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tmp" ContentType="image/png"/>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ags/tag2.xml" ContentType="application/vnd.openxmlformats-officedocument.presentationml.tags+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3.xml" ContentType="application/vnd.openxmlformats-officedocument.theme+xml"/>
  <Override PartName="/ppt/tags/tag5.xml" ContentType="application/vnd.openxmlformats-officedocument.presentationml.tags+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4.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5.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6.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7.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theme/theme8.xml" ContentType="application/vnd.openxmlformats-officedocument.theme+xml"/>
  <Override PartName="/ppt/tags/tag6.xml" ContentType="application/vnd.openxmlformats-officedocument.presentationml.tags+xml"/>
  <Override PartName="/ppt/tags/tag7.xml" ContentType="application/vnd.openxmlformats-officedocument.presentationml.tags+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theme/theme9.xml" ContentType="application/vnd.openxmlformats-officedocument.theme+xml"/>
  <Override PartName="/ppt/tags/tag8.xml" ContentType="application/vnd.openxmlformats-officedocument.presentationml.tags+xml"/>
  <Override PartName="/ppt/tags/tag9.xml" ContentType="application/vnd.openxmlformats-officedocument.presentationml.tags+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theme/theme10.xml" ContentType="application/vnd.openxmlformats-officedocument.theme+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theme/theme11.xml" ContentType="application/vnd.openxmlformats-officedocument.theme+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theme/theme12.xml" ContentType="application/vnd.openxmlformats-officedocument.theme+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theme/theme13.xml" ContentType="application/vnd.openxmlformats-officedocument.theme+xml"/>
  <Override PartName="/ppt/tags/tag10.xml" ContentType="application/vnd.openxmlformats-officedocument.presentationml.tags+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theme/theme14.xml" ContentType="application/vnd.openxmlformats-officedocument.theme+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theme/theme15.xml" ContentType="application/vnd.openxmlformats-officedocument.theme+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theme/theme16.xml" ContentType="application/vnd.openxmlformats-officedocument.theme+xml"/>
  <Override PartName="/ppt/tags/tag11.xml" ContentType="application/vnd.openxmlformats-officedocument.presentationml.tags+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theme/theme17.xml" ContentType="application/vnd.openxmlformats-officedocument.theme+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theme/theme18.xml" ContentType="application/vnd.openxmlformats-officedocument.theme+xml"/>
  <Override PartName="/ppt/slideLayouts/slideLayout286.xml" ContentType="application/vnd.openxmlformats-officedocument.presentationml.slideLayout+xml"/>
  <Override PartName="/ppt/theme/theme19.xml" ContentType="application/vnd.openxmlformats-officedocument.theme+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theme/theme20.xml" ContentType="application/vnd.openxmlformats-officedocument.theme+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theme/theme21.xml" ContentType="application/vnd.openxmlformats-officedocument.theme+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theme/theme22.xml" ContentType="application/vnd.openxmlformats-officedocument.theme+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theme/theme23.xml" ContentType="application/vnd.openxmlformats-officedocument.theme+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theme/theme24.xml" ContentType="application/vnd.openxmlformats-officedocument.theme+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theme/theme25.xml" ContentType="application/vnd.openxmlformats-officedocument.theme+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theme/theme26.xml" ContentType="application/vnd.openxmlformats-officedocument.theme+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theme/theme27.xml" ContentType="application/vnd.openxmlformats-officedocument.theme+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theme/theme28.xml" ContentType="application/vnd.openxmlformats-officedocument.theme+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theme/theme29.xml" ContentType="application/vnd.openxmlformats-officedocument.theme+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theme/theme30.xml" ContentType="application/vnd.openxmlformats-officedocument.theme+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theme/theme31.xml" ContentType="application/vnd.openxmlformats-officedocument.theme+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theme/theme32.xml" ContentType="application/vnd.openxmlformats-officedocument.theme+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theme/theme33.xml" ContentType="application/vnd.openxmlformats-officedocument.them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theme/theme34.xml" ContentType="application/vnd.openxmlformats-officedocument.theme+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theme/theme35.xml" ContentType="application/vnd.openxmlformats-officedocument.theme+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theme/theme36.xml" ContentType="application/vnd.openxmlformats-officedocument.theme+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theme/theme37.xml" ContentType="application/vnd.openxmlformats-officedocument.theme+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theme/theme38.xml" ContentType="application/vnd.openxmlformats-officedocument.theme+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theme/theme39.xml" ContentType="application/vnd.openxmlformats-officedocument.theme+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theme/theme40.xml" ContentType="application/vnd.openxmlformats-officedocument.theme+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theme/theme41.xml" ContentType="application/vnd.openxmlformats-officedocument.theme+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theme/theme42.xml" ContentType="application/vnd.openxmlformats-officedocument.theme+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theme/theme43.xml" ContentType="application/vnd.openxmlformats-officedocument.theme+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theme/theme44.xml" ContentType="application/vnd.openxmlformats-officedocument.theme+xml"/>
  <Override PartName="/ppt/theme/theme45.xml" ContentType="application/vnd.openxmlformats-officedocument.theme+xml"/>
  <Override PartName="/ppt/theme/theme46.xml" ContentType="application/vnd.openxmlformats-officedocument.theme+xml"/>
  <Override PartName="/ppt/tags/tag17.xml" ContentType="application/vnd.openxmlformats-officedocument.presentationml.tags+xml"/>
  <Override PartName="/ppt/notesSlides/notesSlide1.xml" ContentType="application/vnd.openxmlformats-officedocument.presentationml.notesSlide+xml"/>
  <Override PartName="/ppt/tags/tag18.xml" ContentType="application/vnd.openxmlformats-officedocument.presentationml.tags+xml"/>
  <Override PartName="/ppt/notesSlides/notesSlide2.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4.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tags/tag25.xml" ContentType="application/vnd.openxmlformats-officedocument.presentationml.tags+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tags/tag26.xml" ContentType="application/vnd.openxmlformats-officedocument.presentationml.tags+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tags/tag27.xml" ContentType="application/vnd.openxmlformats-officedocument.presentationml.tags+xml"/>
  <Override PartName="/ppt/notesSlides/notesSlide78.xml" ContentType="application/vnd.openxmlformats-officedocument.presentationml.notesSlide+xml"/>
  <Override PartName="/ppt/tags/tag28.xml" ContentType="application/vnd.openxmlformats-officedocument.presentationml.tags+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tags/tag29.xml" ContentType="application/vnd.openxmlformats-officedocument.presentationml.tags+xml"/>
  <Override PartName="/ppt/notesSlides/notesSlide1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508" r:id="rId49"/>
    <p:sldMasterId id="2147484591" r:id="rId50"/>
    <p:sldMasterId id="2147484617" r:id="rId51"/>
    <p:sldMasterId id="2147484734" r:id="rId52"/>
    <p:sldMasterId id="2147484778" r:id="rId53"/>
    <p:sldMasterId id="2147484804" r:id="rId54"/>
    <p:sldMasterId id="2147484836" r:id="rId55"/>
    <p:sldMasterId id="2147485032" r:id="rId56"/>
    <p:sldMasterId id="2147485058" r:id="rId57"/>
    <p:sldMasterId id="2147485183" r:id="rId58"/>
    <p:sldMasterId id="2147485197" r:id="rId59"/>
    <p:sldMasterId id="2147485251" r:id="rId60"/>
    <p:sldMasterId id="2147485264" r:id="rId61"/>
    <p:sldMasterId id="2147485289" r:id="rId62"/>
    <p:sldMasterId id="2147485297" r:id="rId63"/>
    <p:sldMasterId id="2147485310" r:id="rId64"/>
    <p:sldMasterId id="2147485324" r:id="rId65"/>
    <p:sldMasterId id="2147485347" r:id="rId66"/>
    <p:sldMasterId id="2147485360" r:id="rId67"/>
    <p:sldMasterId id="2147485362" r:id="rId68"/>
    <p:sldMasterId id="2147485378" r:id="rId69"/>
    <p:sldMasterId id="2147485394" r:id="rId70"/>
    <p:sldMasterId id="2147485410" r:id="rId71"/>
    <p:sldMasterId id="2147485420" r:id="rId72"/>
    <p:sldMasterId id="2147485440" r:id="rId73"/>
    <p:sldMasterId id="2147485464" r:id="rId74"/>
    <p:sldMasterId id="2147485483" r:id="rId75"/>
    <p:sldMasterId id="2147485491" r:id="rId76"/>
    <p:sldMasterId id="2147485512" r:id="rId77"/>
    <p:sldMasterId id="2147485521" r:id="rId78"/>
    <p:sldMasterId id="2147485543" r:id="rId79"/>
    <p:sldMasterId id="2147485576" r:id="rId80"/>
    <p:sldMasterId id="2147485594" r:id="rId81"/>
    <p:sldMasterId id="2147485607" r:id="rId82"/>
    <p:sldMasterId id="2147485629" r:id="rId83"/>
    <p:sldMasterId id="2147485632" r:id="rId84"/>
    <p:sldMasterId id="2147485653" r:id="rId85"/>
    <p:sldMasterId id="2147485675" r:id="rId86"/>
    <p:sldMasterId id="2147485682" r:id="rId87"/>
    <p:sldMasterId id="2147485691" r:id="rId88"/>
    <p:sldMasterId id="2147485710" r:id="rId89"/>
    <p:sldMasterId id="2147485729" r:id="rId90"/>
    <p:sldMasterId id="2147485762" r:id="rId91"/>
    <p:sldMasterId id="2147485779" r:id="rId92"/>
  </p:sldMasterIdLst>
  <p:notesMasterIdLst>
    <p:notesMasterId r:id="rId279"/>
  </p:notesMasterIdLst>
  <p:handoutMasterIdLst>
    <p:handoutMasterId r:id="rId280"/>
  </p:handoutMasterIdLst>
  <p:sldIdLst>
    <p:sldId id="267" r:id="rId93"/>
    <p:sldId id="2147480008" r:id="rId94"/>
    <p:sldId id="256" r:id="rId95"/>
    <p:sldId id="2147483573" r:id="rId96"/>
    <p:sldId id="262" r:id="rId97"/>
    <p:sldId id="258" r:id="rId98"/>
    <p:sldId id="263" r:id="rId99"/>
    <p:sldId id="2147471659" r:id="rId100"/>
    <p:sldId id="13407" r:id="rId101"/>
    <p:sldId id="2147483567" r:id="rId102"/>
    <p:sldId id="2147472720" r:id="rId103"/>
    <p:sldId id="2147483539" r:id="rId104"/>
    <p:sldId id="2147483594" r:id="rId105"/>
    <p:sldId id="260" r:id="rId106"/>
    <p:sldId id="300" r:id="rId107"/>
    <p:sldId id="2147483642" r:id="rId108"/>
    <p:sldId id="257" r:id="rId109"/>
    <p:sldId id="2147482374" r:id="rId110"/>
    <p:sldId id="2147483634" r:id="rId111"/>
    <p:sldId id="2147483647" r:id="rId112"/>
    <p:sldId id="265" r:id="rId113"/>
    <p:sldId id="1448942601" r:id="rId114"/>
    <p:sldId id="2147483620" r:id="rId115"/>
    <p:sldId id="278" r:id="rId116"/>
    <p:sldId id="2147470603" r:id="rId117"/>
    <p:sldId id="2147481264" r:id="rId118"/>
    <p:sldId id="2147481495" r:id="rId119"/>
    <p:sldId id="277" r:id="rId120"/>
    <p:sldId id="269" r:id="rId121"/>
    <p:sldId id="279" r:id="rId122"/>
    <p:sldId id="274" r:id="rId123"/>
    <p:sldId id="275" r:id="rId124"/>
    <p:sldId id="272" r:id="rId125"/>
    <p:sldId id="2147483636" r:id="rId126"/>
    <p:sldId id="271" r:id="rId127"/>
    <p:sldId id="2147483621" r:id="rId128"/>
    <p:sldId id="270" r:id="rId129"/>
    <p:sldId id="2145706387" r:id="rId130"/>
    <p:sldId id="273" r:id="rId131"/>
    <p:sldId id="276" r:id="rId132"/>
    <p:sldId id="2147483628" r:id="rId133"/>
    <p:sldId id="2147483629" r:id="rId134"/>
    <p:sldId id="2147483630" r:id="rId135"/>
    <p:sldId id="2147483415" r:id="rId136"/>
    <p:sldId id="2147483416" r:id="rId137"/>
    <p:sldId id="2147473195" r:id="rId138"/>
    <p:sldId id="2147473196" r:id="rId139"/>
    <p:sldId id="2147482624" r:id="rId140"/>
    <p:sldId id="2147483552" r:id="rId141"/>
    <p:sldId id="331" r:id="rId142"/>
    <p:sldId id="2147483568" r:id="rId143"/>
    <p:sldId id="2147483569" r:id="rId144"/>
    <p:sldId id="259" r:id="rId145"/>
    <p:sldId id="2134959030" r:id="rId146"/>
    <p:sldId id="280" r:id="rId147"/>
    <p:sldId id="281" r:id="rId148"/>
    <p:sldId id="282" r:id="rId149"/>
    <p:sldId id="283" r:id="rId150"/>
    <p:sldId id="284" r:id="rId151"/>
    <p:sldId id="285" r:id="rId152"/>
    <p:sldId id="2147483437" r:id="rId153"/>
    <p:sldId id="286" r:id="rId154"/>
    <p:sldId id="287" r:id="rId155"/>
    <p:sldId id="288" r:id="rId156"/>
    <p:sldId id="289" r:id="rId157"/>
    <p:sldId id="290" r:id="rId158"/>
    <p:sldId id="291" r:id="rId159"/>
    <p:sldId id="294" r:id="rId160"/>
    <p:sldId id="295" r:id="rId161"/>
    <p:sldId id="296" r:id="rId162"/>
    <p:sldId id="299" r:id="rId163"/>
    <p:sldId id="303" r:id="rId164"/>
    <p:sldId id="292" r:id="rId165"/>
    <p:sldId id="297" r:id="rId166"/>
    <p:sldId id="309" r:id="rId167"/>
    <p:sldId id="2147472545" r:id="rId168"/>
    <p:sldId id="2147472546" r:id="rId169"/>
    <p:sldId id="2147482530" r:id="rId170"/>
    <p:sldId id="2147481793" r:id="rId171"/>
    <p:sldId id="342" r:id="rId172"/>
    <p:sldId id="305" r:id="rId173"/>
    <p:sldId id="344" r:id="rId174"/>
    <p:sldId id="310" r:id="rId175"/>
    <p:sldId id="318" r:id="rId176"/>
    <p:sldId id="322" r:id="rId177"/>
    <p:sldId id="327" r:id="rId178"/>
    <p:sldId id="301" r:id="rId179"/>
    <p:sldId id="2147483553" r:id="rId180"/>
    <p:sldId id="2147483556" r:id="rId181"/>
    <p:sldId id="2147483580" r:id="rId182"/>
    <p:sldId id="332" r:id="rId183"/>
    <p:sldId id="2147483581" r:id="rId184"/>
    <p:sldId id="261" r:id="rId185"/>
    <p:sldId id="293" r:id="rId186"/>
    <p:sldId id="2147483632" r:id="rId187"/>
    <p:sldId id="2147483640" r:id="rId188"/>
    <p:sldId id="2147483641" r:id="rId189"/>
    <p:sldId id="2147473219" r:id="rId190"/>
    <p:sldId id="298" r:id="rId191"/>
    <p:sldId id="2147483643" r:id="rId192"/>
    <p:sldId id="2147483644" r:id="rId193"/>
    <p:sldId id="302" r:id="rId194"/>
    <p:sldId id="304" r:id="rId195"/>
    <p:sldId id="306" r:id="rId196"/>
    <p:sldId id="307" r:id="rId197"/>
    <p:sldId id="308" r:id="rId198"/>
    <p:sldId id="2147483627" r:id="rId199"/>
    <p:sldId id="311" r:id="rId200"/>
    <p:sldId id="312" r:id="rId201"/>
    <p:sldId id="313" r:id="rId202"/>
    <p:sldId id="2147474670" r:id="rId203"/>
    <p:sldId id="2147482495" r:id="rId204"/>
    <p:sldId id="315" r:id="rId205"/>
    <p:sldId id="316" r:id="rId206"/>
    <p:sldId id="2147483635" r:id="rId207"/>
    <p:sldId id="2147483559" r:id="rId208"/>
    <p:sldId id="2147483560" r:id="rId209"/>
    <p:sldId id="2147483578" r:id="rId210"/>
    <p:sldId id="264" r:id="rId211"/>
    <p:sldId id="4564" r:id="rId212"/>
    <p:sldId id="2147471265" r:id="rId213"/>
    <p:sldId id="317" r:id="rId214"/>
    <p:sldId id="2147483431" r:id="rId215"/>
    <p:sldId id="346" r:id="rId216"/>
    <p:sldId id="2147483638" r:id="rId217"/>
    <p:sldId id="2147483413" r:id="rId218"/>
    <p:sldId id="2147483399" r:id="rId219"/>
    <p:sldId id="319" r:id="rId220"/>
    <p:sldId id="6074" r:id="rId221"/>
    <p:sldId id="484" r:id="rId222"/>
    <p:sldId id="722" r:id="rId223"/>
    <p:sldId id="719" r:id="rId224"/>
    <p:sldId id="320" r:id="rId225"/>
    <p:sldId id="321" r:id="rId226"/>
    <p:sldId id="2147483639" r:id="rId227"/>
    <p:sldId id="2147471164" r:id="rId228"/>
    <p:sldId id="2147471161" r:id="rId229"/>
    <p:sldId id="323" r:id="rId230"/>
    <p:sldId id="2147470348" r:id="rId231"/>
    <p:sldId id="324" r:id="rId232"/>
    <p:sldId id="2147483451" r:id="rId233"/>
    <p:sldId id="2147475251" r:id="rId234"/>
    <p:sldId id="2147481829" r:id="rId235"/>
    <p:sldId id="903" r:id="rId236"/>
    <p:sldId id="2147483461" r:id="rId237"/>
    <p:sldId id="325" r:id="rId238"/>
    <p:sldId id="326" r:id="rId239"/>
    <p:sldId id="2147483583" r:id="rId240"/>
    <p:sldId id="2147483584" r:id="rId241"/>
    <p:sldId id="2147483585" r:id="rId242"/>
    <p:sldId id="2147483586" r:id="rId243"/>
    <p:sldId id="2147483587" r:id="rId244"/>
    <p:sldId id="268" r:id="rId245"/>
    <p:sldId id="335" r:id="rId246"/>
    <p:sldId id="336" r:id="rId247"/>
    <p:sldId id="337" r:id="rId248"/>
    <p:sldId id="338" r:id="rId249"/>
    <p:sldId id="339" r:id="rId250"/>
    <p:sldId id="340" r:id="rId251"/>
    <p:sldId id="341" r:id="rId252"/>
    <p:sldId id="343" r:id="rId253"/>
    <p:sldId id="345" r:id="rId254"/>
    <p:sldId id="347" r:id="rId255"/>
    <p:sldId id="348" r:id="rId256"/>
    <p:sldId id="349" r:id="rId257"/>
    <p:sldId id="350" r:id="rId258"/>
    <p:sldId id="351" r:id="rId259"/>
    <p:sldId id="352" r:id="rId260"/>
    <p:sldId id="353" r:id="rId261"/>
    <p:sldId id="354" r:id="rId262"/>
    <p:sldId id="356" r:id="rId263"/>
    <p:sldId id="357" r:id="rId264"/>
    <p:sldId id="358" r:id="rId265"/>
    <p:sldId id="359" r:id="rId266"/>
    <p:sldId id="361" r:id="rId267"/>
    <p:sldId id="362" r:id="rId268"/>
    <p:sldId id="2147483589" r:id="rId269"/>
    <p:sldId id="2147483590" r:id="rId270"/>
    <p:sldId id="2147483591" r:id="rId271"/>
    <p:sldId id="2147483592" r:id="rId272"/>
    <p:sldId id="2147483593" r:id="rId273"/>
    <p:sldId id="334" r:id="rId274"/>
    <p:sldId id="2147483595" r:id="rId275"/>
    <p:sldId id="2147483596" r:id="rId276"/>
    <p:sldId id="266" r:id="rId277"/>
    <p:sldId id="2147483646" r:id="rId278"/>
  </p:sldIdLst>
  <p:sldSz cx="12192000" cy="6858000"/>
  <p:notesSz cx="7772400" cy="10058400"/>
  <p:custDataLst>
    <p:tags r:id="rId281"/>
  </p:custDataLst>
  <p:defaultTextStyle>
    <a:defPPr>
      <a:defRPr lang="en-GB"/>
    </a:defPPr>
    <a:lvl1pPr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1pPr>
    <a:lvl2pPr marL="4302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2pPr>
    <a:lvl3pPr marL="6461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3pPr>
    <a:lvl4pPr marL="8620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4pPr>
    <a:lvl5pPr marL="10779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5pPr>
    <a:lvl6pPr marL="2286000" algn="l" defTabSz="457200" rtl="0" eaLnBrk="1" latinLnBrk="0" hangingPunct="1">
      <a:defRPr sz="3600" b="1" kern="1200">
        <a:solidFill>
          <a:schemeClr val="accent2"/>
        </a:solidFill>
        <a:latin typeface="Arial" pitchFamily="-72" charset="0"/>
        <a:ea typeface="MS PGothic" charset="0"/>
        <a:cs typeface="MS PGothic" charset="0"/>
      </a:defRPr>
    </a:lvl6pPr>
    <a:lvl7pPr marL="2743200" algn="l" defTabSz="457200" rtl="0" eaLnBrk="1" latinLnBrk="0" hangingPunct="1">
      <a:defRPr sz="3600" b="1" kern="1200">
        <a:solidFill>
          <a:schemeClr val="accent2"/>
        </a:solidFill>
        <a:latin typeface="Arial" pitchFamily="-72" charset="0"/>
        <a:ea typeface="MS PGothic" charset="0"/>
        <a:cs typeface="MS PGothic" charset="0"/>
      </a:defRPr>
    </a:lvl7pPr>
    <a:lvl8pPr marL="3200400" algn="l" defTabSz="457200" rtl="0" eaLnBrk="1" latinLnBrk="0" hangingPunct="1">
      <a:defRPr sz="3600" b="1" kern="1200">
        <a:solidFill>
          <a:schemeClr val="accent2"/>
        </a:solidFill>
        <a:latin typeface="Arial" pitchFamily="-72" charset="0"/>
        <a:ea typeface="MS PGothic" charset="0"/>
        <a:cs typeface="MS PGothic" charset="0"/>
      </a:defRPr>
    </a:lvl8pPr>
    <a:lvl9pPr marL="3657600" algn="l" defTabSz="457200" rtl="0" eaLnBrk="1" latinLnBrk="0" hangingPunct="1">
      <a:defRPr sz="3600" b="1" kern="1200">
        <a:solidFill>
          <a:schemeClr val="accent2"/>
        </a:solidFill>
        <a:latin typeface="Arial" pitchFamily="-72" charset="0"/>
        <a:ea typeface="MS PGothic" charset="0"/>
        <a:cs typeface="MS PGothic"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ick Kaderman" initials="" lastIdx="0" clrIdx="0"/>
  <p:cmAuthor id="1" name="Porter, David" initials="DP" lastIdx="4" clrIdx="1"/>
</p:cmAuthorLst>
</file>

<file path=ppt/presProps.xml><?xml version="1.0" encoding="utf-8"?>
<p:presentationPr xmlns:a="http://schemas.openxmlformats.org/drawingml/2006/main" xmlns:r="http://schemas.openxmlformats.org/officeDocument/2006/relationships" xmlns:p="http://schemas.openxmlformats.org/presentationml/2006/main">
  <p:prnPr/>
  <p:showPr loop="1"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40FF"/>
    <a:srgbClr val="002AFA"/>
    <a:srgbClr val="0432FF"/>
    <a:srgbClr val="2D2DB2"/>
    <a:srgbClr val="000000"/>
    <a:srgbClr val="002B4E"/>
    <a:srgbClr val="002B50"/>
    <a:srgbClr val="E2ECF1"/>
    <a:srgbClr val="E0E9F2"/>
    <a:srgbClr val="ECF4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29" autoAdjust="0"/>
    <p:restoredTop sz="96301" autoAdjust="0"/>
  </p:normalViewPr>
  <p:slideViewPr>
    <p:cSldViewPr>
      <p:cViewPr varScale="1">
        <p:scale>
          <a:sx n="122" d="100"/>
          <a:sy n="122" d="100"/>
        </p:scale>
        <p:origin x="896" y="192"/>
      </p:cViewPr>
      <p:guideLst/>
    </p:cSldViewPr>
  </p:slideViewPr>
  <p:outlineViewPr>
    <p:cViewPr varScale="1">
      <p:scale>
        <a:sx n="170" d="200"/>
        <a:sy n="170" d="200"/>
      </p:scale>
      <p:origin x="0" y="-149912"/>
    </p:cViewPr>
  </p:outlineViewPr>
  <p:notesTextViewPr>
    <p:cViewPr>
      <p:scale>
        <a:sx n="100" d="100"/>
        <a:sy n="100" d="100"/>
      </p:scale>
      <p:origin x="0" y="0"/>
    </p:cViewPr>
  </p:notesTextViewPr>
  <p:sorterViewPr>
    <p:cViewPr>
      <p:scale>
        <a:sx n="150" d="100"/>
        <a:sy n="150" d="100"/>
      </p:scale>
      <p:origin x="0" y="0"/>
    </p:cViewPr>
  </p:sorterViewPr>
  <p:notesViewPr>
    <p:cSldViewPr>
      <p:cViewPr varScale="1">
        <p:scale>
          <a:sx n="129" d="100"/>
          <a:sy n="129" d="100"/>
        </p:scale>
        <p:origin x="5096" y="2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25.xml"/><Relationship Id="rId21" Type="http://schemas.openxmlformats.org/officeDocument/2006/relationships/customXml" Target="../customXml/item21.xml"/><Relationship Id="rId63" Type="http://schemas.openxmlformats.org/officeDocument/2006/relationships/slideMaster" Target="slideMasters/slideMaster15.xml"/><Relationship Id="rId159" Type="http://schemas.openxmlformats.org/officeDocument/2006/relationships/slide" Target="slides/slide67.xml"/><Relationship Id="rId170" Type="http://schemas.openxmlformats.org/officeDocument/2006/relationships/slide" Target="slides/slide78.xml"/><Relationship Id="rId226" Type="http://schemas.openxmlformats.org/officeDocument/2006/relationships/slide" Target="slides/slide134.xml"/><Relationship Id="rId268" Type="http://schemas.openxmlformats.org/officeDocument/2006/relationships/slide" Target="slides/slide176.xml"/><Relationship Id="rId32" Type="http://schemas.openxmlformats.org/officeDocument/2006/relationships/customXml" Target="../customXml/item32.xml"/><Relationship Id="rId74" Type="http://schemas.openxmlformats.org/officeDocument/2006/relationships/slideMaster" Target="slideMasters/slideMaster26.xml"/><Relationship Id="rId128" Type="http://schemas.openxmlformats.org/officeDocument/2006/relationships/slide" Target="slides/slide36.xml"/><Relationship Id="rId5" Type="http://schemas.openxmlformats.org/officeDocument/2006/relationships/customXml" Target="../customXml/item5.xml"/><Relationship Id="rId181" Type="http://schemas.openxmlformats.org/officeDocument/2006/relationships/slide" Target="slides/slide89.xml"/><Relationship Id="rId237" Type="http://schemas.openxmlformats.org/officeDocument/2006/relationships/slide" Target="slides/slide145.xml"/><Relationship Id="rId279" Type="http://schemas.openxmlformats.org/officeDocument/2006/relationships/notesMaster" Target="notesMasters/notesMaster1.xml"/><Relationship Id="rId43" Type="http://schemas.openxmlformats.org/officeDocument/2006/relationships/customXml" Target="../customXml/item43.xml"/><Relationship Id="rId139" Type="http://schemas.openxmlformats.org/officeDocument/2006/relationships/slide" Target="slides/slide47.xml"/><Relationship Id="rId85" Type="http://schemas.openxmlformats.org/officeDocument/2006/relationships/slideMaster" Target="slideMasters/slideMaster37.xml"/><Relationship Id="rId150" Type="http://schemas.openxmlformats.org/officeDocument/2006/relationships/slide" Target="slides/slide58.xml"/><Relationship Id="rId171" Type="http://schemas.openxmlformats.org/officeDocument/2006/relationships/slide" Target="slides/slide79.xml"/><Relationship Id="rId192" Type="http://schemas.openxmlformats.org/officeDocument/2006/relationships/slide" Target="slides/slide100.xml"/><Relationship Id="rId206" Type="http://schemas.openxmlformats.org/officeDocument/2006/relationships/slide" Target="slides/slide114.xml"/><Relationship Id="rId227" Type="http://schemas.openxmlformats.org/officeDocument/2006/relationships/slide" Target="slides/slide135.xml"/><Relationship Id="rId248" Type="http://schemas.openxmlformats.org/officeDocument/2006/relationships/slide" Target="slides/slide156.xml"/><Relationship Id="rId269" Type="http://schemas.openxmlformats.org/officeDocument/2006/relationships/slide" Target="slides/slide177.xml"/><Relationship Id="rId12" Type="http://schemas.openxmlformats.org/officeDocument/2006/relationships/customXml" Target="../customXml/item12.xml"/><Relationship Id="rId33" Type="http://schemas.openxmlformats.org/officeDocument/2006/relationships/customXml" Target="../customXml/item33.xml"/><Relationship Id="rId108" Type="http://schemas.openxmlformats.org/officeDocument/2006/relationships/slide" Target="slides/slide16.xml"/><Relationship Id="rId129" Type="http://schemas.openxmlformats.org/officeDocument/2006/relationships/slide" Target="slides/slide37.xml"/><Relationship Id="rId280" Type="http://schemas.openxmlformats.org/officeDocument/2006/relationships/handoutMaster" Target="handoutMasters/handoutMaster1.xml"/><Relationship Id="rId54" Type="http://schemas.openxmlformats.org/officeDocument/2006/relationships/slideMaster" Target="slideMasters/slideMaster6.xml"/><Relationship Id="rId75" Type="http://schemas.openxmlformats.org/officeDocument/2006/relationships/slideMaster" Target="slideMasters/slideMaster27.xml"/><Relationship Id="rId96" Type="http://schemas.openxmlformats.org/officeDocument/2006/relationships/slide" Target="slides/slide4.xml"/><Relationship Id="rId140" Type="http://schemas.openxmlformats.org/officeDocument/2006/relationships/slide" Target="slides/slide48.xml"/><Relationship Id="rId161" Type="http://schemas.openxmlformats.org/officeDocument/2006/relationships/slide" Target="slides/slide69.xml"/><Relationship Id="rId182" Type="http://schemas.openxmlformats.org/officeDocument/2006/relationships/slide" Target="slides/slide90.xml"/><Relationship Id="rId217" Type="http://schemas.openxmlformats.org/officeDocument/2006/relationships/slide" Target="slides/slide125.xml"/><Relationship Id="rId6" Type="http://schemas.openxmlformats.org/officeDocument/2006/relationships/customXml" Target="../customXml/item6.xml"/><Relationship Id="rId238" Type="http://schemas.openxmlformats.org/officeDocument/2006/relationships/slide" Target="slides/slide146.xml"/><Relationship Id="rId259" Type="http://schemas.openxmlformats.org/officeDocument/2006/relationships/slide" Target="slides/slide167.xml"/><Relationship Id="rId23" Type="http://schemas.openxmlformats.org/officeDocument/2006/relationships/customXml" Target="../customXml/item23.xml"/><Relationship Id="rId119" Type="http://schemas.openxmlformats.org/officeDocument/2006/relationships/slide" Target="slides/slide27.xml"/><Relationship Id="rId270" Type="http://schemas.openxmlformats.org/officeDocument/2006/relationships/slide" Target="slides/slide178.xml"/><Relationship Id="rId44" Type="http://schemas.openxmlformats.org/officeDocument/2006/relationships/customXml" Target="../customXml/item44.xml"/><Relationship Id="rId65" Type="http://schemas.openxmlformats.org/officeDocument/2006/relationships/slideMaster" Target="slideMasters/slideMaster17.xml"/><Relationship Id="rId86" Type="http://schemas.openxmlformats.org/officeDocument/2006/relationships/slideMaster" Target="slideMasters/slideMaster38.xml"/><Relationship Id="rId130" Type="http://schemas.openxmlformats.org/officeDocument/2006/relationships/slide" Target="slides/slide38.xml"/><Relationship Id="rId151" Type="http://schemas.openxmlformats.org/officeDocument/2006/relationships/slide" Target="slides/slide59.xml"/><Relationship Id="rId172" Type="http://schemas.openxmlformats.org/officeDocument/2006/relationships/slide" Target="slides/slide80.xml"/><Relationship Id="rId193" Type="http://schemas.openxmlformats.org/officeDocument/2006/relationships/slide" Target="slides/slide101.xml"/><Relationship Id="rId207" Type="http://schemas.openxmlformats.org/officeDocument/2006/relationships/slide" Target="slides/slide115.xml"/><Relationship Id="rId228" Type="http://schemas.openxmlformats.org/officeDocument/2006/relationships/slide" Target="slides/slide136.xml"/><Relationship Id="rId249" Type="http://schemas.openxmlformats.org/officeDocument/2006/relationships/slide" Target="slides/slide157.xml"/><Relationship Id="rId13" Type="http://schemas.openxmlformats.org/officeDocument/2006/relationships/customXml" Target="../customXml/item13.xml"/><Relationship Id="rId109" Type="http://schemas.openxmlformats.org/officeDocument/2006/relationships/slide" Target="slides/slide17.xml"/><Relationship Id="rId260" Type="http://schemas.openxmlformats.org/officeDocument/2006/relationships/slide" Target="slides/slide168.xml"/><Relationship Id="rId281" Type="http://schemas.openxmlformats.org/officeDocument/2006/relationships/tags" Target="tags/tag1.xml"/><Relationship Id="rId34" Type="http://schemas.openxmlformats.org/officeDocument/2006/relationships/customXml" Target="../customXml/item34.xml"/><Relationship Id="rId55" Type="http://schemas.openxmlformats.org/officeDocument/2006/relationships/slideMaster" Target="slideMasters/slideMaster7.xml"/><Relationship Id="rId76" Type="http://schemas.openxmlformats.org/officeDocument/2006/relationships/slideMaster" Target="slideMasters/slideMaster28.xml"/><Relationship Id="rId97" Type="http://schemas.openxmlformats.org/officeDocument/2006/relationships/slide" Target="slides/slide5.xml"/><Relationship Id="rId120" Type="http://schemas.openxmlformats.org/officeDocument/2006/relationships/slide" Target="slides/slide28.xml"/><Relationship Id="rId141" Type="http://schemas.openxmlformats.org/officeDocument/2006/relationships/slide" Target="slides/slide49.xml"/><Relationship Id="rId7" Type="http://schemas.openxmlformats.org/officeDocument/2006/relationships/customXml" Target="../customXml/item7.xml"/><Relationship Id="rId162" Type="http://schemas.openxmlformats.org/officeDocument/2006/relationships/slide" Target="slides/slide70.xml"/><Relationship Id="rId183" Type="http://schemas.openxmlformats.org/officeDocument/2006/relationships/slide" Target="slides/slide91.xml"/><Relationship Id="rId218" Type="http://schemas.openxmlformats.org/officeDocument/2006/relationships/slide" Target="slides/slide126.xml"/><Relationship Id="rId239" Type="http://schemas.openxmlformats.org/officeDocument/2006/relationships/slide" Target="slides/slide147.xml"/><Relationship Id="rId250" Type="http://schemas.openxmlformats.org/officeDocument/2006/relationships/slide" Target="slides/slide158.xml"/><Relationship Id="rId271" Type="http://schemas.openxmlformats.org/officeDocument/2006/relationships/slide" Target="slides/slide179.xml"/><Relationship Id="rId24" Type="http://schemas.openxmlformats.org/officeDocument/2006/relationships/customXml" Target="../customXml/item24.xml"/><Relationship Id="rId45" Type="http://schemas.openxmlformats.org/officeDocument/2006/relationships/customXml" Target="../customXml/item45.xml"/><Relationship Id="rId66" Type="http://schemas.openxmlformats.org/officeDocument/2006/relationships/slideMaster" Target="slideMasters/slideMaster18.xml"/><Relationship Id="rId87" Type="http://schemas.openxmlformats.org/officeDocument/2006/relationships/slideMaster" Target="slideMasters/slideMaster39.xml"/><Relationship Id="rId110" Type="http://schemas.openxmlformats.org/officeDocument/2006/relationships/slide" Target="slides/slide18.xml"/><Relationship Id="rId131" Type="http://schemas.openxmlformats.org/officeDocument/2006/relationships/slide" Target="slides/slide39.xml"/><Relationship Id="rId152" Type="http://schemas.openxmlformats.org/officeDocument/2006/relationships/slide" Target="slides/slide60.xml"/><Relationship Id="rId173" Type="http://schemas.openxmlformats.org/officeDocument/2006/relationships/slide" Target="slides/slide81.xml"/><Relationship Id="rId194" Type="http://schemas.openxmlformats.org/officeDocument/2006/relationships/slide" Target="slides/slide102.xml"/><Relationship Id="rId208" Type="http://schemas.openxmlformats.org/officeDocument/2006/relationships/slide" Target="slides/slide116.xml"/><Relationship Id="rId229" Type="http://schemas.openxmlformats.org/officeDocument/2006/relationships/slide" Target="slides/slide137.xml"/><Relationship Id="rId240" Type="http://schemas.openxmlformats.org/officeDocument/2006/relationships/slide" Target="slides/slide148.xml"/><Relationship Id="rId261" Type="http://schemas.openxmlformats.org/officeDocument/2006/relationships/slide" Target="slides/slide169.xml"/><Relationship Id="rId14" Type="http://schemas.openxmlformats.org/officeDocument/2006/relationships/customXml" Target="../customXml/item14.xml"/><Relationship Id="rId35" Type="http://schemas.openxmlformats.org/officeDocument/2006/relationships/customXml" Target="../customXml/item35.xml"/><Relationship Id="rId56" Type="http://schemas.openxmlformats.org/officeDocument/2006/relationships/slideMaster" Target="slideMasters/slideMaster8.xml"/><Relationship Id="rId77" Type="http://schemas.openxmlformats.org/officeDocument/2006/relationships/slideMaster" Target="slideMasters/slideMaster29.xml"/><Relationship Id="rId100" Type="http://schemas.openxmlformats.org/officeDocument/2006/relationships/slide" Target="slides/slide8.xml"/><Relationship Id="rId282" Type="http://schemas.openxmlformats.org/officeDocument/2006/relationships/commentAuthors" Target="commentAuthors.xml"/><Relationship Id="rId8" Type="http://schemas.openxmlformats.org/officeDocument/2006/relationships/customXml" Target="../customXml/item8.xml"/><Relationship Id="rId98" Type="http://schemas.openxmlformats.org/officeDocument/2006/relationships/slide" Target="slides/slide6.xml"/><Relationship Id="rId121" Type="http://schemas.openxmlformats.org/officeDocument/2006/relationships/slide" Target="slides/slide29.xml"/><Relationship Id="rId142" Type="http://schemas.openxmlformats.org/officeDocument/2006/relationships/slide" Target="slides/slide50.xml"/><Relationship Id="rId163" Type="http://schemas.openxmlformats.org/officeDocument/2006/relationships/slide" Target="slides/slide71.xml"/><Relationship Id="rId184" Type="http://schemas.openxmlformats.org/officeDocument/2006/relationships/slide" Target="slides/slide92.xml"/><Relationship Id="rId219" Type="http://schemas.openxmlformats.org/officeDocument/2006/relationships/slide" Target="slides/slide127.xml"/><Relationship Id="rId230" Type="http://schemas.openxmlformats.org/officeDocument/2006/relationships/slide" Target="slides/slide138.xml"/><Relationship Id="rId251" Type="http://schemas.openxmlformats.org/officeDocument/2006/relationships/slide" Target="slides/slide159.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slideMaster" Target="slideMasters/slideMaster19.xml"/><Relationship Id="rId272" Type="http://schemas.openxmlformats.org/officeDocument/2006/relationships/slide" Target="slides/slide180.xml"/><Relationship Id="rId88" Type="http://schemas.openxmlformats.org/officeDocument/2006/relationships/slideMaster" Target="slideMasters/slideMaster40.xml"/><Relationship Id="rId111" Type="http://schemas.openxmlformats.org/officeDocument/2006/relationships/slide" Target="slides/slide19.xml"/><Relationship Id="rId132" Type="http://schemas.openxmlformats.org/officeDocument/2006/relationships/slide" Target="slides/slide40.xml"/><Relationship Id="rId153" Type="http://schemas.openxmlformats.org/officeDocument/2006/relationships/slide" Target="slides/slide61.xml"/><Relationship Id="rId174" Type="http://schemas.openxmlformats.org/officeDocument/2006/relationships/slide" Target="slides/slide82.xml"/><Relationship Id="rId195" Type="http://schemas.openxmlformats.org/officeDocument/2006/relationships/slide" Target="slides/slide103.xml"/><Relationship Id="rId209" Type="http://schemas.openxmlformats.org/officeDocument/2006/relationships/slide" Target="slides/slide117.xml"/><Relationship Id="rId220" Type="http://schemas.openxmlformats.org/officeDocument/2006/relationships/slide" Target="slides/slide128.xml"/><Relationship Id="rId241" Type="http://schemas.openxmlformats.org/officeDocument/2006/relationships/slide" Target="slides/slide149.xm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slideMaster" Target="slideMasters/slideMaster9.xml"/><Relationship Id="rId262" Type="http://schemas.openxmlformats.org/officeDocument/2006/relationships/slide" Target="slides/slide170.xml"/><Relationship Id="rId283" Type="http://schemas.openxmlformats.org/officeDocument/2006/relationships/presProps" Target="presProps.xml"/><Relationship Id="rId78" Type="http://schemas.openxmlformats.org/officeDocument/2006/relationships/slideMaster" Target="slideMasters/slideMaster30.xml"/><Relationship Id="rId99" Type="http://schemas.openxmlformats.org/officeDocument/2006/relationships/slide" Target="slides/slide7.xml"/><Relationship Id="rId101" Type="http://schemas.openxmlformats.org/officeDocument/2006/relationships/slide" Target="slides/slide9.xml"/><Relationship Id="rId122" Type="http://schemas.openxmlformats.org/officeDocument/2006/relationships/slide" Target="slides/slide30.xml"/><Relationship Id="rId143" Type="http://schemas.openxmlformats.org/officeDocument/2006/relationships/slide" Target="slides/slide51.xml"/><Relationship Id="rId164" Type="http://schemas.openxmlformats.org/officeDocument/2006/relationships/slide" Target="slides/slide72.xml"/><Relationship Id="rId185" Type="http://schemas.openxmlformats.org/officeDocument/2006/relationships/slide" Target="slides/slide93.xml"/><Relationship Id="rId9" Type="http://schemas.openxmlformats.org/officeDocument/2006/relationships/customXml" Target="../customXml/item9.xml"/><Relationship Id="rId210" Type="http://schemas.openxmlformats.org/officeDocument/2006/relationships/slide" Target="slides/slide118.xml"/><Relationship Id="rId26" Type="http://schemas.openxmlformats.org/officeDocument/2006/relationships/customXml" Target="../customXml/item26.xml"/><Relationship Id="rId231" Type="http://schemas.openxmlformats.org/officeDocument/2006/relationships/slide" Target="slides/slide139.xml"/><Relationship Id="rId252" Type="http://schemas.openxmlformats.org/officeDocument/2006/relationships/slide" Target="slides/slide160.xml"/><Relationship Id="rId273" Type="http://schemas.openxmlformats.org/officeDocument/2006/relationships/slide" Target="slides/slide181.xml"/><Relationship Id="rId47" Type="http://schemas.openxmlformats.org/officeDocument/2006/relationships/customXml" Target="../customXml/item47.xml"/><Relationship Id="rId68" Type="http://schemas.openxmlformats.org/officeDocument/2006/relationships/slideMaster" Target="slideMasters/slideMaster20.xml"/><Relationship Id="rId89" Type="http://schemas.openxmlformats.org/officeDocument/2006/relationships/slideMaster" Target="slideMasters/slideMaster41.xml"/><Relationship Id="rId112" Type="http://schemas.openxmlformats.org/officeDocument/2006/relationships/slide" Target="slides/slide20.xml"/><Relationship Id="rId133" Type="http://schemas.openxmlformats.org/officeDocument/2006/relationships/slide" Target="slides/slide41.xml"/><Relationship Id="rId154" Type="http://schemas.openxmlformats.org/officeDocument/2006/relationships/slide" Target="slides/slide62.xml"/><Relationship Id="rId175" Type="http://schemas.openxmlformats.org/officeDocument/2006/relationships/slide" Target="slides/slide83.xml"/><Relationship Id="rId196" Type="http://schemas.openxmlformats.org/officeDocument/2006/relationships/slide" Target="slides/slide104.xml"/><Relationship Id="rId200" Type="http://schemas.openxmlformats.org/officeDocument/2006/relationships/slide" Target="slides/slide108.xml"/><Relationship Id="rId16" Type="http://schemas.openxmlformats.org/officeDocument/2006/relationships/customXml" Target="../customXml/item16.xml"/><Relationship Id="rId221" Type="http://schemas.openxmlformats.org/officeDocument/2006/relationships/slide" Target="slides/slide129.xml"/><Relationship Id="rId242" Type="http://schemas.openxmlformats.org/officeDocument/2006/relationships/slide" Target="slides/slide150.xml"/><Relationship Id="rId263" Type="http://schemas.openxmlformats.org/officeDocument/2006/relationships/slide" Target="slides/slide171.xml"/><Relationship Id="rId284" Type="http://schemas.openxmlformats.org/officeDocument/2006/relationships/viewProps" Target="viewProps.xml"/><Relationship Id="rId37" Type="http://schemas.openxmlformats.org/officeDocument/2006/relationships/customXml" Target="../customXml/item37.xml"/><Relationship Id="rId58" Type="http://schemas.openxmlformats.org/officeDocument/2006/relationships/slideMaster" Target="slideMasters/slideMaster10.xml"/><Relationship Id="rId79" Type="http://schemas.openxmlformats.org/officeDocument/2006/relationships/slideMaster" Target="slideMasters/slideMaster31.xml"/><Relationship Id="rId102" Type="http://schemas.openxmlformats.org/officeDocument/2006/relationships/slide" Target="slides/slide10.xml"/><Relationship Id="rId123" Type="http://schemas.openxmlformats.org/officeDocument/2006/relationships/slide" Target="slides/slide31.xml"/><Relationship Id="rId144" Type="http://schemas.openxmlformats.org/officeDocument/2006/relationships/slide" Target="slides/slide52.xml"/><Relationship Id="rId90" Type="http://schemas.openxmlformats.org/officeDocument/2006/relationships/slideMaster" Target="slideMasters/slideMaster42.xml"/><Relationship Id="rId165" Type="http://schemas.openxmlformats.org/officeDocument/2006/relationships/slide" Target="slides/slide73.xml"/><Relationship Id="rId186" Type="http://schemas.openxmlformats.org/officeDocument/2006/relationships/slide" Target="slides/slide94.xml"/><Relationship Id="rId211" Type="http://schemas.openxmlformats.org/officeDocument/2006/relationships/slide" Target="slides/slide119.xml"/><Relationship Id="rId232" Type="http://schemas.openxmlformats.org/officeDocument/2006/relationships/slide" Target="slides/slide140.xml"/><Relationship Id="rId253" Type="http://schemas.openxmlformats.org/officeDocument/2006/relationships/slide" Target="slides/slide161.xml"/><Relationship Id="rId274" Type="http://schemas.openxmlformats.org/officeDocument/2006/relationships/slide" Target="slides/slide182.xml"/><Relationship Id="rId27" Type="http://schemas.openxmlformats.org/officeDocument/2006/relationships/customXml" Target="../customXml/item27.xml"/><Relationship Id="rId48" Type="http://schemas.openxmlformats.org/officeDocument/2006/relationships/customXml" Target="../customXml/item48.xml"/><Relationship Id="rId69" Type="http://schemas.openxmlformats.org/officeDocument/2006/relationships/slideMaster" Target="slideMasters/slideMaster21.xml"/><Relationship Id="rId113" Type="http://schemas.openxmlformats.org/officeDocument/2006/relationships/slide" Target="slides/slide21.xml"/><Relationship Id="rId134" Type="http://schemas.openxmlformats.org/officeDocument/2006/relationships/slide" Target="slides/slide42.xml"/><Relationship Id="rId80" Type="http://schemas.openxmlformats.org/officeDocument/2006/relationships/slideMaster" Target="slideMasters/slideMaster32.xml"/><Relationship Id="rId155" Type="http://schemas.openxmlformats.org/officeDocument/2006/relationships/slide" Target="slides/slide63.xml"/><Relationship Id="rId176" Type="http://schemas.openxmlformats.org/officeDocument/2006/relationships/slide" Target="slides/slide84.xml"/><Relationship Id="rId197" Type="http://schemas.openxmlformats.org/officeDocument/2006/relationships/slide" Target="slides/slide105.xml"/><Relationship Id="rId201" Type="http://schemas.openxmlformats.org/officeDocument/2006/relationships/slide" Target="slides/slide109.xml"/><Relationship Id="rId222" Type="http://schemas.openxmlformats.org/officeDocument/2006/relationships/slide" Target="slides/slide130.xml"/><Relationship Id="rId243" Type="http://schemas.openxmlformats.org/officeDocument/2006/relationships/slide" Target="slides/slide151.xml"/><Relationship Id="rId264" Type="http://schemas.openxmlformats.org/officeDocument/2006/relationships/slide" Target="slides/slide172.xml"/><Relationship Id="rId285" Type="http://schemas.openxmlformats.org/officeDocument/2006/relationships/theme" Target="theme/theme1.xml"/><Relationship Id="rId17" Type="http://schemas.openxmlformats.org/officeDocument/2006/relationships/customXml" Target="../customXml/item17.xml"/><Relationship Id="rId38" Type="http://schemas.openxmlformats.org/officeDocument/2006/relationships/customXml" Target="../customXml/item38.xml"/><Relationship Id="rId59" Type="http://schemas.openxmlformats.org/officeDocument/2006/relationships/slideMaster" Target="slideMasters/slideMaster11.xml"/><Relationship Id="rId103" Type="http://schemas.openxmlformats.org/officeDocument/2006/relationships/slide" Target="slides/slide11.xml"/><Relationship Id="rId124" Type="http://schemas.openxmlformats.org/officeDocument/2006/relationships/slide" Target="slides/slide32.xml"/><Relationship Id="rId70" Type="http://schemas.openxmlformats.org/officeDocument/2006/relationships/slideMaster" Target="slideMasters/slideMaster22.xml"/><Relationship Id="rId91" Type="http://schemas.openxmlformats.org/officeDocument/2006/relationships/slideMaster" Target="slideMasters/slideMaster43.xml"/><Relationship Id="rId145" Type="http://schemas.openxmlformats.org/officeDocument/2006/relationships/slide" Target="slides/slide53.xml"/><Relationship Id="rId166" Type="http://schemas.openxmlformats.org/officeDocument/2006/relationships/slide" Target="slides/slide74.xml"/><Relationship Id="rId187" Type="http://schemas.openxmlformats.org/officeDocument/2006/relationships/slide" Target="slides/slide95.xml"/><Relationship Id="rId1" Type="http://schemas.openxmlformats.org/officeDocument/2006/relationships/customXml" Target="../customXml/item1.xml"/><Relationship Id="rId212" Type="http://schemas.openxmlformats.org/officeDocument/2006/relationships/slide" Target="slides/slide120.xml"/><Relationship Id="rId233" Type="http://schemas.openxmlformats.org/officeDocument/2006/relationships/slide" Target="slides/slide141.xml"/><Relationship Id="rId254" Type="http://schemas.openxmlformats.org/officeDocument/2006/relationships/slide" Target="slides/slide162.xml"/><Relationship Id="rId28" Type="http://schemas.openxmlformats.org/officeDocument/2006/relationships/customXml" Target="../customXml/item28.xml"/><Relationship Id="rId49" Type="http://schemas.openxmlformats.org/officeDocument/2006/relationships/slideMaster" Target="slideMasters/slideMaster1.xml"/><Relationship Id="rId114" Type="http://schemas.openxmlformats.org/officeDocument/2006/relationships/slide" Target="slides/slide22.xml"/><Relationship Id="rId275" Type="http://schemas.openxmlformats.org/officeDocument/2006/relationships/slide" Target="slides/slide183.xml"/><Relationship Id="rId60" Type="http://schemas.openxmlformats.org/officeDocument/2006/relationships/slideMaster" Target="slideMasters/slideMaster12.xml"/><Relationship Id="rId81" Type="http://schemas.openxmlformats.org/officeDocument/2006/relationships/slideMaster" Target="slideMasters/slideMaster33.xml"/><Relationship Id="rId135" Type="http://schemas.openxmlformats.org/officeDocument/2006/relationships/slide" Target="slides/slide43.xml"/><Relationship Id="rId156" Type="http://schemas.openxmlformats.org/officeDocument/2006/relationships/slide" Target="slides/slide64.xml"/><Relationship Id="rId177" Type="http://schemas.openxmlformats.org/officeDocument/2006/relationships/slide" Target="slides/slide85.xml"/><Relationship Id="rId198" Type="http://schemas.openxmlformats.org/officeDocument/2006/relationships/slide" Target="slides/slide106.xml"/><Relationship Id="rId202" Type="http://schemas.openxmlformats.org/officeDocument/2006/relationships/slide" Target="slides/slide110.xml"/><Relationship Id="rId223" Type="http://schemas.openxmlformats.org/officeDocument/2006/relationships/slide" Target="slides/slide131.xml"/><Relationship Id="rId244" Type="http://schemas.openxmlformats.org/officeDocument/2006/relationships/slide" Target="slides/slide152.xml"/><Relationship Id="rId18" Type="http://schemas.openxmlformats.org/officeDocument/2006/relationships/customXml" Target="../customXml/item18.xml"/><Relationship Id="rId39" Type="http://schemas.openxmlformats.org/officeDocument/2006/relationships/customXml" Target="../customXml/item39.xml"/><Relationship Id="rId265" Type="http://schemas.openxmlformats.org/officeDocument/2006/relationships/slide" Target="slides/slide173.xml"/><Relationship Id="rId286" Type="http://schemas.openxmlformats.org/officeDocument/2006/relationships/tableStyles" Target="tableStyles.xml"/><Relationship Id="rId50" Type="http://schemas.openxmlformats.org/officeDocument/2006/relationships/slideMaster" Target="slideMasters/slideMaster2.xml"/><Relationship Id="rId104" Type="http://schemas.openxmlformats.org/officeDocument/2006/relationships/slide" Target="slides/slide12.xml"/><Relationship Id="rId125" Type="http://schemas.openxmlformats.org/officeDocument/2006/relationships/slide" Target="slides/slide33.xml"/><Relationship Id="rId146" Type="http://schemas.openxmlformats.org/officeDocument/2006/relationships/slide" Target="slides/slide54.xml"/><Relationship Id="rId167" Type="http://schemas.openxmlformats.org/officeDocument/2006/relationships/slide" Target="slides/slide75.xml"/><Relationship Id="rId188" Type="http://schemas.openxmlformats.org/officeDocument/2006/relationships/slide" Target="slides/slide96.xml"/><Relationship Id="rId71" Type="http://schemas.openxmlformats.org/officeDocument/2006/relationships/slideMaster" Target="slideMasters/slideMaster23.xml"/><Relationship Id="rId92" Type="http://schemas.openxmlformats.org/officeDocument/2006/relationships/slideMaster" Target="slideMasters/slideMaster44.xml"/><Relationship Id="rId213" Type="http://schemas.openxmlformats.org/officeDocument/2006/relationships/slide" Target="slides/slide121.xml"/><Relationship Id="rId234" Type="http://schemas.openxmlformats.org/officeDocument/2006/relationships/slide" Target="slides/slide142.xml"/><Relationship Id="rId2" Type="http://schemas.openxmlformats.org/officeDocument/2006/relationships/customXml" Target="../customXml/item2.xml"/><Relationship Id="rId29" Type="http://schemas.openxmlformats.org/officeDocument/2006/relationships/customXml" Target="../customXml/item29.xml"/><Relationship Id="rId255" Type="http://schemas.openxmlformats.org/officeDocument/2006/relationships/slide" Target="slides/slide163.xml"/><Relationship Id="rId276" Type="http://schemas.openxmlformats.org/officeDocument/2006/relationships/slide" Target="slides/slide184.xml"/><Relationship Id="rId40" Type="http://schemas.openxmlformats.org/officeDocument/2006/relationships/customXml" Target="../customXml/item40.xml"/><Relationship Id="rId115" Type="http://schemas.openxmlformats.org/officeDocument/2006/relationships/slide" Target="slides/slide23.xml"/><Relationship Id="rId136" Type="http://schemas.openxmlformats.org/officeDocument/2006/relationships/slide" Target="slides/slide44.xml"/><Relationship Id="rId157" Type="http://schemas.openxmlformats.org/officeDocument/2006/relationships/slide" Target="slides/slide65.xml"/><Relationship Id="rId178" Type="http://schemas.openxmlformats.org/officeDocument/2006/relationships/slide" Target="slides/slide86.xml"/><Relationship Id="rId61" Type="http://schemas.openxmlformats.org/officeDocument/2006/relationships/slideMaster" Target="slideMasters/slideMaster13.xml"/><Relationship Id="rId82" Type="http://schemas.openxmlformats.org/officeDocument/2006/relationships/slideMaster" Target="slideMasters/slideMaster34.xml"/><Relationship Id="rId199" Type="http://schemas.openxmlformats.org/officeDocument/2006/relationships/slide" Target="slides/slide107.xml"/><Relationship Id="rId203" Type="http://schemas.openxmlformats.org/officeDocument/2006/relationships/slide" Target="slides/slide111.xml"/><Relationship Id="rId19" Type="http://schemas.openxmlformats.org/officeDocument/2006/relationships/customXml" Target="../customXml/item19.xml"/><Relationship Id="rId224" Type="http://schemas.openxmlformats.org/officeDocument/2006/relationships/slide" Target="slides/slide132.xml"/><Relationship Id="rId245" Type="http://schemas.openxmlformats.org/officeDocument/2006/relationships/slide" Target="slides/slide153.xml"/><Relationship Id="rId266" Type="http://schemas.openxmlformats.org/officeDocument/2006/relationships/slide" Target="slides/slide174.xml"/><Relationship Id="rId30" Type="http://schemas.openxmlformats.org/officeDocument/2006/relationships/customXml" Target="../customXml/item30.xml"/><Relationship Id="rId105" Type="http://schemas.openxmlformats.org/officeDocument/2006/relationships/slide" Target="slides/slide13.xml"/><Relationship Id="rId126" Type="http://schemas.openxmlformats.org/officeDocument/2006/relationships/slide" Target="slides/slide34.xml"/><Relationship Id="rId147" Type="http://schemas.openxmlformats.org/officeDocument/2006/relationships/slide" Target="slides/slide55.xml"/><Relationship Id="rId168" Type="http://schemas.openxmlformats.org/officeDocument/2006/relationships/slide" Target="slides/slide76.xml"/><Relationship Id="rId51" Type="http://schemas.openxmlformats.org/officeDocument/2006/relationships/slideMaster" Target="slideMasters/slideMaster3.xml"/><Relationship Id="rId72" Type="http://schemas.openxmlformats.org/officeDocument/2006/relationships/slideMaster" Target="slideMasters/slideMaster24.xml"/><Relationship Id="rId93" Type="http://schemas.openxmlformats.org/officeDocument/2006/relationships/slide" Target="slides/slide1.xml"/><Relationship Id="rId189" Type="http://schemas.openxmlformats.org/officeDocument/2006/relationships/slide" Target="slides/slide97.xml"/><Relationship Id="rId3" Type="http://schemas.openxmlformats.org/officeDocument/2006/relationships/customXml" Target="../customXml/item3.xml"/><Relationship Id="rId214" Type="http://schemas.openxmlformats.org/officeDocument/2006/relationships/slide" Target="slides/slide122.xml"/><Relationship Id="rId235" Type="http://schemas.openxmlformats.org/officeDocument/2006/relationships/slide" Target="slides/slide143.xml"/><Relationship Id="rId256" Type="http://schemas.openxmlformats.org/officeDocument/2006/relationships/slide" Target="slides/slide164.xml"/><Relationship Id="rId277" Type="http://schemas.openxmlformats.org/officeDocument/2006/relationships/slide" Target="slides/slide185.xml"/><Relationship Id="rId116" Type="http://schemas.openxmlformats.org/officeDocument/2006/relationships/slide" Target="slides/slide24.xml"/><Relationship Id="rId137" Type="http://schemas.openxmlformats.org/officeDocument/2006/relationships/slide" Target="slides/slide45.xml"/><Relationship Id="rId158" Type="http://schemas.openxmlformats.org/officeDocument/2006/relationships/slide" Target="slides/slide66.xm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slideMaster" Target="slideMasters/slideMaster14.xml"/><Relationship Id="rId83" Type="http://schemas.openxmlformats.org/officeDocument/2006/relationships/slideMaster" Target="slideMasters/slideMaster35.xml"/><Relationship Id="rId179" Type="http://schemas.openxmlformats.org/officeDocument/2006/relationships/slide" Target="slides/slide87.xml"/><Relationship Id="rId190" Type="http://schemas.openxmlformats.org/officeDocument/2006/relationships/slide" Target="slides/slide98.xml"/><Relationship Id="rId204" Type="http://schemas.openxmlformats.org/officeDocument/2006/relationships/slide" Target="slides/slide112.xml"/><Relationship Id="rId225" Type="http://schemas.openxmlformats.org/officeDocument/2006/relationships/slide" Target="slides/slide133.xml"/><Relationship Id="rId246" Type="http://schemas.openxmlformats.org/officeDocument/2006/relationships/slide" Target="slides/slide154.xml"/><Relationship Id="rId267" Type="http://schemas.openxmlformats.org/officeDocument/2006/relationships/slide" Target="slides/slide175.xml"/><Relationship Id="rId106" Type="http://schemas.openxmlformats.org/officeDocument/2006/relationships/slide" Target="slides/slide14.xml"/><Relationship Id="rId127" Type="http://schemas.openxmlformats.org/officeDocument/2006/relationships/slide" Target="slides/slide35.xml"/><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slideMaster" Target="slideMasters/slideMaster4.xml"/><Relationship Id="rId73" Type="http://schemas.openxmlformats.org/officeDocument/2006/relationships/slideMaster" Target="slideMasters/slideMaster25.xml"/><Relationship Id="rId94" Type="http://schemas.openxmlformats.org/officeDocument/2006/relationships/slide" Target="slides/slide2.xml"/><Relationship Id="rId148" Type="http://schemas.openxmlformats.org/officeDocument/2006/relationships/slide" Target="slides/slide56.xml"/><Relationship Id="rId169" Type="http://schemas.openxmlformats.org/officeDocument/2006/relationships/slide" Target="slides/slide77.xml"/><Relationship Id="rId4" Type="http://schemas.openxmlformats.org/officeDocument/2006/relationships/customXml" Target="../customXml/item4.xml"/><Relationship Id="rId180" Type="http://schemas.openxmlformats.org/officeDocument/2006/relationships/slide" Target="slides/slide88.xml"/><Relationship Id="rId215" Type="http://schemas.openxmlformats.org/officeDocument/2006/relationships/slide" Target="slides/slide123.xml"/><Relationship Id="rId236" Type="http://schemas.openxmlformats.org/officeDocument/2006/relationships/slide" Target="slides/slide144.xml"/><Relationship Id="rId257" Type="http://schemas.openxmlformats.org/officeDocument/2006/relationships/slide" Target="slides/slide165.xml"/><Relationship Id="rId278" Type="http://schemas.openxmlformats.org/officeDocument/2006/relationships/slide" Target="slides/slide186.xml"/><Relationship Id="rId42" Type="http://schemas.openxmlformats.org/officeDocument/2006/relationships/customXml" Target="../customXml/item42.xml"/><Relationship Id="rId84" Type="http://schemas.openxmlformats.org/officeDocument/2006/relationships/slideMaster" Target="slideMasters/slideMaster36.xml"/><Relationship Id="rId138" Type="http://schemas.openxmlformats.org/officeDocument/2006/relationships/slide" Target="slides/slide46.xml"/><Relationship Id="rId191" Type="http://schemas.openxmlformats.org/officeDocument/2006/relationships/slide" Target="slides/slide99.xml"/><Relationship Id="rId205" Type="http://schemas.openxmlformats.org/officeDocument/2006/relationships/slide" Target="slides/slide113.xml"/><Relationship Id="rId247" Type="http://schemas.openxmlformats.org/officeDocument/2006/relationships/slide" Target="slides/slide155.xml"/><Relationship Id="rId107" Type="http://schemas.openxmlformats.org/officeDocument/2006/relationships/slide" Target="slides/slide15.xml"/><Relationship Id="rId11" Type="http://schemas.openxmlformats.org/officeDocument/2006/relationships/customXml" Target="../customXml/item11.xml"/><Relationship Id="rId53" Type="http://schemas.openxmlformats.org/officeDocument/2006/relationships/slideMaster" Target="slideMasters/slideMaster5.xml"/><Relationship Id="rId149" Type="http://schemas.openxmlformats.org/officeDocument/2006/relationships/slide" Target="slides/slide57.xml"/><Relationship Id="rId95" Type="http://schemas.openxmlformats.org/officeDocument/2006/relationships/slide" Target="slides/slide3.xml"/><Relationship Id="rId160" Type="http://schemas.openxmlformats.org/officeDocument/2006/relationships/slide" Target="slides/slide68.xml"/><Relationship Id="rId216" Type="http://schemas.openxmlformats.org/officeDocument/2006/relationships/slide" Target="slides/slide124.xml"/><Relationship Id="rId258" Type="http://schemas.openxmlformats.org/officeDocument/2006/relationships/slide" Target="slides/slide166.xml"/><Relationship Id="rId22" Type="http://schemas.openxmlformats.org/officeDocument/2006/relationships/customXml" Target="../customXml/item22.xml"/><Relationship Id="rId64" Type="http://schemas.openxmlformats.org/officeDocument/2006/relationships/slideMaster" Target="slideMasters/slideMaster16.xml"/><Relationship Id="rId118" Type="http://schemas.openxmlformats.org/officeDocument/2006/relationships/slide" Target="slides/slide26.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552969014200679"/>
          <c:y val="5.7476941953342145E-2"/>
          <c:w val="0.84587692286543037"/>
          <c:h val="0.68065327977601431"/>
        </c:manualLayout>
      </c:layout>
      <c:barChart>
        <c:barDir val="col"/>
        <c:grouping val="clustered"/>
        <c:varyColors val="0"/>
        <c:ser>
          <c:idx val="0"/>
          <c:order val="0"/>
          <c:tx>
            <c:strRef>
              <c:f>Sheet1!$B$1</c:f>
              <c:strCache>
                <c:ptCount val="1"/>
                <c:pt idx="0">
                  <c:v>SG (n=272)</c:v>
                </c:pt>
              </c:strCache>
            </c:strRef>
          </c:tx>
          <c:spPr>
            <a:solidFill>
              <a:srgbClr val="2CBBB7"/>
            </a:solidFill>
            <a:ln>
              <a:noFill/>
            </a:ln>
            <a:effectLst/>
          </c:spPr>
          <c:invertIfNegative val="0"/>
          <c:dLbls>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ORR</c:v>
                </c:pt>
                <c:pt idx="1">
                  <c:v>CR</c:v>
                </c:pt>
                <c:pt idx="2">
                  <c:v>PR</c:v>
                </c:pt>
                <c:pt idx="3">
                  <c:v>SD</c:v>
                </c:pt>
                <c:pt idx="4">
                  <c:v>SD 
≥6 mo</c:v>
                </c:pt>
                <c:pt idx="5">
                  <c:v>PD</c:v>
                </c:pt>
                <c:pt idx="6">
                  <c:v>NE</c:v>
                </c:pt>
                <c:pt idx="7">
                  <c:v>CBR</c:v>
                </c:pt>
              </c:strCache>
            </c:strRef>
          </c:cat>
          <c:val>
            <c:numRef>
              <c:f>Sheet1!$B$2:$B$9</c:f>
              <c:numCache>
                <c:formatCode>General</c:formatCode>
                <c:ptCount val="8"/>
                <c:pt idx="0">
                  <c:v>21</c:v>
                </c:pt>
                <c:pt idx="1">
                  <c:v>1</c:v>
                </c:pt>
                <c:pt idx="2">
                  <c:v>21</c:v>
                </c:pt>
                <c:pt idx="3">
                  <c:v>52</c:v>
                </c:pt>
                <c:pt idx="4">
                  <c:v>13</c:v>
                </c:pt>
                <c:pt idx="5">
                  <c:v>21</c:v>
                </c:pt>
                <c:pt idx="6">
                  <c:v>6</c:v>
                </c:pt>
                <c:pt idx="7">
                  <c:v>34</c:v>
                </c:pt>
              </c:numCache>
            </c:numRef>
          </c:val>
          <c:extLst>
            <c:ext xmlns:c16="http://schemas.microsoft.com/office/drawing/2014/chart" uri="{C3380CC4-5D6E-409C-BE32-E72D297353CC}">
              <c16:uniqueId val="{00000000-2383-4C46-B826-945C43FA3066}"/>
            </c:ext>
          </c:extLst>
        </c:ser>
        <c:ser>
          <c:idx val="1"/>
          <c:order val="1"/>
          <c:tx>
            <c:strRef>
              <c:f>Sheet1!$C$1</c:f>
              <c:strCache>
                <c:ptCount val="1"/>
                <c:pt idx="0">
                  <c:v>TPC (n=271)</c:v>
                </c:pt>
              </c:strCache>
            </c:strRef>
          </c:tx>
          <c:spPr>
            <a:solidFill>
              <a:schemeClr val="bg1">
                <a:lumMod val="50000"/>
              </a:schemeClr>
            </a:solidFill>
            <a:ln>
              <a:noFill/>
            </a:ln>
            <a:effectLst/>
          </c:spPr>
          <c:invertIfNegative val="0"/>
          <c:dLbls>
            <c:dLbl>
              <c:idx val="1"/>
              <c:tx>
                <c:rich>
                  <a:bodyPr/>
                  <a:lstStyle/>
                  <a:p>
                    <a:r>
                      <a:rPr lang="en-US"/>
                      <a:t>&lt;1</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2383-4C46-B826-945C43FA3066}"/>
                </c:ext>
              </c:extLst>
            </c:dLbl>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ORR</c:v>
                </c:pt>
                <c:pt idx="1">
                  <c:v>CR</c:v>
                </c:pt>
                <c:pt idx="2">
                  <c:v>PR</c:v>
                </c:pt>
                <c:pt idx="3">
                  <c:v>SD</c:v>
                </c:pt>
                <c:pt idx="4">
                  <c:v>SD 
≥6 mo</c:v>
                </c:pt>
                <c:pt idx="5">
                  <c:v>PD</c:v>
                </c:pt>
                <c:pt idx="6">
                  <c:v>NE</c:v>
                </c:pt>
                <c:pt idx="7">
                  <c:v>CBR</c:v>
                </c:pt>
              </c:strCache>
            </c:strRef>
          </c:cat>
          <c:val>
            <c:numRef>
              <c:f>Sheet1!$C$2:$C$9</c:f>
              <c:numCache>
                <c:formatCode>General</c:formatCode>
                <c:ptCount val="8"/>
                <c:pt idx="0">
                  <c:v>14</c:v>
                </c:pt>
                <c:pt idx="1">
                  <c:v>0</c:v>
                </c:pt>
                <c:pt idx="2">
                  <c:v>14</c:v>
                </c:pt>
                <c:pt idx="3">
                  <c:v>39</c:v>
                </c:pt>
                <c:pt idx="4">
                  <c:v>8</c:v>
                </c:pt>
                <c:pt idx="5">
                  <c:v>28</c:v>
                </c:pt>
                <c:pt idx="6">
                  <c:v>19</c:v>
                </c:pt>
                <c:pt idx="7">
                  <c:v>22</c:v>
                </c:pt>
              </c:numCache>
            </c:numRef>
          </c:val>
          <c:extLst>
            <c:ext xmlns:c16="http://schemas.microsoft.com/office/drawing/2014/chart" uri="{C3380CC4-5D6E-409C-BE32-E72D297353CC}">
              <c16:uniqueId val="{00000001-2383-4C46-B826-945C43FA3066}"/>
            </c:ext>
          </c:extLst>
        </c:ser>
        <c:dLbls>
          <c:showLegendKey val="0"/>
          <c:showVal val="0"/>
          <c:showCatName val="0"/>
          <c:showSerName val="0"/>
          <c:showPercent val="0"/>
          <c:showBubbleSize val="0"/>
        </c:dLbls>
        <c:gapWidth val="128"/>
        <c:axId val="1570670335"/>
        <c:axId val="1570664511"/>
      </c:barChart>
      <c:catAx>
        <c:axId val="1570670335"/>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1570664511"/>
        <c:crosses val="autoZero"/>
        <c:auto val="1"/>
        <c:lblAlgn val="ctr"/>
        <c:lblOffset val="1"/>
        <c:noMultiLvlLbl val="0"/>
      </c:catAx>
      <c:valAx>
        <c:axId val="1570664511"/>
        <c:scaling>
          <c:orientation val="minMax"/>
          <c:max val="100"/>
        </c:scaling>
        <c:delete val="0"/>
        <c:axPos val="l"/>
        <c:title>
          <c:tx>
            <c:rich>
              <a:bodyPr rot="-5400000" spcFirstLastPara="1" vertOverflow="ellipsis" vert="horz" wrap="square" anchor="ctr" anchorCtr="1"/>
              <a:lstStyle/>
              <a:p>
                <a:pPr>
                  <a:defRPr sz="1400" b="0" i="0" u="none" strike="noStrike" kern="1200" baseline="0">
                    <a:solidFill>
                      <a:schemeClr val="tx1"/>
                    </a:solidFill>
                    <a:latin typeface="+mn-lt"/>
                    <a:ea typeface="+mn-ea"/>
                    <a:cs typeface="+mn-cs"/>
                  </a:defRPr>
                </a:pPr>
                <a:r>
                  <a:rPr lang="en-GB"/>
                  <a:t>Response (%)</a:t>
                </a:r>
              </a:p>
            </c:rich>
          </c:tx>
          <c:layout>
            <c:manualLayout>
              <c:xMode val="edge"/>
              <c:yMode val="edge"/>
              <c:x val="1.0521304056915429E-3"/>
              <c:y val="0.18680607545984185"/>
            </c:manualLayout>
          </c:layout>
          <c:overlay val="0"/>
          <c:spPr>
            <a:noFill/>
            <a:ln>
              <a:noFill/>
            </a:ln>
            <a:effectLst/>
          </c:spPr>
          <c:txPr>
            <a:bodyPr rot="-54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1570670335"/>
        <c:crosses val="autoZero"/>
        <c:crossBetween val="between"/>
        <c:majorUnit val="20"/>
      </c:valAx>
      <c:spPr>
        <a:noFill/>
        <a:ln>
          <a:noFill/>
        </a:ln>
        <a:effectLst/>
      </c:spPr>
    </c:plotArea>
    <c:legend>
      <c:legendPos val="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400">
          <a:solidFill>
            <a:schemeClr val="tx1"/>
          </a:solidFill>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7008652557519458E-2"/>
          <c:y val="6.5930625975978874E-2"/>
          <c:w val="0.91042350742055833"/>
          <c:h val="0.75967737271307667"/>
        </c:manualLayout>
      </c:layout>
      <c:barChart>
        <c:barDir val="col"/>
        <c:grouping val="stacked"/>
        <c:varyColors val="0"/>
        <c:ser>
          <c:idx val="0"/>
          <c:order val="0"/>
          <c:tx>
            <c:strRef>
              <c:f>Sheet1!$B$1</c:f>
              <c:strCache>
                <c:ptCount val="1"/>
                <c:pt idx="0">
                  <c:v>Herceptin (primary)</c:v>
                </c:pt>
              </c:strCache>
            </c:strRef>
          </c:tx>
          <c:spPr>
            <a:solidFill>
              <a:srgbClr val="F79646"/>
            </a:solidFill>
            <a:ln>
              <a:noFill/>
            </a:ln>
            <a:effectLst/>
          </c:spPr>
          <c:invertIfNegative val="0"/>
          <c:cat>
            <c:strRef>
              <c:f>Sheet1!$A$2:$A$21</c:f>
              <c:strCache>
                <c:ptCount val="20"/>
                <c:pt idx="0">
                  <c:v>SPACE</c:v>
                </c:pt>
                <c:pt idx="1">
                  <c:v>Any IDFS event*, n (%) H</c:v>
                </c:pt>
                <c:pt idx="2">
                  <c:v>Any IDFS event*, n (%) K</c:v>
                </c:pt>
                <c:pt idx="3">
                  <c:v>SPACE</c:v>
                </c:pt>
                <c:pt idx="4">
                  <c:v>SPACE</c:v>
                </c:pt>
                <c:pt idx="5">
                  <c:v>Distant recurrence H</c:v>
                </c:pt>
                <c:pt idx="6">
                  <c:v>Distant recurrence K</c:v>
                </c:pt>
                <c:pt idx="7">
                  <c:v>SPACE</c:v>
                </c:pt>
                <c:pt idx="8">
                  <c:v>SPACE</c:v>
                </c:pt>
                <c:pt idx="9">
                  <c:v>Locoregional recurrence H</c:v>
                </c:pt>
                <c:pt idx="10">
                  <c:v>Locoregional recurrence K</c:v>
                </c:pt>
                <c:pt idx="11">
                  <c:v>SPACE</c:v>
                </c:pt>
                <c:pt idx="12">
                  <c:v>SPACE</c:v>
                </c:pt>
                <c:pt idx="13">
                  <c:v>Contralateral breast cancer H</c:v>
                </c:pt>
                <c:pt idx="14">
                  <c:v>Contralateral breast cancer K</c:v>
                </c:pt>
                <c:pt idx="15">
                  <c:v>SPACE</c:v>
                </c:pt>
                <c:pt idx="16">
                  <c:v>SPACE</c:v>
                </c:pt>
                <c:pt idx="17">
                  <c:v>Death without prior event H</c:v>
                </c:pt>
                <c:pt idx="18">
                  <c:v>Death without prior event K</c:v>
                </c:pt>
                <c:pt idx="19">
                  <c:v>SPACE</c:v>
                </c:pt>
              </c:strCache>
            </c:strRef>
          </c:cat>
          <c:val>
            <c:numRef>
              <c:f>Sheet1!$B$2:$B$21</c:f>
              <c:numCache>
                <c:formatCode>General</c:formatCode>
                <c:ptCount val="20"/>
                <c:pt idx="1">
                  <c:v>32.200000000000003</c:v>
                </c:pt>
                <c:pt idx="5">
                  <c:v>21.5</c:v>
                </c:pt>
                <c:pt idx="9">
                  <c:v>6.2</c:v>
                </c:pt>
                <c:pt idx="13">
                  <c:v>2.6</c:v>
                </c:pt>
                <c:pt idx="17">
                  <c:v>1.9</c:v>
                </c:pt>
              </c:numCache>
            </c:numRef>
          </c:val>
          <c:extLst>
            <c:ext xmlns:c16="http://schemas.microsoft.com/office/drawing/2014/chart" uri="{C3380CC4-5D6E-409C-BE32-E72D297353CC}">
              <c16:uniqueId val="{00000000-DF0E-4990-810D-B6647353C118}"/>
            </c:ext>
          </c:extLst>
        </c:ser>
        <c:ser>
          <c:idx val="1"/>
          <c:order val="1"/>
          <c:tx>
            <c:strRef>
              <c:f>Sheet1!$C$1</c:f>
              <c:strCache>
                <c:ptCount val="1"/>
                <c:pt idx="0">
                  <c:v>Herceptin (secondary)</c:v>
                </c:pt>
              </c:strCache>
            </c:strRef>
          </c:tx>
          <c:spPr>
            <a:solidFill>
              <a:srgbClr val="F79646"/>
            </a:solidFill>
            <a:ln>
              <a:noFill/>
            </a:ln>
            <a:effectLst/>
          </c:spPr>
          <c:invertIfNegative val="0"/>
          <c:cat>
            <c:strRef>
              <c:f>Sheet1!$A$2:$A$21</c:f>
              <c:strCache>
                <c:ptCount val="20"/>
                <c:pt idx="0">
                  <c:v>SPACE</c:v>
                </c:pt>
                <c:pt idx="1">
                  <c:v>Any IDFS event*, n (%) H</c:v>
                </c:pt>
                <c:pt idx="2">
                  <c:v>Any IDFS event*, n (%) K</c:v>
                </c:pt>
                <c:pt idx="3">
                  <c:v>SPACE</c:v>
                </c:pt>
                <c:pt idx="4">
                  <c:v>SPACE</c:v>
                </c:pt>
                <c:pt idx="5">
                  <c:v>Distant recurrence H</c:v>
                </c:pt>
                <c:pt idx="6">
                  <c:v>Distant recurrence K</c:v>
                </c:pt>
                <c:pt idx="7">
                  <c:v>SPACE</c:v>
                </c:pt>
                <c:pt idx="8">
                  <c:v>SPACE</c:v>
                </c:pt>
                <c:pt idx="9">
                  <c:v>Locoregional recurrence H</c:v>
                </c:pt>
                <c:pt idx="10">
                  <c:v>Locoregional recurrence K</c:v>
                </c:pt>
                <c:pt idx="11">
                  <c:v>SPACE</c:v>
                </c:pt>
                <c:pt idx="12">
                  <c:v>SPACE</c:v>
                </c:pt>
                <c:pt idx="13">
                  <c:v>Contralateral breast cancer H</c:v>
                </c:pt>
                <c:pt idx="14">
                  <c:v>Contralateral breast cancer K</c:v>
                </c:pt>
                <c:pt idx="15">
                  <c:v>SPACE</c:v>
                </c:pt>
                <c:pt idx="16">
                  <c:v>SPACE</c:v>
                </c:pt>
                <c:pt idx="17">
                  <c:v>Death without prior event H</c:v>
                </c:pt>
                <c:pt idx="18">
                  <c:v>Death without prior event K</c:v>
                </c:pt>
                <c:pt idx="19">
                  <c:v>SPACE</c:v>
                </c:pt>
              </c:strCache>
            </c:strRef>
          </c:cat>
          <c:val>
            <c:numRef>
              <c:f>Sheet1!$C$2:$C$21</c:f>
              <c:numCache>
                <c:formatCode>General</c:formatCode>
                <c:ptCount val="20"/>
              </c:numCache>
            </c:numRef>
          </c:val>
          <c:extLst>
            <c:ext xmlns:c16="http://schemas.microsoft.com/office/drawing/2014/chart" uri="{C3380CC4-5D6E-409C-BE32-E72D297353CC}">
              <c16:uniqueId val="{00000001-DF0E-4990-810D-B6647353C118}"/>
            </c:ext>
          </c:extLst>
        </c:ser>
        <c:ser>
          <c:idx val="2"/>
          <c:order val="2"/>
          <c:tx>
            <c:strRef>
              <c:f>Sheet1!$D$1</c:f>
              <c:strCache>
                <c:ptCount val="1"/>
                <c:pt idx="0">
                  <c:v>Kadcyla (primary)</c:v>
                </c:pt>
              </c:strCache>
            </c:strRef>
          </c:tx>
          <c:spPr>
            <a:solidFill>
              <a:srgbClr val="1F497D"/>
            </a:solidFill>
            <a:ln>
              <a:noFill/>
            </a:ln>
            <a:effectLst/>
          </c:spPr>
          <c:invertIfNegative val="0"/>
          <c:cat>
            <c:strRef>
              <c:f>Sheet1!$A$2:$A$21</c:f>
              <c:strCache>
                <c:ptCount val="20"/>
                <c:pt idx="0">
                  <c:v>SPACE</c:v>
                </c:pt>
                <c:pt idx="1">
                  <c:v>Any IDFS event*, n (%) H</c:v>
                </c:pt>
                <c:pt idx="2">
                  <c:v>Any IDFS event*, n (%) K</c:v>
                </c:pt>
                <c:pt idx="3">
                  <c:v>SPACE</c:v>
                </c:pt>
                <c:pt idx="4">
                  <c:v>SPACE</c:v>
                </c:pt>
                <c:pt idx="5">
                  <c:v>Distant recurrence H</c:v>
                </c:pt>
                <c:pt idx="6">
                  <c:v>Distant recurrence K</c:v>
                </c:pt>
                <c:pt idx="7">
                  <c:v>SPACE</c:v>
                </c:pt>
                <c:pt idx="8">
                  <c:v>SPACE</c:v>
                </c:pt>
                <c:pt idx="9">
                  <c:v>Locoregional recurrence H</c:v>
                </c:pt>
                <c:pt idx="10">
                  <c:v>Locoregional recurrence K</c:v>
                </c:pt>
                <c:pt idx="11">
                  <c:v>SPACE</c:v>
                </c:pt>
                <c:pt idx="12">
                  <c:v>SPACE</c:v>
                </c:pt>
                <c:pt idx="13">
                  <c:v>Contralateral breast cancer H</c:v>
                </c:pt>
                <c:pt idx="14">
                  <c:v>Contralateral breast cancer K</c:v>
                </c:pt>
                <c:pt idx="15">
                  <c:v>SPACE</c:v>
                </c:pt>
                <c:pt idx="16">
                  <c:v>SPACE</c:v>
                </c:pt>
                <c:pt idx="17">
                  <c:v>Death without prior event H</c:v>
                </c:pt>
                <c:pt idx="18">
                  <c:v>Death without prior event K</c:v>
                </c:pt>
                <c:pt idx="19">
                  <c:v>SPACE</c:v>
                </c:pt>
              </c:strCache>
            </c:strRef>
          </c:cat>
          <c:val>
            <c:numRef>
              <c:f>Sheet1!$D$2:$D$21</c:f>
              <c:numCache>
                <c:formatCode>General</c:formatCode>
                <c:ptCount val="20"/>
                <c:pt idx="2">
                  <c:v>19.7</c:v>
                </c:pt>
                <c:pt idx="6">
                  <c:v>14.7</c:v>
                </c:pt>
                <c:pt idx="10">
                  <c:v>2.2000000000000002</c:v>
                </c:pt>
                <c:pt idx="14">
                  <c:v>0.9</c:v>
                </c:pt>
                <c:pt idx="18">
                  <c:v>1.9</c:v>
                </c:pt>
              </c:numCache>
            </c:numRef>
          </c:val>
          <c:extLst>
            <c:ext xmlns:c16="http://schemas.microsoft.com/office/drawing/2014/chart" uri="{C3380CC4-5D6E-409C-BE32-E72D297353CC}">
              <c16:uniqueId val="{00000002-DF0E-4990-810D-B6647353C118}"/>
            </c:ext>
          </c:extLst>
        </c:ser>
        <c:ser>
          <c:idx val="3"/>
          <c:order val="3"/>
          <c:tx>
            <c:strRef>
              <c:f>Sheet1!$E$1</c:f>
              <c:strCache>
                <c:ptCount val="1"/>
                <c:pt idx="0">
                  <c:v>Kadcyla (secondary)</c:v>
                </c:pt>
              </c:strCache>
            </c:strRef>
          </c:tx>
          <c:spPr>
            <a:solidFill>
              <a:srgbClr val="1F497D"/>
            </a:solidFill>
            <a:ln>
              <a:noFill/>
            </a:ln>
            <a:effectLst/>
          </c:spPr>
          <c:invertIfNegative val="0"/>
          <c:cat>
            <c:strRef>
              <c:f>Sheet1!$A$2:$A$21</c:f>
              <c:strCache>
                <c:ptCount val="20"/>
                <c:pt idx="0">
                  <c:v>SPACE</c:v>
                </c:pt>
                <c:pt idx="1">
                  <c:v>Any IDFS event*, n (%) H</c:v>
                </c:pt>
                <c:pt idx="2">
                  <c:v>Any IDFS event*, n (%) K</c:v>
                </c:pt>
                <c:pt idx="3">
                  <c:v>SPACE</c:v>
                </c:pt>
                <c:pt idx="4">
                  <c:v>SPACE</c:v>
                </c:pt>
                <c:pt idx="5">
                  <c:v>Distant recurrence H</c:v>
                </c:pt>
                <c:pt idx="6">
                  <c:v>Distant recurrence K</c:v>
                </c:pt>
                <c:pt idx="7">
                  <c:v>SPACE</c:v>
                </c:pt>
                <c:pt idx="8">
                  <c:v>SPACE</c:v>
                </c:pt>
                <c:pt idx="9">
                  <c:v>Locoregional recurrence H</c:v>
                </c:pt>
                <c:pt idx="10">
                  <c:v>Locoregional recurrence K</c:v>
                </c:pt>
                <c:pt idx="11">
                  <c:v>SPACE</c:v>
                </c:pt>
                <c:pt idx="12">
                  <c:v>SPACE</c:v>
                </c:pt>
                <c:pt idx="13">
                  <c:v>Contralateral breast cancer H</c:v>
                </c:pt>
                <c:pt idx="14">
                  <c:v>Contralateral breast cancer K</c:v>
                </c:pt>
                <c:pt idx="15">
                  <c:v>SPACE</c:v>
                </c:pt>
                <c:pt idx="16">
                  <c:v>SPACE</c:v>
                </c:pt>
                <c:pt idx="17">
                  <c:v>Death without prior event H</c:v>
                </c:pt>
                <c:pt idx="18">
                  <c:v>Death without prior event K</c:v>
                </c:pt>
                <c:pt idx="19">
                  <c:v>SPACE</c:v>
                </c:pt>
              </c:strCache>
            </c:strRef>
          </c:cat>
          <c:val>
            <c:numRef>
              <c:f>Sheet1!$E$2:$E$21</c:f>
              <c:numCache>
                <c:formatCode>General</c:formatCode>
                <c:ptCount val="20"/>
              </c:numCache>
            </c:numRef>
          </c:val>
          <c:extLst>
            <c:ext xmlns:c16="http://schemas.microsoft.com/office/drawing/2014/chart" uri="{C3380CC4-5D6E-409C-BE32-E72D297353CC}">
              <c16:uniqueId val="{00000003-DF0E-4990-810D-B6647353C118}"/>
            </c:ext>
          </c:extLst>
        </c:ser>
        <c:dLbls>
          <c:showLegendKey val="0"/>
          <c:showVal val="0"/>
          <c:showCatName val="0"/>
          <c:showSerName val="0"/>
          <c:showPercent val="0"/>
          <c:showBubbleSize val="0"/>
        </c:dLbls>
        <c:gapWidth val="16"/>
        <c:overlap val="100"/>
        <c:axId val="845358208"/>
        <c:axId val="982048016"/>
      </c:barChart>
      <c:catAx>
        <c:axId val="845358208"/>
        <c:scaling>
          <c:orientation val="minMax"/>
        </c:scaling>
        <c:delete val="0"/>
        <c:axPos val="b"/>
        <c:numFmt formatCode="General" sourceLinked="1"/>
        <c:majorTickMark val="out"/>
        <c:minorTickMark val="none"/>
        <c:tickLblPos val="none"/>
        <c:spPr>
          <a:noFill/>
          <a:ln w="11176" cap="sq" cmpd="sng" algn="ctr">
            <a:solidFill>
              <a:schemeClr val="tx1"/>
            </a:solidFill>
            <a:miter lim="800000"/>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982048016"/>
        <c:crosses val="autoZero"/>
        <c:auto val="1"/>
        <c:lblAlgn val="ctr"/>
        <c:lblOffset val="100"/>
        <c:tickLblSkip val="4"/>
        <c:tickMarkSkip val="4"/>
        <c:noMultiLvlLbl val="0"/>
      </c:catAx>
      <c:valAx>
        <c:axId val="982048016"/>
        <c:scaling>
          <c:orientation val="minMax"/>
        </c:scaling>
        <c:delete val="0"/>
        <c:axPos val="l"/>
        <c:title>
          <c:tx>
            <c:rich>
              <a:bodyPr rot="-5400000" spcFirstLastPara="1" vertOverflow="ellipsis" vert="horz" wrap="square" anchor="ctr" anchorCtr="1"/>
              <a:lstStyle/>
              <a:p>
                <a:pPr>
                  <a:defRPr sz="1200" b="1" i="0" u="none" strike="noStrike" kern="1200" baseline="0">
                    <a:solidFill>
                      <a:schemeClr val="tx1"/>
                    </a:solidFill>
                    <a:latin typeface="+mn-lt"/>
                    <a:ea typeface="+mn-ea"/>
                    <a:cs typeface="+mn-cs"/>
                  </a:defRPr>
                </a:pPr>
                <a:r>
                  <a:rPr lang="en-GB" sz="1200" b="1" dirty="0">
                    <a:solidFill>
                      <a:schemeClr val="tx1"/>
                    </a:solidFill>
                  </a:rPr>
                  <a:t>Number of patients</a:t>
                </a:r>
                <a:r>
                  <a:rPr lang="en-GB" sz="1200" b="1" baseline="0" dirty="0">
                    <a:solidFill>
                      <a:schemeClr val="tx1"/>
                    </a:solidFill>
                  </a:rPr>
                  <a:t> (%)</a:t>
                </a:r>
                <a:endParaRPr lang="en-GB" sz="1200" b="1" dirty="0">
                  <a:solidFill>
                    <a:schemeClr val="tx1"/>
                  </a:solidFill>
                </a:endParaRPr>
              </a:p>
            </c:rich>
          </c:tx>
          <c:layout>
            <c:manualLayout>
              <c:xMode val="edge"/>
              <c:yMode val="edge"/>
              <c:x val="1.0764644371845915E-2"/>
              <c:y val="0.21347123954939498"/>
            </c:manualLayout>
          </c:layout>
          <c:overlay val="0"/>
          <c:spPr>
            <a:noFill/>
            <a:ln>
              <a:noFill/>
            </a:ln>
            <a:effectLst/>
          </c:spPr>
          <c:txPr>
            <a:bodyPr rot="-5400000" spcFirstLastPara="1" vertOverflow="ellipsis" vert="horz" wrap="square" anchor="ctr" anchorCtr="1"/>
            <a:lstStyle/>
            <a:p>
              <a:pPr>
                <a:defRPr sz="1200" b="1" i="0" u="none" strike="noStrike" kern="1200" baseline="0">
                  <a:solidFill>
                    <a:schemeClr val="tx1"/>
                  </a:solidFill>
                  <a:latin typeface="+mn-lt"/>
                  <a:ea typeface="+mn-ea"/>
                  <a:cs typeface="+mn-cs"/>
                </a:defRPr>
              </a:pPr>
              <a:endParaRPr lang="en-GB"/>
            </a:p>
          </c:txPr>
        </c:title>
        <c:numFmt formatCode="General" sourceLinked="1"/>
        <c:majorTickMark val="out"/>
        <c:minorTickMark val="none"/>
        <c:tickLblPos val="nextTo"/>
        <c:spPr>
          <a:noFill/>
          <a:ln w="11176" cap="sq">
            <a:solidFill>
              <a:schemeClr val="tx1"/>
            </a:solidFill>
            <a:miter lim="800000"/>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84535820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4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0354" name="Rectangle 2"/>
          <p:cNvSpPr>
            <a:spLocks noGrp="1" noChangeArrowheads="1"/>
          </p:cNvSpPr>
          <p:nvPr>
            <p:ph type="hdr" sz="quarter"/>
          </p:nvPr>
        </p:nvSpPr>
        <p:spPr bwMode="auto">
          <a:xfrm>
            <a:off x="0" y="0"/>
            <a:ext cx="3352800" cy="533400"/>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eaLnBrk="0" hangingPunct="0">
              <a:lnSpc>
                <a:spcPct val="93000"/>
              </a:lnSpc>
              <a:buClr>
                <a:srgbClr val="000000"/>
              </a:buClr>
              <a:buSzPct val="45000"/>
              <a:buFont typeface="Wingdings" pitchFamily="-72" charset="2"/>
              <a:buNone/>
              <a:defRPr sz="1200">
                <a:latin typeface="Arial" pitchFamily="-72" charset="0"/>
              </a:defRPr>
            </a:lvl1pPr>
          </a:lstStyle>
          <a:p>
            <a:pPr>
              <a:defRPr/>
            </a:pPr>
            <a:endParaRPr lang="en-US"/>
          </a:p>
        </p:txBody>
      </p:sp>
      <p:sp>
        <p:nvSpPr>
          <p:cNvPr id="100355" name="Rectangle 3"/>
          <p:cNvSpPr>
            <a:spLocks noGrp="1" noChangeArrowheads="1"/>
          </p:cNvSpPr>
          <p:nvPr>
            <p:ph type="dt" sz="quarter" idx="1"/>
          </p:nvPr>
        </p:nvSpPr>
        <p:spPr bwMode="auto">
          <a:xfrm>
            <a:off x="4191000" y="0"/>
            <a:ext cx="3352800" cy="533400"/>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algn="r" eaLnBrk="0" hangingPunct="0">
              <a:lnSpc>
                <a:spcPct val="93000"/>
              </a:lnSpc>
              <a:buClr>
                <a:srgbClr val="000000"/>
              </a:buClr>
              <a:buSzPct val="45000"/>
              <a:buFont typeface="Wingdings" pitchFamily="96" charset="2"/>
              <a:buNone/>
              <a:defRPr sz="1200">
                <a:latin typeface="Arial" charset="0"/>
                <a:ea typeface="MS PGothic" pitchFamily="34" charset="-128"/>
                <a:cs typeface="+mn-cs"/>
              </a:defRPr>
            </a:lvl1pPr>
          </a:lstStyle>
          <a:p>
            <a:pPr>
              <a:defRPr/>
            </a:pPr>
            <a:fld id="{E2B7CC06-35E6-42FC-8B5E-42EE52A72567}" type="datetime1">
              <a:rPr lang="en-US"/>
              <a:pPr>
                <a:defRPr/>
              </a:pPr>
              <a:t>6/1/26</a:t>
            </a:fld>
            <a:endParaRPr lang="en-US"/>
          </a:p>
        </p:txBody>
      </p:sp>
      <p:sp>
        <p:nvSpPr>
          <p:cNvPr id="100356" name="Rectangle 4"/>
          <p:cNvSpPr>
            <a:spLocks noGrp="1" noChangeArrowheads="1"/>
          </p:cNvSpPr>
          <p:nvPr>
            <p:ph type="ftr" sz="quarter" idx="2"/>
          </p:nvPr>
        </p:nvSpPr>
        <p:spPr bwMode="auto">
          <a:xfrm>
            <a:off x="304800" y="9220200"/>
            <a:ext cx="3352800" cy="5334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eaLnBrk="0" hangingPunct="0">
              <a:lnSpc>
                <a:spcPct val="93000"/>
              </a:lnSpc>
              <a:buClr>
                <a:srgbClr val="000000"/>
              </a:buClr>
              <a:buSzPct val="45000"/>
              <a:buFont typeface="Wingdings" pitchFamily="-72" charset="2"/>
              <a:buNone/>
              <a:defRPr sz="1200">
                <a:latin typeface="Arial" pitchFamily="-72" charset="0"/>
              </a:defRPr>
            </a:lvl1pPr>
          </a:lstStyle>
          <a:p>
            <a:pPr>
              <a:defRPr/>
            </a:pPr>
            <a:endParaRPr lang="en-US"/>
          </a:p>
        </p:txBody>
      </p:sp>
      <p:sp>
        <p:nvSpPr>
          <p:cNvPr id="100357" name="Rectangle 5"/>
          <p:cNvSpPr>
            <a:spLocks noGrp="1" noChangeArrowheads="1"/>
          </p:cNvSpPr>
          <p:nvPr>
            <p:ph type="sldNum" sz="quarter" idx="3"/>
          </p:nvPr>
        </p:nvSpPr>
        <p:spPr bwMode="auto">
          <a:xfrm>
            <a:off x="3886200" y="9220200"/>
            <a:ext cx="3200400" cy="5334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r" eaLnBrk="0" hangingPunct="0">
              <a:lnSpc>
                <a:spcPct val="93000"/>
              </a:lnSpc>
              <a:buClr>
                <a:srgbClr val="000000"/>
              </a:buClr>
              <a:buSzPct val="45000"/>
              <a:buFont typeface="Wingdings" pitchFamily="96" charset="2"/>
              <a:buNone/>
              <a:defRPr sz="1200">
                <a:latin typeface="Arial" charset="0"/>
                <a:ea typeface="MS PGothic" pitchFamily="34" charset="-128"/>
                <a:cs typeface="+mn-cs"/>
              </a:defRPr>
            </a:lvl1pPr>
          </a:lstStyle>
          <a:p>
            <a:pPr>
              <a:defRPr/>
            </a:pPr>
            <a:fld id="{E82FF3A5-13B6-4316-814F-1F1469E14ECE}" type="slidenum">
              <a:rPr lang="en-US"/>
              <a:pPr>
                <a:defRPr/>
              </a:pPr>
              <a:t>‹#›</a:t>
            </a:fld>
            <a:endParaRPr lang="en-US"/>
          </a:p>
        </p:txBody>
      </p:sp>
    </p:spTree>
    <p:extLst>
      <p:ext uri="{BB962C8B-B14F-4D97-AF65-F5344CB8AC3E}">
        <p14:creationId xmlns:p14="http://schemas.microsoft.com/office/powerpoint/2010/main" val="2906333894"/>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3168" userDrawn="1">
          <p15:clr>
            <a:srgbClr val="F26B43"/>
          </p15:clr>
        </p15:guide>
        <p15:guide id="2" pos="2448"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682" name="Rectangle 1"/>
          <p:cNvSpPr>
            <a:spLocks noGrp="1" noRot="1" noChangeAspect="1" noChangeArrowheads="1"/>
          </p:cNvSpPr>
          <p:nvPr>
            <p:ph type="sldImg"/>
          </p:nvPr>
        </p:nvSpPr>
        <p:spPr bwMode="auto">
          <a:xfrm>
            <a:off x="823913" y="1006475"/>
            <a:ext cx="6121400" cy="3444875"/>
          </a:xfrm>
          <a:prstGeom prst="rect">
            <a:avLst/>
          </a:prstGeom>
          <a:noFill/>
          <a:ln w="9525">
            <a:noFill/>
            <a:miter lim="800000"/>
            <a:headEnd/>
            <a:tailEnd/>
          </a:ln>
        </p:spPr>
      </p:sp>
      <p:sp>
        <p:nvSpPr>
          <p:cNvPr id="2050" name="Rectangle 2"/>
          <p:cNvSpPr>
            <a:spLocks noGrp="1" noChangeArrowheads="1"/>
          </p:cNvSpPr>
          <p:nvPr>
            <p:ph type="body"/>
          </p:nvPr>
        </p:nvSpPr>
        <p:spPr bwMode="auto">
          <a:xfrm>
            <a:off x="1185863" y="4787900"/>
            <a:ext cx="5405437" cy="3824288"/>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endParaRPr lang="en-US" noProof="0"/>
          </a:p>
        </p:txBody>
      </p:sp>
    </p:spTree>
    <p:extLst>
      <p:ext uri="{BB962C8B-B14F-4D97-AF65-F5344CB8AC3E}">
        <p14:creationId xmlns:p14="http://schemas.microsoft.com/office/powerpoint/2010/main" val="4088421580"/>
      </p:ext>
    </p:extLst>
  </p:cSld>
  <p:clrMap bg1="lt1" tx1="dk1" bg2="lt2" tx2="dk2" accent1="accent1" accent2="accent2" accent3="accent3" accent4="accent4" accent5="accent5" accent6="accent6" hlink="hlink" folHlink="folHlink"/>
  <p:notesStyle>
    <a:lvl1pPr algn="l" defTabSz="455613" rtl="0" eaLnBrk="0" fontAlgn="base" hangingPunct="0">
      <a:spcBef>
        <a:spcPct val="30000"/>
      </a:spcBef>
      <a:spcAft>
        <a:spcPct val="0"/>
      </a:spcAft>
      <a:buClr>
        <a:srgbClr val="000000"/>
      </a:buClr>
      <a:buSzPct val="100000"/>
      <a:buFont typeface="Times New Roman" pitchFamily="-72" charset="0"/>
      <a:defRPr sz="1200" kern="1200">
        <a:solidFill>
          <a:srgbClr val="000000"/>
        </a:solidFill>
        <a:latin typeface="Times New Roman" pitchFamily="18" charset="0"/>
        <a:ea typeface="MS PGothic" pitchFamily="34" charset="-128"/>
        <a:cs typeface="MS PGothic" charset="0"/>
      </a:defRPr>
    </a:lvl1pPr>
    <a:lvl2pPr marL="37931725" indent="-37474525" algn="l" defTabSz="455613" rtl="0" eaLnBrk="0" fontAlgn="base" hangingPunct="0">
      <a:spcBef>
        <a:spcPct val="30000"/>
      </a:spcBef>
      <a:spcAft>
        <a:spcPct val="0"/>
      </a:spcAft>
      <a:buClr>
        <a:srgbClr val="000000"/>
      </a:buClr>
      <a:buSzPct val="100000"/>
      <a:buFont typeface="Times New Roman" pitchFamily="-72" charset="0"/>
      <a:defRPr sz="1200" kern="1200">
        <a:solidFill>
          <a:srgbClr val="000000"/>
        </a:solidFill>
        <a:latin typeface="Times New Roman" pitchFamily="18" charset="0"/>
        <a:ea typeface="MS PGothic" pitchFamily="34" charset="-128"/>
        <a:cs typeface="+mn-cs"/>
      </a:defRPr>
    </a:lvl2pPr>
    <a:lvl3pPr marL="1143000" indent="-228600" algn="l" defTabSz="45561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ＭＳ Ｐゴシック" pitchFamily="-123" charset="-128"/>
        <a:cs typeface="ＭＳ Ｐゴシック" pitchFamily="-72" charset="-128"/>
      </a:defRPr>
    </a:lvl3pPr>
    <a:lvl4pPr marL="1600200" indent="-228600" algn="l" defTabSz="45561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ＭＳ Ｐゴシック" pitchFamily="-123" charset="-128"/>
        <a:cs typeface="+mn-cs"/>
      </a:defRPr>
    </a:lvl4pPr>
    <a:lvl5pPr marL="2057400" indent="-228600" algn="l" defTabSz="45561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ＭＳ Ｐゴシック" pitchFamily="-123" charset="-128"/>
        <a:cs typeface="+mn-cs"/>
      </a:defRPr>
    </a:lvl5pPr>
    <a:lvl6pPr marL="2285289" algn="l" defTabSz="914115" rtl="0" eaLnBrk="1" latinLnBrk="0" hangingPunct="1">
      <a:defRPr sz="1200" kern="1200">
        <a:solidFill>
          <a:schemeClr val="tx1"/>
        </a:solidFill>
        <a:latin typeface="+mn-lt"/>
        <a:ea typeface="+mn-ea"/>
        <a:cs typeface="+mn-cs"/>
      </a:defRPr>
    </a:lvl6pPr>
    <a:lvl7pPr marL="2742347" algn="l" defTabSz="914115" rtl="0" eaLnBrk="1" latinLnBrk="0" hangingPunct="1">
      <a:defRPr sz="1200" kern="1200">
        <a:solidFill>
          <a:schemeClr val="tx1"/>
        </a:solidFill>
        <a:latin typeface="+mn-lt"/>
        <a:ea typeface="+mn-ea"/>
        <a:cs typeface="+mn-cs"/>
      </a:defRPr>
    </a:lvl7pPr>
    <a:lvl8pPr marL="3199405" algn="l" defTabSz="914115" rtl="0" eaLnBrk="1" latinLnBrk="0" hangingPunct="1">
      <a:defRPr sz="1200" kern="1200">
        <a:solidFill>
          <a:schemeClr val="tx1"/>
        </a:solidFill>
        <a:latin typeface="+mn-lt"/>
        <a:ea typeface="+mn-ea"/>
        <a:cs typeface="+mn-cs"/>
      </a:defRPr>
    </a:lvl8pPr>
    <a:lvl9pPr marL="3656462" algn="l" defTabSz="914115"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10422-9551-6545-7E6F-0E85491332DD}"/>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B6687B23-AC9F-C890-BC85-ABB35FBBA5B9}"/>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B53F81D4-3E53-EA0D-8E9B-6760773F6AE6}"/>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C95C0D1E-AF33-743D-2395-94EAF9129FCA}"/>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3631961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212633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841979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841979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p:cNvSpPr>
            <a:spLocks noGrp="1" noRot="1" noChangeAspect="1"/>
          </p:cNvSpPr>
          <p:nvPr>
            <p:ph type="sldImg"/>
          </p:nvPr>
        </p:nvSpPr>
        <p:spPr>
          <a:xfrm>
            <a:off x="381000" y="685800"/>
            <a:ext cx="6096000" cy="3429000"/>
          </a:xfrm>
          <a:solidFill>
            <a:srgbClr val="FFFFFF"/>
          </a:solidFill>
          <a:ln/>
        </p:spPr>
      </p:sp>
      <p:sp>
        <p:nvSpPr>
          <p:cNvPr id="10242" name="Notes Placeholder 2"/>
          <p:cNvSpPr>
            <a:spLocks noGrp="1"/>
          </p:cNvSpPr>
          <p:nvPr>
            <p:ph type="body" idx="1"/>
          </p:nvPr>
        </p:nvSpPr>
        <p:spPr>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Lst>
        </p:spPr>
        <p:txBody>
          <a:bodyPr/>
          <a:lstStyle/>
          <a:p>
            <a:endParaRPr lang="en-US" dirty="0">
              <a:ea typeface="ヒラギノ角ゴ Pro W3" charset="0"/>
              <a:cs typeface="ヒラギノ角ゴ Pro W3" charset="0"/>
            </a:endParaRPr>
          </a:p>
        </p:txBody>
      </p:sp>
      <p:sp>
        <p:nvSpPr>
          <p:cNvPr id="10243" name="Slide Number Placeholder 3"/>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E2857C3C-9D24-704D-92CB-F48C911EC1B1}" type="slidenum">
              <a:rPr kumimoji="0" lang="en-US" sz="1200" b="1" i="0" u="none" strike="noStrike" kern="1200" cap="none" spc="0" normalizeH="0" baseline="0" noProof="0">
                <a:ln>
                  <a:noFill/>
                </a:ln>
                <a:solidFill>
                  <a:prstClr val="black"/>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11</a:t>
            </a:fld>
            <a:endParaRPr kumimoji="0" lang="en-US" sz="1200" b="1" i="0" u="none" strike="noStrike" kern="1200" cap="none" spc="0" normalizeH="0" baseline="0" noProof="0">
              <a:ln>
                <a:noFill/>
              </a:ln>
              <a:solidFill>
                <a:prstClr val="black"/>
              </a:solidFill>
              <a:effectLst/>
              <a:uLnTx/>
              <a:uFillTx/>
              <a:latin typeface="Times" charset="0"/>
              <a:ea typeface="ＭＳ Ｐゴシック" charset="0"/>
            </a:endParaRPr>
          </a:p>
        </p:txBody>
      </p:sp>
    </p:spTree>
    <p:extLst>
      <p:ext uri="{BB962C8B-B14F-4D97-AF65-F5344CB8AC3E}">
        <p14:creationId xmlns:p14="http://schemas.microsoft.com/office/powerpoint/2010/main" val="3914272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p:cNvSpPr>
            <a:spLocks noGrp="1" noRot="1" noChangeAspect="1"/>
          </p:cNvSpPr>
          <p:nvPr>
            <p:ph type="sldImg"/>
          </p:nvPr>
        </p:nvSpPr>
        <p:spPr>
          <a:xfrm>
            <a:off x="381000" y="685800"/>
            <a:ext cx="6096000" cy="3429000"/>
          </a:xfrm>
          <a:solidFill>
            <a:srgbClr val="FFFFFF"/>
          </a:solidFill>
          <a:ln/>
        </p:spPr>
      </p:sp>
      <p:sp>
        <p:nvSpPr>
          <p:cNvPr id="10242" name="Notes Placeholder 2"/>
          <p:cNvSpPr>
            <a:spLocks noGrp="1"/>
          </p:cNvSpPr>
          <p:nvPr>
            <p:ph type="body" idx="1"/>
          </p:nvPr>
        </p:nvSpPr>
        <p:spPr>
          <a:noFill/>
          <a:ln>
            <a:solidFill>
              <a:srgbClr val="000000"/>
            </a:solidFill>
            <a:miter lim="800000"/>
            <a:headEnd/>
            <a:tailEnd/>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Lst>
        </p:spPr>
        <p:txBody>
          <a:bodyPr/>
          <a:lstStyle/>
          <a:p>
            <a:endParaRPr lang="en-US" dirty="0">
              <a:ea typeface="ヒラギノ角ゴ Pro W3" charset="0"/>
              <a:cs typeface="ヒラギノ角ゴ Pro W3" charset="0"/>
            </a:endParaRPr>
          </a:p>
        </p:txBody>
      </p:sp>
      <p:sp>
        <p:nvSpPr>
          <p:cNvPr id="10243" name="Slide Number Placeholder 3"/>
          <p:cNvSpPr txBox="1">
            <a:spLocks noGrp="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E2857C3C-9D24-704D-92CB-F48C911EC1B1}" type="slidenum">
              <a:rPr kumimoji="0" lang="en-US" sz="1200" b="1" i="0" u="none" strike="noStrike" kern="1200" cap="none" spc="0" normalizeH="0" baseline="0" noProof="0">
                <a:ln>
                  <a:noFill/>
                </a:ln>
                <a:solidFill>
                  <a:prstClr val="black"/>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12</a:t>
            </a:fld>
            <a:endParaRPr kumimoji="0" lang="en-US" sz="1200" b="1" i="0" u="none" strike="noStrike" kern="1200" cap="none" spc="0" normalizeH="0" baseline="0" noProof="0">
              <a:ln>
                <a:noFill/>
              </a:ln>
              <a:solidFill>
                <a:prstClr val="black"/>
              </a:solidFill>
              <a:effectLst/>
              <a:uLnTx/>
              <a:uFillTx/>
              <a:latin typeface="Times" charset="0"/>
              <a:ea typeface="ＭＳ Ｐゴシック" charset="0"/>
            </a:endParaRPr>
          </a:p>
        </p:txBody>
      </p:sp>
    </p:spTree>
    <p:extLst>
      <p:ext uri="{BB962C8B-B14F-4D97-AF65-F5344CB8AC3E}">
        <p14:creationId xmlns:p14="http://schemas.microsoft.com/office/powerpoint/2010/main" val="47754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455613" rtl="0" eaLnBrk="1" fontAlgn="base" latinLnBrk="0" hangingPunct="1">
              <a:lnSpc>
                <a:spcPct val="100000"/>
              </a:lnSpc>
              <a:spcBef>
                <a:spcPct val="0"/>
              </a:spcBef>
              <a:spcAft>
                <a:spcPct val="0"/>
              </a:spcAft>
              <a:buClrTx/>
              <a:buSzTx/>
              <a:buFontTx/>
              <a:buNone/>
              <a:tabLst/>
              <a:defRPr/>
            </a:pPr>
            <a:fld id="{F8083F44-652A-8340-B985-A6316E606BB9}" type="slidenum">
              <a:rPr kumimoji="0" lang="en-US" sz="1200" b="1" i="0" u="none" strike="noStrike" kern="1200" cap="none" spc="0" normalizeH="0" baseline="0" noProof="0">
                <a:ln>
                  <a:noFill/>
                </a:ln>
                <a:solidFill>
                  <a:srgbClr val="000000"/>
                </a:solidFill>
                <a:effectLst/>
                <a:uLnTx/>
                <a:uFillTx/>
                <a:latin typeface="Arial" charset="0"/>
                <a:ea typeface="ＭＳ Ｐゴシック" charset="0"/>
              </a:rPr>
              <a:pPr marL="0" marR="0" lvl="0" indent="0" algn="l" defTabSz="455613" rtl="0" eaLnBrk="1" fontAlgn="base" latinLnBrk="0" hangingPunct="1">
                <a:lnSpc>
                  <a:spcPct val="100000"/>
                </a:lnSpc>
                <a:spcBef>
                  <a:spcPct val="0"/>
                </a:spcBef>
                <a:spcAft>
                  <a:spcPct val="0"/>
                </a:spcAft>
                <a:buClrTx/>
                <a:buSzTx/>
                <a:buFontTx/>
                <a:buNone/>
                <a:tabLst/>
                <a:defRPr/>
              </a:pPr>
              <a:t>13</a:t>
            </a:fld>
            <a:endParaRPr kumimoji="0" lang="en-US" sz="1200" b="1"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6386"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12AA5DB0-B10D-C947-94BF-35AC4EBB75FA}" type="slidenum">
              <a:rPr kumimoji="0" lang="en-US" sz="1200" b="1" i="0" u="none" strike="noStrike" kern="1200" cap="none" spc="0" normalizeH="0" baseline="0" noProof="0">
                <a:ln>
                  <a:noFill/>
                </a:ln>
                <a:solidFill>
                  <a:srgbClr val="000000"/>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13</a:t>
            </a:fld>
            <a:endParaRPr kumimoji="0" lang="en-US" sz="1200" b="1" i="0" u="none" strike="noStrike" kern="1200" cap="none" spc="0" normalizeH="0" baseline="0" noProof="0">
              <a:ln>
                <a:noFill/>
              </a:ln>
              <a:solidFill>
                <a:srgbClr val="000000"/>
              </a:solidFill>
              <a:effectLst/>
              <a:uLnTx/>
              <a:uFillTx/>
              <a:latin typeface="Times" charset="0"/>
              <a:ea typeface="ＭＳ Ｐゴシック" charset="0"/>
            </a:endParaRPr>
          </a:p>
        </p:txBody>
      </p:sp>
      <p:sp>
        <p:nvSpPr>
          <p:cNvPr id="16387"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26A25546-B503-9E4B-9435-4FFE16C82FF4}" type="slidenum">
              <a:rPr kumimoji="0" lang="en-US" sz="1200" b="1" i="0" u="none" strike="noStrike" kern="1200" cap="none" spc="0" normalizeH="0" baseline="0" noProof="0">
                <a:ln>
                  <a:noFill/>
                </a:ln>
                <a:solidFill>
                  <a:srgbClr val="000000"/>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13</a:t>
            </a:fld>
            <a:endParaRPr kumimoji="0" lang="en-US" sz="1200" b="1" i="0" u="none" strike="noStrike" kern="1200" cap="none" spc="0" normalizeH="0" baseline="0" noProof="0">
              <a:ln>
                <a:noFill/>
              </a:ln>
              <a:solidFill>
                <a:srgbClr val="000000"/>
              </a:solidFill>
              <a:effectLst/>
              <a:uLnTx/>
              <a:uFillTx/>
              <a:latin typeface="Times" charset="0"/>
              <a:ea typeface="ＭＳ Ｐゴシック" charset="0"/>
            </a:endParaRPr>
          </a:p>
        </p:txBody>
      </p:sp>
      <p:sp>
        <p:nvSpPr>
          <p:cNvPr id="16388" name="Rectangle 2"/>
          <p:cNvSpPr>
            <a:spLocks noGrp="1" noRot="1" noChangeAspect="1" noChangeArrowheads="1" noTextEdit="1"/>
          </p:cNvSpPr>
          <p:nvPr>
            <p:ph type="sldImg"/>
          </p:nvPr>
        </p:nvSpPr>
        <p:spPr>
          <a:solidFill>
            <a:srgbClr val="FFFFFF"/>
          </a:solidFill>
          <a:ln/>
        </p:spPr>
      </p:sp>
      <p:sp>
        <p:nvSpPr>
          <p:cNvPr id="16389" name="Rectangle 3"/>
          <p:cNvSpPr>
            <a:spLocks noGrp="1" noChangeArrowheads="1"/>
          </p:cNvSpPr>
          <p:nvPr>
            <p:ph type="body" idx="1"/>
          </p:nvPr>
        </p:nvSpPr>
        <p:spPr>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txBody>
          <a:bodyPr/>
          <a:lstStyle/>
          <a:p>
            <a:pPr eaLnBrk="1" hangingPunct="1"/>
            <a:endParaRPr lang="en-US">
              <a:ea typeface="ヒラギノ角ゴ Pro W3" charset="0"/>
              <a:cs typeface="ヒラギノ角ゴ Pro W3" charset="0"/>
            </a:endParaRPr>
          </a:p>
        </p:txBody>
      </p:sp>
    </p:spTree>
    <p:extLst>
      <p:ext uri="{BB962C8B-B14F-4D97-AF65-F5344CB8AC3E}">
        <p14:creationId xmlns:p14="http://schemas.microsoft.com/office/powerpoint/2010/main" val="27431887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946CE-8EB5-54E1-61E5-8C3AB71423F9}"/>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004E79F6-0B03-121F-9974-F51A560E39D1}"/>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14</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59AF16CC-BF23-548C-1018-A07F904458C2}"/>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CDAB67A2-41A0-5A36-B8F8-44C31F5E6B58}"/>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2404540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0" fontAlgn="base" latinLnBrk="0" hangingPunct="0">
              <a:lnSpc>
                <a:spcPct val="100000"/>
              </a:lnSpc>
              <a:spcBef>
                <a:spcPct val="0"/>
              </a:spcBef>
              <a:spcAft>
                <a:spcPct val="0"/>
              </a:spcAft>
              <a:buClrTx/>
              <a:buSzTx/>
              <a:buFontTx/>
              <a:buNone/>
              <a:tabLst/>
              <a:defRPr/>
            </a:pPr>
            <a:fld id="{B53C4279-0E90-45C7-936D-21AD6824232C}"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Calibri"/>
                <a:sym typeface="Calibri"/>
              </a:rPr>
              <a:pPr marL="0" marR="0" lvl="0" indent="0" algn="r" defTabSz="457200" rtl="0" eaLnBrk="0" fontAlgn="base" latinLnBrk="0" hangingPunct="0">
                <a:lnSpc>
                  <a:spcPct val="100000"/>
                </a:lnSpc>
                <a:spcBef>
                  <a:spcPct val="0"/>
                </a:spcBef>
                <a:spcAft>
                  <a:spcPct val="0"/>
                </a:spcAft>
                <a:buClrTx/>
                <a:buSzTx/>
                <a:buFontTx/>
                <a:buNone/>
                <a:tabLst/>
                <a:defRPr/>
              </a:pPr>
              <a:t>21</a:t>
            </a:fld>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Calibri"/>
              <a:sym typeface="Calibri"/>
            </a:endParaRPr>
          </a:p>
        </p:txBody>
      </p:sp>
    </p:spTree>
    <p:extLst>
      <p:ext uri="{BB962C8B-B14F-4D97-AF65-F5344CB8AC3E}">
        <p14:creationId xmlns:p14="http://schemas.microsoft.com/office/powerpoint/2010/main" val="3376009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075" y="812800"/>
            <a:ext cx="7115175" cy="40036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p:nvPr>
        </p:nvSpPr>
        <p:spPr/>
        <p:txBody>
          <a:bodyPr/>
          <a:lstStyle/>
          <a:p>
            <a:pPr marL="0" marR="0" lvl="0" indent="0" algn="r" defTabSz="457200" rtl="0" eaLnBrk="1" fontAlgn="base" latinLnBrk="0" hangingPunct="0">
              <a:lnSpc>
                <a:spcPct val="93000"/>
              </a:lnSpc>
              <a:spcBef>
                <a:spcPct val="0"/>
              </a:spcBef>
              <a:spcAft>
                <a:spcPct val="0"/>
              </a:spcAft>
              <a:buClrTx/>
              <a:buSzPct val="100000"/>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fld id="{9D1375F4-5153-5046-9BDE-01C249B388C7}" type="slidenum">
              <a:rPr kumimoji="0" lang="en-US"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Arial Unicode MS" panose="020B0604020202020204" pitchFamily="34" charset="-128"/>
                <a:cs typeface="Arial Unicode MS" panose="020B0604020202020204" pitchFamily="34" charset="-128"/>
                <a:sym typeface="Calibri"/>
              </a:rPr>
              <a:pPr marL="0" marR="0" lvl="0" indent="0" algn="r" defTabSz="457200" rtl="0" eaLnBrk="1" fontAlgn="base" latinLnBrk="0" hangingPunct="0">
                <a:lnSpc>
                  <a:spcPct val="93000"/>
                </a:lnSpc>
                <a:spcBef>
                  <a:spcPct val="0"/>
                </a:spcBef>
                <a:spcAft>
                  <a:spcPct val="0"/>
                </a:spcAft>
                <a:buClrTx/>
                <a:buSzPct val="100000"/>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t>23</a:t>
            </a:fld>
            <a:endParaRPr kumimoji="0" lang="en-US" altLang="en-US" sz="1400" b="0" i="0" u="none" strike="noStrike" kern="1200" cap="none" spc="0" normalizeH="0" baseline="0" noProof="0">
              <a:ln>
                <a:noFill/>
              </a:ln>
              <a:solidFill>
                <a:srgbClr val="000000"/>
              </a:solidFill>
              <a:effectLst/>
              <a:uLnTx/>
              <a:uFillTx/>
              <a:latin typeface="Times New Roman" panose="02020603050405020304" pitchFamily="18" charset="0"/>
              <a:ea typeface="Arial Unicode MS" panose="020B0604020202020204" pitchFamily="34" charset="-128"/>
              <a:cs typeface="Arial Unicode MS" panose="020B0604020202020204" pitchFamily="34" charset="-128"/>
              <a:sym typeface="Calibri"/>
            </a:endParaRPr>
          </a:p>
        </p:txBody>
      </p:sp>
    </p:spTree>
    <p:extLst>
      <p:ext uri="{BB962C8B-B14F-4D97-AF65-F5344CB8AC3E}">
        <p14:creationId xmlns:p14="http://schemas.microsoft.com/office/powerpoint/2010/main" val="27221721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E7916-08A5-4FC2-7367-E9E1C83802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64352A-3D4E-ABAF-EEB9-CE21BF98FFF3}"/>
              </a:ext>
            </a:extLst>
          </p:cNvPr>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636F49F2-C1CD-C5AC-49AA-C810B7F77076}"/>
              </a:ext>
            </a:extLst>
          </p:cNvPr>
          <p:cNvSpPr>
            <a:spLocks noGrp="1"/>
          </p:cNvSpPr>
          <p:nvPr>
            <p:ph type="body" idx="1"/>
          </p:nvPr>
        </p:nvSpPr>
        <p:spPr>
          <a:xfrm>
            <a:off x="1028700" y="8801100"/>
            <a:ext cx="8229600" cy="7200900"/>
          </a:xfrm>
          <a:prstGeom prst="rect">
            <a:avLst/>
          </a:prstGeom>
        </p:spPr>
        <p:txBody>
          <a:bodyPr/>
          <a:lstStyle/>
          <a:p>
            <a:endParaRPr lang="en-US" dirty="0"/>
          </a:p>
        </p:txBody>
      </p:sp>
    </p:spTree>
    <p:extLst>
      <p:ext uri="{BB962C8B-B14F-4D97-AF65-F5344CB8AC3E}">
        <p14:creationId xmlns:p14="http://schemas.microsoft.com/office/powerpoint/2010/main" val="21691364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SG"/>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0">
              <a:lnSpc>
                <a:spcPct val="100000"/>
              </a:lnSpc>
              <a:spcBef>
                <a:spcPts val="0"/>
              </a:spcBef>
              <a:spcAft>
                <a:spcPts val="0"/>
              </a:spcAft>
              <a:buClrTx/>
              <a:buSzTx/>
              <a:buFontTx/>
              <a:buNone/>
              <a:tabLst/>
              <a:defRPr/>
            </a:pPr>
            <a:fld id="{A7432E5B-78FC-4A5E-B4AB-21B991325183}" type="slidenum">
              <a:rPr kumimoji="0" lang="en-SG" sz="1800" b="0" i="0" u="none" strike="noStrike" kern="0" cap="none" spc="0" normalizeH="0" baseline="0" noProof="0" smtClean="0">
                <a:ln>
                  <a:noFill/>
                </a:ln>
                <a:solidFill>
                  <a:srgbClr val="000000"/>
                </a:solidFill>
                <a:effectLst/>
                <a:uLnTx/>
                <a:uFillTx/>
                <a:latin typeface="Calibri"/>
                <a:cs typeface="Calibri"/>
                <a:sym typeface="Calibri"/>
              </a:rPr>
              <a:pPr marL="0" marR="0" lvl="0" indent="0" algn="l" defTabSz="914400" rtl="0" eaLnBrk="1" fontAlgn="auto" latinLnBrk="0" hangingPunct="0">
                <a:lnSpc>
                  <a:spcPct val="100000"/>
                </a:lnSpc>
                <a:spcBef>
                  <a:spcPts val="0"/>
                </a:spcBef>
                <a:spcAft>
                  <a:spcPts val="0"/>
                </a:spcAft>
                <a:buClrTx/>
                <a:buSzTx/>
                <a:buFontTx/>
                <a:buNone/>
                <a:tabLst/>
                <a:defRPr/>
              </a:pPr>
              <a:t>25</a:t>
            </a:fld>
            <a:endParaRPr kumimoji="0" lang="en-SG" sz="1800" b="0" i="0" u="none" strike="noStrike" kern="0" cap="none" spc="0" normalizeH="0" baseline="0" noProof="0">
              <a:ln>
                <a:noFill/>
              </a:ln>
              <a:solidFill>
                <a:srgbClr val="000000"/>
              </a:solidFill>
              <a:effectLst/>
              <a:uLnTx/>
              <a:uFillTx/>
              <a:latin typeface="Calibri"/>
              <a:cs typeface="Calibri"/>
              <a:sym typeface="Calibri"/>
            </a:endParaRPr>
          </a:p>
        </p:txBody>
      </p:sp>
    </p:spTree>
    <p:extLst>
      <p:ext uri="{BB962C8B-B14F-4D97-AF65-F5344CB8AC3E}">
        <p14:creationId xmlns:p14="http://schemas.microsoft.com/office/powerpoint/2010/main" val="27979427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95DB2-BF19-13B9-EAF0-419FCCB615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904E8F-34C3-36D4-3AD7-8A9E1C50B31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8B8DEA-E43B-B66A-572E-A83B275DFE30}"/>
              </a:ext>
            </a:extLst>
          </p:cNvPr>
          <p:cNvSpPr>
            <a:spLocks noGrp="1"/>
          </p:cNvSpPr>
          <p:nvPr>
            <p:ph type="body" idx="1"/>
          </p:nvPr>
        </p:nvSpPr>
        <p:spPr/>
        <p:txBody>
          <a:bodyPr/>
          <a:lstStyle/>
          <a:p>
            <a:endParaRPr lang="en-SG"/>
          </a:p>
        </p:txBody>
      </p:sp>
      <p:sp>
        <p:nvSpPr>
          <p:cNvPr id="4" name="Slide Number Placeholder 3">
            <a:extLst>
              <a:ext uri="{FF2B5EF4-FFF2-40B4-BE49-F238E27FC236}">
                <a16:creationId xmlns:a16="http://schemas.microsoft.com/office/drawing/2014/main" id="{7CDD79EA-990E-F7F1-A17E-3AAF295FFF45}"/>
              </a:ext>
            </a:extLst>
          </p:cNvPr>
          <p:cNvSpPr>
            <a:spLocks noGrp="1"/>
          </p:cNvSpPr>
          <p:nvPr>
            <p:ph type="sldNum" sz="quarter" idx="10"/>
          </p:nvPr>
        </p:nvSpPr>
        <p:spPr/>
        <p:txBody>
          <a:bodyPr/>
          <a:lstStyle/>
          <a:p>
            <a:pPr marL="0" marR="0" lvl="0" indent="0" algn="l" defTabSz="914400" rtl="0" eaLnBrk="1" fontAlgn="auto" latinLnBrk="0" hangingPunct="0">
              <a:lnSpc>
                <a:spcPct val="100000"/>
              </a:lnSpc>
              <a:spcBef>
                <a:spcPts val="0"/>
              </a:spcBef>
              <a:spcAft>
                <a:spcPts val="0"/>
              </a:spcAft>
              <a:buClrTx/>
              <a:buSzTx/>
              <a:buFontTx/>
              <a:buNone/>
              <a:tabLst/>
              <a:defRPr/>
            </a:pPr>
            <a:fld id="{34803C64-6713-4056-AFC4-9355BC0B6821}" type="slidenum">
              <a:rPr kumimoji="0" lang="en-SG" sz="1800" b="0" i="0" u="none" strike="noStrike" kern="0" cap="none" spc="0" normalizeH="0" baseline="0" noProof="0" smtClean="0">
                <a:ln>
                  <a:noFill/>
                </a:ln>
                <a:solidFill>
                  <a:srgbClr val="000000"/>
                </a:solidFill>
                <a:effectLst/>
                <a:uLnTx/>
                <a:uFillTx/>
                <a:latin typeface="Calibri"/>
                <a:cs typeface="Calibri"/>
                <a:sym typeface="Calibri"/>
              </a:rPr>
              <a:pPr marL="0" marR="0" lvl="0" indent="0" algn="l" defTabSz="914400" rtl="0" eaLnBrk="1" fontAlgn="auto" latinLnBrk="0" hangingPunct="0">
                <a:lnSpc>
                  <a:spcPct val="100000"/>
                </a:lnSpc>
                <a:spcBef>
                  <a:spcPts val="0"/>
                </a:spcBef>
                <a:spcAft>
                  <a:spcPts val="0"/>
                </a:spcAft>
                <a:buClrTx/>
                <a:buSzTx/>
                <a:buFontTx/>
                <a:buNone/>
                <a:tabLst/>
                <a:defRPr/>
              </a:pPr>
              <a:t>27</a:t>
            </a:fld>
            <a:endParaRPr kumimoji="0" lang="en-SG" sz="1800" b="0" i="0" u="none" strike="noStrike" kern="0" cap="none" spc="0" normalizeH="0" baseline="0" noProof="0">
              <a:ln>
                <a:noFill/>
              </a:ln>
              <a:solidFill>
                <a:srgbClr val="000000"/>
              </a:solidFill>
              <a:effectLst/>
              <a:uLnTx/>
              <a:uFillTx/>
              <a:latin typeface="Calibri"/>
              <a:cs typeface="Calibri"/>
              <a:sym typeface="Calibri"/>
            </a:endParaRPr>
          </a:p>
        </p:txBody>
      </p:sp>
    </p:spTree>
    <p:extLst>
      <p:ext uri="{BB962C8B-B14F-4D97-AF65-F5344CB8AC3E}">
        <p14:creationId xmlns:p14="http://schemas.microsoft.com/office/powerpoint/2010/main" val="2866580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SG" sz="1200" kern="1200" dirty="0">
                <a:solidFill>
                  <a:schemeClr val="tx1"/>
                </a:solidFill>
                <a:effectLst/>
                <a:latin typeface="+mn-lt"/>
                <a:ea typeface="+mn-ea"/>
                <a:cs typeface="+mn-cs"/>
              </a:rPr>
              <a:t>Mechanism of action combining ADC and checkpoint blockade: T cells enter the </a:t>
            </a:r>
            <a:r>
              <a:rPr lang="en-SG" sz="1200" kern="1200" dirty="0" err="1">
                <a:solidFill>
                  <a:schemeClr val="tx1"/>
                </a:solidFill>
                <a:effectLst/>
                <a:latin typeface="+mn-lt"/>
                <a:ea typeface="+mn-ea"/>
                <a:cs typeface="+mn-cs"/>
              </a:rPr>
              <a:t>tumor</a:t>
            </a:r>
            <a:r>
              <a:rPr lang="en-SG" sz="1200" kern="1200" dirty="0">
                <a:solidFill>
                  <a:schemeClr val="tx1"/>
                </a:solidFill>
                <a:effectLst/>
                <a:latin typeface="+mn-lt"/>
                <a:ea typeface="+mn-ea"/>
                <a:cs typeface="+mn-cs"/>
              </a:rPr>
              <a:t> microenvironment in response to ADC binding, and their anti-</a:t>
            </a:r>
            <a:r>
              <a:rPr lang="en-SG" sz="1200" kern="1200" dirty="0" err="1">
                <a:solidFill>
                  <a:schemeClr val="tx1"/>
                </a:solidFill>
                <a:effectLst/>
                <a:latin typeface="+mn-lt"/>
                <a:ea typeface="+mn-ea"/>
                <a:cs typeface="+mn-cs"/>
              </a:rPr>
              <a:t>tumor</a:t>
            </a:r>
            <a:r>
              <a:rPr lang="en-SG" sz="1200" kern="1200" dirty="0">
                <a:solidFill>
                  <a:schemeClr val="tx1"/>
                </a:solidFill>
                <a:effectLst/>
                <a:latin typeface="+mn-lt"/>
                <a:ea typeface="+mn-ea"/>
                <a:cs typeface="+mn-cs"/>
              </a:rPr>
              <a:t> activity is markedly increased by CTLA4 and PD-L1 inhibition. Both innate and adaptive immune mechanisms exhibit anti-</a:t>
            </a:r>
            <a:r>
              <a:rPr lang="en-SG" sz="1200" kern="1200" dirty="0" err="1">
                <a:solidFill>
                  <a:schemeClr val="tx1"/>
                </a:solidFill>
                <a:effectLst/>
                <a:latin typeface="+mn-lt"/>
                <a:ea typeface="+mn-ea"/>
                <a:cs typeface="+mn-cs"/>
              </a:rPr>
              <a:t>tumor</a:t>
            </a:r>
            <a:r>
              <a:rPr lang="en-SG" sz="1200" kern="1200" dirty="0">
                <a:solidFill>
                  <a:schemeClr val="tx1"/>
                </a:solidFill>
                <a:effectLst/>
                <a:latin typeface="+mn-lt"/>
                <a:ea typeface="+mn-ea"/>
                <a:cs typeface="+mn-cs"/>
              </a:rPr>
              <a:t> activity on cells expressing the ADC target antigen as well as adjacent cancer cells in the </a:t>
            </a:r>
            <a:r>
              <a:rPr lang="en-SG" sz="1200" kern="1200" dirty="0" err="1">
                <a:solidFill>
                  <a:schemeClr val="tx1"/>
                </a:solidFill>
                <a:effectLst/>
                <a:latin typeface="+mn-lt"/>
                <a:ea typeface="+mn-ea"/>
                <a:cs typeface="+mn-cs"/>
              </a:rPr>
              <a:t>tumor</a:t>
            </a:r>
            <a:r>
              <a:rPr lang="en-SG" sz="1200" kern="1200" dirty="0">
                <a:solidFill>
                  <a:schemeClr val="tx1"/>
                </a:solidFill>
                <a:effectLst/>
                <a:latin typeface="+mn-lt"/>
                <a:ea typeface="+mn-ea"/>
                <a:cs typeface="+mn-cs"/>
              </a:rPr>
              <a:t> microenvironment.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SG" sz="120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SG" sz="120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SG" sz="1200" kern="1200" dirty="0">
                <a:solidFill>
                  <a:schemeClr val="tx1"/>
                </a:solidFill>
                <a:effectLst/>
                <a:latin typeface="+mn-lt"/>
                <a:ea typeface="+mn-ea"/>
                <a:cs typeface="+mn-cs"/>
              </a:rPr>
              <a:t>ADCs may also increase the efficacy of checkpoint blockade immunotherapy. Most breast cancers are considered immunologically “cold,” where response to checkpoint blockade is not generally robust. Data suggests ADCs may increase the efficacy of immunotherapy by </a:t>
            </a:r>
            <a:r>
              <a:rPr lang="en-SG" sz="1200" kern="1200" dirty="0" err="1">
                <a:solidFill>
                  <a:schemeClr val="tx1"/>
                </a:solidFill>
                <a:effectLst/>
                <a:latin typeface="+mn-lt"/>
                <a:ea typeface="+mn-ea"/>
                <a:cs typeface="+mn-cs"/>
              </a:rPr>
              <a:t>increas</a:t>
            </a:r>
            <a:r>
              <a:rPr lang="en-SG" sz="1200" kern="1200" dirty="0">
                <a:solidFill>
                  <a:schemeClr val="tx1"/>
                </a:solidFill>
                <a:effectLst/>
                <a:latin typeface="+mn-lt"/>
                <a:ea typeface="+mn-ea"/>
                <a:cs typeface="+mn-cs"/>
              </a:rPr>
              <a:t>- </a:t>
            </a:r>
            <a:r>
              <a:rPr lang="en-SG" sz="1200" kern="1200" dirty="0" err="1">
                <a:solidFill>
                  <a:schemeClr val="tx1"/>
                </a:solidFill>
                <a:effectLst/>
                <a:latin typeface="+mn-lt"/>
                <a:ea typeface="+mn-ea"/>
                <a:cs typeface="+mn-cs"/>
              </a:rPr>
              <a:t>ing</a:t>
            </a:r>
            <a:r>
              <a:rPr lang="en-SG" sz="1200" kern="1200" dirty="0">
                <a:solidFill>
                  <a:schemeClr val="tx1"/>
                </a:solidFill>
                <a:effectLst/>
                <a:latin typeface="+mn-lt"/>
                <a:ea typeface="+mn-ea"/>
                <a:cs typeface="+mn-cs"/>
              </a:rPr>
              <a:t> the functional T cells in the </a:t>
            </a:r>
            <a:r>
              <a:rPr lang="en-SG" sz="1200" kern="1200" dirty="0" err="1">
                <a:solidFill>
                  <a:schemeClr val="tx1"/>
                </a:solidFill>
                <a:effectLst/>
                <a:latin typeface="+mn-lt"/>
                <a:ea typeface="+mn-ea"/>
                <a:cs typeface="+mn-cs"/>
              </a:rPr>
              <a:t>tumor</a:t>
            </a:r>
            <a:r>
              <a:rPr lang="en-SG" sz="1200" kern="1200" dirty="0">
                <a:solidFill>
                  <a:schemeClr val="tx1"/>
                </a:solidFill>
                <a:effectLst/>
                <a:latin typeface="+mn-lt"/>
                <a:ea typeface="+mn-ea"/>
                <a:cs typeface="+mn-cs"/>
              </a:rPr>
              <a:t> microenvironment, which could turn breast </a:t>
            </a:r>
            <a:r>
              <a:rPr lang="en-SG" sz="1200" kern="1200" dirty="0" err="1">
                <a:solidFill>
                  <a:schemeClr val="tx1"/>
                </a:solidFill>
                <a:effectLst/>
                <a:latin typeface="+mn-lt"/>
                <a:ea typeface="+mn-ea"/>
                <a:cs typeface="+mn-cs"/>
              </a:rPr>
              <a:t>tumors</a:t>
            </a:r>
            <a:r>
              <a:rPr lang="en-SG" sz="1200" kern="1200" dirty="0">
                <a:solidFill>
                  <a:schemeClr val="tx1"/>
                </a:solidFill>
                <a:effectLst/>
                <a:latin typeface="+mn-lt"/>
                <a:ea typeface="+mn-ea"/>
                <a:cs typeface="+mn-cs"/>
              </a:rPr>
              <a:t> from “cold” to “hot” (Fig. 2). The WSG-ADAPT trial showed that in patients receiving T-DM1, there was an increase in both number and density of </a:t>
            </a:r>
            <a:r>
              <a:rPr lang="en-SG" sz="1200" kern="1200" dirty="0" err="1">
                <a:solidFill>
                  <a:schemeClr val="tx1"/>
                </a:solidFill>
                <a:effectLst/>
                <a:latin typeface="+mn-lt"/>
                <a:ea typeface="+mn-ea"/>
                <a:cs typeface="+mn-cs"/>
              </a:rPr>
              <a:t>tumor</a:t>
            </a:r>
            <a:r>
              <a:rPr lang="en-SG" sz="1200" kern="1200" dirty="0">
                <a:solidFill>
                  <a:schemeClr val="tx1"/>
                </a:solidFill>
                <a:effectLst/>
                <a:latin typeface="+mn-lt"/>
                <a:ea typeface="+mn-ea"/>
                <a:cs typeface="+mn-cs"/>
              </a:rPr>
              <a:t>-infiltrating T-cells, and in orthotopic murine models, researchers showed that </a:t>
            </a:r>
            <a:r>
              <a:rPr lang="en-SG" sz="1200" kern="1200" dirty="0" err="1">
                <a:solidFill>
                  <a:schemeClr val="tx1"/>
                </a:solidFill>
                <a:effectLst/>
                <a:latin typeface="+mn-lt"/>
                <a:ea typeface="+mn-ea"/>
                <a:cs typeface="+mn-cs"/>
              </a:rPr>
              <a:t>tumors</a:t>
            </a:r>
            <a:r>
              <a:rPr lang="en-SG" sz="1200" kern="1200" dirty="0">
                <a:solidFill>
                  <a:schemeClr val="tx1"/>
                </a:solidFill>
                <a:effectLst/>
                <a:latin typeface="+mn-lt"/>
                <a:ea typeface="+mn-ea"/>
                <a:cs typeface="+mn-cs"/>
              </a:rPr>
              <a:t> resistant to anti-cytotoxic T lymphocyte-associated protein-4 (CTLA-4) and anti-PD-1 therapies could be cured when these therapies were com- </a:t>
            </a:r>
            <a:r>
              <a:rPr lang="en-SG" sz="1200" kern="1200" dirty="0" err="1">
                <a:solidFill>
                  <a:schemeClr val="tx1"/>
                </a:solidFill>
                <a:effectLst/>
                <a:latin typeface="+mn-lt"/>
                <a:ea typeface="+mn-ea"/>
                <a:cs typeface="+mn-cs"/>
              </a:rPr>
              <a:t>bined</a:t>
            </a:r>
            <a:r>
              <a:rPr lang="en-SG" sz="1200" kern="1200" dirty="0">
                <a:solidFill>
                  <a:schemeClr val="tx1"/>
                </a:solidFill>
                <a:effectLst/>
                <a:latin typeface="+mn-lt"/>
                <a:ea typeface="+mn-ea"/>
                <a:cs typeface="+mn-cs"/>
              </a:rPr>
              <a:t> with T-DM1. Mechanisms appeared to be via both innate and adaptive immunity.69 There are several clinical trials currently recruiting and ongoing to study the combination of ADCs and checkpoint blockade in breast cancer (Clinical Trials: NCT03729596, NCT03742102, NCT04042701, NCT04460456). </a:t>
            </a:r>
            <a:endParaRPr lang="en-SG"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lang="en-SG"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lang="en-SG"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3C4279-0E90-45C7-936D-21AD682423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Calibri"/>
                <a:sym typeface="Calibri"/>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Calibri"/>
              <a:sym typeface="Calibri"/>
            </a:endParaRPr>
          </a:p>
        </p:txBody>
      </p:sp>
    </p:spTree>
    <p:extLst>
      <p:ext uri="{BB962C8B-B14F-4D97-AF65-F5344CB8AC3E}">
        <p14:creationId xmlns:p14="http://schemas.microsoft.com/office/powerpoint/2010/main" val="2649846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Calibri"/>
                <a:sym typeface="Calibri"/>
              </a:rPr>
              <a:pPr marL="0" marR="0" lvl="0" indent="0" algn="l" defTabSz="914400" rtl="0" eaLnBrk="1" fontAlgn="auto" latinLnBrk="0" hangingPunct="1">
                <a:lnSpc>
                  <a:spcPct val="100000"/>
                </a:lnSpc>
                <a:spcBef>
                  <a:spcPts val="0"/>
                </a:spcBef>
                <a:spcAft>
                  <a:spcPts val="0"/>
                </a:spcAft>
                <a:buClrTx/>
                <a:buSzTx/>
                <a:buFontTx/>
                <a:buNone/>
                <a:tabLst/>
                <a:defRPr/>
              </a:pPr>
              <a:t>37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Calibri"/>
              <a:sym typeface="Calibri"/>
            </a:endParaRPr>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Calibri"/>
                <a:sym typeface="Calibri"/>
              </a:rPr>
              <a:pPr marL="0" marR="0" lvl="0" indent="0" algn="l" defTabSz="914400" rtl="0" eaLnBrk="1" fontAlgn="auto" latinLnBrk="0" hangingPunct="1">
                <a:lnSpc>
                  <a:spcPct val="100000"/>
                </a:lnSpc>
                <a:spcBef>
                  <a:spcPts val="0"/>
                </a:spcBef>
                <a:spcAft>
                  <a:spcPts val="0"/>
                </a:spcAft>
                <a:buClrTx/>
                <a:buSzTx/>
                <a:buFontTx/>
                <a:buNone/>
                <a:tabLst/>
                <a:defRPr/>
              </a:pPr>
              <a:t>39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Calibri"/>
              <a:sym typeface="Calibri"/>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8015146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Presented</a:t>
            </a:r>
            <a:r>
              <a:rPr lang="en-US" sz="1200" b="0" i="0" kern="1200" baseline="0" dirty="0">
                <a:solidFill>
                  <a:schemeClr val="tx1"/>
                </a:solidFill>
                <a:effectLst/>
                <a:latin typeface="+mn-lt"/>
                <a:ea typeface="+mn-ea"/>
                <a:cs typeface="+mn-cs"/>
              </a:rPr>
              <a:t> here are the PFS and OS results for the Brain Metastases cohort from ASCENT. There was a numerical improvement in PFS favoring </a:t>
            </a:r>
            <a:r>
              <a:rPr lang="en-US" sz="1200" b="0" i="0" kern="1200" baseline="0" dirty="0" err="1">
                <a:solidFill>
                  <a:schemeClr val="tx1"/>
                </a:solidFill>
                <a:effectLst/>
                <a:latin typeface="+mn-lt"/>
                <a:ea typeface="+mn-ea"/>
                <a:cs typeface="+mn-cs"/>
              </a:rPr>
              <a:t>Sacituzumab</a:t>
            </a:r>
            <a:r>
              <a:rPr lang="en-US" sz="1200" b="0" i="0" kern="1200" baseline="0" dirty="0">
                <a:solidFill>
                  <a:schemeClr val="tx1"/>
                </a:solidFill>
                <a:effectLst/>
                <a:latin typeface="+mn-lt"/>
                <a:ea typeface="+mn-ea"/>
                <a:cs typeface="+mn-cs"/>
              </a:rPr>
              <a:t> over physician’s choice chemotherapy of 2.8 vs. 1.6 months. This compares to 5.6 </a:t>
            </a:r>
            <a:r>
              <a:rPr lang="en-US" sz="1200" b="0" i="0" kern="1200" baseline="0" dirty="0" err="1">
                <a:solidFill>
                  <a:schemeClr val="tx1"/>
                </a:solidFill>
                <a:effectLst/>
                <a:latin typeface="+mn-lt"/>
                <a:ea typeface="+mn-ea"/>
                <a:cs typeface="+mn-cs"/>
              </a:rPr>
              <a:t>mos</a:t>
            </a:r>
            <a:r>
              <a:rPr lang="en-US" sz="1200" b="0" i="0" kern="1200" baseline="0" dirty="0">
                <a:solidFill>
                  <a:schemeClr val="tx1"/>
                </a:solidFill>
                <a:effectLst/>
                <a:latin typeface="+mn-lt"/>
                <a:ea typeface="+mn-ea"/>
                <a:cs typeface="+mn-cs"/>
              </a:rPr>
              <a:t> vs. 1.7 </a:t>
            </a:r>
            <a:r>
              <a:rPr lang="en-US" sz="1200" b="0" i="0" kern="1200" baseline="0" dirty="0" err="1">
                <a:solidFill>
                  <a:schemeClr val="tx1"/>
                </a:solidFill>
                <a:effectLst/>
                <a:latin typeface="+mn-lt"/>
                <a:ea typeface="+mn-ea"/>
                <a:cs typeface="+mn-cs"/>
              </a:rPr>
              <a:t>mos</a:t>
            </a:r>
            <a:r>
              <a:rPr lang="en-US" sz="1200" b="0" i="0" kern="1200" baseline="0" dirty="0">
                <a:solidFill>
                  <a:schemeClr val="tx1"/>
                </a:solidFill>
                <a:effectLst/>
                <a:latin typeface="+mn-lt"/>
                <a:ea typeface="+mn-ea"/>
                <a:cs typeface="+mn-cs"/>
              </a:rPr>
              <a:t> in the larger ASCENT study cohort. </a:t>
            </a:r>
          </a:p>
          <a:p>
            <a:endParaRPr lang="en-US" sz="1200" b="0" i="0" kern="1200" baseline="0" dirty="0">
              <a:solidFill>
                <a:schemeClr val="tx1"/>
              </a:solidFill>
              <a:effectLst/>
              <a:latin typeface="+mn-lt"/>
              <a:ea typeface="+mn-ea"/>
              <a:cs typeface="+mn-cs"/>
            </a:endParaRPr>
          </a:p>
          <a:p>
            <a:r>
              <a:rPr lang="en-US" sz="1200" b="0" i="0" kern="1200" baseline="0" dirty="0">
                <a:solidFill>
                  <a:schemeClr val="tx1"/>
                </a:solidFill>
                <a:effectLst/>
                <a:latin typeface="+mn-lt"/>
                <a:ea typeface="+mn-ea"/>
                <a:cs typeface="+mn-cs"/>
              </a:rPr>
              <a:t>As for OS, there was a numerical advantage of 7.5 </a:t>
            </a:r>
            <a:r>
              <a:rPr lang="en-US" sz="1200" b="0" i="0" kern="1200" baseline="0" dirty="0" err="1">
                <a:solidFill>
                  <a:schemeClr val="tx1"/>
                </a:solidFill>
                <a:effectLst/>
                <a:latin typeface="+mn-lt"/>
                <a:ea typeface="+mn-ea"/>
                <a:cs typeface="+mn-cs"/>
              </a:rPr>
              <a:t>mos</a:t>
            </a:r>
            <a:r>
              <a:rPr lang="en-US" sz="1200" b="0" i="0" kern="1200" baseline="0" dirty="0">
                <a:solidFill>
                  <a:schemeClr val="tx1"/>
                </a:solidFill>
                <a:effectLst/>
                <a:latin typeface="+mn-lt"/>
                <a:ea typeface="+mn-ea"/>
                <a:cs typeface="+mn-cs"/>
              </a:rPr>
              <a:t> vs. 6.8 </a:t>
            </a:r>
            <a:r>
              <a:rPr lang="en-US" sz="1200" b="0" i="0" kern="1200" baseline="0" dirty="0" err="1">
                <a:solidFill>
                  <a:schemeClr val="tx1"/>
                </a:solidFill>
                <a:effectLst/>
                <a:latin typeface="+mn-lt"/>
                <a:ea typeface="+mn-ea"/>
                <a:cs typeface="+mn-cs"/>
              </a:rPr>
              <a:t>mos</a:t>
            </a:r>
            <a:r>
              <a:rPr lang="en-US" sz="1200" b="0" i="0" kern="1200" baseline="0" dirty="0">
                <a:solidFill>
                  <a:schemeClr val="tx1"/>
                </a:solidFill>
                <a:effectLst/>
                <a:latin typeface="+mn-lt"/>
                <a:ea typeface="+mn-ea"/>
                <a:cs typeface="+mn-cs"/>
              </a:rPr>
              <a:t> favoring the physician’s choice chemotherapy compared to the significant improvement in OS favoring </a:t>
            </a:r>
            <a:r>
              <a:rPr lang="en-US" sz="1200" b="0" i="0" kern="1200" baseline="0" dirty="0" err="1">
                <a:solidFill>
                  <a:schemeClr val="tx1"/>
                </a:solidFill>
                <a:effectLst/>
                <a:latin typeface="+mn-lt"/>
                <a:ea typeface="+mn-ea"/>
                <a:cs typeface="+mn-cs"/>
              </a:rPr>
              <a:t>sacituzumab</a:t>
            </a:r>
            <a:r>
              <a:rPr lang="en-US" sz="1200" b="0" i="0" kern="1200" baseline="0" dirty="0">
                <a:solidFill>
                  <a:schemeClr val="tx1"/>
                </a:solidFill>
                <a:effectLst/>
                <a:latin typeface="+mn-lt"/>
                <a:ea typeface="+mn-ea"/>
                <a:cs typeface="+mn-cs"/>
              </a:rPr>
              <a:t> over physician’s choice in the larger study cohort of 12 vs. 6 months. </a:t>
            </a: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01399FE-6E07-40C4-A080-584230E256C7}" type="slidenum">
              <a:rPr kumimoji="0" lang="en-US" sz="1200" b="0" i="0" u="none" strike="noStrike" kern="1200" cap="none" spc="0" normalizeH="0" baseline="0" noProof="0" smtClean="0">
                <a:ln>
                  <a:noFill/>
                </a:ln>
                <a:solidFill>
                  <a:prstClr val="black"/>
                </a:solidFill>
                <a:effectLst/>
                <a:uLnTx/>
                <a:uFillTx/>
                <a:latin typeface="Calibri"/>
                <a:ea typeface="MS PGothic"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a:ea typeface="MS PGothic" panose="020B0600070205080204" pitchFamily="34" charset="-128"/>
              <a:cs typeface="+mn-cs"/>
            </a:endParaRPr>
          </a:p>
        </p:txBody>
      </p:sp>
    </p:spTree>
    <p:extLst>
      <p:ext uri="{BB962C8B-B14F-4D97-AF65-F5344CB8AC3E}">
        <p14:creationId xmlns:p14="http://schemas.microsoft.com/office/powerpoint/2010/main" val="26800089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600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24992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DC80B-EE7F-3222-AFE4-860F74E333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27AE1C-BD73-F25B-9D0C-CF2DF3ED704C}"/>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D700AEDE-80B9-8323-F5DA-7213B2452FF8}"/>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A5B735E5-A132-09E7-67C7-B08926A6A37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7403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C32A1-2494-E756-790D-81E07C301E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D37D99-C264-307E-D165-CBA6EB291462}"/>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525B2059-B1F6-145A-309C-E98C77A644DD}"/>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5C770D3A-EE84-A716-9AAF-F0491A55078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34538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56ACA-401A-A3B6-0039-553D36263F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82317C-897D-CBE3-3D00-539FE796AB62}"/>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671FCC5B-AC34-6DA1-4F86-5E5F66E93F3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B2F0B570-01D2-6E75-CE42-90F6BB4946A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54434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BA702-A5D6-EFC4-B52F-EE70A7EEEA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E4C61F-B4B1-86D2-7DDD-C366D3F332C3}"/>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A87BC9AA-2AA4-5392-E237-14DEB44BD99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9AE41D17-5B9D-5906-F373-29C96428FAE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9075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50321-7058-C5D3-5E0C-5CFB4E7E71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D792E5-E769-239F-E737-049E32EE44FA}"/>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4DC978AD-FA91-17FD-8F4A-BACCC3BDCA5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63734146-D2F3-57EE-25F4-E15258AF3A0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89484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9DFFF-7E52-FDD9-F4F6-95162C500F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848847-E588-9BD7-57DA-2BAC89F0DE1B}"/>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BF6BE8CE-EABF-EE87-9416-34F10BF460C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6BA4B6A0-6F17-4919-5726-A165653948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84381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DC6DF-596C-90A8-427A-6C777EAA20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9A6FA5-FF98-F8B7-5958-E1EEC00CEAD0}"/>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64B70F4E-BE3E-5800-56A2-CD32D01BAD5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854189C4-F5A9-6C31-D208-68D7E927033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64015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78B871-5E4D-B0F1-16C0-AFCF599A5D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4AEFB9-C9AD-3B42-516E-FA9E7B38CD5F}"/>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E32AC77C-9917-6B48-FB3A-667FF66D82E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FE8F285D-00A9-C11D-21C3-E69207E1CFE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03044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84900-59DE-DD0B-3A70-D53CFBBE9B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C7A3B7-9863-56D0-5B7B-3FEC1985296D}"/>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19D20873-E5D5-FC43-11DA-FC33D7A3C76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AC4CE7E7-5FDD-6698-6A8C-A0FF305068B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13609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450B2A-5F3C-FA26-1DC8-E06E238C29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2D2227-BF9C-F5C8-172C-F3CFD3D06923}"/>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8AD354B3-C01C-930A-E433-7B9FADCA1F3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7A806E1B-3679-23D4-E711-977FF4B4873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09482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A34F7-8B16-2D78-B511-9F4D91A363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5D9683-9954-A581-8221-73099AB08C56}"/>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446656B1-C94B-AB12-C4B4-2AC56A68193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81F90849-714F-1C36-0454-80B6A10A59A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74572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2DCD1-05BD-262F-6142-5AC3153097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78073D-1E1B-E583-6269-1C7FB4B2B80F}"/>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D3AB1B9B-77C7-C8FA-B069-38B77C2A7B4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ED101663-3D7C-B1ED-1EBC-CBFA111C70E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10347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427D0-A13C-4F75-560B-CADF104D92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7FBF1B-3B6B-78A9-0591-F2D3883D6161}"/>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821EEEE2-2BFD-9FDF-293B-B911CF47156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68D338FF-C0F9-CC5D-DB7C-FB7C50C8FE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55264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CCBF24-E26B-8752-CC7B-E427511D92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3DA7BB-109F-EF17-D619-0631475F4C1B}"/>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471EC7AA-EDA7-30AD-18D1-43A81A427EB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0F299AB6-15CE-7790-73A0-773205130B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4874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04345-0B00-3707-8E72-423E96964E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15241C-EFA6-0FBF-BAA3-C28E5B3ACE49}"/>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D7BD91A3-336E-5023-F8E7-E32276CE13F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09657EB8-2598-6DB7-0562-9C87B2F097B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04132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F3A502-819D-8EB1-0F29-0F6125F8D3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4975BD-E272-076B-EFCF-12A975651C0B}"/>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18A7EDB2-795E-C821-6FA7-982CE321984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5B54CBD1-BE8F-5C6F-54D5-32695315D1D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24063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ED159-5D72-0B8E-3CB9-04EBFDD0C1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416C2B-2DCD-D678-15FD-4070DCFDF9BC}"/>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EEA6B0BA-3AB3-ED83-0E66-076A77A8E5B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F861D66D-D2E3-7B55-C30E-23AC029C8A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6627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01666A-621E-443C-7B9E-7F931E6436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394A9F-C0F9-B3C1-1E2B-10C964EDC223}"/>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D4F3AAE6-B730-2BB6-143F-9074E14E0B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234FA3-B1D9-4C4E-8578-35631F140E5B}"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5" name="Callout: Line with Border and Accent Bar 4">
            <a:extLst>
              <a:ext uri="{FF2B5EF4-FFF2-40B4-BE49-F238E27FC236}">
                <a16:creationId xmlns:a16="http://schemas.microsoft.com/office/drawing/2014/main" id="{ED37E93E-DF96-B99C-0BE5-9CCC4607E2DB}"/>
              </a:ext>
            </a:extLst>
          </p:cNvPr>
          <p:cNvSpPr/>
          <p:nvPr/>
        </p:nvSpPr>
        <p:spPr>
          <a:xfrm flipH="1">
            <a:off x="-1291192" y="1285796"/>
            <a:ext cx="1847880" cy="524343"/>
          </a:xfrm>
          <a:prstGeom prst="accentBorderCallout1">
            <a:avLst>
              <a:gd name="adj1" fmla="val 87708"/>
              <a:gd name="adj2" fmla="val -1763"/>
              <a:gd name="adj3" fmla="val 165561"/>
              <a:gd name="adj4" fmla="val -56824"/>
            </a:avLst>
          </a:prstGeom>
          <a:solidFill>
            <a:schemeClr val="bg1"/>
          </a:solidFill>
          <a:ln w="9525">
            <a:solidFill>
              <a:srgbClr val="FF0000"/>
            </a:solidFill>
            <a:headEnd type="none" w="med" len="med"/>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lIns="45720" r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FF0000"/>
                </a:solidFill>
                <a:effectLst/>
                <a:uLnTx/>
                <a:uFillTx/>
                <a:latin typeface="Calibri" panose="020F0502020204030204"/>
                <a:ea typeface="+mn-ea"/>
                <a:cs typeface="+mn-cs"/>
              </a:rPr>
              <a:t>HER2CLIMB-05 NCT-p.2(b)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FF0000"/>
                </a:solidFill>
                <a:effectLst/>
                <a:uLnTx/>
                <a:uFillTx/>
                <a:latin typeface="Calibri" panose="020F0502020204030204"/>
                <a:ea typeface="+mn-ea"/>
                <a:cs typeface="+mn-cs"/>
              </a:rPr>
              <a:t>A Randomized, Double-blind, Phase 3 Study of Tucatinib or Placebo in Combination With Trastuzumab and </a:t>
            </a:r>
            <a:r>
              <a:rPr kumimoji="0" lang="en-US" sz="600" b="0" i="0" u="none" strike="noStrike" kern="1200" cap="none" spc="0" normalizeH="0" baseline="0" noProof="0" dirty="0" err="1">
                <a:ln>
                  <a:noFill/>
                </a:ln>
                <a:solidFill>
                  <a:srgbClr val="FF0000"/>
                </a:solidFill>
                <a:effectLst/>
                <a:uLnTx/>
                <a:uFillTx/>
                <a:latin typeface="Calibri" panose="020F0502020204030204"/>
                <a:ea typeface="+mn-ea"/>
                <a:cs typeface="+mn-cs"/>
              </a:rPr>
              <a:t>Pertuzumab</a:t>
            </a:r>
            <a:r>
              <a:rPr kumimoji="0" lang="en-US" sz="600" b="0" i="0" u="none" strike="noStrike" kern="1200" cap="none" spc="0" normalizeH="0" baseline="0" noProof="0" dirty="0">
                <a:ln>
                  <a:noFill/>
                </a:ln>
                <a:solidFill>
                  <a:srgbClr val="FF0000"/>
                </a:solidFill>
                <a:effectLst/>
                <a:uLnTx/>
                <a:uFillTx/>
                <a:latin typeface="Calibri" panose="020F0502020204030204"/>
                <a:ea typeface="+mn-ea"/>
                <a:cs typeface="+mn-cs"/>
              </a:rPr>
              <a:t> as Maintenance Therapy for Metastatic HER2+ Breast Cancer (HER2CLIMB-05)</a:t>
            </a:r>
          </a:p>
        </p:txBody>
      </p:sp>
      <p:sp>
        <p:nvSpPr>
          <p:cNvPr id="6" name="Callout: Line with Border and Accent Bar 5">
            <a:extLst>
              <a:ext uri="{FF2B5EF4-FFF2-40B4-BE49-F238E27FC236}">
                <a16:creationId xmlns:a16="http://schemas.microsoft.com/office/drawing/2014/main" id="{7F727F71-4A7B-3045-9421-69A4257957B6}"/>
              </a:ext>
            </a:extLst>
          </p:cNvPr>
          <p:cNvSpPr/>
          <p:nvPr/>
        </p:nvSpPr>
        <p:spPr>
          <a:xfrm flipH="1">
            <a:off x="-1291192" y="2709284"/>
            <a:ext cx="1847880" cy="524342"/>
          </a:xfrm>
          <a:prstGeom prst="accentBorderCallout1">
            <a:avLst>
              <a:gd name="adj1" fmla="val 24921"/>
              <a:gd name="adj2" fmla="val -1763"/>
              <a:gd name="adj3" fmla="val -26417"/>
              <a:gd name="adj4" fmla="val -49015"/>
            </a:avLst>
          </a:prstGeom>
          <a:solidFill>
            <a:schemeClr val="bg1"/>
          </a:solidFill>
          <a:ln w="9525">
            <a:solidFill>
              <a:srgbClr val="FF0000"/>
            </a:solidFill>
            <a:headEnd type="none" w="med" len="med"/>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lIns="45720" r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HER2CLIMB-05 NCT-p.5(a)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Have received 4-8 cycles of pre-study induction therapy including only trastuzumab, </a:t>
            </a:r>
            <a:r>
              <a:rPr kumimoji="0" lang="en-US" sz="600" b="0" i="0" u="none" strike="noStrike" kern="1200" cap="none" spc="0" normalizeH="0" baseline="0" noProof="0" err="1">
                <a:ln>
                  <a:noFill/>
                </a:ln>
                <a:solidFill>
                  <a:srgbClr val="FF0000"/>
                </a:solidFill>
                <a:effectLst/>
                <a:uLnTx/>
                <a:uFillTx/>
                <a:latin typeface="Calibri" panose="020F0502020204030204"/>
                <a:ea typeface="+mn-ea"/>
                <a:cs typeface="+mn-cs"/>
              </a:rPr>
              <a:t>pertuzumab</a:t>
            </a: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 and </a:t>
            </a:r>
            <a:r>
              <a:rPr kumimoji="0" lang="en-US" sz="600" b="0" i="0" u="none" strike="noStrike" kern="1200" cap="none" spc="0" normalizeH="0" baseline="0" noProof="0" err="1">
                <a:ln>
                  <a:noFill/>
                </a:ln>
                <a:solidFill>
                  <a:srgbClr val="FF0000"/>
                </a:solidFill>
                <a:effectLst/>
                <a:uLnTx/>
                <a:uFillTx/>
                <a:latin typeface="Calibri" panose="020F0502020204030204"/>
                <a:ea typeface="+mn-ea"/>
                <a:cs typeface="+mn-cs"/>
              </a:rPr>
              <a:t>taxane</a:t>
            </a: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 as first-line of therapy for the treatment of advanced breast cancer prior to study enrollment</a:t>
            </a:r>
          </a:p>
        </p:txBody>
      </p:sp>
      <p:sp>
        <p:nvSpPr>
          <p:cNvPr id="7" name="Rectangle 6">
            <a:extLst>
              <a:ext uri="{FF2B5EF4-FFF2-40B4-BE49-F238E27FC236}">
                <a16:creationId xmlns:a16="http://schemas.microsoft.com/office/drawing/2014/main" id="{A3BEBA53-1D0E-BCEA-7206-9CEBB5EF9FCB}"/>
              </a:ext>
            </a:extLst>
          </p:cNvPr>
          <p:cNvSpPr/>
          <p:nvPr/>
        </p:nvSpPr>
        <p:spPr>
          <a:xfrm>
            <a:off x="1462190" y="2306544"/>
            <a:ext cx="928985" cy="75901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sp>
        <p:nvSpPr>
          <p:cNvPr id="8" name="Callout: Line with Border and Accent Bar 7">
            <a:extLst>
              <a:ext uri="{FF2B5EF4-FFF2-40B4-BE49-F238E27FC236}">
                <a16:creationId xmlns:a16="http://schemas.microsoft.com/office/drawing/2014/main" id="{FA14D61C-92AA-1159-456E-6A3A1A0160AA}"/>
              </a:ext>
            </a:extLst>
          </p:cNvPr>
          <p:cNvSpPr/>
          <p:nvPr/>
        </p:nvSpPr>
        <p:spPr>
          <a:xfrm flipH="1">
            <a:off x="-1291192" y="3424543"/>
            <a:ext cx="1847880" cy="524342"/>
          </a:xfrm>
          <a:prstGeom prst="accentBorderCallout1">
            <a:avLst>
              <a:gd name="adj1" fmla="val 67540"/>
              <a:gd name="adj2" fmla="val -1763"/>
              <a:gd name="adj3" fmla="val -100281"/>
              <a:gd name="adj4" fmla="val -109389"/>
            </a:avLst>
          </a:prstGeom>
          <a:solidFill>
            <a:schemeClr val="bg1"/>
          </a:solidFill>
          <a:ln w="9525">
            <a:solidFill>
              <a:srgbClr val="FF0000"/>
            </a:solidFill>
            <a:headEnd type="none" w="med" len="med"/>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lIns="45720" r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FF0000"/>
                </a:solidFill>
                <a:effectLst/>
                <a:uLnTx/>
                <a:uFillTx/>
                <a:latin typeface="Calibri" panose="020F0502020204030204"/>
                <a:ea typeface="+mn-ea"/>
                <a:cs typeface="+mn-cs"/>
              </a:rPr>
              <a:t>HER2CLIMB-05 NCT (actual enrollment)-p.2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FF0000"/>
                </a:solidFill>
                <a:effectLst/>
                <a:uLnTx/>
                <a:uFillTx/>
                <a:latin typeface="Calibri" panose="020F0502020204030204"/>
                <a:ea typeface="+mn-ea"/>
                <a:cs typeface="+mn-cs"/>
              </a:rPr>
              <a:t>Enrollment (Actual) 654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FF0000"/>
                </a:solidFill>
                <a:effectLst/>
                <a:uLnTx/>
                <a:uFillTx/>
                <a:latin typeface="Calibri" panose="020F0502020204030204"/>
                <a:ea typeface="+mn-ea"/>
                <a:cs typeface="+mn-cs"/>
              </a:rPr>
              <a:t>HER2CLIMB-05 NCT-p.6(a)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FF0000"/>
                </a:solidFill>
                <a:effectLst/>
                <a:uLnTx/>
                <a:uFillTx/>
                <a:latin typeface="Calibri" panose="020F0502020204030204"/>
                <a:ea typeface="+mn-ea"/>
                <a:cs typeface="+mn-cs"/>
              </a:rPr>
              <a:t>Allocation: Randomized</a:t>
            </a:r>
          </a:p>
        </p:txBody>
      </p:sp>
      <p:sp>
        <p:nvSpPr>
          <p:cNvPr id="9" name="Rectangle 8">
            <a:extLst>
              <a:ext uri="{FF2B5EF4-FFF2-40B4-BE49-F238E27FC236}">
                <a16:creationId xmlns:a16="http://schemas.microsoft.com/office/drawing/2014/main" id="{E32C80C9-93F0-E6EB-1E8B-7F93AEB18D19}"/>
              </a:ext>
            </a:extLst>
          </p:cNvPr>
          <p:cNvSpPr/>
          <p:nvPr/>
        </p:nvSpPr>
        <p:spPr>
          <a:xfrm>
            <a:off x="2561481" y="2481333"/>
            <a:ext cx="473122" cy="40943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sp>
        <p:nvSpPr>
          <p:cNvPr id="11" name="Rectangle 10">
            <a:extLst>
              <a:ext uri="{FF2B5EF4-FFF2-40B4-BE49-F238E27FC236}">
                <a16:creationId xmlns:a16="http://schemas.microsoft.com/office/drawing/2014/main" id="{35E30CAB-5A21-18E6-D6E8-A80C088313BB}"/>
              </a:ext>
            </a:extLst>
          </p:cNvPr>
          <p:cNvSpPr/>
          <p:nvPr/>
        </p:nvSpPr>
        <p:spPr>
          <a:xfrm>
            <a:off x="3243898" y="1979309"/>
            <a:ext cx="1159001" cy="141348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sp>
        <p:nvSpPr>
          <p:cNvPr id="12" name="Callout: Line with Border and Accent Bar 11">
            <a:extLst>
              <a:ext uri="{FF2B5EF4-FFF2-40B4-BE49-F238E27FC236}">
                <a16:creationId xmlns:a16="http://schemas.microsoft.com/office/drawing/2014/main" id="{D500E8B3-E60F-CB4B-D046-31AC014F7598}"/>
              </a:ext>
            </a:extLst>
          </p:cNvPr>
          <p:cNvSpPr/>
          <p:nvPr/>
        </p:nvSpPr>
        <p:spPr>
          <a:xfrm flipH="1">
            <a:off x="6301312" y="1651909"/>
            <a:ext cx="1847880" cy="458788"/>
          </a:xfrm>
          <a:prstGeom prst="accentBorderCallout1">
            <a:avLst>
              <a:gd name="adj1" fmla="val 75970"/>
              <a:gd name="adj2" fmla="val 101825"/>
              <a:gd name="adj3" fmla="val 123682"/>
              <a:gd name="adj4" fmla="val 133247"/>
            </a:avLst>
          </a:prstGeom>
          <a:solidFill>
            <a:schemeClr val="bg1"/>
          </a:solidFill>
          <a:ln w="9525">
            <a:solidFill>
              <a:srgbClr val="FF0000"/>
            </a:solidFill>
            <a:headEnd type="none" w="med" len="med"/>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lIns="45720" r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HER2CLIMB05-2024-p.8(a)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Progression-free survival (PFS) by investigator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Assessment per Response Evaluation Criteria in Solid Tumors (RECIST) v1.1</a:t>
            </a:r>
          </a:p>
        </p:txBody>
      </p:sp>
      <p:sp>
        <p:nvSpPr>
          <p:cNvPr id="13" name="Callout: Line with Border and Accent Bar 12">
            <a:extLst>
              <a:ext uri="{FF2B5EF4-FFF2-40B4-BE49-F238E27FC236}">
                <a16:creationId xmlns:a16="http://schemas.microsoft.com/office/drawing/2014/main" id="{A62B5426-EB13-4D7C-0410-B48BA694FE14}"/>
              </a:ext>
            </a:extLst>
          </p:cNvPr>
          <p:cNvSpPr/>
          <p:nvPr/>
        </p:nvSpPr>
        <p:spPr>
          <a:xfrm flipH="1">
            <a:off x="6301312" y="2374147"/>
            <a:ext cx="1847880" cy="516619"/>
          </a:xfrm>
          <a:prstGeom prst="accentBorderCallout1">
            <a:avLst>
              <a:gd name="adj1" fmla="val 20382"/>
              <a:gd name="adj2" fmla="val 101964"/>
              <a:gd name="adj3" fmla="val 47998"/>
              <a:gd name="adj4" fmla="val 138236"/>
            </a:avLst>
          </a:prstGeom>
          <a:solidFill>
            <a:schemeClr val="bg1"/>
          </a:solidFill>
          <a:ln w="9525">
            <a:solidFill>
              <a:srgbClr val="FF0000"/>
            </a:solidFill>
            <a:headEnd type="none" w="med" len="med"/>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lIns="45720" r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HER2CLIMB05-2024-p.9(a-c)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Overall survival (OS)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Time to deterioration of health-related quality of life (</a:t>
            </a:r>
            <a:r>
              <a:rPr kumimoji="0" lang="en-US" sz="600" b="0" i="0" u="none" strike="noStrike" kern="1200" cap="none" spc="0" normalizeH="0" baseline="0" noProof="0" err="1">
                <a:ln>
                  <a:noFill/>
                </a:ln>
                <a:solidFill>
                  <a:srgbClr val="FF0000"/>
                </a:solidFill>
                <a:effectLst/>
                <a:uLnTx/>
                <a:uFillTx/>
                <a:latin typeface="Calibri" panose="020F0502020204030204"/>
                <a:ea typeface="+mn-ea"/>
                <a:cs typeface="+mn-cs"/>
              </a:rPr>
              <a:t>HRQoL</a:t>
            </a: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Central nervous system (CNS) PFS</a:t>
            </a:r>
          </a:p>
        </p:txBody>
      </p:sp>
      <p:sp>
        <p:nvSpPr>
          <p:cNvPr id="3" name="Notes Placeholder 2">
            <a:extLst>
              <a:ext uri="{FF2B5EF4-FFF2-40B4-BE49-F238E27FC236}">
                <a16:creationId xmlns:a16="http://schemas.microsoft.com/office/drawing/2014/main" id="{76ACD7C0-E45C-CBA6-D2D3-7BB3ADAA79A7}"/>
              </a:ext>
            </a:extLst>
          </p:cNvPr>
          <p:cNvSpPr>
            <a:spLocks noGrp="1"/>
          </p:cNvSpPr>
          <p:nvPr>
            <p:ph type="body" idx="1"/>
          </p:nvPr>
        </p:nvSpPr>
        <p:spPr>
          <a:xfrm>
            <a:off x="684213" y="4433982"/>
            <a:ext cx="5486400" cy="3600450"/>
          </a:xfrm>
        </p:spPr>
        <p:txBody>
          <a:bodyPr/>
          <a:lstStyle/>
          <a:p>
            <a:pPr algn="l"/>
            <a:endParaRPr kumimoji="0" lang="en-US" sz="1200" b="0" i="0" u="none" strike="noStrike" kern="1200" cap="none" spc="0" normalizeH="0" baseline="0" noProof="0" dirty="0">
              <a:ln>
                <a:noFill/>
              </a:ln>
              <a:solidFill>
                <a:srgbClr val="0563C1"/>
              </a:solidFill>
              <a:effectLst/>
              <a:highlight>
                <a:srgbClr val="00FFFF"/>
              </a:highlight>
              <a:uLnTx/>
              <a:uFillTx/>
              <a:latin typeface="Arial" charset="0"/>
              <a:ea typeface="ＭＳ Ｐゴシック" pitchFamily="34" charset="-128"/>
              <a:cs typeface="Lucida Sans Unicode"/>
            </a:endParaRPr>
          </a:p>
        </p:txBody>
      </p:sp>
      <p:sp>
        <p:nvSpPr>
          <p:cNvPr id="18" name="Callout: Line with Border and Accent Bar 17">
            <a:extLst>
              <a:ext uri="{FF2B5EF4-FFF2-40B4-BE49-F238E27FC236}">
                <a16:creationId xmlns:a16="http://schemas.microsoft.com/office/drawing/2014/main" id="{C7084090-9403-240A-04DD-3A28552CADF2}"/>
              </a:ext>
            </a:extLst>
          </p:cNvPr>
          <p:cNvSpPr/>
          <p:nvPr/>
        </p:nvSpPr>
        <p:spPr>
          <a:xfrm flipH="1">
            <a:off x="6290693" y="3716337"/>
            <a:ext cx="1649352" cy="604992"/>
          </a:xfrm>
          <a:prstGeom prst="accentBorderCallout1">
            <a:avLst>
              <a:gd name="adj1" fmla="val 15791"/>
              <a:gd name="adj2" fmla="val 101859"/>
              <a:gd name="adj3" fmla="val -74023"/>
              <a:gd name="adj4" fmla="val 214458"/>
            </a:avLst>
          </a:prstGeom>
          <a:solidFill>
            <a:schemeClr val="bg1"/>
          </a:solidFill>
          <a:ln w="9525">
            <a:solidFill>
              <a:srgbClr val="FF0000"/>
            </a:solidFill>
            <a:headEnd type="none" w="med" len="med"/>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lIns="45720" r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HER2CLIMB-05 NCT-p.2(a)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Control arm: Placebo given orally twice daily plus trastuzumab and </a:t>
            </a:r>
            <a:r>
              <a:rPr kumimoji="0" lang="en-US" sz="600" b="0" i="0" u="none" strike="noStrike" kern="1200" cap="none" spc="0" normalizeH="0" baseline="0" noProof="0" err="1">
                <a:ln>
                  <a:noFill/>
                </a:ln>
                <a:solidFill>
                  <a:srgbClr val="FF0000"/>
                </a:solidFill>
                <a:effectLst/>
                <a:uLnTx/>
                <a:uFillTx/>
                <a:latin typeface="Calibri" panose="020F0502020204030204"/>
                <a:ea typeface="+mn-ea"/>
                <a:cs typeface="+mn-cs"/>
              </a:rPr>
              <a:t>pertuzumab</a:t>
            </a: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 every 21 days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Experimental arm: Tucatinib 300 mg given orally twice daily plus trastuzumab and </a:t>
            </a:r>
            <a:r>
              <a:rPr kumimoji="0" lang="en-US" sz="600" b="0" i="0" u="none" strike="noStrike" kern="1200" cap="none" spc="0" normalizeH="0" baseline="0" noProof="0" err="1">
                <a:ln>
                  <a:noFill/>
                </a:ln>
                <a:solidFill>
                  <a:srgbClr val="FF0000"/>
                </a:solidFill>
                <a:effectLst/>
                <a:uLnTx/>
                <a:uFillTx/>
                <a:latin typeface="Calibri" panose="020F0502020204030204"/>
                <a:ea typeface="+mn-ea"/>
                <a:cs typeface="+mn-cs"/>
              </a:rPr>
              <a:t>pertuzumab</a:t>
            </a:r>
            <a:r>
              <a:rPr kumimoji="0" lang="en-US" sz="600" b="0" i="0" u="none" strike="noStrike" kern="1200" cap="none" spc="0" normalizeH="0" baseline="0" noProof="0">
                <a:ln>
                  <a:noFill/>
                </a:ln>
                <a:solidFill>
                  <a:srgbClr val="FF0000"/>
                </a:solidFill>
                <a:effectLst/>
                <a:uLnTx/>
                <a:uFillTx/>
                <a:latin typeface="Calibri" panose="020F0502020204030204"/>
                <a:ea typeface="+mn-ea"/>
                <a:cs typeface="+mn-cs"/>
              </a:rPr>
              <a:t> every 21 days</a:t>
            </a:r>
          </a:p>
        </p:txBody>
      </p:sp>
    </p:spTree>
    <p:extLst>
      <p:ext uri="{BB962C8B-B14F-4D97-AF65-F5344CB8AC3E}">
        <p14:creationId xmlns:p14="http://schemas.microsoft.com/office/powerpoint/2010/main" val="337770648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5662637-0F36-4497-92DA-8AA71946C7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6596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B5999-B585-1742-64E8-0A35BB4E25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1211F3-158F-0B95-57B6-126921F667C0}"/>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41FFD7DC-296E-5A45-62AB-4FFA3E7EB82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A39233B5-58FE-7CAB-1036-3149834E49F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17912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C194F-2053-028B-4205-EAB7626A7A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DA5315-1498-2F94-A2D8-62DEB8E82B03}"/>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B5272197-9CE1-F3D8-B99C-A23E155D89B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B5917B62-577A-B66A-39BD-0C343FC0C6E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675632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Slide Image Placeholder 1"/>
          <p:cNvSpPr>
            <a:spLocks noGrp="1" noRot="1" noChangeAspect="1" noTextEdit="1"/>
          </p:cNvSpPr>
          <p:nvPr>
            <p:ph type="sldImg"/>
          </p:nvPr>
        </p:nvSpPr>
        <p:spPr bwMode="auto">
          <a:xfrm>
            <a:off x="139700" y="768350"/>
            <a:ext cx="6819900" cy="38369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ES" altLang="en-US">
              <a:ea typeface="ＭＳ Ｐゴシック" panose="020B0600070205080204" pitchFamily="34" charset="-128"/>
            </a:endParaRPr>
          </a:p>
        </p:txBody>
      </p:sp>
      <p:sp>
        <p:nvSpPr>
          <p:cNvPr id="2314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457200" rtl="0" eaLnBrk="0" fontAlgn="base" latinLnBrk="0" hangingPunct="0">
              <a:lnSpc>
                <a:spcPct val="100000"/>
              </a:lnSpc>
              <a:spcBef>
                <a:spcPct val="0"/>
              </a:spcBef>
              <a:spcAft>
                <a:spcPct val="0"/>
              </a:spcAft>
              <a:buClrTx/>
              <a:buSzTx/>
              <a:buFontTx/>
              <a:buNone/>
              <a:tabLst/>
              <a:defRPr/>
            </a:pPr>
            <a:fld id="{63499277-96B8-4F86-A3CF-3484D3512214}"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ＭＳ Ｐゴシック" panose="020B0600070205080204" pitchFamily="34" charset="-128"/>
                <a:cs typeface="Calibri"/>
                <a:sym typeface="Calibri"/>
              </a:rPr>
              <a:pPr marL="0" marR="0" lvl="0" indent="0" algn="r" defTabSz="457200" rtl="0" eaLnBrk="0" fontAlgn="base" latinLnBrk="0" hangingPunct="0">
                <a:lnSpc>
                  <a:spcPct val="100000"/>
                </a:lnSpc>
                <a:spcBef>
                  <a:spcPct val="0"/>
                </a:spcBef>
                <a:spcAft>
                  <a:spcPct val="0"/>
                </a:spcAft>
                <a:buClrTx/>
                <a:buSzTx/>
                <a:buFontTx/>
                <a:buNone/>
                <a:tabLst/>
                <a:defRPr/>
              </a:pPr>
              <a:t>76</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ＭＳ Ｐゴシック" panose="020B0600070205080204" pitchFamily="34" charset="-128"/>
              <a:cs typeface="Calibri"/>
              <a:sym typeface="Calibri"/>
            </a:endParaRPr>
          </a:p>
        </p:txBody>
      </p:sp>
    </p:spTree>
    <p:extLst>
      <p:ext uri="{BB962C8B-B14F-4D97-AF65-F5344CB8AC3E}">
        <p14:creationId xmlns:p14="http://schemas.microsoft.com/office/powerpoint/2010/main" val="32890866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Slide Image Placeholder 1"/>
          <p:cNvSpPr>
            <a:spLocks noGrp="1" noRot="1" noChangeAspect="1" noTextEdit="1"/>
          </p:cNvSpPr>
          <p:nvPr>
            <p:ph type="sldImg"/>
          </p:nvPr>
        </p:nvSpPr>
        <p:spPr bwMode="auto">
          <a:xfrm>
            <a:off x="139700" y="768350"/>
            <a:ext cx="6819900" cy="38369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ES" altLang="en-US">
              <a:ea typeface="ＭＳ Ｐゴシック" panose="020B0600070205080204" pitchFamily="34" charset="-128"/>
            </a:endParaRPr>
          </a:p>
        </p:txBody>
      </p:sp>
      <p:sp>
        <p:nvSpPr>
          <p:cNvPr id="2314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457200" rtl="0" eaLnBrk="0" fontAlgn="base" latinLnBrk="0" hangingPunct="0">
              <a:lnSpc>
                <a:spcPct val="100000"/>
              </a:lnSpc>
              <a:spcBef>
                <a:spcPct val="0"/>
              </a:spcBef>
              <a:spcAft>
                <a:spcPct val="0"/>
              </a:spcAft>
              <a:buClrTx/>
              <a:buSzTx/>
              <a:buFontTx/>
              <a:buNone/>
              <a:tabLst/>
              <a:defRPr/>
            </a:pPr>
            <a:fld id="{63499277-96B8-4F86-A3CF-3484D3512214}"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ＭＳ Ｐゴシック" panose="020B0600070205080204" pitchFamily="34" charset="-128"/>
                <a:cs typeface="Calibri"/>
                <a:sym typeface="Calibri"/>
              </a:rPr>
              <a:pPr marL="0" marR="0" lvl="0" indent="0" algn="r" defTabSz="457200" rtl="0" eaLnBrk="0" fontAlgn="base" latinLnBrk="0" hangingPunct="0">
                <a:lnSpc>
                  <a:spcPct val="100000"/>
                </a:lnSpc>
                <a:spcBef>
                  <a:spcPct val="0"/>
                </a:spcBef>
                <a:spcAft>
                  <a:spcPct val="0"/>
                </a:spcAft>
                <a:buClrTx/>
                <a:buSzTx/>
                <a:buFontTx/>
                <a:buNone/>
                <a:tabLst/>
                <a:defRPr/>
              </a:pPr>
              <a:t>77</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ＭＳ Ｐゴシック" panose="020B0600070205080204" pitchFamily="34" charset="-128"/>
              <a:cs typeface="Calibri"/>
              <a:sym typeface="Calibri"/>
            </a:endParaRPr>
          </a:p>
        </p:txBody>
      </p:sp>
    </p:spTree>
    <p:extLst>
      <p:ext uri="{BB962C8B-B14F-4D97-AF65-F5344CB8AC3E}">
        <p14:creationId xmlns:p14="http://schemas.microsoft.com/office/powerpoint/2010/main" val="5081683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Slide Image Placeholder 1"/>
          <p:cNvSpPr>
            <a:spLocks noGrp="1" noRot="1" noChangeAspect="1" noTextEdit="1"/>
          </p:cNvSpPr>
          <p:nvPr>
            <p:ph type="sldImg"/>
          </p:nvPr>
        </p:nvSpPr>
        <p:spPr bwMode="auto">
          <a:xfrm>
            <a:off x="139700" y="768350"/>
            <a:ext cx="6819900" cy="38369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ES" altLang="en-US">
              <a:ea typeface="ＭＳ Ｐゴシック" panose="020B0600070205080204" pitchFamily="34" charset="-128"/>
            </a:endParaRPr>
          </a:p>
        </p:txBody>
      </p:sp>
      <p:sp>
        <p:nvSpPr>
          <p:cNvPr id="2314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457200" rtl="0" eaLnBrk="0" fontAlgn="base" latinLnBrk="0" hangingPunct="0">
              <a:lnSpc>
                <a:spcPct val="100000"/>
              </a:lnSpc>
              <a:spcBef>
                <a:spcPct val="0"/>
              </a:spcBef>
              <a:spcAft>
                <a:spcPct val="0"/>
              </a:spcAft>
              <a:buClrTx/>
              <a:buSzTx/>
              <a:buFontTx/>
              <a:buNone/>
              <a:tabLst/>
              <a:defRPr/>
            </a:pPr>
            <a:fld id="{63499277-96B8-4F86-A3CF-3484D3512214}"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ＭＳ Ｐゴシック" panose="020B0600070205080204" pitchFamily="34" charset="-128"/>
                <a:cs typeface="+mn-cs"/>
              </a:rPr>
              <a:pPr marL="0" marR="0" lvl="0" indent="0" algn="r" defTabSz="457200" rtl="0" eaLnBrk="0" fontAlgn="base" latinLnBrk="0" hangingPunct="0">
                <a:lnSpc>
                  <a:spcPct val="100000"/>
                </a:lnSpc>
                <a:spcBef>
                  <a:spcPct val="0"/>
                </a:spcBef>
                <a:spcAft>
                  <a:spcPct val="0"/>
                </a:spcAft>
                <a:buClrTx/>
                <a:buSzTx/>
                <a:buFontTx/>
                <a:buNone/>
                <a:tabLst/>
                <a:defRPr/>
              </a:pPr>
              <a:t>79</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80940128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0" lvl="0" algn="l" defTabSz="914400" rtl="0" eaLnBrk="1" fontAlgn="auto" latinLnBrk="0" hangingPunct="1">
              <a:lnSpc>
                <a:spcPct val="100000"/>
              </a:lnSpc>
              <a:spcBef>
                <a:spcPts val="360"/>
              </a:spcBef>
              <a:spcAft>
                <a:spcPts val="0"/>
              </a:spcAft>
              <a:buClr>
                <a:srgbClr val="000000"/>
              </a:buClr>
              <a:buSzPts val="1400"/>
              <a:buFont typeface="Arial"/>
              <a:buNone/>
              <a:tabLst/>
              <a:defRPr/>
            </a:pPr>
            <a:endParaRPr lang="en-US" b="0"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80</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3512611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360"/>
              </a:spcBef>
              <a:spcAft>
                <a:spcPts val="0"/>
              </a:spcAft>
              <a:buClr>
                <a:srgbClr val="000000"/>
              </a:buClr>
              <a:buSzPts val="1400"/>
              <a:buFont typeface="Arial"/>
              <a:buNone/>
              <a:tabLst/>
              <a:defRPr/>
            </a:pPr>
            <a:endParaRPr lang="en-US" b="0"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81</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72652073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82</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98350843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7C79E-7301-A609-EC03-52E7116F72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32C315-05C3-5EE4-7040-FB60E16CE0CD}"/>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107D1E7C-4452-BA42-1FAF-B40605510E0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6B883385-48C4-9266-15C6-B99C5D21137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549773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备注占位符 2"/>
          <p:cNvSpPr>
            <a:spLocks noGrp="1"/>
          </p:cNvSpPr>
          <p:nvPr>
            <p:ph type="body" idx="1"/>
          </p:nvPr>
        </p:nvSpPr>
        <p:spPr>
          <a:xfrm>
            <a:off x="1028700" y="8801100"/>
            <a:ext cx="8229600" cy="7200900"/>
          </a:xfrm>
          <a:prstGeom prst="rect">
            <a:avLst/>
          </a:prstGeom>
        </p:spPr>
        <p:txBody>
          <a:bodyPr/>
          <a:lstStyle/>
          <a:p>
            <a:endParaRPr lang="zh-CN" alt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备注占位符 2"/>
          <p:cNvSpPr>
            <a:spLocks noGrp="1"/>
          </p:cNvSpPr>
          <p:nvPr>
            <p:ph type="body" idx="1"/>
          </p:nvPr>
        </p:nvSpPr>
        <p:spPr>
          <a:xfrm>
            <a:off x="1028700" y="8801100"/>
            <a:ext cx="8229600" cy="7200900"/>
          </a:xfrm>
          <a:prstGeom prst="rect">
            <a:avLst/>
          </a:prstGeom>
        </p:spPr>
        <p:txBody>
          <a:bodyPr/>
          <a:lstStyle/>
          <a:p>
            <a:endParaRPr lang="zh-CN" alt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备注占位符 2"/>
          <p:cNvSpPr>
            <a:spLocks noGrp="1"/>
          </p:cNvSpPr>
          <p:nvPr>
            <p:ph type="body" idx="1"/>
          </p:nvPr>
        </p:nvSpPr>
        <p:spPr>
          <a:xfrm>
            <a:off x="1028700" y="8801100"/>
            <a:ext cx="8229600" cy="7200900"/>
          </a:xfrm>
          <a:prstGeom prst="rect">
            <a:avLst/>
          </a:prstGeom>
        </p:spPr>
        <p:txBody>
          <a:bodyPr/>
          <a:lstStyle/>
          <a:p>
            <a:endParaRPr lang="zh-CN" alt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541-AD6C-E217-9314-877134A9AF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4F824B-47DE-5BC5-D405-D3426207A508}"/>
              </a:ext>
            </a:extLst>
          </p:cNvPr>
          <p:cNvSpPr>
            <a:spLocks noGrp="1" noRot="1" noChangeAspect="1"/>
          </p:cNvSpPr>
          <p:nvPr>
            <p:ph type="sldImg"/>
          </p:nvPr>
        </p:nvSpPr>
        <p:spPr>
          <a:xfrm>
            <a:off x="850900" y="300038"/>
            <a:ext cx="5156200" cy="2900362"/>
          </a:xfrm>
        </p:spPr>
      </p:sp>
      <p:sp>
        <p:nvSpPr>
          <p:cNvPr id="3" name="Notes Placeholder 2">
            <a:extLst>
              <a:ext uri="{FF2B5EF4-FFF2-40B4-BE49-F238E27FC236}">
                <a16:creationId xmlns:a16="http://schemas.microsoft.com/office/drawing/2014/main" id="{901B3E32-5FEE-2854-23EF-8121981FA01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strike="noStrike" dirty="0">
              <a:solidFill>
                <a:schemeClr val="tx2"/>
              </a:solidFill>
              <a:latin typeface="Arial"/>
            </a:endParaRPr>
          </a:p>
        </p:txBody>
      </p:sp>
      <p:sp>
        <p:nvSpPr>
          <p:cNvPr id="4" name="Slide Number Placeholder 3">
            <a:extLst>
              <a:ext uri="{FF2B5EF4-FFF2-40B4-BE49-F238E27FC236}">
                <a16:creationId xmlns:a16="http://schemas.microsoft.com/office/drawing/2014/main" id="{A1A521C0-1D76-51A7-DF7C-3B3AEF8CE2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6A2EF5-66C3-3940-8604-3F666A5011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209860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249923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992264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8B77D1-C200-4F70-9098-2548807E2442}" type="slidenum">
              <a:rPr kumimoji="0" lang="en-GB" sz="1200" b="0" i="0" u="none" strike="noStrike" kern="1200" cap="none" spc="0" normalizeH="0" baseline="0" noProof="0" smtClean="0">
                <a:ln>
                  <a:noFill/>
                </a:ln>
                <a:solidFill>
                  <a:prstClr val="black"/>
                </a:solidFill>
                <a:effectLst/>
                <a:uLnTx/>
                <a:uFillTx/>
                <a:latin typeface="Trebuchet MS" panose="020B0603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a:ln>
                <a:noFill/>
              </a:ln>
              <a:solidFill>
                <a:prstClr val="black"/>
              </a:solidFill>
              <a:effectLst/>
              <a:uLnTx/>
              <a:uFillTx/>
              <a:latin typeface="Trebuchet MS" panose="020B0603020202020204" pitchFamily="34" charset="0"/>
              <a:ea typeface="+mn-ea"/>
              <a:cs typeface="+mn-cs"/>
            </a:endParaRPr>
          </a:p>
        </p:txBody>
      </p:sp>
    </p:spTree>
    <p:extLst>
      <p:ext uri="{BB962C8B-B14F-4D97-AF65-F5344CB8AC3E}">
        <p14:creationId xmlns:p14="http://schemas.microsoft.com/office/powerpoint/2010/main" val="428429278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950CD-407D-8250-CAD5-E159266F7D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92FEA9-4BD4-3C00-282D-80BEAA4B6F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07D032-1DA6-3C15-D07A-6990806C2270}"/>
              </a:ext>
            </a:extLst>
          </p:cNvPr>
          <p:cNvSpPr>
            <a:spLocks noGrp="1"/>
          </p:cNvSpPr>
          <p:nvPr>
            <p:ph type="body" idx="1"/>
          </p:nvPr>
        </p:nvSpPr>
        <p:spPr/>
        <p:txBody>
          <a:bodyPr/>
          <a:lstStyle/>
          <a:p>
            <a:pPr marL="294122" indent="-294122">
              <a:lnSpc>
                <a:spcPct val="150000"/>
              </a:lnSpc>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B4165201-78ED-B79F-5EAC-8530193DAF3F}"/>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870967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092774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713267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37493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997924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a:sym typeface="Arial"/>
              </a:rPr>
              <a:pPr marL="0" marR="0" lvl="0" indent="0" algn="r" defTabSz="457200" rtl="0" eaLnBrk="1" fontAlgn="auto" latinLnBrk="0" hangingPunct="1">
                <a:lnSpc>
                  <a:spcPct val="100000"/>
                </a:lnSpc>
                <a:spcBef>
                  <a:spcPts val="0"/>
                </a:spcBef>
                <a:spcAft>
                  <a:spcPts val="0"/>
                </a:spcAft>
                <a:buClrTx/>
                <a:buSzTx/>
                <a:buFontTx/>
                <a:buNone/>
                <a:tabLst/>
                <a:defRPr/>
              </a:pPr>
              <a:t>102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Arial"/>
              <a:sym typeface="Arial"/>
            </a:endParaRPr>
          </a:p>
        </p:txBody>
      </p:sp>
    </p:spTree>
    <p:extLst>
      <p:ext uri="{BB962C8B-B14F-4D97-AF65-F5344CB8AC3E}">
        <p14:creationId xmlns:p14="http://schemas.microsoft.com/office/powerpoint/2010/main" val="246224244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329047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072532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311870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627591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456357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US" dirty="0"/>
          </a:p>
        </p:txBody>
      </p:sp>
      <p:sp>
        <p:nvSpPr>
          <p:cNvPr id="4" name="Marcador de número de diapositiva 3"/>
          <p:cNvSpPr>
            <a:spLocks noGrp="1"/>
          </p:cNvSpPr>
          <p:nvPr>
            <p:ph type="sldNum" sz="quarter" idx="10"/>
          </p:nvPr>
        </p:nvSpPr>
        <p:spPr/>
        <p:txBody>
          <a:bodyPr/>
          <a:lstStyle/>
          <a:p>
            <a:pPr marL="0" marR="0" lvl="0" indent="0" algn="r" defTabSz="457200" rtl="0" eaLnBrk="0" fontAlgn="base" latinLnBrk="0" hangingPunct="0">
              <a:lnSpc>
                <a:spcPct val="100000"/>
              </a:lnSpc>
              <a:spcBef>
                <a:spcPct val="0"/>
              </a:spcBef>
              <a:spcAft>
                <a:spcPct val="0"/>
              </a:spcAft>
              <a:buClrTx/>
              <a:buSzTx/>
              <a:buFontTx/>
              <a:buNone/>
              <a:tabLst/>
              <a:defRPr/>
            </a:pPr>
            <a:fld id="{B53C4279-0E90-45C7-936D-21AD6824232C}" type="slidenum">
              <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0" fontAlgn="base" latinLnBrk="0" hangingPunct="0">
                <a:lnSpc>
                  <a:spcPct val="100000"/>
                </a:lnSpc>
                <a:spcBef>
                  <a:spcPct val="0"/>
                </a:spcBef>
                <a:spcAft>
                  <a:spcPct val="0"/>
                </a:spcAft>
                <a:buClrTx/>
                <a:buSzTx/>
                <a:buFontTx/>
                <a:buNone/>
                <a:tabLst/>
                <a:defRPr/>
              </a:pPr>
              <a:t>108</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322334122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616168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282446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262111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450307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359014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626448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704107-7EA7-6041-A077-2B1EB7CB982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43148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D35F09-126C-48DA-A455-CB264251A4D9}" type="slidenum">
              <a:rPr kumimoji="0" lang="de-DE" sz="1200" b="0" i="0" u="none" strike="noStrike" kern="1200" cap="none" spc="0" normalizeH="0" baseline="0" noProof="0" smtClean="0">
                <a:ln>
                  <a:noFill/>
                </a:ln>
                <a:solidFill>
                  <a:prstClr val="black"/>
                </a:solidFill>
                <a:effectLst/>
                <a:uLnTx/>
                <a:uFillTx/>
                <a:latin typeface="Verdana"/>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de-DE" sz="1200" b="0" i="0" u="none" strike="noStrike" kern="1200" cap="none" spc="0" normalizeH="0" baseline="0" noProof="0">
              <a:ln>
                <a:noFill/>
              </a:ln>
              <a:solidFill>
                <a:prstClr val="black"/>
              </a:solidFill>
              <a:effectLst/>
              <a:uLnTx/>
              <a:uFillTx/>
              <a:latin typeface="Verdana"/>
              <a:ea typeface="+mn-ea"/>
              <a:cs typeface="+mn-cs"/>
            </a:endParaRPr>
          </a:p>
        </p:txBody>
      </p:sp>
    </p:spTree>
    <p:extLst>
      <p:ext uri="{BB962C8B-B14F-4D97-AF65-F5344CB8AC3E}">
        <p14:creationId xmlns:p14="http://schemas.microsoft.com/office/powerpoint/2010/main" val="178393797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pPr marL="0" marR="0" lvl="0" indent="0" algn="r" defTabSz="457200" rtl="0" eaLnBrk="0" fontAlgn="base" latinLnBrk="0" hangingPunct="0">
              <a:lnSpc>
                <a:spcPct val="100000"/>
              </a:lnSpc>
              <a:spcBef>
                <a:spcPct val="0"/>
              </a:spcBef>
              <a:spcAft>
                <a:spcPct val="0"/>
              </a:spcAft>
              <a:buClrTx/>
              <a:buSzTx/>
              <a:buFontTx/>
              <a:buNone/>
              <a:tabLst/>
              <a:defRPr/>
            </a:pPr>
            <a:fld id="{B53C4279-0E90-45C7-936D-21AD6824232C}"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0" fontAlgn="base" latinLnBrk="0" hangingPunct="0">
                <a:lnSpc>
                  <a:spcPct val="100000"/>
                </a:lnSpc>
                <a:spcBef>
                  <a:spcPct val="0"/>
                </a:spcBef>
                <a:spcAft>
                  <a:spcPct val="0"/>
                </a:spcAft>
                <a:buClrTx/>
                <a:buSzTx/>
                <a:buFontTx/>
                <a:buNone/>
                <a:tabLst/>
                <a:defRPr/>
              </a:pPr>
              <a:t>121</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337973123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2E537-5519-ED93-BAAC-4702439DCD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BEA01D-A49B-F758-0DB6-457D429347E4}"/>
              </a:ext>
            </a:extLst>
          </p:cNvPr>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F795274C-38A1-4300-FAC9-F12F11430C01}"/>
              </a:ext>
            </a:extLst>
          </p:cNvPr>
          <p:cNvSpPr>
            <a:spLocks noGrp="1"/>
          </p:cNvSpPr>
          <p:nvPr>
            <p:ph type="body" idx="1"/>
          </p:nvPr>
        </p:nvSpPr>
        <p:spPr>
          <a:xfrm>
            <a:off x="1028700" y="8801100"/>
            <a:ext cx="8229600" cy="7200900"/>
          </a:xfrm>
          <a:prstGeom prst="rect">
            <a:avLst/>
          </a:prstGeom>
        </p:spPr>
        <p:txBody>
          <a:bodyPr/>
          <a:lstStyle/>
          <a:p>
            <a:endParaRPr lang="en-US"/>
          </a:p>
        </p:txBody>
      </p:sp>
    </p:spTree>
    <p:extLst>
      <p:ext uri="{BB962C8B-B14F-4D97-AF65-F5344CB8AC3E}">
        <p14:creationId xmlns:p14="http://schemas.microsoft.com/office/powerpoint/2010/main" val="377058755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1">
          <a:extLst>
            <a:ext uri="{FF2B5EF4-FFF2-40B4-BE49-F238E27FC236}">
              <a16:creationId xmlns:a16="http://schemas.microsoft.com/office/drawing/2014/main" id="{39E249F5-9BAA-29D6-F8D9-13F86B9E0282}"/>
            </a:ext>
          </a:extLst>
        </p:cNvPr>
        <p:cNvGrpSpPr/>
        <p:nvPr/>
      </p:nvGrpSpPr>
      <p:grpSpPr>
        <a:xfrm>
          <a:off x="0" y="0"/>
          <a:ext cx="0" cy="0"/>
          <a:chOff x="0" y="0"/>
          <a:chExt cx="0" cy="0"/>
        </a:xfrm>
      </p:grpSpPr>
      <p:sp>
        <p:nvSpPr>
          <p:cNvPr id="2222" name="Google Shape;2222;g3a4551211c1_3_1534:notes">
            <a:extLst>
              <a:ext uri="{FF2B5EF4-FFF2-40B4-BE49-F238E27FC236}">
                <a16:creationId xmlns:a16="http://schemas.microsoft.com/office/drawing/2014/main" id="{6E716DA2-EFB5-C591-9320-397940EEEBA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3" name="Google Shape;2223;g3a4551211c1_3_1534:notes">
            <a:extLst>
              <a:ext uri="{FF2B5EF4-FFF2-40B4-BE49-F238E27FC236}">
                <a16:creationId xmlns:a16="http://schemas.microsoft.com/office/drawing/2014/main" id="{7705C671-C0D2-DE82-0280-C51F29CA097D}"/>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457200" lvl="0" indent="-228600" algn="l" rtl="0">
              <a:lnSpc>
                <a:spcPct val="100000"/>
              </a:lnSpc>
              <a:spcBef>
                <a:spcPts val="0"/>
              </a:spcBef>
              <a:spcAft>
                <a:spcPts val="0"/>
              </a:spcAft>
              <a:buSzPts val="1400"/>
              <a:buNone/>
            </a:pPr>
            <a:endParaRPr/>
          </a:p>
        </p:txBody>
      </p:sp>
      <p:sp>
        <p:nvSpPr>
          <p:cNvPr id="2224" name="Google Shape;2224;g3a4551211c1_3_1534:notes">
            <a:extLst>
              <a:ext uri="{FF2B5EF4-FFF2-40B4-BE49-F238E27FC236}">
                <a16:creationId xmlns:a16="http://schemas.microsoft.com/office/drawing/2014/main" id="{B9FB9010-2313-EA82-C6D9-9CD977F24F97}"/>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GB"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124</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81633437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8502E-F01B-7512-06C5-902D0DA6CA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1AA214-5B80-904F-7A66-CE7FD4074D09}"/>
              </a:ext>
            </a:extLst>
          </p:cNvPr>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BDB2D674-509F-6B4E-DF52-F7885A056E64}"/>
              </a:ext>
            </a:extLst>
          </p:cNvPr>
          <p:cNvSpPr>
            <a:spLocks noGrp="1"/>
          </p:cNvSpPr>
          <p:nvPr>
            <p:ph type="body" idx="1"/>
          </p:nvPr>
        </p:nvSpPr>
        <p:spPr>
          <a:xfrm>
            <a:off x="1028700" y="8801100"/>
            <a:ext cx="8229600" cy="7200900"/>
          </a:xfrm>
          <a:prstGeom prst="rect">
            <a:avLst/>
          </a:prstGeom>
        </p:spPr>
        <p:txBody>
          <a:bodyPr/>
          <a:lstStyle/>
          <a:p>
            <a:endParaRPr lang="en-US"/>
          </a:p>
        </p:txBody>
      </p:sp>
    </p:spTree>
    <p:extLst>
      <p:ext uri="{BB962C8B-B14F-4D97-AF65-F5344CB8AC3E}">
        <p14:creationId xmlns:p14="http://schemas.microsoft.com/office/powerpoint/2010/main" val="89517070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91CB4-2ACD-8883-7AD4-9011EDDB1F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EEDD3D-7B91-1F8C-4EA6-2872F6C5E072}"/>
              </a:ext>
            </a:extLst>
          </p:cNvPr>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E26A17E2-7E20-DC0F-8402-B00618A0FBE7}"/>
              </a:ext>
            </a:extLst>
          </p:cNvPr>
          <p:cNvSpPr>
            <a:spLocks noGrp="1"/>
          </p:cNvSpPr>
          <p:nvPr>
            <p:ph type="body" idx="1"/>
          </p:nvPr>
        </p:nvSpPr>
        <p:spPr>
          <a:xfrm>
            <a:off x="1028700" y="8801100"/>
            <a:ext cx="8229600" cy="7200900"/>
          </a:xfrm>
          <a:prstGeom prst="rect">
            <a:avLst/>
          </a:prstGeom>
        </p:spPr>
        <p:txBody>
          <a:bodyPr/>
          <a:lstStyle/>
          <a:p>
            <a:endParaRPr lang="en-US"/>
          </a:p>
        </p:txBody>
      </p:sp>
    </p:spTree>
    <p:extLst>
      <p:ext uri="{BB962C8B-B14F-4D97-AF65-F5344CB8AC3E}">
        <p14:creationId xmlns:p14="http://schemas.microsoft.com/office/powerpoint/2010/main" val="100665987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E94B695-4959-034C-8CA3-8676768617D7}"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130</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4815504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p:cNvSpPr>
            <a:spLocks noGrp="1"/>
          </p:cNvSpPr>
          <p:nvPr>
            <p:ph type="body" idx="1"/>
          </p:nvPr>
        </p:nvSpPr>
        <p:spPr>
          <a:xfrm>
            <a:off x="1028700" y="8801100"/>
            <a:ext cx="8229600" cy="7200900"/>
          </a:xfrm>
          <a:prstGeom prst="rect">
            <a:avLst/>
          </a:prstGeom>
        </p:spPr>
        <p:txBody>
          <a:bodyPr/>
          <a:lstStyle/>
          <a:p>
            <a:r>
              <a:rPr lang="en-US" b="1"/>
              <a:t>Slide Changes</a:t>
            </a:r>
          </a:p>
          <a:p>
            <a:pPr marL="171450" indent="-171450">
              <a:buFont typeface="Arial" panose="020B0604020202020204" pitchFamily="34" charset="0"/>
              <a:buChar char="•"/>
            </a:pPr>
            <a:r>
              <a:rPr lang="en-US"/>
              <a:t>Footnote b added</a:t>
            </a:r>
          </a:p>
          <a:p>
            <a:pPr marL="171450" indent="-171450">
              <a:buFont typeface="Arial" panose="020B0604020202020204" pitchFamily="34" charset="0"/>
              <a:buChar char="•"/>
            </a:pPr>
            <a:r>
              <a:rPr lang="en-US"/>
              <a:t>HER2-targeted NAT added to stratification factors</a:t>
            </a:r>
          </a:p>
        </p:txBody>
      </p:sp>
    </p:spTree>
    <p:extLst>
      <p:ext uri="{BB962C8B-B14F-4D97-AF65-F5344CB8AC3E}">
        <p14:creationId xmlns:p14="http://schemas.microsoft.com/office/powerpoint/2010/main" val="152745038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p:cNvSpPr>
            <a:spLocks noGrp="1"/>
          </p:cNvSpPr>
          <p:nvPr>
            <p:ph type="body" idx="1"/>
          </p:nvPr>
        </p:nvSpPr>
        <p:spPr>
          <a:xfrm>
            <a:off x="1028700" y="8801100"/>
            <a:ext cx="8229600" cy="7200900"/>
          </a:xfrm>
          <a:prstGeom prst="rect">
            <a:avLst/>
          </a:prstGeom>
        </p:spPr>
        <p:txBody>
          <a:bodyPr/>
          <a:lstStyle/>
          <a:p>
            <a:endParaRPr lang="en-US" b="1"/>
          </a:p>
        </p:txBody>
      </p:sp>
    </p:spTree>
    <p:extLst>
      <p:ext uri="{BB962C8B-B14F-4D97-AF65-F5344CB8AC3E}">
        <p14:creationId xmlns:p14="http://schemas.microsoft.com/office/powerpoint/2010/main" val="2188799269"/>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p:cNvSpPr>
            <a:spLocks noGrp="1"/>
          </p:cNvSpPr>
          <p:nvPr>
            <p:ph type="body" idx="1"/>
          </p:nvPr>
        </p:nvSpPr>
        <p:spPr>
          <a:xfrm>
            <a:off x="1028700" y="8801100"/>
            <a:ext cx="8229600" cy="7200900"/>
          </a:xfrm>
          <a:prstGeom prst="rect">
            <a:avLst/>
          </a:prstGeom>
        </p:spPr>
        <p:txBody>
          <a:bodyPr/>
          <a:lstStyle/>
          <a:p>
            <a:endParaRPr lang="en-GB"/>
          </a:p>
        </p:txBody>
      </p:sp>
    </p:spTree>
    <p:extLst>
      <p:ext uri="{BB962C8B-B14F-4D97-AF65-F5344CB8AC3E}">
        <p14:creationId xmlns:p14="http://schemas.microsoft.com/office/powerpoint/2010/main" val="52684391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073DD-24A8-19A9-AA73-174E466C31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AEB914-DE53-2DB8-C5B3-CBE4157F2757}"/>
              </a:ext>
            </a:extLst>
          </p:cNvPr>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7D85F07C-C173-F7A9-ECFF-151EFE088B67}"/>
              </a:ext>
            </a:extLst>
          </p:cNvPr>
          <p:cNvSpPr>
            <a:spLocks noGrp="1"/>
          </p:cNvSpPr>
          <p:nvPr>
            <p:ph type="body" idx="1"/>
          </p:nvPr>
        </p:nvSpPr>
        <p:spPr>
          <a:xfrm>
            <a:off x="1028700" y="8801100"/>
            <a:ext cx="8229600" cy="7200900"/>
          </a:xfrm>
          <a:prstGeom prst="rect">
            <a:avLst/>
          </a:prstGeom>
        </p:spPr>
        <p:txBody>
          <a:bodyPr/>
          <a:lstStyle/>
          <a:p>
            <a:endParaRPr lang="en-GB"/>
          </a:p>
        </p:txBody>
      </p:sp>
    </p:spTree>
    <p:extLst>
      <p:ext uri="{BB962C8B-B14F-4D97-AF65-F5344CB8AC3E}">
        <p14:creationId xmlns:p14="http://schemas.microsoft.com/office/powerpoint/2010/main" val="140055735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60"/>
        <p:cNvGrpSpPr/>
        <p:nvPr/>
      </p:nvGrpSpPr>
      <p:grpSpPr>
        <a:xfrm>
          <a:off x="0" y="0"/>
          <a:ext cx="0" cy="0"/>
          <a:chOff x="0" y="0"/>
          <a:chExt cx="0" cy="0"/>
        </a:xfrm>
      </p:grpSpPr>
      <p:sp>
        <p:nvSpPr>
          <p:cNvPr id="6061" name="Google Shape;6061;g3a3732cd231_1_369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62" name="Google Shape;6062;g3a3732cd231_1_369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457200" lvl="0" indent="-228600" algn="l" rtl="0">
              <a:lnSpc>
                <a:spcPct val="100000"/>
              </a:lnSpc>
              <a:spcBef>
                <a:spcPts val="0"/>
              </a:spcBef>
              <a:spcAft>
                <a:spcPts val="0"/>
              </a:spcAft>
              <a:buSzPts val="1400"/>
              <a:buNone/>
            </a:pPr>
            <a:endParaRPr/>
          </a:p>
        </p:txBody>
      </p:sp>
      <p:sp>
        <p:nvSpPr>
          <p:cNvPr id="6063" name="Google Shape;6063;g3a3732cd231_1_369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GB"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138</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190500" y="882650"/>
            <a:ext cx="7726363" cy="4346575"/>
          </a:xfrm>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p:nvPr>
        </p:nvSpPr>
        <p:spPr/>
        <p:txBody>
          <a:bodyPr/>
          <a:lstStyle/>
          <a:p>
            <a:pPr marL="0" marR="0" lvl="0" indent="0" algn="r" defTabSz="457200" rtl="0" eaLnBrk="1" fontAlgn="base" latinLnBrk="0" hangingPunct="0">
              <a:lnSpc>
                <a:spcPct val="93000"/>
              </a:lnSpc>
              <a:spcBef>
                <a:spcPct val="0"/>
              </a:spcBef>
              <a:spcAft>
                <a:spcPct val="0"/>
              </a:spcAft>
              <a:buClrTx/>
              <a:buSzPct val="100000"/>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fld id="{9D1375F4-5153-5046-9BDE-01C249B388C7}" type="slidenum">
              <a:rPr kumimoji="0" lang="en-US"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Arial Unicode MS" panose="020B0604020202020204" pitchFamily="34" charset="-128"/>
                <a:cs typeface="+mn-cs"/>
              </a:rPr>
              <a:pPr marL="0" marR="0" lvl="0" indent="0" algn="r" defTabSz="457200" rtl="0" eaLnBrk="1" fontAlgn="base" latinLnBrk="0" hangingPunct="0">
                <a:lnSpc>
                  <a:spcPct val="93000"/>
                </a:lnSpc>
                <a:spcBef>
                  <a:spcPct val="0"/>
                </a:spcBef>
                <a:spcAft>
                  <a:spcPct val="0"/>
                </a:spcAft>
                <a:buClrTx/>
                <a:buSzPct val="100000"/>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t>139</a:t>
            </a:fld>
            <a:endParaRPr kumimoji="0" lang="en-US" altLang="en-US" sz="1400" b="0" i="0" u="none" strike="noStrike" kern="1200" cap="none" spc="0" normalizeH="0" baseline="0" noProof="0">
              <a:ln>
                <a:noFill/>
              </a:ln>
              <a:solidFill>
                <a:srgbClr val="000000"/>
              </a:solidFill>
              <a:effectLst/>
              <a:uLnTx/>
              <a:uFillTx/>
              <a:latin typeface="Times New Roman" panose="02020603050405020304" pitchFamily="18" charset="0"/>
              <a:ea typeface="Arial Unicode MS" panose="020B0604020202020204" pitchFamily="34" charset="-128"/>
              <a:cs typeface="+mn-cs"/>
            </a:endParaRPr>
          </a:p>
        </p:txBody>
      </p:sp>
    </p:spTree>
    <p:extLst>
      <p:ext uri="{BB962C8B-B14F-4D97-AF65-F5344CB8AC3E}">
        <p14:creationId xmlns:p14="http://schemas.microsoft.com/office/powerpoint/2010/main" val="302221826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sz="900" b="0" noProof="1">
              <a:solidFill>
                <a:srgbClr val="002060"/>
              </a:solidFill>
            </a:endParaRPr>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FDCD86-0BF1-C048-A751-55F4E5606672}"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140</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795191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sz="900" b="0" noProof="1">
              <a:solidFill>
                <a:srgbClr val="002060"/>
              </a:solidFill>
            </a:endParaRPr>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FDCD86-0BF1-C048-A751-55F4E5606672}"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141</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795191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D35F09-126C-48DA-A455-CB264251A4D9}" type="slidenum">
              <a:rPr kumimoji="0" lang="de-DE" sz="1200" b="0" i="0" u="none" strike="noStrike" kern="1200" cap="none" spc="0" normalizeH="0" baseline="0" noProof="0" smtClean="0">
                <a:ln>
                  <a:noFill/>
                </a:ln>
                <a:solidFill>
                  <a:prstClr val="black"/>
                </a:solidFill>
                <a:effectLst/>
                <a:uLnTx/>
                <a:uFillTx/>
                <a:latin typeface="Verdana"/>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143</a:t>
            </a:fld>
            <a:endParaRPr kumimoji="0" lang="de-DE" sz="1200" b="0" i="0" u="none" strike="noStrike" kern="1200" cap="none" spc="0" normalizeH="0" baseline="0" noProof="0">
              <a:ln>
                <a:noFill/>
              </a:ln>
              <a:solidFill>
                <a:prstClr val="black"/>
              </a:solidFill>
              <a:effectLst/>
              <a:uLnTx/>
              <a:uFillTx/>
              <a:latin typeface="Verdana"/>
              <a:ea typeface="+mn-ea"/>
              <a:cs typeface="+mn-cs"/>
            </a:endParaRPr>
          </a:p>
        </p:txBody>
      </p:sp>
    </p:spTree>
    <p:extLst>
      <p:ext uri="{BB962C8B-B14F-4D97-AF65-F5344CB8AC3E}">
        <p14:creationId xmlns:p14="http://schemas.microsoft.com/office/powerpoint/2010/main" val="254837518"/>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D35F09-126C-48DA-A455-CB264251A4D9}" type="slidenum">
              <a:rPr kumimoji="0" lang="de-DE" sz="1200" b="0" i="0" u="none" strike="noStrike" kern="1200" cap="none" spc="0" normalizeH="0" baseline="0" noProof="0" smtClean="0">
                <a:ln>
                  <a:noFill/>
                </a:ln>
                <a:solidFill>
                  <a:prstClr val="black"/>
                </a:solidFill>
                <a:effectLst/>
                <a:uLnTx/>
                <a:uFillTx/>
                <a:latin typeface="Verdana"/>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de-DE" sz="1200" b="0" i="0" u="none" strike="noStrike" kern="1200" cap="none" spc="0" normalizeH="0" baseline="0" noProof="0">
              <a:ln>
                <a:noFill/>
              </a:ln>
              <a:solidFill>
                <a:prstClr val="black"/>
              </a:solidFill>
              <a:effectLst/>
              <a:uLnTx/>
              <a:uFillTx/>
              <a:latin typeface="Verdana"/>
              <a:ea typeface="+mn-ea"/>
              <a:cs typeface="+mn-cs"/>
            </a:endParaRPr>
          </a:p>
        </p:txBody>
      </p:sp>
    </p:spTree>
    <p:extLst>
      <p:ext uri="{BB962C8B-B14F-4D97-AF65-F5344CB8AC3E}">
        <p14:creationId xmlns:p14="http://schemas.microsoft.com/office/powerpoint/2010/main" val="3360278360"/>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D35F09-126C-48DA-A455-CB264251A4D9}" type="slidenum">
              <a:rPr kumimoji="0" lang="de-DE" sz="1200" b="0" i="0" u="none" strike="noStrike" kern="1200" cap="none" spc="0" normalizeH="0" baseline="0" noProof="0" smtClean="0">
                <a:ln>
                  <a:noFill/>
                </a:ln>
                <a:solidFill>
                  <a:prstClr val="black"/>
                </a:solidFill>
                <a:effectLst/>
                <a:uLnTx/>
                <a:uFillTx/>
                <a:latin typeface="Verdana"/>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147</a:t>
            </a:fld>
            <a:endParaRPr kumimoji="0" lang="de-DE" sz="1200" b="0" i="0" u="none" strike="noStrike" kern="1200" cap="none" spc="0" normalizeH="0" baseline="0" noProof="0">
              <a:ln>
                <a:noFill/>
              </a:ln>
              <a:solidFill>
                <a:prstClr val="black"/>
              </a:solidFill>
              <a:effectLst/>
              <a:uLnTx/>
              <a:uFillTx/>
              <a:latin typeface="Verdana"/>
              <a:ea typeface="+mn-ea"/>
              <a:cs typeface="+mn-cs"/>
            </a:endParaRPr>
          </a:p>
        </p:txBody>
      </p:sp>
    </p:spTree>
    <p:extLst>
      <p:ext uri="{BB962C8B-B14F-4D97-AF65-F5344CB8AC3E}">
        <p14:creationId xmlns:p14="http://schemas.microsoft.com/office/powerpoint/2010/main" val="1336232681"/>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68727823"/>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828027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0143601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94834376"/>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61210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3422543"/>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18911806"/>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44280609"/>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9193735"/>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702461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32234052"/>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8388947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94025899"/>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73662068"/>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36875753"/>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2231248"/>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D8469E-2019-C246-8A05-E09438CC27A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7690568"/>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D8469E-2019-C246-8A05-E09438CC27A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0599551"/>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D8469E-2019-C246-8A05-E09438CC27A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2079694"/>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B340D5-8057-485F-A5D6-4C6956BF155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298193"/>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3891667"/>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FA09019-2DDF-4FFD-8836-7CE12FF79A4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71649210"/>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61669-B62C-66AA-2EE7-604D09BE8073}"/>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54A240E8-B43B-D20C-C805-111454F8C9DE}"/>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185</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DDD0F515-D683-8290-DA9C-7727CC1C9EDC}"/>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EBEE967C-F180-5C2B-1652-15C152167A0D}"/>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4075185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ags" Target="../tags/tag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ags" Target="../tags/tag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emf"/><Relationship Id="rId1" Type="http://schemas.openxmlformats.org/officeDocument/2006/relationships/slideMaster" Target="../slideMasters/slideMaster4.xml"/><Relationship Id="rId5" Type="http://schemas.openxmlformats.org/officeDocument/2006/relationships/image" Target="../media/image7.jpg"/><Relationship Id="rId4" Type="http://schemas.openxmlformats.org/officeDocument/2006/relationships/image" Target="../media/image6.jp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Master" Target="../slideMasters/slideMaster4.xml"/><Relationship Id="rId4" Type="http://schemas.openxmlformats.org/officeDocument/2006/relationships/image" Target="../media/image4.emf"/></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eg"/><Relationship Id="rId1" Type="http://schemas.openxmlformats.org/officeDocument/2006/relationships/slideMaster" Target="../slideMasters/slideMaster4.xml"/><Relationship Id="rId4" Type="http://schemas.openxmlformats.org/officeDocument/2006/relationships/image" Target="../media/image4.emf"/></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jpeg"/><Relationship Id="rId1" Type="http://schemas.openxmlformats.org/officeDocument/2006/relationships/slideMaster" Target="../slideMasters/slideMaster4.xml"/><Relationship Id="rId5" Type="http://schemas.openxmlformats.org/officeDocument/2006/relationships/image" Target="../media/image4.emf"/><Relationship Id="rId4" Type="http://schemas.microsoft.com/office/2007/relationships/hdphoto" Target="../media/hdphoto1.wdp"/></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8.jpeg"/><Relationship Id="rId1" Type="http://schemas.openxmlformats.org/officeDocument/2006/relationships/slideMaster" Target="../slideMasters/slideMaster5.xml"/><Relationship Id="rId4" Type="http://schemas.openxmlformats.org/officeDocument/2006/relationships/image" Target="../media/image25.svg"/></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0.png"/><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0.png"/><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0.png"/><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8.jpeg"/><Relationship Id="rId1" Type="http://schemas.openxmlformats.org/officeDocument/2006/relationships/slideMaster" Target="../slideMasters/slideMaster7.xml"/><Relationship Id="rId4" Type="http://schemas.openxmlformats.org/officeDocument/2006/relationships/image" Target="../media/image25.svg"/></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2" Type="http://schemas.openxmlformats.org/officeDocument/2006/relationships/slideMaster" Target="../slideMasters/slideMaster8.xml"/><Relationship Id="rId1" Type="http://schemas.openxmlformats.org/officeDocument/2006/relationships/tags" Target="../tags/tag6.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2" Type="http://schemas.openxmlformats.org/officeDocument/2006/relationships/slideMaster" Target="../slideMasters/slideMaster8.xml"/><Relationship Id="rId1" Type="http://schemas.openxmlformats.org/officeDocument/2006/relationships/tags" Target="../tags/tag7.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2.xml.rels><?xml version="1.0" encoding="UTF-8" standalone="yes"?>
<Relationships xmlns="http://schemas.openxmlformats.org/package/2006/relationships"><Relationship Id="rId2" Type="http://schemas.openxmlformats.org/officeDocument/2006/relationships/slideMaster" Target="../slideMasters/slideMaster9.xml"/><Relationship Id="rId1" Type="http://schemas.openxmlformats.org/officeDocument/2006/relationships/tags" Target="../tags/tag8.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4.xml.rels><?xml version="1.0" encoding="UTF-8" standalone="yes"?>
<Relationships xmlns="http://schemas.openxmlformats.org/package/2006/relationships"><Relationship Id="rId2" Type="http://schemas.openxmlformats.org/officeDocument/2006/relationships/slideMaster" Target="../slideMasters/slideMaster9.xml"/><Relationship Id="rId1" Type="http://schemas.openxmlformats.org/officeDocument/2006/relationships/tags" Target="../tags/tag9.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9.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0.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0.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0.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0.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0.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0.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0.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0.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Master" Target="../slideMasters/slideMaster10.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4.jpg"/><Relationship Id="rId1" Type="http://schemas.openxmlformats.org/officeDocument/2006/relationships/slideMaster" Target="../slideMasters/slideMaster11.xml"/></Relationships>
</file>

<file path=ppt/slideLayouts/_rels/slideLayout174.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5.jpg"/><Relationship Id="rId1" Type="http://schemas.openxmlformats.org/officeDocument/2006/relationships/slideMaster" Target="../slideMasters/slideMaster11.xml"/></Relationships>
</file>

<file path=ppt/slideLayouts/_rels/slideLayout175.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6.jpg"/><Relationship Id="rId1" Type="http://schemas.openxmlformats.org/officeDocument/2006/relationships/slideMaster" Target="../slideMasters/slideMaster11.xml"/></Relationships>
</file>

<file path=ppt/slideLayouts/_rels/slideLayout176.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7.jpg"/><Relationship Id="rId1" Type="http://schemas.openxmlformats.org/officeDocument/2006/relationships/slideMaster" Target="../slideMasters/slideMaster11.xml"/></Relationships>
</file>

<file path=ppt/slideLayouts/_rels/slideLayout177.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8.jpg"/><Relationship Id="rId1" Type="http://schemas.openxmlformats.org/officeDocument/2006/relationships/slideMaster" Target="../slideMasters/slideMaster11.xml"/></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9.jpg"/><Relationship Id="rId1" Type="http://schemas.openxmlformats.org/officeDocument/2006/relationships/slideMaster" Target="../slideMasters/slideMaster11.xml"/></Relationships>
</file>

<file path=ppt/slideLayouts/_rels/slideLayout179.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40.jpg"/><Relationship Id="rId1" Type="http://schemas.openxmlformats.org/officeDocument/2006/relationships/slideMaster" Target="../slideMasters/slideMaster11.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Master" Target="../slideMasters/slideMaster11.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1.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Master" Target="../slideMasters/slideMaster11.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Master" Target="../slideMasters/slideMaster11.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1.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2.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2.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2.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2.xml"/></Relationships>
</file>

<file path=ppt/slideLayouts/_rels/slideLayout189.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2.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2.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2.xml"/></Relationships>
</file>

<file path=ppt/slideLayouts/_rels/slideLayout192.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12.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Master" Target="../slideMasters/slideMaster12.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1.xml.rels><?xml version="1.0" encoding="UTF-8" standalone="yes"?>
<Relationships xmlns="http://schemas.openxmlformats.org/package/2006/relationships"><Relationship Id="rId2" Type="http://schemas.openxmlformats.org/officeDocument/2006/relationships/slideMaster" Target="../slideMasters/slideMaster13.xml"/><Relationship Id="rId1" Type="http://schemas.openxmlformats.org/officeDocument/2006/relationships/tags" Target="../tags/tag1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3.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4.xml"/></Relationships>
</file>

<file path=ppt/slideLayouts/_rels/slideLayout2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14.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1.xml.rels><?xml version="1.0" encoding="UTF-8" standalone="yes"?>
<Relationships xmlns="http://schemas.openxmlformats.org/package/2006/relationships"><Relationship Id="rId2" Type="http://schemas.openxmlformats.org/officeDocument/2006/relationships/slideMaster" Target="../slideMasters/slideMaster16.xml"/><Relationship Id="rId1" Type="http://schemas.openxmlformats.org/officeDocument/2006/relationships/tags" Target="../tags/tag11.xml"/></Relationships>
</file>

<file path=ppt/slideLayouts/_rels/slideLayout252.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Master" Target="../slideMasters/slideMaster17.xml"/><Relationship Id="rId6" Type="http://schemas.openxmlformats.org/officeDocument/2006/relationships/image" Target="../media/image52.jpg"/><Relationship Id="rId5" Type="http://schemas.openxmlformats.org/officeDocument/2006/relationships/image" Target="../media/image51.png"/><Relationship Id="rId4" Type="http://schemas.openxmlformats.org/officeDocument/2006/relationships/image" Target="../media/image50.jpg"/></Relationships>
</file>

<file path=ppt/slideLayouts/_rels/slideLayout253.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17.xml"/></Relationships>
</file>

<file path=ppt/slideLayouts/_rels/slideLayout254.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17.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17.xml"/></Relationships>
</file>

<file path=ppt/slideLayouts/_rels/slideLayout25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7.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Master" Target="../slideMasters/slideMaster17.xml"/><Relationship Id="rId4" Type="http://schemas.openxmlformats.org/officeDocument/2006/relationships/image" Target="../media/image54.png"/></Relationships>
</file>

<file path=ppt/slideLayouts/_rels/slideLayout25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17.xml"/></Relationships>
</file>

<file path=ppt/slideLayouts/_rels/slideLayout26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g"/><Relationship Id="rId1" Type="http://schemas.openxmlformats.org/officeDocument/2006/relationships/slideMaster" Target="../slideMasters/slideMaster17.xml"/><Relationship Id="rId5" Type="http://schemas.openxmlformats.org/officeDocument/2006/relationships/image" Target="../media/image54.png"/><Relationship Id="rId4" Type="http://schemas.openxmlformats.org/officeDocument/2006/relationships/image" Target="../media/image59.svg"/></Relationships>
</file>

<file path=ppt/slideLayouts/_rels/slideLayout26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slideMaster" Target="../slideMasters/slideMaster17.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26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slideMaster" Target="../slideMasters/slideMaster17.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264.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17.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265.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17.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266.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17.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26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Master" Target="../slideMasters/slideMaster1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68.png"/></Relationships>
</file>

<file path=ppt/slideLayouts/_rels/slideLayout26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Master" Target="../slideMasters/slideMaster17.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26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8.png"/><Relationship Id="rId1" Type="http://schemas.openxmlformats.org/officeDocument/2006/relationships/slideMaster" Target="../slideMasters/slideMaster1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71.png"/></Relationships>
</file>

<file path=ppt/slideLayouts/_rels/slideLayout270.xml.rels><?xml version="1.0" encoding="UTF-8" standalone="yes"?>
<Relationships xmlns="http://schemas.openxmlformats.org/package/2006/relationships"><Relationship Id="rId13" Type="http://schemas.openxmlformats.org/officeDocument/2006/relationships/image" Target="../media/image83.jpg"/><Relationship Id="rId18" Type="http://schemas.openxmlformats.org/officeDocument/2006/relationships/image" Target="../media/image88.jpg"/><Relationship Id="rId26" Type="http://schemas.openxmlformats.org/officeDocument/2006/relationships/image" Target="../media/image96.jpg"/><Relationship Id="rId39" Type="http://schemas.openxmlformats.org/officeDocument/2006/relationships/image" Target="../media/image109.jpg"/><Relationship Id="rId21" Type="http://schemas.openxmlformats.org/officeDocument/2006/relationships/image" Target="../media/image91.jpg"/><Relationship Id="rId34" Type="http://schemas.openxmlformats.org/officeDocument/2006/relationships/image" Target="../media/image104.jpg"/><Relationship Id="rId42" Type="http://schemas.openxmlformats.org/officeDocument/2006/relationships/image" Target="../media/image112.jpg"/><Relationship Id="rId47" Type="http://schemas.openxmlformats.org/officeDocument/2006/relationships/image" Target="../media/image117.jpg"/><Relationship Id="rId50" Type="http://schemas.openxmlformats.org/officeDocument/2006/relationships/image" Target="../media/image120.jpg"/><Relationship Id="rId55" Type="http://schemas.openxmlformats.org/officeDocument/2006/relationships/image" Target="../media/image49.svg"/><Relationship Id="rId7" Type="http://schemas.openxmlformats.org/officeDocument/2006/relationships/image" Target="../media/image77.jpg"/><Relationship Id="rId2" Type="http://schemas.openxmlformats.org/officeDocument/2006/relationships/image" Target="../media/image72.jpg"/><Relationship Id="rId16" Type="http://schemas.openxmlformats.org/officeDocument/2006/relationships/image" Target="../media/image86.jpg"/><Relationship Id="rId29" Type="http://schemas.openxmlformats.org/officeDocument/2006/relationships/image" Target="../media/image99.jpg"/><Relationship Id="rId11" Type="http://schemas.openxmlformats.org/officeDocument/2006/relationships/image" Target="../media/image81.jpg"/><Relationship Id="rId24" Type="http://schemas.openxmlformats.org/officeDocument/2006/relationships/image" Target="../media/image94.jpg"/><Relationship Id="rId32" Type="http://schemas.openxmlformats.org/officeDocument/2006/relationships/image" Target="../media/image102.jpg"/><Relationship Id="rId37" Type="http://schemas.openxmlformats.org/officeDocument/2006/relationships/image" Target="../media/image107.jpg"/><Relationship Id="rId40" Type="http://schemas.openxmlformats.org/officeDocument/2006/relationships/image" Target="../media/image110.jpg"/><Relationship Id="rId45" Type="http://schemas.openxmlformats.org/officeDocument/2006/relationships/image" Target="../media/image115.jpg"/><Relationship Id="rId53" Type="http://schemas.openxmlformats.org/officeDocument/2006/relationships/image" Target="../media/image68.png"/><Relationship Id="rId5" Type="http://schemas.openxmlformats.org/officeDocument/2006/relationships/image" Target="../media/image75.jpg"/><Relationship Id="rId10" Type="http://schemas.openxmlformats.org/officeDocument/2006/relationships/image" Target="../media/image80.jpg"/><Relationship Id="rId19" Type="http://schemas.openxmlformats.org/officeDocument/2006/relationships/image" Target="../media/image89.jpg"/><Relationship Id="rId31" Type="http://schemas.openxmlformats.org/officeDocument/2006/relationships/image" Target="../media/image101.jpg"/><Relationship Id="rId44" Type="http://schemas.openxmlformats.org/officeDocument/2006/relationships/image" Target="../media/image114.jpg"/><Relationship Id="rId52" Type="http://schemas.openxmlformats.org/officeDocument/2006/relationships/image" Target="../media/image122.jpg"/><Relationship Id="rId4" Type="http://schemas.openxmlformats.org/officeDocument/2006/relationships/image" Target="../media/image74.jpg"/><Relationship Id="rId9" Type="http://schemas.openxmlformats.org/officeDocument/2006/relationships/image" Target="../media/image79.jpg"/><Relationship Id="rId14" Type="http://schemas.openxmlformats.org/officeDocument/2006/relationships/image" Target="../media/image84.jpg"/><Relationship Id="rId22" Type="http://schemas.openxmlformats.org/officeDocument/2006/relationships/image" Target="../media/image92.jpg"/><Relationship Id="rId27" Type="http://schemas.openxmlformats.org/officeDocument/2006/relationships/image" Target="../media/image97.jpg"/><Relationship Id="rId30" Type="http://schemas.openxmlformats.org/officeDocument/2006/relationships/image" Target="../media/image100.jpg"/><Relationship Id="rId35" Type="http://schemas.openxmlformats.org/officeDocument/2006/relationships/image" Target="../media/image105.jpg"/><Relationship Id="rId43" Type="http://schemas.openxmlformats.org/officeDocument/2006/relationships/image" Target="../media/image113.jpg"/><Relationship Id="rId48" Type="http://schemas.openxmlformats.org/officeDocument/2006/relationships/image" Target="../media/image118.jpg"/><Relationship Id="rId8" Type="http://schemas.openxmlformats.org/officeDocument/2006/relationships/image" Target="../media/image78.jpg"/><Relationship Id="rId51" Type="http://schemas.openxmlformats.org/officeDocument/2006/relationships/image" Target="../media/image121.jpg"/><Relationship Id="rId3" Type="http://schemas.openxmlformats.org/officeDocument/2006/relationships/image" Target="../media/image73.jpg"/><Relationship Id="rId12" Type="http://schemas.openxmlformats.org/officeDocument/2006/relationships/image" Target="../media/image82.jpg"/><Relationship Id="rId17" Type="http://schemas.openxmlformats.org/officeDocument/2006/relationships/image" Target="../media/image87.jpg"/><Relationship Id="rId25" Type="http://schemas.openxmlformats.org/officeDocument/2006/relationships/image" Target="../media/image95.jpg"/><Relationship Id="rId33" Type="http://schemas.openxmlformats.org/officeDocument/2006/relationships/image" Target="../media/image103.jpg"/><Relationship Id="rId38" Type="http://schemas.openxmlformats.org/officeDocument/2006/relationships/image" Target="../media/image108.jpg"/><Relationship Id="rId46" Type="http://schemas.openxmlformats.org/officeDocument/2006/relationships/image" Target="../media/image116.jpg"/><Relationship Id="rId20" Type="http://schemas.openxmlformats.org/officeDocument/2006/relationships/image" Target="../media/image90.jpg"/><Relationship Id="rId41" Type="http://schemas.openxmlformats.org/officeDocument/2006/relationships/image" Target="../media/image111.jpg"/><Relationship Id="rId54" Type="http://schemas.openxmlformats.org/officeDocument/2006/relationships/image" Target="../media/image48.png"/><Relationship Id="rId1" Type="http://schemas.openxmlformats.org/officeDocument/2006/relationships/slideMaster" Target="../slideMasters/slideMaster17.xml"/><Relationship Id="rId6" Type="http://schemas.openxmlformats.org/officeDocument/2006/relationships/image" Target="../media/image76.jpg"/><Relationship Id="rId15" Type="http://schemas.openxmlformats.org/officeDocument/2006/relationships/image" Target="../media/image85.jpg"/><Relationship Id="rId23" Type="http://schemas.openxmlformats.org/officeDocument/2006/relationships/image" Target="../media/image93.jpg"/><Relationship Id="rId28" Type="http://schemas.openxmlformats.org/officeDocument/2006/relationships/image" Target="../media/image98.jpg"/><Relationship Id="rId36" Type="http://schemas.openxmlformats.org/officeDocument/2006/relationships/image" Target="../media/image106.jpg"/><Relationship Id="rId49" Type="http://schemas.openxmlformats.org/officeDocument/2006/relationships/image" Target="../media/image119.jpg"/></Relationships>
</file>

<file path=ppt/slideLayouts/_rels/slideLayout271.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Master" Target="../slideMasters/slideMaster17.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5.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Master" Target="../slideMasters/slideMaster18.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3.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26.svg"/><Relationship Id="rId7" Type="http://schemas.openxmlformats.org/officeDocument/2006/relationships/image" Target="../media/image129.png"/><Relationship Id="rId2" Type="http://schemas.openxmlformats.org/officeDocument/2006/relationships/image" Target="../media/image125.png"/><Relationship Id="rId1" Type="http://schemas.openxmlformats.org/officeDocument/2006/relationships/slideMaster" Target="../slideMasters/slideMaster21.xml"/><Relationship Id="rId6" Type="http://schemas.openxmlformats.org/officeDocument/2006/relationships/image" Target="../media/image51.png"/><Relationship Id="rId5" Type="http://schemas.openxmlformats.org/officeDocument/2006/relationships/image" Target="../media/image128.png"/><Relationship Id="rId4" Type="http://schemas.openxmlformats.org/officeDocument/2006/relationships/image" Target="../media/image127.jpg"/></Relationships>
</file>

<file path=ppt/slideLayouts/_rels/slideLayout314.xml.rels><?xml version="1.0" encoding="UTF-8" standalone="yes"?>
<Relationships xmlns="http://schemas.openxmlformats.org/package/2006/relationships"><Relationship Id="rId3" Type="http://schemas.openxmlformats.org/officeDocument/2006/relationships/image" Target="../media/image132.svg"/><Relationship Id="rId2" Type="http://schemas.openxmlformats.org/officeDocument/2006/relationships/image" Target="../media/image131.png"/><Relationship Id="rId1" Type="http://schemas.openxmlformats.org/officeDocument/2006/relationships/slideMaster" Target="../slideMasters/slideMaster21.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6.xml.rels><?xml version="1.0" encoding="UTF-8" standalone="yes"?>
<Relationships xmlns="http://schemas.openxmlformats.org/package/2006/relationships"><Relationship Id="rId3" Type="http://schemas.openxmlformats.org/officeDocument/2006/relationships/image" Target="../media/image134.emf"/><Relationship Id="rId2" Type="http://schemas.openxmlformats.org/officeDocument/2006/relationships/image" Target="../media/image133.emf"/><Relationship Id="rId1" Type="http://schemas.openxmlformats.org/officeDocument/2006/relationships/slideMaster" Target="../slideMasters/slideMaster21.xml"/></Relationships>
</file>

<file path=ppt/slideLayouts/_rels/slideLayout317.xml.rels><?xml version="1.0" encoding="UTF-8" standalone="yes"?>
<Relationships xmlns="http://schemas.openxmlformats.org/package/2006/relationships"><Relationship Id="rId2" Type="http://schemas.openxmlformats.org/officeDocument/2006/relationships/image" Target="../media/image136.jpeg"/><Relationship Id="rId1" Type="http://schemas.openxmlformats.org/officeDocument/2006/relationships/slideMaster" Target="../slideMasters/slideMaster22.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9.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image" Target="../media/image137.jpeg"/><Relationship Id="rId1" Type="http://schemas.openxmlformats.org/officeDocument/2006/relationships/slideMaster" Target="../slideMasters/slideMaster22.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1.xml.rels><?xml version="1.0" encoding="UTF-8" standalone="yes"?>
<Relationships xmlns="http://schemas.openxmlformats.org/package/2006/relationships"><Relationship Id="rId2" Type="http://schemas.openxmlformats.org/officeDocument/2006/relationships/image" Target="../media/image139.jpeg"/><Relationship Id="rId1" Type="http://schemas.openxmlformats.org/officeDocument/2006/relationships/slideMaster" Target="../slideMasters/slideMaster22.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40.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Master" Target="../slideMasters/slideMaster23.xml"/></Relationships>
</file>

<file path=ppt/slideLayouts/_rels/slideLayout341.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Master" Target="../slideMasters/slideMaster24.xml"/><Relationship Id="rId4" Type="http://schemas.openxmlformats.org/officeDocument/2006/relationships/image" Target="../media/image143.emf"/></Relationships>
</file>

<file path=ppt/slideLayouts/_rels/slideLayout342.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image" Target="../media/image141.png"/><Relationship Id="rId1" Type="http://schemas.openxmlformats.org/officeDocument/2006/relationships/slideMaster" Target="../slideMasters/slideMaster24.xml"/><Relationship Id="rId4" Type="http://schemas.openxmlformats.org/officeDocument/2006/relationships/image" Target="../media/image143.emf"/></Relationships>
</file>

<file path=ppt/slideLayouts/_rels/slideLayout343.xml.rels><?xml version="1.0" encoding="UTF-8" standalone="yes"?>
<Relationships xmlns="http://schemas.openxmlformats.org/package/2006/relationships"><Relationship Id="rId8" Type="http://schemas.openxmlformats.org/officeDocument/2006/relationships/image" Target="../media/image150.svg"/><Relationship Id="rId3" Type="http://schemas.openxmlformats.org/officeDocument/2006/relationships/image" Target="../media/image146.svg"/><Relationship Id="rId7" Type="http://schemas.openxmlformats.org/officeDocument/2006/relationships/image" Target="../media/image149.png"/><Relationship Id="rId2" Type="http://schemas.openxmlformats.org/officeDocument/2006/relationships/image" Target="../media/image145.png"/><Relationship Id="rId1" Type="http://schemas.openxmlformats.org/officeDocument/2006/relationships/slideMaster" Target="../slideMasters/slideMaster24.xml"/><Relationship Id="rId6" Type="http://schemas.openxmlformats.org/officeDocument/2006/relationships/image" Target="../media/image148.png"/><Relationship Id="rId5" Type="http://schemas.microsoft.com/office/2007/relationships/hdphoto" Target="../media/hdphoto2.wdp"/><Relationship Id="rId4" Type="http://schemas.openxmlformats.org/officeDocument/2006/relationships/image" Target="../media/image147.png"/></Relationships>
</file>

<file path=ppt/slideLayouts/_rels/slideLayout344.xml.rels><?xml version="1.0" encoding="UTF-8" standalone="yes"?>
<Relationships xmlns="http://schemas.openxmlformats.org/package/2006/relationships"><Relationship Id="rId3" Type="http://schemas.openxmlformats.org/officeDocument/2006/relationships/image" Target="../media/image152.svg"/><Relationship Id="rId2" Type="http://schemas.openxmlformats.org/officeDocument/2006/relationships/image" Target="../media/image151.png"/><Relationship Id="rId1" Type="http://schemas.openxmlformats.org/officeDocument/2006/relationships/slideMaster" Target="../slideMasters/slideMaster24.xml"/><Relationship Id="rId6" Type="http://schemas.openxmlformats.org/officeDocument/2006/relationships/image" Target="../media/image150.svg"/><Relationship Id="rId5" Type="http://schemas.openxmlformats.org/officeDocument/2006/relationships/image" Target="../media/image149.png"/><Relationship Id="rId4" Type="http://schemas.openxmlformats.org/officeDocument/2006/relationships/image" Target="../media/image148.png"/></Relationships>
</file>

<file path=ppt/slideLayouts/_rels/slideLayout345.xml.rels><?xml version="1.0" encoding="UTF-8" standalone="yes"?>
<Relationships xmlns="http://schemas.openxmlformats.org/package/2006/relationships"><Relationship Id="rId3" Type="http://schemas.openxmlformats.org/officeDocument/2006/relationships/image" Target="../media/image154.svg"/><Relationship Id="rId7" Type="http://schemas.openxmlformats.org/officeDocument/2006/relationships/image" Target="../media/image150.svg"/><Relationship Id="rId2" Type="http://schemas.openxmlformats.org/officeDocument/2006/relationships/image" Target="../media/image153.png"/><Relationship Id="rId1" Type="http://schemas.openxmlformats.org/officeDocument/2006/relationships/slideMaster" Target="../slideMasters/slideMaster24.xml"/><Relationship Id="rId6" Type="http://schemas.openxmlformats.org/officeDocument/2006/relationships/image" Target="../media/image149.png"/><Relationship Id="rId5" Type="http://schemas.openxmlformats.org/officeDocument/2006/relationships/image" Target="../media/image148.png"/><Relationship Id="rId4" Type="http://schemas.openxmlformats.org/officeDocument/2006/relationships/image" Target="../media/image155.png"/></Relationships>
</file>

<file path=ppt/slideLayouts/_rels/slideLayout346.xml.rels><?xml version="1.0" encoding="UTF-8" standalone="yes"?>
<Relationships xmlns="http://schemas.openxmlformats.org/package/2006/relationships"><Relationship Id="rId8" Type="http://schemas.openxmlformats.org/officeDocument/2006/relationships/image" Target="../media/image150.svg"/><Relationship Id="rId3" Type="http://schemas.openxmlformats.org/officeDocument/2006/relationships/image" Target="../media/image157.svg"/><Relationship Id="rId7" Type="http://schemas.openxmlformats.org/officeDocument/2006/relationships/image" Target="../media/image149.png"/><Relationship Id="rId2" Type="http://schemas.openxmlformats.org/officeDocument/2006/relationships/image" Target="../media/image156.png"/><Relationship Id="rId1" Type="http://schemas.openxmlformats.org/officeDocument/2006/relationships/slideMaster" Target="../slideMasters/slideMaster24.xml"/><Relationship Id="rId6" Type="http://schemas.openxmlformats.org/officeDocument/2006/relationships/image" Target="../media/image158.png"/><Relationship Id="rId5" Type="http://schemas.openxmlformats.org/officeDocument/2006/relationships/image" Target="../media/image146.svg"/><Relationship Id="rId4" Type="http://schemas.openxmlformats.org/officeDocument/2006/relationships/image" Target="../media/image145.png"/></Relationships>
</file>

<file path=ppt/slideLayouts/_rels/slideLayout347.xml.rels><?xml version="1.0" encoding="UTF-8" standalone="yes"?>
<Relationships xmlns="http://schemas.openxmlformats.org/package/2006/relationships"><Relationship Id="rId8" Type="http://schemas.openxmlformats.org/officeDocument/2006/relationships/image" Target="../media/image150.svg"/><Relationship Id="rId3" Type="http://schemas.openxmlformats.org/officeDocument/2006/relationships/image" Target="../media/image157.svg"/><Relationship Id="rId7" Type="http://schemas.openxmlformats.org/officeDocument/2006/relationships/image" Target="../media/image149.png"/><Relationship Id="rId2" Type="http://schemas.openxmlformats.org/officeDocument/2006/relationships/image" Target="../media/image156.png"/><Relationship Id="rId1" Type="http://schemas.openxmlformats.org/officeDocument/2006/relationships/slideMaster" Target="../slideMasters/slideMaster24.xml"/><Relationship Id="rId6" Type="http://schemas.openxmlformats.org/officeDocument/2006/relationships/image" Target="../media/image158.png"/><Relationship Id="rId5" Type="http://schemas.openxmlformats.org/officeDocument/2006/relationships/image" Target="../media/image146.svg"/><Relationship Id="rId4" Type="http://schemas.openxmlformats.org/officeDocument/2006/relationships/image" Target="../media/image145.png"/></Relationships>
</file>

<file path=ppt/slideLayouts/_rels/slideLayout348.xml.rels><?xml version="1.0" encoding="UTF-8" standalone="yes"?>
<Relationships xmlns="http://schemas.openxmlformats.org/package/2006/relationships"><Relationship Id="rId8" Type="http://schemas.openxmlformats.org/officeDocument/2006/relationships/image" Target="../media/image150.svg"/><Relationship Id="rId3" Type="http://schemas.openxmlformats.org/officeDocument/2006/relationships/image" Target="../media/image157.svg"/><Relationship Id="rId7" Type="http://schemas.openxmlformats.org/officeDocument/2006/relationships/image" Target="../media/image149.png"/><Relationship Id="rId2" Type="http://schemas.openxmlformats.org/officeDocument/2006/relationships/image" Target="../media/image156.png"/><Relationship Id="rId1" Type="http://schemas.openxmlformats.org/officeDocument/2006/relationships/slideMaster" Target="../slideMasters/slideMaster24.xml"/><Relationship Id="rId6" Type="http://schemas.openxmlformats.org/officeDocument/2006/relationships/image" Target="../media/image158.png"/><Relationship Id="rId5" Type="http://schemas.openxmlformats.org/officeDocument/2006/relationships/image" Target="../media/image146.svg"/><Relationship Id="rId4" Type="http://schemas.openxmlformats.org/officeDocument/2006/relationships/image" Target="../media/image145.png"/></Relationships>
</file>

<file path=ppt/slideLayouts/_rels/slideLayout349.xml.rels><?xml version="1.0" encoding="UTF-8" standalone="yes"?>
<Relationships xmlns="http://schemas.openxmlformats.org/package/2006/relationships"><Relationship Id="rId8" Type="http://schemas.openxmlformats.org/officeDocument/2006/relationships/image" Target="../media/image150.svg"/><Relationship Id="rId3" Type="http://schemas.openxmlformats.org/officeDocument/2006/relationships/image" Target="../media/image157.svg"/><Relationship Id="rId7" Type="http://schemas.openxmlformats.org/officeDocument/2006/relationships/image" Target="../media/image149.png"/><Relationship Id="rId2" Type="http://schemas.openxmlformats.org/officeDocument/2006/relationships/image" Target="../media/image156.png"/><Relationship Id="rId1" Type="http://schemas.openxmlformats.org/officeDocument/2006/relationships/slideMaster" Target="../slideMasters/slideMaster24.xml"/><Relationship Id="rId6" Type="http://schemas.openxmlformats.org/officeDocument/2006/relationships/image" Target="../media/image158.png"/><Relationship Id="rId5" Type="http://schemas.openxmlformats.org/officeDocument/2006/relationships/image" Target="../media/image146.svg"/><Relationship Id="rId4" Type="http://schemas.openxmlformats.org/officeDocument/2006/relationships/image" Target="../media/image145.png"/></Relationships>
</file>

<file path=ppt/slideLayouts/_rels/slideLayout350.xml.rels><?xml version="1.0" encoding="UTF-8" standalone="yes"?>
<Relationships xmlns="http://schemas.openxmlformats.org/package/2006/relationships"><Relationship Id="rId8" Type="http://schemas.openxmlformats.org/officeDocument/2006/relationships/image" Target="../media/image150.svg"/><Relationship Id="rId3" Type="http://schemas.openxmlformats.org/officeDocument/2006/relationships/image" Target="../media/image157.svg"/><Relationship Id="rId7" Type="http://schemas.openxmlformats.org/officeDocument/2006/relationships/image" Target="../media/image149.png"/><Relationship Id="rId2" Type="http://schemas.openxmlformats.org/officeDocument/2006/relationships/image" Target="../media/image156.png"/><Relationship Id="rId1" Type="http://schemas.openxmlformats.org/officeDocument/2006/relationships/slideMaster" Target="../slideMasters/slideMaster24.xml"/><Relationship Id="rId6" Type="http://schemas.openxmlformats.org/officeDocument/2006/relationships/image" Target="../media/image158.png"/><Relationship Id="rId5" Type="http://schemas.openxmlformats.org/officeDocument/2006/relationships/image" Target="../media/image146.svg"/><Relationship Id="rId4" Type="http://schemas.openxmlformats.org/officeDocument/2006/relationships/image" Target="../media/image145.png"/></Relationships>
</file>

<file path=ppt/slideLayouts/_rels/slideLayout351.xml.rels><?xml version="1.0" encoding="UTF-8" standalone="yes"?>
<Relationships xmlns="http://schemas.openxmlformats.org/package/2006/relationships"><Relationship Id="rId8" Type="http://schemas.openxmlformats.org/officeDocument/2006/relationships/image" Target="../media/image150.svg"/><Relationship Id="rId3" Type="http://schemas.openxmlformats.org/officeDocument/2006/relationships/image" Target="../media/image157.svg"/><Relationship Id="rId7" Type="http://schemas.openxmlformats.org/officeDocument/2006/relationships/image" Target="../media/image149.png"/><Relationship Id="rId2" Type="http://schemas.openxmlformats.org/officeDocument/2006/relationships/image" Target="../media/image156.png"/><Relationship Id="rId1" Type="http://schemas.openxmlformats.org/officeDocument/2006/relationships/slideMaster" Target="../slideMasters/slideMaster24.xml"/><Relationship Id="rId6" Type="http://schemas.openxmlformats.org/officeDocument/2006/relationships/image" Target="../media/image158.png"/><Relationship Id="rId5" Type="http://schemas.openxmlformats.org/officeDocument/2006/relationships/image" Target="../media/image146.svg"/><Relationship Id="rId4" Type="http://schemas.openxmlformats.org/officeDocument/2006/relationships/image" Target="../media/image145.png"/></Relationships>
</file>

<file path=ppt/slideLayouts/_rels/slideLayout352.xml.rels><?xml version="1.0" encoding="UTF-8" standalone="yes"?>
<Relationships xmlns="http://schemas.openxmlformats.org/package/2006/relationships"><Relationship Id="rId8" Type="http://schemas.openxmlformats.org/officeDocument/2006/relationships/image" Target="../media/image150.svg"/><Relationship Id="rId3" Type="http://schemas.openxmlformats.org/officeDocument/2006/relationships/image" Target="../media/image157.svg"/><Relationship Id="rId7" Type="http://schemas.openxmlformats.org/officeDocument/2006/relationships/image" Target="../media/image149.png"/><Relationship Id="rId2" Type="http://schemas.openxmlformats.org/officeDocument/2006/relationships/image" Target="../media/image156.png"/><Relationship Id="rId1" Type="http://schemas.openxmlformats.org/officeDocument/2006/relationships/slideMaster" Target="../slideMasters/slideMaster24.xml"/><Relationship Id="rId6" Type="http://schemas.openxmlformats.org/officeDocument/2006/relationships/image" Target="../media/image158.png"/><Relationship Id="rId5" Type="http://schemas.openxmlformats.org/officeDocument/2006/relationships/image" Target="../media/image146.svg"/><Relationship Id="rId4" Type="http://schemas.openxmlformats.org/officeDocument/2006/relationships/image" Target="../media/image145.png"/></Relationships>
</file>

<file path=ppt/slideLayouts/_rels/slideLayout353.xml.rels><?xml version="1.0" encoding="UTF-8" standalone="yes"?>
<Relationships xmlns="http://schemas.openxmlformats.org/package/2006/relationships"><Relationship Id="rId8" Type="http://schemas.openxmlformats.org/officeDocument/2006/relationships/image" Target="../media/image150.svg"/><Relationship Id="rId3" Type="http://schemas.openxmlformats.org/officeDocument/2006/relationships/image" Target="../media/image160.svg"/><Relationship Id="rId7" Type="http://schemas.openxmlformats.org/officeDocument/2006/relationships/image" Target="../media/image149.png"/><Relationship Id="rId2" Type="http://schemas.openxmlformats.org/officeDocument/2006/relationships/image" Target="../media/image159.png"/><Relationship Id="rId1" Type="http://schemas.openxmlformats.org/officeDocument/2006/relationships/slideMaster" Target="../slideMasters/slideMaster24.xml"/><Relationship Id="rId6" Type="http://schemas.openxmlformats.org/officeDocument/2006/relationships/image" Target="../media/image148.png"/><Relationship Id="rId5" Type="http://schemas.microsoft.com/office/2007/relationships/hdphoto" Target="../media/hdphoto3.wdp"/><Relationship Id="rId4" Type="http://schemas.openxmlformats.org/officeDocument/2006/relationships/image" Target="../media/image147.png"/></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59.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image" Target="../media/image134.emf"/><Relationship Id="rId1" Type="http://schemas.openxmlformats.org/officeDocument/2006/relationships/slideMaster" Target="../slideMasters/slideMaster24.xml"/></Relationships>
</file>

<file path=ppt/slideLayouts/_rels/slideLayout360.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Master" Target="../slideMasters/slideMaster25.xml"/><Relationship Id="rId5" Type="http://schemas.openxmlformats.org/officeDocument/2006/relationships/image" Target="../media/image162.png"/><Relationship Id="rId4" Type="http://schemas.openxmlformats.org/officeDocument/2006/relationships/image" Target="../media/image50.jpg"/></Relationships>
</file>

<file path=ppt/slideLayouts/_rels/slideLayout361.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25.xml"/></Relationships>
</file>

<file path=ppt/slideLayouts/_rels/slideLayout362.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25.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25.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5.xml"/></Relationships>
</file>

<file path=ppt/slideLayouts/_rels/slideLayout365.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Master" Target="../slideMasters/slideMaster25.xml"/><Relationship Id="rId4" Type="http://schemas.openxmlformats.org/officeDocument/2006/relationships/image" Target="../media/image54.png"/></Relationships>
</file>

<file path=ppt/slideLayouts/_rels/slideLayout366.xml.rels><?xml version="1.0" encoding="UTF-8" standalone="yes"?>
<Relationships xmlns="http://schemas.openxmlformats.org/package/2006/relationships"><Relationship Id="rId3" Type="http://schemas.openxmlformats.org/officeDocument/2006/relationships/image" Target="../media/image163.svg"/><Relationship Id="rId7" Type="http://schemas.openxmlformats.org/officeDocument/2006/relationships/image" Target="../media/image52.jpg"/><Relationship Id="rId2" Type="http://schemas.openxmlformats.org/officeDocument/2006/relationships/image" Target="../media/image48.png"/><Relationship Id="rId1" Type="http://schemas.openxmlformats.org/officeDocument/2006/relationships/slideMaster" Target="../slideMasters/slideMaster25.xml"/><Relationship Id="rId6" Type="http://schemas.openxmlformats.org/officeDocument/2006/relationships/image" Target="../media/image51.png"/><Relationship Id="rId5" Type="http://schemas.openxmlformats.org/officeDocument/2006/relationships/image" Target="../media/image164.png"/><Relationship Id="rId4" Type="http://schemas.openxmlformats.org/officeDocument/2006/relationships/image" Target="../media/image50.jpg"/></Relationships>
</file>

<file path=ppt/slideLayouts/_rels/slideLayout367.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54.png"/><Relationship Id="rId1" Type="http://schemas.openxmlformats.org/officeDocument/2006/relationships/slideMaster" Target="../slideMasters/slideMaster25.xml"/></Relationships>
</file>

<file path=ppt/slideLayouts/_rels/slideLayout368.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54.png"/><Relationship Id="rId1" Type="http://schemas.openxmlformats.org/officeDocument/2006/relationships/slideMaster" Target="../slideMasters/slideMaster25.xml"/></Relationships>
</file>

<file path=ppt/slideLayouts/_rels/slideLayout369.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54.png"/><Relationship Id="rId1" Type="http://schemas.openxmlformats.org/officeDocument/2006/relationships/slideMaster" Target="../slideMasters/slideMaster25.xml"/></Relationships>
</file>

<file path=ppt/slideLayouts/_rels/slideLayout37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g"/><Relationship Id="rId1" Type="http://schemas.openxmlformats.org/officeDocument/2006/relationships/slideMaster" Target="../slideMasters/slideMaster25.xml"/><Relationship Id="rId5" Type="http://schemas.openxmlformats.org/officeDocument/2006/relationships/image" Target="../media/image54.png"/><Relationship Id="rId4" Type="http://schemas.openxmlformats.org/officeDocument/2006/relationships/image" Target="../media/image59.svg"/></Relationships>
</file>

<file path=ppt/slideLayouts/_rels/slideLayout37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slideMaster" Target="../slideMasters/slideMaster25.xml"/><Relationship Id="rId6" Type="http://schemas.openxmlformats.org/officeDocument/2006/relationships/image" Target="../media/image164.png"/><Relationship Id="rId5" Type="http://schemas.openxmlformats.org/officeDocument/2006/relationships/image" Target="../media/image49.svg"/><Relationship Id="rId4" Type="http://schemas.openxmlformats.org/officeDocument/2006/relationships/image" Target="../media/image48.png"/></Relationships>
</file>

<file path=ppt/slideLayouts/_rels/slideLayout37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slideMaster" Target="../slideMasters/slideMaster25.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373.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25.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374.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25.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375.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25.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37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Master" Target="../slideMasters/slideMaster25.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68.png"/></Relationships>
</file>

<file path=ppt/slideLayouts/_rels/slideLayout37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Master" Target="../slideMasters/slideMaster25.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37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8.png"/><Relationship Id="rId1" Type="http://schemas.openxmlformats.org/officeDocument/2006/relationships/slideMaster" Target="../slideMasters/slideMaster25.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71.png"/></Relationships>
</file>

<file path=ppt/slideLayouts/_rels/slideLayout379.xml.rels><?xml version="1.0" encoding="UTF-8" standalone="yes"?>
<Relationships xmlns="http://schemas.openxmlformats.org/package/2006/relationships"><Relationship Id="rId13" Type="http://schemas.openxmlformats.org/officeDocument/2006/relationships/image" Target="../media/image83.jpg"/><Relationship Id="rId18" Type="http://schemas.openxmlformats.org/officeDocument/2006/relationships/image" Target="../media/image88.jpg"/><Relationship Id="rId26" Type="http://schemas.openxmlformats.org/officeDocument/2006/relationships/image" Target="../media/image96.jpg"/><Relationship Id="rId39" Type="http://schemas.openxmlformats.org/officeDocument/2006/relationships/image" Target="../media/image109.jpg"/><Relationship Id="rId21" Type="http://schemas.openxmlformats.org/officeDocument/2006/relationships/image" Target="../media/image91.jpg"/><Relationship Id="rId34" Type="http://schemas.openxmlformats.org/officeDocument/2006/relationships/image" Target="../media/image104.jpg"/><Relationship Id="rId42" Type="http://schemas.openxmlformats.org/officeDocument/2006/relationships/image" Target="../media/image112.jpg"/><Relationship Id="rId47" Type="http://schemas.openxmlformats.org/officeDocument/2006/relationships/image" Target="../media/image117.jpg"/><Relationship Id="rId50" Type="http://schemas.openxmlformats.org/officeDocument/2006/relationships/image" Target="../media/image120.jpg"/><Relationship Id="rId55" Type="http://schemas.openxmlformats.org/officeDocument/2006/relationships/image" Target="../media/image49.svg"/><Relationship Id="rId7" Type="http://schemas.openxmlformats.org/officeDocument/2006/relationships/image" Target="../media/image77.jpg"/><Relationship Id="rId2" Type="http://schemas.openxmlformats.org/officeDocument/2006/relationships/image" Target="../media/image72.jpg"/><Relationship Id="rId16" Type="http://schemas.openxmlformats.org/officeDocument/2006/relationships/image" Target="../media/image86.jpg"/><Relationship Id="rId29" Type="http://schemas.openxmlformats.org/officeDocument/2006/relationships/image" Target="../media/image99.jpg"/><Relationship Id="rId11" Type="http://schemas.openxmlformats.org/officeDocument/2006/relationships/image" Target="../media/image81.jpg"/><Relationship Id="rId24" Type="http://schemas.openxmlformats.org/officeDocument/2006/relationships/image" Target="../media/image94.jpg"/><Relationship Id="rId32" Type="http://schemas.openxmlformats.org/officeDocument/2006/relationships/image" Target="../media/image102.jpg"/><Relationship Id="rId37" Type="http://schemas.openxmlformats.org/officeDocument/2006/relationships/image" Target="../media/image107.jpg"/><Relationship Id="rId40" Type="http://schemas.openxmlformats.org/officeDocument/2006/relationships/image" Target="../media/image110.jpg"/><Relationship Id="rId45" Type="http://schemas.openxmlformats.org/officeDocument/2006/relationships/image" Target="../media/image115.jpg"/><Relationship Id="rId53" Type="http://schemas.openxmlformats.org/officeDocument/2006/relationships/image" Target="../media/image68.png"/><Relationship Id="rId5" Type="http://schemas.openxmlformats.org/officeDocument/2006/relationships/image" Target="../media/image75.jpg"/><Relationship Id="rId10" Type="http://schemas.openxmlformats.org/officeDocument/2006/relationships/image" Target="../media/image80.jpg"/><Relationship Id="rId19" Type="http://schemas.openxmlformats.org/officeDocument/2006/relationships/image" Target="../media/image89.jpg"/><Relationship Id="rId31" Type="http://schemas.openxmlformats.org/officeDocument/2006/relationships/image" Target="../media/image101.jpg"/><Relationship Id="rId44" Type="http://schemas.openxmlformats.org/officeDocument/2006/relationships/image" Target="../media/image114.jpg"/><Relationship Id="rId52" Type="http://schemas.openxmlformats.org/officeDocument/2006/relationships/image" Target="../media/image122.jpg"/><Relationship Id="rId4" Type="http://schemas.openxmlformats.org/officeDocument/2006/relationships/image" Target="../media/image74.jpg"/><Relationship Id="rId9" Type="http://schemas.openxmlformats.org/officeDocument/2006/relationships/image" Target="../media/image79.jpg"/><Relationship Id="rId14" Type="http://schemas.openxmlformats.org/officeDocument/2006/relationships/image" Target="../media/image84.jpg"/><Relationship Id="rId22" Type="http://schemas.openxmlformats.org/officeDocument/2006/relationships/image" Target="../media/image92.jpg"/><Relationship Id="rId27" Type="http://schemas.openxmlformats.org/officeDocument/2006/relationships/image" Target="../media/image97.jpg"/><Relationship Id="rId30" Type="http://schemas.openxmlformats.org/officeDocument/2006/relationships/image" Target="../media/image100.jpg"/><Relationship Id="rId35" Type="http://schemas.openxmlformats.org/officeDocument/2006/relationships/image" Target="../media/image105.jpg"/><Relationship Id="rId43" Type="http://schemas.openxmlformats.org/officeDocument/2006/relationships/image" Target="../media/image113.jpg"/><Relationship Id="rId48" Type="http://schemas.openxmlformats.org/officeDocument/2006/relationships/image" Target="../media/image118.jpg"/><Relationship Id="rId8" Type="http://schemas.openxmlformats.org/officeDocument/2006/relationships/image" Target="../media/image78.jpg"/><Relationship Id="rId51" Type="http://schemas.openxmlformats.org/officeDocument/2006/relationships/image" Target="../media/image121.jpg"/><Relationship Id="rId3" Type="http://schemas.openxmlformats.org/officeDocument/2006/relationships/image" Target="../media/image73.jpg"/><Relationship Id="rId12" Type="http://schemas.openxmlformats.org/officeDocument/2006/relationships/image" Target="../media/image82.jpg"/><Relationship Id="rId17" Type="http://schemas.openxmlformats.org/officeDocument/2006/relationships/image" Target="../media/image87.jpg"/><Relationship Id="rId25" Type="http://schemas.openxmlformats.org/officeDocument/2006/relationships/image" Target="../media/image95.jpg"/><Relationship Id="rId33" Type="http://schemas.openxmlformats.org/officeDocument/2006/relationships/image" Target="../media/image103.jpg"/><Relationship Id="rId38" Type="http://schemas.openxmlformats.org/officeDocument/2006/relationships/image" Target="../media/image108.jpg"/><Relationship Id="rId46" Type="http://schemas.openxmlformats.org/officeDocument/2006/relationships/image" Target="../media/image116.jpg"/><Relationship Id="rId20" Type="http://schemas.openxmlformats.org/officeDocument/2006/relationships/image" Target="../media/image90.jpg"/><Relationship Id="rId41" Type="http://schemas.openxmlformats.org/officeDocument/2006/relationships/image" Target="../media/image111.jpg"/><Relationship Id="rId54" Type="http://schemas.openxmlformats.org/officeDocument/2006/relationships/image" Target="../media/image48.png"/><Relationship Id="rId1" Type="http://schemas.openxmlformats.org/officeDocument/2006/relationships/slideMaster" Target="../slideMasters/slideMaster25.xml"/><Relationship Id="rId6" Type="http://schemas.openxmlformats.org/officeDocument/2006/relationships/image" Target="../media/image76.jpg"/><Relationship Id="rId15" Type="http://schemas.openxmlformats.org/officeDocument/2006/relationships/image" Target="../media/image85.jpg"/><Relationship Id="rId23" Type="http://schemas.openxmlformats.org/officeDocument/2006/relationships/image" Target="../media/image93.jpg"/><Relationship Id="rId28" Type="http://schemas.openxmlformats.org/officeDocument/2006/relationships/image" Target="../media/image98.jpg"/><Relationship Id="rId36" Type="http://schemas.openxmlformats.org/officeDocument/2006/relationships/image" Target="../media/image106.jpg"/><Relationship Id="rId49" Type="http://schemas.openxmlformats.org/officeDocument/2006/relationships/image" Target="../media/image119.jpg"/></Relationships>
</file>

<file path=ppt/slideLayouts/_rels/slideLayout380.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Master" Target="../slideMasters/slideMaster25.xml"/><Relationship Id="rId5" Type="http://schemas.openxmlformats.org/officeDocument/2006/relationships/image" Target="../media/image123.png"/><Relationship Id="rId4" Type="http://schemas.openxmlformats.org/officeDocument/2006/relationships/image" Target="../media/image168.svg"/></Relationships>
</file>

<file path=ppt/slideLayouts/_rels/slideLayout38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5.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94.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Master" Target="../slideMasters/slideMaster26.xml"/></Relationships>
</file>

<file path=ppt/slideLayouts/_rels/slideLayout395.xml.rels><?xml version="1.0" encoding="UTF-8" standalone="yes"?>
<Relationships xmlns="http://schemas.openxmlformats.org/package/2006/relationships"><Relationship Id="rId2" Type="http://schemas.openxmlformats.org/officeDocument/2006/relationships/image" Target="../media/image170.jpg"/><Relationship Id="rId1" Type="http://schemas.openxmlformats.org/officeDocument/2006/relationships/slideMaster" Target="../slideMasters/slideMaster26.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1.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image" Target="../media/image171.png"/><Relationship Id="rId1" Type="http://schemas.openxmlformats.org/officeDocument/2006/relationships/slideMaster" Target="../slideMasters/slideMaster27.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406.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image" Target="../media/image171.png"/><Relationship Id="rId1" Type="http://schemas.openxmlformats.org/officeDocument/2006/relationships/slideMaster" Target="../slideMasters/slideMaster27.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40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7.jpg"/><Relationship Id="rId1" Type="http://schemas.openxmlformats.org/officeDocument/2006/relationships/slideMaster" Target="../slideMasters/slideMaster28.xml"/><Relationship Id="rId6" Type="http://schemas.openxmlformats.org/officeDocument/2006/relationships/image" Target="../media/image52.jpg"/><Relationship Id="rId5" Type="http://schemas.openxmlformats.org/officeDocument/2006/relationships/image" Target="../media/image51.png"/><Relationship Id="rId4" Type="http://schemas.openxmlformats.org/officeDocument/2006/relationships/image" Target="../media/image163.svg"/></Relationships>
</file>

<file path=ppt/slideLayouts/_rels/slideLayout409.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28.xml"/></Relationships>
</file>

<file path=ppt/slideLayouts/_rels/slideLayout410.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28.xml"/></Relationships>
</file>

<file path=ppt/slideLayouts/_rels/slideLayout411.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28.xml"/></Relationships>
</file>

<file path=ppt/slideLayouts/_rels/slideLayout41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8.xml"/></Relationships>
</file>

<file path=ppt/slideLayouts/_rels/slideLayout413.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Master" Target="../slideMasters/slideMaster28.xml"/><Relationship Id="rId4" Type="http://schemas.openxmlformats.org/officeDocument/2006/relationships/image" Target="../media/image54.png"/></Relationships>
</file>

<file path=ppt/slideLayouts/_rels/slideLayout41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8.xml"/></Relationships>
</file>

<file path=ppt/slideLayouts/_rels/slideLayout41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8.xml"/></Relationships>
</file>

<file path=ppt/slideLayouts/_rels/slideLayout41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28.xml"/></Relationships>
</file>

<file path=ppt/slideLayouts/_rels/slideLayout41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g"/><Relationship Id="rId1" Type="http://schemas.openxmlformats.org/officeDocument/2006/relationships/slideMaster" Target="../slideMasters/slideMaster28.xml"/><Relationship Id="rId5" Type="http://schemas.openxmlformats.org/officeDocument/2006/relationships/image" Target="../media/image54.png"/><Relationship Id="rId4" Type="http://schemas.openxmlformats.org/officeDocument/2006/relationships/image" Target="../media/image59.svg"/></Relationships>
</file>

<file path=ppt/slideLayouts/_rels/slideLayout41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slideMaster" Target="../slideMasters/slideMaster28.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41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slideMaster" Target="../slideMasters/slideMaster28.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42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28.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42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28.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42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28.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42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Master" Target="../slideMasters/slideMaster28.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68.png"/></Relationships>
</file>

<file path=ppt/slideLayouts/_rels/slideLayout42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Master" Target="../slideMasters/slideMaster28.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42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8.png"/><Relationship Id="rId1" Type="http://schemas.openxmlformats.org/officeDocument/2006/relationships/slideMaster" Target="../slideMasters/slideMaster28.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71.png"/></Relationships>
</file>

<file path=ppt/slideLayouts/_rels/slideLayout426.xml.rels><?xml version="1.0" encoding="UTF-8" standalone="yes"?>
<Relationships xmlns="http://schemas.openxmlformats.org/package/2006/relationships"><Relationship Id="rId13" Type="http://schemas.openxmlformats.org/officeDocument/2006/relationships/image" Target="../media/image83.jpg"/><Relationship Id="rId18" Type="http://schemas.openxmlformats.org/officeDocument/2006/relationships/image" Target="../media/image88.jpg"/><Relationship Id="rId26" Type="http://schemas.openxmlformats.org/officeDocument/2006/relationships/image" Target="../media/image96.jpg"/><Relationship Id="rId39" Type="http://schemas.openxmlformats.org/officeDocument/2006/relationships/image" Target="../media/image109.jpg"/><Relationship Id="rId21" Type="http://schemas.openxmlformats.org/officeDocument/2006/relationships/image" Target="../media/image91.jpg"/><Relationship Id="rId34" Type="http://schemas.openxmlformats.org/officeDocument/2006/relationships/image" Target="../media/image104.jpg"/><Relationship Id="rId42" Type="http://schemas.openxmlformats.org/officeDocument/2006/relationships/image" Target="../media/image112.jpg"/><Relationship Id="rId47" Type="http://schemas.openxmlformats.org/officeDocument/2006/relationships/image" Target="../media/image117.jpg"/><Relationship Id="rId50" Type="http://schemas.openxmlformats.org/officeDocument/2006/relationships/image" Target="../media/image120.jpg"/><Relationship Id="rId55" Type="http://schemas.openxmlformats.org/officeDocument/2006/relationships/image" Target="../media/image49.svg"/><Relationship Id="rId7" Type="http://schemas.openxmlformats.org/officeDocument/2006/relationships/image" Target="../media/image77.jpg"/><Relationship Id="rId2" Type="http://schemas.openxmlformats.org/officeDocument/2006/relationships/image" Target="../media/image72.jpg"/><Relationship Id="rId16" Type="http://schemas.openxmlformats.org/officeDocument/2006/relationships/image" Target="../media/image86.jpg"/><Relationship Id="rId29" Type="http://schemas.openxmlformats.org/officeDocument/2006/relationships/image" Target="../media/image99.jpg"/><Relationship Id="rId11" Type="http://schemas.openxmlformats.org/officeDocument/2006/relationships/image" Target="../media/image81.jpg"/><Relationship Id="rId24" Type="http://schemas.openxmlformats.org/officeDocument/2006/relationships/image" Target="../media/image94.jpg"/><Relationship Id="rId32" Type="http://schemas.openxmlformats.org/officeDocument/2006/relationships/image" Target="../media/image102.jpg"/><Relationship Id="rId37" Type="http://schemas.openxmlformats.org/officeDocument/2006/relationships/image" Target="../media/image107.jpg"/><Relationship Id="rId40" Type="http://schemas.openxmlformats.org/officeDocument/2006/relationships/image" Target="../media/image110.jpg"/><Relationship Id="rId45" Type="http://schemas.openxmlformats.org/officeDocument/2006/relationships/image" Target="../media/image115.jpg"/><Relationship Id="rId53" Type="http://schemas.openxmlformats.org/officeDocument/2006/relationships/image" Target="../media/image68.png"/><Relationship Id="rId5" Type="http://schemas.openxmlformats.org/officeDocument/2006/relationships/image" Target="../media/image75.jpg"/><Relationship Id="rId10" Type="http://schemas.openxmlformats.org/officeDocument/2006/relationships/image" Target="../media/image80.jpg"/><Relationship Id="rId19" Type="http://schemas.openxmlformats.org/officeDocument/2006/relationships/image" Target="../media/image89.jpg"/><Relationship Id="rId31" Type="http://schemas.openxmlformats.org/officeDocument/2006/relationships/image" Target="../media/image101.jpg"/><Relationship Id="rId44" Type="http://schemas.openxmlformats.org/officeDocument/2006/relationships/image" Target="../media/image114.jpg"/><Relationship Id="rId52" Type="http://schemas.openxmlformats.org/officeDocument/2006/relationships/image" Target="../media/image122.jpg"/><Relationship Id="rId4" Type="http://schemas.openxmlformats.org/officeDocument/2006/relationships/image" Target="../media/image74.jpg"/><Relationship Id="rId9" Type="http://schemas.openxmlformats.org/officeDocument/2006/relationships/image" Target="../media/image79.jpg"/><Relationship Id="rId14" Type="http://schemas.openxmlformats.org/officeDocument/2006/relationships/image" Target="../media/image84.jpg"/><Relationship Id="rId22" Type="http://schemas.openxmlformats.org/officeDocument/2006/relationships/image" Target="../media/image92.jpg"/><Relationship Id="rId27" Type="http://schemas.openxmlformats.org/officeDocument/2006/relationships/image" Target="../media/image97.jpg"/><Relationship Id="rId30" Type="http://schemas.openxmlformats.org/officeDocument/2006/relationships/image" Target="../media/image100.jpg"/><Relationship Id="rId35" Type="http://schemas.openxmlformats.org/officeDocument/2006/relationships/image" Target="../media/image105.jpg"/><Relationship Id="rId43" Type="http://schemas.openxmlformats.org/officeDocument/2006/relationships/image" Target="../media/image113.jpg"/><Relationship Id="rId48" Type="http://schemas.openxmlformats.org/officeDocument/2006/relationships/image" Target="../media/image118.jpg"/><Relationship Id="rId8" Type="http://schemas.openxmlformats.org/officeDocument/2006/relationships/image" Target="../media/image78.jpg"/><Relationship Id="rId51" Type="http://schemas.openxmlformats.org/officeDocument/2006/relationships/image" Target="../media/image121.jpg"/><Relationship Id="rId3" Type="http://schemas.openxmlformats.org/officeDocument/2006/relationships/image" Target="../media/image73.jpg"/><Relationship Id="rId12" Type="http://schemas.openxmlformats.org/officeDocument/2006/relationships/image" Target="../media/image82.jpg"/><Relationship Id="rId17" Type="http://schemas.openxmlformats.org/officeDocument/2006/relationships/image" Target="../media/image87.jpg"/><Relationship Id="rId25" Type="http://schemas.openxmlformats.org/officeDocument/2006/relationships/image" Target="../media/image95.jpg"/><Relationship Id="rId33" Type="http://schemas.openxmlformats.org/officeDocument/2006/relationships/image" Target="../media/image103.jpg"/><Relationship Id="rId38" Type="http://schemas.openxmlformats.org/officeDocument/2006/relationships/image" Target="../media/image108.jpg"/><Relationship Id="rId46" Type="http://schemas.openxmlformats.org/officeDocument/2006/relationships/image" Target="../media/image116.jpg"/><Relationship Id="rId20" Type="http://schemas.openxmlformats.org/officeDocument/2006/relationships/image" Target="../media/image90.jpg"/><Relationship Id="rId41" Type="http://schemas.openxmlformats.org/officeDocument/2006/relationships/image" Target="../media/image111.jpg"/><Relationship Id="rId54" Type="http://schemas.openxmlformats.org/officeDocument/2006/relationships/image" Target="../media/image48.png"/><Relationship Id="rId1" Type="http://schemas.openxmlformats.org/officeDocument/2006/relationships/slideMaster" Target="../slideMasters/slideMaster28.xml"/><Relationship Id="rId6" Type="http://schemas.openxmlformats.org/officeDocument/2006/relationships/image" Target="../media/image76.jpg"/><Relationship Id="rId15" Type="http://schemas.openxmlformats.org/officeDocument/2006/relationships/image" Target="../media/image85.jpg"/><Relationship Id="rId23" Type="http://schemas.openxmlformats.org/officeDocument/2006/relationships/image" Target="../media/image93.jpg"/><Relationship Id="rId28" Type="http://schemas.openxmlformats.org/officeDocument/2006/relationships/image" Target="../media/image98.jpg"/><Relationship Id="rId36" Type="http://schemas.openxmlformats.org/officeDocument/2006/relationships/image" Target="../media/image106.jpg"/><Relationship Id="rId49" Type="http://schemas.openxmlformats.org/officeDocument/2006/relationships/image" Target="../media/image119.jpg"/></Relationships>
</file>

<file path=ppt/slideLayouts/_rels/slideLayout427.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Master" Target="../slideMasters/slideMaster28.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5.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Master" Target="../slideMasters/slideMaster29.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7.xml.rels><?xml version="1.0" encoding="UTF-8" standalone="yes"?>
<Relationships xmlns="http://schemas.openxmlformats.org/package/2006/relationships"><Relationship Id="rId2" Type="http://schemas.openxmlformats.org/officeDocument/2006/relationships/image" Target="../media/image174.jpeg"/><Relationship Id="rId1" Type="http://schemas.openxmlformats.org/officeDocument/2006/relationships/slideMaster" Target="../slideMasters/slideMaster30.xml"/></Relationships>
</file>

<file path=ppt/slideLayouts/_rels/slideLayout448.xml.rels><?xml version="1.0" encoding="UTF-8" standalone="yes"?>
<Relationships xmlns="http://schemas.openxmlformats.org/package/2006/relationships"><Relationship Id="rId2" Type="http://schemas.openxmlformats.org/officeDocument/2006/relationships/image" Target="../media/image174.jpeg"/><Relationship Id="rId1" Type="http://schemas.openxmlformats.org/officeDocument/2006/relationships/slideMaster" Target="../slideMasters/slideMaster30.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53.xml.rels><?xml version="1.0" encoding="UTF-8" standalone="yes"?>
<Relationships xmlns="http://schemas.openxmlformats.org/package/2006/relationships"><Relationship Id="rId3" Type="http://schemas.openxmlformats.org/officeDocument/2006/relationships/image" Target="../media/image176.svg"/><Relationship Id="rId2" Type="http://schemas.openxmlformats.org/officeDocument/2006/relationships/image" Target="../media/image175.png"/><Relationship Id="rId1" Type="http://schemas.openxmlformats.org/officeDocument/2006/relationships/slideMaster" Target="../slideMasters/slideMaster30.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55.xml.rels><?xml version="1.0" encoding="UTF-8" standalone="yes"?>
<Relationships xmlns="http://schemas.openxmlformats.org/package/2006/relationships"><Relationship Id="rId3" Type="http://schemas.openxmlformats.org/officeDocument/2006/relationships/image" Target="../media/image178.jpeg"/><Relationship Id="rId2" Type="http://schemas.openxmlformats.org/officeDocument/2006/relationships/image" Target="../media/image177.jpeg"/><Relationship Id="rId1" Type="http://schemas.openxmlformats.org/officeDocument/2006/relationships/slideMaster" Target="../slideMasters/slideMaster30.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57.xml.rels><?xml version="1.0" encoding="UTF-8" standalone="yes"?>
<Relationships xmlns="http://schemas.openxmlformats.org/package/2006/relationships"><Relationship Id="rId2" Type="http://schemas.openxmlformats.org/officeDocument/2006/relationships/image" Target="../media/image180.png"/><Relationship Id="rId1" Type="http://schemas.openxmlformats.org/officeDocument/2006/relationships/slideMaster" Target="../slideMasters/slideMaster31.xml"/></Relationships>
</file>

<file path=ppt/slideLayouts/_rels/slideLayout458.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Master" Target="../slideMasters/slideMaster31.xml"/></Relationships>
</file>

<file path=ppt/slideLayouts/_rels/slideLayout459.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Master" Target="../slideMasters/slideMaster31.xml"/></Relationships>
</file>

<file path=ppt/slideLayouts/_rels/slideLayout460.xml.rels><?xml version="1.0" encoding="UTF-8" standalone="yes"?>
<Relationships xmlns="http://schemas.openxmlformats.org/package/2006/relationships"><Relationship Id="rId2" Type="http://schemas.openxmlformats.org/officeDocument/2006/relationships/image" Target="../media/image183.png"/><Relationship Id="rId1" Type="http://schemas.openxmlformats.org/officeDocument/2006/relationships/slideMaster" Target="../slideMasters/slideMaster31.xml"/></Relationships>
</file>

<file path=ppt/slideLayouts/_rels/slideLayout461.xml.rels><?xml version="1.0" encoding="UTF-8" standalone="yes"?>
<Relationships xmlns="http://schemas.openxmlformats.org/package/2006/relationships"><Relationship Id="rId2" Type="http://schemas.openxmlformats.org/officeDocument/2006/relationships/image" Target="../media/image184.png"/><Relationship Id="rId1" Type="http://schemas.openxmlformats.org/officeDocument/2006/relationships/slideMaster" Target="../slideMasters/slideMaster31.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66.xml.rels><?xml version="1.0" encoding="UTF-8" standalone="yes"?>
<Relationships xmlns="http://schemas.openxmlformats.org/package/2006/relationships"><Relationship Id="rId3" Type="http://schemas.openxmlformats.org/officeDocument/2006/relationships/image" Target="../media/image186.emf"/><Relationship Id="rId2" Type="http://schemas.openxmlformats.org/officeDocument/2006/relationships/image" Target="../media/image185.emf"/><Relationship Id="rId1" Type="http://schemas.openxmlformats.org/officeDocument/2006/relationships/slideMaster" Target="../slideMasters/slideMaster32.xml"/></Relationships>
</file>

<file path=ppt/slideLayouts/_rels/slideLayout467.xml.rels><?xml version="1.0" encoding="UTF-8" standalone="yes"?>
<Relationships xmlns="http://schemas.openxmlformats.org/package/2006/relationships"><Relationship Id="rId3" Type="http://schemas.openxmlformats.org/officeDocument/2006/relationships/image" Target="../media/image186.emf"/><Relationship Id="rId2" Type="http://schemas.openxmlformats.org/officeDocument/2006/relationships/image" Target="../media/image185.emf"/><Relationship Id="rId1" Type="http://schemas.openxmlformats.org/officeDocument/2006/relationships/slideMaster" Target="../slideMasters/slideMaster32.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77.xml.rels><?xml version="1.0" encoding="UTF-8" standalone="yes"?>
<Relationships xmlns="http://schemas.openxmlformats.org/package/2006/relationships"><Relationship Id="rId2" Type="http://schemas.openxmlformats.org/officeDocument/2006/relationships/image" Target="../media/image185.emf"/><Relationship Id="rId1" Type="http://schemas.openxmlformats.org/officeDocument/2006/relationships/slideMaster" Target="../slideMasters/slideMaster32.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82.xml.rels><?xml version="1.0" encoding="UTF-8" standalone="yes"?>
<Relationships xmlns="http://schemas.openxmlformats.org/package/2006/relationships"><Relationship Id="rId3" Type="http://schemas.openxmlformats.org/officeDocument/2006/relationships/image" Target="../media/image186.emf"/><Relationship Id="rId2" Type="http://schemas.openxmlformats.org/officeDocument/2006/relationships/image" Target="../media/image185.emf"/><Relationship Id="rId1" Type="http://schemas.openxmlformats.org/officeDocument/2006/relationships/slideMaster" Target="../slideMasters/slideMaster32.xml"/></Relationships>
</file>

<file path=ppt/slideLayouts/_rels/slideLayout483.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Master" Target="../slideMasters/slideMaster33.xml"/><Relationship Id="rId6" Type="http://schemas.openxmlformats.org/officeDocument/2006/relationships/image" Target="../media/image52.jpg"/><Relationship Id="rId5" Type="http://schemas.openxmlformats.org/officeDocument/2006/relationships/image" Target="../media/image51.png"/><Relationship Id="rId4" Type="http://schemas.openxmlformats.org/officeDocument/2006/relationships/image" Target="../media/image50.jpg"/></Relationships>
</file>

<file path=ppt/slideLayouts/_rels/slideLayout48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0.jpg"/><Relationship Id="rId1" Type="http://schemas.openxmlformats.org/officeDocument/2006/relationships/slideMaster" Target="../slideMasters/slideMaster33.xml"/><Relationship Id="rId6" Type="http://schemas.openxmlformats.org/officeDocument/2006/relationships/image" Target="../media/image52.jpg"/><Relationship Id="rId5" Type="http://schemas.openxmlformats.org/officeDocument/2006/relationships/image" Target="../media/image51.png"/><Relationship Id="rId4" Type="http://schemas.openxmlformats.org/officeDocument/2006/relationships/image" Target="../media/image49.svg"/></Relationships>
</file>

<file path=ppt/slideLayouts/_rels/slideLayout485.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Master" Target="../slideMasters/slideMaster33.xml"/><Relationship Id="rId6" Type="http://schemas.openxmlformats.org/officeDocument/2006/relationships/image" Target="../media/image187.png"/><Relationship Id="rId5" Type="http://schemas.openxmlformats.org/officeDocument/2006/relationships/image" Target="../media/image162.png"/><Relationship Id="rId4" Type="http://schemas.openxmlformats.org/officeDocument/2006/relationships/image" Target="../media/image50.jpg"/></Relationships>
</file>

<file path=ppt/slideLayouts/_rels/slideLayout48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slideMaster" Target="../slideMasters/slideMaster33.xml"/><Relationship Id="rId1" Type="http://schemas.openxmlformats.org/officeDocument/2006/relationships/tags" Target="../tags/tag13.xml"/><Relationship Id="rId4" Type="http://schemas.openxmlformats.org/officeDocument/2006/relationships/image" Target="../media/image188.png"/></Relationships>
</file>

<file path=ppt/slideLayouts/_rels/slideLayout48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slideMaster" Target="../slideMasters/slideMaster33.xml"/><Relationship Id="rId1" Type="http://schemas.openxmlformats.org/officeDocument/2006/relationships/tags" Target="../tags/tag14.xml"/><Relationship Id="rId4" Type="http://schemas.openxmlformats.org/officeDocument/2006/relationships/image" Target="../media/image188.png"/></Relationships>
</file>

<file path=ppt/slideLayouts/_rels/slideLayout488.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Master" Target="../slideMasters/slideMaster33.xml"/><Relationship Id="rId5" Type="http://schemas.openxmlformats.org/officeDocument/2006/relationships/image" Target="../media/image123.png"/><Relationship Id="rId4" Type="http://schemas.openxmlformats.org/officeDocument/2006/relationships/image" Target="../media/image168.svg"/></Relationships>
</file>

<file path=ppt/slideLayouts/_rels/slideLayout489.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Master" Target="../slideMasters/slideMaster33.xml"/><Relationship Id="rId6" Type="http://schemas.openxmlformats.org/officeDocument/2006/relationships/image" Target="../media/image52.jpg"/><Relationship Id="rId5" Type="http://schemas.openxmlformats.org/officeDocument/2006/relationships/image" Target="../media/image51.png"/><Relationship Id="rId4" Type="http://schemas.openxmlformats.org/officeDocument/2006/relationships/image" Target="../media/image50.jpg"/></Relationships>
</file>

<file path=ppt/slideLayouts/_rels/slideLayout49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50.jpg"/><Relationship Id="rId1" Type="http://schemas.openxmlformats.org/officeDocument/2006/relationships/slideMaster" Target="../slideMasters/slideMaster33.xml"/><Relationship Id="rId6" Type="http://schemas.openxmlformats.org/officeDocument/2006/relationships/image" Target="../media/image52.jpg"/><Relationship Id="rId5" Type="http://schemas.openxmlformats.org/officeDocument/2006/relationships/image" Target="../media/image51.png"/><Relationship Id="rId4" Type="http://schemas.openxmlformats.org/officeDocument/2006/relationships/image" Target="../media/image49.svg"/></Relationships>
</file>

<file path=ppt/slideLayouts/_rels/slideLayout491.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Master" Target="../slideMasters/slideMaster33.xml"/><Relationship Id="rId6" Type="http://schemas.openxmlformats.org/officeDocument/2006/relationships/image" Target="../media/image189.png"/><Relationship Id="rId5" Type="http://schemas.openxmlformats.org/officeDocument/2006/relationships/image" Target="../media/image162.png"/><Relationship Id="rId4" Type="http://schemas.openxmlformats.org/officeDocument/2006/relationships/image" Target="../media/image50.jpg"/></Relationships>
</file>

<file path=ppt/slideLayouts/_rels/slideLayout49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slideMaster" Target="../slideMasters/slideMaster33.xml"/><Relationship Id="rId1" Type="http://schemas.openxmlformats.org/officeDocument/2006/relationships/tags" Target="../tags/tag15.xml"/><Relationship Id="rId4" Type="http://schemas.openxmlformats.org/officeDocument/2006/relationships/image" Target="../media/image190.png"/></Relationships>
</file>

<file path=ppt/slideLayouts/_rels/slideLayout49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slideMaster" Target="../slideMasters/slideMaster33.xml"/><Relationship Id="rId1" Type="http://schemas.openxmlformats.org/officeDocument/2006/relationships/tags" Target="../tags/tag16.xml"/><Relationship Id="rId4" Type="http://schemas.openxmlformats.org/officeDocument/2006/relationships/image" Target="../media/image190.png"/></Relationships>
</file>

<file path=ppt/slideLayouts/_rels/slideLayout494.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Master" Target="../slideMasters/slideMaster33.xml"/><Relationship Id="rId5" Type="http://schemas.openxmlformats.org/officeDocument/2006/relationships/image" Target="../media/image123.png"/><Relationship Id="rId4" Type="http://schemas.openxmlformats.org/officeDocument/2006/relationships/image" Target="../media/image168.svg"/></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497.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91.png"/><Relationship Id="rId1" Type="http://schemas.openxmlformats.org/officeDocument/2006/relationships/slideMaster" Target="../slideMasters/slideMaster34.xml"/><Relationship Id="rId4" Type="http://schemas.openxmlformats.org/officeDocument/2006/relationships/image" Target="../media/image193.png"/></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499.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94.png"/><Relationship Id="rId1" Type="http://schemas.openxmlformats.org/officeDocument/2006/relationships/slideMaster" Target="../slideMasters/slideMaster34.xml"/><Relationship Id="rId4" Type="http://schemas.openxmlformats.org/officeDocument/2006/relationships/image" Target="../media/image193.png"/></Relationships>
</file>

<file path=ppt/slideLayouts/_rels/slideLayout500.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195.png"/><Relationship Id="rId1" Type="http://schemas.openxmlformats.org/officeDocument/2006/relationships/slideMaster" Target="../slideMasters/slideMaster34.xml"/><Relationship Id="rId4" Type="http://schemas.openxmlformats.org/officeDocument/2006/relationships/image" Target="../media/image197.png"/></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502.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195.png"/><Relationship Id="rId1" Type="http://schemas.openxmlformats.org/officeDocument/2006/relationships/slideMaster" Target="../slideMasters/slideMaster34.xml"/><Relationship Id="rId4" Type="http://schemas.openxmlformats.org/officeDocument/2006/relationships/image" Target="../media/image197.png"/></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504.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98.png"/><Relationship Id="rId1" Type="http://schemas.openxmlformats.org/officeDocument/2006/relationships/slideMaster" Target="../slideMasters/slideMaster34.xml"/><Relationship Id="rId4" Type="http://schemas.openxmlformats.org/officeDocument/2006/relationships/image" Target="../media/image193.png"/></Relationships>
</file>

<file path=ppt/slideLayouts/_rels/slideLayout505.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image" Target="../media/image198.png"/><Relationship Id="rId1" Type="http://schemas.openxmlformats.org/officeDocument/2006/relationships/slideMaster" Target="../slideMasters/slideMaster34.xml"/><Relationship Id="rId4" Type="http://schemas.openxmlformats.org/officeDocument/2006/relationships/image" Target="../media/image193.png"/></Relationships>
</file>

<file path=ppt/slideLayouts/_rels/slideLayout506.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1.png"/><Relationship Id="rId1" Type="http://schemas.openxmlformats.org/officeDocument/2006/relationships/slideMaster" Target="../slideMasters/slideMaster34.xml"/><Relationship Id="rId4" Type="http://schemas.openxmlformats.org/officeDocument/2006/relationships/image" Target="../media/image193.png"/></Relationships>
</file>

<file path=ppt/slideLayouts/_rels/slideLayout507.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4.png"/><Relationship Id="rId1" Type="http://schemas.openxmlformats.org/officeDocument/2006/relationships/slideMaster" Target="../slideMasters/slideMaster34.xml"/><Relationship Id="rId4" Type="http://schemas.openxmlformats.org/officeDocument/2006/relationships/image" Target="../media/image193.png"/></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509.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4.xml"/></Relationships>
</file>

<file path=ppt/slideLayouts/_rels/slideLayout510.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4.xml"/></Relationships>
</file>

<file path=ppt/slideLayouts/_rels/slideLayout511.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4.xml"/></Relationships>
</file>

<file path=ppt/slideLayouts/_rels/slideLayout512.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4.xml"/><Relationship Id="rId6" Type="http://schemas.openxmlformats.org/officeDocument/2006/relationships/image" Target="../media/image204.png"/><Relationship Id="rId5" Type="http://schemas.openxmlformats.org/officeDocument/2006/relationships/image" Target="../media/image203.png"/><Relationship Id="rId4" Type="http://schemas.openxmlformats.org/officeDocument/2006/relationships/image" Target="../media/image202.png"/></Relationships>
</file>

<file path=ppt/slideLayouts/_rels/slideLayout513.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4.xml"/></Relationships>
</file>

<file path=ppt/slideLayouts/_rels/slideLayout514.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4.xml"/></Relationships>
</file>

<file path=ppt/slideLayouts/_rels/slideLayout515.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5.png"/><Relationship Id="rId1" Type="http://schemas.openxmlformats.org/officeDocument/2006/relationships/slideMaster" Target="../slideMasters/slideMaster34.xml"/><Relationship Id="rId4" Type="http://schemas.openxmlformats.org/officeDocument/2006/relationships/image" Target="../media/image197.png"/></Relationships>
</file>

<file path=ppt/slideLayouts/_rels/slideLayout516.xml.rels><?xml version="1.0" encoding="UTF-8" standalone="yes"?>
<Relationships xmlns="http://schemas.openxmlformats.org/package/2006/relationships"><Relationship Id="rId2" Type="http://schemas.openxmlformats.org/officeDocument/2006/relationships/image" Target="../media/image206.jpg"/><Relationship Id="rId1" Type="http://schemas.openxmlformats.org/officeDocument/2006/relationships/slideMaster" Target="../slideMasters/slideMaster35.xml"/></Relationships>
</file>

<file path=ppt/slideLayouts/_rels/slideLayout517.xml.rels><?xml version="1.0" encoding="UTF-8" standalone="yes"?>
<Relationships xmlns="http://schemas.openxmlformats.org/package/2006/relationships"><Relationship Id="rId2" Type="http://schemas.openxmlformats.org/officeDocument/2006/relationships/image" Target="../media/image207.jpg"/><Relationship Id="rId1" Type="http://schemas.openxmlformats.org/officeDocument/2006/relationships/slideMaster" Target="../slideMasters/slideMaster35.xml"/></Relationships>
</file>

<file path=ppt/slideLayouts/_rels/slideLayout518.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Master" Target="../slideMasters/slideMaster36.xml"/><Relationship Id="rId6" Type="http://schemas.openxmlformats.org/officeDocument/2006/relationships/image" Target="../media/image52.jpg"/><Relationship Id="rId5" Type="http://schemas.openxmlformats.org/officeDocument/2006/relationships/image" Target="../media/image51.png"/><Relationship Id="rId4" Type="http://schemas.openxmlformats.org/officeDocument/2006/relationships/image" Target="../media/image50.jpg"/></Relationships>
</file>

<file path=ppt/slideLayouts/_rels/slideLayout519.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36.xml"/></Relationships>
</file>

<file path=ppt/slideLayouts/_rels/slideLayout520.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36.xml"/></Relationships>
</file>

<file path=ppt/slideLayouts/_rels/slideLayout521.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Master" Target="../slideMasters/slideMaster36.xml"/></Relationships>
</file>

<file path=ppt/slideLayouts/_rels/slideLayout52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6.xml"/></Relationships>
</file>

<file path=ppt/slideLayouts/_rels/slideLayout523.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Master" Target="../slideMasters/slideMaster36.xml"/><Relationship Id="rId4" Type="http://schemas.openxmlformats.org/officeDocument/2006/relationships/image" Target="../media/image54.png"/></Relationships>
</file>

<file path=ppt/slideLayouts/_rels/slideLayout5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6.xml"/></Relationships>
</file>

<file path=ppt/slideLayouts/_rels/slideLayout52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Master" Target="../slideMasters/slideMaster36.xml"/></Relationships>
</file>

<file path=ppt/slideLayouts/_rels/slideLayout526.xml.rels><?xml version="1.0" encoding="UTF-8" standalone="yes"?>
<Relationships xmlns="http://schemas.openxmlformats.org/package/2006/relationships"><Relationship Id="rId3" Type="http://schemas.openxmlformats.org/officeDocument/2006/relationships/image" Target="../media/image208.jpg"/><Relationship Id="rId2" Type="http://schemas.openxmlformats.org/officeDocument/2006/relationships/image" Target="../media/image54.png"/><Relationship Id="rId1" Type="http://schemas.openxmlformats.org/officeDocument/2006/relationships/slideMaster" Target="../slideMasters/slideMaster36.xml"/></Relationships>
</file>

<file path=ppt/slideLayouts/_rels/slideLayout5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g"/><Relationship Id="rId1" Type="http://schemas.openxmlformats.org/officeDocument/2006/relationships/slideMaster" Target="../slideMasters/slideMaster36.xml"/><Relationship Id="rId5" Type="http://schemas.openxmlformats.org/officeDocument/2006/relationships/image" Target="../media/image54.png"/><Relationship Id="rId4" Type="http://schemas.openxmlformats.org/officeDocument/2006/relationships/image" Target="../media/image59.svg"/></Relationships>
</file>

<file path=ppt/slideLayouts/_rels/slideLayout5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slideMaster" Target="../slideMasters/slideMaster36.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52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slideMaster" Target="../slideMasters/slideMaster36.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53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36.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53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36.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53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63.svg"/><Relationship Id="rId7" Type="http://schemas.openxmlformats.org/officeDocument/2006/relationships/image" Target="../media/image48.png"/><Relationship Id="rId2" Type="http://schemas.openxmlformats.org/officeDocument/2006/relationships/image" Target="../media/image62.png"/><Relationship Id="rId1" Type="http://schemas.openxmlformats.org/officeDocument/2006/relationships/slideMaster" Target="../slideMasters/slideMaster36.xml"/><Relationship Id="rId6" Type="http://schemas.openxmlformats.org/officeDocument/2006/relationships/image" Target="../media/image61.png"/><Relationship Id="rId5" Type="http://schemas.openxmlformats.org/officeDocument/2006/relationships/image" Target="../media/image65.svg"/><Relationship Id="rId4" Type="http://schemas.openxmlformats.org/officeDocument/2006/relationships/image" Target="../media/image64.png"/></Relationships>
</file>

<file path=ppt/slideLayouts/_rels/slideLayout53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Master" Target="../slideMasters/slideMaster36.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68.png"/></Relationships>
</file>

<file path=ppt/slideLayouts/_rels/slideLayout53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Master" Target="../slideMasters/slideMaster36.xml"/><Relationship Id="rId5" Type="http://schemas.openxmlformats.org/officeDocument/2006/relationships/image" Target="../media/image49.svg"/><Relationship Id="rId4" Type="http://schemas.openxmlformats.org/officeDocument/2006/relationships/image" Target="../media/image48.png"/></Relationships>
</file>

<file path=ppt/slideLayouts/_rels/slideLayout53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8.png"/><Relationship Id="rId1" Type="http://schemas.openxmlformats.org/officeDocument/2006/relationships/slideMaster" Target="../slideMasters/slideMaster36.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71.png"/></Relationships>
</file>

<file path=ppt/slideLayouts/_rels/slideLayout536.xml.rels><?xml version="1.0" encoding="UTF-8" standalone="yes"?>
<Relationships xmlns="http://schemas.openxmlformats.org/package/2006/relationships"><Relationship Id="rId13" Type="http://schemas.openxmlformats.org/officeDocument/2006/relationships/image" Target="../media/image83.jpg"/><Relationship Id="rId18" Type="http://schemas.openxmlformats.org/officeDocument/2006/relationships/image" Target="../media/image88.jpg"/><Relationship Id="rId26" Type="http://schemas.openxmlformats.org/officeDocument/2006/relationships/image" Target="../media/image96.jpg"/><Relationship Id="rId39" Type="http://schemas.openxmlformats.org/officeDocument/2006/relationships/image" Target="../media/image109.jpg"/><Relationship Id="rId21" Type="http://schemas.openxmlformats.org/officeDocument/2006/relationships/image" Target="../media/image91.jpg"/><Relationship Id="rId34" Type="http://schemas.openxmlformats.org/officeDocument/2006/relationships/image" Target="../media/image104.jpg"/><Relationship Id="rId42" Type="http://schemas.openxmlformats.org/officeDocument/2006/relationships/image" Target="../media/image112.jpg"/><Relationship Id="rId47" Type="http://schemas.openxmlformats.org/officeDocument/2006/relationships/image" Target="../media/image117.jpg"/><Relationship Id="rId50" Type="http://schemas.openxmlformats.org/officeDocument/2006/relationships/image" Target="../media/image120.jpg"/><Relationship Id="rId55" Type="http://schemas.openxmlformats.org/officeDocument/2006/relationships/image" Target="../media/image49.svg"/><Relationship Id="rId7" Type="http://schemas.openxmlformats.org/officeDocument/2006/relationships/image" Target="../media/image77.jpg"/><Relationship Id="rId2" Type="http://schemas.openxmlformats.org/officeDocument/2006/relationships/image" Target="../media/image72.jpg"/><Relationship Id="rId16" Type="http://schemas.openxmlformats.org/officeDocument/2006/relationships/image" Target="../media/image86.jpg"/><Relationship Id="rId29" Type="http://schemas.openxmlformats.org/officeDocument/2006/relationships/image" Target="../media/image99.jpg"/><Relationship Id="rId11" Type="http://schemas.openxmlformats.org/officeDocument/2006/relationships/image" Target="../media/image81.jpg"/><Relationship Id="rId24" Type="http://schemas.openxmlformats.org/officeDocument/2006/relationships/image" Target="../media/image94.jpg"/><Relationship Id="rId32" Type="http://schemas.openxmlformats.org/officeDocument/2006/relationships/image" Target="../media/image102.jpg"/><Relationship Id="rId37" Type="http://schemas.openxmlformats.org/officeDocument/2006/relationships/image" Target="../media/image107.jpg"/><Relationship Id="rId40" Type="http://schemas.openxmlformats.org/officeDocument/2006/relationships/image" Target="../media/image110.jpg"/><Relationship Id="rId45" Type="http://schemas.openxmlformats.org/officeDocument/2006/relationships/image" Target="../media/image115.jpg"/><Relationship Id="rId53" Type="http://schemas.openxmlformats.org/officeDocument/2006/relationships/image" Target="../media/image68.png"/><Relationship Id="rId5" Type="http://schemas.openxmlformats.org/officeDocument/2006/relationships/image" Target="../media/image75.jpg"/><Relationship Id="rId10" Type="http://schemas.openxmlformats.org/officeDocument/2006/relationships/image" Target="../media/image80.jpg"/><Relationship Id="rId19" Type="http://schemas.openxmlformats.org/officeDocument/2006/relationships/image" Target="../media/image89.jpg"/><Relationship Id="rId31" Type="http://schemas.openxmlformats.org/officeDocument/2006/relationships/image" Target="../media/image101.jpg"/><Relationship Id="rId44" Type="http://schemas.openxmlformats.org/officeDocument/2006/relationships/image" Target="../media/image114.jpg"/><Relationship Id="rId52" Type="http://schemas.openxmlformats.org/officeDocument/2006/relationships/image" Target="../media/image122.jpg"/><Relationship Id="rId4" Type="http://schemas.openxmlformats.org/officeDocument/2006/relationships/image" Target="../media/image74.jpg"/><Relationship Id="rId9" Type="http://schemas.openxmlformats.org/officeDocument/2006/relationships/image" Target="../media/image79.jpg"/><Relationship Id="rId14" Type="http://schemas.openxmlformats.org/officeDocument/2006/relationships/image" Target="../media/image84.jpg"/><Relationship Id="rId22" Type="http://schemas.openxmlformats.org/officeDocument/2006/relationships/image" Target="../media/image92.jpg"/><Relationship Id="rId27" Type="http://schemas.openxmlformats.org/officeDocument/2006/relationships/image" Target="../media/image97.jpg"/><Relationship Id="rId30" Type="http://schemas.openxmlformats.org/officeDocument/2006/relationships/image" Target="../media/image100.jpg"/><Relationship Id="rId35" Type="http://schemas.openxmlformats.org/officeDocument/2006/relationships/image" Target="../media/image105.jpg"/><Relationship Id="rId43" Type="http://schemas.openxmlformats.org/officeDocument/2006/relationships/image" Target="../media/image113.jpg"/><Relationship Id="rId48" Type="http://schemas.openxmlformats.org/officeDocument/2006/relationships/image" Target="../media/image118.jpg"/><Relationship Id="rId8" Type="http://schemas.openxmlformats.org/officeDocument/2006/relationships/image" Target="../media/image78.jpg"/><Relationship Id="rId51" Type="http://schemas.openxmlformats.org/officeDocument/2006/relationships/image" Target="../media/image121.jpg"/><Relationship Id="rId3" Type="http://schemas.openxmlformats.org/officeDocument/2006/relationships/image" Target="../media/image73.jpg"/><Relationship Id="rId12" Type="http://schemas.openxmlformats.org/officeDocument/2006/relationships/image" Target="../media/image82.jpg"/><Relationship Id="rId17" Type="http://schemas.openxmlformats.org/officeDocument/2006/relationships/image" Target="../media/image87.jpg"/><Relationship Id="rId25" Type="http://schemas.openxmlformats.org/officeDocument/2006/relationships/image" Target="../media/image95.jpg"/><Relationship Id="rId33" Type="http://schemas.openxmlformats.org/officeDocument/2006/relationships/image" Target="../media/image103.jpg"/><Relationship Id="rId38" Type="http://schemas.openxmlformats.org/officeDocument/2006/relationships/image" Target="../media/image108.jpg"/><Relationship Id="rId46" Type="http://schemas.openxmlformats.org/officeDocument/2006/relationships/image" Target="../media/image116.jpg"/><Relationship Id="rId20" Type="http://schemas.openxmlformats.org/officeDocument/2006/relationships/image" Target="../media/image90.jpg"/><Relationship Id="rId41" Type="http://schemas.openxmlformats.org/officeDocument/2006/relationships/image" Target="../media/image111.jpg"/><Relationship Id="rId54" Type="http://schemas.openxmlformats.org/officeDocument/2006/relationships/image" Target="../media/image48.png"/><Relationship Id="rId1" Type="http://schemas.openxmlformats.org/officeDocument/2006/relationships/slideMaster" Target="../slideMasters/slideMaster36.xml"/><Relationship Id="rId6" Type="http://schemas.openxmlformats.org/officeDocument/2006/relationships/image" Target="../media/image76.jpg"/><Relationship Id="rId15" Type="http://schemas.openxmlformats.org/officeDocument/2006/relationships/image" Target="../media/image85.jpg"/><Relationship Id="rId23" Type="http://schemas.openxmlformats.org/officeDocument/2006/relationships/image" Target="../media/image93.jpg"/><Relationship Id="rId28" Type="http://schemas.openxmlformats.org/officeDocument/2006/relationships/image" Target="../media/image98.jpg"/><Relationship Id="rId36" Type="http://schemas.openxmlformats.org/officeDocument/2006/relationships/image" Target="../media/image106.jpg"/><Relationship Id="rId49" Type="http://schemas.openxmlformats.org/officeDocument/2006/relationships/image" Target="../media/image119.jpg"/></Relationships>
</file>

<file path=ppt/slideLayouts/_rels/slideLayout537.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Master" Target="../slideMasters/slideMaster36.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540.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91.png"/><Relationship Id="rId1" Type="http://schemas.openxmlformats.org/officeDocument/2006/relationships/slideMaster" Target="../slideMasters/slideMaster37.xml"/><Relationship Id="rId4" Type="http://schemas.openxmlformats.org/officeDocument/2006/relationships/image" Target="../media/image193.png"/></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542.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94.png"/><Relationship Id="rId1" Type="http://schemas.openxmlformats.org/officeDocument/2006/relationships/slideMaster" Target="../slideMasters/slideMaster37.xml"/><Relationship Id="rId4" Type="http://schemas.openxmlformats.org/officeDocument/2006/relationships/image" Target="../media/image193.png"/></Relationships>
</file>

<file path=ppt/slideLayouts/_rels/slideLayout543.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195.png"/><Relationship Id="rId1" Type="http://schemas.openxmlformats.org/officeDocument/2006/relationships/slideMaster" Target="../slideMasters/slideMaster37.xml"/><Relationship Id="rId4" Type="http://schemas.openxmlformats.org/officeDocument/2006/relationships/image" Target="../media/image197.png"/></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545.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195.png"/><Relationship Id="rId1" Type="http://schemas.openxmlformats.org/officeDocument/2006/relationships/slideMaster" Target="../slideMasters/slideMaster37.xml"/><Relationship Id="rId4" Type="http://schemas.openxmlformats.org/officeDocument/2006/relationships/image" Target="../media/image197.png"/></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547.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98.png"/><Relationship Id="rId1" Type="http://schemas.openxmlformats.org/officeDocument/2006/relationships/slideMaster" Target="../slideMasters/slideMaster37.xml"/><Relationship Id="rId4" Type="http://schemas.openxmlformats.org/officeDocument/2006/relationships/image" Target="../media/image193.png"/></Relationships>
</file>

<file path=ppt/slideLayouts/_rels/slideLayout548.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image" Target="../media/image198.png"/><Relationship Id="rId1" Type="http://schemas.openxmlformats.org/officeDocument/2006/relationships/slideMaster" Target="../slideMasters/slideMaster37.xml"/><Relationship Id="rId4" Type="http://schemas.openxmlformats.org/officeDocument/2006/relationships/image" Target="../media/image193.png"/></Relationships>
</file>

<file path=ppt/slideLayouts/_rels/slideLayout549.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1.png"/><Relationship Id="rId1" Type="http://schemas.openxmlformats.org/officeDocument/2006/relationships/slideMaster" Target="../slideMasters/slideMaster37.xml"/><Relationship Id="rId4" Type="http://schemas.openxmlformats.org/officeDocument/2006/relationships/image" Target="../media/image193.png"/></Relationships>
</file>

<file path=ppt/slideLayouts/_rels/slideLayout550.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4.png"/><Relationship Id="rId1" Type="http://schemas.openxmlformats.org/officeDocument/2006/relationships/slideMaster" Target="../slideMasters/slideMaster37.xml"/><Relationship Id="rId4" Type="http://schemas.openxmlformats.org/officeDocument/2006/relationships/image" Target="../media/image193.png"/></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552.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7.xml"/></Relationships>
</file>

<file path=ppt/slideLayouts/_rels/slideLayout553.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7.xml"/></Relationships>
</file>

<file path=ppt/slideLayouts/_rels/slideLayout554.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7.xml"/></Relationships>
</file>

<file path=ppt/slideLayouts/_rels/slideLayout555.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7.xml"/><Relationship Id="rId6" Type="http://schemas.openxmlformats.org/officeDocument/2006/relationships/image" Target="../media/image204.png"/><Relationship Id="rId5" Type="http://schemas.openxmlformats.org/officeDocument/2006/relationships/image" Target="../media/image203.png"/><Relationship Id="rId4" Type="http://schemas.openxmlformats.org/officeDocument/2006/relationships/image" Target="../media/image202.png"/></Relationships>
</file>

<file path=ppt/slideLayouts/_rels/slideLayout556.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7.xml"/></Relationships>
</file>

<file path=ppt/slideLayouts/_rels/slideLayout557.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1.png"/><Relationship Id="rId1" Type="http://schemas.openxmlformats.org/officeDocument/2006/relationships/slideMaster" Target="../slideMasters/slideMaster37.xml"/></Relationships>
</file>

<file path=ppt/slideLayouts/_rels/slideLayout558.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205.png"/><Relationship Id="rId1" Type="http://schemas.openxmlformats.org/officeDocument/2006/relationships/slideMaster" Target="../slideMasters/slideMaster37.xml"/><Relationship Id="rId4" Type="http://schemas.openxmlformats.org/officeDocument/2006/relationships/image" Target="../media/image197.png"/></Relationships>
</file>

<file path=ppt/slideLayouts/_rels/slideLayout559.xml.rels><?xml version="1.0" encoding="UTF-8" standalone="yes"?>
<Relationships xmlns="http://schemas.openxmlformats.org/package/2006/relationships"><Relationship Id="rId2" Type="http://schemas.openxmlformats.org/officeDocument/2006/relationships/image" Target="../media/image209.tiff"/><Relationship Id="rId1" Type="http://schemas.openxmlformats.org/officeDocument/2006/relationships/slideMaster" Target="../slideMasters/slideMaster38.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565.xml.rels><?xml version="1.0" encoding="UTF-8" standalone="yes"?>
<Relationships xmlns="http://schemas.openxmlformats.org/package/2006/relationships"><Relationship Id="rId2" Type="http://schemas.openxmlformats.org/officeDocument/2006/relationships/image" Target="../media/image211.jpg"/><Relationship Id="rId1" Type="http://schemas.openxmlformats.org/officeDocument/2006/relationships/slideMaster" Target="../slideMasters/slideMaster39.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571.xml.rels><?xml version="1.0" encoding="UTF-8" standalone="yes"?>
<Relationships xmlns="http://schemas.openxmlformats.org/package/2006/relationships"><Relationship Id="rId2" Type="http://schemas.openxmlformats.org/officeDocument/2006/relationships/image" Target="../media/image210.emf"/><Relationship Id="rId1" Type="http://schemas.openxmlformats.org/officeDocument/2006/relationships/slideMaster" Target="../slideMasters/slideMaster39.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609.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image" Target="../media/image214.png"/><Relationship Id="rId1" Type="http://schemas.openxmlformats.org/officeDocument/2006/relationships/slideMaster" Target="../slideMasters/slideMaster42.xml"/><Relationship Id="rId4" Type="http://schemas.openxmlformats.org/officeDocument/2006/relationships/image" Target="../media/image213.svg"/></Relationships>
</file>

<file path=ppt/slideLayouts/_rels/slideLayout610.xml.rels><?xml version="1.0" encoding="UTF-8" standalone="yes"?>
<Relationships xmlns="http://schemas.openxmlformats.org/package/2006/relationships"><Relationship Id="rId3" Type="http://schemas.openxmlformats.org/officeDocument/2006/relationships/image" Target="../media/image216.emf"/><Relationship Id="rId2" Type="http://schemas.openxmlformats.org/officeDocument/2006/relationships/image" Target="../media/image215.png"/><Relationship Id="rId1" Type="http://schemas.openxmlformats.org/officeDocument/2006/relationships/slideMaster" Target="../slideMasters/slideMaster42.xml"/></Relationships>
</file>

<file path=ppt/slideLayouts/_rels/slideLayout611.xml.rels><?xml version="1.0" encoding="UTF-8" standalone="yes"?>
<Relationships xmlns="http://schemas.openxmlformats.org/package/2006/relationships"><Relationship Id="rId3" Type="http://schemas.openxmlformats.org/officeDocument/2006/relationships/image" Target="../media/image216.emf"/><Relationship Id="rId2" Type="http://schemas.openxmlformats.org/officeDocument/2006/relationships/image" Target="../media/image217.png"/><Relationship Id="rId1" Type="http://schemas.openxmlformats.org/officeDocument/2006/relationships/slideMaster" Target="../slideMasters/slideMaster42.xml"/></Relationships>
</file>

<file path=ppt/slideLayouts/_rels/slideLayout612.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image" Target="../media/image218.png"/><Relationship Id="rId1" Type="http://schemas.openxmlformats.org/officeDocument/2006/relationships/slideMaster" Target="../slideMasters/slideMaster42.xml"/><Relationship Id="rId4" Type="http://schemas.openxmlformats.org/officeDocument/2006/relationships/image" Target="../media/image213.svg"/></Relationships>
</file>

<file path=ppt/slideLayouts/_rels/slideLayout613.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image" Target="../media/image219.png"/><Relationship Id="rId1" Type="http://schemas.openxmlformats.org/officeDocument/2006/relationships/slideMaster" Target="../slideMasters/slideMaster42.xml"/><Relationship Id="rId4" Type="http://schemas.openxmlformats.org/officeDocument/2006/relationships/image" Target="../media/image213.svg"/></Relationships>
</file>

<file path=ppt/slideLayouts/_rels/slideLayout614.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image" Target="../media/image220.png"/><Relationship Id="rId1" Type="http://schemas.openxmlformats.org/officeDocument/2006/relationships/slideMaster" Target="../slideMasters/slideMaster42.xml"/><Relationship Id="rId4" Type="http://schemas.openxmlformats.org/officeDocument/2006/relationships/image" Target="../media/image213.svg"/></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16.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image" Target="../media/image221.png"/><Relationship Id="rId1" Type="http://schemas.openxmlformats.org/officeDocument/2006/relationships/slideMaster" Target="../slideMasters/slideMaster42.xml"/><Relationship Id="rId4" Type="http://schemas.openxmlformats.org/officeDocument/2006/relationships/image" Target="../media/image213.svg"/></Relationships>
</file>

<file path=ppt/slideLayouts/_rels/slideLayout617.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image" Target="../media/image222.png"/><Relationship Id="rId1" Type="http://schemas.openxmlformats.org/officeDocument/2006/relationships/slideMaster" Target="../slideMasters/slideMaster42.xml"/><Relationship Id="rId4" Type="http://schemas.openxmlformats.org/officeDocument/2006/relationships/image" Target="../media/image213.svg"/></Relationships>
</file>

<file path=ppt/slideLayouts/_rels/slideLayout618.xml.rels><?xml version="1.0" encoding="UTF-8" standalone="yes"?>
<Relationships xmlns="http://schemas.openxmlformats.org/package/2006/relationships"><Relationship Id="rId3" Type="http://schemas.openxmlformats.org/officeDocument/2006/relationships/image" Target="../media/image224.svg"/><Relationship Id="rId2" Type="http://schemas.openxmlformats.org/officeDocument/2006/relationships/image" Target="../media/image223.png"/><Relationship Id="rId1" Type="http://schemas.openxmlformats.org/officeDocument/2006/relationships/slideMaster" Target="../slideMasters/slideMaster42.xml"/></Relationships>
</file>

<file path=ppt/slideLayouts/_rels/slideLayout619.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image" Target="../media/image225.png"/><Relationship Id="rId1" Type="http://schemas.openxmlformats.org/officeDocument/2006/relationships/slideMaster" Target="../slideMasters/slideMaster42.xml"/><Relationship Id="rId4" Type="http://schemas.openxmlformats.org/officeDocument/2006/relationships/image" Target="../media/image224.svg"/></Relationships>
</file>

<file path=ppt/slideLayouts/_rels/slideLayout620.xml.rels><?xml version="1.0" encoding="UTF-8" standalone="yes"?>
<Relationships xmlns="http://schemas.openxmlformats.org/package/2006/relationships"><Relationship Id="rId3" Type="http://schemas.openxmlformats.org/officeDocument/2006/relationships/image" Target="../media/image227.svg"/><Relationship Id="rId2" Type="http://schemas.openxmlformats.org/officeDocument/2006/relationships/image" Target="../media/image226.png"/><Relationship Id="rId1" Type="http://schemas.openxmlformats.org/officeDocument/2006/relationships/slideMaster" Target="../slideMasters/slideMaster42.xml"/></Relationships>
</file>

<file path=ppt/slideLayouts/_rels/slideLayout621.xml.rels><?xml version="1.0" encoding="UTF-8" standalone="yes"?>
<Relationships xmlns="http://schemas.openxmlformats.org/package/2006/relationships"><Relationship Id="rId3" Type="http://schemas.openxmlformats.org/officeDocument/2006/relationships/image" Target="../media/image229.png"/><Relationship Id="rId2" Type="http://schemas.openxmlformats.org/officeDocument/2006/relationships/image" Target="../media/image228.jpeg"/><Relationship Id="rId1" Type="http://schemas.openxmlformats.org/officeDocument/2006/relationships/slideMaster" Target="../slideMasters/slideMaster42.xml"/><Relationship Id="rId4" Type="http://schemas.openxmlformats.org/officeDocument/2006/relationships/image" Target="../media/image230.svg"/></Relationships>
</file>

<file path=ppt/slideLayouts/_rels/slideLayout622.xml.rels><?xml version="1.0" encoding="UTF-8" standalone="yes"?>
<Relationships xmlns="http://schemas.openxmlformats.org/package/2006/relationships"><Relationship Id="rId3" Type="http://schemas.openxmlformats.org/officeDocument/2006/relationships/image" Target="../media/image232.jpeg"/><Relationship Id="rId2" Type="http://schemas.openxmlformats.org/officeDocument/2006/relationships/image" Target="../media/image231.emf"/><Relationship Id="rId1" Type="http://schemas.openxmlformats.org/officeDocument/2006/relationships/slideMaster" Target="../slideMasters/slideMaster42.xml"/><Relationship Id="rId5" Type="http://schemas.openxmlformats.org/officeDocument/2006/relationships/image" Target="../media/image213.svg"/><Relationship Id="rId4" Type="http://schemas.openxmlformats.org/officeDocument/2006/relationships/image" Target="../media/image212.png"/></Relationships>
</file>

<file path=ppt/slideLayouts/_rels/slideLayout623.xml.rels><?xml version="1.0" encoding="UTF-8" standalone="yes"?>
<Relationships xmlns="http://schemas.openxmlformats.org/package/2006/relationships"><Relationship Id="rId3" Type="http://schemas.openxmlformats.org/officeDocument/2006/relationships/image" Target="../media/image213.svg"/><Relationship Id="rId2" Type="http://schemas.openxmlformats.org/officeDocument/2006/relationships/image" Target="../media/image212.png"/><Relationship Id="rId1" Type="http://schemas.openxmlformats.org/officeDocument/2006/relationships/slideMaster" Target="../slideMasters/slideMaster42.xml"/><Relationship Id="rId5" Type="http://schemas.openxmlformats.org/officeDocument/2006/relationships/image" Target="../media/image234.jpeg"/><Relationship Id="rId4" Type="http://schemas.openxmlformats.org/officeDocument/2006/relationships/image" Target="../media/image233.png"/></Relationships>
</file>

<file path=ppt/slideLayouts/_rels/slideLayout624.xml.rels><?xml version="1.0" encoding="UTF-8" standalone="yes"?>
<Relationships xmlns="http://schemas.openxmlformats.org/package/2006/relationships"><Relationship Id="rId2" Type="http://schemas.openxmlformats.org/officeDocument/2006/relationships/image" Target="../media/image235.jpeg"/><Relationship Id="rId1" Type="http://schemas.openxmlformats.org/officeDocument/2006/relationships/slideMaster" Target="../slideMasters/slideMaster42.xml"/></Relationships>
</file>

<file path=ppt/slideLayouts/_rels/slideLayout625.xml.rels><?xml version="1.0" encoding="UTF-8" standalone="yes"?>
<Relationships xmlns="http://schemas.openxmlformats.org/package/2006/relationships"><Relationship Id="rId2" Type="http://schemas.openxmlformats.org/officeDocument/2006/relationships/image" Target="../media/image236.jpeg"/><Relationship Id="rId1" Type="http://schemas.openxmlformats.org/officeDocument/2006/relationships/slideMaster" Target="../slideMasters/slideMaster42.xml"/></Relationships>
</file>

<file path=ppt/slideLayouts/_rels/slideLayout626.xml.rels><?xml version="1.0" encoding="UTF-8" standalone="yes"?>
<Relationships xmlns="http://schemas.openxmlformats.org/package/2006/relationships"><Relationship Id="rId3" Type="http://schemas.openxmlformats.org/officeDocument/2006/relationships/image" Target="../media/image237.jpeg"/><Relationship Id="rId2" Type="http://schemas.openxmlformats.org/officeDocument/2006/relationships/image" Target="../media/image231.emf"/><Relationship Id="rId1" Type="http://schemas.openxmlformats.org/officeDocument/2006/relationships/slideMaster" Target="../slideMasters/slideMaster42.xml"/></Relationships>
</file>

<file path=ppt/slideLayouts/_rels/slideLayout627.xml.rels><?xml version="1.0" encoding="UTF-8" standalone="yes"?>
<Relationships xmlns="http://schemas.openxmlformats.org/package/2006/relationships"><Relationship Id="rId3" Type="http://schemas.openxmlformats.org/officeDocument/2006/relationships/image" Target="../media/image234.jpeg"/><Relationship Id="rId2" Type="http://schemas.openxmlformats.org/officeDocument/2006/relationships/image" Target="../media/image233.png"/><Relationship Id="rId1" Type="http://schemas.openxmlformats.org/officeDocument/2006/relationships/slideMaster" Target="../slideMasters/slideMaster42.xml"/></Relationships>
</file>

<file path=ppt/slideLayouts/_rels/slideLayout628.xml.rels><?xml version="1.0" encoding="UTF-8" standalone="yes"?>
<Relationships xmlns="http://schemas.openxmlformats.org/package/2006/relationships"><Relationship Id="rId2" Type="http://schemas.openxmlformats.org/officeDocument/2006/relationships/image" Target="../media/image235.jpeg"/><Relationship Id="rId1" Type="http://schemas.openxmlformats.org/officeDocument/2006/relationships/slideMaster" Target="../slideMasters/slideMaster42.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34.xml.rels><?xml version="1.0" encoding="UTF-8" standalone="yes"?>
<Relationships xmlns="http://schemas.openxmlformats.org/package/2006/relationships"><Relationship Id="rId3" Type="http://schemas.openxmlformats.org/officeDocument/2006/relationships/image" Target="../media/image213.svg"/><Relationship Id="rId2" Type="http://schemas.openxmlformats.org/officeDocument/2006/relationships/image" Target="../media/image212.png"/><Relationship Id="rId1" Type="http://schemas.openxmlformats.org/officeDocument/2006/relationships/slideMaster" Target="../slideMasters/slideMaster42.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3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39.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image" Target="../media/image238.png"/><Relationship Id="rId1" Type="http://schemas.openxmlformats.org/officeDocument/2006/relationships/slideMaster" Target="../slideMasters/slideMaster42.xml"/><Relationship Id="rId4" Type="http://schemas.openxmlformats.org/officeDocument/2006/relationships/image" Target="../media/image213.svg"/></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641.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40.png"/><Relationship Id="rId1" Type="http://schemas.openxmlformats.org/officeDocument/2006/relationships/slideMaster" Target="../slideMasters/slideMaster43.xml"/></Relationships>
</file>

<file path=ppt/slideLayouts/_rels/slideLayout642.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41.png"/><Relationship Id="rId1" Type="http://schemas.openxmlformats.org/officeDocument/2006/relationships/slideMaster" Target="../slideMasters/slideMaster43.xml"/></Relationships>
</file>

<file path=ppt/slideLayouts/_rels/slideLayout643.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42.png"/><Relationship Id="rId1" Type="http://schemas.openxmlformats.org/officeDocument/2006/relationships/slideMaster" Target="../slideMasters/slideMaster43.xml"/></Relationships>
</file>

<file path=ppt/slideLayouts/_rels/slideLayout644.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43.png"/><Relationship Id="rId1" Type="http://schemas.openxmlformats.org/officeDocument/2006/relationships/slideMaster" Target="../slideMasters/slideMaster43.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646.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44.png"/><Relationship Id="rId1" Type="http://schemas.openxmlformats.org/officeDocument/2006/relationships/slideMaster" Target="../slideMasters/slideMaster43.xml"/></Relationships>
</file>

<file path=ppt/slideLayouts/_rels/slideLayout647.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45.png"/><Relationship Id="rId1" Type="http://schemas.openxmlformats.org/officeDocument/2006/relationships/slideMaster" Target="../slideMasters/slideMaster43.xml"/></Relationships>
</file>

<file path=ppt/slideLayouts/_rels/slideLayout648.xml.rels><?xml version="1.0" encoding="UTF-8" standalone="yes"?>
<Relationships xmlns="http://schemas.openxmlformats.org/package/2006/relationships"><Relationship Id="rId3" Type="http://schemas.openxmlformats.org/officeDocument/2006/relationships/image" Target="../media/image247.emf"/><Relationship Id="rId2" Type="http://schemas.openxmlformats.org/officeDocument/2006/relationships/image" Target="../media/image246.jpg"/><Relationship Id="rId1" Type="http://schemas.openxmlformats.org/officeDocument/2006/relationships/slideMaster" Target="../slideMasters/slideMaster43.xml"/></Relationships>
</file>

<file path=ppt/slideLayouts/_rels/slideLayout649.xml.rels><?xml version="1.0" encoding="UTF-8" standalone="yes"?>
<Relationships xmlns="http://schemas.openxmlformats.org/package/2006/relationships"><Relationship Id="rId2" Type="http://schemas.openxmlformats.org/officeDocument/2006/relationships/image" Target="../media/image248.jpg"/><Relationship Id="rId1" Type="http://schemas.openxmlformats.org/officeDocument/2006/relationships/slideMaster" Target="../slideMasters/slideMaster43.xml"/></Relationships>
</file>

<file path=ppt/slideLayouts/_rels/slideLayout650.xml.rels><?xml version="1.0" encoding="UTF-8" standalone="yes"?>
<Relationships xmlns="http://schemas.openxmlformats.org/package/2006/relationships"><Relationship Id="rId2" Type="http://schemas.openxmlformats.org/officeDocument/2006/relationships/image" Target="../media/image239.png"/><Relationship Id="rId1" Type="http://schemas.openxmlformats.org/officeDocument/2006/relationships/slideMaster" Target="../slideMasters/slideMaster43.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655.xml.rels><?xml version="1.0" encoding="UTF-8" standalone="yes"?>
<Relationships xmlns="http://schemas.openxmlformats.org/package/2006/relationships"><Relationship Id="rId3" Type="http://schemas.openxmlformats.org/officeDocument/2006/relationships/image" Target="../media/image247.emf"/><Relationship Id="rId2" Type="http://schemas.openxmlformats.org/officeDocument/2006/relationships/image" Target="../media/image249.png"/><Relationship Id="rId1" Type="http://schemas.openxmlformats.org/officeDocument/2006/relationships/slideMaster" Target="../slideMasters/slideMaster43.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669.xml.rels><?xml version="1.0" encoding="UTF-8" standalone="yes"?>
<Relationships xmlns="http://schemas.openxmlformats.org/package/2006/relationships"><Relationship Id="rId3" Type="http://schemas.openxmlformats.org/officeDocument/2006/relationships/image" Target="../media/image251.jpg"/><Relationship Id="rId2" Type="http://schemas.openxmlformats.org/officeDocument/2006/relationships/image" Target="../media/image250.jpg"/><Relationship Id="rId1" Type="http://schemas.openxmlformats.org/officeDocument/2006/relationships/slideMaster" Target="../slideMasters/slideMaster44.xml"/><Relationship Id="rId4" Type="http://schemas.openxmlformats.org/officeDocument/2006/relationships/image" Target="../media/image252.png"/></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23988328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44917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6755860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14001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49397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056738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78741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6415436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478234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27155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75465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55535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14532465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36214766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13862613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17289828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4352135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7975066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4723519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3415229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13765746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20563764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9466833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119656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9847" y="2069902"/>
            <a:ext cx="11425767" cy="1620837"/>
          </a:xfrm>
        </p:spPr>
        <p:txBody>
          <a:bodyPr/>
          <a:lstStyle/>
          <a:p>
            <a:r>
              <a:rPr lang="en-US" dirty="0"/>
              <a:t>Click to edit Master title style</a:t>
            </a:r>
          </a:p>
        </p:txBody>
      </p:sp>
      <p:sp>
        <p:nvSpPr>
          <p:cNvPr id="3" name="Subtitle 2"/>
          <p:cNvSpPr>
            <a:spLocks noGrp="1"/>
          </p:cNvSpPr>
          <p:nvPr>
            <p:ph type="subTitle" idx="1"/>
          </p:nvPr>
        </p:nvSpPr>
        <p:spPr>
          <a:xfrm>
            <a:off x="1559496" y="4005064"/>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11041958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2286" y="1416053"/>
            <a:ext cx="10358967" cy="460523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34211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627" y="4507115"/>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35627" y="2852936"/>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dirty="0"/>
              <a:t>Click to edit Master text styles</a:t>
            </a:r>
          </a:p>
        </p:txBody>
      </p:sp>
    </p:spTree>
    <p:extLst>
      <p:ext uri="{BB962C8B-B14F-4D97-AF65-F5344CB8AC3E}">
        <p14:creationId xmlns:p14="http://schemas.microsoft.com/office/powerpoint/2010/main" val="25528808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91340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1575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193268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26487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686744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520580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994635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2405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2626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26630121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41756578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388300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36221969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28993174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Date Placeholder 3"/>
          <p:cNvSpPr>
            <a:spLocks noGrp="1"/>
          </p:cNvSpPr>
          <p:nvPr>
            <p:ph type="dt" sz="half" idx="10"/>
          </p:nvPr>
        </p:nvSpPr>
        <p:spPr/>
        <p:txBody>
          <a:bodyPr/>
          <a:lstStyle/>
          <a:p>
            <a:fld id="{823C474B-B3C8-4D2B-9A58-47D3CEA19AC6}" type="datetimeFigureOut">
              <a:rPr lang="en-US" smtClean="0"/>
              <a:t>6/1/26</a:t>
            </a:fld>
            <a:endParaRPr lang="en-US"/>
          </a:p>
        </p:txBody>
      </p:sp>
      <p:sp>
        <p:nvSpPr>
          <p:cNvPr id="5" name="Footer Placeholder 4"/>
          <p:cNvSpPr>
            <a:spLocks noGrp="1"/>
          </p:cNvSpPr>
          <p:nvPr>
            <p:ph type="ftr" sz="quarter" idx="11"/>
          </p:nvPr>
        </p:nvSpPr>
        <p:spPr>
          <a:xfrm>
            <a:off x="3074202" y="6441567"/>
            <a:ext cx="6043601" cy="164148"/>
          </a:xfrm>
        </p:spPr>
        <p:txBody>
          <a:bodyPr/>
          <a:lstStyle/>
          <a:p>
            <a:endParaRPr lang="en-US"/>
          </a:p>
        </p:txBody>
      </p:sp>
      <p:sp>
        <p:nvSpPr>
          <p:cNvPr id="6" name="Slide Number Placeholder 5"/>
          <p:cNvSpPr>
            <a:spLocks noGrp="1"/>
          </p:cNvSpPr>
          <p:nvPr>
            <p:ph type="sldNum" sz="quarter" idx="12"/>
          </p:nvPr>
        </p:nvSpPr>
        <p:spPr/>
        <p:txBody>
          <a:bodyPr/>
          <a:lstStyle/>
          <a:p>
            <a:fld id="{970B1DE9-DF1E-478B-8EAC-D83EF13FF69C}" type="slidenum">
              <a:rPr lang="en-US" smtClean="0"/>
              <a:t>‹#›</a:t>
            </a:fld>
            <a:endParaRPr lang="en-US"/>
          </a:p>
        </p:txBody>
      </p:sp>
      <p:sp>
        <p:nvSpPr>
          <p:cNvPr id="7" name="Text Placeholder 6">
            <a:extLst>
              <a:ext uri="{FF2B5EF4-FFF2-40B4-BE49-F238E27FC236}">
                <a16:creationId xmlns:a16="http://schemas.microsoft.com/office/drawing/2014/main" id="{B9E66119-3E50-4912-A6A4-0A2C0585246D}"/>
              </a:ext>
            </a:extLst>
          </p:cNvPr>
          <p:cNvSpPr>
            <a:spLocks noGrp="1"/>
          </p:cNvSpPr>
          <p:nvPr>
            <p:ph type="body" sz="quarter" idx="13" hasCustomPrompt="1"/>
          </p:nvPr>
        </p:nvSpPr>
        <p:spPr>
          <a:xfrm>
            <a:off x="478368" y="5791202"/>
            <a:ext cx="4906433" cy="395817"/>
          </a:xfrm>
        </p:spPr>
        <p:txBody>
          <a:bodyPr anchor="b" anchorCtr="0"/>
          <a:lstStyle>
            <a:lvl1pPr marL="0" indent="0">
              <a:buNone/>
              <a:defRPr sz="933" b="0">
                <a:solidFill>
                  <a:schemeClr val="tx1">
                    <a:lumMod val="50000"/>
                  </a:schemeClr>
                </a:solidFill>
              </a:defRPr>
            </a:lvl1pPr>
          </a:lstStyle>
          <a:p>
            <a:pPr lvl="0"/>
            <a:r>
              <a:rPr lang="en-US" dirty="0"/>
              <a:t>Abbreviations</a:t>
            </a:r>
          </a:p>
        </p:txBody>
      </p:sp>
      <p:sp>
        <p:nvSpPr>
          <p:cNvPr id="9" name="Text Placeholder 8">
            <a:extLst>
              <a:ext uri="{FF2B5EF4-FFF2-40B4-BE49-F238E27FC236}">
                <a16:creationId xmlns:a16="http://schemas.microsoft.com/office/drawing/2014/main" id="{B2D06BD1-1203-411A-80B7-868D8D7562B1}"/>
              </a:ext>
            </a:extLst>
          </p:cNvPr>
          <p:cNvSpPr>
            <a:spLocks noGrp="1"/>
          </p:cNvSpPr>
          <p:nvPr>
            <p:ph type="body" sz="quarter" idx="14" hasCustomPrompt="1"/>
          </p:nvPr>
        </p:nvSpPr>
        <p:spPr>
          <a:xfrm>
            <a:off x="6826676" y="5801362"/>
            <a:ext cx="4906433" cy="395817"/>
          </a:xfrm>
        </p:spPr>
        <p:txBody>
          <a:bodyPr anchor="b" anchorCtr="0"/>
          <a:lstStyle>
            <a:lvl1pPr marL="0" indent="0" algn="r">
              <a:buNone/>
              <a:defRPr sz="933" b="0">
                <a:solidFill>
                  <a:schemeClr val="tx1">
                    <a:lumMod val="50000"/>
                  </a:schemeClr>
                </a:solidFill>
              </a:defRPr>
            </a:lvl1pPr>
          </a:lstStyle>
          <a:p>
            <a:pPr lvl="0"/>
            <a:r>
              <a:rPr lang="en-US" dirty="0"/>
              <a:t>References</a:t>
            </a:r>
          </a:p>
        </p:txBody>
      </p:sp>
    </p:spTree>
    <p:custDataLst>
      <p:tags r:id="rId1"/>
    </p:custDataLst>
    <p:extLst>
      <p:ext uri="{BB962C8B-B14F-4D97-AF65-F5344CB8AC3E}">
        <p14:creationId xmlns:p14="http://schemas.microsoft.com/office/powerpoint/2010/main" val="25029384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9689758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41677348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34693777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586331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2084586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37498282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6212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20739213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20832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27575817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1951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136048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223748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1878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30497540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988239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46443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33117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24369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962498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14760268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17358764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8083909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8344335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3"/>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168645" y="5128619"/>
            <a:ext cx="2768188" cy="964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02" name="Rectangle 22"/>
          <p:cNvSpPr>
            <a:spLocks noGrp="1" noChangeArrowheads="1"/>
          </p:cNvSpPr>
          <p:nvPr>
            <p:ph type="ctrTitle" sz="quarter"/>
          </p:nvPr>
        </p:nvSpPr>
        <p:spPr>
          <a:xfrm>
            <a:off x="4670822" y="5033292"/>
            <a:ext cx="7092809" cy="480569"/>
          </a:xfrm>
          <a:ln algn="ctr"/>
        </p:spPr>
        <p:txBody>
          <a:bodyPr lIns="45720" tIns="45720" rIns="45720" bIns="45720" anchor="b" anchorCtr="0"/>
          <a:lstStyle>
            <a:lvl1pPr algn="l">
              <a:defRPr sz="3200" b="1">
                <a:solidFill>
                  <a:schemeClr val="accent1"/>
                </a:solidFill>
                <a:latin typeface="+mn-lt"/>
              </a:defRPr>
            </a:lvl1pPr>
          </a:lstStyle>
          <a:p>
            <a:r>
              <a:rPr lang="en-US" dirty="0"/>
              <a:t>Click to edit Master title style</a:t>
            </a:r>
          </a:p>
        </p:txBody>
      </p:sp>
      <p:sp>
        <p:nvSpPr>
          <p:cNvPr id="7" name="Rectangle 17"/>
          <p:cNvSpPr>
            <a:spLocks noChangeArrowheads="1"/>
          </p:cNvSpPr>
          <p:nvPr userDrawn="1"/>
        </p:nvSpPr>
        <p:spPr bwMode="auto">
          <a:xfrm>
            <a:off x="1579104" y="6574910"/>
            <a:ext cx="5909611" cy="98489"/>
          </a:xfrm>
          <a:prstGeom prst="rect">
            <a:avLst/>
          </a:prstGeom>
          <a:noFill/>
          <a:ln w="9525">
            <a:noFill/>
            <a:miter lim="800000"/>
            <a:headEnd/>
            <a:tailEnd/>
          </a:ln>
          <a:effectLst/>
        </p:spPr>
        <p:txBody>
          <a:bodyPr wrap="square" lIns="0" tIns="0" rIns="0" bIns="0">
            <a:spAutoFit/>
          </a:bodyPr>
          <a:lstStyle/>
          <a:p>
            <a:pPr algn="l">
              <a:lnSpc>
                <a:spcPct val="80000"/>
              </a:lnSpc>
              <a:defRPr/>
            </a:pPr>
            <a:r>
              <a:rPr lang="en-US" sz="800" dirty="0">
                <a:solidFill>
                  <a:schemeClr val="tx2"/>
                </a:solidFill>
                <a:latin typeface="Arial Narrow" pitchFamily="34" charset="0"/>
              </a:rPr>
              <a:t>The Ohio State University Comprehensive Cancer Center – Arthur G. James Cancer Hospital and Richard J. Solove Research Institute</a:t>
            </a:r>
          </a:p>
        </p:txBody>
      </p:sp>
      <p:sp>
        <p:nvSpPr>
          <p:cNvPr id="3" name="Text Placeholder 2"/>
          <p:cNvSpPr>
            <a:spLocks noGrp="1"/>
          </p:cNvSpPr>
          <p:nvPr>
            <p:ph type="body" sz="quarter" idx="10" hasCustomPrompt="1"/>
          </p:nvPr>
        </p:nvSpPr>
        <p:spPr>
          <a:xfrm>
            <a:off x="4670823" y="5557435"/>
            <a:ext cx="5135035" cy="364621"/>
          </a:xfrm>
        </p:spPr>
        <p:txBody>
          <a:bodyPr lIns="91440" tIns="45720" rIns="91440" bIns="45720"/>
          <a:lstStyle>
            <a:lvl1pPr marL="0" indent="0" algn="l">
              <a:spcBef>
                <a:spcPts val="0"/>
              </a:spcBef>
              <a:buNone/>
              <a:defRPr sz="2133" baseline="0">
                <a:solidFill>
                  <a:schemeClr val="accent1"/>
                </a:solidFill>
              </a:defRPr>
            </a:lvl1pPr>
          </a:lstStyle>
          <a:p>
            <a:pPr lvl="0"/>
            <a:r>
              <a:rPr lang="en-US" dirty="0"/>
              <a:t>Click to edit subtitle style</a:t>
            </a:r>
          </a:p>
        </p:txBody>
      </p:sp>
      <p:sp>
        <p:nvSpPr>
          <p:cNvPr id="9" name="Rectangle 8"/>
          <p:cNvSpPr/>
          <p:nvPr userDrawn="1"/>
        </p:nvSpPr>
        <p:spPr>
          <a:xfrm>
            <a:off x="0" y="0"/>
            <a:ext cx="12191997" cy="4482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p:cNvPicPr>
            <a:picLocks noChangeAspect="1"/>
          </p:cNvPicPr>
          <p:nvPr userDrawn="1"/>
        </p:nvPicPr>
        <p:blipFill rotWithShape="1">
          <a:blip r:embed="rId3" cstate="print">
            <a:extLst>
              <a:ext uri="{28A0092B-C50C-407E-A947-70E740481C1C}">
                <a14:useLocalDpi xmlns:a14="http://schemas.microsoft.com/office/drawing/2010/main" val="0"/>
              </a:ext>
            </a:extLst>
          </a:blip>
          <a:srcRect l="11482" r="11482"/>
          <a:stretch/>
        </p:blipFill>
        <p:spPr>
          <a:xfrm>
            <a:off x="0" y="131298"/>
            <a:ext cx="4064000" cy="4220309"/>
          </a:xfrm>
          <a:prstGeom prst="rect">
            <a:avLst/>
          </a:prstGeom>
        </p:spPr>
      </p:pic>
      <p:pic>
        <p:nvPicPr>
          <p:cNvPr id="11" name="Picture 10"/>
          <p:cNvPicPr>
            <a:picLocks noChangeAspect="1"/>
          </p:cNvPicPr>
          <p:nvPr userDrawn="1"/>
        </p:nvPicPr>
        <p:blipFill rotWithShape="1">
          <a:blip r:embed="rId4">
            <a:extLst>
              <a:ext uri="{28A0092B-C50C-407E-A947-70E740481C1C}">
                <a14:useLocalDpi xmlns:a14="http://schemas.microsoft.com/office/drawing/2010/main" val="0"/>
              </a:ext>
            </a:extLst>
          </a:blip>
          <a:srcRect l="12959" t="7139" r="22609" b="1333"/>
          <a:stretch/>
        </p:blipFill>
        <p:spPr>
          <a:xfrm>
            <a:off x="4064002" y="126648"/>
            <a:ext cx="4063999" cy="4229608"/>
          </a:xfrm>
          <a:prstGeom prst="rect">
            <a:avLst/>
          </a:prstGeom>
        </p:spPr>
      </p:pic>
      <p:pic>
        <p:nvPicPr>
          <p:cNvPr id="12" name="Picture 11"/>
          <p:cNvPicPr>
            <a:picLocks noChangeAspect="1"/>
          </p:cNvPicPr>
          <p:nvPr userDrawn="1"/>
        </p:nvPicPr>
        <p:blipFill rotWithShape="1">
          <a:blip r:embed="rId5">
            <a:extLst>
              <a:ext uri="{28A0092B-C50C-407E-A947-70E740481C1C}">
                <a14:useLocalDpi xmlns:a14="http://schemas.microsoft.com/office/drawing/2010/main" val="0"/>
              </a:ext>
            </a:extLst>
          </a:blip>
          <a:srcRect l="23884" r="12578"/>
          <a:stretch/>
        </p:blipFill>
        <p:spPr>
          <a:xfrm>
            <a:off x="8112293" y="126648"/>
            <a:ext cx="4079705" cy="4229608"/>
          </a:xfrm>
          <a:prstGeom prst="rect">
            <a:avLst/>
          </a:prstGeom>
        </p:spPr>
      </p:pic>
      <p:sp>
        <p:nvSpPr>
          <p:cNvPr id="13" name="Rectangle 12"/>
          <p:cNvSpPr/>
          <p:nvPr userDrawn="1"/>
        </p:nvSpPr>
        <p:spPr>
          <a:xfrm>
            <a:off x="0" y="3894051"/>
            <a:ext cx="12191997" cy="463808"/>
          </a:xfrm>
          <a:prstGeom prst="rect">
            <a:avLst/>
          </a:prstGeom>
          <a:solidFill>
            <a:srgbClr val="BB0000">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4"/>
          <p:cNvGrpSpPr>
            <a:grpSpLocks noChangeAspect="1"/>
          </p:cNvGrpSpPr>
          <p:nvPr userDrawn="1"/>
        </p:nvGrpSpPr>
        <p:grpSpPr bwMode="auto">
          <a:xfrm>
            <a:off x="1814085" y="4027409"/>
            <a:ext cx="8563833" cy="266616"/>
            <a:chOff x="513" y="1219"/>
            <a:chExt cx="3469" cy="108"/>
          </a:xfrm>
          <a:solidFill>
            <a:schemeClr val="bg1"/>
          </a:solidFill>
        </p:grpSpPr>
        <p:sp>
          <p:nvSpPr>
            <p:cNvPr id="18" name="Freeform 5"/>
            <p:cNvSpPr>
              <a:spLocks noEditPoints="1"/>
            </p:cNvSpPr>
            <p:nvPr/>
          </p:nvSpPr>
          <p:spPr bwMode="auto">
            <a:xfrm>
              <a:off x="513" y="1219"/>
              <a:ext cx="1501" cy="108"/>
            </a:xfrm>
            <a:custGeom>
              <a:avLst/>
              <a:gdLst>
                <a:gd name="T0" fmla="*/ 22 w 3098"/>
                <a:gd name="T1" fmla="*/ 87 h 222"/>
                <a:gd name="T2" fmla="*/ 171 w 3098"/>
                <a:gd name="T3" fmla="*/ 172 h 222"/>
                <a:gd name="T4" fmla="*/ 224 w 3098"/>
                <a:gd name="T5" fmla="*/ 66 h 222"/>
                <a:gd name="T6" fmla="*/ 361 w 3098"/>
                <a:gd name="T7" fmla="*/ 112 h 222"/>
                <a:gd name="T8" fmla="*/ 304 w 3098"/>
                <a:gd name="T9" fmla="*/ 175 h 222"/>
                <a:gd name="T10" fmla="*/ 463 w 3098"/>
                <a:gd name="T11" fmla="*/ 172 h 222"/>
                <a:gd name="T12" fmla="*/ 463 w 3098"/>
                <a:gd name="T13" fmla="*/ 89 h 222"/>
                <a:gd name="T14" fmla="*/ 482 w 3098"/>
                <a:gd name="T15" fmla="*/ 172 h 222"/>
                <a:gd name="T16" fmla="*/ 429 w 3098"/>
                <a:gd name="T17" fmla="*/ 161 h 222"/>
                <a:gd name="T18" fmla="*/ 517 w 3098"/>
                <a:gd name="T19" fmla="*/ 49 h 222"/>
                <a:gd name="T20" fmla="*/ 536 w 3098"/>
                <a:gd name="T21" fmla="*/ 66 h 222"/>
                <a:gd name="T22" fmla="*/ 517 w 3098"/>
                <a:gd name="T23" fmla="*/ 146 h 222"/>
                <a:gd name="T24" fmla="*/ 582 w 3098"/>
                <a:gd name="T25" fmla="*/ 172 h 222"/>
                <a:gd name="T26" fmla="*/ 716 w 3098"/>
                <a:gd name="T27" fmla="*/ 92 h 222"/>
                <a:gd name="T28" fmla="*/ 652 w 3098"/>
                <a:gd name="T29" fmla="*/ 49 h 222"/>
                <a:gd name="T30" fmla="*/ 766 w 3098"/>
                <a:gd name="T31" fmla="*/ 204 h 222"/>
                <a:gd name="T32" fmla="*/ 759 w 3098"/>
                <a:gd name="T33" fmla="*/ 110 h 222"/>
                <a:gd name="T34" fmla="*/ 816 w 3098"/>
                <a:gd name="T35" fmla="*/ 222 h 222"/>
                <a:gd name="T36" fmla="*/ 818 w 3098"/>
                <a:gd name="T37" fmla="*/ 157 h 222"/>
                <a:gd name="T38" fmla="*/ 1001 w 3098"/>
                <a:gd name="T39" fmla="*/ 94 h 222"/>
                <a:gd name="T40" fmla="*/ 1013 w 3098"/>
                <a:gd name="T41" fmla="*/ 46 h 222"/>
                <a:gd name="T42" fmla="*/ 1008 w 3098"/>
                <a:gd name="T43" fmla="*/ 108 h 222"/>
                <a:gd name="T44" fmla="*/ 1297 w 3098"/>
                <a:gd name="T45" fmla="*/ 33 h 222"/>
                <a:gd name="T46" fmla="*/ 1298 w 3098"/>
                <a:gd name="T47" fmla="*/ 142 h 222"/>
                <a:gd name="T48" fmla="*/ 1311 w 3098"/>
                <a:gd name="T49" fmla="*/ 134 h 222"/>
                <a:gd name="T50" fmla="*/ 1317 w 3098"/>
                <a:gd name="T51" fmla="*/ 67 h 222"/>
                <a:gd name="T52" fmla="*/ 1394 w 3098"/>
                <a:gd name="T53" fmla="*/ 123 h 222"/>
                <a:gd name="T54" fmla="*/ 1528 w 3098"/>
                <a:gd name="T55" fmla="*/ 92 h 222"/>
                <a:gd name="T56" fmla="*/ 1464 w 3098"/>
                <a:gd name="T57" fmla="*/ 49 h 222"/>
                <a:gd name="T58" fmla="*/ 1572 w 3098"/>
                <a:gd name="T59" fmla="*/ 111 h 222"/>
                <a:gd name="T60" fmla="*/ 1634 w 3098"/>
                <a:gd name="T61" fmla="*/ 158 h 222"/>
                <a:gd name="T62" fmla="*/ 1752 w 3098"/>
                <a:gd name="T63" fmla="*/ 46 h 222"/>
                <a:gd name="T64" fmla="*/ 1803 w 3098"/>
                <a:gd name="T65" fmla="*/ 156 h 222"/>
                <a:gd name="T66" fmla="*/ 1751 w 3098"/>
                <a:gd name="T67" fmla="*/ 62 h 222"/>
                <a:gd name="T68" fmla="*/ 1895 w 3098"/>
                <a:gd name="T69" fmla="*/ 66 h 222"/>
                <a:gd name="T70" fmla="*/ 1901 w 3098"/>
                <a:gd name="T71" fmla="*/ 102 h 222"/>
                <a:gd name="T72" fmla="*/ 1968 w 3098"/>
                <a:gd name="T73" fmla="*/ 66 h 222"/>
                <a:gd name="T74" fmla="*/ 2042 w 3098"/>
                <a:gd name="T75" fmla="*/ 22 h 222"/>
                <a:gd name="T76" fmla="*/ 2007 w 3098"/>
                <a:gd name="T77" fmla="*/ 66 h 222"/>
                <a:gd name="T78" fmla="*/ 2067 w 3098"/>
                <a:gd name="T79" fmla="*/ 69 h 222"/>
                <a:gd name="T80" fmla="*/ 2048 w 3098"/>
                <a:gd name="T81" fmla="*/ 172 h 222"/>
                <a:gd name="T82" fmla="*/ 2183 w 3098"/>
                <a:gd name="T83" fmla="*/ 159 h 222"/>
                <a:gd name="T84" fmla="*/ 2139 w 3098"/>
                <a:gd name="T85" fmla="*/ 103 h 222"/>
                <a:gd name="T86" fmla="*/ 2375 w 3098"/>
                <a:gd name="T87" fmla="*/ 117 h 222"/>
                <a:gd name="T88" fmla="*/ 2255 w 3098"/>
                <a:gd name="T89" fmla="*/ 111 h 222"/>
                <a:gd name="T90" fmla="*/ 2551 w 3098"/>
                <a:gd name="T91" fmla="*/ 35 h 222"/>
                <a:gd name="T92" fmla="*/ 2543 w 3098"/>
                <a:gd name="T93" fmla="*/ 3 h 222"/>
                <a:gd name="T94" fmla="*/ 2589 w 3098"/>
                <a:gd name="T95" fmla="*/ 172 h 222"/>
                <a:gd name="T96" fmla="*/ 2761 w 3098"/>
                <a:gd name="T97" fmla="*/ 111 h 222"/>
                <a:gd name="T98" fmla="*/ 2805 w 3098"/>
                <a:gd name="T99" fmla="*/ 49 h 222"/>
                <a:gd name="T100" fmla="*/ 2824 w 3098"/>
                <a:gd name="T101" fmla="*/ 85 h 222"/>
                <a:gd name="T102" fmla="*/ 2902 w 3098"/>
                <a:gd name="T103" fmla="*/ 172 h 222"/>
                <a:gd name="T104" fmla="*/ 2981 w 3098"/>
                <a:gd name="T105" fmla="*/ 46 h 222"/>
                <a:gd name="T106" fmla="*/ 3023 w 3098"/>
                <a:gd name="T107" fmla="*/ 139 h 222"/>
                <a:gd name="T108" fmla="*/ 3070 w 3098"/>
                <a:gd name="T109"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098" h="222">
                  <a:moveTo>
                    <a:pt x="0" y="87"/>
                  </a:moveTo>
                  <a:cubicBezTo>
                    <a:pt x="0" y="35"/>
                    <a:pt x="38" y="0"/>
                    <a:pt x="87" y="0"/>
                  </a:cubicBezTo>
                  <a:cubicBezTo>
                    <a:pt x="117" y="0"/>
                    <a:pt x="138" y="14"/>
                    <a:pt x="151" y="33"/>
                  </a:cubicBezTo>
                  <a:cubicBezTo>
                    <a:pt x="134" y="43"/>
                    <a:pt x="134" y="43"/>
                    <a:pt x="134" y="43"/>
                  </a:cubicBezTo>
                  <a:cubicBezTo>
                    <a:pt x="124" y="29"/>
                    <a:pt x="106" y="19"/>
                    <a:pt x="87" y="19"/>
                  </a:cubicBezTo>
                  <a:cubicBezTo>
                    <a:pt x="50" y="19"/>
                    <a:pt x="22" y="47"/>
                    <a:pt x="22" y="87"/>
                  </a:cubicBezTo>
                  <a:cubicBezTo>
                    <a:pt x="22" y="128"/>
                    <a:pt x="50" y="156"/>
                    <a:pt x="87" y="156"/>
                  </a:cubicBezTo>
                  <a:cubicBezTo>
                    <a:pt x="106" y="156"/>
                    <a:pt x="124" y="146"/>
                    <a:pt x="134" y="132"/>
                  </a:cubicBezTo>
                  <a:cubicBezTo>
                    <a:pt x="152" y="142"/>
                    <a:pt x="152" y="142"/>
                    <a:pt x="152" y="142"/>
                  </a:cubicBezTo>
                  <a:cubicBezTo>
                    <a:pt x="137" y="161"/>
                    <a:pt x="117" y="175"/>
                    <a:pt x="87" y="175"/>
                  </a:cubicBezTo>
                  <a:cubicBezTo>
                    <a:pt x="38" y="175"/>
                    <a:pt x="0" y="140"/>
                    <a:pt x="0" y="87"/>
                  </a:cubicBezTo>
                  <a:close/>
                  <a:moveTo>
                    <a:pt x="171" y="172"/>
                  </a:moveTo>
                  <a:cubicBezTo>
                    <a:pt x="171" y="49"/>
                    <a:pt x="171" y="49"/>
                    <a:pt x="171" y="49"/>
                  </a:cubicBezTo>
                  <a:cubicBezTo>
                    <a:pt x="191" y="49"/>
                    <a:pt x="191" y="49"/>
                    <a:pt x="191" y="49"/>
                  </a:cubicBezTo>
                  <a:cubicBezTo>
                    <a:pt x="191" y="69"/>
                    <a:pt x="191" y="69"/>
                    <a:pt x="191" y="69"/>
                  </a:cubicBezTo>
                  <a:cubicBezTo>
                    <a:pt x="200" y="56"/>
                    <a:pt x="215" y="47"/>
                    <a:pt x="231" y="47"/>
                  </a:cubicBezTo>
                  <a:cubicBezTo>
                    <a:pt x="231" y="66"/>
                    <a:pt x="231" y="66"/>
                    <a:pt x="231" y="66"/>
                  </a:cubicBezTo>
                  <a:cubicBezTo>
                    <a:pt x="229" y="66"/>
                    <a:pt x="227" y="66"/>
                    <a:pt x="224" y="66"/>
                  </a:cubicBezTo>
                  <a:cubicBezTo>
                    <a:pt x="212" y="66"/>
                    <a:pt x="196" y="75"/>
                    <a:pt x="191" y="85"/>
                  </a:cubicBezTo>
                  <a:cubicBezTo>
                    <a:pt x="191" y="172"/>
                    <a:pt x="191" y="172"/>
                    <a:pt x="191" y="172"/>
                  </a:cubicBezTo>
                  <a:lnTo>
                    <a:pt x="171" y="172"/>
                  </a:lnTo>
                  <a:close/>
                  <a:moveTo>
                    <a:pt x="242" y="111"/>
                  </a:moveTo>
                  <a:cubicBezTo>
                    <a:pt x="242" y="75"/>
                    <a:pt x="267" y="46"/>
                    <a:pt x="302" y="46"/>
                  </a:cubicBezTo>
                  <a:cubicBezTo>
                    <a:pt x="340" y="46"/>
                    <a:pt x="361" y="75"/>
                    <a:pt x="361" y="112"/>
                  </a:cubicBezTo>
                  <a:cubicBezTo>
                    <a:pt x="361" y="117"/>
                    <a:pt x="361" y="117"/>
                    <a:pt x="361" y="117"/>
                  </a:cubicBezTo>
                  <a:cubicBezTo>
                    <a:pt x="262" y="117"/>
                    <a:pt x="262" y="117"/>
                    <a:pt x="262" y="117"/>
                  </a:cubicBezTo>
                  <a:cubicBezTo>
                    <a:pt x="264" y="140"/>
                    <a:pt x="280" y="159"/>
                    <a:pt x="306" y="159"/>
                  </a:cubicBezTo>
                  <a:cubicBezTo>
                    <a:pt x="320" y="159"/>
                    <a:pt x="334" y="154"/>
                    <a:pt x="344" y="144"/>
                  </a:cubicBezTo>
                  <a:cubicBezTo>
                    <a:pt x="353" y="156"/>
                    <a:pt x="353" y="156"/>
                    <a:pt x="353" y="156"/>
                  </a:cubicBezTo>
                  <a:cubicBezTo>
                    <a:pt x="341" y="169"/>
                    <a:pt x="325" y="175"/>
                    <a:pt x="304" y="175"/>
                  </a:cubicBezTo>
                  <a:cubicBezTo>
                    <a:pt x="268" y="175"/>
                    <a:pt x="242" y="149"/>
                    <a:pt x="242" y="111"/>
                  </a:cubicBezTo>
                  <a:close/>
                  <a:moveTo>
                    <a:pt x="302" y="62"/>
                  </a:moveTo>
                  <a:cubicBezTo>
                    <a:pt x="276" y="62"/>
                    <a:pt x="263" y="84"/>
                    <a:pt x="262" y="103"/>
                  </a:cubicBezTo>
                  <a:cubicBezTo>
                    <a:pt x="343" y="103"/>
                    <a:pt x="343" y="103"/>
                    <a:pt x="343" y="103"/>
                  </a:cubicBezTo>
                  <a:cubicBezTo>
                    <a:pt x="342" y="85"/>
                    <a:pt x="330" y="62"/>
                    <a:pt x="302" y="62"/>
                  </a:cubicBezTo>
                  <a:close/>
                  <a:moveTo>
                    <a:pt x="463" y="172"/>
                  </a:moveTo>
                  <a:cubicBezTo>
                    <a:pt x="463" y="158"/>
                    <a:pt x="463" y="158"/>
                    <a:pt x="463" y="158"/>
                  </a:cubicBezTo>
                  <a:cubicBezTo>
                    <a:pt x="452" y="169"/>
                    <a:pt x="438" y="175"/>
                    <a:pt x="422" y="175"/>
                  </a:cubicBezTo>
                  <a:cubicBezTo>
                    <a:pt x="401" y="175"/>
                    <a:pt x="379" y="161"/>
                    <a:pt x="379" y="134"/>
                  </a:cubicBezTo>
                  <a:cubicBezTo>
                    <a:pt x="379" y="107"/>
                    <a:pt x="401" y="94"/>
                    <a:pt x="422" y="94"/>
                  </a:cubicBezTo>
                  <a:cubicBezTo>
                    <a:pt x="439" y="94"/>
                    <a:pt x="453" y="99"/>
                    <a:pt x="463" y="111"/>
                  </a:cubicBezTo>
                  <a:cubicBezTo>
                    <a:pt x="463" y="89"/>
                    <a:pt x="463" y="89"/>
                    <a:pt x="463" y="89"/>
                  </a:cubicBezTo>
                  <a:cubicBezTo>
                    <a:pt x="463" y="72"/>
                    <a:pt x="449" y="63"/>
                    <a:pt x="432" y="63"/>
                  </a:cubicBezTo>
                  <a:cubicBezTo>
                    <a:pt x="417" y="63"/>
                    <a:pt x="405" y="68"/>
                    <a:pt x="394" y="80"/>
                  </a:cubicBezTo>
                  <a:cubicBezTo>
                    <a:pt x="385" y="67"/>
                    <a:pt x="385" y="67"/>
                    <a:pt x="385" y="67"/>
                  </a:cubicBezTo>
                  <a:cubicBezTo>
                    <a:pt x="398" y="53"/>
                    <a:pt x="414" y="46"/>
                    <a:pt x="434" y="46"/>
                  </a:cubicBezTo>
                  <a:cubicBezTo>
                    <a:pt x="460" y="46"/>
                    <a:pt x="482" y="58"/>
                    <a:pt x="482" y="88"/>
                  </a:cubicBezTo>
                  <a:cubicBezTo>
                    <a:pt x="482" y="172"/>
                    <a:pt x="482" y="172"/>
                    <a:pt x="482" y="172"/>
                  </a:cubicBezTo>
                  <a:lnTo>
                    <a:pt x="463" y="172"/>
                  </a:lnTo>
                  <a:close/>
                  <a:moveTo>
                    <a:pt x="463" y="146"/>
                  </a:moveTo>
                  <a:cubicBezTo>
                    <a:pt x="463" y="123"/>
                    <a:pt x="463" y="123"/>
                    <a:pt x="463" y="123"/>
                  </a:cubicBezTo>
                  <a:cubicBezTo>
                    <a:pt x="455" y="113"/>
                    <a:pt x="442" y="108"/>
                    <a:pt x="429" y="108"/>
                  </a:cubicBezTo>
                  <a:cubicBezTo>
                    <a:pt x="411" y="108"/>
                    <a:pt x="399" y="119"/>
                    <a:pt x="399" y="135"/>
                  </a:cubicBezTo>
                  <a:cubicBezTo>
                    <a:pt x="399" y="150"/>
                    <a:pt x="411" y="161"/>
                    <a:pt x="429" y="161"/>
                  </a:cubicBezTo>
                  <a:cubicBezTo>
                    <a:pt x="442" y="161"/>
                    <a:pt x="455" y="156"/>
                    <a:pt x="463" y="146"/>
                  </a:cubicBezTo>
                  <a:close/>
                  <a:moveTo>
                    <a:pt x="517" y="146"/>
                  </a:moveTo>
                  <a:cubicBezTo>
                    <a:pt x="517" y="66"/>
                    <a:pt x="517" y="66"/>
                    <a:pt x="517" y="66"/>
                  </a:cubicBezTo>
                  <a:cubicBezTo>
                    <a:pt x="497" y="66"/>
                    <a:pt x="497" y="66"/>
                    <a:pt x="497" y="66"/>
                  </a:cubicBezTo>
                  <a:cubicBezTo>
                    <a:pt x="497" y="49"/>
                    <a:pt x="497" y="49"/>
                    <a:pt x="497" y="49"/>
                  </a:cubicBezTo>
                  <a:cubicBezTo>
                    <a:pt x="517" y="49"/>
                    <a:pt x="517" y="49"/>
                    <a:pt x="517" y="49"/>
                  </a:cubicBezTo>
                  <a:cubicBezTo>
                    <a:pt x="517" y="16"/>
                    <a:pt x="517" y="16"/>
                    <a:pt x="517" y="16"/>
                  </a:cubicBezTo>
                  <a:cubicBezTo>
                    <a:pt x="536" y="16"/>
                    <a:pt x="536" y="16"/>
                    <a:pt x="536" y="16"/>
                  </a:cubicBezTo>
                  <a:cubicBezTo>
                    <a:pt x="536" y="49"/>
                    <a:pt x="536" y="49"/>
                    <a:pt x="536" y="49"/>
                  </a:cubicBezTo>
                  <a:cubicBezTo>
                    <a:pt x="561" y="49"/>
                    <a:pt x="561" y="49"/>
                    <a:pt x="561" y="49"/>
                  </a:cubicBezTo>
                  <a:cubicBezTo>
                    <a:pt x="561" y="66"/>
                    <a:pt x="561" y="66"/>
                    <a:pt x="561" y="66"/>
                  </a:cubicBezTo>
                  <a:cubicBezTo>
                    <a:pt x="536" y="66"/>
                    <a:pt x="536" y="66"/>
                    <a:pt x="536" y="66"/>
                  </a:cubicBezTo>
                  <a:cubicBezTo>
                    <a:pt x="536" y="142"/>
                    <a:pt x="536" y="142"/>
                    <a:pt x="536" y="142"/>
                  </a:cubicBezTo>
                  <a:cubicBezTo>
                    <a:pt x="536" y="151"/>
                    <a:pt x="540" y="158"/>
                    <a:pt x="549" y="158"/>
                  </a:cubicBezTo>
                  <a:cubicBezTo>
                    <a:pt x="554" y="158"/>
                    <a:pt x="559" y="156"/>
                    <a:pt x="562" y="153"/>
                  </a:cubicBezTo>
                  <a:cubicBezTo>
                    <a:pt x="567" y="167"/>
                    <a:pt x="567" y="167"/>
                    <a:pt x="567" y="167"/>
                  </a:cubicBezTo>
                  <a:cubicBezTo>
                    <a:pt x="562" y="172"/>
                    <a:pt x="556" y="175"/>
                    <a:pt x="544" y="175"/>
                  </a:cubicBezTo>
                  <a:cubicBezTo>
                    <a:pt x="526" y="175"/>
                    <a:pt x="517" y="165"/>
                    <a:pt x="517" y="146"/>
                  </a:cubicBezTo>
                  <a:close/>
                  <a:moveTo>
                    <a:pt x="578" y="19"/>
                  </a:moveTo>
                  <a:cubicBezTo>
                    <a:pt x="578" y="12"/>
                    <a:pt x="584" y="6"/>
                    <a:pt x="591" y="6"/>
                  </a:cubicBezTo>
                  <a:cubicBezTo>
                    <a:pt x="598" y="6"/>
                    <a:pt x="604" y="12"/>
                    <a:pt x="604" y="19"/>
                  </a:cubicBezTo>
                  <a:cubicBezTo>
                    <a:pt x="604" y="26"/>
                    <a:pt x="598" y="32"/>
                    <a:pt x="591" y="32"/>
                  </a:cubicBezTo>
                  <a:cubicBezTo>
                    <a:pt x="584" y="32"/>
                    <a:pt x="578" y="26"/>
                    <a:pt x="578" y="19"/>
                  </a:cubicBezTo>
                  <a:close/>
                  <a:moveTo>
                    <a:pt x="582" y="172"/>
                  </a:moveTo>
                  <a:cubicBezTo>
                    <a:pt x="582" y="49"/>
                    <a:pt x="582" y="49"/>
                    <a:pt x="582" y="49"/>
                  </a:cubicBezTo>
                  <a:cubicBezTo>
                    <a:pt x="601" y="49"/>
                    <a:pt x="601" y="49"/>
                    <a:pt x="601" y="49"/>
                  </a:cubicBezTo>
                  <a:cubicBezTo>
                    <a:pt x="601" y="172"/>
                    <a:pt x="601" y="172"/>
                    <a:pt x="601" y="172"/>
                  </a:cubicBezTo>
                  <a:lnTo>
                    <a:pt x="582" y="172"/>
                  </a:lnTo>
                  <a:close/>
                  <a:moveTo>
                    <a:pt x="716" y="172"/>
                  </a:moveTo>
                  <a:cubicBezTo>
                    <a:pt x="716" y="92"/>
                    <a:pt x="716" y="92"/>
                    <a:pt x="716" y="92"/>
                  </a:cubicBezTo>
                  <a:cubicBezTo>
                    <a:pt x="716" y="70"/>
                    <a:pt x="705" y="63"/>
                    <a:pt x="688" y="63"/>
                  </a:cubicBezTo>
                  <a:cubicBezTo>
                    <a:pt x="673" y="63"/>
                    <a:pt x="659" y="72"/>
                    <a:pt x="652" y="82"/>
                  </a:cubicBezTo>
                  <a:cubicBezTo>
                    <a:pt x="652" y="172"/>
                    <a:pt x="652" y="172"/>
                    <a:pt x="652" y="172"/>
                  </a:cubicBezTo>
                  <a:cubicBezTo>
                    <a:pt x="633" y="172"/>
                    <a:pt x="633" y="172"/>
                    <a:pt x="633" y="172"/>
                  </a:cubicBezTo>
                  <a:cubicBezTo>
                    <a:pt x="633" y="49"/>
                    <a:pt x="633" y="49"/>
                    <a:pt x="633" y="49"/>
                  </a:cubicBezTo>
                  <a:cubicBezTo>
                    <a:pt x="652" y="49"/>
                    <a:pt x="652" y="49"/>
                    <a:pt x="652" y="49"/>
                  </a:cubicBezTo>
                  <a:cubicBezTo>
                    <a:pt x="652" y="67"/>
                    <a:pt x="652" y="67"/>
                    <a:pt x="652" y="67"/>
                  </a:cubicBezTo>
                  <a:cubicBezTo>
                    <a:pt x="660" y="57"/>
                    <a:pt x="677" y="46"/>
                    <a:pt x="695" y="46"/>
                  </a:cubicBezTo>
                  <a:cubicBezTo>
                    <a:pt x="721" y="46"/>
                    <a:pt x="735" y="59"/>
                    <a:pt x="735" y="86"/>
                  </a:cubicBezTo>
                  <a:cubicBezTo>
                    <a:pt x="735" y="172"/>
                    <a:pt x="735" y="172"/>
                    <a:pt x="735" y="172"/>
                  </a:cubicBezTo>
                  <a:lnTo>
                    <a:pt x="716" y="172"/>
                  </a:lnTo>
                  <a:close/>
                  <a:moveTo>
                    <a:pt x="766" y="204"/>
                  </a:moveTo>
                  <a:cubicBezTo>
                    <a:pt x="776" y="189"/>
                    <a:pt x="776" y="189"/>
                    <a:pt x="776" y="189"/>
                  </a:cubicBezTo>
                  <a:cubicBezTo>
                    <a:pt x="786" y="202"/>
                    <a:pt x="798" y="206"/>
                    <a:pt x="816" y="206"/>
                  </a:cubicBezTo>
                  <a:cubicBezTo>
                    <a:pt x="836" y="206"/>
                    <a:pt x="855" y="196"/>
                    <a:pt x="855" y="169"/>
                  </a:cubicBezTo>
                  <a:cubicBezTo>
                    <a:pt x="855" y="152"/>
                    <a:pt x="855" y="152"/>
                    <a:pt x="855" y="152"/>
                  </a:cubicBezTo>
                  <a:cubicBezTo>
                    <a:pt x="846" y="164"/>
                    <a:pt x="831" y="174"/>
                    <a:pt x="814" y="174"/>
                  </a:cubicBezTo>
                  <a:cubicBezTo>
                    <a:pt x="782" y="174"/>
                    <a:pt x="759" y="150"/>
                    <a:pt x="759" y="110"/>
                  </a:cubicBezTo>
                  <a:cubicBezTo>
                    <a:pt x="759" y="71"/>
                    <a:pt x="782" y="46"/>
                    <a:pt x="814" y="46"/>
                  </a:cubicBezTo>
                  <a:cubicBezTo>
                    <a:pt x="830" y="46"/>
                    <a:pt x="845" y="54"/>
                    <a:pt x="855" y="68"/>
                  </a:cubicBezTo>
                  <a:cubicBezTo>
                    <a:pt x="855" y="49"/>
                    <a:pt x="855" y="49"/>
                    <a:pt x="855" y="49"/>
                  </a:cubicBezTo>
                  <a:cubicBezTo>
                    <a:pt x="874" y="49"/>
                    <a:pt x="874" y="49"/>
                    <a:pt x="874" y="49"/>
                  </a:cubicBezTo>
                  <a:cubicBezTo>
                    <a:pt x="874" y="169"/>
                    <a:pt x="874" y="169"/>
                    <a:pt x="874" y="169"/>
                  </a:cubicBezTo>
                  <a:cubicBezTo>
                    <a:pt x="874" y="209"/>
                    <a:pt x="846" y="222"/>
                    <a:pt x="816" y="222"/>
                  </a:cubicBezTo>
                  <a:cubicBezTo>
                    <a:pt x="795" y="222"/>
                    <a:pt x="781" y="218"/>
                    <a:pt x="766" y="204"/>
                  </a:cubicBezTo>
                  <a:close/>
                  <a:moveTo>
                    <a:pt x="855" y="137"/>
                  </a:moveTo>
                  <a:cubicBezTo>
                    <a:pt x="855" y="83"/>
                    <a:pt x="855" y="83"/>
                    <a:pt x="855" y="83"/>
                  </a:cubicBezTo>
                  <a:cubicBezTo>
                    <a:pt x="848" y="72"/>
                    <a:pt x="834" y="63"/>
                    <a:pt x="818" y="63"/>
                  </a:cubicBezTo>
                  <a:cubicBezTo>
                    <a:pt x="794" y="63"/>
                    <a:pt x="779" y="83"/>
                    <a:pt x="779" y="110"/>
                  </a:cubicBezTo>
                  <a:cubicBezTo>
                    <a:pt x="779" y="137"/>
                    <a:pt x="794" y="157"/>
                    <a:pt x="818" y="157"/>
                  </a:cubicBezTo>
                  <a:cubicBezTo>
                    <a:pt x="834" y="157"/>
                    <a:pt x="848" y="147"/>
                    <a:pt x="855" y="137"/>
                  </a:cubicBezTo>
                  <a:close/>
                  <a:moveTo>
                    <a:pt x="1042" y="172"/>
                  </a:moveTo>
                  <a:cubicBezTo>
                    <a:pt x="1042" y="158"/>
                    <a:pt x="1042" y="158"/>
                    <a:pt x="1042" y="158"/>
                  </a:cubicBezTo>
                  <a:cubicBezTo>
                    <a:pt x="1032" y="169"/>
                    <a:pt x="1018" y="175"/>
                    <a:pt x="1001" y="175"/>
                  </a:cubicBezTo>
                  <a:cubicBezTo>
                    <a:pt x="980" y="175"/>
                    <a:pt x="958" y="161"/>
                    <a:pt x="958" y="134"/>
                  </a:cubicBezTo>
                  <a:cubicBezTo>
                    <a:pt x="958" y="107"/>
                    <a:pt x="980" y="94"/>
                    <a:pt x="1001" y="94"/>
                  </a:cubicBezTo>
                  <a:cubicBezTo>
                    <a:pt x="1018" y="94"/>
                    <a:pt x="1032" y="99"/>
                    <a:pt x="1042" y="111"/>
                  </a:cubicBezTo>
                  <a:cubicBezTo>
                    <a:pt x="1042" y="89"/>
                    <a:pt x="1042" y="89"/>
                    <a:pt x="1042" y="89"/>
                  </a:cubicBezTo>
                  <a:cubicBezTo>
                    <a:pt x="1042" y="72"/>
                    <a:pt x="1029" y="63"/>
                    <a:pt x="1011" y="63"/>
                  </a:cubicBezTo>
                  <a:cubicBezTo>
                    <a:pt x="996" y="63"/>
                    <a:pt x="984" y="68"/>
                    <a:pt x="973" y="80"/>
                  </a:cubicBezTo>
                  <a:cubicBezTo>
                    <a:pt x="964" y="67"/>
                    <a:pt x="964" y="67"/>
                    <a:pt x="964" y="67"/>
                  </a:cubicBezTo>
                  <a:cubicBezTo>
                    <a:pt x="978" y="53"/>
                    <a:pt x="993" y="46"/>
                    <a:pt x="1013" y="46"/>
                  </a:cubicBezTo>
                  <a:cubicBezTo>
                    <a:pt x="1039" y="46"/>
                    <a:pt x="1061" y="58"/>
                    <a:pt x="1061" y="88"/>
                  </a:cubicBezTo>
                  <a:cubicBezTo>
                    <a:pt x="1061" y="172"/>
                    <a:pt x="1061" y="172"/>
                    <a:pt x="1061" y="172"/>
                  </a:cubicBezTo>
                  <a:lnTo>
                    <a:pt x="1042" y="172"/>
                  </a:lnTo>
                  <a:close/>
                  <a:moveTo>
                    <a:pt x="1042" y="146"/>
                  </a:moveTo>
                  <a:cubicBezTo>
                    <a:pt x="1042" y="123"/>
                    <a:pt x="1042" y="123"/>
                    <a:pt x="1042" y="123"/>
                  </a:cubicBezTo>
                  <a:cubicBezTo>
                    <a:pt x="1035" y="113"/>
                    <a:pt x="1022" y="108"/>
                    <a:pt x="1008" y="108"/>
                  </a:cubicBezTo>
                  <a:cubicBezTo>
                    <a:pt x="990" y="108"/>
                    <a:pt x="978" y="119"/>
                    <a:pt x="978" y="135"/>
                  </a:cubicBezTo>
                  <a:cubicBezTo>
                    <a:pt x="978" y="150"/>
                    <a:pt x="990" y="161"/>
                    <a:pt x="1008" y="161"/>
                  </a:cubicBezTo>
                  <a:cubicBezTo>
                    <a:pt x="1022" y="161"/>
                    <a:pt x="1035" y="156"/>
                    <a:pt x="1042" y="146"/>
                  </a:cubicBezTo>
                  <a:close/>
                  <a:moveTo>
                    <a:pt x="1146" y="87"/>
                  </a:moveTo>
                  <a:cubicBezTo>
                    <a:pt x="1146" y="35"/>
                    <a:pt x="1184" y="0"/>
                    <a:pt x="1233" y="0"/>
                  </a:cubicBezTo>
                  <a:cubicBezTo>
                    <a:pt x="1263" y="0"/>
                    <a:pt x="1284" y="14"/>
                    <a:pt x="1297" y="33"/>
                  </a:cubicBezTo>
                  <a:cubicBezTo>
                    <a:pt x="1280" y="43"/>
                    <a:pt x="1280" y="43"/>
                    <a:pt x="1280" y="43"/>
                  </a:cubicBezTo>
                  <a:cubicBezTo>
                    <a:pt x="1270" y="29"/>
                    <a:pt x="1252" y="19"/>
                    <a:pt x="1233" y="19"/>
                  </a:cubicBezTo>
                  <a:cubicBezTo>
                    <a:pt x="1196" y="19"/>
                    <a:pt x="1168" y="47"/>
                    <a:pt x="1168" y="87"/>
                  </a:cubicBezTo>
                  <a:cubicBezTo>
                    <a:pt x="1168" y="128"/>
                    <a:pt x="1196" y="156"/>
                    <a:pt x="1233" y="156"/>
                  </a:cubicBezTo>
                  <a:cubicBezTo>
                    <a:pt x="1252" y="156"/>
                    <a:pt x="1270" y="146"/>
                    <a:pt x="1280" y="132"/>
                  </a:cubicBezTo>
                  <a:cubicBezTo>
                    <a:pt x="1298" y="142"/>
                    <a:pt x="1298" y="142"/>
                    <a:pt x="1298" y="142"/>
                  </a:cubicBezTo>
                  <a:cubicBezTo>
                    <a:pt x="1283" y="161"/>
                    <a:pt x="1263" y="175"/>
                    <a:pt x="1233" y="175"/>
                  </a:cubicBezTo>
                  <a:cubicBezTo>
                    <a:pt x="1184" y="175"/>
                    <a:pt x="1146" y="140"/>
                    <a:pt x="1146" y="87"/>
                  </a:cubicBezTo>
                  <a:close/>
                  <a:moveTo>
                    <a:pt x="1394" y="172"/>
                  </a:moveTo>
                  <a:cubicBezTo>
                    <a:pt x="1394" y="158"/>
                    <a:pt x="1394" y="158"/>
                    <a:pt x="1394" y="158"/>
                  </a:cubicBezTo>
                  <a:cubicBezTo>
                    <a:pt x="1384" y="169"/>
                    <a:pt x="1370" y="175"/>
                    <a:pt x="1354" y="175"/>
                  </a:cubicBezTo>
                  <a:cubicBezTo>
                    <a:pt x="1333" y="175"/>
                    <a:pt x="1311" y="161"/>
                    <a:pt x="1311" y="134"/>
                  </a:cubicBezTo>
                  <a:cubicBezTo>
                    <a:pt x="1311" y="107"/>
                    <a:pt x="1333" y="94"/>
                    <a:pt x="1354" y="94"/>
                  </a:cubicBezTo>
                  <a:cubicBezTo>
                    <a:pt x="1370" y="94"/>
                    <a:pt x="1384" y="99"/>
                    <a:pt x="1394" y="111"/>
                  </a:cubicBezTo>
                  <a:cubicBezTo>
                    <a:pt x="1394" y="89"/>
                    <a:pt x="1394" y="89"/>
                    <a:pt x="1394" y="89"/>
                  </a:cubicBezTo>
                  <a:cubicBezTo>
                    <a:pt x="1394" y="72"/>
                    <a:pt x="1381" y="63"/>
                    <a:pt x="1363" y="63"/>
                  </a:cubicBezTo>
                  <a:cubicBezTo>
                    <a:pt x="1349" y="63"/>
                    <a:pt x="1337" y="68"/>
                    <a:pt x="1326" y="80"/>
                  </a:cubicBezTo>
                  <a:cubicBezTo>
                    <a:pt x="1317" y="67"/>
                    <a:pt x="1317" y="67"/>
                    <a:pt x="1317" y="67"/>
                  </a:cubicBezTo>
                  <a:cubicBezTo>
                    <a:pt x="1330" y="53"/>
                    <a:pt x="1346" y="46"/>
                    <a:pt x="1366" y="46"/>
                  </a:cubicBezTo>
                  <a:cubicBezTo>
                    <a:pt x="1392" y="46"/>
                    <a:pt x="1413" y="58"/>
                    <a:pt x="1413" y="88"/>
                  </a:cubicBezTo>
                  <a:cubicBezTo>
                    <a:pt x="1413" y="172"/>
                    <a:pt x="1413" y="172"/>
                    <a:pt x="1413" y="172"/>
                  </a:cubicBezTo>
                  <a:lnTo>
                    <a:pt x="1394" y="172"/>
                  </a:lnTo>
                  <a:close/>
                  <a:moveTo>
                    <a:pt x="1394" y="146"/>
                  </a:moveTo>
                  <a:cubicBezTo>
                    <a:pt x="1394" y="123"/>
                    <a:pt x="1394" y="123"/>
                    <a:pt x="1394" y="123"/>
                  </a:cubicBezTo>
                  <a:cubicBezTo>
                    <a:pt x="1387" y="113"/>
                    <a:pt x="1374" y="108"/>
                    <a:pt x="1360" y="108"/>
                  </a:cubicBezTo>
                  <a:cubicBezTo>
                    <a:pt x="1343" y="108"/>
                    <a:pt x="1330" y="119"/>
                    <a:pt x="1330" y="135"/>
                  </a:cubicBezTo>
                  <a:cubicBezTo>
                    <a:pt x="1330" y="150"/>
                    <a:pt x="1343" y="161"/>
                    <a:pt x="1360" y="161"/>
                  </a:cubicBezTo>
                  <a:cubicBezTo>
                    <a:pt x="1374" y="161"/>
                    <a:pt x="1387" y="156"/>
                    <a:pt x="1394" y="146"/>
                  </a:cubicBezTo>
                  <a:close/>
                  <a:moveTo>
                    <a:pt x="1528" y="172"/>
                  </a:moveTo>
                  <a:cubicBezTo>
                    <a:pt x="1528" y="92"/>
                    <a:pt x="1528" y="92"/>
                    <a:pt x="1528" y="92"/>
                  </a:cubicBezTo>
                  <a:cubicBezTo>
                    <a:pt x="1528" y="70"/>
                    <a:pt x="1517" y="63"/>
                    <a:pt x="1501" y="63"/>
                  </a:cubicBezTo>
                  <a:cubicBezTo>
                    <a:pt x="1486" y="63"/>
                    <a:pt x="1471" y="72"/>
                    <a:pt x="1464" y="82"/>
                  </a:cubicBezTo>
                  <a:cubicBezTo>
                    <a:pt x="1464" y="172"/>
                    <a:pt x="1464" y="172"/>
                    <a:pt x="1464" y="172"/>
                  </a:cubicBezTo>
                  <a:cubicBezTo>
                    <a:pt x="1445" y="172"/>
                    <a:pt x="1445" y="172"/>
                    <a:pt x="1445" y="172"/>
                  </a:cubicBezTo>
                  <a:cubicBezTo>
                    <a:pt x="1445" y="49"/>
                    <a:pt x="1445" y="49"/>
                    <a:pt x="1445" y="49"/>
                  </a:cubicBezTo>
                  <a:cubicBezTo>
                    <a:pt x="1464" y="49"/>
                    <a:pt x="1464" y="49"/>
                    <a:pt x="1464" y="49"/>
                  </a:cubicBezTo>
                  <a:cubicBezTo>
                    <a:pt x="1464" y="67"/>
                    <a:pt x="1464" y="67"/>
                    <a:pt x="1464" y="67"/>
                  </a:cubicBezTo>
                  <a:cubicBezTo>
                    <a:pt x="1473" y="57"/>
                    <a:pt x="1490" y="46"/>
                    <a:pt x="1508" y="46"/>
                  </a:cubicBezTo>
                  <a:cubicBezTo>
                    <a:pt x="1534" y="46"/>
                    <a:pt x="1547" y="59"/>
                    <a:pt x="1547" y="86"/>
                  </a:cubicBezTo>
                  <a:cubicBezTo>
                    <a:pt x="1547" y="172"/>
                    <a:pt x="1547" y="172"/>
                    <a:pt x="1547" y="172"/>
                  </a:cubicBezTo>
                  <a:lnTo>
                    <a:pt x="1528" y="172"/>
                  </a:lnTo>
                  <a:close/>
                  <a:moveTo>
                    <a:pt x="1572" y="111"/>
                  </a:moveTo>
                  <a:cubicBezTo>
                    <a:pt x="1572" y="74"/>
                    <a:pt x="1596" y="46"/>
                    <a:pt x="1633" y="46"/>
                  </a:cubicBezTo>
                  <a:cubicBezTo>
                    <a:pt x="1655" y="46"/>
                    <a:pt x="1669" y="55"/>
                    <a:pt x="1678" y="68"/>
                  </a:cubicBezTo>
                  <a:cubicBezTo>
                    <a:pt x="1665" y="79"/>
                    <a:pt x="1665" y="79"/>
                    <a:pt x="1665" y="79"/>
                  </a:cubicBezTo>
                  <a:cubicBezTo>
                    <a:pt x="1657" y="68"/>
                    <a:pt x="1647" y="63"/>
                    <a:pt x="1634" y="63"/>
                  </a:cubicBezTo>
                  <a:cubicBezTo>
                    <a:pt x="1608" y="63"/>
                    <a:pt x="1592" y="83"/>
                    <a:pt x="1592" y="111"/>
                  </a:cubicBezTo>
                  <a:cubicBezTo>
                    <a:pt x="1592" y="138"/>
                    <a:pt x="1608" y="158"/>
                    <a:pt x="1634" y="158"/>
                  </a:cubicBezTo>
                  <a:cubicBezTo>
                    <a:pt x="1647" y="158"/>
                    <a:pt x="1657" y="153"/>
                    <a:pt x="1665" y="142"/>
                  </a:cubicBezTo>
                  <a:cubicBezTo>
                    <a:pt x="1678" y="154"/>
                    <a:pt x="1678" y="154"/>
                    <a:pt x="1678" y="154"/>
                  </a:cubicBezTo>
                  <a:cubicBezTo>
                    <a:pt x="1669" y="166"/>
                    <a:pt x="1655" y="175"/>
                    <a:pt x="1633" y="175"/>
                  </a:cubicBezTo>
                  <a:cubicBezTo>
                    <a:pt x="1596" y="175"/>
                    <a:pt x="1572" y="147"/>
                    <a:pt x="1572" y="111"/>
                  </a:cubicBezTo>
                  <a:close/>
                  <a:moveTo>
                    <a:pt x="1691" y="111"/>
                  </a:moveTo>
                  <a:cubicBezTo>
                    <a:pt x="1691" y="75"/>
                    <a:pt x="1717" y="46"/>
                    <a:pt x="1752" y="46"/>
                  </a:cubicBezTo>
                  <a:cubicBezTo>
                    <a:pt x="1789" y="46"/>
                    <a:pt x="1811" y="75"/>
                    <a:pt x="1811" y="112"/>
                  </a:cubicBezTo>
                  <a:cubicBezTo>
                    <a:pt x="1811" y="117"/>
                    <a:pt x="1811" y="117"/>
                    <a:pt x="1811" y="117"/>
                  </a:cubicBezTo>
                  <a:cubicBezTo>
                    <a:pt x="1711" y="117"/>
                    <a:pt x="1711" y="117"/>
                    <a:pt x="1711" y="117"/>
                  </a:cubicBezTo>
                  <a:cubicBezTo>
                    <a:pt x="1713" y="140"/>
                    <a:pt x="1729" y="159"/>
                    <a:pt x="1756" y="159"/>
                  </a:cubicBezTo>
                  <a:cubicBezTo>
                    <a:pt x="1769" y="159"/>
                    <a:pt x="1784" y="154"/>
                    <a:pt x="1793" y="144"/>
                  </a:cubicBezTo>
                  <a:cubicBezTo>
                    <a:pt x="1803" y="156"/>
                    <a:pt x="1803" y="156"/>
                    <a:pt x="1803" y="156"/>
                  </a:cubicBezTo>
                  <a:cubicBezTo>
                    <a:pt x="1790" y="169"/>
                    <a:pt x="1774" y="175"/>
                    <a:pt x="1754" y="175"/>
                  </a:cubicBezTo>
                  <a:cubicBezTo>
                    <a:pt x="1717" y="175"/>
                    <a:pt x="1691" y="149"/>
                    <a:pt x="1691" y="111"/>
                  </a:cubicBezTo>
                  <a:close/>
                  <a:moveTo>
                    <a:pt x="1751" y="62"/>
                  </a:moveTo>
                  <a:cubicBezTo>
                    <a:pt x="1725" y="62"/>
                    <a:pt x="1712" y="84"/>
                    <a:pt x="1711" y="103"/>
                  </a:cubicBezTo>
                  <a:cubicBezTo>
                    <a:pt x="1792" y="103"/>
                    <a:pt x="1792" y="103"/>
                    <a:pt x="1792" y="103"/>
                  </a:cubicBezTo>
                  <a:cubicBezTo>
                    <a:pt x="1792" y="85"/>
                    <a:pt x="1779" y="62"/>
                    <a:pt x="1751" y="62"/>
                  </a:cubicBezTo>
                  <a:close/>
                  <a:moveTo>
                    <a:pt x="1835" y="172"/>
                  </a:moveTo>
                  <a:cubicBezTo>
                    <a:pt x="1835" y="49"/>
                    <a:pt x="1835" y="49"/>
                    <a:pt x="1835" y="49"/>
                  </a:cubicBezTo>
                  <a:cubicBezTo>
                    <a:pt x="1854" y="49"/>
                    <a:pt x="1854" y="49"/>
                    <a:pt x="1854" y="49"/>
                  </a:cubicBezTo>
                  <a:cubicBezTo>
                    <a:pt x="1854" y="69"/>
                    <a:pt x="1854" y="69"/>
                    <a:pt x="1854" y="69"/>
                  </a:cubicBezTo>
                  <a:cubicBezTo>
                    <a:pt x="1864" y="56"/>
                    <a:pt x="1878" y="47"/>
                    <a:pt x="1895" y="47"/>
                  </a:cubicBezTo>
                  <a:cubicBezTo>
                    <a:pt x="1895" y="66"/>
                    <a:pt x="1895" y="66"/>
                    <a:pt x="1895" y="66"/>
                  </a:cubicBezTo>
                  <a:cubicBezTo>
                    <a:pt x="1893" y="66"/>
                    <a:pt x="1891" y="66"/>
                    <a:pt x="1887" y="66"/>
                  </a:cubicBezTo>
                  <a:cubicBezTo>
                    <a:pt x="1876" y="66"/>
                    <a:pt x="1860" y="75"/>
                    <a:pt x="1854" y="85"/>
                  </a:cubicBezTo>
                  <a:cubicBezTo>
                    <a:pt x="1854" y="172"/>
                    <a:pt x="1854" y="172"/>
                    <a:pt x="1854" y="172"/>
                  </a:cubicBezTo>
                  <a:lnTo>
                    <a:pt x="1835" y="172"/>
                  </a:lnTo>
                  <a:close/>
                  <a:moveTo>
                    <a:pt x="1901" y="119"/>
                  </a:moveTo>
                  <a:cubicBezTo>
                    <a:pt x="1901" y="102"/>
                    <a:pt x="1901" y="102"/>
                    <a:pt x="1901" y="102"/>
                  </a:cubicBezTo>
                  <a:cubicBezTo>
                    <a:pt x="1962" y="102"/>
                    <a:pt x="1962" y="102"/>
                    <a:pt x="1962" y="102"/>
                  </a:cubicBezTo>
                  <a:cubicBezTo>
                    <a:pt x="1962" y="119"/>
                    <a:pt x="1962" y="119"/>
                    <a:pt x="1962" y="119"/>
                  </a:cubicBezTo>
                  <a:lnTo>
                    <a:pt x="1901" y="119"/>
                  </a:lnTo>
                  <a:close/>
                  <a:moveTo>
                    <a:pt x="1988" y="172"/>
                  </a:moveTo>
                  <a:cubicBezTo>
                    <a:pt x="1988" y="66"/>
                    <a:pt x="1988" y="66"/>
                    <a:pt x="1988" y="66"/>
                  </a:cubicBezTo>
                  <a:cubicBezTo>
                    <a:pt x="1968" y="66"/>
                    <a:pt x="1968" y="66"/>
                    <a:pt x="1968" y="66"/>
                  </a:cubicBezTo>
                  <a:cubicBezTo>
                    <a:pt x="1968" y="49"/>
                    <a:pt x="1968" y="49"/>
                    <a:pt x="1968" y="49"/>
                  </a:cubicBezTo>
                  <a:cubicBezTo>
                    <a:pt x="1988" y="49"/>
                    <a:pt x="1988" y="49"/>
                    <a:pt x="1988" y="49"/>
                  </a:cubicBezTo>
                  <a:cubicBezTo>
                    <a:pt x="1988" y="40"/>
                    <a:pt x="1988" y="40"/>
                    <a:pt x="1988" y="40"/>
                  </a:cubicBezTo>
                  <a:cubicBezTo>
                    <a:pt x="1988" y="15"/>
                    <a:pt x="2002" y="0"/>
                    <a:pt x="2023" y="0"/>
                  </a:cubicBezTo>
                  <a:cubicBezTo>
                    <a:pt x="2033" y="0"/>
                    <a:pt x="2042" y="2"/>
                    <a:pt x="2049" y="9"/>
                  </a:cubicBezTo>
                  <a:cubicBezTo>
                    <a:pt x="2042" y="22"/>
                    <a:pt x="2042" y="22"/>
                    <a:pt x="2042" y="22"/>
                  </a:cubicBezTo>
                  <a:cubicBezTo>
                    <a:pt x="2037" y="18"/>
                    <a:pt x="2033" y="16"/>
                    <a:pt x="2026" y="16"/>
                  </a:cubicBezTo>
                  <a:cubicBezTo>
                    <a:pt x="2014" y="16"/>
                    <a:pt x="2007" y="24"/>
                    <a:pt x="2007" y="40"/>
                  </a:cubicBezTo>
                  <a:cubicBezTo>
                    <a:pt x="2007" y="49"/>
                    <a:pt x="2007" y="49"/>
                    <a:pt x="2007" y="49"/>
                  </a:cubicBezTo>
                  <a:cubicBezTo>
                    <a:pt x="2032" y="49"/>
                    <a:pt x="2032" y="49"/>
                    <a:pt x="2032" y="49"/>
                  </a:cubicBezTo>
                  <a:cubicBezTo>
                    <a:pt x="2032" y="66"/>
                    <a:pt x="2032" y="66"/>
                    <a:pt x="2032" y="66"/>
                  </a:cubicBezTo>
                  <a:cubicBezTo>
                    <a:pt x="2007" y="66"/>
                    <a:pt x="2007" y="66"/>
                    <a:pt x="2007" y="66"/>
                  </a:cubicBezTo>
                  <a:cubicBezTo>
                    <a:pt x="2007" y="172"/>
                    <a:pt x="2007" y="172"/>
                    <a:pt x="2007" y="172"/>
                  </a:cubicBezTo>
                  <a:lnTo>
                    <a:pt x="1988" y="172"/>
                  </a:lnTo>
                  <a:close/>
                  <a:moveTo>
                    <a:pt x="2048" y="172"/>
                  </a:moveTo>
                  <a:cubicBezTo>
                    <a:pt x="2048" y="49"/>
                    <a:pt x="2048" y="49"/>
                    <a:pt x="2048" y="49"/>
                  </a:cubicBezTo>
                  <a:cubicBezTo>
                    <a:pt x="2067" y="49"/>
                    <a:pt x="2067" y="49"/>
                    <a:pt x="2067" y="49"/>
                  </a:cubicBezTo>
                  <a:cubicBezTo>
                    <a:pt x="2067" y="69"/>
                    <a:pt x="2067" y="69"/>
                    <a:pt x="2067" y="69"/>
                  </a:cubicBezTo>
                  <a:cubicBezTo>
                    <a:pt x="2077" y="56"/>
                    <a:pt x="2091" y="47"/>
                    <a:pt x="2108" y="47"/>
                  </a:cubicBezTo>
                  <a:cubicBezTo>
                    <a:pt x="2108" y="66"/>
                    <a:pt x="2108" y="66"/>
                    <a:pt x="2108" y="66"/>
                  </a:cubicBezTo>
                  <a:cubicBezTo>
                    <a:pt x="2106" y="66"/>
                    <a:pt x="2104" y="66"/>
                    <a:pt x="2100" y="66"/>
                  </a:cubicBezTo>
                  <a:cubicBezTo>
                    <a:pt x="2089" y="66"/>
                    <a:pt x="2073" y="75"/>
                    <a:pt x="2067" y="85"/>
                  </a:cubicBezTo>
                  <a:cubicBezTo>
                    <a:pt x="2067" y="172"/>
                    <a:pt x="2067" y="172"/>
                    <a:pt x="2067" y="172"/>
                  </a:cubicBezTo>
                  <a:lnTo>
                    <a:pt x="2048" y="172"/>
                  </a:lnTo>
                  <a:close/>
                  <a:moveTo>
                    <a:pt x="2119" y="111"/>
                  </a:moveTo>
                  <a:cubicBezTo>
                    <a:pt x="2119" y="75"/>
                    <a:pt x="2144" y="46"/>
                    <a:pt x="2179" y="46"/>
                  </a:cubicBezTo>
                  <a:cubicBezTo>
                    <a:pt x="2216" y="46"/>
                    <a:pt x="2238" y="75"/>
                    <a:pt x="2238" y="112"/>
                  </a:cubicBezTo>
                  <a:cubicBezTo>
                    <a:pt x="2238" y="117"/>
                    <a:pt x="2238" y="117"/>
                    <a:pt x="2238" y="117"/>
                  </a:cubicBezTo>
                  <a:cubicBezTo>
                    <a:pt x="2139" y="117"/>
                    <a:pt x="2139" y="117"/>
                    <a:pt x="2139" y="117"/>
                  </a:cubicBezTo>
                  <a:cubicBezTo>
                    <a:pt x="2140" y="140"/>
                    <a:pt x="2156" y="159"/>
                    <a:pt x="2183" y="159"/>
                  </a:cubicBezTo>
                  <a:cubicBezTo>
                    <a:pt x="2197" y="159"/>
                    <a:pt x="2211" y="154"/>
                    <a:pt x="2221" y="144"/>
                  </a:cubicBezTo>
                  <a:cubicBezTo>
                    <a:pt x="2230" y="156"/>
                    <a:pt x="2230" y="156"/>
                    <a:pt x="2230" y="156"/>
                  </a:cubicBezTo>
                  <a:cubicBezTo>
                    <a:pt x="2218" y="169"/>
                    <a:pt x="2201" y="175"/>
                    <a:pt x="2181" y="175"/>
                  </a:cubicBezTo>
                  <a:cubicBezTo>
                    <a:pt x="2145" y="175"/>
                    <a:pt x="2119" y="149"/>
                    <a:pt x="2119" y="111"/>
                  </a:cubicBezTo>
                  <a:close/>
                  <a:moveTo>
                    <a:pt x="2179" y="62"/>
                  </a:moveTo>
                  <a:cubicBezTo>
                    <a:pt x="2153" y="62"/>
                    <a:pt x="2140" y="84"/>
                    <a:pt x="2139" y="103"/>
                  </a:cubicBezTo>
                  <a:cubicBezTo>
                    <a:pt x="2219" y="103"/>
                    <a:pt x="2219" y="103"/>
                    <a:pt x="2219" y="103"/>
                  </a:cubicBezTo>
                  <a:cubicBezTo>
                    <a:pt x="2219" y="85"/>
                    <a:pt x="2207" y="62"/>
                    <a:pt x="2179" y="62"/>
                  </a:cubicBezTo>
                  <a:close/>
                  <a:moveTo>
                    <a:pt x="2255" y="111"/>
                  </a:moveTo>
                  <a:cubicBezTo>
                    <a:pt x="2255" y="75"/>
                    <a:pt x="2281" y="46"/>
                    <a:pt x="2316" y="46"/>
                  </a:cubicBezTo>
                  <a:cubicBezTo>
                    <a:pt x="2353" y="46"/>
                    <a:pt x="2375" y="75"/>
                    <a:pt x="2375" y="112"/>
                  </a:cubicBezTo>
                  <a:cubicBezTo>
                    <a:pt x="2375" y="117"/>
                    <a:pt x="2375" y="117"/>
                    <a:pt x="2375" y="117"/>
                  </a:cubicBezTo>
                  <a:cubicBezTo>
                    <a:pt x="2275" y="117"/>
                    <a:pt x="2275" y="117"/>
                    <a:pt x="2275" y="117"/>
                  </a:cubicBezTo>
                  <a:cubicBezTo>
                    <a:pt x="2277" y="140"/>
                    <a:pt x="2293" y="159"/>
                    <a:pt x="2320" y="159"/>
                  </a:cubicBezTo>
                  <a:cubicBezTo>
                    <a:pt x="2334" y="159"/>
                    <a:pt x="2348" y="154"/>
                    <a:pt x="2357" y="144"/>
                  </a:cubicBezTo>
                  <a:cubicBezTo>
                    <a:pt x="2367" y="156"/>
                    <a:pt x="2367" y="156"/>
                    <a:pt x="2367" y="156"/>
                  </a:cubicBezTo>
                  <a:cubicBezTo>
                    <a:pt x="2354" y="169"/>
                    <a:pt x="2338" y="175"/>
                    <a:pt x="2318" y="175"/>
                  </a:cubicBezTo>
                  <a:cubicBezTo>
                    <a:pt x="2281" y="175"/>
                    <a:pt x="2255" y="149"/>
                    <a:pt x="2255" y="111"/>
                  </a:cubicBezTo>
                  <a:close/>
                  <a:moveTo>
                    <a:pt x="2316" y="62"/>
                  </a:moveTo>
                  <a:cubicBezTo>
                    <a:pt x="2289" y="62"/>
                    <a:pt x="2276" y="84"/>
                    <a:pt x="2275" y="103"/>
                  </a:cubicBezTo>
                  <a:cubicBezTo>
                    <a:pt x="2356" y="103"/>
                    <a:pt x="2356" y="103"/>
                    <a:pt x="2356" y="103"/>
                  </a:cubicBezTo>
                  <a:cubicBezTo>
                    <a:pt x="2356" y="85"/>
                    <a:pt x="2344" y="62"/>
                    <a:pt x="2316" y="62"/>
                  </a:cubicBezTo>
                  <a:close/>
                  <a:moveTo>
                    <a:pt x="2589" y="172"/>
                  </a:moveTo>
                  <a:cubicBezTo>
                    <a:pt x="2551" y="35"/>
                    <a:pt x="2551" y="35"/>
                    <a:pt x="2551" y="35"/>
                  </a:cubicBezTo>
                  <a:cubicBezTo>
                    <a:pt x="2514" y="172"/>
                    <a:pt x="2514" y="172"/>
                    <a:pt x="2514" y="172"/>
                  </a:cubicBezTo>
                  <a:cubicBezTo>
                    <a:pt x="2491" y="172"/>
                    <a:pt x="2491" y="172"/>
                    <a:pt x="2491" y="172"/>
                  </a:cubicBezTo>
                  <a:cubicBezTo>
                    <a:pt x="2443" y="3"/>
                    <a:pt x="2443" y="3"/>
                    <a:pt x="2443" y="3"/>
                  </a:cubicBezTo>
                  <a:cubicBezTo>
                    <a:pt x="2466" y="3"/>
                    <a:pt x="2466" y="3"/>
                    <a:pt x="2466" y="3"/>
                  </a:cubicBezTo>
                  <a:cubicBezTo>
                    <a:pt x="2504" y="144"/>
                    <a:pt x="2504" y="144"/>
                    <a:pt x="2504" y="144"/>
                  </a:cubicBezTo>
                  <a:cubicBezTo>
                    <a:pt x="2543" y="3"/>
                    <a:pt x="2543" y="3"/>
                    <a:pt x="2543" y="3"/>
                  </a:cubicBezTo>
                  <a:cubicBezTo>
                    <a:pt x="2560" y="3"/>
                    <a:pt x="2560" y="3"/>
                    <a:pt x="2560" y="3"/>
                  </a:cubicBezTo>
                  <a:cubicBezTo>
                    <a:pt x="2599" y="144"/>
                    <a:pt x="2599" y="144"/>
                    <a:pt x="2599" y="144"/>
                  </a:cubicBezTo>
                  <a:cubicBezTo>
                    <a:pt x="2637" y="3"/>
                    <a:pt x="2637" y="3"/>
                    <a:pt x="2637" y="3"/>
                  </a:cubicBezTo>
                  <a:cubicBezTo>
                    <a:pt x="2660" y="3"/>
                    <a:pt x="2660" y="3"/>
                    <a:pt x="2660" y="3"/>
                  </a:cubicBezTo>
                  <a:cubicBezTo>
                    <a:pt x="2612" y="172"/>
                    <a:pt x="2612" y="172"/>
                    <a:pt x="2612" y="172"/>
                  </a:cubicBezTo>
                  <a:lnTo>
                    <a:pt x="2589" y="172"/>
                  </a:lnTo>
                  <a:close/>
                  <a:moveTo>
                    <a:pt x="2659" y="111"/>
                  </a:moveTo>
                  <a:cubicBezTo>
                    <a:pt x="2659" y="75"/>
                    <a:pt x="2683" y="46"/>
                    <a:pt x="2720" y="46"/>
                  </a:cubicBezTo>
                  <a:cubicBezTo>
                    <a:pt x="2757" y="46"/>
                    <a:pt x="2781" y="75"/>
                    <a:pt x="2781" y="111"/>
                  </a:cubicBezTo>
                  <a:cubicBezTo>
                    <a:pt x="2781" y="146"/>
                    <a:pt x="2757" y="175"/>
                    <a:pt x="2720" y="175"/>
                  </a:cubicBezTo>
                  <a:cubicBezTo>
                    <a:pt x="2683" y="175"/>
                    <a:pt x="2659" y="146"/>
                    <a:pt x="2659" y="111"/>
                  </a:cubicBezTo>
                  <a:close/>
                  <a:moveTo>
                    <a:pt x="2761" y="111"/>
                  </a:moveTo>
                  <a:cubicBezTo>
                    <a:pt x="2761" y="86"/>
                    <a:pt x="2746" y="63"/>
                    <a:pt x="2720" y="63"/>
                  </a:cubicBezTo>
                  <a:cubicBezTo>
                    <a:pt x="2694" y="63"/>
                    <a:pt x="2679" y="86"/>
                    <a:pt x="2679" y="111"/>
                  </a:cubicBezTo>
                  <a:cubicBezTo>
                    <a:pt x="2679" y="136"/>
                    <a:pt x="2694" y="158"/>
                    <a:pt x="2720" y="158"/>
                  </a:cubicBezTo>
                  <a:cubicBezTo>
                    <a:pt x="2746" y="158"/>
                    <a:pt x="2761" y="136"/>
                    <a:pt x="2761" y="111"/>
                  </a:cubicBezTo>
                  <a:close/>
                  <a:moveTo>
                    <a:pt x="2805" y="172"/>
                  </a:moveTo>
                  <a:cubicBezTo>
                    <a:pt x="2805" y="49"/>
                    <a:pt x="2805" y="49"/>
                    <a:pt x="2805" y="49"/>
                  </a:cubicBezTo>
                  <a:cubicBezTo>
                    <a:pt x="2824" y="49"/>
                    <a:pt x="2824" y="49"/>
                    <a:pt x="2824" y="49"/>
                  </a:cubicBezTo>
                  <a:cubicBezTo>
                    <a:pt x="2824" y="69"/>
                    <a:pt x="2824" y="69"/>
                    <a:pt x="2824" y="69"/>
                  </a:cubicBezTo>
                  <a:cubicBezTo>
                    <a:pt x="2834" y="56"/>
                    <a:pt x="2849" y="47"/>
                    <a:pt x="2865" y="47"/>
                  </a:cubicBezTo>
                  <a:cubicBezTo>
                    <a:pt x="2865" y="66"/>
                    <a:pt x="2865" y="66"/>
                    <a:pt x="2865" y="66"/>
                  </a:cubicBezTo>
                  <a:cubicBezTo>
                    <a:pt x="2863" y="66"/>
                    <a:pt x="2861" y="66"/>
                    <a:pt x="2858" y="66"/>
                  </a:cubicBezTo>
                  <a:cubicBezTo>
                    <a:pt x="2846" y="66"/>
                    <a:pt x="2830" y="75"/>
                    <a:pt x="2824" y="85"/>
                  </a:cubicBezTo>
                  <a:cubicBezTo>
                    <a:pt x="2824" y="172"/>
                    <a:pt x="2824" y="172"/>
                    <a:pt x="2824" y="172"/>
                  </a:cubicBezTo>
                  <a:lnTo>
                    <a:pt x="2805" y="172"/>
                  </a:lnTo>
                  <a:close/>
                  <a:moveTo>
                    <a:pt x="2883" y="172"/>
                  </a:moveTo>
                  <a:cubicBezTo>
                    <a:pt x="2883" y="3"/>
                    <a:pt x="2883" y="3"/>
                    <a:pt x="2883" y="3"/>
                  </a:cubicBezTo>
                  <a:cubicBezTo>
                    <a:pt x="2902" y="3"/>
                    <a:pt x="2902" y="3"/>
                    <a:pt x="2902" y="3"/>
                  </a:cubicBezTo>
                  <a:cubicBezTo>
                    <a:pt x="2902" y="172"/>
                    <a:pt x="2902" y="172"/>
                    <a:pt x="2902" y="172"/>
                  </a:cubicBezTo>
                  <a:lnTo>
                    <a:pt x="2883" y="172"/>
                  </a:lnTo>
                  <a:close/>
                  <a:moveTo>
                    <a:pt x="3023" y="172"/>
                  </a:moveTo>
                  <a:cubicBezTo>
                    <a:pt x="3023" y="154"/>
                    <a:pt x="3023" y="154"/>
                    <a:pt x="3023" y="154"/>
                  </a:cubicBezTo>
                  <a:cubicBezTo>
                    <a:pt x="3014" y="166"/>
                    <a:pt x="2999" y="175"/>
                    <a:pt x="2981" y="175"/>
                  </a:cubicBezTo>
                  <a:cubicBezTo>
                    <a:pt x="2949" y="175"/>
                    <a:pt x="2927" y="151"/>
                    <a:pt x="2927" y="111"/>
                  </a:cubicBezTo>
                  <a:cubicBezTo>
                    <a:pt x="2927" y="72"/>
                    <a:pt x="2949" y="46"/>
                    <a:pt x="2981" y="46"/>
                  </a:cubicBezTo>
                  <a:cubicBezTo>
                    <a:pt x="2998" y="46"/>
                    <a:pt x="3013" y="54"/>
                    <a:pt x="3023" y="68"/>
                  </a:cubicBezTo>
                  <a:cubicBezTo>
                    <a:pt x="3023" y="3"/>
                    <a:pt x="3023" y="3"/>
                    <a:pt x="3023" y="3"/>
                  </a:cubicBezTo>
                  <a:cubicBezTo>
                    <a:pt x="3042" y="3"/>
                    <a:pt x="3042" y="3"/>
                    <a:pt x="3042" y="3"/>
                  </a:cubicBezTo>
                  <a:cubicBezTo>
                    <a:pt x="3042" y="172"/>
                    <a:pt x="3042" y="172"/>
                    <a:pt x="3042" y="172"/>
                  </a:cubicBezTo>
                  <a:lnTo>
                    <a:pt x="3023" y="172"/>
                  </a:lnTo>
                  <a:close/>
                  <a:moveTo>
                    <a:pt x="3023" y="139"/>
                  </a:moveTo>
                  <a:cubicBezTo>
                    <a:pt x="3023" y="83"/>
                    <a:pt x="3023" y="83"/>
                    <a:pt x="3023" y="83"/>
                  </a:cubicBezTo>
                  <a:cubicBezTo>
                    <a:pt x="3016" y="72"/>
                    <a:pt x="3001" y="63"/>
                    <a:pt x="2986" y="63"/>
                  </a:cubicBezTo>
                  <a:cubicBezTo>
                    <a:pt x="2961" y="63"/>
                    <a:pt x="2947" y="84"/>
                    <a:pt x="2947" y="111"/>
                  </a:cubicBezTo>
                  <a:cubicBezTo>
                    <a:pt x="2947" y="138"/>
                    <a:pt x="2961" y="158"/>
                    <a:pt x="2986" y="158"/>
                  </a:cubicBezTo>
                  <a:cubicBezTo>
                    <a:pt x="3001" y="158"/>
                    <a:pt x="3016" y="149"/>
                    <a:pt x="3023" y="139"/>
                  </a:cubicBezTo>
                  <a:close/>
                  <a:moveTo>
                    <a:pt x="3070" y="161"/>
                  </a:moveTo>
                  <a:cubicBezTo>
                    <a:pt x="3070" y="153"/>
                    <a:pt x="3076" y="147"/>
                    <a:pt x="3084" y="147"/>
                  </a:cubicBezTo>
                  <a:cubicBezTo>
                    <a:pt x="3091" y="147"/>
                    <a:pt x="3098" y="153"/>
                    <a:pt x="3098" y="161"/>
                  </a:cubicBezTo>
                  <a:cubicBezTo>
                    <a:pt x="3098" y="168"/>
                    <a:pt x="3091" y="175"/>
                    <a:pt x="3084" y="175"/>
                  </a:cubicBezTo>
                  <a:cubicBezTo>
                    <a:pt x="3076" y="175"/>
                    <a:pt x="3070" y="168"/>
                    <a:pt x="3070"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6"/>
            <p:cNvSpPr>
              <a:spLocks noEditPoints="1"/>
            </p:cNvSpPr>
            <p:nvPr/>
          </p:nvSpPr>
          <p:spPr bwMode="auto">
            <a:xfrm>
              <a:off x="2061" y="1219"/>
              <a:ext cx="1921" cy="108"/>
            </a:xfrm>
            <a:custGeom>
              <a:avLst/>
              <a:gdLst>
                <a:gd name="T0" fmla="*/ 146 w 3965"/>
                <a:gd name="T1" fmla="*/ 88 h 222"/>
                <a:gd name="T2" fmla="*/ 277 w 3965"/>
                <a:gd name="T3" fmla="*/ 92 h 222"/>
                <a:gd name="T4" fmla="*/ 213 w 3965"/>
                <a:gd name="T5" fmla="*/ 50 h 222"/>
                <a:gd name="T6" fmla="*/ 321 w 3965"/>
                <a:gd name="T7" fmla="*/ 111 h 222"/>
                <a:gd name="T8" fmla="*/ 423 w 3965"/>
                <a:gd name="T9" fmla="*/ 144 h 222"/>
                <a:gd name="T10" fmla="*/ 421 w 3965"/>
                <a:gd name="T11" fmla="*/ 103 h 222"/>
                <a:gd name="T12" fmla="*/ 593 w 3965"/>
                <a:gd name="T13" fmla="*/ 105 h 222"/>
                <a:gd name="T14" fmla="*/ 546 w 3965"/>
                <a:gd name="T15" fmla="*/ 22 h 222"/>
                <a:gd name="T16" fmla="*/ 776 w 3965"/>
                <a:gd name="T17" fmla="*/ 112 h 222"/>
                <a:gd name="T18" fmla="*/ 719 w 3965"/>
                <a:gd name="T19" fmla="*/ 175 h 222"/>
                <a:gd name="T20" fmla="*/ 800 w 3965"/>
                <a:gd name="T21" fmla="*/ 172 h 222"/>
                <a:gd name="T22" fmla="*/ 853 w 3965"/>
                <a:gd name="T23" fmla="*/ 66 h 222"/>
                <a:gd name="T24" fmla="*/ 917 w 3965"/>
                <a:gd name="T25" fmla="*/ 160 h 222"/>
                <a:gd name="T26" fmla="*/ 916 w 3965"/>
                <a:gd name="T27" fmla="*/ 62 h 222"/>
                <a:gd name="T28" fmla="*/ 1043 w 3965"/>
                <a:gd name="T29" fmla="*/ 46 h 222"/>
                <a:gd name="T30" fmla="*/ 1002 w 3965"/>
                <a:gd name="T31" fmla="*/ 111 h 222"/>
                <a:gd name="T32" fmla="*/ 1148 w 3965"/>
                <a:gd name="T33" fmla="*/ 83 h 222"/>
                <a:gd name="T34" fmla="*/ 1191 w 3965"/>
                <a:gd name="T35" fmla="*/ 46 h 222"/>
                <a:gd name="T36" fmla="*/ 1274 w 3965"/>
                <a:gd name="T37" fmla="*/ 173 h 222"/>
                <a:gd name="T38" fmla="*/ 1368 w 3965"/>
                <a:gd name="T39" fmla="*/ 88 h 222"/>
                <a:gd name="T40" fmla="*/ 1452 w 3965"/>
                <a:gd name="T41" fmla="*/ 19 h 222"/>
                <a:gd name="T42" fmla="*/ 1617 w 3965"/>
                <a:gd name="T43" fmla="*/ 63 h 222"/>
                <a:gd name="T44" fmla="*/ 1581 w 3965"/>
                <a:gd name="T45" fmla="*/ 67 h 222"/>
                <a:gd name="T46" fmla="*/ 1749 w 3965"/>
                <a:gd name="T47" fmla="*/ 46 h 222"/>
                <a:gd name="T48" fmla="*/ 1800 w 3965"/>
                <a:gd name="T49" fmla="*/ 157 h 222"/>
                <a:gd name="T50" fmla="*/ 1749 w 3965"/>
                <a:gd name="T51" fmla="*/ 62 h 222"/>
                <a:gd name="T52" fmla="*/ 1892 w 3965"/>
                <a:gd name="T53" fmla="*/ 172 h 222"/>
                <a:gd name="T54" fmla="*/ 2015 w 3965"/>
                <a:gd name="T55" fmla="*/ 88 h 222"/>
                <a:gd name="T56" fmla="*/ 2063 w 3965"/>
                <a:gd name="T57" fmla="*/ 172 h 222"/>
                <a:gd name="T58" fmla="*/ 2113 w 3965"/>
                <a:gd name="T59" fmla="*/ 142 h 222"/>
                <a:gd name="T60" fmla="*/ 2189 w 3965"/>
                <a:gd name="T61" fmla="*/ 77 h 222"/>
                <a:gd name="T62" fmla="*/ 2219 w 3965"/>
                <a:gd name="T63" fmla="*/ 111 h 222"/>
                <a:gd name="T64" fmla="*/ 2281 w 3965"/>
                <a:gd name="T65" fmla="*/ 158 h 222"/>
                <a:gd name="T66" fmla="*/ 2399 w 3965"/>
                <a:gd name="T67" fmla="*/ 46 h 222"/>
                <a:gd name="T68" fmla="*/ 2358 w 3965"/>
                <a:gd name="T69" fmla="*/ 111 h 222"/>
                <a:gd name="T70" fmla="*/ 2528 w 3965"/>
                <a:gd name="T71" fmla="*/ 150 h 222"/>
                <a:gd name="T72" fmla="*/ 2656 w 3965"/>
                <a:gd name="T73" fmla="*/ 46 h 222"/>
                <a:gd name="T74" fmla="*/ 2707 w 3965"/>
                <a:gd name="T75" fmla="*/ 157 h 222"/>
                <a:gd name="T76" fmla="*/ 2656 w 3965"/>
                <a:gd name="T77" fmla="*/ 62 h 222"/>
                <a:gd name="T78" fmla="*/ 2799 w 3965"/>
                <a:gd name="T79" fmla="*/ 67 h 222"/>
                <a:gd name="T80" fmla="*/ 2823 w 3965"/>
                <a:gd name="T81" fmla="*/ 205 h 222"/>
                <a:gd name="T82" fmla="*/ 2901 w 3965"/>
                <a:gd name="T83" fmla="*/ 50 h 222"/>
                <a:gd name="T84" fmla="*/ 3071 w 3965"/>
                <a:gd name="T85" fmla="*/ 172 h 222"/>
                <a:gd name="T86" fmla="*/ 3071 w 3965"/>
                <a:gd name="T87" fmla="*/ 89 h 222"/>
                <a:gd name="T88" fmla="*/ 3090 w 3965"/>
                <a:gd name="T89" fmla="*/ 172 h 222"/>
                <a:gd name="T90" fmla="*/ 3037 w 3965"/>
                <a:gd name="T91" fmla="*/ 162 h 222"/>
                <a:gd name="T92" fmla="*/ 3126 w 3965"/>
                <a:gd name="T93" fmla="*/ 50 h 222"/>
                <a:gd name="T94" fmla="*/ 3145 w 3965"/>
                <a:gd name="T95" fmla="*/ 66 h 222"/>
                <a:gd name="T96" fmla="*/ 3126 w 3965"/>
                <a:gd name="T97" fmla="*/ 147 h 222"/>
                <a:gd name="T98" fmla="*/ 3326 w 3965"/>
                <a:gd name="T99" fmla="*/ 111 h 222"/>
                <a:gd name="T100" fmla="*/ 3345 w 3965"/>
                <a:gd name="T101" fmla="*/ 88 h 222"/>
                <a:gd name="T102" fmla="*/ 3262 w 3965"/>
                <a:gd name="T103" fmla="*/ 135 h 222"/>
                <a:gd name="T104" fmla="*/ 3406 w 3965"/>
                <a:gd name="T105" fmla="*/ 3 h 222"/>
                <a:gd name="T106" fmla="*/ 3552 w 3965"/>
                <a:gd name="T107" fmla="*/ 19 h 222"/>
                <a:gd name="T108" fmla="*/ 3556 w 3965"/>
                <a:gd name="T109" fmla="*/ 50 h 222"/>
                <a:gd name="T110" fmla="*/ 3732 w 3965"/>
                <a:gd name="T111" fmla="*/ 63 h 222"/>
                <a:gd name="T112" fmla="*/ 3626 w 3965"/>
                <a:gd name="T113" fmla="*/ 83 h 222"/>
                <a:gd name="T114" fmla="*/ 3665 w 3965"/>
                <a:gd name="T115" fmla="*/ 46 h 222"/>
                <a:gd name="T116" fmla="*/ 3798 w 3965"/>
                <a:gd name="T117" fmla="*/ 111 h 222"/>
                <a:gd name="T118" fmla="*/ 3901 w 3965"/>
                <a:gd name="T119" fmla="*/ 144 h 222"/>
                <a:gd name="T120" fmla="*/ 3899 w 3965"/>
                <a:gd name="T121" fmla="*/ 103 h 222"/>
                <a:gd name="T122" fmla="*/ 3937 w 3965"/>
                <a:gd name="T123"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965" h="222">
                  <a:moveTo>
                    <a:pt x="0" y="88"/>
                  </a:moveTo>
                  <a:cubicBezTo>
                    <a:pt x="0" y="38"/>
                    <a:pt x="34" y="0"/>
                    <a:pt x="84" y="0"/>
                  </a:cubicBezTo>
                  <a:cubicBezTo>
                    <a:pt x="134" y="0"/>
                    <a:pt x="168" y="38"/>
                    <a:pt x="168" y="88"/>
                  </a:cubicBezTo>
                  <a:cubicBezTo>
                    <a:pt x="168" y="138"/>
                    <a:pt x="134" y="175"/>
                    <a:pt x="84" y="175"/>
                  </a:cubicBezTo>
                  <a:cubicBezTo>
                    <a:pt x="34" y="175"/>
                    <a:pt x="0" y="138"/>
                    <a:pt x="0" y="88"/>
                  </a:cubicBezTo>
                  <a:close/>
                  <a:moveTo>
                    <a:pt x="146" y="88"/>
                  </a:moveTo>
                  <a:cubicBezTo>
                    <a:pt x="146" y="48"/>
                    <a:pt x="122" y="19"/>
                    <a:pt x="84" y="19"/>
                  </a:cubicBezTo>
                  <a:cubicBezTo>
                    <a:pt x="46" y="19"/>
                    <a:pt x="22" y="48"/>
                    <a:pt x="22" y="88"/>
                  </a:cubicBezTo>
                  <a:cubicBezTo>
                    <a:pt x="22" y="127"/>
                    <a:pt x="46" y="157"/>
                    <a:pt x="84" y="157"/>
                  </a:cubicBezTo>
                  <a:cubicBezTo>
                    <a:pt x="122" y="157"/>
                    <a:pt x="146" y="127"/>
                    <a:pt x="146" y="88"/>
                  </a:cubicBezTo>
                  <a:close/>
                  <a:moveTo>
                    <a:pt x="277" y="172"/>
                  </a:moveTo>
                  <a:cubicBezTo>
                    <a:pt x="277" y="92"/>
                    <a:pt x="277" y="92"/>
                    <a:pt x="277" y="92"/>
                  </a:cubicBezTo>
                  <a:cubicBezTo>
                    <a:pt x="277" y="70"/>
                    <a:pt x="266" y="63"/>
                    <a:pt x="250" y="63"/>
                  </a:cubicBezTo>
                  <a:cubicBezTo>
                    <a:pt x="235" y="63"/>
                    <a:pt x="220" y="73"/>
                    <a:pt x="213" y="83"/>
                  </a:cubicBezTo>
                  <a:cubicBezTo>
                    <a:pt x="213" y="172"/>
                    <a:pt x="213" y="172"/>
                    <a:pt x="213" y="172"/>
                  </a:cubicBezTo>
                  <a:cubicBezTo>
                    <a:pt x="194" y="172"/>
                    <a:pt x="194" y="172"/>
                    <a:pt x="194" y="172"/>
                  </a:cubicBezTo>
                  <a:cubicBezTo>
                    <a:pt x="194" y="50"/>
                    <a:pt x="194" y="50"/>
                    <a:pt x="194" y="50"/>
                  </a:cubicBezTo>
                  <a:cubicBezTo>
                    <a:pt x="213" y="50"/>
                    <a:pt x="213" y="50"/>
                    <a:pt x="213" y="50"/>
                  </a:cubicBezTo>
                  <a:cubicBezTo>
                    <a:pt x="213" y="67"/>
                    <a:pt x="213" y="67"/>
                    <a:pt x="213" y="67"/>
                  </a:cubicBezTo>
                  <a:cubicBezTo>
                    <a:pt x="222" y="57"/>
                    <a:pt x="239" y="46"/>
                    <a:pt x="257" y="46"/>
                  </a:cubicBezTo>
                  <a:cubicBezTo>
                    <a:pt x="283" y="46"/>
                    <a:pt x="296" y="59"/>
                    <a:pt x="296" y="86"/>
                  </a:cubicBezTo>
                  <a:cubicBezTo>
                    <a:pt x="296" y="172"/>
                    <a:pt x="296" y="172"/>
                    <a:pt x="296" y="172"/>
                  </a:cubicBezTo>
                  <a:lnTo>
                    <a:pt x="277" y="172"/>
                  </a:lnTo>
                  <a:close/>
                  <a:moveTo>
                    <a:pt x="321" y="111"/>
                  </a:moveTo>
                  <a:cubicBezTo>
                    <a:pt x="321" y="75"/>
                    <a:pt x="346" y="46"/>
                    <a:pt x="381" y="46"/>
                  </a:cubicBezTo>
                  <a:cubicBezTo>
                    <a:pt x="418" y="46"/>
                    <a:pt x="440" y="75"/>
                    <a:pt x="440" y="112"/>
                  </a:cubicBezTo>
                  <a:cubicBezTo>
                    <a:pt x="440" y="117"/>
                    <a:pt x="440" y="117"/>
                    <a:pt x="440" y="117"/>
                  </a:cubicBezTo>
                  <a:cubicBezTo>
                    <a:pt x="341" y="117"/>
                    <a:pt x="341" y="117"/>
                    <a:pt x="341" y="117"/>
                  </a:cubicBezTo>
                  <a:cubicBezTo>
                    <a:pt x="342" y="140"/>
                    <a:pt x="359" y="160"/>
                    <a:pt x="385" y="160"/>
                  </a:cubicBezTo>
                  <a:cubicBezTo>
                    <a:pt x="399" y="160"/>
                    <a:pt x="413" y="154"/>
                    <a:pt x="423" y="144"/>
                  </a:cubicBezTo>
                  <a:cubicBezTo>
                    <a:pt x="432" y="157"/>
                    <a:pt x="432" y="157"/>
                    <a:pt x="432" y="157"/>
                  </a:cubicBezTo>
                  <a:cubicBezTo>
                    <a:pt x="420" y="169"/>
                    <a:pt x="403" y="175"/>
                    <a:pt x="383" y="175"/>
                  </a:cubicBezTo>
                  <a:cubicBezTo>
                    <a:pt x="347" y="175"/>
                    <a:pt x="321" y="149"/>
                    <a:pt x="321" y="111"/>
                  </a:cubicBezTo>
                  <a:close/>
                  <a:moveTo>
                    <a:pt x="381" y="62"/>
                  </a:moveTo>
                  <a:cubicBezTo>
                    <a:pt x="355" y="62"/>
                    <a:pt x="342" y="84"/>
                    <a:pt x="341" y="103"/>
                  </a:cubicBezTo>
                  <a:cubicBezTo>
                    <a:pt x="421" y="103"/>
                    <a:pt x="421" y="103"/>
                    <a:pt x="421" y="103"/>
                  </a:cubicBezTo>
                  <a:cubicBezTo>
                    <a:pt x="421" y="85"/>
                    <a:pt x="409" y="62"/>
                    <a:pt x="381" y="62"/>
                  </a:cubicBezTo>
                  <a:close/>
                  <a:moveTo>
                    <a:pt x="525" y="172"/>
                  </a:moveTo>
                  <a:cubicBezTo>
                    <a:pt x="525" y="3"/>
                    <a:pt x="525" y="3"/>
                    <a:pt x="525" y="3"/>
                  </a:cubicBezTo>
                  <a:cubicBezTo>
                    <a:pt x="593" y="3"/>
                    <a:pt x="593" y="3"/>
                    <a:pt x="593" y="3"/>
                  </a:cubicBezTo>
                  <a:cubicBezTo>
                    <a:pt x="627" y="3"/>
                    <a:pt x="646" y="26"/>
                    <a:pt x="646" y="54"/>
                  </a:cubicBezTo>
                  <a:cubicBezTo>
                    <a:pt x="646" y="82"/>
                    <a:pt x="626" y="105"/>
                    <a:pt x="593" y="105"/>
                  </a:cubicBezTo>
                  <a:cubicBezTo>
                    <a:pt x="546" y="105"/>
                    <a:pt x="546" y="105"/>
                    <a:pt x="546" y="105"/>
                  </a:cubicBezTo>
                  <a:cubicBezTo>
                    <a:pt x="546" y="172"/>
                    <a:pt x="546" y="172"/>
                    <a:pt x="546" y="172"/>
                  </a:cubicBezTo>
                  <a:lnTo>
                    <a:pt x="525" y="172"/>
                  </a:lnTo>
                  <a:close/>
                  <a:moveTo>
                    <a:pt x="624" y="54"/>
                  </a:moveTo>
                  <a:cubicBezTo>
                    <a:pt x="624" y="35"/>
                    <a:pt x="610" y="22"/>
                    <a:pt x="590" y="22"/>
                  </a:cubicBezTo>
                  <a:cubicBezTo>
                    <a:pt x="546" y="22"/>
                    <a:pt x="546" y="22"/>
                    <a:pt x="546" y="22"/>
                  </a:cubicBezTo>
                  <a:cubicBezTo>
                    <a:pt x="546" y="86"/>
                    <a:pt x="546" y="86"/>
                    <a:pt x="546" y="86"/>
                  </a:cubicBezTo>
                  <a:cubicBezTo>
                    <a:pt x="590" y="86"/>
                    <a:pt x="590" y="86"/>
                    <a:pt x="590" y="86"/>
                  </a:cubicBezTo>
                  <a:cubicBezTo>
                    <a:pt x="610" y="86"/>
                    <a:pt x="624" y="73"/>
                    <a:pt x="624" y="54"/>
                  </a:cubicBezTo>
                  <a:close/>
                  <a:moveTo>
                    <a:pt x="656" y="111"/>
                  </a:moveTo>
                  <a:cubicBezTo>
                    <a:pt x="656" y="75"/>
                    <a:pt x="682" y="46"/>
                    <a:pt x="717" y="46"/>
                  </a:cubicBezTo>
                  <a:cubicBezTo>
                    <a:pt x="754" y="46"/>
                    <a:pt x="776" y="75"/>
                    <a:pt x="776" y="112"/>
                  </a:cubicBezTo>
                  <a:cubicBezTo>
                    <a:pt x="776" y="117"/>
                    <a:pt x="776" y="117"/>
                    <a:pt x="776" y="117"/>
                  </a:cubicBezTo>
                  <a:cubicBezTo>
                    <a:pt x="676" y="117"/>
                    <a:pt x="676" y="117"/>
                    <a:pt x="676" y="117"/>
                  </a:cubicBezTo>
                  <a:cubicBezTo>
                    <a:pt x="678" y="140"/>
                    <a:pt x="694" y="160"/>
                    <a:pt x="721" y="160"/>
                  </a:cubicBezTo>
                  <a:cubicBezTo>
                    <a:pt x="735" y="160"/>
                    <a:pt x="749" y="154"/>
                    <a:pt x="758" y="144"/>
                  </a:cubicBezTo>
                  <a:cubicBezTo>
                    <a:pt x="768" y="157"/>
                    <a:pt x="768" y="157"/>
                    <a:pt x="768" y="157"/>
                  </a:cubicBezTo>
                  <a:cubicBezTo>
                    <a:pt x="755" y="169"/>
                    <a:pt x="739" y="175"/>
                    <a:pt x="719" y="175"/>
                  </a:cubicBezTo>
                  <a:cubicBezTo>
                    <a:pt x="682" y="175"/>
                    <a:pt x="656" y="149"/>
                    <a:pt x="656" y="111"/>
                  </a:cubicBezTo>
                  <a:close/>
                  <a:moveTo>
                    <a:pt x="717" y="62"/>
                  </a:moveTo>
                  <a:cubicBezTo>
                    <a:pt x="690" y="62"/>
                    <a:pt x="677" y="84"/>
                    <a:pt x="676" y="103"/>
                  </a:cubicBezTo>
                  <a:cubicBezTo>
                    <a:pt x="757" y="103"/>
                    <a:pt x="757" y="103"/>
                    <a:pt x="757" y="103"/>
                  </a:cubicBezTo>
                  <a:cubicBezTo>
                    <a:pt x="757" y="85"/>
                    <a:pt x="745" y="62"/>
                    <a:pt x="717" y="62"/>
                  </a:cubicBezTo>
                  <a:close/>
                  <a:moveTo>
                    <a:pt x="800" y="172"/>
                  </a:moveTo>
                  <a:cubicBezTo>
                    <a:pt x="800" y="50"/>
                    <a:pt x="800" y="50"/>
                    <a:pt x="800" y="50"/>
                  </a:cubicBezTo>
                  <a:cubicBezTo>
                    <a:pt x="819" y="50"/>
                    <a:pt x="819" y="50"/>
                    <a:pt x="819" y="50"/>
                  </a:cubicBezTo>
                  <a:cubicBezTo>
                    <a:pt x="819" y="69"/>
                    <a:pt x="819" y="69"/>
                    <a:pt x="819" y="69"/>
                  </a:cubicBezTo>
                  <a:cubicBezTo>
                    <a:pt x="829" y="56"/>
                    <a:pt x="843" y="47"/>
                    <a:pt x="860" y="47"/>
                  </a:cubicBezTo>
                  <a:cubicBezTo>
                    <a:pt x="860" y="67"/>
                    <a:pt x="860" y="67"/>
                    <a:pt x="860" y="67"/>
                  </a:cubicBezTo>
                  <a:cubicBezTo>
                    <a:pt x="858" y="66"/>
                    <a:pt x="856" y="66"/>
                    <a:pt x="853" y="66"/>
                  </a:cubicBezTo>
                  <a:cubicBezTo>
                    <a:pt x="841" y="66"/>
                    <a:pt x="825" y="75"/>
                    <a:pt x="819" y="85"/>
                  </a:cubicBezTo>
                  <a:cubicBezTo>
                    <a:pt x="819" y="172"/>
                    <a:pt x="819" y="172"/>
                    <a:pt x="819" y="172"/>
                  </a:cubicBezTo>
                  <a:lnTo>
                    <a:pt x="800" y="172"/>
                  </a:lnTo>
                  <a:close/>
                  <a:moveTo>
                    <a:pt x="867" y="156"/>
                  </a:moveTo>
                  <a:cubicBezTo>
                    <a:pt x="877" y="142"/>
                    <a:pt x="877" y="142"/>
                    <a:pt x="877" y="142"/>
                  </a:cubicBezTo>
                  <a:cubicBezTo>
                    <a:pt x="885" y="152"/>
                    <a:pt x="901" y="160"/>
                    <a:pt x="917" y="160"/>
                  </a:cubicBezTo>
                  <a:cubicBezTo>
                    <a:pt x="936" y="160"/>
                    <a:pt x="946" y="151"/>
                    <a:pt x="946" y="139"/>
                  </a:cubicBezTo>
                  <a:cubicBezTo>
                    <a:pt x="946" y="109"/>
                    <a:pt x="870" y="127"/>
                    <a:pt x="870" y="82"/>
                  </a:cubicBezTo>
                  <a:cubicBezTo>
                    <a:pt x="870" y="63"/>
                    <a:pt x="887" y="46"/>
                    <a:pt x="916" y="46"/>
                  </a:cubicBezTo>
                  <a:cubicBezTo>
                    <a:pt x="937" y="46"/>
                    <a:pt x="952" y="54"/>
                    <a:pt x="962" y="64"/>
                  </a:cubicBezTo>
                  <a:cubicBezTo>
                    <a:pt x="953" y="77"/>
                    <a:pt x="953" y="77"/>
                    <a:pt x="953" y="77"/>
                  </a:cubicBezTo>
                  <a:cubicBezTo>
                    <a:pt x="945" y="69"/>
                    <a:pt x="932" y="62"/>
                    <a:pt x="916" y="62"/>
                  </a:cubicBezTo>
                  <a:cubicBezTo>
                    <a:pt x="899" y="62"/>
                    <a:pt x="889" y="70"/>
                    <a:pt x="889" y="81"/>
                  </a:cubicBezTo>
                  <a:cubicBezTo>
                    <a:pt x="889" y="108"/>
                    <a:pt x="965" y="90"/>
                    <a:pt x="965" y="138"/>
                  </a:cubicBezTo>
                  <a:cubicBezTo>
                    <a:pt x="965" y="159"/>
                    <a:pt x="948" y="175"/>
                    <a:pt x="917" y="175"/>
                  </a:cubicBezTo>
                  <a:cubicBezTo>
                    <a:pt x="897" y="175"/>
                    <a:pt x="879" y="169"/>
                    <a:pt x="867" y="156"/>
                  </a:cubicBezTo>
                  <a:close/>
                  <a:moveTo>
                    <a:pt x="982" y="111"/>
                  </a:moveTo>
                  <a:cubicBezTo>
                    <a:pt x="982" y="75"/>
                    <a:pt x="1006" y="46"/>
                    <a:pt x="1043" y="46"/>
                  </a:cubicBezTo>
                  <a:cubicBezTo>
                    <a:pt x="1081" y="46"/>
                    <a:pt x="1104" y="75"/>
                    <a:pt x="1104" y="111"/>
                  </a:cubicBezTo>
                  <a:cubicBezTo>
                    <a:pt x="1104" y="146"/>
                    <a:pt x="1081" y="175"/>
                    <a:pt x="1043" y="175"/>
                  </a:cubicBezTo>
                  <a:cubicBezTo>
                    <a:pt x="1006" y="175"/>
                    <a:pt x="982" y="146"/>
                    <a:pt x="982" y="111"/>
                  </a:cubicBezTo>
                  <a:close/>
                  <a:moveTo>
                    <a:pt x="1084" y="111"/>
                  </a:moveTo>
                  <a:cubicBezTo>
                    <a:pt x="1084" y="86"/>
                    <a:pt x="1069" y="63"/>
                    <a:pt x="1043" y="63"/>
                  </a:cubicBezTo>
                  <a:cubicBezTo>
                    <a:pt x="1017" y="63"/>
                    <a:pt x="1002" y="86"/>
                    <a:pt x="1002" y="111"/>
                  </a:cubicBezTo>
                  <a:cubicBezTo>
                    <a:pt x="1002" y="136"/>
                    <a:pt x="1017" y="158"/>
                    <a:pt x="1043" y="158"/>
                  </a:cubicBezTo>
                  <a:cubicBezTo>
                    <a:pt x="1069" y="158"/>
                    <a:pt x="1084" y="136"/>
                    <a:pt x="1084" y="111"/>
                  </a:cubicBezTo>
                  <a:close/>
                  <a:moveTo>
                    <a:pt x="1211" y="172"/>
                  </a:moveTo>
                  <a:cubicBezTo>
                    <a:pt x="1211" y="92"/>
                    <a:pt x="1211" y="92"/>
                    <a:pt x="1211" y="92"/>
                  </a:cubicBezTo>
                  <a:cubicBezTo>
                    <a:pt x="1211" y="70"/>
                    <a:pt x="1201" y="63"/>
                    <a:pt x="1184" y="63"/>
                  </a:cubicBezTo>
                  <a:cubicBezTo>
                    <a:pt x="1169" y="63"/>
                    <a:pt x="1155" y="73"/>
                    <a:pt x="1148" y="83"/>
                  </a:cubicBezTo>
                  <a:cubicBezTo>
                    <a:pt x="1148" y="172"/>
                    <a:pt x="1148" y="172"/>
                    <a:pt x="1148" y="172"/>
                  </a:cubicBezTo>
                  <a:cubicBezTo>
                    <a:pt x="1129" y="172"/>
                    <a:pt x="1129" y="172"/>
                    <a:pt x="1129" y="172"/>
                  </a:cubicBezTo>
                  <a:cubicBezTo>
                    <a:pt x="1129" y="50"/>
                    <a:pt x="1129" y="50"/>
                    <a:pt x="1129" y="50"/>
                  </a:cubicBezTo>
                  <a:cubicBezTo>
                    <a:pt x="1148" y="50"/>
                    <a:pt x="1148" y="50"/>
                    <a:pt x="1148" y="50"/>
                  </a:cubicBezTo>
                  <a:cubicBezTo>
                    <a:pt x="1148" y="67"/>
                    <a:pt x="1148" y="67"/>
                    <a:pt x="1148" y="67"/>
                  </a:cubicBezTo>
                  <a:cubicBezTo>
                    <a:pt x="1156" y="57"/>
                    <a:pt x="1173" y="46"/>
                    <a:pt x="1191" y="46"/>
                  </a:cubicBezTo>
                  <a:cubicBezTo>
                    <a:pt x="1217" y="46"/>
                    <a:pt x="1231" y="59"/>
                    <a:pt x="1231" y="86"/>
                  </a:cubicBezTo>
                  <a:cubicBezTo>
                    <a:pt x="1231" y="172"/>
                    <a:pt x="1231" y="172"/>
                    <a:pt x="1231" y="172"/>
                  </a:cubicBezTo>
                  <a:lnTo>
                    <a:pt x="1211" y="172"/>
                  </a:lnTo>
                  <a:close/>
                  <a:moveTo>
                    <a:pt x="1267" y="205"/>
                  </a:moveTo>
                  <a:cubicBezTo>
                    <a:pt x="1258" y="197"/>
                    <a:pt x="1258" y="197"/>
                    <a:pt x="1258" y="197"/>
                  </a:cubicBezTo>
                  <a:cubicBezTo>
                    <a:pt x="1266" y="191"/>
                    <a:pt x="1273" y="181"/>
                    <a:pt x="1274" y="173"/>
                  </a:cubicBezTo>
                  <a:cubicBezTo>
                    <a:pt x="1274" y="173"/>
                    <a:pt x="1272" y="174"/>
                    <a:pt x="1271" y="174"/>
                  </a:cubicBezTo>
                  <a:cubicBezTo>
                    <a:pt x="1264" y="174"/>
                    <a:pt x="1259" y="168"/>
                    <a:pt x="1259" y="161"/>
                  </a:cubicBezTo>
                  <a:cubicBezTo>
                    <a:pt x="1259" y="153"/>
                    <a:pt x="1264" y="147"/>
                    <a:pt x="1272" y="147"/>
                  </a:cubicBezTo>
                  <a:cubicBezTo>
                    <a:pt x="1280" y="147"/>
                    <a:pt x="1288" y="154"/>
                    <a:pt x="1288" y="166"/>
                  </a:cubicBezTo>
                  <a:cubicBezTo>
                    <a:pt x="1288" y="182"/>
                    <a:pt x="1279" y="196"/>
                    <a:pt x="1267" y="205"/>
                  </a:cubicBezTo>
                  <a:close/>
                  <a:moveTo>
                    <a:pt x="1368" y="88"/>
                  </a:moveTo>
                  <a:cubicBezTo>
                    <a:pt x="1368" y="38"/>
                    <a:pt x="1401" y="0"/>
                    <a:pt x="1452" y="0"/>
                  </a:cubicBezTo>
                  <a:cubicBezTo>
                    <a:pt x="1502" y="0"/>
                    <a:pt x="1536" y="38"/>
                    <a:pt x="1536" y="88"/>
                  </a:cubicBezTo>
                  <a:cubicBezTo>
                    <a:pt x="1536" y="138"/>
                    <a:pt x="1502" y="175"/>
                    <a:pt x="1452" y="175"/>
                  </a:cubicBezTo>
                  <a:cubicBezTo>
                    <a:pt x="1401" y="175"/>
                    <a:pt x="1368" y="138"/>
                    <a:pt x="1368" y="88"/>
                  </a:cubicBezTo>
                  <a:close/>
                  <a:moveTo>
                    <a:pt x="1514" y="88"/>
                  </a:moveTo>
                  <a:cubicBezTo>
                    <a:pt x="1514" y="48"/>
                    <a:pt x="1490" y="19"/>
                    <a:pt x="1452" y="19"/>
                  </a:cubicBezTo>
                  <a:cubicBezTo>
                    <a:pt x="1414" y="19"/>
                    <a:pt x="1389" y="48"/>
                    <a:pt x="1389" y="88"/>
                  </a:cubicBezTo>
                  <a:cubicBezTo>
                    <a:pt x="1389" y="127"/>
                    <a:pt x="1414" y="157"/>
                    <a:pt x="1452" y="157"/>
                  </a:cubicBezTo>
                  <a:cubicBezTo>
                    <a:pt x="1490" y="157"/>
                    <a:pt x="1514" y="127"/>
                    <a:pt x="1514" y="88"/>
                  </a:cubicBezTo>
                  <a:close/>
                  <a:moveTo>
                    <a:pt x="1645" y="172"/>
                  </a:moveTo>
                  <a:cubicBezTo>
                    <a:pt x="1645" y="92"/>
                    <a:pt x="1645" y="92"/>
                    <a:pt x="1645" y="92"/>
                  </a:cubicBezTo>
                  <a:cubicBezTo>
                    <a:pt x="1645" y="70"/>
                    <a:pt x="1634" y="63"/>
                    <a:pt x="1617" y="63"/>
                  </a:cubicBezTo>
                  <a:cubicBezTo>
                    <a:pt x="1602" y="63"/>
                    <a:pt x="1588" y="73"/>
                    <a:pt x="1581" y="83"/>
                  </a:cubicBezTo>
                  <a:cubicBezTo>
                    <a:pt x="1581" y="172"/>
                    <a:pt x="1581" y="172"/>
                    <a:pt x="1581" y="172"/>
                  </a:cubicBezTo>
                  <a:cubicBezTo>
                    <a:pt x="1562" y="172"/>
                    <a:pt x="1562" y="172"/>
                    <a:pt x="1562" y="172"/>
                  </a:cubicBezTo>
                  <a:cubicBezTo>
                    <a:pt x="1562" y="50"/>
                    <a:pt x="1562" y="50"/>
                    <a:pt x="1562" y="50"/>
                  </a:cubicBezTo>
                  <a:cubicBezTo>
                    <a:pt x="1581" y="50"/>
                    <a:pt x="1581" y="50"/>
                    <a:pt x="1581" y="50"/>
                  </a:cubicBezTo>
                  <a:cubicBezTo>
                    <a:pt x="1581" y="67"/>
                    <a:pt x="1581" y="67"/>
                    <a:pt x="1581" y="67"/>
                  </a:cubicBezTo>
                  <a:cubicBezTo>
                    <a:pt x="1590" y="57"/>
                    <a:pt x="1606" y="46"/>
                    <a:pt x="1625" y="46"/>
                  </a:cubicBezTo>
                  <a:cubicBezTo>
                    <a:pt x="1650" y="46"/>
                    <a:pt x="1664" y="59"/>
                    <a:pt x="1664" y="86"/>
                  </a:cubicBezTo>
                  <a:cubicBezTo>
                    <a:pt x="1664" y="172"/>
                    <a:pt x="1664" y="172"/>
                    <a:pt x="1664" y="172"/>
                  </a:cubicBezTo>
                  <a:lnTo>
                    <a:pt x="1645" y="172"/>
                  </a:lnTo>
                  <a:close/>
                  <a:moveTo>
                    <a:pt x="1688" y="111"/>
                  </a:moveTo>
                  <a:cubicBezTo>
                    <a:pt x="1688" y="75"/>
                    <a:pt x="1714" y="46"/>
                    <a:pt x="1749" y="46"/>
                  </a:cubicBezTo>
                  <a:cubicBezTo>
                    <a:pt x="1786" y="46"/>
                    <a:pt x="1808" y="75"/>
                    <a:pt x="1808" y="112"/>
                  </a:cubicBezTo>
                  <a:cubicBezTo>
                    <a:pt x="1808" y="117"/>
                    <a:pt x="1808" y="117"/>
                    <a:pt x="1808" y="117"/>
                  </a:cubicBezTo>
                  <a:cubicBezTo>
                    <a:pt x="1708" y="117"/>
                    <a:pt x="1708" y="117"/>
                    <a:pt x="1708" y="117"/>
                  </a:cubicBezTo>
                  <a:cubicBezTo>
                    <a:pt x="1710" y="140"/>
                    <a:pt x="1726" y="160"/>
                    <a:pt x="1753" y="160"/>
                  </a:cubicBezTo>
                  <a:cubicBezTo>
                    <a:pt x="1767" y="160"/>
                    <a:pt x="1781" y="154"/>
                    <a:pt x="1791" y="144"/>
                  </a:cubicBezTo>
                  <a:cubicBezTo>
                    <a:pt x="1800" y="157"/>
                    <a:pt x="1800" y="157"/>
                    <a:pt x="1800" y="157"/>
                  </a:cubicBezTo>
                  <a:cubicBezTo>
                    <a:pt x="1788" y="169"/>
                    <a:pt x="1771" y="175"/>
                    <a:pt x="1751" y="175"/>
                  </a:cubicBezTo>
                  <a:cubicBezTo>
                    <a:pt x="1715" y="175"/>
                    <a:pt x="1688" y="149"/>
                    <a:pt x="1688" y="111"/>
                  </a:cubicBezTo>
                  <a:close/>
                  <a:moveTo>
                    <a:pt x="1749" y="62"/>
                  </a:moveTo>
                  <a:cubicBezTo>
                    <a:pt x="1722" y="62"/>
                    <a:pt x="1710" y="84"/>
                    <a:pt x="1708" y="103"/>
                  </a:cubicBezTo>
                  <a:cubicBezTo>
                    <a:pt x="1789" y="103"/>
                    <a:pt x="1789" y="103"/>
                    <a:pt x="1789" y="103"/>
                  </a:cubicBezTo>
                  <a:cubicBezTo>
                    <a:pt x="1789" y="85"/>
                    <a:pt x="1777" y="62"/>
                    <a:pt x="1749" y="62"/>
                  </a:cubicBezTo>
                  <a:close/>
                  <a:moveTo>
                    <a:pt x="1892" y="172"/>
                  </a:moveTo>
                  <a:cubicBezTo>
                    <a:pt x="1892" y="3"/>
                    <a:pt x="1892" y="3"/>
                    <a:pt x="1892" y="3"/>
                  </a:cubicBezTo>
                  <a:cubicBezTo>
                    <a:pt x="1950" y="3"/>
                    <a:pt x="1950" y="3"/>
                    <a:pt x="1950" y="3"/>
                  </a:cubicBezTo>
                  <a:cubicBezTo>
                    <a:pt x="2003" y="3"/>
                    <a:pt x="2037" y="40"/>
                    <a:pt x="2037" y="88"/>
                  </a:cubicBezTo>
                  <a:cubicBezTo>
                    <a:pt x="2037" y="136"/>
                    <a:pt x="2003" y="172"/>
                    <a:pt x="1950" y="172"/>
                  </a:cubicBezTo>
                  <a:lnTo>
                    <a:pt x="1892" y="172"/>
                  </a:lnTo>
                  <a:close/>
                  <a:moveTo>
                    <a:pt x="2015" y="88"/>
                  </a:moveTo>
                  <a:cubicBezTo>
                    <a:pt x="2015" y="51"/>
                    <a:pt x="1992" y="22"/>
                    <a:pt x="1950" y="22"/>
                  </a:cubicBezTo>
                  <a:cubicBezTo>
                    <a:pt x="1913" y="22"/>
                    <a:pt x="1913" y="22"/>
                    <a:pt x="1913" y="22"/>
                  </a:cubicBezTo>
                  <a:cubicBezTo>
                    <a:pt x="1913" y="153"/>
                    <a:pt x="1913" y="153"/>
                    <a:pt x="1913" y="153"/>
                  </a:cubicBezTo>
                  <a:cubicBezTo>
                    <a:pt x="1950" y="153"/>
                    <a:pt x="1950" y="153"/>
                    <a:pt x="1950" y="153"/>
                  </a:cubicBezTo>
                  <a:cubicBezTo>
                    <a:pt x="1991" y="153"/>
                    <a:pt x="2015" y="124"/>
                    <a:pt x="2015" y="88"/>
                  </a:cubicBezTo>
                  <a:close/>
                  <a:moveTo>
                    <a:pt x="2060" y="19"/>
                  </a:moveTo>
                  <a:cubicBezTo>
                    <a:pt x="2060" y="12"/>
                    <a:pt x="2066" y="6"/>
                    <a:pt x="2073" y="6"/>
                  </a:cubicBezTo>
                  <a:cubicBezTo>
                    <a:pt x="2080" y="6"/>
                    <a:pt x="2086" y="12"/>
                    <a:pt x="2086" y="19"/>
                  </a:cubicBezTo>
                  <a:cubicBezTo>
                    <a:pt x="2086" y="26"/>
                    <a:pt x="2080" y="32"/>
                    <a:pt x="2073" y="32"/>
                  </a:cubicBezTo>
                  <a:cubicBezTo>
                    <a:pt x="2066" y="32"/>
                    <a:pt x="2060" y="26"/>
                    <a:pt x="2060" y="19"/>
                  </a:cubicBezTo>
                  <a:close/>
                  <a:moveTo>
                    <a:pt x="2063" y="172"/>
                  </a:moveTo>
                  <a:cubicBezTo>
                    <a:pt x="2063" y="50"/>
                    <a:pt x="2063" y="50"/>
                    <a:pt x="2063" y="50"/>
                  </a:cubicBezTo>
                  <a:cubicBezTo>
                    <a:pt x="2082" y="50"/>
                    <a:pt x="2082" y="50"/>
                    <a:pt x="2082" y="50"/>
                  </a:cubicBezTo>
                  <a:cubicBezTo>
                    <a:pt x="2082" y="172"/>
                    <a:pt x="2082" y="172"/>
                    <a:pt x="2082" y="172"/>
                  </a:cubicBezTo>
                  <a:lnTo>
                    <a:pt x="2063" y="172"/>
                  </a:lnTo>
                  <a:close/>
                  <a:moveTo>
                    <a:pt x="2103" y="156"/>
                  </a:moveTo>
                  <a:cubicBezTo>
                    <a:pt x="2113" y="142"/>
                    <a:pt x="2113" y="142"/>
                    <a:pt x="2113" y="142"/>
                  </a:cubicBezTo>
                  <a:cubicBezTo>
                    <a:pt x="2121" y="152"/>
                    <a:pt x="2137" y="160"/>
                    <a:pt x="2154" y="160"/>
                  </a:cubicBezTo>
                  <a:cubicBezTo>
                    <a:pt x="2172" y="160"/>
                    <a:pt x="2183" y="151"/>
                    <a:pt x="2183" y="139"/>
                  </a:cubicBezTo>
                  <a:cubicBezTo>
                    <a:pt x="2183" y="109"/>
                    <a:pt x="2107" y="127"/>
                    <a:pt x="2107" y="82"/>
                  </a:cubicBezTo>
                  <a:cubicBezTo>
                    <a:pt x="2107" y="63"/>
                    <a:pt x="2123" y="46"/>
                    <a:pt x="2152" y="46"/>
                  </a:cubicBezTo>
                  <a:cubicBezTo>
                    <a:pt x="2173" y="46"/>
                    <a:pt x="2188" y="54"/>
                    <a:pt x="2198" y="64"/>
                  </a:cubicBezTo>
                  <a:cubicBezTo>
                    <a:pt x="2189" y="77"/>
                    <a:pt x="2189" y="77"/>
                    <a:pt x="2189" y="77"/>
                  </a:cubicBezTo>
                  <a:cubicBezTo>
                    <a:pt x="2182" y="69"/>
                    <a:pt x="2168" y="62"/>
                    <a:pt x="2152" y="62"/>
                  </a:cubicBezTo>
                  <a:cubicBezTo>
                    <a:pt x="2136" y="62"/>
                    <a:pt x="2125" y="70"/>
                    <a:pt x="2125" y="81"/>
                  </a:cubicBezTo>
                  <a:cubicBezTo>
                    <a:pt x="2125" y="108"/>
                    <a:pt x="2201" y="90"/>
                    <a:pt x="2201" y="138"/>
                  </a:cubicBezTo>
                  <a:cubicBezTo>
                    <a:pt x="2201" y="159"/>
                    <a:pt x="2185" y="175"/>
                    <a:pt x="2153" y="175"/>
                  </a:cubicBezTo>
                  <a:cubicBezTo>
                    <a:pt x="2133" y="175"/>
                    <a:pt x="2116" y="169"/>
                    <a:pt x="2103" y="156"/>
                  </a:cubicBezTo>
                  <a:close/>
                  <a:moveTo>
                    <a:pt x="2219" y="111"/>
                  </a:moveTo>
                  <a:cubicBezTo>
                    <a:pt x="2219" y="74"/>
                    <a:pt x="2243" y="46"/>
                    <a:pt x="2280" y="46"/>
                  </a:cubicBezTo>
                  <a:cubicBezTo>
                    <a:pt x="2302" y="46"/>
                    <a:pt x="2316" y="56"/>
                    <a:pt x="2325" y="68"/>
                  </a:cubicBezTo>
                  <a:cubicBezTo>
                    <a:pt x="2312" y="80"/>
                    <a:pt x="2312" y="80"/>
                    <a:pt x="2312" y="80"/>
                  </a:cubicBezTo>
                  <a:cubicBezTo>
                    <a:pt x="2304" y="68"/>
                    <a:pt x="2294" y="63"/>
                    <a:pt x="2281" y="63"/>
                  </a:cubicBezTo>
                  <a:cubicBezTo>
                    <a:pt x="2255" y="63"/>
                    <a:pt x="2239" y="84"/>
                    <a:pt x="2239" y="111"/>
                  </a:cubicBezTo>
                  <a:cubicBezTo>
                    <a:pt x="2239" y="138"/>
                    <a:pt x="2255" y="158"/>
                    <a:pt x="2281" y="158"/>
                  </a:cubicBezTo>
                  <a:cubicBezTo>
                    <a:pt x="2294" y="158"/>
                    <a:pt x="2304" y="153"/>
                    <a:pt x="2312" y="142"/>
                  </a:cubicBezTo>
                  <a:cubicBezTo>
                    <a:pt x="2325" y="154"/>
                    <a:pt x="2325" y="154"/>
                    <a:pt x="2325" y="154"/>
                  </a:cubicBezTo>
                  <a:cubicBezTo>
                    <a:pt x="2316" y="166"/>
                    <a:pt x="2302" y="175"/>
                    <a:pt x="2280" y="175"/>
                  </a:cubicBezTo>
                  <a:cubicBezTo>
                    <a:pt x="2243" y="175"/>
                    <a:pt x="2219" y="147"/>
                    <a:pt x="2219" y="111"/>
                  </a:cubicBezTo>
                  <a:close/>
                  <a:moveTo>
                    <a:pt x="2338" y="111"/>
                  </a:moveTo>
                  <a:cubicBezTo>
                    <a:pt x="2338" y="75"/>
                    <a:pt x="2362" y="46"/>
                    <a:pt x="2399" y="46"/>
                  </a:cubicBezTo>
                  <a:cubicBezTo>
                    <a:pt x="2436" y="46"/>
                    <a:pt x="2460" y="75"/>
                    <a:pt x="2460" y="111"/>
                  </a:cubicBezTo>
                  <a:cubicBezTo>
                    <a:pt x="2460" y="146"/>
                    <a:pt x="2436" y="175"/>
                    <a:pt x="2399" y="175"/>
                  </a:cubicBezTo>
                  <a:cubicBezTo>
                    <a:pt x="2362" y="175"/>
                    <a:pt x="2338" y="146"/>
                    <a:pt x="2338" y="111"/>
                  </a:cubicBezTo>
                  <a:close/>
                  <a:moveTo>
                    <a:pt x="2440" y="111"/>
                  </a:moveTo>
                  <a:cubicBezTo>
                    <a:pt x="2440" y="86"/>
                    <a:pt x="2425" y="63"/>
                    <a:pt x="2399" y="63"/>
                  </a:cubicBezTo>
                  <a:cubicBezTo>
                    <a:pt x="2373" y="63"/>
                    <a:pt x="2358" y="86"/>
                    <a:pt x="2358" y="111"/>
                  </a:cubicBezTo>
                  <a:cubicBezTo>
                    <a:pt x="2358" y="136"/>
                    <a:pt x="2373" y="158"/>
                    <a:pt x="2399" y="158"/>
                  </a:cubicBezTo>
                  <a:cubicBezTo>
                    <a:pt x="2425" y="158"/>
                    <a:pt x="2440" y="136"/>
                    <a:pt x="2440" y="111"/>
                  </a:cubicBezTo>
                  <a:close/>
                  <a:moveTo>
                    <a:pt x="2517" y="172"/>
                  </a:moveTo>
                  <a:cubicBezTo>
                    <a:pt x="2466" y="50"/>
                    <a:pt x="2466" y="50"/>
                    <a:pt x="2466" y="50"/>
                  </a:cubicBezTo>
                  <a:cubicBezTo>
                    <a:pt x="2487" y="50"/>
                    <a:pt x="2487" y="50"/>
                    <a:pt x="2487" y="50"/>
                  </a:cubicBezTo>
                  <a:cubicBezTo>
                    <a:pt x="2528" y="150"/>
                    <a:pt x="2528" y="150"/>
                    <a:pt x="2528" y="150"/>
                  </a:cubicBezTo>
                  <a:cubicBezTo>
                    <a:pt x="2568" y="50"/>
                    <a:pt x="2568" y="50"/>
                    <a:pt x="2568" y="50"/>
                  </a:cubicBezTo>
                  <a:cubicBezTo>
                    <a:pt x="2589" y="50"/>
                    <a:pt x="2589" y="50"/>
                    <a:pt x="2589" y="50"/>
                  </a:cubicBezTo>
                  <a:cubicBezTo>
                    <a:pt x="2538" y="172"/>
                    <a:pt x="2538" y="172"/>
                    <a:pt x="2538" y="172"/>
                  </a:cubicBezTo>
                  <a:lnTo>
                    <a:pt x="2517" y="172"/>
                  </a:lnTo>
                  <a:close/>
                  <a:moveTo>
                    <a:pt x="2595" y="111"/>
                  </a:moveTo>
                  <a:cubicBezTo>
                    <a:pt x="2595" y="75"/>
                    <a:pt x="2621" y="46"/>
                    <a:pt x="2656" y="46"/>
                  </a:cubicBezTo>
                  <a:cubicBezTo>
                    <a:pt x="2693" y="46"/>
                    <a:pt x="2715" y="75"/>
                    <a:pt x="2715" y="112"/>
                  </a:cubicBezTo>
                  <a:cubicBezTo>
                    <a:pt x="2715" y="117"/>
                    <a:pt x="2715" y="117"/>
                    <a:pt x="2715" y="117"/>
                  </a:cubicBezTo>
                  <a:cubicBezTo>
                    <a:pt x="2616" y="117"/>
                    <a:pt x="2616" y="117"/>
                    <a:pt x="2616" y="117"/>
                  </a:cubicBezTo>
                  <a:cubicBezTo>
                    <a:pt x="2617" y="140"/>
                    <a:pt x="2633" y="160"/>
                    <a:pt x="2660" y="160"/>
                  </a:cubicBezTo>
                  <a:cubicBezTo>
                    <a:pt x="2674" y="160"/>
                    <a:pt x="2688" y="154"/>
                    <a:pt x="2698" y="144"/>
                  </a:cubicBezTo>
                  <a:cubicBezTo>
                    <a:pt x="2707" y="157"/>
                    <a:pt x="2707" y="157"/>
                    <a:pt x="2707" y="157"/>
                  </a:cubicBezTo>
                  <a:cubicBezTo>
                    <a:pt x="2695" y="169"/>
                    <a:pt x="2678" y="175"/>
                    <a:pt x="2658" y="175"/>
                  </a:cubicBezTo>
                  <a:cubicBezTo>
                    <a:pt x="2622" y="175"/>
                    <a:pt x="2595" y="149"/>
                    <a:pt x="2595" y="111"/>
                  </a:cubicBezTo>
                  <a:close/>
                  <a:moveTo>
                    <a:pt x="2656" y="62"/>
                  </a:moveTo>
                  <a:cubicBezTo>
                    <a:pt x="2630" y="62"/>
                    <a:pt x="2617" y="84"/>
                    <a:pt x="2616" y="103"/>
                  </a:cubicBezTo>
                  <a:cubicBezTo>
                    <a:pt x="2696" y="103"/>
                    <a:pt x="2696" y="103"/>
                    <a:pt x="2696" y="103"/>
                  </a:cubicBezTo>
                  <a:cubicBezTo>
                    <a:pt x="2696" y="85"/>
                    <a:pt x="2684" y="62"/>
                    <a:pt x="2656" y="62"/>
                  </a:cubicBezTo>
                  <a:close/>
                  <a:moveTo>
                    <a:pt x="2739" y="172"/>
                  </a:moveTo>
                  <a:cubicBezTo>
                    <a:pt x="2739" y="50"/>
                    <a:pt x="2739" y="50"/>
                    <a:pt x="2739" y="50"/>
                  </a:cubicBezTo>
                  <a:cubicBezTo>
                    <a:pt x="2758" y="50"/>
                    <a:pt x="2758" y="50"/>
                    <a:pt x="2758" y="50"/>
                  </a:cubicBezTo>
                  <a:cubicBezTo>
                    <a:pt x="2758" y="69"/>
                    <a:pt x="2758" y="69"/>
                    <a:pt x="2758" y="69"/>
                  </a:cubicBezTo>
                  <a:cubicBezTo>
                    <a:pt x="2768" y="56"/>
                    <a:pt x="2783" y="47"/>
                    <a:pt x="2799" y="47"/>
                  </a:cubicBezTo>
                  <a:cubicBezTo>
                    <a:pt x="2799" y="67"/>
                    <a:pt x="2799" y="67"/>
                    <a:pt x="2799" y="67"/>
                  </a:cubicBezTo>
                  <a:cubicBezTo>
                    <a:pt x="2797" y="66"/>
                    <a:pt x="2795" y="66"/>
                    <a:pt x="2792" y="66"/>
                  </a:cubicBezTo>
                  <a:cubicBezTo>
                    <a:pt x="2780" y="66"/>
                    <a:pt x="2764" y="75"/>
                    <a:pt x="2758" y="85"/>
                  </a:cubicBezTo>
                  <a:cubicBezTo>
                    <a:pt x="2758" y="172"/>
                    <a:pt x="2758" y="172"/>
                    <a:pt x="2758" y="172"/>
                  </a:cubicBezTo>
                  <a:lnTo>
                    <a:pt x="2739" y="172"/>
                  </a:lnTo>
                  <a:close/>
                  <a:moveTo>
                    <a:pt x="2813" y="203"/>
                  </a:moveTo>
                  <a:cubicBezTo>
                    <a:pt x="2816" y="204"/>
                    <a:pt x="2820" y="205"/>
                    <a:pt x="2823" y="205"/>
                  </a:cubicBezTo>
                  <a:cubicBezTo>
                    <a:pt x="2832" y="205"/>
                    <a:pt x="2837" y="202"/>
                    <a:pt x="2842" y="192"/>
                  </a:cubicBezTo>
                  <a:cubicBezTo>
                    <a:pt x="2850" y="174"/>
                    <a:pt x="2850" y="174"/>
                    <a:pt x="2850" y="174"/>
                  </a:cubicBezTo>
                  <a:cubicBezTo>
                    <a:pt x="2799" y="50"/>
                    <a:pt x="2799" y="50"/>
                    <a:pt x="2799" y="50"/>
                  </a:cubicBezTo>
                  <a:cubicBezTo>
                    <a:pt x="2819" y="50"/>
                    <a:pt x="2819" y="50"/>
                    <a:pt x="2819" y="50"/>
                  </a:cubicBezTo>
                  <a:cubicBezTo>
                    <a:pt x="2860" y="150"/>
                    <a:pt x="2860" y="150"/>
                    <a:pt x="2860" y="150"/>
                  </a:cubicBezTo>
                  <a:cubicBezTo>
                    <a:pt x="2901" y="50"/>
                    <a:pt x="2901" y="50"/>
                    <a:pt x="2901" y="50"/>
                  </a:cubicBezTo>
                  <a:cubicBezTo>
                    <a:pt x="2922" y="50"/>
                    <a:pt x="2922" y="50"/>
                    <a:pt x="2922" y="50"/>
                  </a:cubicBezTo>
                  <a:cubicBezTo>
                    <a:pt x="2860" y="197"/>
                    <a:pt x="2860" y="197"/>
                    <a:pt x="2860" y="197"/>
                  </a:cubicBezTo>
                  <a:cubicBezTo>
                    <a:pt x="2853" y="215"/>
                    <a:pt x="2840" y="222"/>
                    <a:pt x="2824" y="222"/>
                  </a:cubicBezTo>
                  <a:cubicBezTo>
                    <a:pt x="2820" y="222"/>
                    <a:pt x="2814" y="221"/>
                    <a:pt x="2810" y="220"/>
                  </a:cubicBezTo>
                  <a:lnTo>
                    <a:pt x="2813" y="203"/>
                  </a:lnTo>
                  <a:close/>
                  <a:moveTo>
                    <a:pt x="3071" y="172"/>
                  </a:moveTo>
                  <a:cubicBezTo>
                    <a:pt x="3071" y="158"/>
                    <a:pt x="3071" y="158"/>
                    <a:pt x="3071" y="158"/>
                  </a:cubicBezTo>
                  <a:cubicBezTo>
                    <a:pt x="3061" y="169"/>
                    <a:pt x="3047" y="175"/>
                    <a:pt x="3030" y="175"/>
                  </a:cubicBezTo>
                  <a:cubicBezTo>
                    <a:pt x="3010" y="175"/>
                    <a:pt x="2987" y="161"/>
                    <a:pt x="2987" y="135"/>
                  </a:cubicBezTo>
                  <a:cubicBezTo>
                    <a:pt x="2987" y="107"/>
                    <a:pt x="3010" y="94"/>
                    <a:pt x="3030" y="94"/>
                  </a:cubicBezTo>
                  <a:cubicBezTo>
                    <a:pt x="3047" y="94"/>
                    <a:pt x="3061" y="100"/>
                    <a:pt x="3071" y="111"/>
                  </a:cubicBezTo>
                  <a:cubicBezTo>
                    <a:pt x="3071" y="89"/>
                    <a:pt x="3071" y="89"/>
                    <a:pt x="3071" y="89"/>
                  </a:cubicBezTo>
                  <a:cubicBezTo>
                    <a:pt x="3071" y="72"/>
                    <a:pt x="3058" y="63"/>
                    <a:pt x="3040" y="63"/>
                  </a:cubicBezTo>
                  <a:cubicBezTo>
                    <a:pt x="3025" y="63"/>
                    <a:pt x="3013" y="68"/>
                    <a:pt x="3002" y="80"/>
                  </a:cubicBezTo>
                  <a:cubicBezTo>
                    <a:pt x="2994" y="67"/>
                    <a:pt x="2994" y="67"/>
                    <a:pt x="2994" y="67"/>
                  </a:cubicBezTo>
                  <a:cubicBezTo>
                    <a:pt x="3007" y="53"/>
                    <a:pt x="3023" y="46"/>
                    <a:pt x="3043" y="46"/>
                  </a:cubicBezTo>
                  <a:cubicBezTo>
                    <a:pt x="3069" y="46"/>
                    <a:pt x="3090" y="58"/>
                    <a:pt x="3090" y="88"/>
                  </a:cubicBezTo>
                  <a:cubicBezTo>
                    <a:pt x="3090" y="172"/>
                    <a:pt x="3090" y="172"/>
                    <a:pt x="3090" y="172"/>
                  </a:cubicBezTo>
                  <a:lnTo>
                    <a:pt x="3071" y="172"/>
                  </a:lnTo>
                  <a:close/>
                  <a:moveTo>
                    <a:pt x="3071" y="146"/>
                  </a:moveTo>
                  <a:cubicBezTo>
                    <a:pt x="3071" y="123"/>
                    <a:pt x="3071" y="123"/>
                    <a:pt x="3071" y="123"/>
                  </a:cubicBezTo>
                  <a:cubicBezTo>
                    <a:pt x="3064" y="113"/>
                    <a:pt x="3051" y="108"/>
                    <a:pt x="3037" y="108"/>
                  </a:cubicBezTo>
                  <a:cubicBezTo>
                    <a:pt x="3019" y="108"/>
                    <a:pt x="3007" y="119"/>
                    <a:pt x="3007" y="135"/>
                  </a:cubicBezTo>
                  <a:cubicBezTo>
                    <a:pt x="3007" y="150"/>
                    <a:pt x="3019" y="162"/>
                    <a:pt x="3037" y="162"/>
                  </a:cubicBezTo>
                  <a:cubicBezTo>
                    <a:pt x="3051" y="162"/>
                    <a:pt x="3064" y="157"/>
                    <a:pt x="3071" y="146"/>
                  </a:cubicBezTo>
                  <a:close/>
                  <a:moveTo>
                    <a:pt x="3126" y="147"/>
                  </a:moveTo>
                  <a:cubicBezTo>
                    <a:pt x="3126" y="66"/>
                    <a:pt x="3126" y="66"/>
                    <a:pt x="3126" y="66"/>
                  </a:cubicBezTo>
                  <a:cubicBezTo>
                    <a:pt x="3105" y="66"/>
                    <a:pt x="3105" y="66"/>
                    <a:pt x="3105" y="66"/>
                  </a:cubicBezTo>
                  <a:cubicBezTo>
                    <a:pt x="3105" y="50"/>
                    <a:pt x="3105" y="50"/>
                    <a:pt x="3105" y="50"/>
                  </a:cubicBezTo>
                  <a:cubicBezTo>
                    <a:pt x="3126" y="50"/>
                    <a:pt x="3126" y="50"/>
                    <a:pt x="3126" y="50"/>
                  </a:cubicBezTo>
                  <a:cubicBezTo>
                    <a:pt x="3126" y="16"/>
                    <a:pt x="3126" y="16"/>
                    <a:pt x="3126" y="16"/>
                  </a:cubicBezTo>
                  <a:cubicBezTo>
                    <a:pt x="3145" y="16"/>
                    <a:pt x="3145" y="16"/>
                    <a:pt x="3145" y="16"/>
                  </a:cubicBezTo>
                  <a:cubicBezTo>
                    <a:pt x="3145" y="50"/>
                    <a:pt x="3145" y="50"/>
                    <a:pt x="3145" y="50"/>
                  </a:cubicBezTo>
                  <a:cubicBezTo>
                    <a:pt x="3170" y="50"/>
                    <a:pt x="3170" y="50"/>
                    <a:pt x="3170" y="50"/>
                  </a:cubicBezTo>
                  <a:cubicBezTo>
                    <a:pt x="3170" y="66"/>
                    <a:pt x="3170" y="66"/>
                    <a:pt x="3170" y="66"/>
                  </a:cubicBezTo>
                  <a:cubicBezTo>
                    <a:pt x="3145" y="66"/>
                    <a:pt x="3145" y="66"/>
                    <a:pt x="3145" y="66"/>
                  </a:cubicBezTo>
                  <a:cubicBezTo>
                    <a:pt x="3145" y="143"/>
                    <a:pt x="3145" y="143"/>
                    <a:pt x="3145" y="143"/>
                  </a:cubicBezTo>
                  <a:cubicBezTo>
                    <a:pt x="3145" y="152"/>
                    <a:pt x="3149" y="158"/>
                    <a:pt x="3157" y="158"/>
                  </a:cubicBezTo>
                  <a:cubicBezTo>
                    <a:pt x="3163" y="158"/>
                    <a:pt x="3168" y="156"/>
                    <a:pt x="3170" y="153"/>
                  </a:cubicBezTo>
                  <a:cubicBezTo>
                    <a:pt x="3176" y="167"/>
                    <a:pt x="3176" y="167"/>
                    <a:pt x="3176" y="167"/>
                  </a:cubicBezTo>
                  <a:cubicBezTo>
                    <a:pt x="3171" y="172"/>
                    <a:pt x="3164" y="175"/>
                    <a:pt x="3153" y="175"/>
                  </a:cubicBezTo>
                  <a:cubicBezTo>
                    <a:pt x="3135" y="175"/>
                    <a:pt x="3126" y="165"/>
                    <a:pt x="3126" y="147"/>
                  </a:cubicBezTo>
                  <a:close/>
                  <a:moveTo>
                    <a:pt x="3326" y="172"/>
                  </a:moveTo>
                  <a:cubicBezTo>
                    <a:pt x="3326" y="158"/>
                    <a:pt x="3326" y="158"/>
                    <a:pt x="3326" y="158"/>
                  </a:cubicBezTo>
                  <a:cubicBezTo>
                    <a:pt x="3316" y="169"/>
                    <a:pt x="3302" y="175"/>
                    <a:pt x="3286" y="175"/>
                  </a:cubicBezTo>
                  <a:cubicBezTo>
                    <a:pt x="3265" y="175"/>
                    <a:pt x="3243" y="161"/>
                    <a:pt x="3243" y="135"/>
                  </a:cubicBezTo>
                  <a:cubicBezTo>
                    <a:pt x="3243" y="107"/>
                    <a:pt x="3265" y="94"/>
                    <a:pt x="3286" y="94"/>
                  </a:cubicBezTo>
                  <a:cubicBezTo>
                    <a:pt x="3302" y="94"/>
                    <a:pt x="3316" y="100"/>
                    <a:pt x="3326" y="111"/>
                  </a:cubicBezTo>
                  <a:cubicBezTo>
                    <a:pt x="3326" y="89"/>
                    <a:pt x="3326" y="89"/>
                    <a:pt x="3326" y="89"/>
                  </a:cubicBezTo>
                  <a:cubicBezTo>
                    <a:pt x="3326" y="72"/>
                    <a:pt x="3313" y="63"/>
                    <a:pt x="3295" y="63"/>
                  </a:cubicBezTo>
                  <a:cubicBezTo>
                    <a:pt x="3281" y="63"/>
                    <a:pt x="3269" y="68"/>
                    <a:pt x="3258" y="80"/>
                  </a:cubicBezTo>
                  <a:cubicBezTo>
                    <a:pt x="3249" y="67"/>
                    <a:pt x="3249" y="67"/>
                    <a:pt x="3249" y="67"/>
                  </a:cubicBezTo>
                  <a:cubicBezTo>
                    <a:pt x="3262" y="53"/>
                    <a:pt x="3278" y="46"/>
                    <a:pt x="3298" y="46"/>
                  </a:cubicBezTo>
                  <a:cubicBezTo>
                    <a:pt x="3324" y="46"/>
                    <a:pt x="3345" y="58"/>
                    <a:pt x="3345" y="88"/>
                  </a:cubicBezTo>
                  <a:cubicBezTo>
                    <a:pt x="3345" y="172"/>
                    <a:pt x="3345" y="172"/>
                    <a:pt x="3345" y="172"/>
                  </a:cubicBezTo>
                  <a:lnTo>
                    <a:pt x="3326" y="172"/>
                  </a:lnTo>
                  <a:close/>
                  <a:moveTo>
                    <a:pt x="3326" y="146"/>
                  </a:moveTo>
                  <a:cubicBezTo>
                    <a:pt x="3326" y="123"/>
                    <a:pt x="3326" y="123"/>
                    <a:pt x="3326" y="123"/>
                  </a:cubicBezTo>
                  <a:cubicBezTo>
                    <a:pt x="3319" y="113"/>
                    <a:pt x="3306" y="108"/>
                    <a:pt x="3293" y="108"/>
                  </a:cubicBezTo>
                  <a:cubicBezTo>
                    <a:pt x="3275" y="108"/>
                    <a:pt x="3262" y="119"/>
                    <a:pt x="3262" y="135"/>
                  </a:cubicBezTo>
                  <a:cubicBezTo>
                    <a:pt x="3262" y="150"/>
                    <a:pt x="3275" y="162"/>
                    <a:pt x="3293" y="162"/>
                  </a:cubicBezTo>
                  <a:cubicBezTo>
                    <a:pt x="3306" y="162"/>
                    <a:pt x="3319" y="157"/>
                    <a:pt x="3326" y="146"/>
                  </a:cubicBezTo>
                  <a:close/>
                  <a:moveTo>
                    <a:pt x="3460" y="172"/>
                  </a:moveTo>
                  <a:cubicBezTo>
                    <a:pt x="3460" y="22"/>
                    <a:pt x="3460" y="22"/>
                    <a:pt x="3460" y="22"/>
                  </a:cubicBezTo>
                  <a:cubicBezTo>
                    <a:pt x="3406" y="22"/>
                    <a:pt x="3406" y="22"/>
                    <a:pt x="3406" y="22"/>
                  </a:cubicBezTo>
                  <a:cubicBezTo>
                    <a:pt x="3406" y="3"/>
                    <a:pt x="3406" y="3"/>
                    <a:pt x="3406" y="3"/>
                  </a:cubicBezTo>
                  <a:cubicBezTo>
                    <a:pt x="3535" y="3"/>
                    <a:pt x="3535" y="3"/>
                    <a:pt x="3535" y="3"/>
                  </a:cubicBezTo>
                  <a:cubicBezTo>
                    <a:pt x="3535" y="22"/>
                    <a:pt x="3535" y="22"/>
                    <a:pt x="3535" y="22"/>
                  </a:cubicBezTo>
                  <a:cubicBezTo>
                    <a:pt x="3481" y="22"/>
                    <a:pt x="3481" y="22"/>
                    <a:pt x="3481" y="22"/>
                  </a:cubicBezTo>
                  <a:cubicBezTo>
                    <a:pt x="3481" y="172"/>
                    <a:pt x="3481" y="172"/>
                    <a:pt x="3481" y="172"/>
                  </a:cubicBezTo>
                  <a:lnTo>
                    <a:pt x="3460" y="172"/>
                  </a:lnTo>
                  <a:close/>
                  <a:moveTo>
                    <a:pt x="3552" y="19"/>
                  </a:moveTo>
                  <a:cubicBezTo>
                    <a:pt x="3552" y="12"/>
                    <a:pt x="3558" y="6"/>
                    <a:pt x="3565" y="6"/>
                  </a:cubicBezTo>
                  <a:cubicBezTo>
                    <a:pt x="3572" y="6"/>
                    <a:pt x="3578" y="12"/>
                    <a:pt x="3578" y="19"/>
                  </a:cubicBezTo>
                  <a:cubicBezTo>
                    <a:pt x="3578" y="26"/>
                    <a:pt x="3572" y="32"/>
                    <a:pt x="3565" y="32"/>
                  </a:cubicBezTo>
                  <a:cubicBezTo>
                    <a:pt x="3558" y="32"/>
                    <a:pt x="3552" y="26"/>
                    <a:pt x="3552" y="19"/>
                  </a:cubicBezTo>
                  <a:close/>
                  <a:moveTo>
                    <a:pt x="3556" y="172"/>
                  </a:moveTo>
                  <a:cubicBezTo>
                    <a:pt x="3556" y="50"/>
                    <a:pt x="3556" y="50"/>
                    <a:pt x="3556" y="50"/>
                  </a:cubicBezTo>
                  <a:cubicBezTo>
                    <a:pt x="3575" y="50"/>
                    <a:pt x="3575" y="50"/>
                    <a:pt x="3575" y="50"/>
                  </a:cubicBezTo>
                  <a:cubicBezTo>
                    <a:pt x="3575" y="172"/>
                    <a:pt x="3575" y="172"/>
                    <a:pt x="3575" y="172"/>
                  </a:cubicBezTo>
                  <a:lnTo>
                    <a:pt x="3556" y="172"/>
                  </a:lnTo>
                  <a:close/>
                  <a:moveTo>
                    <a:pt x="3755" y="172"/>
                  </a:moveTo>
                  <a:cubicBezTo>
                    <a:pt x="3755" y="89"/>
                    <a:pt x="3755" y="89"/>
                    <a:pt x="3755" y="89"/>
                  </a:cubicBezTo>
                  <a:cubicBezTo>
                    <a:pt x="3755" y="73"/>
                    <a:pt x="3748" y="63"/>
                    <a:pt x="3732" y="63"/>
                  </a:cubicBezTo>
                  <a:cubicBezTo>
                    <a:pt x="3719" y="63"/>
                    <a:pt x="3706" y="73"/>
                    <a:pt x="3700" y="82"/>
                  </a:cubicBezTo>
                  <a:cubicBezTo>
                    <a:pt x="3700" y="172"/>
                    <a:pt x="3700" y="172"/>
                    <a:pt x="3700" y="172"/>
                  </a:cubicBezTo>
                  <a:cubicBezTo>
                    <a:pt x="3680" y="172"/>
                    <a:pt x="3680" y="172"/>
                    <a:pt x="3680" y="172"/>
                  </a:cubicBezTo>
                  <a:cubicBezTo>
                    <a:pt x="3680" y="89"/>
                    <a:pt x="3680" y="89"/>
                    <a:pt x="3680" y="89"/>
                  </a:cubicBezTo>
                  <a:cubicBezTo>
                    <a:pt x="3680" y="73"/>
                    <a:pt x="3674" y="63"/>
                    <a:pt x="3658" y="63"/>
                  </a:cubicBezTo>
                  <a:cubicBezTo>
                    <a:pt x="3645" y="63"/>
                    <a:pt x="3632" y="73"/>
                    <a:pt x="3626" y="83"/>
                  </a:cubicBezTo>
                  <a:cubicBezTo>
                    <a:pt x="3626" y="172"/>
                    <a:pt x="3626" y="172"/>
                    <a:pt x="3626" y="172"/>
                  </a:cubicBezTo>
                  <a:cubicBezTo>
                    <a:pt x="3606" y="172"/>
                    <a:pt x="3606" y="172"/>
                    <a:pt x="3606" y="172"/>
                  </a:cubicBezTo>
                  <a:cubicBezTo>
                    <a:pt x="3606" y="50"/>
                    <a:pt x="3606" y="50"/>
                    <a:pt x="3606" y="50"/>
                  </a:cubicBezTo>
                  <a:cubicBezTo>
                    <a:pt x="3626" y="50"/>
                    <a:pt x="3626" y="50"/>
                    <a:pt x="3626" y="50"/>
                  </a:cubicBezTo>
                  <a:cubicBezTo>
                    <a:pt x="3626" y="67"/>
                    <a:pt x="3626" y="67"/>
                    <a:pt x="3626" y="67"/>
                  </a:cubicBezTo>
                  <a:cubicBezTo>
                    <a:pt x="3631" y="59"/>
                    <a:pt x="3647" y="46"/>
                    <a:pt x="3665" y="46"/>
                  </a:cubicBezTo>
                  <a:cubicBezTo>
                    <a:pt x="3684" y="46"/>
                    <a:pt x="3695" y="57"/>
                    <a:pt x="3698" y="69"/>
                  </a:cubicBezTo>
                  <a:cubicBezTo>
                    <a:pt x="3705" y="58"/>
                    <a:pt x="3722" y="46"/>
                    <a:pt x="3739" y="46"/>
                  </a:cubicBezTo>
                  <a:cubicBezTo>
                    <a:pt x="3762" y="46"/>
                    <a:pt x="3774" y="59"/>
                    <a:pt x="3774" y="84"/>
                  </a:cubicBezTo>
                  <a:cubicBezTo>
                    <a:pt x="3774" y="172"/>
                    <a:pt x="3774" y="172"/>
                    <a:pt x="3774" y="172"/>
                  </a:cubicBezTo>
                  <a:lnTo>
                    <a:pt x="3755" y="172"/>
                  </a:lnTo>
                  <a:close/>
                  <a:moveTo>
                    <a:pt x="3798" y="111"/>
                  </a:moveTo>
                  <a:cubicBezTo>
                    <a:pt x="3798" y="75"/>
                    <a:pt x="3824" y="46"/>
                    <a:pt x="3859" y="46"/>
                  </a:cubicBezTo>
                  <a:cubicBezTo>
                    <a:pt x="3896" y="46"/>
                    <a:pt x="3918" y="75"/>
                    <a:pt x="3918" y="112"/>
                  </a:cubicBezTo>
                  <a:cubicBezTo>
                    <a:pt x="3918" y="117"/>
                    <a:pt x="3918" y="117"/>
                    <a:pt x="3918" y="117"/>
                  </a:cubicBezTo>
                  <a:cubicBezTo>
                    <a:pt x="3818" y="117"/>
                    <a:pt x="3818" y="117"/>
                    <a:pt x="3818" y="117"/>
                  </a:cubicBezTo>
                  <a:cubicBezTo>
                    <a:pt x="3820" y="140"/>
                    <a:pt x="3836" y="160"/>
                    <a:pt x="3863" y="160"/>
                  </a:cubicBezTo>
                  <a:cubicBezTo>
                    <a:pt x="3877" y="160"/>
                    <a:pt x="3891" y="154"/>
                    <a:pt x="3901" y="144"/>
                  </a:cubicBezTo>
                  <a:cubicBezTo>
                    <a:pt x="3910" y="157"/>
                    <a:pt x="3910" y="157"/>
                    <a:pt x="3910" y="157"/>
                  </a:cubicBezTo>
                  <a:cubicBezTo>
                    <a:pt x="3898" y="169"/>
                    <a:pt x="3881" y="175"/>
                    <a:pt x="3861" y="175"/>
                  </a:cubicBezTo>
                  <a:cubicBezTo>
                    <a:pt x="3825" y="175"/>
                    <a:pt x="3798" y="149"/>
                    <a:pt x="3798" y="111"/>
                  </a:cubicBezTo>
                  <a:close/>
                  <a:moveTo>
                    <a:pt x="3859" y="62"/>
                  </a:moveTo>
                  <a:cubicBezTo>
                    <a:pt x="3832" y="62"/>
                    <a:pt x="3820" y="84"/>
                    <a:pt x="3818" y="103"/>
                  </a:cubicBezTo>
                  <a:cubicBezTo>
                    <a:pt x="3899" y="103"/>
                    <a:pt x="3899" y="103"/>
                    <a:pt x="3899" y="103"/>
                  </a:cubicBezTo>
                  <a:cubicBezTo>
                    <a:pt x="3899" y="85"/>
                    <a:pt x="3887" y="62"/>
                    <a:pt x="3859" y="62"/>
                  </a:cubicBezTo>
                  <a:close/>
                  <a:moveTo>
                    <a:pt x="3937" y="161"/>
                  </a:moveTo>
                  <a:cubicBezTo>
                    <a:pt x="3937" y="153"/>
                    <a:pt x="3943" y="147"/>
                    <a:pt x="3951" y="147"/>
                  </a:cubicBezTo>
                  <a:cubicBezTo>
                    <a:pt x="3958" y="147"/>
                    <a:pt x="3965" y="153"/>
                    <a:pt x="3965" y="161"/>
                  </a:cubicBezTo>
                  <a:cubicBezTo>
                    <a:pt x="3965" y="168"/>
                    <a:pt x="3958" y="175"/>
                    <a:pt x="3951" y="175"/>
                  </a:cubicBezTo>
                  <a:cubicBezTo>
                    <a:pt x="3943" y="175"/>
                    <a:pt x="3937" y="168"/>
                    <a:pt x="3937"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9512222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 gray ba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idx="1"/>
          </p:nvPr>
        </p:nvSpPr>
        <p:spPr>
          <a:xfrm>
            <a:off x="372533" y="1335533"/>
            <a:ext cx="10972800" cy="4323331"/>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nSpc>
                <a:spcPct val="85000"/>
              </a:lnSpc>
              <a:defRPr sz="3467">
                <a:solidFill>
                  <a:schemeClr val="accent1"/>
                </a:solidFill>
              </a:defRPr>
            </a:lvl1pPr>
          </a:lstStyle>
          <a:p>
            <a:r>
              <a:rPr lang="en-US" dirty="0"/>
              <a:t>Click to edit Master title style</a:t>
            </a:r>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31157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itle Slide Hope">
    <p:spTree>
      <p:nvGrpSpPr>
        <p:cNvPr id="1" name=""/>
        <p:cNvGrpSpPr/>
        <p:nvPr/>
      </p:nvGrpSpPr>
      <p:grpSpPr>
        <a:xfrm>
          <a:off x="0" y="0"/>
          <a:ext cx="0" cy="0"/>
          <a:chOff x="0" y="0"/>
          <a:chExt cx="0" cy="0"/>
        </a:xfrm>
      </p:grpSpPr>
      <p:pic>
        <p:nvPicPr>
          <p:cNvPr id="28" name="Picture 27"/>
          <p:cNvPicPr>
            <a:picLocks noChangeAspect="1"/>
          </p:cNvPicPr>
          <p:nvPr userDrawn="1"/>
        </p:nvPicPr>
        <p:blipFill rotWithShape="1">
          <a:blip r:embed="rId2" cstate="print">
            <a:extLst>
              <a:ext uri="{28A0092B-C50C-407E-A947-70E740481C1C}">
                <a14:useLocalDpi xmlns:a14="http://schemas.microsoft.com/office/drawing/2010/main" val="0"/>
              </a:ext>
            </a:extLst>
          </a:blip>
          <a:srcRect t="43732"/>
          <a:stretch/>
        </p:blipFill>
        <p:spPr>
          <a:xfrm>
            <a:off x="1" y="3353182"/>
            <a:ext cx="11069252" cy="3503508"/>
          </a:xfrm>
          <a:prstGeom prst="rect">
            <a:avLst/>
          </a:prstGeom>
        </p:spPr>
      </p:pic>
      <p:sp>
        <p:nvSpPr>
          <p:cNvPr id="19" name="Rectangle 18"/>
          <p:cNvSpPr/>
          <p:nvPr userDrawn="1"/>
        </p:nvSpPr>
        <p:spPr>
          <a:xfrm>
            <a:off x="0" y="3353182"/>
            <a:ext cx="12192000" cy="60959"/>
          </a:xfrm>
          <a:prstGeom prst="rect">
            <a:avLst/>
          </a:prstGeom>
          <a:gradFill flip="none" rotWithShape="1">
            <a:gsLst>
              <a:gs pos="26000">
                <a:schemeClr val="accent1"/>
              </a:gs>
              <a:gs pos="91000">
                <a:schemeClr val="accent1">
                  <a:shade val="100000"/>
                  <a:satMod val="115000"/>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 y="628925"/>
            <a:ext cx="5508604" cy="6229075"/>
          </a:xfrm>
          <a:prstGeom prst="rect">
            <a:avLst/>
          </a:prstGeom>
        </p:spPr>
      </p:pic>
      <p:pic>
        <p:nvPicPr>
          <p:cNvPr id="21" name="Picture 3"/>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5972224" y="4088254"/>
            <a:ext cx="2795256" cy="973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2" name="Group 4"/>
          <p:cNvGrpSpPr>
            <a:grpSpLocks noChangeAspect="1"/>
          </p:cNvGrpSpPr>
          <p:nvPr userDrawn="1"/>
        </p:nvGrpSpPr>
        <p:grpSpPr bwMode="auto">
          <a:xfrm>
            <a:off x="6383560" y="5436875"/>
            <a:ext cx="3409421" cy="411757"/>
            <a:chOff x="2993" y="826"/>
            <a:chExt cx="1921" cy="232"/>
          </a:xfrm>
          <a:solidFill>
            <a:schemeClr val="tx2">
              <a:lumMod val="50000"/>
            </a:schemeClr>
          </a:solidFill>
        </p:grpSpPr>
        <p:sp>
          <p:nvSpPr>
            <p:cNvPr id="23" name="Freeform 22"/>
            <p:cNvSpPr>
              <a:spLocks noEditPoints="1"/>
            </p:cNvSpPr>
            <p:nvPr/>
          </p:nvSpPr>
          <p:spPr bwMode="auto">
            <a:xfrm>
              <a:off x="2993" y="826"/>
              <a:ext cx="1501" cy="108"/>
            </a:xfrm>
            <a:custGeom>
              <a:avLst/>
              <a:gdLst>
                <a:gd name="T0" fmla="*/ 22 w 3098"/>
                <a:gd name="T1" fmla="*/ 87 h 222"/>
                <a:gd name="T2" fmla="*/ 171 w 3098"/>
                <a:gd name="T3" fmla="*/ 172 h 222"/>
                <a:gd name="T4" fmla="*/ 224 w 3098"/>
                <a:gd name="T5" fmla="*/ 66 h 222"/>
                <a:gd name="T6" fmla="*/ 361 w 3098"/>
                <a:gd name="T7" fmla="*/ 112 h 222"/>
                <a:gd name="T8" fmla="*/ 304 w 3098"/>
                <a:gd name="T9" fmla="*/ 175 h 222"/>
                <a:gd name="T10" fmla="*/ 463 w 3098"/>
                <a:gd name="T11" fmla="*/ 172 h 222"/>
                <a:gd name="T12" fmla="*/ 463 w 3098"/>
                <a:gd name="T13" fmla="*/ 89 h 222"/>
                <a:gd name="T14" fmla="*/ 482 w 3098"/>
                <a:gd name="T15" fmla="*/ 172 h 222"/>
                <a:gd name="T16" fmla="*/ 429 w 3098"/>
                <a:gd name="T17" fmla="*/ 161 h 222"/>
                <a:gd name="T18" fmla="*/ 517 w 3098"/>
                <a:gd name="T19" fmla="*/ 49 h 222"/>
                <a:gd name="T20" fmla="*/ 536 w 3098"/>
                <a:gd name="T21" fmla="*/ 66 h 222"/>
                <a:gd name="T22" fmla="*/ 517 w 3098"/>
                <a:gd name="T23" fmla="*/ 146 h 222"/>
                <a:gd name="T24" fmla="*/ 582 w 3098"/>
                <a:gd name="T25" fmla="*/ 172 h 222"/>
                <a:gd name="T26" fmla="*/ 716 w 3098"/>
                <a:gd name="T27" fmla="*/ 92 h 222"/>
                <a:gd name="T28" fmla="*/ 652 w 3098"/>
                <a:gd name="T29" fmla="*/ 49 h 222"/>
                <a:gd name="T30" fmla="*/ 766 w 3098"/>
                <a:gd name="T31" fmla="*/ 204 h 222"/>
                <a:gd name="T32" fmla="*/ 759 w 3098"/>
                <a:gd name="T33" fmla="*/ 110 h 222"/>
                <a:gd name="T34" fmla="*/ 816 w 3098"/>
                <a:gd name="T35" fmla="*/ 222 h 222"/>
                <a:gd name="T36" fmla="*/ 818 w 3098"/>
                <a:gd name="T37" fmla="*/ 157 h 222"/>
                <a:gd name="T38" fmla="*/ 1001 w 3098"/>
                <a:gd name="T39" fmla="*/ 94 h 222"/>
                <a:gd name="T40" fmla="*/ 1013 w 3098"/>
                <a:gd name="T41" fmla="*/ 46 h 222"/>
                <a:gd name="T42" fmla="*/ 1008 w 3098"/>
                <a:gd name="T43" fmla="*/ 108 h 222"/>
                <a:gd name="T44" fmla="*/ 1297 w 3098"/>
                <a:gd name="T45" fmla="*/ 33 h 222"/>
                <a:gd name="T46" fmla="*/ 1298 w 3098"/>
                <a:gd name="T47" fmla="*/ 142 h 222"/>
                <a:gd name="T48" fmla="*/ 1311 w 3098"/>
                <a:gd name="T49" fmla="*/ 134 h 222"/>
                <a:gd name="T50" fmla="*/ 1317 w 3098"/>
                <a:gd name="T51" fmla="*/ 67 h 222"/>
                <a:gd name="T52" fmla="*/ 1394 w 3098"/>
                <a:gd name="T53" fmla="*/ 123 h 222"/>
                <a:gd name="T54" fmla="*/ 1528 w 3098"/>
                <a:gd name="T55" fmla="*/ 92 h 222"/>
                <a:gd name="T56" fmla="*/ 1464 w 3098"/>
                <a:gd name="T57" fmla="*/ 49 h 222"/>
                <a:gd name="T58" fmla="*/ 1572 w 3098"/>
                <a:gd name="T59" fmla="*/ 111 h 222"/>
                <a:gd name="T60" fmla="*/ 1634 w 3098"/>
                <a:gd name="T61" fmla="*/ 158 h 222"/>
                <a:gd name="T62" fmla="*/ 1752 w 3098"/>
                <a:gd name="T63" fmla="*/ 46 h 222"/>
                <a:gd name="T64" fmla="*/ 1803 w 3098"/>
                <a:gd name="T65" fmla="*/ 156 h 222"/>
                <a:gd name="T66" fmla="*/ 1751 w 3098"/>
                <a:gd name="T67" fmla="*/ 62 h 222"/>
                <a:gd name="T68" fmla="*/ 1895 w 3098"/>
                <a:gd name="T69" fmla="*/ 66 h 222"/>
                <a:gd name="T70" fmla="*/ 1901 w 3098"/>
                <a:gd name="T71" fmla="*/ 102 h 222"/>
                <a:gd name="T72" fmla="*/ 1968 w 3098"/>
                <a:gd name="T73" fmla="*/ 66 h 222"/>
                <a:gd name="T74" fmla="*/ 2042 w 3098"/>
                <a:gd name="T75" fmla="*/ 22 h 222"/>
                <a:gd name="T76" fmla="*/ 2007 w 3098"/>
                <a:gd name="T77" fmla="*/ 66 h 222"/>
                <a:gd name="T78" fmla="*/ 2067 w 3098"/>
                <a:gd name="T79" fmla="*/ 69 h 222"/>
                <a:gd name="T80" fmla="*/ 2048 w 3098"/>
                <a:gd name="T81" fmla="*/ 172 h 222"/>
                <a:gd name="T82" fmla="*/ 2183 w 3098"/>
                <a:gd name="T83" fmla="*/ 159 h 222"/>
                <a:gd name="T84" fmla="*/ 2139 w 3098"/>
                <a:gd name="T85" fmla="*/ 103 h 222"/>
                <a:gd name="T86" fmla="*/ 2375 w 3098"/>
                <a:gd name="T87" fmla="*/ 117 h 222"/>
                <a:gd name="T88" fmla="*/ 2255 w 3098"/>
                <a:gd name="T89" fmla="*/ 111 h 222"/>
                <a:gd name="T90" fmla="*/ 2551 w 3098"/>
                <a:gd name="T91" fmla="*/ 35 h 222"/>
                <a:gd name="T92" fmla="*/ 2543 w 3098"/>
                <a:gd name="T93" fmla="*/ 3 h 222"/>
                <a:gd name="T94" fmla="*/ 2589 w 3098"/>
                <a:gd name="T95" fmla="*/ 172 h 222"/>
                <a:gd name="T96" fmla="*/ 2761 w 3098"/>
                <a:gd name="T97" fmla="*/ 111 h 222"/>
                <a:gd name="T98" fmla="*/ 2805 w 3098"/>
                <a:gd name="T99" fmla="*/ 49 h 222"/>
                <a:gd name="T100" fmla="*/ 2824 w 3098"/>
                <a:gd name="T101" fmla="*/ 85 h 222"/>
                <a:gd name="T102" fmla="*/ 2902 w 3098"/>
                <a:gd name="T103" fmla="*/ 172 h 222"/>
                <a:gd name="T104" fmla="*/ 2981 w 3098"/>
                <a:gd name="T105" fmla="*/ 46 h 222"/>
                <a:gd name="T106" fmla="*/ 3023 w 3098"/>
                <a:gd name="T107" fmla="*/ 139 h 222"/>
                <a:gd name="T108" fmla="*/ 3070 w 3098"/>
                <a:gd name="T109"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098" h="222">
                  <a:moveTo>
                    <a:pt x="0" y="87"/>
                  </a:moveTo>
                  <a:cubicBezTo>
                    <a:pt x="0" y="35"/>
                    <a:pt x="38" y="0"/>
                    <a:pt x="87" y="0"/>
                  </a:cubicBezTo>
                  <a:cubicBezTo>
                    <a:pt x="117" y="0"/>
                    <a:pt x="138" y="14"/>
                    <a:pt x="151" y="33"/>
                  </a:cubicBezTo>
                  <a:cubicBezTo>
                    <a:pt x="134" y="43"/>
                    <a:pt x="134" y="43"/>
                    <a:pt x="134" y="43"/>
                  </a:cubicBezTo>
                  <a:cubicBezTo>
                    <a:pt x="124" y="29"/>
                    <a:pt x="106" y="19"/>
                    <a:pt x="87" y="19"/>
                  </a:cubicBezTo>
                  <a:cubicBezTo>
                    <a:pt x="50" y="19"/>
                    <a:pt x="22" y="47"/>
                    <a:pt x="22" y="87"/>
                  </a:cubicBezTo>
                  <a:cubicBezTo>
                    <a:pt x="22" y="128"/>
                    <a:pt x="50" y="156"/>
                    <a:pt x="87" y="156"/>
                  </a:cubicBezTo>
                  <a:cubicBezTo>
                    <a:pt x="106" y="156"/>
                    <a:pt x="124" y="146"/>
                    <a:pt x="134" y="132"/>
                  </a:cubicBezTo>
                  <a:cubicBezTo>
                    <a:pt x="152" y="142"/>
                    <a:pt x="152" y="142"/>
                    <a:pt x="152" y="142"/>
                  </a:cubicBezTo>
                  <a:cubicBezTo>
                    <a:pt x="137" y="161"/>
                    <a:pt x="117" y="175"/>
                    <a:pt x="87" y="175"/>
                  </a:cubicBezTo>
                  <a:cubicBezTo>
                    <a:pt x="38" y="175"/>
                    <a:pt x="0" y="140"/>
                    <a:pt x="0" y="87"/>
                  </a:cubicBezTo>
                  <a:close/>
                  <a:moveTo>
                    <a:pt x="171" y="172"/>
                  </a:moveTo>
                  <a:cubicBezTo>
                    <a:pt x="171" y="49"/>
                    <a:pt x="171" y="49"/>
                    <a:pt x="171" y="49"/>
                  </a:cubicBezTo>
                  <a:cubicBezTo>
                    <a:pt x="191" y="49"/>
                    <a:pt x="191" y="49"/>
                    <a:pt x="191" y="49"/>
                  </a:cubicBezTo>
                  <a:cubicBezTo>
                    <a:pt x="191" y="69"/>
                    <a:pt x="191" y="69"/>
                    <a:pt x="191" y="69"/>
                  </a:cubicBezTo>
                  <a:cubicBezTo>
                    <a:pt x="200" y="56"/>
                    <a:pt x="215" y="47"/>
                    <a:pt x="231" y="47"/>
                  </a:cubicBezTo>
                  <a:cubicBezTo>
                    <a:pt x="231" y="66"/>
                    <a:pt x="231" y="66"/>
                    <a:pt x="231" y="66"/>
                  </a:cubicBezTo>
                  <a:cubicBezTo>
                    <a:pt x="229" y="66"/>
                    <a:pt x="227" y="66"/>
                    <a:pt x="224" y="66"/>
                  </a:cubicBezTo>
                  <a:cubicBezTo>
                    <a:pt x="212" y="66"/>
                    <a:pt x="196" y="75"/>
                    <a:pt x="191" y="85"/>
                  </a:cubicBezTo>
                  <a:cubicBezTo>
                    <a:pt x="191" y="172"/>
                    <a:pt x="191" y="172"/>
                    <a:pt x="191" y="172"/>
                  </a:cubicBezTo>
                  <a:lnTo>
                    <a:pt x="171" y="172"/>
                  </a:lnTo>
                  <a:close/>
                  <a:moveTo>
                    <a:pt x="242" y="111"/>
                  </a:moveTo>
                  <a:cubicBezTo>
                    <a:pt x="242" y="75"/>
                    <a:pt x="267" y="46"/>
                    <a:pt x="302" y="46"/>
                  </a:cubicBezTo>
                  <a:cubicBezTo>
                    <a:pt x="340" y="46"/>
                    <a:pt x="361" y="75"/>
                    <a:pt x="361" y="112"/>
                  </a:cubicBezTo>
                  <a:cubicBezTo>
                    <a:pt x="361" y="117"/>
                    <a:pt x="361" y="117"/>
                    <a:pt x="361" y="117"/>
                  </a:cubicBezTo>
                  <a:cubicBezTo>
                    <a:pt x="262" y="117"/>
                    <a:pt x="262" y="117"/>
                    <a:pt x="262" y="117"/>
                  </a:cubicBezTo>
                  <a:cubicBezTo>
                    <a:pt x="264" y="140"/>
                    <a:pt x="280" y="159"/>
                    <a:pt x="306" y="159"/>
                  </a:cubicBezTo>
                  <a:cubicBezTo>
                    <a:pt x="320" y="159"/>
                    <a:pt x="334" y="154"/>
                    <a:pt x="344" y="144"/>
                  </a:cubicBezTo>
                  <a:cubicBezTo>
                    <a:pt x="353" y="156"/>
                    <a:pt x="353" y="156"/>
                    <a:pt x="353" y="156"/>
                  </a:cubicBezTo>
                  <a:cubicBezTo>
                    <a:pt x="341" y="169"/>
                    <a:pt x="325" y="175"/>
                    <a:pt x="304" y="175"/>
                  </a:cubicBezTo>
                  <a:cubicBezTo>
                    <a:pt x="268" y="175"/>
                    <a:pt x="242" y="149"/>
                    <a:pt x="242" y="111"/>
                  </a:cubicBezTo>
                  <a:close/>
                  <a:moveTo>
                    <a:pt x="302" y="62"/>
                  </a:moveTo>
                  <a:cubicBezTo>
                    <a:pt x="276" y="62"/>
                    <a:pt x="263" y="84"/>
                    <a:pt x="262" y="103"/>
                  </a:cubicBezTo>
                  <a:cubicBezTo>
                    <a:pt x="343" y="103"/>
                    <a:pt x="343" y="103"/>
                    <a:pt x="343" y="103"/>
                  </a:cubicBezTo>
                  <a:cubicBezTo>
                    <a:pt x="342" y="85"/>
                    <a:pt x="330" y="62"/>
                    <a:pt x="302" y="62"/>
                  </a:cubicBezTo>
                  <a:close/>
                  <a:moveTo>
                    <a:pt x="463" y="172"/>
                  </a:moveTo>
                  <a:cubicBezTo>
                    <a:pt x="463" y="158"/>
                    <a:pt x="463" y="158"/>
                    <a:pt x="463" y="158"/>
                  </a:cubicBezTo>
                  <a:cubicBezTo>
                    <a:pt x="452" y="169"/>
                    <a:pt x="438" y="175"/>
                    <a:pt x="422" y="175"/>
                  </a:cubicBezTo>
                  <a:cubicBezTo>
                    <a:pt x="401" y="175"/>
                    <a:pt x="379" y="161"/>
                    <a:pt x="379" y="134"/>
                  </a:cubicBezTo>
                  <a:cubicBezTo>
                    <a:pt x="379" y="107"/>
                    <a:pt x="401" y="94"/>
                    <a:pt x="422" y="94"/>
                  </a:cubicBezTo>
                  <a:cubicBezTo>
                    <a:pt x="439" y="94"/>
                    <a:pt x="453" y="99"/>
                    <a:pt x="463" y="111"/>
                  </a:cubicBezTo>
                  <a:cubicBezTo>
                    <a:pt x="463" y="89"/>
                    <a:pt x="463" y="89"/>
                    <a:pt x="463" y="89"/>
                  </a:cubicBezTo>
                  <a:cubicBezTo>
                    <a:pt x="463" y="72"/>
                    <a:pt x="449" y="63"/>
                    <a:pt x="432" y="63"/>
                  </a:cubicBezTo>
                  <a:cubicBezTo>
                    <a:pt x="417" y="63"/>
                    <a:pt x="405" y="68"/>
                    <a:pt x="394" y="80"/>
                  </a:cubicBezTo>
                  <a:cubicBezTo>
                    <a:pt x="385" y="67"/>
                    <a:pt x="385" y="67"/>
                    <a:pt x="385" y="67"/>
                  </a:cubicBezTo>
                  <a:cubicBezTo>
                    <a:pt x="398" y="53"/>
                    <a:pt x="414" y="46"/>
                    <a:pt x="434" y="46"/>
                  </a:cubicBezTo>
                  <a:cubicBezTo>
                    <a:pt x="460" y="46"/>
                    <a:pt x="482" y="58"/>
                    <a:pt x="482" y="88"/>
                  </a:cubicBezTo>
                  <a:cubicBezTo>
                    <a:pt x="482" y="172"/>
                    <a:pt x="482" y="172"/>
                    <a:pt x="482" y="172"/>
                  </a:cubicBezTo>
                  <a:lnTo>
                    <a:pt x="463" y="172"/>
                  </a:lnTo>
                  <a:close/>
                  <a:moveTo>
                    <a:pt x="463" y="146"/>
                  </a:moveTo>
                  <a:cubicBezTo>
                    <a:pt x="463" y="123"/>
                    <a:pt x="463" y="123"/>
                    <a:pt x="463" y="123"/>
                  </a:cubicBezTo>
                  <a:cubicBezTo>
                    <a:pt x="455" y="113"/>
                    <a:pt x="442" y="108"/>
                    <a:pt x="429" y="108"/>
                  </a:cubicBezTo>
                  <a:cubicBezTo>
                    <a:pt x="411" y="108"/>
                    <a:pt x="399" y="119"/>
                    <a:pt x="399" y="135"/>
                  </a:cubicBezTo>
                  <a:cubicBezTo>
                    <a:pt x="399" y="150"/>
                    <a:pt x="411" y="161"/>
                    <a:pt x="429" y="161"/>
                  </a:cubicBezTo>
                  <a:cubicBezTo>
                    <a:pt x="442" y="161"/>
                    <a:pt x="455" y="156"/>
                    <a:pt x="463" y="146"/>
                  </a:cubicBezTo>
                  <a:close/>
                  <a:moveTo>
                    <a:pt x="517" y="146"/>
                  </a:moveTo>
                  <a:cubicBezTo>
                    <a:pt x="517" y="66"/>
                    <a:pt x="517" y="66"/>
                    <a:pt x="517" y="66"/>
                  </a:cubicBezTo>
                  <a:cubicBezTo>
                    <a:pt x="497" y="66"/>
                    <a:pt x="497" y="66"/>
                    <a:pt x="497" y="66"/>
                  </a:cubicBezTo>
                  <a:cubicBezTo>
                    <a:pt x="497" y="49"/>
                    <a:pt x="497" y="49"/>
                    <a:pt x="497" y="49"/>
                  </a:cubicBezTo>
                  <a:cubicBezTo>
                    <a:pt x="517" y="49"/>
                    <a:pt x="517" y="49"/>
                    <a:pt x="517" y="49"/>
                  </a:cubicBezTo>
                  <a:cubicBezTo>
                    <a:pt x="517" y="16"/>
                    <a:pt x="517" y="16"/>
                    <a:pt x="517" y="16"/>
                  </a:cubicBezTo>
                  <a:cubicBezTo>
                    <a:pt x="536" y="16"/>
                    <a:pt x="536" y="16"/>
                    <a:pt x="536" y="16"/>
                  </a:cubicBezTo>
                  <a:cubicBezTo>
                    <a:pt x="536" y="49"/>
                    <a:pt x="536" y="49"/>
                    <a:pt x="536" y="49"/>
                  </a:cubicBezTo>
                  <a:cubicBezTo>
                    <a:pt x="561" y="49"/>
                    <a:pt x="561" y="49"/>
                    <a:pt x="561" y="49"/>
                  </a:cubicBezTo>
                  <a:cubicBezTo>
                    <a:pt x="561" y="66"/>
                    <a:pt x="561" y="66"/>
                    <a:pt x="561" y="66"/>
                  </a:cubicBezTo>
                  <a:cubicBezTo>
                    <a:pt x="536" y="66"/>
                    <a:pt x="536" y="66"/>
                    <a:pt x="536" y="66"/>
                  </a:cubicBezTo>
                  <a:cubicBezTo>
                    <a:pt x="536" y="142"/>
                    <a:pt x="536" y="142"/>
                    <a:pt x="536" y="142"/>
                  </a:cubicBezTo>
                  <a:cubicBezTo>
                    <a:pt x="536" y="151"/>
                    <a:pt x="540" y="158"/>
                    <a:pt x="549" y="158"/>
                  </a:cubicBezTo>
                  <a:cubicBezTo>
                    <a:pt x="554" y="158"/>
                    <a:pt x="559" y="156"/>
                    <a:pt x="562" y="153"/>
                  </a:cubicBezTo>
                  <a:cubicBezTo>
                    <a:pt x="567" y="167"/>
                    <a:pt x="567" y="167"/>
                    <a:pt x="567" y="167"/>
                  </a:cubicBezTo>
                  <a:cubicBezTo>
                    <a:pt x="562" y="172"/>
                    <a:pt x="556" y="175"/>
                    <a:pt x="544" y="175"/>
                  </a:cubicBezTo>
                  <a:cubicBezTo>
                    <a:pt x="526" y="175"/>
                    <a:pt x="517" y="165"/>
                    <a:pt x="517" y="146"/>
                  </a:cubicBezTo>
                  <a:close/>
                  <a:moveTo>
                    <a:pt x="578" y="19"/>
                  </a:moveTo>
                  <a:cubicBezTo>
                    <a:pt x="578" y="12"/>
                    <a:pt x="584" y="6"/>
                    <a:pt x="591" y="6"/>
                  </a:cubicBezTo>
                  <a:cubicBezTo>
                    <a:pt x="598" y="6"/>
                    <a:pt x="604" y="12"/>
                    <a:pt x="604" y="19"/>
                  </a:cubicBezTo>
                  <a:cubicBezTo>
                    <a:pt x="604" y="26"/>
                    <a:pt x="598" y="32"/>
                    <a:pt x="591" y="32"/>
                  </a:cubicBezTo>
                  <a:cubicBezTo>
                    <a:pt x="584" y="32"/>
                    <a:pt x="578" y="26"/>
                    <a:pt x="578" y="19"/>
                  </a:cubicBezTo>
                  <a:close/>
                  <a:moveTo>
                    <a:pt x="582" y="172"/>
                  </a:moveTo>
                  <a:cubicBezTo>
                    <a:pt x="582" y="49"/>
                    <a:pt x="582" y="49"/>
                    <a:pt x="582" y="49"/>
                  </a:cubicBezTo>
                  <a:cubicBezTo>
                    <a:pt x="601" y="49"/>
                    <a:pt x="601" y="49"/>
                    <a:pt x="601" y="49"/>
                  </a:cubicBezTo>
                  <a:cubicBezTo>
                    <a:pt x="601" y="172"/>
                    <a:pt x="601" y="172"/>
                    <a:pt x="601" y="172"/>
                  </a:cubicBezTo>
                  <a:lnTo>
                    <a:pt x="582" y="172"/>
                  </a:lnTo>
                  <a:close/>
                  <a:moveTo>
                    <a:pt x="716" y="172"/>
                  </a:moveTo>
                  <a:cubicBezTo>
                    <a:pt x="716" y="92"/>
                    <a:pt x="716" y="92"/>
                    <a:pt x="716" y="92"/>
                  </a:cubicBezTo>
                  <a:cubicBezTo>
                    <a:pt x="716" y="70"/>
                    <a:pt x="705" y="63"/>
                    <a:pt x="688" y="63"/>
                  </a:cubicBezTo>
                  <a:cubicBezTo>
                    <a:pt x="673" y="63"/>
                    <a:pt x="659" y="72"/>
                    <a:pt x="652" y="82"/>
                  </a:cubicBezTo>
                  <a:cubicBezTo>
                    <a:pt x="652" y="172"/>
                    <a:pt x="652" y="172"/>
                    <a:pt x="652" y="172"/>
                  </a:cubicBezTo>
                  <a:cubicBezTo>
                    <a:pt x="633" y="172"/>
                    <a:pt x="633" y="172"/>
                    <a:pt x="633" y="172"/>
                  </a:cubicBezTo>
                  <a:cubicBezTo>
                    <a:pt x="633" y="49"/>
                    <a:pt x="633" y="49"/>
                    <a:pt x="633" y="49"/>
                  </a:cubicBezTo>
                  <a:cubicBezTo>
                    <a:pt x="652" y="49"/>
                    <a:pt x="652" y="49"/>
                    <a:pt x="652" y="49"/>
                  </a:cubicBezTo>
                  <a:cubicBezTo>
                    <a:pt x="652" y="67"/>
                    <a:pt x="652" y="67"/>
                    <a:pt x="652" y="67"/>
                  </a:cubicBezTo>
                  <a:cubicBezTo>
                    <a:pt x="660" y="57"/>
                    <a:pt x="677" y="46"/>
                    <a:pt x="695" y="46"/>
                  </a:cubicBezTo>
                  <a:cubicBezTo>
                    <a:pt x="721" y="46"/>
                    <a:pt x="735" y="59"/>
                    <a:pt x="735" y="86"/>
                  </a:cubicBezTo>
                  <a:cubicBezTo>
                    <a:pt x="735" y="172"/>
                    <a:pt x="735" y="172"/>
                    <a:pt x="735" y="172"/>
                  </a:cubicBezTo>
                  <a:lnTo>
                    <a:pt x="716" y="172"/>
                  </a:lnTo>
                  <a:close/>
                  <a:moveTo>
                    <a:pt x="766" y="204"/>
                  </a:moveTo>
                  <a:cubicBezTo>
                    <a:pt x="776" y="189"/>
                    <a:pt x="776" y="189"/>
                    <a:pt x="776" y="189"/>
                  </a:cubicBezTo>
                  <a:cubicBezTo>
                    <a:pt x="786" y="202"/>
                    <a:pt x="798" y="206"/>
                    <a:pt x="816" y="206"/>
                  </a:cubicBezTo>
                  <a:cubicBezTo>
                    <a:pt x="836" y="206"/>
                    <a:pt x="855" y="196"/>
                    <a:pt x="855" y="169"/>
                  </a:cubicBezTo>
                  <a:cubicBezTo>
                    <a:pt x="855" y="152"/>
                    <a:pt x="855" y="152"/>
                    <a:pt x="855" y="152"/>
                  </a:cubicBezTo>
                  <a:cubicBezTo>
                    <a:pt x="846" y="164"/>
                    <a:pt x="831" y="174"/>
                    <a:pt x="814" y="174"/>
                  </a:cubicBezTo>
                  <a:cubicBezTo>
                    <a:pt x="782" y="174"/>
                    <a:pt x="759" y="150"/>
                    <a:pt x="759" y="110"/>
                  </a:cubicBezTo>
                  <a:cubicBezTo>
                    <a:pt x="759" y="71"/>
                    <a:pt x="782" y="46"/>
                    <a:pt x="814" y="46"/>
                  </a:cubicBezTo>
                  <a:cubicBezTo>
                    <a:pt x="830" y="46"/>
                    <a:pt x="845" y="54"/>
                    <a:pt x="855" y="68"/>
                  </a:cubicBezTo>
                  <a:cubicBezTo>
                    <a:pt x="855" y="49"/>
                    <a:pt x="855" y="49"/>
                    <a:pt x="855" y="49"/>
                  </a:cubicBezTo>
                  <a:cubicBezTo>
                    <a:pt x="874" y="49"/>
                    <a:pt x="874" y="49"/>
                    <a:pt x="874" y="49"/>
                  </a:cubicBezTo>
                  <a:cubicBezTo>
                    <a:pt x="874" y="169"/>
                    <a:pt x="874" y="169"/>
                    <a:pt x="874" y="169"/>
                  </a:cubicBezTo>
                  <a:cubicBezTo>
                    <a:pt x="874" y="209"/>
                    <a:pt x="846" y="222"/>
                    <a:pt x="816" y="222"/>
                  </a:cubicBezTo>
                  <a:cubicBezTo>
                    <a:pt x="795" y="222"/>
                    <a:pt x="781" y="218"/>
                    <a:pt x="766" y="204"/>
                  </a:cubicBezTo>
                  <a:close/>
                  <a:moveTo>
                    <a:pt x="855" y="137"/>
                  </a:moveTo>
                  <a:cubicBezTo>
                    <a:pt x="855" y="83"/>
                    <a:pt x="855" y="83"/>
                    <a:pt x="855" y="83"/>
                  </a:cubicBezTo>
                  <a:cubicBezTo>
                    <a:pt x="848" y="72"/>
                    <a:pt x="834" y="63"/>
                    <a:pt x="818" y="63"/>
                  </a:cubicBezTo>
                  <a:cubicBezTo>
                    <a:pt x="794" y="63"/>
                    <a:pt x="779" y="83"/>
                    <a:pt x="779" y="110"/>
                  </a:cubicBezTo>
                  <a:cubicBezTo>
                    <a:pt x="779" y="137"/>
                    <a:pt x="794" y="157"/>
                    <a:pt x="818" y="157"/>
                  </a:cubicBezTo>
                  <a:cubicBezTo>
                    <a:pt x="834" y="157"/>
                    <a:pt x="848" y="147"/>
                    <a:pt x="855" y="137"/>
                  </a:cubicBezTo>
                  <a:close/>
                  <a:moveTo>
                    <a:pt x="1042" y="172"/>
                  </a:moveTo>
                  <a:cubicBezTo>
                    <a:pt x="1042" y="158"/>
                    <a:pt x="1042" y="158"/>
                    <a:pt x="1042" y="158"/>
                  </a:cubicBezTo>
                  <a:cubicBezTo>
                    <a:pt x="1032" y="169"/>
                    <a:pt x="1018" y="175"/>
                    <a:pt x="1001" y="175"/>
                  </a:cubicBezTo>
                  <a:cubicBezTo>
                    <a:pt x="980" y="175"/>
                    <a:pt x="958" y="161"/>
                    <a:pt x="958" y="134"/>
                  </a:cubicBezTo>
                  <a:cubicBezTo>
                    <a:pt x="958" y="107"/>
                    <a:pt x="980" y="94"/>
                    <a:pt x="1001" y="94"/>
                  </a:cubicBezTo>
                  <a:cubicBezTo>
                    <a:pt x="1018" y="94"/>
                    <a:pt x="1032" y="99"/>
                    <a:pt x="1042" y="111"/>
                  </a:cubicBezTo>
                  <a:cubicBezTo>
                    <a:pt x="1042" y="89"/>
                    <a:pt x="1042" y="89"/>
                    <a:pt x="1042" y="89"/>
                  </a:cubicBezTo>
                  <a:cubicBezTo>
                    <a:pt x="1042" y="72"/>
                    <a:pt x="1029" y="63"/>
                    <a:pt x="1011" y="63"/>
                  </a:cubicBezTo>
                  <a:cubicBezTo>
                    <a:pt x="996" y="63"/>
                    <a:pt x="984" y="68"/>
                    <a:pt x="973" y="80"/>
                  </a:cubicBezTo>
                  <a:cubicBezTo>
                    <a:pt x="964" y="67"/>
                    <a:pt x="964" y="67"/>
                    <a:pt x="964" y="67"/>
                  </a:cubicBezTo>
                  <a:cubicBezTo>
                    <a:pt x="978" y="53"/>
                    <a:pt x="993" y="46"/>
                    <a:pt x="1013" y="46"/>
                  </a:cubicBezTo>
                  <a:cubicBezTo>
                    <a:pt x="1039" y="46"/>
                    <a:pt x="1061" y="58"/>
                    <a:pt x="1061" y="88"/>
                  </a:cubicBezTo>
                  <a:cubicBezTo>
                    <a:pt x="1061" y="172"/>
                    <a:pt x="1061" y="172"/>
                    <a:pt x="1061" y="172"/>
                  </a:cubicBezTo>
                  <a:lnTo>
                    <a:pt x="1042" y="172"/>
                  </a:lnTo>
                  <a:close/>
                  <a:moveTo>
                    <a:pt x="1042" y="146"/>
                  </a:moveTo>
                  <a:cubicBezTo>
                    <a:pt x="1042" y="123"/>
                    <a:pt x="1042" y="123"/>
                    <a:pt x="1042" y="123"/>
                  </a:cubicBezTo>
                  <a:cubicBezTo>
                    <a:pt x="1035" y="113"/>
                    <a:pt x="1022" y="108"/>
                    <a:pt x="1008" y="108"/>
                  </a:cubicBezTo>
                  <a:cubicBezTo>
                    <a:pt x="990" y="108"/>
                    <a:pt x="978" y="119"/>
                    <a:pt x="978" y="135"/>
                  </a:cubicBezTo>
                  <a:cubicBezTo>
                    <a:pt x="978" y="150"/>
                    <a:pt x="990" y="161"/>
                    <a:pt x="1008" y="161"/>
                  </a:cubicBezTo>
                  <a:cubicBezTo>
                    <a:pt x="1022" y="161"/>
                    <a:pt x="1035" y="156"/>
                    <a:pt x="1042" y="146"/>
                  </a:cubicBezTo>
                  <a:close/>
                  <a:moveTo>
                    <a:pt x="1146" y="87"/>
                  </a:moveTo>
                  <a:cubicBezTo>
                    <a:pt x="1146" y="35"/>
                    <a:pt x="1184" y="0"/>
                    <a:pt x="1233" y="0"/>
                  </a:cubicBezTo>
                  <a:cubicBezTo>
                    <a:pt x="1263" y="0"/>
                    <a:pt x="1284" y="14"/>
                    <a:pt x="1297" y="33"/>
                  </a:cubicBezTo>
                  <a:cubicBezTo>
                    <a:pt x="1280" y="43"/>
                    <a:pt x="1280" y="43"/>
                    <a:pt x="1280" y="43"/>
                  </a:cubicBezTo>
                  <a:cubicBezTo>
                    <a:pt x="1270" y="29"/>
                    <a:pt x="1252" y="19"/>
                    <a:pt x="1233" y="19"/>
                  </a:cubicBezTo>
                  <a:cubicBezTo>
                    <a:pt x="1196" y="19"/>
                    <a:pt x="1168" y="47"/>
                    <a:pt x="1168" y="87"/>
                  </a:cubicBezTo>
                  <a:cubicBezTo>
                    <a:pt x="1168" y="128"/>
                    <a:pt x="1196" y="156"/>
                    <a:pt x="1233" y="156"/>
                  </a:cubicBezTo>
                  <a:cubicBezTo>
                    <a:pt x="1252" y="156"/>
                    <a:pt x="1270" y="146"/>
                    <a:pt x="1280" y="132"/>
                  </a:cubicBezTo>
                  <a:cubicBezTo>
                    <a:pt x="1298" y="142"/>
                    <a:pt x="1298" y="142"/>
                    <a:pt x="1298" y="142"/>
                  </a:cubicBezTo>
                  <a:cubicBezTo>
                    <a:pt x="1283" y="161"/>
                    <a:pt x="1263" y="175"/>
                    <a:pt x="1233" y="175"/>
                  </a:cubicBezTo>
                  <a:cubicBezTo>
                    <a:pt x="1184" y="175"/>
                    <a:pt x="1146" y="140"/>
                    <a:pt x="1146" y="87"/>
                  </a:cubicBezTo>
                  <a:close/>
                  <a:moveTo>
                    <a:pt x="1394" y="172"/>
                  </a:moveTo>
                  <a:cubicBezTo>
                    <a:pt x="1394" y="158"/>
                    <a:pt x="1394" y="158"/>
                    <a:pt x="1394" y="158"/>
                  </a:cubicBezTo>
                  <a:cubicBezTo>
                    <a:pt x="1384" y="169"/>
                    <a:pt x="1370" y="175"/>
                    <a:pt x="1354" y="175"/>
                  </a:cubicBezTo>
                  <a:cubicBezTo>
                    <a:pt x="1333" y="175"/>
                    <a:pt x="1311" y="161"/>
                    <a:pt x="1311" y="134"/>
                  </a:cubicBezTo>
                  <a:cubicBezTo>
                    <a:pt x="1311" y="107"/>
                    <a:pt x="1333" y="94"/>
                    <a:pt x="1354" y="94"/>
                  </a:cubicBezTo>
                  <a:cubicBezTo>
                    <a:pt x="1370" y="94"/>
                    <a:pt x="1384" y="99"/>
                    <a:pt x="1394" y="111"/>
                  </a:cubicBezTo>
                  <a:cubicBezTo>
                    <a:pt x="1394" y="89"/>
                    <a:pt x="1394" y="89"/>
                    <a:pt x="1394" y="89"/>
                  </a:cubicBezTo>
                  <a:cubicBezTo>
                    <a:pt x="1394" y="72"/>
                    <a:pt x="1381" y="63"/>
                    <a:pt x="1363" y="63"/>
                  </a:cubicBezTo>
                  <a:cubicBezTo>
                    <a:pt x="1349" y="63"/>
                    <a:pt x="1337" y="68"/>
                    <a:pt x="1326" y="80"/>
                  </a:cubicBezTo>
                  <a:cubicBezTo>
                    <a:pt x="1317" y="67"/>
                    <a:pt x="1317" y="67"/>
                    <a:pt x="1317" y="67"/>
                  </a:cubicBezTo>
                  <a:cubicBezTo>
                    <a:pt x="1330" y="53"/>
                    <a:pt x="1346" y="46"/>
                    <a:pt x="1366" y="46"/>
                  </a:cubicBezTo>
                  <a:cubicBezTo>
                    <a:pt x="1392" y="46"/>
                    <a:pt x="1413" y="58"/>
                    <a:pt x="1413" y="88"/>
                  </a:cubicBezTo>
                  <a:cubicBezTo>
                    <a:pt x="1413" y="172"/>
                    <a:pt x="1413" y="172"/>
                    <a:pt x="1413" y="172"/>
                  </a:cubicBezTo>
                  <a:lnTo>
                    <a:pt x="1394" y="172"/>
                  </a:lnTo>
                  <a:close/>
                  <a:moveTo>
                    <a:pt x="1394" y="146"/>
                  </a:moveTo>
                  <a:cubicBezTo>
                    <a:pt x="1394" y="123"/>
                    <a:pt x="1394" y="123"/>
                    <a:pt x="1394" y="123"/>
                  </a:cubicBezTo>
                  <a:cubicBezTo>
                    <a:pt x="1387" y="113"/>
                    <a:pt x="1374" y="108"/>
                    <a:pt x="1360" y="108"/>
                  </a:cubicBezTo>
                  <a:cubicBezTo>
                    <a:pt x="1343" y="108"/>
                    <a:pt x="1330" y="119"/>
                    <a:pt x="1330" y="135"/>
                  </a:cubicBezTo>
                  <a:cubicBezTo>
                    <a:pt x="1330" y="150"/>
                    <a:pt x="1343" y="161"/>
                    <a:pt x="1360" y="161"/>
                  </a:cubicBezTo>
                  <a:cubicBezTo>
                    <a:pt x="1374" y="161"/>
                    <a:pt x="1387" y="156"/>
                    <a:pt x="1394" y="146"/>
                  </a:cubicBezTo>
                  <a:close/>
                  <a:moveTo>
                    <a:pt x="1528" y="172"/>
                  </a:moveTo>
                  <a:cubicBezTo>
                    <a:pt x="1528" y="92"/>
                    <a:pt x="1528" y="92"/>
                    <a:pt x="1528" y="92"/>
                  </a:cubicBezTo>
                  <a:cubicBezTo>
                    <a:pt x="1528" y="70"/>
                    <a:pt x="1517" y="63"/>
                    <a:pt x="1501" y="63"/>
                  </a:cubicBezTo>
                  <a:cubicBezTo>
                    <a:pt x="1486" y="63"/>
                    <a:pt x="1471" y="72"/>
                    <a:pt x="1464" y="82"/>
                  </a:cubicBezTo>
                  <a:cubicBezTo>
                    <a:pt x="1464" y="172"/>
                    <a:pt x="1464" y="172"/>
                    <a:pt x="1464" y="172"/>
                  </a:cubicBezTo>
                  <a:cubicBezTo>
                    <a:pt x="1445" y="172"/>
                    <a:pt x="1445" y="172"/>
                    <a:pt x="1445" y="172"/>
                  </a:cubicBezTo>
                  <a:cubicBezTo>
                    <a:pt x="1445" y="49"/>
                    <a:pt x="1445" y="49"/>
                    <a:pt x="1445" y="49"/>
                  </a:cubicBezTo>
                  <a:cubicBezTo>
                    <a:pt x="1464" y="49"/>
                    <a:pt x="1464" y="49"/>
                    <a:pt x="1464" y="49"/>
                  </a:cubicBezTo>
                  <a:cubicBezTo>
                    <a:pt x="1464" y="67"/>
                    <a:pt x="1464" y="67"/>
                    <a:pt x="1464" y="67"/>
                  </a:cubicBezTo>
                  <a:cubicBezTo>
                    <a:pt x="1473" y="57"/>
                    <a:pt x="1490" y="46"/>
                    <a:pt x="1508" y="46"/>
                  </a:cubicBezTo>
                  <a:cubicBezTo>
                    <a:pt x="1534" y="46"/>
                    <a:pt x="1547" y="59"/>
                    <a:pt x="1547" y="86"/>
                  </a:cubicBezTo>
                  <a:cubicBezTo>
                    <a:pt x="1547" y="172"/>
                    <a:pt x="1547" y="172"/>
                    <a:pt x="1547" y="172"/>
                  </a:cubicBezTo>
                  <a:lnTo>
                    <a:pt x="1528" y="172"/>
                  </a:lnTo>
                  <a:close/>
                  <a:moveTo>
                    <a:pt x="1572" y="111"/>
                  </a:moveTo>
                  <a:cubicBezTo>
                    <a:pt x="1572" y="74"/>
                    <a:pt x="1596" y="46"/>
                    <a:pt x="1633" y="46"/>
                  </a:cubicBezTo>
                  <a:cubicBezTo>
                    <a:pt x="1655" y="46"/>
                    <a:pt x="1669" y="55"/>
                    <a:pt x="1678" y="68"/>
                  </a:cubicBezTo>
                  <a:cubicBezTo>
                    <a:pt x="1665" y="79"/>
                    <a:pt x="1665" y="79"/>
                    <a:pt x="1665" y="79"/>
                  </a:cubicBezTo>
                  <a:cubicBezTo>
                    <a:pt x="1657" y="68"/>
                    <a:pt x="1647" y="63"/>
                    <a:pt x="1634" y="63"/>
                  </a:cubicBezTo>
                  <a:cubicBezTo>
                    <a:pt x="1608" y="63"/>
                    <a:pt x="1592" y="83"/>
                    <a:pt x="1592" y="111"/>
                  </a:cubicBezTo>
                  <a:cubicBezTo>
                    <a:pt x="1592" y="138"/>
                    <a:pt x="1608" y="158"/>
                    <a:pt x="1634" y="158"/>
                  </a:cubicBezTo>
                  <a:cubicBezTo>
                    <a:pt x="1647" y="158"/>
                    <a:pt x="1657" y="153"/>
                    <a:pt x="1665" y="142"/>
                  </a:cubicBezTo>
                  <a:cubicBezTo>
                    <a:pt x="1678" y="154"/>
                    <a:pt x="1678" y="154"/>
                    <a:pt x="1678" y="154"/>
                  </a:cubicBezTo>
                  <a:cubicBezTo>
                    <a:pt x="1669" y="166"/>
                    <a:pt x="1655" y="175"/>
                    <a:pt x="1633" y="175"/>
                  </a:cubicBezTo>
                  <a:cubicBezTo>
                    <a:pt x="1596" y="175"/>
                    <a:pt x="1572" y="147"/>
                    <a:pt x="1572" y="111"/>
                  </a:cubicBezTo>
                  <a:close/>
                  <a:moveTo>
                    <a:pt x="1691" y="111"/>
                  </a:moveTo>
                  <a:cubicBezTo>
                    <a:pt x="1691" y="75"/>
                    <a:pt x="1717" y="46"/>
                    <a:pt x="1752" y="46"/>
                  </a:cubicBezTo>
                  <a:cubicBezTo>
                    <a:pt x="1789" y="46"/>
                    <a:pt x="1811" y="75"/>
                    <a:pt x="1811" y="112"/>
                  </a:cubicBezTo>
                  <a:cubicBezTo>
                    <a:pt x="1811" y="117"/>
                    <a:pt x="1811" y="117"/>
                    <a:pt x="1811" y="117"/>
                  </a:cubicBezTo>
                  <a:cubicBezTo>
                    <a:pt x="1711" y="117"/>
                    <a:pt x="1711" y="117"/>
                    <a:pt x="1711" y="117"/>
                  </a:cubicBezTo>
                  <a:cubicBezTo>
                    <a:pt x="1713" y="140"/>
                    <a:pt x="1729" y="159"/>
                    <a:pt x="1756" y="159"/>
                  </a:cubicBezTo>
                  <a:cubicBezTo>
                    <a:pt x="1769" y="159"/>
                    <a:pt x="1784" y="154"/>
                    <a:pt x="1793" y="144"/>
                  </a:cubicBezTo>
                  <a:cubicBezTo>
                    <a:pt x="1803" y="156"/>
                    <a:pt x="1803" y="156"/>
                    <a:pt x="1803" y="156"/>
                  </a:cubicBezTo>
                  <a:cubicBezTo>
                    <a:pt x="1790" y="169"/>
                    <a:pt x="1774" y="175"/>
                    <a:pt x="1754" y="175"/>
                  </a:cubicBezTo>
                  <a:cubicBezTo>
                    <a:pt x="1717" y="175"/>
                    <a:pt x="1691" y="149"/>
                    <a:pt x="1691" y="111"/>
                  </a:cubicBezTo>
                  <a:close/>
                  <a:moveTo>
                    <a:pt x="1751" y="62"/>
                  </a:moveTo>
                  <a:cubicBezTo>
                    <a:pt x="1725" y="62"/>
                    <a:pt x="1712" y="84"/>
                    <a:pt x="1711" y="103"/>
                  </a:cubicBezTo>
                  <a:cubicBezTo>
                    <a:pt x="1792" y="103"/>
                    <a:pt x="1792" y="103"/>
                    <a:pt x="1792" y="103"/>
                  </a:cubicBezTo>
                  <a:cubicBezTo>
                    <a:pt x="1792" y="85"/>
                    <a:pt x="1779" y="62"/>
                    <a:pt x="1751" y="62"/>
                  </a:cubicBezTo>
                  <a:close/>
                  <a:moveTo>
                    <a:pt x="1835" y="172"/>
                  </a:moveTo>
                  <a:cubicBezTo>
                    <a:pt x="1835" y="49"/>
                    <a:pt x="1835" y="49"/>
                    <a:pt x="1835" y="49"/>
                  </a:cubicBezTo>
                  <a:cubicBezTo>
                    <a:pt x="1854" y="49"/>
                    <a:pt x="1854" y="49"/>
                    <a:pt x="1854" y="49"/>
                  </a:cubicBezTo>
                  <a:cubicBezTo>
                    <a:pt x="1854" y="69"/>
                    <a:pt x="1854" y="69"/>
                    <a:pt x="1854" y="69"/>
                  </a:cubicBezTo>
                  <a:cubicBezTo>
                    <a:pt x="1864" y="56"/>
                    <a:pt x="1878" y="47"/>
                    <a:pt x="1895" y="47"/>
                  </a:cubicBezTo>
                  <a:cubicBezTo>
                    <a:pt x="1895" y="66"/>
                    <a:pt x="1895" y="66"/>
                    <a:pt x="1895" y="66"/>
                  </a:cubicBezTo>
                  <a:cubicBezTo>
                    <a:pt x="1893" y="66"/>
                    <a:pt x="1891" y="66"/>
                    <a:pt x="1887" y="66"/>
                  </a:cubicBezTo>
                  <a:cubicBezTo>
                    <a:pt x="1876" y="66"/>
                    <a:pt x="1860" y="75"/>
                    <a:pt x="1854" y="85"/>
                  </a:cubicBezTo>
                  <a:cubicBezTo>
                    <a:pt x="1854" y="172"/>
                    <a:pt x="1854" y="172"/>
                    <a:pt x="1854" y="172"/>
                  </a:cubicBezTo>
                  <a:lnTo>
                    <a:pt x="1835" y="172"/>
                  </a:lnTo>
                  <a:close/>
                  <a:moveTo>
                    <a:pt x="1901" y="119"/>
                  </a:moveTo>
                  <a:cubicBezTo>
                    <a:pt x="1901" y="102"/>
                    <a:pt x="1901" y="102"/>
                    <a:pt x="1901" y="102"/>
                  </a:cubicBezTo>
                  <a:cubicBezTo>
                    <a:pt x="1962" y="102"/>
                    <a:pt x="1962" y="102"/>
                    <a:pt x="1962" y="102"/>
                  </a:cubicBezTo>
                  <a:cubicBezTo>
                    <a:pt x="1962" y="119"/>
                    <a:pt x="1962" y="119"/>
                    <a:pt x="1962" y="119"/>
                  </a:cubicBezTo>
                  <a:lnTo>
                    <a:pt x="1901" y="119"/>
                  </a:lnTo>
                  <a:close/>
                  <a:moveTo>
                    <a:pt x="1988" y="172"/>
                  </a:moveTo>
                  <a:cubicBezTo>
                    <a:pt x="1988" y="66"/>
                    <a:pt x="1988" y="66"/>
                    <a:pt x="1988" y="66"/>
                  </a:cubicBezTo>
                  <a:cubicBezTo>
                    <a:pt x="1968" y="66"/>
                    <a:pt x="1968" y="66"/>
                    <a:pt x="1968" y="66"/>
                  </a:cubicBezTo>
                  <a:cubicBezTo>
                    <a:pt x="1968" y="49"/>
                    <a:pt x="1968" y="49"/>
                    <a:pt x="1968" y="49"/>
                  </a:cubicBezTo>
                  <a:cubicBezTo>
                    <a:pt x="1988" y="49"/>
                    <a:pt x="1988" y="49"/>
                    <a:pt x="1988" y="49"/>
                  </a:cubicBezTo>
                  <a:cubicBezTo>
                    <a:pt x="1988" y="40"/>
                    <a:pt x="1988" y="40"/>
                    <a:pt x="1988" y="40"/>
                  </a:cubicBezTo>
                  <a:cubicBezTo>
                    <a:pt x="1988" y="15"/>
                    <a:pt x="2002" y="0"/>
                    <a:pt x="2023" y="0"/>
                  </a:cubicBezTo>
                  <a:cubicBezTo>
                    <a:pt x="2033" y="0"/>
                    <a:pt x="2042" y="2"/>
                    <a:pt x="2049" y="9"/>
                  </a:cubicBezTo>
                  <a:cubicBezTo>
                    <a:pt x="2042" y="22"/>
                    <a:pt x="2042" y="22"/>
                    <a:pt x="2042" y="22"/>
                  </a:cubicBezTo>
                  <a:cubicBezTo>
                    <a:pt x="2037" y="18"/>
                    <a:pt x="2033" y="16"/>
                    <a:pt x="2026" y="16"/>
                  </a:cubicBezTo>
                  <a:cubicBezTo>
                    <a:pt x="2014" y="16"/>
                    <a:pt x="2007" y="24"/>
                    <a:pt x="2007" y="40"/>
                  </a:cubicBezTo>
                  <a:cubicBezTo>
                    <a:pt x="2007" y="49"/>
                    <a:pt x="2007" y="49"/>
                    <a:pt x="2007" y="49"/>
                  </a:cubicBezTo>
                  <a:cubicBezTo>
                    <a:pt x="2032" y="49"/>
                    <a:pt x="2032" y="49"/>
                    <a:pt x="2032" y="49"/>
                  </a:cubicBezTo>
                  <a:cubicBezTo>
                    <a:pt x="2032" y="66"/>
                    <a:pt x="2032" y="66"/>
                    <a:pt x="2032" y="66"/>
                  </a:cubicBezTo>
                  <a:cubicBezTo>
                    <a:pt x="2007" y="66"/>
                    <a:pt x="2007" y="66"/>
                    <a:pt x="2007" y="66"/>
                  </a:cubicBezTo>
                  <a:cubicBezTo>
                    <a:pt x="2007" y="172"/>
                    <a:pt x="2007" y="172"/>
                    <a:pt x="2007" y="172"/>
                  </a:cubicBezTo>
                  <a:lnTo>
                    <a:pt x="1988" y="172"/>
                  </a:lnTo>
                  <a:close/>
                  <a:moveTo>
                    <a:pt x="2048" y="172"/>
                  </a:moveTo>
                  <a:cubicBezTo>
                    <a:pt x="2048" y="49"/>
                    <a:pt x="2048" y="49"/>
                    <a:pt x="2048" y="49"/>
                  </a:cubicBezTo>
                  <a:cubicBezTo>
                    <a:pt x="2067" y="49"/>
                    <a:pt x="2067" y="49"/>
                    <a:pt x="2067" y="49"/>
                  </a:cubicBezTo>
                  <a:cubicBezTo>
                    <a:pt x="2067" y="69"/>
                    <a:pt x="2067" y="69"/>
                    <a:pt x="2067" y="69"/>
                  </a:cubicBezTo>
                  <a:cubicBezTo>
                    <a:pt x="2077" y="56"/>
                    <a:pt x="2091" y="47"/>
                    <a:pt x="2108" y="47"/>
                  </a:cubicBezTo>
                  <a:cubicBezTo>
                    <a:pt x="2108" y="66"/>
                    <a:pt x="2108" y="66"/>
                    <a:pt x="2108" y="66"/>
                  </a:cubicBezTo>
                  <a:cubicBezTo>
                    <a:pt x="2106" y="66"/>
                    <a:pt x="2104" y="66"/>
                    <a:pt x="2100" y="66"/>
                  </a:cubicBezTo>
                  <a:cubicBezTo>
                    <a:pt x="2089" y="66"/>
                    <a:pt x="2073" y="75"/>
                    <a:pt x="2067" y="85"/>
                  </a:cubicBezTo>
                  <a:cubicBezTo>
                    <a:pt x="2067" y="172"/>
                    <a:pt x="2067" y="172"/>
                    <a:pt x="2067" y="172"/>
                  </a:cubicBezTo>
                  <a:lnTo>
                    <a:pt x="2048" y="172"/>
                  </a:lnTo>
                  <a:close/>
                  <a:moveTo>
                    <a:pt x="2119" y="111"/>
                  </a:moveTo>
                  <a:cubicBezTo>
                    <a:pt x="2119" y="75"/>
                    <a:pt x="2144" y="46"/>
                    <a:pt x="2179" y="46"/>
                  </a:cubicBezTo>
                  <a:cubicBezTo>
                    <a:pt x="2216" y="46"/>
                    <a:pt x="2238" y="75"/>
                    <a:pt x="2238" y="112"/>
                  </a:cubicBezTo>
                  <a:cubicBezTo>
                    <a:pt x="2238" y="117"/>
                    <a:pt x="2238" y="117"/>
                    <a:pt x="2238" y="117"/>
                  </a:cubicBezTo>
                  <a:cubicBezTo>
                    <a:pt x="2139" y="117"/>
                    <a:pt x="2139" y="117"/>
                    <a:pt x="2139" y="117"/>
                  </a:cubicBezTo>
                  <a:cubicBezTo>
                    <a:pt x="2140" y="140"/>
                    <a:pt x="2156" y="159"/>
                    <a:pt x="2183" y="159"/>
                  </a:cubicBezTo>
                  <a:cubicBezTo>
                    <a:pt x="2197" y="159"/>
                    <a:pt x="2211" y="154"/>
                    <a:pt x="2221" y="144"/>
                  </a:cubicBezTo>
                  <a:cubicBezTo>
                    <a:pt x="2230" y="156"/>
                    <a:pt x="2230" y="156"/>
                    <a:pt x="2230" y="156"/>
                  </a:cubicBezTo>
                  <a:cubicBezTo>
                    <a:pt x="2218" y="169"/>
                    <a:pt x="2201" y="175"/>
                    <a:pt x="2181" y="175"/>
                  </a:cubicBezTo>
                  <a:cubicBezTo>
                    <a:pt x="2145" y="175"/>
                    <a:pt x="2119" y="149"/>
                    <a:pt x="2119" y="111"/>
                  </a:cubicBezTo>
                  <a:close/>
                  <a:moveTo>
                    <a:pt x="2179" y="62"/>
                  </a:moveTo>
                  <a:cubicBezTo>
                    <a:pt x="2153" y="62"/>
                    <a:pt x="2140" y="84"/>
                    <a:pt x="2139" y="103"/>
                  </a:cubicBezTo>
                  <a:cubicBezTo>
                    <a:pt x="2219" y="103"/>
                    <a:pt x="2219" y="103"/>
                    <a:pt x="2219" y="103"/>
                  </a:cubicBezTo>
                  <a:cubicBezTo>
                    <a:pt x="2219" y="85"/>
                    <a:pt x="2207" y="62"/>
                    <a:pt x="2179" y="62"/>
                  </a:cubicBezTo>
                  <a:close/>
                  <a:moveTo>
                    <a:pt x="2255" y="111"/>
                  </a:moveTo>
                  <a:cubicBezTo>
                    <a:pt x="2255" y="75"/>
                    <a:pt x="2281" y="46"/>
                    <a:pt x="2316" y="46"/>
                  </a:cubicBezTo>
                  <a:cubicBezTo>
                    <a:pt x="2353" y="46"/>
                    <a:pt x="2375" y="75"/>
                    <a:pt x="2375" y="112"/>
                  </a:cubicBezTo>
                  <a:cubicBezTo>
                    <a:pt x="2375" y="117"/>
                    <a:pt x="2375" y="117"/>
                    <a:pt x="2375" y="117"/>
                  </a:cubicBezTo>
                  <a:cubicBezTo>
                    <a:pt x="2275" y="117"/>
                    <a:pt x="2275" y="117"/>
                    <a:pt x="2275" y="117"/>
                  </a:cubicBezTo>
                  <a:cubicBezTo>
                    <a:pt x="2277" y="140"/>
                    <a:pt x="2293" y="159"/>
                    <a:pt x="2320" y="159"/>
                  </a:cubicBezTo>
                  <a:cubicBezTo>
                    <a:pt x="2334" y="159"/>
                    <a:pt x="2348" y="154"/>
                    <a:pt x="2357" y="144"/>
                  </a:cubicBezTo>
                  <a:cubicBezTo>
                    <a:pt x="2367" y="156"/>
                    <a:pt x="2367" y="156"/>
                    <a:pt x="2367" y="156"/>
                  </a:cubicBezTo>
                  <a:cubicBezTo>
                    <a:pt x="2354" y="169"/>
                    <a:pt x="2338" y="175"/>
                    <a:pt x="2318" y="175"/>
                  </a:cubicBezTo>
                  <a:cubicBezTo>
                    <a:pt x="2281" y="175"/>
                    <a:pt x="2255" y="149"/>
                    <a:pt x="2255" y="111"/>
                  </a:cubicBezTo>
                  <a:close/>
                  <a:moveTo>
                    <a:pt x="2316" y="62"/>
                  </a:moveTo>
                  <a:cubicBezTo>
                    <a:pt x="2289" y="62"/>
                    <a:pt x="2276" y="84"/>
                    <a:pt x="2275" y="103"/>
                  </a:cubicBezTo>
                  <a:cubicBezTo>
                    <a:pt x="2356" y="103"/>
                    <a:pt x="2356" y="103"/>
                    <a:pt x="2356" y="103"/>
                  </a:cubicBezTo>
                  <a:cubicBezTo>
                    <a:pt x="2356" y="85"/>
                    <a:pt x="2344" y="62"/>
                    <a:pt x="2316" y="62"/>
                  </a:cubicBezTo>
                  <a:close/>
                  <a:moveTo>
                    <a:pt x="2589" y="172"/>
                  </a:moveTo>
                  <a:cubicBezTo>
                    <a:pt x="2551" y="35"/>
                    <a:pt x="2551" y="35"/>
                    <a:pt x="2551" y="35"/>
                  </a:cubicBezTo>
                  <a:cubicBezTo>
                    <a:pt x="2514" y="172"/>
                    <a:pt x="2514" y="172"/>
                    <a:pt x="2514" y="172"/>
                  </a:cubicBezTo>
                  <a:cubicBezTo>
                    <a:pt x="2491" y="172"/>
                    <a:pt x="2491" y="172"/>
                    <a:pt x="2491" y="172"/>
                  </a:cubicBezTo>
                  <a:cubicBezTo>
                    <a:pt x="2443" y="3"/>
                    <a:pt x="2443" y="3"/>
                    <a:pt x="2443" y="3"/>
                  </a:cubicBezTo>
                  <a:cubicBezTo>
                    <a:pt x="2466" y="3"/>
                    <a:pt x="2466" y="3"/>
                    <a:pt x="2466" y="3"/>
                  </a:cubicBezTo>
                  <a:cubicBezTo>
                    <a:pt x="2504" y="144"/>
                    <a:pt x="2504" y="144"/>
                    <a:pt x="2504" y="144"/>
                  </a:cubicBezTo>
                  <a:cubicBezTo>
                    <a:pt x="2543" y="3"/>
                    <a:pt x="2543" y="3"/>
                    <a:pt x="2543" y="3"/>
                  </a:cubicBezTo>
                  <a:cubicBezTo>
                    <a:pt x="2560" y="3"/>
                    <a:pt x="2560" y="3"/>
                    <a:pt x="2560" y="3"/>
                  </a:cubicBezTo>
                  <a:cubicBezTo>
                    <a:pt x="2599" y="144"/>
                    <a:pt x="2599" y="144"/>
                    <a:pt x="2599" y="144"/>
                  </a:cubicBezTo>
                  <a:cubicBezTo>
                    <a:pt x="2637" y="3"/>
                    <a:pt x="2637" y="3"/>
                    <a:pt x="2637" y="3"/>
                  </a:cubicBezTo>
                  <a:cubicBezTo>
                    <a:pt x="2660" y="3"/>
                    <a:pt x="2660" y="3"/>
                    <a:pt x="2660" y="3"/>
                  </a:cubicBezTo>
                  <a:cubicBezTo>
                    <a:pt x="2612" y="172"/>
                    <a:pt x="2612" y="172"/>
                    <a:pt x="2612" y="172"/>
                  </a:cubicBezTo>
                  <a:lnTo>
                    <a:pt x="2589" y="172"/>
                  </a:lnTo>
                  <a:close/>
                  <a:moveTo>
                    <a:pt x="2659" y="111"/>
                  </a:moveTo>
                  <a:cubicBezTo>
                    <a:pt x="2659" y="75"/>
                    <a:pt x="2683" y="46"/>
                    <a:pt x="2720" y="46"/>
                  </a:cubicBezTo>
                  <a:cubicBezTo>
                    <a:pt x="2757" y="46"/>
                    <a:pt x="2781" y="75"/>
                    <a:pt x="2781" y="111"/>
                  </a:cubicBezTo>
                  <a:cubicBezTo>
                    <a:pt x="2781" y="146"/>
                    <a:pt x="2757" y="175"/>
                    <a:pt x="2720" y="175"/>
                  </a:cubicBezTo>
                  <a:cubicBezTo>
                    <a:pt x="2683" y="175"/>
                    <a:pt x="2659" y="146"/>
                    <a:pt x="2659" y="111"/>
                  </a:cubicBezTo>
                  <a:close/>
                  <a:moveTo>
                    <a:pt x="2761" y="111"/>
                  </a:moveTo>
                  <a:cubicBezTo>
                    <a:pt x="2761" y="86"/>
                    <a:pt x="2746" y="63"/>
                    <a:pt x="2720" y="63"/>
                  </a:cubicBezTo>
                  <a:cubicBezTo>
                    <a:pt x="2694" y="63"/>
                    <a:pt x="2679" y="86"/>
                    <a:pt x="2679" y="111"/>
                  </a:cubicBezTo>
                  <a:cubicBezTo>
                    <a:pt x="2679" y="136"/>
                    <a:pt x="2694" y="158"/>
                    <a:pt x="2720" y="158"/>
                  </a:cubicBezTo>
                  <a:cubicBezTo>
                    <a:pt x="2746" y="158"/>
                    <a:pt x="2761" y="136"/>
                    <a:pt x="2761" y="111"/>
                  </a:cubicBezTo>
                  <a:close/>
                  <a:moveTo>
                    <a:pt x="2805" y="172"/>
                  </a:moveTo>
                  <a:cubicBezTo>
                    <a:pt x="2805" y="49"/>
                    <a:pt x="2805" y="49"/>
                    <a:pt x="2805" y="49"/>
                  </a:cubicBezTo>
                  <a:cubicBezTo>
                    <a:pt x="2824" y="49"/>
                    <a:pt x="2824" y="49"/>
                    <a:pt x="2824" y="49"/>
                  </a:cubicBezTo>
                  <a:cubicBezTo>
                    <a:pt x="2824" y="69"/>
                    <a:pt x="2824" y="69"/>
                    <a:pt x="2824" y="69"/>
                  </a:cubicBezTo>
                  <a:cubicBezTo>
                    <a:pt x="2834" y="56"/>
                    <a:pt x="2849" y="47"/>
                    <a:pt x="2865" y="47"/>
                  </a:cubicBezTo>
                  <a:cubicBezTo>
                    <a:pt x="2865" y="66"/>
                    <a:pt x="2865" y="66"/>
                    <a:pt x="2865" y="66"/>
                  </a:cubicBezTo>
                  <a:cubicBezTo>
                    <a:pt x="2863" y="66"/>
                    <a:pt x="2861" y="66"/>
                    <a:pt x="2858" y="66"/>
                  </a:cubicBezTo>
                  <a:cubicBezTo>
                    <a:pt x="2846" y="66"/>
                    <a:pt x="2830" y="75"/>
                    <a:pt x="2824" y="85"/>
                  </a:cubicBezTo>
                  <a:cubicBezTo>
                    <a:pt x="2824" y="172"/>
                    <a:pt x="2824" y="172"/>
                    <a:pt x="2824" y="172"/>
                  </a:cubicBezTo>
                  <a:lnTo>
                    <a:pt x="2805" y="172"/>
                  </a:lnTo>
                  <a:close/>
                  <a:moveTo>
                    <a:pt x="2883" y="172"/>
                  </a:moveTo>
                  <a:cubicBezTo>
                    <a:pt x="2883" y="3"/>
                    <a:pt x="2883" y="3"/>
                    <a:pt x="2883" y="3"/>
                  </a:cubicBezTo>
                  <a:cubicBezTo>
                    <a:pt x="2902" y="3"/>
                    <a:pt x="2902" y="3"/>
                    <a:pt x="2902" y="3"/>
                  </a:cubicBezTo>
                  <a:cubicBezTo>
                    <a:pt x="2902" y="172"/>
                    <a:pt x="2902" y="172"/>
                    <a:pt x="2902" y="172"/>
                  </a:cubicBezTo>
                  <a:lnTo>
                    <a:pt x="2883" y="172"/>
                  </a:lnTo>
                  <a:close/>
                  <a:moveTo>
                    <a:pt x="3023" y="172"/>
                  </a:moveTo>
                  <a:cubicBezTo>
                    <a:pt x="3023" y="154"/>
                    <a:pt x="3023" y="154"/>
                    <a:pt x="3023" y="154"/>
                  </a:cubicBezTo>
                  <a:cubicBezTo>
                    <a:pt x="3014" y="166"/>
                    <a:pt x="2999" y="175"/>
                    <a:pt x="2981" y="175"/>
                  </a:cubicBezTo>
                  <a:cubicBezTo>
                    <a:pt x="2949" y="175"/>
                    <a:pt x="2927" y="151"/>
                    <a:pt x="2927" y="111"/>
                  </a:cubicBezTo>
                  <a:cubicBezTo>
                    <a:pt x="2927" y="72"/>
                    <a:pt x="2949" y="46"/>
                    <a:pt x="2981" y="46"/>
                  </a:cubicBezTo>
                  <a:cubicBezTo>
                    <a:pt x="2998" y="46"/>
                    <a:pt x="3013" y="54"/>
                    <a:pt x="3023" y="68"/>
                  </a:cubicBezTo>
                  <a:cubicBezTo>
                    <a:pt x="3023" y="3"/>
                    <a:pt x="3023" y="3"/>
                    <a:pt x="3023" y="3"/>
                  </a:cubicBezTo>
                  <a:cubicBezTo>
                    <a:pt x="3042" y="3"/>
                    <a:pt x="3042" y="3"/>
                    <a:pt x="3042" y="3"/>
                  </a:cubicBezTo>
                  <a:cubicBezTo>
                    <a:pt x="3042" y="172"/>
                    <a:pt x="3042" y="172"/>
                    <a:pt x="3042" y="172"/>
                  </a:cubicBezTo>
                  <a:lnTo>
                    <a:pt x="3023" y="172"/>
                  </a:lnTo>
                  <a:close/>
                  <a:moveTo>
                    <a:pt x="3023" y="139"/>
                  </a:moveTo>
                  <a:cubicBezTo>
                    <a:pt x="3023" y="83"/>
                    <a:pt x="3023" y="83"/>
                    <a:pt x="3023" y="83"/>
                  </a:cubicBezTo>
                  <a:cubicBezTo>
                    <a:pt x="3016" y="72"/>
                    <a:pt x="3001" y="63"/>
                    <a:pt x="2986" y="63"/>
                  </a:cubicBezTo>
                  <a:cubicBezTo>
                    <a:pt x="2961" y="63"/>
                    <a:pt x="2947" y="84"/>
                    <a:pt x="2947" y="111"/>
                  </a:cubicBezTo>
                  <a:cubicBezTo>
                    <a:pt x="2947" y="138"/>
                    <a:pt x="2961" y="158"/>
                    <a:pt x="2986" y="158"/>
                  </a:cubicBezTo>
                  <a:cubicBezTo>
                    <a:pt x="3001" y="158"/>
                    <a:pt x="3016" y="149"/>
                    <a:pt x="3023" y="139"/>
                  </a:cubicBezTo>
                  <a:close/>
                  <a:moveTo>
                    <a:pt x="3070" y="161"/>
                  </a:moveTo>
                  <a:cubicBezTo>
                    <a:pt x="3070" y="153"/>
                    <a:pt x="3076" y="147"/>
                    <a:pt x="3084" y="147"/>
                  </a:cubicBezTo>
                  <a:cubicBezTo>
                    <a:pt x="3091" y="147"/>
                    <a:pt x="3098" y="153"/>
                    <a:pt x="3098" y="161"/>
                  </a:cubicBezTo>
                  <a:cubicBezTo>
                    <a:pt x="3098" y="168"/>
                    <a:pt x="3091" y="175"/>
                    <a:pt x="3084" y="175"/>
                  </a:cubicBezTo>
                  <a:cubicBezTo>
                    <a:pt x="3076" y="175"/>
                    <a:pt x="3070" y="168"/>
                    <a:pt x="3070"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6"/>
            <p:cNvSpPr>
              <a:spLocks noEditPoints="1"/>
            </p:cNvSpPr>
            <p:nvPr/>
          </p:nvSpPr>
          <p:spPr bwMode="auto">
            <a:xfrm>
              <a:off x="2993" y="950"/>
              <a:ext cx="1921" cy="108"/>
            </a:xfrm>
            <a:custGeom>
              <a:avLst/>
              <a:gdLst>
                <a:gd name="T0" fmla="*/ 146 w 3965"/>
                <a:gd name="T1" fmla="*/ 88 h 222"/>
                <a:gd name="T2" fmla="*/ 277 w 3965"/>
                <a:gd name="T3" fmla="*/ 92 h 222"/>
                <a:gd name="T4" fmla="*/ 213 w 3965"/>
                <a:gd name="T5" fmla="*/ 50 h 222"/>
                <a:gd name="T6" fmla="*/ 321 w 3965"/>
                <a:gd name="T7" fmla="*/ 111 h 222"/>
                <a:gd name="T8" fmla="*/ 423 w 3965"/>
                <a:gd name="T9" fmla="*/ 144 h 222"/>
                <a:gd name="T10" fmla="*/ 421 w 3965"/>
                <a:gd name="T11" fmla="*/ 103 h 222"/>
                <a:gd name="T12" fmla="*/ 593 w 3965"/>
                <a:gd name="T13" fmla="*/ 105 h 222"/>
                <a:gd name="T14" fmla="*/ 546 w 3965"/>
                <a:gd name="T15" fmla="*/ 22 h 222"/>
                <a:gd name="T16" fmla="*/ 776 w 3965"/>
                <a:gd name="T17" fmla="*/ 112 h 222"/>
                <a:gd name="T18" fmla="*/ 719 w 3965"/>
                <a:gd name="T19" fmla="*/ 175 h 222"/>
                <a:gd name="T20" fmla="*/ 800 w 3965"/>
                <a:gd name="T21" fmla="*/ 172 h 222"/>
                <a:gd name="T22" fmla="*/ 853 w 3965"/>
                <a:gd name="T23" fmla="*/ 66 h 222"/>
                <a:gd name="T24" fmla="*/ 917 w 3965"/>
                <a:gd name="T25" fmla="*/ 160 h 222"/>
                <a:gd name="T26" fmla="*/ 916 w 3965"/>
                <a:gd name="T27" fmla="*/ 62 h 222"/>
                <a:gd name="T28" fmla="*/ 1043 w 3965"/>
                <a:gd name="T29" fmla="*/ 46 h 222"/>
                <a:gd name="T30" fmla="*/ 1002 w 3965"/>
                <a:gd name="T31" fmla="*/ 111 h 222"/>
                <a:gd name="T32" fmla="*/ 1148 w 3965"/>
                <a:gd name="T33" fmla="*/ 83 h 222"/>
                <a:gd name="T34" fmla="*/ 1191 w 3965"/>
                <a:gd name="T35" fmla="*/ 46 h 222"/>
                <a:gd name="T36" fmla="*/ 1274 w 3965"/>
                <a:gd name="T37" fmla="*/ 173 h 222"/>
                <a:gd name="T38" fmla="*/ 1368 w 3965"/>
                <a:gd name="T39" fmla="*/ 88 h 222"/>
                <a:gd name="T40" fmla="*/ 1452 w 3965"/>
                <a:gd name="T41" fmla="*/ 19 h 222"/>
                <a:gd name="T42" fmla="*/ 1617 w 3965"/>
                <a:gd name="T43" fmla="*/ 63 h 222"/>
                <a:gd name="T44" fmla="*/ 1581 w 3965"/>
                <a:gd name="T45" fmla="*/ 67 h 222"/>
                <a:gd name="T46" fmla="*/ 1749 w 3965"/>
                <a:gd name="T47" fmla="*/ 46 h 222"/>
                <a:gd name="T48" fmla="*/ 1800 w 3965"/>
                <a:gd name="T49" fmla="*/ 157 h 222"/>
                <a:gd name="T50" fmla="*/ 1749 w 3965"/>
                <a:gd name="T51" fmla="*/ 62 h 222"/>
                <a:gd name="T52" fmla="*/ 1892 w 3965"/>
                <a:gd name="T53" fmla="*/ 172 h 222"/>
                <a:gd name="T54" fmla="*/ 2015 w 3965"/>
                <a:gd name="T55" fmla="*/ 88 h 222"/>
                <a:gd name="T56" fmla="*/ 2063 w 3965"/>
                <a:gd name="T57" fmla="*/ 172 h 222"/>
                <a:gd name="T58" fmla="*/ 2113 w 3965"/>
                <a:gd name="T59" fmla="*/ 142 h 222"/>
                <a:gd name="T60" fmla="*/ 2189 w 3965"/>
                <a:gd name="T61" fmla="*/ 77 h 222"/>
                <a:gd name="T62" fmla="*/ 2219 w 3965"/>
                <a:gd name="T63" fmla="*/ 111 h 222"/>
                <a:gd name="T64" fmla="*/ 2281 w 3965"/>
                <a:gd name="T65" fmla="*/ 158 h 222"/>
                <a:gd name="T66" fmla="*/ 2399 w 3965"/>
                <a:gd name="T67" fmla="*/ 46 h 222"/>
                <a:gd name="T68" fmla="*/ 2358 w 3965"/>
                <a:gd name="T69" fmla="*/ 111 h 222"/>
                <a:gd name="T70" fmla="*/ 2528 w 3965"/>
                <a:gd name="T71" fmla="*/ 150 h 222"/>
                <a:gd name="T72" fmla="*/ 2656 w 3965"/>
                <a:gd name="T73" fmla="*/ 46 h 222"/>
                <a:gd name="T74" fmla="*/ 2707 w 3965"/>
                <a:gd name="T75" fmla="*/ 157 h 222"/>
                <a:gd name="T76" fmla="*/ 2656 w 3965"/>
                <a:gd name="T77" fmla="*/ 62 h 222"/>
                <a:gd name="T78" fmla="*/ 2799 w 3965"/>
                <a:gd name="T79" fmla="*/ 67 h 222"/>
                <a:gd name="T80" fmla="*/ 2823 w 3965"/>
                <a:gd name="T81" fmla="*/ 205 h 222"/>
                <a:gd name="T82" fmla="*/ 2901 w 3965"/>
                <a:gd name="T83" fmla="*/ 50 h 222"/>
                <a:gd name="T84" fmla="*/ 3071 w 3965"/>
                <a:gd name="T85" fmla="*/ 172 h 222"/>
                <a:gd name="T86" fmla="*/ 3071 w 3965"/>
                <a:gd name="T87" fmla="*/ 89 h 222"/>
                <a:gd name="T88" fmla="*/ 3090 w 3965"/>
                <a:gd name="T89" fmla="*/ 172 h 222"/>
                <a:gd name="T90" fmla="*/ 3037 w 3965"/>
                <a:gd name="T91" fmla="*/ 162 h 222"/>
                <a:gd name="T92" fmla="*/ 3126 w 3965"/>
                <a:gd name="T93" fmla="*/ 50 h 222"/>
                <a:gd name="T94" fmla="*/ 3145 w 3965"/>
                <a:gd name="T95" fmla="*/ 66 h 222"/>
                <a:gd name="T96" fmla="*/ 3126 w 3965"/>
                <a:gd name="T97" fmla="*/ 147 h 222"/>
                <a:gd name="T98" fmla="*/ 3326 w 3965"/>
                <a:gd name="T99" fmla="*/ 111 h 222"/>
                <a:gd name="T100" fmla="*/ 3345 w 3965"/>
                <a:gd name="T101" fmla="*/ 88 h 222"/>
                <a:gd name="T102" fmla="*/ 3262 w 3965"/>
                <a:gd name="T103" fmla="*/ 135 h 222"/>
                <a:gd name="T104" fmla="*/ 3406 w 3965"/>
                <a:gd name="T105" fmla="*/ 3 h 222"/>
                <a:gd name="T106" fmla="*/ 3552 w 3965"/>
                <a:gd name="T107" fmla="*/ 19 h 222"/>
                <a:gd name="T108" fmla="*/ 3556 w 3965"/>
                <a:gd name="T109" fmla="*/ 50 h 222"/>
                <a:gd name="T110" fmla="*/ 3732 w 3965"/>
                <a:gd name="T111" fmla="*/ 63 h 222"/>
                <a:gd name="T112" fmla="*/ 3626 w 3965"/>
                <a:gd name="T113" fmla="*/ 83 h 222"/>
                <a:gd name="T114" fmla="*/ 3665 w 3965"/>
                <a:gd name="T115" fmla="*/ 46 h 222"/>
                <a:gd name="T116" fmla="*/ 3798 w 3965"/>
                <a:gd name="T117" fmla="*/ 111 h 222"/>
                <a:gd name="T118" fmla="*/ 3901 w 3965"/>
                <a:gd name="T119" fmla="*/ 144 h 222"/>
                <a:gd name="T120" fmla="*/ 3899 w 3965"/>
                <a:gd name="T121" fmla="*/ 103 h 222"/>
                <a:gd name="T122" fmla="*/ 3937 w 3965"/>
                <a:gd name="T123"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965" h="222">
                  <a:moveTo>
                    <a:pt x="0" y="88"/>
                  </a:moveTo>
                  <a:cubicBezTo>
                    <a:pt x="0" y="38"/>
                    <a:pt x="34" y="0"/>
                    <a:pt x="84" y="0"/>
                  </a:cubicBezTo>
                  <a:cubicBezTo>
                    <a:pt x="134" y="0"/>
                    <a:pt x="168" y="38"/>
                    <a:pt x="168" y="88"/>
                  </a:cubicBezTo>
                  <a:cubicBezTo>
                    <a:pt x="168" y="138"/>
                    <a:pt x="134" y="175"/>
                    <a:pt x="84" y="175"/>
                  </a:cubicBezTo>
                  <a:cubicBezTo>
                    <a:pt x="34" y="175"/>
                    <a:pt x="0" y="138"/>
                    <a:pt x="0" y="88"/>
                  </a:cubicBezTo>
                  <a:close/>
                  <a:moveTo>
                    <a:pt x="146" y="88"/>
                  </a:moveTo>
                  <a:cubicBezTo>
                    <a:pt x="146" y="48"/>
                    <a:pt x="122" y="19"/>
                    <a:pt x="84" y="19"/>
                  </a:cubicBezTo>
                  <a:cubicBezTo>
                    <a:pt x="46" y="19"/>
                    <a:pt x="22" y="48"/>
                    <a:pt x="22" y="88"/>
                  </a:cubicBezTo>
                  <a:cubicBezTo>
                    <a:pt x="22" y="127"/>
                    <a:pt x="46" y="157"/>
                    <a:pt x="84" y="157"/>
                  </a:cubicBezTo>
                  <a:cubicBezTo>
                    <a:pt x="122" y="157"/>
                    <a:pt x="146" y="127"/>
                    <a:pt x="146" y="88"/>
                  </a:cubicBezTo>
                  <a:close/>
                  <a:moveTo>
                    <a:pt x="277" y="172"/>
                  </a:moveTo>
                  <a:cubicBezTo>
                    <a:pt x="277" y="92"/>
                    <a:pt x="277" y="92"/>
                    <a:pt x="277" y="92"/>
                  </a:cubicBezTo>
                  <a:cubicBezTo>
                    <a:pt x="277" y="70"/>
                    <a:pt x="266" y="63"/>
                    <a:pt x="250" y="63"/>
                  </a:cubicBezTo>
                  <a:cubicBezTo>
                    <a:pt x="235" y="63"/>
                    <a:pt x="220" y="73"/>
                    <a:pt x="213" y="83"/>
                  </a:cubicBezTo>
                  <a:cubicBezTo>
                    <a:pt x="213" y="172"/>
                    <a:pt x="213" y="172"/>
                    <a:pt x="213" y="172"/>
                  </a:cubicBezTo>
                  <a:cubicBezTo>
                    <a:pt x="194" y="172"/>
                    <a:pt x="194" y="172"/>
                    <a:pt x="194" y="172"/>
                  </a:cubicBezTo>
                  <a:cubicBezTo>
                    <a:pt x="194" y="50"/>
                    <a:pt x="194" y="50"/>
                    <a:pt x="194" y="50"/>
                  </a:cubicBezTo>
                  <a:cubicBezTo>
                    <a:pt x="213" y="50"/>
                    <a:pt x="213" y="50"/>
                    <a:pt x="213" y="50"/>
                  </a:cubicBezTo>
                  <a:cubicBezTo>
                    <a:pt x="213" y="67"/>
                    <a:pt x="213" y="67"/>
                    <a:pt x="213" y="67"/>
                  </a:cubicBezTo>
                  <a:cubicBezTo>
                    <a:pt x="222" y="57"/>
                    <a:pt x="239" y="46"/>
                    <a:pt x="257" y="46"/>
                  </a:cubicBezTo>
                  <a:cubicBezTo>
                    <a:pt x="283" y="46"/>
                    <a:pt x="296" y="59"/>
                    <a:pt x="296" y="86"/>
                  </a:cubicBezTo>
                  <a:cubicBezTo>
                    <a:pt x="296" y="172"/>
                    <a:pt x="296" y="172"/>
                    <a:pt x="296" y="172"/>
                  </a:cubicBezTo>
                  <a:lnTo>
                    <a:pt x="277" y="172"/>
                  </a:lnTo>
                  <a:close/>
                  <a:moveTo>
                    <a:pt x="321" y="111"/>
                  </a:moveTo>
                  <a:cubicBezTo>
                    <a:pt x="321" y="75"/>
                    <a:pt x="346" y="46"/>
                    <a:pt x="381" y="46"/>
                  </a:cubicBezTo>
                  <a:cubicBezTo>
                    <a:pt x="418" y="46"/>
                    <a:pt x="440" y="75"/>
                    <a:pt x="440" y="112"/>
                  </a:cubicBezTo>
                  <a:cubicBezTo>
                    <a:pt x="440" y="117"/>
                    <a:pt x="440" y="117"/>
                    <a:pt x="440" y="117"/>
                  </a:cubicBezTo>
                  <a:cubicBezTo>
                    <a:pt x="341" y="117"/>
                    <a:pt x="341" y="117"/>
                    <a:pt x="341" y="117"/>
                  </a:cubicBezTo>
                  <a:cubicBezTo>
                    <a:pt x="342" y="140"/>
                    <a:pt x="359" y="160"/>
                    <a:pt x="385" y="160"/>
                  </a:cubicBezTo>
                  <a:cubicBezTo>
                    <a:pt x="399" y="160"/>
                    <a:pt x="413" y="154"/>
                    <a:pt x="423" y="144"/>
                  </a:cubicBezTo>
                  <a:cubicBezTo>
                    <a:pt x="432" y="157"/>
                    <a:pt x="432" y="157"/>
                    <a:pt x="432" y="157"/>
                  </a:cubicBezTo>
                  <a:cubicBezTo>
                    <a:pt x="420" y="169"/>
                    <a:pt x="403" y="175"/>
                    <a:pt x="383" y="175"/>
                  </a:cubicBezTo>
                  <a:cubicBezTo>
                    <a:pt x="347" y="175"/>
                    <a:pt x="321" y="149"/>
                    <a:pt x="321" y="111"/>
                  </a:cubicBezTo>
                  <a:close/>
                  <a:moveTo>
                    <a:pt x="381" y="62"/>
                  </a:moveTo>
                  <a:cubicBezTo>
                    <a:pt x="355" y="62"/>
                    <a:pt x="342" y="84"/>
                    <a:pt x="341" y="103"/>
                  </a:cubicBezTo>
                  <a:cubicBezTo>
                    <a:pt x="421" y="103"/>
                    <a:pt x="421" y="103"/>
                    <a:pt x="421" y="103"/>
                  </a:cubicBezTo>
                  <a:cubicBezTo>
                    <a:pt x="421" y="85"/>
                    <a:pt x="409" y="62"/>
                    <a:pt x="381" y="62"/>
                  </a:cubicBezTo>
                  <a:close/>
                  <a:moveTo>
                    <a:pt x="525" y="172"/>
                  </a:moveTo>
                  <a:cubicBezTo>
                    <a:pt x="525" y="3"/>
                    <a:pt x="525" y="3"/>
                    <a:pt x="525" y="3"/>
                  </a:cubicBezTo>
                  <a:cubicBezTo>
                    <a:pt x="593" y="3"/>
                    <a:pt x="593" y="3"/>
                    <a:pt x="593" y="3"/>
                  </a:cubicBezTo>
                  <a:cubicBezTo>
                    <a:pt x="627" y="3"/>
                    <a:pt x="646" y="26"/>
                    <a:pt x="646" y="54"/>
                  </a:cubicBezTo>
                  <a:cubicBezTo>
                    <a:pt x="646" y="82"/>
                    <a:pt x="626" y="105"/>
                    <a:pt x="593" y="105"/>
                  </a:cubicBezTo>
                  <a:cubicBezTo>
                    <a:pt x="546" y="105"/>
                    <a:pt x="546" y="105"/>
                    <a:pt x="546" y="105"/>
                  </a:cubicBezTo>
                  <a:cubicBezTo>
                    <a:pt x="546" y="172"/>
                    <a:pt x="546" y="172"/>
                    <a:pt x="546" y="172"/>
                  </a:cubicBezTo>
                  <a:lnTo>
                    <a:pt x="525" y="172"/>
                  </a:lnTo>
                  <a:close/>
                  <a:moveTo>
                    <a:pt x="624" y="54"/>
                  </a:moveTo>
                  <a:cubicBezTo>
                    <a:pt x="624" y="35"/>
                    <a:pt x="610" y="22"/>
                    <a:pt x="590" y="22"/>
                  </a:cubicBezTo>
                  <a:cubicBezTo>
                    <a:pt x="546" y="22"/>
                    <a:pt x="546" y="22"/>
                    <a:pt x="546" y="22"/>
                  </a:cubicBezTo>
                  <a:cubicBezTo>
                    <a:pt x="546" y="86"/>
                    <a:pt x="546" y="86"/>
                    <a:pt x="546" y="86"/>
                  </a:cubicBezTo>
                  <a:cubicBezTo>
                    <a:pt x="590" y="86"/>
                    <a:pt x="590" y="86"/>
                    <a:pt x="590" y="86"/>
                  </a:cubicBezTo>
                  <a:cubicBezTo>
                    <a:pt x="610" y="86"/>
                    <a:pt x="624" y="73"/>
                    <a:pt x="624" y="54"/>
                  </a:cubicBezTo>
                  <a:close/>
                  <a:moveTo>
                    <a:pt x="656" y="111"/>
                  </a:moveTo>
                  <a:cubicBezTo>
                    <a:pt x="656" y="75"/>
                    <a:pt x="682" y="46"/>
                    <a:pt x="717" y="46"/>
                  </a:cubicBezTo>
                  <a:cubicBezTo>
                    <a:pt x="754" y="46"/>
                    <a:pt x="776" y="75"/>
                    <a:pt x="776" y="112"/>
                  </a:cubicBezTo>
                  <a:cubicBezTo>
                    <a:pt x="776" y="117"/>
                    <a:pt x="776" y="117"/>
                    <a:pt x="776" y="117"/>
                  </a:cubicBezTo>
                  <a:cubicBezTo>
                    <a:pt x="676" y="117"/>
                    <a:pt x="676" y="117"/>
                    <a:pt x="676" y="117"/>
                  </a:cubicBezTo>
                  <a:cubicBezTo>
                    <a:pt x="678" y="140"/>
                    <a:pt x="694" y="160"/>
                    <a:pt x="721" y="160"/>
                  </a:cubicBezTo>
                  <a:cubicBezTo>
                    <a:pt x="735" y="160"/>
                    <a:pt x="749" y="154"/>
                    <a:pt x="758" y="144"/>
                  </a:cubicBezTo>
                  <a:cubicBezTo>
                    <a:pt x="768" y="157"/>
                    <a:pt x="768" y="157"/>
                    <a:pt x="768" y="157"/>
                  </a:cubicBezTo>
                  <a:cubicBezTo>
                    <a:pt x="755" y="169"/>
                    <a:pt x="739" y="175"/>
                    <a:pt x="719" y="175"/>
                  </a:cubicBezTo>
                  <a:cubicBezTo>
                    <a:pt x="682" y="175"/>
                    <a:pt x="656" y="149"/>
                    <a:pt x="656" y="111"/>
                  </a:cubicBezTo>
                  <a:close/>
                  <a:moveTo>
                    <a:pt x="717" y="62"/>
                  </a:moveTo>
                  <a:cubicBezTo>
                    <a:pt x="690" y="62"/>
                    <a:pt x="677" y="84"/>
                    <a:pt x="676" y="103"/>
                  </a:cubicBezTo>
                  <a:cubicBezTo>
                    <a:pt x="757" y="103"/>
                    <a:pt x="757" y="103"/>
                    <a:pt x="757" y="103"/>
                  </a:cubicBezTo>
                  <a:cubicBezTo>
                    <a:pt x="757" y="85"/>
                    <a:pt x="745" y="62"/>
                    <a:pt x="717" y="62"/>
                  </a:cubicBezTo>
                  <a:close/>
                  <a:moveTo>
                    <a:pt x="800" y="172"/>
                  </a:moveTo>
                  <a:cubicBezTo>
                    <a:pt x="800" y="50"/>
                    <a:pt x="800" y="50"/>
                    <a:pt x="800" y="50"/>
                  </a:cubicBezTo>
                  <a:cubicBezTo>
                    <a:pt x="819" y="50"/>
                    <a:pt x="819" y="50"/>
                    <a:pt x="819" y="50"/>
                  </a:cubicBezTo>
                  <a:cubicBezTo>
                    <a:pt x="819" y="69"/>
                    <a:pt x="819" y="69"/>
                    <a:pt x="819" y="69"/>
                  </a:cubicBezTo>
                  <a:cubicBezTo>
                    <a:pt x="829" y="56"/>
                    <a:pt x="843" y="47"/>
                    <a:pt x="860" y="47"/>
                  </a:cubicBezTo>
                  <a:cubicBezTo>
                    <a:pt x="860" y="67"/>
                    <a:pt x="860" y="67"/>
                    <a:pt x="860" y="67"/>
                  </a:cubicBezTo>
                  <a:cubicBezTo>
                    <a:pt x="858" y="66"/>
                    <a:pt x="856" y="66"/>
                    <a:pt x="853" y="66"/>
                  </a:cubicBezTo>
                  <a:cubicBezTo>
                    <a:pt x="841" y="66"/>
                    <a:pt x="825" y="75"/>
                    <a:pt x="819" y="85"/>
                  </a:cubicBezTo>
                  <a:cubicBezTo>
                    <a:pt x="819" y="172"/>
                    <a:pt x="819" y="172"/>
                    <a:pt x="819" y="172"/>
                  </a:cubicBezTo>
                  <a:lnTo>
                    <a:pt x="800" y="172"/>
                  </a:lnTo>
                  <a:close/>
                  <a:moveTo>
                    <a:pt x="867" y="156"/>
                  </a:moveTo>
                  <a:cubicBezTo>
                    <a:pt x="877" y="142"/>
                    <a:pt x="877" y="142"/>
                    <a:pt x="877" y="142"/>
                  </a:cubicBezTo>
                  <a:cubicBezTo>
                    <a:pt x="885" y="152"/>
                    <a:pt x="901" y="160"/>
                    <a:pt x="917" y="160"/>
                  </a:cubicBezTo>
                  <a:cubicBezTo>
                    <a:pt x="936" y="160"/>
                    <a:pt x="946" y="151"/>
                    <a:pt x="946" y="139"/>
                  </a:cubicBezTo>
                  <a:cubicBezTo>
                    <a:pt x="946" y="109"/>
                    <a:pt x="870" y="127"/>
                    <a:pt x="870" y="82"/>
                  </a:cubicBezTo>
                  <a:cubicBezTo>
                    <a:pt x="870" y="63"/>
                    <a:pt x="887" y="46"/>
                    <a:pt x="916" y="46"/>
                  </a:cubicBezTo>
                  <a:cubicBezTo>
                    <a:pt x="937" y="46"/>
                    <a:pt x="952" y="54"/>
                    <a:pt x="962" y="64"/>
                  </a:cubicBezTo>
                  <a:cubicBezTo>
                    <a:pt x="953" y="77"/>
                    <a:pt x="953" y="77"/>
                    <a:pt x="953" y="77"/>
                  </a:cubicBezTo>
                  <a:cubicBezTo>
                    <a:pt x="945" y="69"/>
                    <a:pt x="932" y="62"/>
                    <a:pt x="916" y="62"/>
                  </a:cubicBezTo>
                  <a:cubicBezTo>
                    <a:pt x="899" y="62"/>
                    <a:pt x="889" y="70"/>
                    <a:pt x="889" y="81"/>
                  </a:cubicBezTo>
                  <a:cubicBezTo>
                    <a:pt x="889" y="108"/>
                    <a:pt x="965" y="90"/>
                    <a:pt x="965" y="138"/>
                  </a:cubicBezTo>
                  <a:cubicBezTo>
                    <a:pt x="965" y="159"/>
                    <a:pt x="948" y="175"/>
                    <a:pt x="917" y="175"/>
                  </a:cubicBezTo>
                  <a:cubicBezTo>
                    <a:pt x="897" y="175"/>
                    <a:pt x="879" y="169"/>
                    <a:pt x="867" y="156"/>
                  </a:cubicBezTo>
                  <a:close/>
                  <a:moveTo>
                    <a:pt x="982" y="111"/>
                  </a:moveTo>
                  <a:cubicBezTo>
                    <a:pt x="982" y="75"/>
                    <a:pt x="1006" y="46"/>
                    <a:pt x="1043" y="46"/>
                  </a:cubicBezTo>
                  <a:cubicBezTo>
                    <a:pt x="1081" y="46"/>
                    <a:pt x="1104" y="75"/>
                    <a:pt x="1104" y="111"/>
                  </a:cubicBezTo>
                  <a:cubicBezTo>
                    <a:pt x="1104" y="146"/>
                    <a:pt x="1081" y="175"/>
                    <a:pt x="1043" y="175"/>
                  </a:cubicBezTo>
                  <a:cubicBezTo>
                    <a:pt x="1006" y="175"/>
                    <a:pt x="982" y="146"/>
                    <a:pt x="982" y="111"/>
                  </a:cubicBezTo>
                  <a:close/>
                  <a:moveTo>
                    <a:pt x="1084" y="111"/>
                  </a:moveTo>
                  <a:cubicBezTo>
                    <a:pt x="1084" y="86"/>
                    <a:pt x="1069" y="63"/>
                    <a:pt x="1043" y="63"/>
                  </a:cubicBezTo>
                  <a:cubicBezTo>
                    <a:pt x="1017" y="63"/>
                    <a:pt x="1002" y="86"/>
                    <a:pt x="1002" y="111"/>
                  </a:cubicBezTo>
                  <a:cubicBezTo>
                    <a:pt x="1002" y="136"/>
                    <a:pt x="1017" y="158"/>
                    <a:pt x="1043" y="158"/>
                  </a:cubicBezTo>
                  <a:cubicBezTo>
                    <a:pt x="1069" y="158"/>
                    <a:pt x="1084" y="136"/>
                    <a:pt x="1084" y="111"/>
                  </a:cubicBezTo>
                  <a:close/>
                  <a:moveTo>
                    <a:pt x="1211" y="172"/>
                  </a:moveTo>
                  <a:cubicBezTo>
                    <a:pt x="1211" y="92"/>
                    <a:pt x="1211" y="92"/>
                    <a:pt x="1211" y="92"/>
                  </a:cubicBezTo>
                  <a:cubicBezTo>
                    <a:pt x="1211" y="70"/>
                    <a:pt x="1201" y="63"/>
                    <a:pt x="1184" y="63"/>
                  </a:cubicBezTo>
                  <a:cubicBezTo>
                    <a:pt x="1169" y="63"/>
                    <a:pt x="1155" y="73"/>
                    <a:pt x="1148" y="83"/>
                  </a:cubicBezTo>
                  <a:cubicBezTo>
                    <a:pt x="1148" y="172"/>
                    <a:pt x="1148" y="172"/>
                    <a:pt x="1148" y="172"/>
                  </a:cubicBezTo>
                  <a:cubicBezTo>
                    <a:pt x="1129" y="172"/>
                    <a:pt x="1129" y="172"/>
                    <a:pt x="1129" y="172"/>
                  </a:cubicBezTo>
                  <a:cubicBezTo>
                    <a:pt x="1129" y="50"/>
                    <a:pt x="1129" y="50"/>
                    <a:pt x="1129" y="50"/>
                  </a:cubicBezTo>
                  <a:cubicBezTo>
                    <a:pt x="1148" y="50"/>
                    <a:pt x="1148" y="50"/>
                    <a:pt x="1148" y="50"/>
                  </a:cubicBezTo>
                  <a:cubicBezTo>
                    <a:pt x="1148" y="67"/>
                    <a:pt x="1148" y="67"/>
                    <a:pt x="1148" y="67"/>
                  </a:cubicBezTo>
                  <a:cubicBezTo>
                    <a:pt x="1156" y="57"/>
                    <a:pt x="1173" y="46"/>
                    <a:pt x="1191" y="46"/>
                  </a:cubicBezTo>
                  <a:cubicBezTo>
                    <a:pt x="1217" y="46"/>
                    <a:pt x="1231" y="59"/>
                    <a:pt x="1231" y="86"/>
                  </a:cubicBezTo>
                  <a:cubicBezTo>
                    <a:pt x="1231" y="172"/>
                    <a:pt x="1231" y="172"/>
                    <a:pt x="1231" y="172"/>
                  </a:cubicBezTo>
                  <a:lnTo>
                    <a:pt x="1211" y="172"/>
                  </a:lnTo>
                  <a:close/>
                  <a:moveTo>
                    <a:pt x="1267" y="205"/>
                  </a:moveTo>
                  <a:cubicBezTo>
                    <a:pt x="1258" y="197"/>
                    <a:pt x="1258" y="197"/>
                    <a:pt x="1258" y="197"/>
                  </a:cubicBezTo>
                  <a:cubicBezTo>
                    <a:pt x="1266" y="191"/>
                    <a:pt x="1273" y="181"/>
                    <a:pt x="1274" y="173"/>
                  </a:cubicBezTo>
                  <a:cubicBezTo>
                    <a:pt x="1274" y="173"/>
                    <a:pt x="1272" y="174"/>
                    <a:pt x="1271" y="174"/>
                  </a:cubicBezTo>
                  <a:cubicBezTo>
                    <a:pt x="1264" y="174"/>
                    <a:pt x="1259" y="168"/>
                    <a:pt x="1259" y="161"/>
                  </a:cubicBezTo>
                  <a:cubicBezTo>
                    <a:pt x="1259" y="153"/>
                    <a:pt x="1264" y="147"/>
                    <a:pt x="1272" y="147"/>
                  </a:cubicBezTo>
                  <a:cubicBezTo>
                    <a:pt x="1280" y="147"/>
                    <a:pt x="1288" y="154"/>
                    <a:pt x="1288" y="166"/>
                  </a:cubicBezTo>
                  <a:cubicBezTo>
                    <a:pt x="1288" y="182"/>
                    <a:pt x="1279" y="196"/>
                    <a:pt x="1267" y="205"/>
                  </a:cubicBezTo>
                  <a:close/>
                  <a:moveTo>
                    <a:pt x="1368" y="88"/>
                  </a:moveTo>
                  <a:cubicBezTo>
                    <a:pt x="1368" y="38"/>
                    <a:pt x="1401" y="0"/>
                    <a:pt x="1452" y="0"/>
                  </a:cubicBezTo>
                  <a:cubicBezTo>
                    <a:pt x="1502" y="0"/>
                    <a:pt x="1536" y="38"/>
                    <a:pt x="1536" y="88"/>
                  </a:cubicBezTo>
                  <a:cubicBezTo>
                    <a:pt x="1536" y="138"/>
                    <a:pt x="1502" y="175"/>
                    <a:pt x="1452" y="175"/>
                  </a:cubicBezTo>
                  <a:cubicBezTo>
                    <a:pt x="1401" y="175"/>
                    <a:pt x="1368" y="138"/>
                    <a:pt x="1368" y="88"/>
                  </a:cubicBezTo>
                  <a:close/>
                  <a:moveTo>
                    <a:pt x="1514" y="88"/>
                  </a:moveTo>
                  <a:cubicBezTo>
                    <a:pt x="1514" y="48"/>
                    <a:pt x="1490" y="19"/>
                    <a:pt x="1452" y="19"/>
                  </a:cubicBezTo>
                  <a:cubicBezTo>
                    <a:pt x="1414" y="19"/>
                    <a:pt x="1389" y="48"/>
                    <a:pt x="1389" y="88"/>
                  </a:cubicBezTo>
                  <a:cubicBezTo>
                    <a:pt x="1389" y="127"/>
                    <a:pt x="1414" y="157"/>
                    <a:pt x="1452" y="157"/>
                  </a:cubicBezTo>
                  <a:cubicBezTo>
                    <a:pt x="1490" y="157"/>
                    <a:pt x="1514" y="127"/>
                    <a:pt x="1514" y="88"/>
                  </a:cubicBezTo>
                  <a:close/>
                  <a:moveTo>
                    <a:pt x="1645" y="172"/>
                  </a:moveTo>
                  <a:cubicBezTo>
                    <a:pt x="1645" y="92"/>
                    <a:pt x="1645" y="92"/>
                    <a:pt x="1645" y="92"/>
                  </a:cubicBezTo>
                  <a:cubicBezTo>
                    <a:pt x="1645" y="70"/>
                    <a:pt x="1634" y="63"/>
                    <a:pt x="1617" y="63"/>
                  </a:cubicBezTo>
                  <a:cubicBezTo>
                    <a:pt x="1602" y="63"/>
                    <a:pt x="1588" y="73"/>
                    <a:pt x="1581" y="83"/>
                  </a:cubicBezTo>
                  <a:cubicBezTo>
                    <a:pt x="1581" y="172"/>
                    <a:pt x="1581" y="172"/>
                    <a:pt x="1581" y="172"/>
                  </a:cubicBezTo>
                  <a:cubicBezTo>
                    <a:pt x="1562" y="172"/>
                    <a:pt x="1562" y="172"/>
                    <a:pt x="1562" y="172"/>
                  </a:cubicBezTo>
                  <a:cubicBezTo>
                    <a:pt x="1562" y="50"/>
                    <a:pt x="1562" y="50"/>
                    <a:pt x="1562" y="50"/>
                  </a:cubicBezTo>
                  <a:cubicBezTo>
                    <a:pt x="1581" y="50"/>
                    <a:pt x="1581" y="50"/>
                    <a:pt x="1581" y="50"/>
                  </a:cubicBezTo>
                  <a:cubicBezTo>
                    <a:pt x="1581" y="67"/>
                    <a:pt x="1581" y="67"/>
                    <a:pt x="1581" y="67"/>
                  </a:cubicBezTo>
                  <a:cubicBezTo>
                    <a:pt x="1590" y="57"/>
                    <a:pt x="1606" y="46"/>
                    <a:pt x="1625" y="46"/>
                  </a:cubicBezTo>
                  <a:cubicBezTo>
                    <a:pt x="1650" y="46"/>
                    <a:pt x="1664" y="59"/>
                    <a:pt x="1664" y="86"/>
                  </a:cubicBezTo>
                  <a:cubicBezTo>
                    <a:pt x="1664" y="172"/>
                    <a:pt x="1664" y="172"/>
                    <a:pt x="1664" y="172"/>
                  </a:cubicBezTo>
                  <a:lnTo>
                    <a:pt x="1645" y="172"/>
                  </a:lnTo>
                  <a:close/>
                  <a:moveTo>
                    <a:pt x="1688" y="111"/>
                  </a:moveTo>
                  <a:cubicBezTo>
                    <a:pt x="1688" y="75"/>
                    <a:pt x="1714" y="46"/>
                    <a:pt x="1749" y="46"/>
                  </a:cubicBezTo>
                  <a:cubicBezTo>
                    <a:pt x="1786" y="46"/>
                    <a:pt x="1808" y="75"/>
                    <a:pt x="1808" y="112"/>
                  </a:cubicBezTo>
                  <a:cubicBezTo>
                    <a:pt x="1808" y="117"/>
                    <a:pt x="1808" y="117"/>
                    <a:pt x="1808" y="117"/>
                  </a:cubicBezTo>
                  <a:cubicBezTo>
                    <a:pt x="1708" y="117"/>
                    <a:pt x="1708" y="117"/>
                    <a:pt x="1708" y="117"/>
                  </a:cubicBezTo>
                  <a:cubicBezTo>
                    <a:pt x="1710" y="140"/>
                    <a:pt x="1726" y="160"/>
                    <a:pt x="1753" y="160"/>
                  </a:cubicBezTo>
                  <a:cubicBezTo>
                    <a:pt x="1767" y="160"/>
                    <a:pt x="1781" y="154"/>
                    <a:pt x="1791" y="144"/>
                  </a:cubicBezTo>
                  <a:cubicBezTo>
                    <a:pt x="1800" y="157"/>
                    <a:pt x="1800" y="157"/>
                    <a:pt x="1800" y="157"/>
                  </a:cubicBezTo>
                  <a:cubicBezTo>
                    <a:pt x="1788" y="169"/>
                    <a:pt x="1771" y="175"/>
                    <a:pt x="1751" y="175"/>
                  </a:cubicBezTo>
                  <a:cubicBezTo>
                    <a:pt x="1715" y="175"/>
                    <a:pt x="1688" y="149"/>
                    <a:pt x="1688" y="111"/>
                  </a:cubicBezTo>
                  <a:close/>
                  <a:moveTo>
                    <a:pt x="1749" y="62"/>
                  </a:moveTo>
                  <a:cubicBezTo>
                    <a:pt x="1722" y="62"/>
                    <a:pt x="1710" y="84"/>
                    <a:pt x="1708" y="103"/>
                  </a:cubicBezTo>
                  <a:cubicBezTo>
                    <a:pt x="1789" y="103"/>
                    <a:pt x="1789" y="103"/>
                    <a:pt x="1789" y="103"/>
                  </a:cubicBezTo>
                  <a:cubicBezTo>
                    <a:pt x="1789" y="85"/>
                    <a:pt x="1777" y="62"/>
                    <a:pt x="1749" y="62"/>
                  </a:cubicBezTo>
                  <a:close/>
                  <a:moveTo>
                    <a:pt x="1892" y="172"/>
                  </a:moveTo>
                  <a:cubicBezTo>
                    <a:pt x="1892" y="3"/>
                    <a:pt x="1892" y="3"/>
                    <a:pt x="1892" y="3"/>
                  </a:cubicBezTo>
                  <a:cubicBezTo>
                    <a:pt x="1950" y="3"/>
                    <a:pt x="1950" y="3"/>
                    <a:pt x="1950" y="3"/>
                  </a:cubicBezTo>
                  <a:cubicBezTo>
                    <a:pt x="2003" y="3"/>
                    <a:pt x="2037" y="40"/>
                    <a:pt x="2037" y="88"/>
                  </a:cubicBezTo>
                  <a:cubicBezTo>
                    <a:pt x="2037" y="136"/>
                    <a:pt x="2003" y="172"/>
                    <a:pt x="1950" y="172"/>
                  </a:cubicBezTo>
                  <a:lnTo>
                    <a:pt x="1892" y="172"/>
                  </a:lnTo>
                  <a:close/>
                  <a:moveTo>
                    <a:pt x="2015" y="88"/>
                  </a:moveTo>
                  <a:cubicBezTo>
                    <a:pt x="2015" y="51"/>
                    <a:pt x="1992" y="22"/>
                    <a:pt x="1950" y="22"/>
                  </a:cubicBezTo>
                  <a:cubicBezTo>
                    <a:pt x="1913" y="22"/>
                    <a:pt x="1913" y="22"/>
                    <a:pt x="1913" y="22"/>
                  </a:cubicBezTo>
                  <a:cubicBezTo>
                    <a:pt x="1913" y="153"/>
                    <a:pt x="1913" y="153"/>
                    <a:pt x="1913" y="153"/>
                  </a:cubicBezTo>
                  <a:cubicBezTo>
                    <a:pt x="1950" y="153"/>
                    <a:pt x="1950" y="153"/>
                    <a:pt x="1950" y="153"/>
                  </a:cubicBezTo>
                  <a:cubicBezTo>
                    <a:pt x="1991" y="153"/>
                    <a:pt x="2015" y="124"/>
                    <a:pt x="2015" y="88"/>
                  </a:cubicBezTo>
                  <a:close/>
                  <a:moveTo>
                    <a:pt x="2060" y="19"/>
                  </a:moveTo>
                  <a:cubicBezTo>
                    <a:pt x="2060" y="12"/>
                    <a:pt x="2066" y="6"/>
                    <a:pt x="2073" y="6"/>
                  </a:cubicBezTo>
                  <a:cubicBezTo>
                    <a:pt x="2080" y="6"/>
                    <a:pt x="2086" y="12"/>
                    <a:pt x="2086" y="19"/>
                  </a:cubicBezTo>
                  <a:cubicBezTo>
                    <a:pt x="2086" y="26"/>
                    <a:pt x="2080" y="32"/>
                    <a:pt x="2073" y="32"/>
                  </a:cubicBezTo>
                  <a:cubicBezTo>
                    <a:pt x="2066" y="32"/>
                    <a:pt x="2060" y="26"/>
                    <a:pt x="2060" y="19"/>
                  </a:cubicBezTo>
                  <a:close/>
                  <a:moveTo>
                    <a:pt x="2063" y="172"/>
                  </a:moveTo>
                  <a:cubicBezTo>
                    <a:pt x="2063" y="50"/>
                    <a:pt x="2063" y="50"/>
                    <a:pt x="2063" y="50"/>
                  </a:cubicBezTo>
                  <a:cubicBezTo>
                    <a:pt x="2082" y="50"/>
                    <a:pt x="2082" y="50"/>
                    <a:pt x="2082" y="50"/>
                  </a:cubicBezTo>
                  <a:cubicBezTo>
                    <a:pt x="2082" y="172"/>
                    <a:pt x="2082" y="172"/>
                    <a:pt x="2082" y="172"/>
                  </a:cubicBezTo>
                  <a:lnTo>
                    <a:pt x="2063" y="172"/>
                  </a:lnTo>
                  <a:close/>
                  <a:moveTo>
                    <a:pt x="2103" y="156"/>
                  </a:moveTo>
                  <a:cubicBezTo>
                    <a:pt x="2113" y="142"/>
                    <a:pt x="2113" y="142"/>
                    <a:pt x="2113" y="142"/>
                  </a:cubicBezTo>
                  <a:cubicBezTo>
                    <a:pt x="2121" y="152"/>
                    <a:pt x="2137" y="160"/>
                    <a:pt x="2154" y="160"/>
                  </a:cubicBezTo>
                  <a:cubicBezTo>
                    <a:pt x="2172" y="160"/>
                    <a:pt x="2183" y="151"/>
                    <a:pt x="2183" y="139"/>
                  </a:cubicBezTo>
                  <a:cubicBezTo>
                    <a:pt x="2183" y="109"/>
                    <a:pt x="2107" y="127"/>
                    <a:pt x="2107" y="82"/>
                  </a:cubicBezTo>
                  <a:cubicBezTo>
                    <a:pt x="2107" y="63"/>
                    <a:pt x="2123" y="46"/>
                    <a:pt x="2152" y="46"/>
                  </a:cubicBezTo>
                  <a:cubicBezTo>
                    <a:pt x="2173" y="46"/>
                    <a:pt x="2188" y="54"/>
                    <a:pt x="2198" y="64"/>
                  </a:cubicBezTo>
                  <a:cubicBezTo>
                    <a:pt x="2189" y="77"/>
                    <a:pt x="2189" y="77"/>
                    <a:pt x="2189" y="77"/>
                  </a:cubicBezTo>
                  <a:cubicBezTo>
                    <a:pt x="2182" y="69"/>
                    <a:pt x="2168" y="62"/>
                    <a:pt x="2152" y="62"/>
                  </a:cubicBezTo>
                  <a:cubicBezTo>
                    <a:pt x="2136" y="62"/>
                    <a:pt x="2125" y="70"/>
                    <a:pt x="2125" y="81"/>
                  </a:cubicBezTo>
                  <a:cubicBezTo>
                    <a:pt x="2125" y="108"/>
                    <a:pt x="2201" y="90"/>
                    <a:pt x="2201" y="138"/>
                  </a:cubicBezTo>
                  <a:cubicBezTo>
                    <a:pt x="2201" y="159"/>
                    <a:pt x="2185" y="175"/>
                    <a:pt x="2153" y="175"/>
                  </a:cubicBezTo>
                  <a:cubicBezTo>
                    <a:pt x="2133" y="175"/>
                    <a:pt x="2116" y="169"/>
                    <a:pt x="2103" y="156"/>
                  </a:cubicBezTo>
                  <a:close/>
                  <a:moveTo>
                    <a:pt x="2219" y="111"/>
                  </a:moveTo>
                  <a:cubicBezTo>
                    <a:pt x="2219" y="74"/>
                    <a:pt x="2243" y="46"/>
                    <a:pt x="2280" y="46"/>
                  </a:cubicBezTo>
                  <a:cubicBezTo>
                    <a:pt x="2302" y="46"/>
                    <a:pt x="2316" y="56"/>
                    <a:pt x="2325" y="68"/>
                  </a:cubicBezTo>
                  <a:cubicBezTo>
                    <a:pt x="2312" y="80"/>
                    <a:pt x="2312" y="80"/>
                    <a:pt x="2312" y="80"/>
                  </a:cubicBezTo>
                  <a:cubicBezTo>
                    <a:pt x="2304" y="68"/>
                    <a:pt x="2294" y="63"/>
                    <a:pt x="2281" y="63"/>
                  </a:cubicBezTo>
                  <a:cubicBezTo>
                    <a:pt x="2255" y="63"/>
                    <a:pt x="2239" y="84"/>
                    <a:pt x="2239" y="111"/>
                  </a:cubicBezTo>
                  <a:cubicBezTo>
                    <a:pt x="2239" y="138"/>
                    <a:pt x="2255" y="158"/>
                    <a:pt x="2281" y="158"/>
                  </a:cubicBezTo>
                  <a:cubicBezTo>
                    <a:pt x="2294" y="158"/>
                    <a:pt x="2304" y="153"/>
                    <a:pt x="2312" y="142"/>
                  </a:cubicBezTo>
                  <a:cubicBezTo>
                    <a:pt x="2325" y="154"/>
                    <a:pt x="2325" y="154"/>
                    <a:pt x="2325" y="154"/>
                  </a:cubicBezTo>
                  <a:cubicBezTo>
                    <a:pt x="2316" y="166"/>
                    <a:pt x="2302" y="175"/>
                    <a:pt x="2280" y="175"/>
                  </a:cubicBezTo>
                  <a:cubicBezTo>
                    <a:pt x="2243" y="175"/>
                    <a:pt x="2219" y="147"/>
                    <a:pt x="2219" y="111"/>
                  </a:cubicBezTo>
                  <a:close/>
                  <a:moveTo>
                    <a:pt x="2338" y="111"/>
                  </a:moveTo>
                  <a:cubicBezTo>
                    <a:pt x="2338" y="75"/>
                    <a:pt x="2362" y="46"/>
                    <a:pt x="2399" y="46"/>
                  </a:cubicBezTo>
                  <a:cubicBezTo>
                    <a:pt x="2436" y="46"/>
                    <a:pt x="2460" y="75"/>
                    <a:pt x="2460" y="111"/>
                  </a:cubicBezTo>
                  <a:cubicBezTo>
                    <a:pt x="2460" y="146"/>
                    <a:pt x="2436" y="175"/>
                    <a:pt x="2399" y="175"/>
                  </a:cubicBezTo>
                  <a:cubicBezTo>
                    <a:pt x="2362" y="175"/>
                    <a:pt x="2338" y="146"/>
                    <a:pt x="2338" y="111"/>
                  </a:cubicBezTo>
                  <a:close/>
                  <a:moveTo>
                    <a:pt x="2440" y="111"/>
                  </a:moveTo>
                  <a:cubicBezTo>
                    <a:pt x="2440" y="86"/>
                    <a:pt x="2425" y="63"/>
                    <a:pt x="2399" y="63"/>
                  </a:cubicBezTo>
                  <a:cubicBezTo>
                    <a:pt x="2373" y="63"/>
                    <a:pt x="2358" y="86"/>
                    <a:pt x="2358" y="111"/>
                  </a:cubicBezTo>
                  <a:cubicBezTo>
                    <a:pt x="2358" y="136"/>
                    <a:pt x="2373" y="158"/>
                    <a:pt x="2399" y="158"/>
                  </a:cubicBezTo>
                  <a:cubicBezTo>
                    <a:pt x="2425" y="158"/>
                    <a:pt x="2440" y="136"/>
                    <a:pt x="2440" y="111"/>
                  </a:cubicBezTo>
                  <a:close/>
                  <a:moveTo>
                    <a:pt x="2517" y="172"/>
                  </a:moveTo>
                  <a:cubicBezTo>
                    <a:pt x="2466" y="50"/>
                    <a:pt x="2466" y="50"/>
                    <a:pt x="2466" y="50"/>
                  </a:cubicBezTo>
                  <a:cubicBezTo>
                    <a:pt x="2487" y="50"/>
                    <a:pt x="2487" y="50"/>
                    <a:pt x="2487" y="50"/>
                  </a:cubicBezTo>
                  <a:cubicBezTo>
                    <a:pt x="2528" y="150"/>
                    <a:pt x="2528" y="150"/>
                    <a:pt x="2528" y="150"/>
                  </a:cubicBezTo>
                  <a:cubicBezTo>
                    <a:pt x="2568" y="50"/>
                    <a:pt x="2568" y="50"/>
                    <a:pt x="2568" y="50"/>
                  </a:cubicBezTo>
                  <a:cubicBezTo>
                    <a:pt x="2589" y="50"/>
                    <a:pt x="2589" y="50"/>
                    <a:pt x="2589" y="50"/>
                  </a:cubicBezTo>
                  <a:cubicBezTo>
                    <a:pt x="2538" y="172"/>
                    <a:pt x="2538" y="172"/>
                    <a:pt x="2538" y="172"/>
                  </a:cubicBezTo>
                  <a:lnTo>
                    <a:pt x="2517" y="172"/>
                  </a:lnTo>
                  <a:close/>
                  <a:moveTo>
                    <a:pt x="2595" y="111"/>
                  </a:moveTo>
                  <a:cubicBezTo>
                    <a:pt x="2595" y="75"/>
                    <a:pt x="2621" y="46"/>
                    <a:pt x="2656" y="46"/>
                  </a:cubicBezTo>
                  <a:cubicBezTo>
                    <a:pt x="2693" y="46"/>
                    <a:pt x="2715" y="75"/>
                    <a:pt x="2715" y="112"/>
                  </a:cubicBezTo>
                  <a:cubicBezTo>
                    <a:pt x="2715" y="117"/>
                    <a:pt x="2715" y="117"/>
                    <a:pt x="2715" y="117"/>
                  </a:cubicBezTo>
                  <a:cubicBezTo>
                    <a:pt x="2616" y="117"/>
                    <a:pt x="2616" y="117"/>
                    <a:pt x="2616" y="117"/>
                  </a:cubicBezTo>
                  <a:cubicBezTo>
                    <a:pt x="2617" y="140"/>
                    <a:pt x="2633" y="160"/>
                    <a:pt x="2660" y="160"/>
                  </a:cubicBezTo>
                  <a:cubicBezTo>
                    <a:pt x="2674" y="160"/>
                    <a:pt x="2688" y="154"/>
                    <a:pt x="2698" y="144"/>
                  </a:cubicBezTo>
                  <a:cubicBezTo>
                    <a:pt x="2707" y="157"/>
                    <a:pt x="2707" y="157"/>
                    <a:pt x="2707" y="157"/>
                  </a:cubicBezTo>
                  <a:cubicBezTo>
                    <a:pt x="2695" y="169"/>
                    <a:pt x="2678" y="175"/>
                    <a:pt x="2658" y="175"/>
                  </a:cubicBezTo>
                  <a:cubicBezTo>
                    <a:pt x="2622" y="175"/>
                    <a:pt x="2595" y="149"/>
                    <a:pt x="2595" y="111"/>
                  </a:cubicBezTo>
                  <a:close/>
                  <a:moveTo>
                    <a:pt x="2656" y="62"/>
                  </a:moveTo>
                  <a:cubicBezTo>
                    <a:pt x="2630" y="62"/>
                    <a:pt x="2617" y="84"/>
                    <a:pt x="2616" y="103"/>
                  </a:cubicBezTo>
                  <a:cubicBezTo>
                    <a:pt x="2696" y="103"/>
                    <a:pt x="2696" y="103"/>
                    <a:pt x="2696" y="103"/>
                  </a:cubicBezTo>
                  <a:cubicBezTo>
                    <a:pt x="2696" y="85"/>
                    <a:pt x="2684" y="62"/>
                    <a:pt x="2656" y="62"/>
                  </a:cubicBezTo>
                  <a:close/>
                  <a:moveTo>
                    <a:pt x="2739" y="172"/>
                  </a:moveTo>
                  <a:cubicBezTo>
                    <a:pt x="2739" y="50"/>
                    <a:pt x="2739" y="50"/>
                    <a:pt x="2739" y="50"/>
                  </a:cubicBezTo>
                  <a:cubicBezTo>
                    <a:pt x="2758" y="50"/>
                    <a:pt x="2758" y="50"/>
                    <a:pt x="2758" y="50"/>
                  </a:cubicBezTo>
                  <a:cubicBezTo>
                    <a:pt x="2758" y="69"/>
                    <a:pt x="2758" y="69"/>
                    <a:pt x="2758" y="69"/>
                  </a:cubicBezTo>
                  <a:cubicBezTo>
                    <a:pt x="2768" y="56"/>
                    <a:pt x="2783" y="47"/>
                    <a:pt x="2799" y="47"/>
                  </a:cubicBezTo>
                  <a:cubicBezTo>
                    <a:pt x="2799" y="67"/>
                    <a:pt x="2799" y="67"/>
                    <a:pt x="2799" y="67"/>
                  </a:cubicBezTo>
                  <a:cubicBezTo>
                    <a:pt x="2797" y="66"/>
                    <a:pt x="2795" y="66"/>
                    <a:pt x="2792" y="66"/>
                  </a:cubicBezTo>
                  <a:cubicBezTo>
                    <a:pt x="2780" y="66"/>
                    <a:pt x="2764" y="75"/>
                    <a:pt x="2758" y="85"/>
                  </a:cubicBezTo>
                  <a:cubicBezTo>
                    <a:pt x="2758" y="172"/>
                    <a:pt x="2758" y="172"/>
                    <a:pt x="2758" y="172"/>
                  </a:cubicBezTo>
                  <a:lnTo>
                    <a:pt x="2739" y="172"/>
                  </a:lnTo>
                  <a:close/>
                  <a:moveTo>
                    <a:pt x="2813" y="203"/>
                  </a:moveTo>
                  <a:cubicBezTo>
                    <a:pt x="2816" y="204"/>
                    <a:pt x="2820" y="205"/>
                    <a:pt x="2823" y="205"/>
                  </a:cubicBezTo>
                  <a:cubicBezTo>
                    <a:pt x="2832" y="205"/>
                    <a:pt x="2837" y="202"/>
                    <a:pt x="2842" y="192"/>
                  </a:cubicBezTo>
                  <a:cubicBezTo>
                    <a:pt x="2850" y="174"/>
                    <a:pt x="2850" y="174"/>
                    <a:pt x="2850" y="174"/>
                  </a:cubicBezTo>
                  <a:cubicBezTo>
                    <a:pt x="2799" y="50"/>
                    <a:pt x="2799" y="50"/>
                    <a:pt x="2799" y="50"/>
                  </a:cubicBezTo>
                  <a:cubicBezTo>
                    <a:pt x="2819" y="50"/>
                    <a:pt x="2819" y="50"/>
                    <a:pt x="2819" y="50"/>
                  </a:cubicBezTo>
                  <a:cubicBezTo>
                    <a:pt x="2860" y="150"/>
                    <a:pt x="2860" y="150"/>
                    <a:pt x="2860" y="150"/>
                  </a:cubicBezTo>
                  <a:cubicBezTo>
                    <a:pt x="2901" y="50"/>
                    <a:pt x="2901" y="50"/>
                    <a:pt x="2901" y="50"/>
                  </a:cubicBezTo>
                  <a:cubicBezTo>
                    <a:pt x="2922" y="50"/>
                    <a:pt x="2922" y="50"/>
                    <a:pt x="2922" y="50"/>
                  </a:cubicBezTo>
                  <a:cubicBezTo>
                    <a:pt x="2860" y="197"/>
                    <a:pt x="2860" y="197"/>
                    <a:pt x="2860" y="197"/>
                  </a:cubicBezTo>
                  <a:cubicBezTo>
                    <a:pt x="2853" y="215"/>
                    <a:pt x="2840" y="222"/>
                    <a:pt x="2824" y="222"/>
                  </a:cubicBezTo>
                  <a:cubicBezTo>
                    <a:pt x="2820" y="222"/>
                    <a:pt x="2814" y="221"/>
                    <a:pt x="2810" y="220"/>
                  </a:cubicBezTo>
                  <a:lnTo>
                    <a:pt x="2813" y="203"/>
                  </a:lnTo>
                  <a:close/>
                  <a:moveTo>
                    <a:pt x="3071" y="172"/>
                  </a:moveTo>
                  <a:cubicBezTo>
                    <a:pt x="3071" y="158"/>
                    <a:pt x="3071" y="158"/>
                    <a:pt x="3071" y="158"/>
                  </a:cubicBezTo>
                  <a:cubicBezTo>
                    <a:pt x="3061" y="169"/>
                    <a:pt x="3047" y="175"/>
                    <a:pt x="3030" y="175"/>
                  </a:cubicBezTo>
                  <a:cubicBezTo>
                    <a:pt x="3010" y="175"/>
                    <a:pt x="2987" y="161"/>
                    <a:pt x="2987" y="135"/>
                  </a:cubicBezTo>
                  <a:cubicBezTo>
                    <a:pt x="2987" y="107"/>
                    <a:pt x="3010" y="94"/>
                    <a:pt x="3030" y="94"/>
                  </a:cubicBezTo>
                  <a:cubicBezTo>
                    <a:pt x="3047" y="94"/>
                    <a:pt x="3061" y="100"/>
                    <a:pt x="3071" y="111"/>
                  </a:cubicBezTo>
                  <a:cubicBezTo>
                    <a:pt x="3071" y="89"/>
                    <a:pt x="3071" y="89"/>
                    <a:pt x="3071" y="89"/>
                  </a:cubicBezTo>
                  <a:cubicBezTo>
                    <a:pt x="3071" y="72"/>
                    <a:pt x="3058" y="63"/>
                    <a:pt x="3040" y="63"/>
                  </a:cubicBezTo>
                  <a:cubicBezTo>
                    <a:pt x="3025" y="63"/>
                    <a:pt x="3013" y="68"/>
                    <a:pt x="3002" y="80"/>
                  </a:cubicBezTo>
                  <a:cubicBezTo>
                    <a:pt x="2994" y="67"/>
                    <a:pt x="2994" y="67"/>
                    <a:pt x="2994" y="67"/>
                  </a:cubicBezTo>
                  <a:cubicBezTo>
                    <a:pt x="3007" y="53"/>
                    <a:pt x="3023" y="46"/>
                    <a:pt x="3043" y="46"/>
                  </a:cubicBezTo>
                  <a:cubicBezTo>
                    <a:pt x="3069" y="46"/>
                    <a:pt x="3090" y="58"/>
                    <a:pt x="3090" y="88"/>
                  </a:cubicBezTo>
                  <a:cubicBezTo>
                    <a:pt x="3090" y="172"/>
                    <a:pt x="3090" y="172"/>
                    <a:pt x="3090" y="172"/>
                  </a:cubicBezTo>
                  <a:lnTo>
                    <a:pt x="3071" y="172"/>
                  </a:lnTo>
                  <a:close/>
                  <a:moveTo>
                    <a:pt x="3071" y="146"/>
                  </a:moveTo>
                  <a:cubicBezTo>
                    <a:pt x="3071" y="123"/>
                    <a:pt x="3071" y="123"/>
                    <a:pt x="3071" y="123"/>
                  </a:cubicBezTo>
                  <a:cubicBezTo>
                    <a:pt x="3064" y="113"/>
                    <a:pt x="3051" y="108"/>
                    <a:pt x="3037" y="108"/>
                  </a:cubicBezTo>
                  <a:cubicBezTo>
                    <a:pt x="3019" y="108"/>
                    <a:pt x="3007" y="119"/>
                    <a:pt x="3007" y="135"/>
                  </a:cubicBezTo>
                  <a:cubicBezTo>
                    <a:pt x="3007" y="150"/>
                    <a:pt x="3019" y="162"/>
                    <a:pt x="3037" y="162"/>
                  </a:cubicBezTo>
                  <a:cubicBezTo>
                    <a:pt x="3051" y="162"/>
                    <a:pt x="3064" y="157"/>
                    <a:pt x="3071" y="146"/>
                  </a:cubicBezTo>
                  <a:close/>
                  <a:moveTo>
                    <a:pt x="3126" y="147"/>
                  </a:moveTo>
                  <a:cubicBezTo>
                    <a:pt x="3126" y="66"/>
                    <a:pt x="3126" y="66"/>
                    <a:pt x="3126" y="66"/>
                  </a:cubicBezTo>
                  <a:cubicBezTo>
                    <a:pt x="3105" y="66"/>
                    <a:pt x="3105" y="66"/>
                    <a:pt x="3105" y="66"/>
                  </a:cubicBezTo>
                  <a:cubicBezTo>
                    <a:pt x="3105" y="50"/>
                    <a:pt x="3105" y="50"/>
                    <a:pt x="3105" y="50"/>
                  </a:cubicBezTo>
                  <a:cubicBezTo>
                    <a:pt x="3126" y="50"/>
                    <a:pt x="3126" y="50"/>
                    <a:pt x="3126" y="50"/>
                  </a:cubicBezTo>
                  <a:cubicBezTo>
                    <a:pt x="3126" y="16"/>
                    <a:pt x="3126" y="16"/>
                    <a:pt x="3126" y="16"/>
                  </a:cubicBezTo>
                  <a:cubicBezTo>
                    <a:pt x="3145" y="16"/>
                    <a:pt x="3145" y="16"/>
                    <a:pt x="3145" y="16"/>
                  </a:cubicBezTo>
                  <a:cubicBezTo>
                    <a:pt x="3145" y="50"/>
                    <a:pt x="3145" y="50"/>
                    <a:pt x="3145" y="50"/>
                  </a:cubicBezTo>
                  <a:cubicBezTo>
                    <a:pt x="3170" y="50"/>
                    <a:pt x="3170" y="50"/>
                    <a:pt x="3170" y="50"/>
                  </a:cubicBezTo>
                  <a:cubicBezTo>
                    <a:pt x="3170" y="66"/>
                    <a:pt x="3170" y="66"/>
                    <a:pt x="3170" y="66"/>
                  </a:cubicBezTo>
                  <a:cubicBezTo>
                    <a:pt x="3145" y="66"/>
                    <a:pt x="3145" y="66"/>
                    <a:pt x="3145" y="66"/>
                  </a:cubicBezTo>
                  <a:cubicBezTo>
                    <a:pt x="3145" y="143"/>
                    <a:pt x="3145" y="143"/>
                    <a:pt x="3145" y="143"/>
                  </a:cubicBezTo>
                  <a:cubicBezTo>
                    <a:pt x="3145" y="152"/>
                    <a:pt x="3149" y="158"/>
                    <a:pt x="3157" y="158"/>
                  </a:cubicBezTo>
                  <a:cubicBezTo>
                    <a:pt x="3163" y="158"/>
                    <a:pt x="3168" y="156"/>
                    <a:pt x="3170" y="153"/>
                  </a:cubicBezTo>
                  <a:cubicBezTo>
                    <a:pt x="3176" y="167"/>
                    <a:pt x="3176" y="167"/>
                    <a:pt x="3176" y="167"/>
                  </a:cubicBezTo>
                  <a:cubicBezTo>
                    <a:pt x="3171" y="172"/>
                    <a:pt x="3164" y="175"/>
                    <a:pt x="3153" y="175"/>
                  </a:cubicBezTo>
                  <a:cubicBezTo>
                    <a:pt x="3135" y="175"/>
                    <a:pt x="3126" y="165"/>
                    <a:pt x="3126" y="147"/>
                  </a:cubicBezTo>
                  <a:close/>
                  <a:moveTo>
                    <a:pt x="3326" y="172"/>
                  </a:moveTo>
                  <a:cubicBezTo>
                    <a:pt x="3326" y="158"/>
                    <a:pt x="3326" y="158"/>
                    <a:pt x="3326" y="158"/>
                  </a:cubicBezTo>
                  <a:cubicBezTo>
                    <a:pt x="3316" y="169"/>
                    <a:pt x="3302" y="175"/>
                    <a:pt x="3286" y="175"/>
                  </a:cubicBezTo>
                  <a:cubicBezTo>
                    <a:pt x="3265" y="175"/>
                    <a:pt x="3243" y="161"/>
                    <a:pt x="3243" y="135"/>
                  </a:cubicBezTo>
                  <a:cubicBezTo>
                    <a:pt x="3243" y="107"/>
                    <a:pt x="3265" y="94"/>
                    <a:pt x="3286" y="94"/>
                  </a:cubicBezTo>
                  <a:cubicBezTo>
                    <a:pt x="3302" y="94"/>
                    <a:pt x="3316" y="100"/>
                    <a:pt x="3326" y="111"/>
                  </a:cubicBezTo>
                  <a:cubicBezTo>
                    <a:pt x="3326" y="89"/>
                    <a:pt x="3326" y="89"/>
                    <a:pt x="3326" y="89"/>
                  </a:cubicBezTo>
                  <a:cubicBezTo>
                    <a:pt x="3326" y="72"/>
                    <a:pt x="3313" y="63"/>
                    <a:pt x="3295" y="63"/>
                  </a:cubicBezTo>
                  <a:cubicBezTo>
                    <a:pt x="3281" y="63"/>
                    <a:pt x="3269" y="68"/>
                    <a:pt x="3258" y="80"/>
                  </a:cubicBezTo>
                  <a:cubicBezTo>
                    <a:pt x="3249" y="67"/>
                    <a:pt x="3249" y="67"/>
                    <a:pt x="3249" y="67"/>
                  </a:cubicBezTo>
                  <a:cubicBezTo>
                    <a:pt x="3262" y="53"/>
                    <a:pt x="3278" y="46"/>
                    <a:pt x="3298" y="46"/>
                  </a:cubicBezTo>
                  <a:cubicBezTo>
                    <a:pt x="3324" y="46"/>
                    <a:pt x="3345" y="58"/>
                    <a:pt x="3345" y="88"/>
                  </a:cubicBezTo>
                  <a:cubicBezTo>
                    <a:pt x="3345" y="172"/>
                    <a:pt x="3345" y="172"/>
                    <a:pt x="3345" y="172"/>
                  </a:cubicBezTo>
                  <a:lnTo>
                    <a:pt x="3326" y="172"/>
                  </a:lnTo>
                  <a:close/>
                  <a:moveTo>
                    <a:pt x="3326" y="146"/>
                  </a:moveTo>
                  <a:cubicBezTo>
                    <a:pt x="3326" y="123"/>
                    <a:pt x="3326" y="123"/>
                    <a:pt x="3326" y="123"/>
                  </a:cubicBezTo>
                  <a:cubicBezTo>
                    <a:pt x="3319" y="113"/>
                    <a:pt x="3306" y="108"/>
                    <a:pt x="3293" y="108"/>
                  </a:cubicBezTo>
                  <a:cubicBezTo>
                    <a:pt x="3275" y="108"/>
                    <a:pt x="3262" y="119"/>
                    <a:pt x="3262" y="135"/>
                  </a:cubicBezTo>
                  <a:cubicBezTo>
                    <a:pt x="3262" y="150"/>
                    <a:pt x="3275" y="162"/>
                    <a:pt x="3293" y="162"/>
                  </a:cubicBezTo>
                  <a:cubicBezTo>
                    <a:pt x="3306" y="162"/>
                    <a:pt x="3319" y="157"/>
                    <a:pt x="3326" y="146"/>
                  </a:cubicBezTo>
                  <a:close/>
                  <a:moveTo>
                    <a:pt x="3460" y="172"/>
                  </a:moveTo>
                  <a:cubicBezTo>
                    <a:pt x="3460" y="22"/>
                    <a:pt x="3460" y="22"/>
                    <a:pt x="3460" y="22"/>
                  </a:cubicBezTo>
                  <a:cubicBezTo>
                    <a:pt x="3406" y="22"/>
                    <a:pt x="3406" y="22"/>
                    <a:pt x="3406" y="22"/>
                  </a:cubicBezTo>
                  <a:cubicBezTo>
                    <a:pt x="3406" y="3"/>
                    <a:pt x="3406" y="3"/>
                    <a:pt x="3406" y="3"/>
                  </a:cubicBezTo>
                  <a:cubicBezTo>
                    <a:pt x="3535" y="3"/>
                    <a:pt x="3535" y="3"/>
                    <a:pt x="3535" y="3"/>
                  </a:cubicBezTo>
                  <a:cubicBezTo>
                    <a:pt x="3535" y="22"/>
                    <a:pt x="3535" y="22"/>
                    <a:pt x="3535" y="22"/>
                  </a:cubicBezTo>
                  <a:cubicBezTo>
                    <a:pt x="3481" y="22"/>
                    <a:pt x="3481" y="22"/>
                    <a:pt x="3481" y="22"/>
                  </a:cubicBezTo>
                  <a:cubicBezTo>
                    <a:pt x="3481" y="172"/>
                    <a:pt x="3481" y="172"/>
                    <a:pt x="3481" y="172"/>
                  </a:cubicBezTo>
                  <a:lnTo>
                    <a:pt x="3460" y="172"/>
                  </a:lnTo>
                  <a:close/>
                  <a:moveTo>
                    <a:pt x="3552" y="19"/>
                  </a:moveTo>
                  <a:cubicBezTo>
                    <a:pt x="3552" y="12"/>
                    <a:pt x="3558" y="6"/>
                    <a:pt x="3565" y="6"/>
                  </a:cubicBezTo>
                  <a:cubicBezTo>
                    <a:pt x="3572" y="6"/>
                    <a:pt x="3578" y="12"/>
                    <a:pt x="3578" y="19"/>
                  </a:cubicBezTo>
                  <a:cubicBezTo>
                    <a:pt x="3578" y="26"/>
                    <a:pt x="3572" y="32"/>
                    <a:pt x="3565" y="32"/>
                  </a:cubicBezTo>
                  <a:cubicBezTo>
                    <a:pt x="3558" y="32"/>
                    <a:pt x="3552" y="26"/>
                    <a:pt x="3552" y="19"/>
                  </a:cubicBezTo>
                  <a:close/>
                  <a:moveTo>
                    <a:pt x="3556" y="172"/>
                  </a:moveTo>
                  <a:cubicBezTo>
                    <a:pt x="3556" y="50"/>
                    <a:pt x="3556" y="50"/>
                    <a:pt x="3556" y="50"/>
                  </a:cubicBezTo>
                  <a:cubicBezTo>
                    <a:pt x="3575" y="50"/>
                    <a:pt x="3575" y="50"/>
                    <a:pt x="3575" y="50"/>
                  </a:cubicBezTo>
                  <a:cubicBezTo>
                    <a:pt x="3575" y="172"/>
                    <a:pt x="3575" y="172"/>
                    <a:pt x="3575" y="172"/>
                  </a:cubicBezTo>
                  <a:lnTo>
                    <a:pt x="3556" y="172"/>
                  </a:lnTo>
                  <a:close/>
                  <a:moveTo>
                    <a:pt x="3755" y="172"/>
                  </a:moveTo>
                  <a:cubicBezTo>
                    <a:pt x="3755" y="89"/>
                    <a:pt x="3755" y="89"/>
                    <a:pt x="3755" y="89"/>
                  </a:cubicBezTo>
                  <a:cubicBezTo>
                    <a:pt x="3755" y="73"/>
                    <a:pt x="3748" y="63"/>
                    <a:pt x="3732" y="63"/>
                  </a:cubicBezTo>
                  <a:cubicBezTo>
                    <a:pt x="3719" y="63"/>
                    <a:pt x="3706" y="73"/>
                    <a:pt x="3700" y="82"/>
                  </a:cubicBezTo>
                  <a:cubicBezTo>
                    <a:pt x="3700" y="172"/>
                    <a:pt x="3700" y="172"/>
                    <a:pt x="3700" y="172"/>
                  </a:cubicBezTo>
                  <a:cubicBezTo>
                    <a:pt x="3680" y="172"/>
                    <a:pt x="3680" y="172"/>
                    <a:pt x="3680" y="172"/>
                  </a:cubicBezTo>
                  <a:cubicBezTo>
                    <a:pt x="3680" y="89"/>
                    <a:pt x="3680" y="89"/>
                    <a:pt x="3680" y="89"/>
                  </a:cubicBezTo>
                  <a:cubicBezTo>
                    <a:pt x="3680" y="73"/>
                    <a:pt x="3674" y="63"/>
                    <a:pt x="3658" y="63"/>
                  </a:cubicBezTo>
                  <a:cubicBezTo>
                    <a:pt x="3645" y="63"/>
                    <a:pt x="3632" y="73"/>
                    <a:pt x="3626" y="83"/>
                  </a:cubicBezTo>
                  <a:cubicBezTo>
                    <a:pt x="3626" y="172"/>
                    <a:pt x="3626" y="172"/>
                    <a:pt x="3626" y="172"/>
                  </a:cubicBezTo>
                  <a:cubicBezTo>
                    <a:pt x="3606" y="172"/>
                    <a:pt x="3606" y="172"/>
                    <a:pt x="3606" y="172"/>
                  </a:cubicBezTo>
                  <a:cubicBezTo>
                    <a:pt x="3606" y="50"/>
                    <a:pt x="3606" y="50"/>
                    <a:pt x="3606" y="50"/>
                  </a:cubicBezTo>
                  <a:cubicBezTo>
                    <a:pt x="3626" y="50"/>
                    <a:pt x="3626" y="50"/>
                    <a:pt x="3626" y="50"/>
                  </a:cubicBezTo>
                  <a:cubicBezTo>
                    <a:pt x="3626" y="67"/>
                    <a:pt x="3626" y="67"/>
                    <a:pt x="3626" y="67"/>
                  </a:cubicBezTo>
                  <a:cubicBezTo>
                    <a:pt x="3631" y="59"/>
                    <a:pt x="3647" y="46"/>
                    <a:pt x="3665" y="46"/>
                  </a:cubicBezTo>
                  <a:cubicBezTo>
                    <a:pt x="3684" y="46"/>
                    <a:pt x="3695" y="57"/>
                    <a:pt x="3698" y="69"/>
                  </a:cubicBezTo>
                  <a:cubicBezTo>
                    <a:pt x="3705" y="58"/>
                    <a:pt x="3722" y="46"/>
                    <a:pt x="3739" y="46"/>
                  </a:cubicBezTo>
                  <a:cubicBezTo>
                    <a:pt x="3762" y="46"/>
                    <a:pt x="3774" y="59"/>
                    <a:pt x="3774" y="84"/>
                  </a:cubicBezTo>
                  <a:cubicBezTo>
                    <a:pt x="3774" y="172"/>
                    <a:pt x="3774" y="172"/>
                    <a:pt x="3774" y="172"/>
                  </a:cubicBezTo>
                  <a:lnTo>
                    <a:pt x="3755" y="172"/>
                  </a:lnTo>
                  <a:close/>
                  <a:moveTo>
                    <a:pt x="3798" y="111"/>
                  </a:moveTo>
                  <a:cubicBezTo>
                    <a:pt x="3798" y="75"/>
                    <a:pt x="3824" y="46"/>
                    <a:pt x="3859" y="46"/>
                  </a:cubicBezTo>
                  <a:cubicBezTo>
                    <a:pt x="3896" y="46"/>
                    <a:pt x="3918" y="75"/>
                    <a:pt x="3918" y="112"/>
                  </a:cubicBezTo>
                  <a:cubicBezTo>
                    <a:pt x="3918" y="117"/>
                    <a:pt x="3918" y="117"/>
                    <a:pt x="3918" y="117"/>
                  </a:cubicBezTo>
                  <a:cubicBezTo>
                    <a:pt x="3818" y="117"/>
                    <a:pt x="3818" y="117"/>
                    <a:pt x="3818" y="117"/>
                  </a:cubicBezTo>
                  <a:cubicBezTo>
                    <a:pt x="3820" y="140"/>
                    <a:pt x="3836" y="160"/>
                    <a:pt x="3863" y="160"/>
                  </a:cubicBezTo>
                  <a:cubicBezTo>
                    <a:pt x="3877" y="160"/>
                    <a:pt x="3891" y="154"/>
                    <a:pt x="3901" y="144"/>
                  </a:cubicBezTo>
                  <a:cubicBezTo>
                    <a:pt x="3910" y="157"/>
                    <a:pt x="3910" y="157"/>
                    <a:pt x="3910" y="157"/>
                  </a:cubicBezTo>
                  <a:cubicBezTo>
                    <a:pt x="3898" y="169"/>
                    <a:pt x="3881" y="175"/>
                    <a:pt x="3861" y="175"/>
                  </a:cubicBezTo>
                  <a:cubicBezTo>
                    <a:pt x="3825" y="175"/>
                    <a:pt x="3798" y="149"/>
                    <a:pt x="3798" y="111"/>
                  </a:cubicBezTo>
                  <a:close/>
                  <a:moveTo>
                    <a:pt x="3859" y="62"/>
                  </a:moveTo>
                  <a:cubicBezTo>
                    <a:pt x="3832" y="62"/>
                    <a:pt x="3820" y="84"/>
                    <a:pt x="3818" y="103"/>
                  </a:cubicBezTo>
                  <a:cubicBezTo>
                    <a:pt x="3899" y="103"/>
                    <a:pt x="3899" y="103"/>
                    <a:pt x="3899" y="103"/>
                  </a:cubicBezTo>
                  <a:cubicBezTo>
                    <a:pt x="3899" y="85"/>
                    <a:pt x="3887" y="62"/>
                    <a:pt x="3859" y="62"/>
                  </a:cubicBezTo>
                  <a:close/>
                  <a:moveTo>
                    <a:pt x="3937" y="161"/>
                  </a:moveTo>
                  <a:cubicBezTo>
                    <a:pt x="3937" y="153"/>
                    <a:pt x="3943" y="147"/>
                    <a:pt x="3951" y="147"/>
                  </a:cubicBezTo>
                  <a:cubicBezTo>
                    <a:pt x="3958" y="147"/>
                    <a:pt x="3965" y="153"/>
                    <a:pt x="3965" y="161"/>
                  </a:cubicBezTo>
                  <a:cubicBezTo>
                    <a:pt x="3965" y="168"/>
                    <a:pt x="3958" y="175"/>
                    <a:pt x="3951" y="175"/>
                  </a:cubicBezTo>
                  <a:cubicBezTo>
                    <a:pt x="3943" y="175"/>
                    <a:pt x="3937" y="168"/>
                    <a:pt x="3937"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20502" name="Rectangle 22"/>
          <p:cNvSpPr>
            <a:spLocks noGrp="1" noChangeArrowheads="1"/>
          </p:cNvSpPr>
          <p:nvPr>
            <p:ph type="ctrTitle" sz="quarter"/>
          </p:nvPr>
        </p:nvSpPr>
        <p:spPr>
          <a:xfrm>
            <a:off x="6270508" y="347904"/>
            <a:ext cx="4798745" cy="1572608"/>
          </a:xfrm>
          <a:ln algn="ctr"/>
        </p:spPr>
        <p:txBody>
          <a:bodyPr anchor="b"/>
          <a:lstStyle>
            <a:lvl1pPr algn="l">
              <a:defRPr sz="3467" b="1">
                <a:solidFill>
                  <a:srgbClr val="393838"/>
                </a:solidFill>
                <a:latin typeface="+mn-lt"/>
              </a:defRPr>
            </a:lvl1pPr>
          </a:lstStyle>
          <a:p>
            <a:r>
              <a:rPr lang="en-US" dirty="0"/>
              <a:t>Click to edit Master title style</a:t>
            </a:r>
          </a:p>
        </p:txBody>
      </p:sp>
      <p:sp>
        <p:nvSpPr>
          <p:cNvPr id="3" name="Text Placeholder 2"/>
          <p:cNvSpPr>
            <a:spLocks noGrp="1"/>
          </p:cNvSpPr>
          <p:nvPr>
            <p:ph type="body" sz="quarter" idx="10"/>
          </p:nvPr>
        </p:nvSpPr>
        <p:spPr>
          <a:xfrm>
            <a:off x="6270509" y="2070134"/>
            <a:ext cx="4337049" cy="790575"/>
          </a:xfrm>
        </p:spPr>
        <p:txBody>
          <a:bodyPr/>
          <a:lstStyle>
            <a:lvl1pPr marL="0" indent="0" algn="l">
              <a:spcBef>
                <a:spcPts val="0"/>
              </a:spcBef>
              <a:buNone/>
              <a:defRPr sz="2133">
                <a:solidFill>
                  <a:srgbClr val="393838"/>
                </a:solidFill>
              </a:defRPr>
            </a:lvl1pPr>
          </a:lstStyle>
          <a:p>
            <a:pPr lvl="0"/>
            <a:r>
              <a:rPr lang="en-US" dirty="0"/>
              <a:t>Click to edit Master</a:t>
            </a:r>
          </a:p>
        </p:txBody>
      </p:sp>
      <p:sp>
        <p:nvSpPr>
          <p:cNvPr id="11" name="Rectangle 17"/>
          <p:cNvSpPr>
            <a:spLocks noChangeArrowheads="1"/>
          </p:cNvSpPr>
          <p:nvPr userDrawn="1"/>
        </p:nvSpPr>
        <p:spPr bwMode="auto">
          <a:xfrm>
            <a:off x="6379555" y="6413398"/>
            <a:ext cx="5552332" cy="98489"/>
          </a:xfrm>
          <a:prstGeom prst="rect">
            <a:avLst/>
          </a:prstGeom>
          <a:noFill/>
          <a:ln w="9525">
            <a:noFill/>
            <a:miter lim="800000"/>
            <a:headEnd/>
            <a:tailEnd/>
          </a:ln>
          <a:effectLst/>
        </p:spPr>
        <p:txBody>
          <a:bodyPr wrap="square" lIns="0" tIns="0" rIns="0" bIns="0">
            <a:spAutoFit/>
          </a:bodyPr>
          <a:lstStyle/>
          <a:p>
            <a:pPr algn="l">
              <a:lnSpc>
                <a:spcPct val="80000"/>
              </a:lnSpc>
              <a:defRPr/>
            </a:pPr>
            <a:r>
              <a:rPr lang="en-US" sz="800" dirty="0">
                <a:solidFill>
                  <a:schemeClr val="tx2"/>
                </a:solidFill>
                <a:latin typeface="Arial Narrow" pitchFamily="34" charset="0"/>
              </a:rPr>
              <a:t>The Ohio State University Comprehensive Cancer Center – Arthur G. James Cancer Hospital and Richard J. Solove Research Institute</a:t>
            </a:r>
          </a:p>
        </p:txBody>
      </p:sp>
    </p:spTree>
    <p:extLst>
      <p:ext uri="{BB962C8B-B14F-4D97-AF65-F5344CB8AC3E}">
        <p14:creationId xmlns:p14="http://schemas.microsoft.com/office/powerpoint/2010/main" val="28774550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 DNA">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72533" y="1335533"/>
            <a:ext cx="10972800" cy="4357483"/>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81531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 bld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8305" y="0"/>
            <a:ext cx="6011777" cy="6540205"/>
          </a:xfrm>
          <a:prstGeom prst="rect">
            <a:avLst/>
          </a:prstGeom>
        </p:spPr>
      </p:pic>
      <p:sp>
        <p:nvSpPr>
          <p:cNvPr id="3" name="Content Placeholder 2"/>
          <p:cNvSpPr>
            <a:spLocks noGrp="1"/>
          </p:cNvSpPr>
          <p:nvPr>
            <p:ph idx="1"/>
          </p:nvPr>
        </p:nvSpPr>
        <p:spPr>
          <a:xfrm>
            <a:off x="372533" y="1335533"/>
            <a:ext cx="10972800" cy="4234539"/>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9" name="Picture 3"/>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92376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 Hop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 name="Picture 2"/>
          <p:cNvPicPr>
            <a:picLocks noChangeAspect="1" noChangeArrowheads="1"/>
          </p:cNvPicPr>
          <p:nvPr userDrawn="1"/>
        </p:nvPicPr>
        <p:blipFill rotWithShape="1">
          <a:blip r:embed="rId3">
            <a:extLst>
              <a:ext uri="{BEBA8EAE-BF5A-486C-A8C5-ECC9F3942E4B}">
                <a14:imgProps xmlns:a14="http://schemas.microsoft.com/office/drawing/2010/main">
                  <a14:imgLayer r:embed="rId4">
                    <a14:imgEffect>
                      <a14:sharpenSoften amount="-5000"/>
                    </a14:imgEffect>
                    <a14:imgEffect>
                      <a14:brightnessContrast bright="3000" contrast="23000"/>
                    </a14:imgEffect>
                  </a14:imgLayer>
                </a14:imgProps>
              </a:ext>
              <a:ext uri="{28A0092B-C50C-407E-A947-70E740481C1C}">
                <a14:useLocalDpi xmlns:a14="http://schemas.microsoft.com/office/drawing/2010/main" val="0"/>
              </a:ext>
            </a:extLst>
          </a:blip>
          <a:srcRect l="37538" b="24425"/>
          <a:stretch/>
        </p:blipFill>
        <p:spPr bwMode="auto">
          <a:xfrm>
            <a:off x="15" y="439735"/>
            <a:ext cx="2589605" cy="6170623"/>
          </a:xfrm>
          <a:prstGeom prst="rect">
            <a:avLst/>
          </a:prstGeom>
          <a:noFill/>
        </p:spPr>
      </p:pic>
      <p:sp>
        <p:nvSpPr>
          <p:cNvPr id="3" name="Content Placeholder 2"/>
          <p:cNvSpPr>
            <a:spLocks noGrp="1"/>
          </p:cNvSpPr>
          <p:nvPr>
            <p:ph idx="1"/>
          </p:nvPr>
        </p:nvSpPr>
        <p:spPr>
          <a:xfrm>
            <a:off x="2955637" y="1464423"/>
            <a:ext cx="8389697" cy="3721836"/>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2955637" y="649250"/>
            <a:ext cx="8389697" cy="672735"/>
          </a:xfrm>
        </p:spPr>
        <p:txBody>
          <a:bodyPr anchor="b"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3"/>
          <p:cNvPicPr>
            <a:picLocks noChangeAspect="1" noChangeArrowheads="1"/>
          </p:cNvPicPr>
          <p:nvPr userDrawn="1"/>
        </p:nvPicPr>
        <p:blipFill>
          <a:blip r:embed="rId5"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50048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hapter / divider slide 1">
    <p:spTree>
      <p:nvGrpSpPr>
        <p:cNvPr id="1" name=""/>
        <p:cNvGrpSpPr/>
        <p:nvPr/>
      </p:nvGrpSpPr>
      <p:grpSpPr>
        <a:xfrm>
          <a:off x="0" y="0"/>
          <a:ext cx="0" cy="0"/>
          <a:chOff x="0" y="0"/>
          <a:chExt cx="0" cy="0"/>
        </a:xfrm>
      </p:grpSpPr>
      <p:sp>
        <p:nvSpPr>
          <p:cNvPr id="14" name="Rectangle 13"/>
          <p:cNvSpPr/>
          <p:nvPr userDrawn="1"/>
        </p:nvSpPr>
        <p:spPr>
          <a:xfrm>
            <a:off x="0" y="1162055"/>
            <a:ext cx="12192000" cy="1304927"/>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userDrawn="1"/>
        </p:nvSpPr>
        <p:spPr>
          <a:xfrm>
            <a:off x="0" y="1294657"/>
            <a:ext cx="12192000" cy="10865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userDrawn="1"/>
        </p:nvCxnSpPr>
        <p:spPr>
          <a:xfrm>
            <a:off x="0" y="2324907"/>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0" y="1352516"/>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844205" y="2816505"/>
            <a:ext cx="4166696" cy="1713907"/>
          </a:xfrm>
        </p:spPr>
        <p:txBody>
          <a:bodyPr anchor="t"/>
          <a:lstStyle>
            <a:lvl1pPr>
              <a:defRPr sz="3200">
                <a:solidFill>
                  <a:schemeClr val="accent1"/>
                </a:solidFill>
              </a:defRPr>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3C956E73-2E7A-40C4-98E5-5009DBC8D49F}" type="slidenum">
              <a:rPr lang="en-US" smtClean="0"/>
              <a:pPr/>
              <a:t>‹#›</a:t>
            </a:fld>
            <a:endParaRPr lang="en-US" dirty="0"/>
          </a:p>
        </p:txBody>
      </p:sp>
      <p:pic>
        <p:nvPicPr>
          <p:cNvPr id="11" name="Picture 3"/>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rot="21224959">
            <a:off x="1570565" y="594123"/>
            <a:ext cx="2914041" cy="4368599"/>
          </a:xfrm>
          <a:prstGeom prst="rect">
            <a:avLst/>
          </a:prstGeom>
          <a:noFill/>
          <a:ln w="76200">
            <a:solidFill>
              <a:schemeClr val="bg1"/>
            </a:solidFill>
            <a:miter lim="800000"/>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3"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6567113" y="5101697"/>
            <a:ext cx="2876300" cy="1002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9997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hapter / divider slide 2">
    <p:spTree>
      <p:nvGrpSpPr>
        <p:cNvPr id="1" name=""/>
        <p:cNvGrpSpPr/>
        <p:nvPr/>
      </p:nvGrpSpPr>
      <p:grpSpPr>
        <a:xfrm>
          <a:off x="0" y="0"/>
          <a:ext cx="0" cy="0"/>
          <a:chOff x="0" y="0"/>
          <a:chExt cx="0" cy="0"/>
        </a:xfrm>
      </p:grpSpPr>
      <p:sp>
        <p:nvSpPr>
          <p:cNvPr id="2" name="Title 1"/>
          <p:cNvSpPr>
            <a:spLocks noGrp="1"/>
          </p:cNvSpPr>
          <p:nvPr>
            <p:ph type="title"/>
          </p:nvPr>
        </p:nvSpPr>
        <p:spPr>
          <a:xfrm>
            <a:off x="6844205" y="2816505"/>
            <a:ext cx="4166696" cy="1713907"/>
          </a:xfrm>
        </p:spPr>
        <p:txBody>
          <a:bodyPr anchor="t"/>
          <a:lstStyle>
            <a:lvl1pPr>
              <a:defRPr sz="3200">
                <a:solidFill>
                  <a:schemeClr val="accent1"/>
                </a:solidFill>
              </a:defRPr>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3C956E73-2E7A-40C4-98E5-5009DBC8D49F}" type="slidenum">
              <a:rPr lang="en-US" smtClean="0"/>
              <a:pPr/>
              <a:t>‹#›</a:t>
            </a:fld>
            <a:endParaRPr lang="en-US" dirty="0"/>
          </a:p>
        </p:txBody>
      </p:sp>
      <p:sp>
        <p:nvSpPr>
          <p:cNvPr id="7" name="Rectangle 6"/>
          <p:cNvSpPr/>
          <p:nvPr userDrawn="1"/>
        </p:nvSpPr>
        <p:spPr>
          <a:xfrm>
            <a:off x="0" y="1162055"/>
            <a:ext cx="12192000" cy="1304927"/>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0" y="1294657"/>
            <a:ext cx="12192000" cy="10865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userDrawn="1"/>
        </p:nvCxnSpPr>
        <p:spPr>
          <a:xfrm>
            <a:off x="0" y="2324907"/>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pic>
        <p:nvPicPr>
          <p:cNvPr id="15" name="Picture 3"/>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567113" y="5101697"/>
            <a:ext cx="2876300" cy="1002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9" name="Straight Connector 18"/>
          <p:cNvCxnSpPr/>
          <p:nvPr userDrawn="1"/>
        </p:nvCxnSpPr>
        <p:spPr>
          <a:xfrm>
            <a:off x="0" y="1352516"/>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pic>
        <p:nvPicPr>
          <p:cNvPr id="11"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tretch>
            <a:fillRect/>
          </a:stretch>
        </p:blipFill>
        <p:spPr bwMode="auto">
          <a:xfrm rot="21224959">
            <a:off x="1078973" y="649589"/>
            <a:ext cx="4414404" cy="3308596"/>
          </a:xfrm>
          <a:prstGeom prst="rect">
            <a:avLst/>
          </a:prstGeom>
          <a:noFill/>
          <a:ln w="76200">
            <a:solidFill>
              <a:schemeClr val="bg1"/>
            </a:solidFill>
            <a:miter lim="800000"/>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512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Only, No Footer">
    <p:spTree>
      <p:nvGrpSpPr>
        <p:cNvPr id="1" name=""/>
        <p:cNvGrpSpPr/>
        <p:nvPr/>
      </p:nvGrpSpPr>
      <p:grpSpPr>
        <a:xfrm>
          <a:off x="0" y="0"/>
          <a:ext cx="0" cy="0"/>
          <a:chOff x="0" y="0"/>
          <a:chExt cx="0" cy="0"/>
        </a:xfrm>
      </p:grpSpPr>
      <p:sp>
        <p:nvSpPr>
          <p:cNvPr id="3" name="Content Placeholder 2"/>
          <p:cNvSpPr>
            <a:spLocks noGrp="1"/>
          </p:cNvSpPr>
          <p:nvPr>
            <p:ph idx="1"/>
          </p:nvPr>
        </p:nvSpPr>
        <p:spPr>
          <a:xfrm>
            <a:off x="372533" y="1335532"/>
            <a:ext cx="10972800" cy="4343823"/>
          </a:xfrm>
        </p:spPr>
        <p:txBody>
          <a:bodyPr/>
          <a:lstStyle>
            <a:lvl1pPr>
              <a:defRPr sz="2933"/>
            </a:lvl1pPr>
            <a:lvl2pPr>
              <a:defRPr sz="2667"/>
            </a:lvl2pPr>
            <a:lvl3pPr>
              <a:defRPr sz="2133"/>
            </a:lvl3pPr>
          </a:lstStyle>
          <a:p>
            <a:pPr lvl="0"/>
            <a:r>
              <a:rPr lang="en-US" dirty="0"/>
              <a:t>Click to edit Master text styles</a:t>
            </a:r>
          </a:p>
          <a:p>
            <a:pPr lvl="1"/>
            <a:r>
              <a:rPr lang="en-US" dirty="0"/>
              <a:t>Second level</a:t>
            </a:r>
          </a:p>
          <a:p>
            <a:pPr lvl="2"/>
            <a:r>
              <a:rPr lang="en-US" dirty="0"/>
              <a:t>Third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b="94350"/>
          <a:stretch/>
        </p:blipFill>
        <p:spPr>
          <a:xfrm>
            <a:off x="6" y="6"/>
            <a:ext cx="12191989" cy="387492"/>
          </a:xfrm>
          <a:prstGeom prst="rect">
            <a:avLst/>
          </a:prstGeom>
        </p:spPr>
      </p:pic>
      <p:pic>
        <p:nvPicPr>
          <p:cNvPr id="7"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573434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40279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073436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Picture Left, Title Left, Content Right">
    <p:spTree>
      <p:nvGrpSpPr>
        <p:cNvPr id="1" name=""/>
        <p:cNvGrpSpPr/>
        <p:nvPr/>
      </p:nvGrpSpPr>
      <p:grpSpPr>
        <a:xfrm>
          <a:off x="0" y="0"/>
          <a:ext cx="0" cy="0"/>
          <a:chOff x="0" y="0"/>
          <a:chExt cx="0" cy="0"/>
        </a:xfrm>
      </p:grpSpPr>
      <p:pic>
        <p:nvPicPr>
          <p:cNvPr id="9"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692075" y="1335533"/>
            <a:ext cx="7050760" cy="4125255"/>
          </a:xfrm>
        </p:spPr>
        <p:txBody>
          <a:bodyPr/>
          <a:lstStyle>
            <a:lvl1pPr>
              <a:defRPr sz="2400"/>
            </a:lvl1pPr>
            <a:lvl2pPr>
              <a:defRPr sz="2133"/>
            </a:lvl2pPr>
            <a:lvl3pPr>
              <a:defRPr sz="1867"/>
            </a:lvl3pPr>
            <a:lvl4pPr>
              <a:defRPr sz="1867"/>
            </a:lvl4pPr>
            <a:lvl5pPr>
              <a:defRPr sz="1867"/>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7"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21352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NO DNA Picture Left, Title, Content Right">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idx="1"/>
          </p:nvPr>
        </p:nvSpPr>
        <p:spPr>
          <a:xfrm>
            <a:off x="4202546" y="1335533"/>
            <a:ext cx="7714447" cy="4145745"/>
          </a:xfrm>
        </p:spPr>
        <p:txBody>
          <a:bodyPr/>
          <a:lstStyle>
            <a:lvl1pPr>
              <a:defRPr sz="2400"/>
            </a:lvl1pPr>
            <a:lvl2pPr>
              <a:defRPr sz="2133"/>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4202546" y="413555"/>
            <a:ext cx="7714447"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7"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23837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Agenda Layout 1">
    <p:spTree>
      <p:nvGrpSpPr>
        <p:cNvPr id="1" name=""/>
        <p:cNvGrpSpPr/>
        <p:nvPr/>
      </p:nvGrpSpPr>
      <p:grpSpPr>
        <a:xfrm>
          <a:off x="0" y="0"/>
          <a:ext cx="0" cy="0"/>
          <a:chOff x="0" y="0"/>
          <a:chExt cx="0" cy="0"/>
        </a:xfrm>
      </p:grpSpPr>
      <p:pic>
        <p:nvPicPr>
          <p:cNvPr id="11" name="Picture 2"/>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t="86546"/>
          <a:stretch/>
        </p:blipFill>
        <p:spPr bwMode="auto">
          <a:xfrm>
            <a:off x="0" y="5935331"/>
            <a:ext cx="12192000" cy="92267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userDrawn="1"/>
        </p:nvSpPr>
        <p:spPr>
          <a:xfrm>
            <a:off x="0" y="771533"/>
            <a:ext cx="12192000" cy="762807"/>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0" y="828682"/>
            <a:ext cx="12192000" cy="62945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00029" y="1754667"/>
            <a:ext cx="6073083" cy="3732159"/>
          </a:xfrm>
        </p:spPr>
        <p:txBody>
          <a:bodyPr/>
          <a:lstStyle>
            <a:lvl1pPr>
              <a:spcBef>
                <a:spcPts val="2400"/>
              </a:spcBef>
              <a:defRPr sz="2400"/>
            </a:lvl1pPr>
            <a:lvl2pPr>
              <a:defRPr sz="2133"/>
            </a:lvl2pPr>
            <a:lvl3pPr>
              <a:defRPr sz="1867"/>
            </a:lvl3pPr>
            <a:lvl4pPr>
              <a:defRPr sz="1867"/>
            </a:lvl4pPr>
            <a:lvl5pPr>
              <a:defRPr sz="1867"/>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60000"/>
                    <a:lumOff val="4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1118377" y="874190"/>
            <a:ext cx="7987537" cy="535231"/>
          </a:xfrm>
        </p:spPr>
        <p:txBody>
          <a:bodyPr anchor="ctr" anchorCtr="0"/>
          <a:lstStyle>
            <a:lvl1pPr>
              <a:lnSpc>
                <a:spcPct val="85000"/>
              </a:lnSpc>
              <a:defRPr sz="2933" b="1">
                <a:solidFill>
                  <a:schemeClr val="bg1"/>
                </a:solidFill>
              </a:defRPr>
            </a:lvl1pPr>
          </a:lstStyle>
          <a:p>
            <a:r>
              <a:rPr lang="en-US" dirty="0"/>
              <a:t>Click to edit Master title style</a:t>
            </a:r>
          </a:p>
        </p:txBody>
      </p:sp>
      <p:cxnSp>
        <p:nvCxnSpPr>
          <p:cNvPr id="5" name="Straight Connector 4"/>
          <p:cNvCxnSpPr/>
          <p:nvPr userDrawn="1"/>
        </p:nvCxnSpPr>
        <p:spPr>
          <a:xfrm>
            <a:off x="0" y="1420031"/>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0" y="877105"/>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pic>
        <p:nvPicPr>
          <p:cNvPr id="13"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40618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preserve="1">
  <p:cSld name="Title Slide - Nab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C6C9C98D-378E-0B5D-E771-1E95F147F947}"/>
              </a:ext>
            </a:extLst>
          </p:cNvPr>
          <p:cNvSpPr/>
          <p:nvPr/>
        </p:nvSpPr>
        <p:spPr>
          <a:xfrm>
            <a:off x="-19877" y="-9938"/>
            <a:ext cx="8726556" cy="6917635"/>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6556" h="6917635">
                <a:moveTo>
                  <a:pt x="9938" y="6917635"/>
                </a:moveTo>
                <a:cubicBezTo>
                  <a:pt x="9938" y="4972878"/>
                  <a:pt x="14908" y="3438939"/>
                  <a:pt x="0" y="0"/>
                </a:cubicBezTo>
                <a:lnTo>
                  <a:pt x="4482548" y="9939"/>
                </a:lnTo>
                <a:lnTo>
                  <a:pt x="8726556" y="6867939"/>
                </a:lnTo>
                <a:lnTo>
                  <a:pt x="9938" y="6917635"/>
                </a:lnTo>
                <a:close/>
              </a:path>
            </a:pathLst>
          </a:custGeom>
          <a:solidFill>
            <a:schemeClr val="bg1"/>
          </a:solidFill>
          <a:ln w="12700" cap="flat">
            <a:noFill/>
            <a:miter lim="400000"/>
          </a:ln>
          <a:effectLst>
            <a:outerShdw blurRad="171482" dist="89822" algn="l" rotWithShape="0">
              <a:srgbClr val="063958">
                <a:alpha val="91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lvl="0" algn="ctr"/>
            <a:endParaRPr lang="en-US" sz="1200">
              <a:solidFill>
                <a:srgbClr val="50626A"/>
              </a:solidFill>
              <a:latin typeface="Arial" panose="020B0604020202020204" pitchFamily="34" charset="0"/>
              <a:ea typeface="+mn-ea"/>
              <a:cs typeface="+mn-cs"/>
              <a:sym typeface="Calibri"/>
            </a:endParaRPr>
          </a:p>
        </p:txBody>
      </p:sp>
      <p:sp>
        <p:nvSpPr>
          <p:cNvPr id="5" name="Text Placeholder 4">
            <a:extLst>
              <a:ext uri="{FF2B5EF4-FFF2-40B4-BE49-F238E27FC236}">
                <a16:creationId xmlns:a16="http://schemas.microsoft.com/office/drawing/2014/main" id="{22B9F82C-68FB-4B3D-B24C-42E74B805B74}"/>
              </a:ext>
            </a:extLst>
          </p:cNvPr>
          <p:cNvSpPr>
            <a:spLocks noGrp="1"/>
          </p:cNvSpPr>
          <p:nvPr>
            <p:ph type="body" sz="quarter" idx="11" hasCustomPrompt="1"/>
          </p:nvPr>
        </p:nvSpPr>
        <p:spPr>
          <a:xfrm>
            <a:off x="407503" y="4603632"/>
            <a:ext cx="4096512" cy="219456"/>
          </a:xfrm>
        </p:spPr>
        <p:txBody>
          <a:bodyPr lIns="91440" anchor="ctr">
            <a:noAutofit/>
          </a:bodyPr>
          <a:lstStyle>
            <a:lvl1pPr marL="0" indent="0">
              <a:buNone/>
              <a:defRPr sz="1600" b="0" i="0">
                <a:solidFill>
                  <a:schemeClr val="bg2"/>
                </a:solidFill>
                <a:effectLst/>
                <a:latin typeface="Arial" panose="020B0604020202020204" pitchFamily="34" charset="0"/>
              </a:defRPr>
            </a:lvl1pPr>
          </a:lstStyle>
          <a:p>
            <a:pPr lvl="0"/>
            <a:r>
              <a:rPr lang="en-US"/>
              <a:t>Click to edit text</a:t>
            </a:r>
          </a:p>
        </p:txBody>
      </p:sp>
      <p:sp>
        <p:nvSpPr>
          <p:cNvPr id="4" name="Title 3">
            <a:extLst>
              <a:ext uri="{FF2B5EF4-FFF2-40B4-BE49-F238E27FC236}">
                <a16:creationId xmlns:a16="http://schemas.microsoft.com/office/drawing/2014/main" id="{1C1E6077-226C-F089-3ECE-23E0EFE5B774}"/>
              </a:ext>
            </a:extLst>
          </p:cNvPr>
          <p:cNvSpPr>
            <a:spLocks noGrp="1"/>
          </p:cNvSpPr>
          <p:nvPr>
            <p:ph type="title"/>
          </p:nvPr>
        </p:nvSpPr>
        <p:spPr>
          <a:xfrm>
            <a:off x="407503" y="3586375"/>
            <a:ext cx="5864087" cy="808138"/>
          </a:xfrm>
        </p:spPr>
        <p:txBody>
          <a:bodyPr lIns="91440"/>
          <a:lstStyle/>
          <a:p>
            <a:r>
              <a:rPr lang="en-US"/>
              <a:t>Click to edit Master title style</a:t>
            </a:r>
          </a:p>
        </p:txBody>
      </p:sp>
    </p:spTree>
    <p:extLst>
      <p:ext uri="{BB962C8B-B14F-4D97-AF65-F5344CB8AC3E}">
        <p14:creationId xmlns:p14="http://schemas.microsoft.com/office/powerpoint/2010/main" val="18063511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Nabs 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1665B39-5A65-20DC-416D-D7106520AEB9}"/>
              </a:ext>
            </a:extLst>
          </p:cNvPr>
          <p:cNvSpPr/>
          <p:nvPr/>
        </p:nvSpPr>
        <p:spPr>
          <a:xfrm>
            <a:off x="0" y="1669775"/>
            <a:ext cx="12192000" cy="3766930"/>
          </a:xfrm>
          <a:prstGeom prst="rect">
            <a:avLst/>
          </a:prstGeom>
          <a:solidFill>
            <a:schemeClr val="bg1">
              <a:alpha val="87619"/>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 name="Right Triangle 1">
            <a:extLst>
              <a:ext uri="{FF2B5EF4-FFF2-40B4-BE49-F238E27FC236}">
                <a16:creationId xmlns:a16="http://schemas.microsoft.com/office/drawing/2014/main" id="{6181DB09-2547-7198-4AA8-746B7585D9AD}"/>
              </a:ext>
            </a:extLst>
          </p:cNvPr>
          <p:cNvSpPr/>
          <p:nvPr/>
        </p:nvSpPr>
        <p:spPr>
          <a:xfrm>
            <a:off x="-16909" y="-9111"/>
            <a:ext cx="5615608" cy="6906870"/>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 name="connsiteX0" fmla="*/ 0 w 8716618"/>
              <a:gd name="connsiteY0" fmla="*/ 6907696 h 6907696"/>
              <a:gd name="connsiteX1" fmla="*/ 1470992 w 8716618"/>
              <a:gd name="connsiteY1" fmla="*/ 168965 h 6907696"/>
              <a:gd name="connsiteX2" fmla="*/ 4472610 w 8716618"/>
              <a:gd name="connsiteY2" fmla="*/ 0 h 6907696"/>
              <a:gd name="connsiteX3" fmla="*/ 8716618 w 8716618"/>
              <a:gd name="connsiteY3" fmla="*/ 6858000 h 6907696"/>
              <a:gd name="connsiteX4" fmla="*/ 0 w 8716618"/>
              <a:gd name="connsiteY4" fmla="*/ 6907696 h 6907696"/>
              <a:gd name="connsiteX0" fmla="*/ 0 w 8716618"/>
              <a:gd name="connsiteY0" fmla="*/ 6907696 h 6907696"/>
              <a:gd name="connsiteX1" fmla="*/ 3110949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0 w 5724940"/>
              <a:gd name="connsiteY0" fmla="*/ 6907696 h 6907696"/>
              <a:gd name="connsiteX1" fmla="*/ 119271 w 5724940"/>
              <a:gd name="connsiteY1" fmla="*/ 9939 h 6907696"/>
              <a:gd name="connsiteX2" fmla="*/ 1480932 w 5724940"/>
              <a:gd name="connsiteY2" fmla="*/ 0 h 6907696"/>
              <a:gd name="connsiteX3" fmla="*/ 5724940 w 5724940"/>
              <a:gd name="connsiteY3" fmla="*/ 6858000 h 6907696"/>
              <a:gd name="connsiteX4" fmla="*/ 0 w 5724940"/>
              <a:gd name="connsiteY4" fmla="*/ 6907696 h 6907696"/>
              <a:gd name="connsiteX0" fmla="*/ 29816 w 5605669"/>
              <a:gd name="connsiteY0" fmla="*/ 6907696 h 6907696"/>
              <a:gd name="connsiteX1" fmla="*/ 0 w 5605669"/>
              <a:gd name="connsiteY1" fmla="*/ 9939 h 6907696"/>
              <a:gd name="connsiteX2" fmla="*/ 1361661 w 5605669"/>
              <a:gd name="connsiteY2" fmla="*/ 0 h 6907696"/>
              <a:gd name="connsiteX3" fmla="*/ 5605669 w 5605669"/>
              <a:gd name="connsiteY3" fmla="*/ 6858000 h 6907696"/>
              <a:gd name="connsiteX4" fmla="*/ 29816 w 5605669"/>
              <a:gd name="connsiteY4" fmla="*/ 6907696 h 6907696"/>
              <a:gd name="connsiteX0" fmla="*/ 69573 w 5605669"/>
              <a:gd name="connsiteY0" fmla="*/ 6937513 h 6937513"/>
              <a:gd name="connsiteX1" fmla="*/ 0 w 5605669"/>
              <a:gd name="connsiteY1" fmla="*/ 9939 h 6937513"/>
              <a:gd name="connsiteX2" fmla="*/ 1361661 w 5605669"/>
              <a:gd name="connsiteY2" fmla="*/ 0 h 6937513"/>
              <a:gd name="connsiteX3" fmla="*/ 5605669 w 5605669"/>
              <a:gd name="connsiteY3" fmla="*/ 6858000 h 6937513"/>
              <a:gd name="connsiteX4" fmla="*/ 69573 w 5605669"/>
              <a:gd name="connsiteY4" fmla="*/ 6937513 h 6937513"/>
              <a:gd name="connsiteX0" fmla="*/ 0 w 5605670"/>
              <a:gd name="connsiteY0" fmla="*/ 6897757 h 6897757"/>
              <a:gd name="connsiteX1" fmla="*/ 1 w 5605670"/>
              <a:gd name="connsiteY1" fmla="*/ 9939 h 6897757"/>
              <a:gd name="connsiteX2" fmla="*/ 1361662 w 5605670"/>
              <a:gd name="connsiteY2" fmla="*/ 0 h 6897757"/>
              <a:gd name="connsiteX3" fmla="*/ 5605670 w 5605670"/>
              <a:gd name="connsiteY3" fmla="*/ 6858000 h 6897757"/>
              <a:gd name="connsiteX4" fmla="*/ 0 w 5605670"/>
              <a:gd name="connsiteY4" fmla="*/ 6897757 h 6897757"/>
              <a:gd name="connsiteX0" fmla="*/ 9938 w 5615608"/>
              <a:gd name="connsiteY0" fmla="*/ 6897757 h 6897757"/>
              <a:gd name="connsiteX1" fmla="*/ 0 w 5615608"/>
              <a:gd name="connsiteY1" fmla="*/ 9939 h 6897757"/>
              <a:gd name="connsiteX2" fmla="*/ 1371600 w 5615608"/>
              <a:gd name="connsiteY2" fmla="*/ 0 h 6897757"/>
              <a:gd name="connsiteX3" fmla="*/ 5615608 w 5615608"/>
              <a:gd name="connsiteY3" fmla="*/ 6858000 h 6897757"/>
              <a:gd name="connsiteX4" fmla="*/ 9938 w 5615608"/>
              <a:gd name="connsiteY4" fmla="*/ 6897757 h 6897757"/>
              <a:gd name="connsiteX0" fmla="*/ 9938 w 5615608"/>
              <a:gd name="connsiteY0" fmla="*/ 6906868 h 6906868"/>
              <a:gd name="connsiteX1" fmla="*/ 0 w 5615608"/>
              <a:gd name="connsiteY1" fmla="*/ 0 h 6906868"/>
              <a:gd name="connsiteX2" fmla="*/ 1371600 w 5615608"/>
              <a:gd name="connsiteY2" fmla="*/ 9111 h 6906868"/>
              <a:gd name="connsiteX3" fmla="*/ 5615608 w 5615608"/>
              <a:gd name="connsiteY3" fmla="*/ 6867111 h 6906868"/>
              <a:gd name="connsiteX4" fmla="*/ 9938 w 5615608"/>
              <a:gd name="connsiteY4" fmla="*/ 6906868 h 6906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5608" h="6906868">
                <a:moveTo>
                  <a:pt x="9938" y="6906868"/>
                </a:moveTo>
                <a:cubicBezTo>
                  <a:pt x="9938" y="4962111"/>
                  <a:pt x="14908" y="3438939"/>
                  <a:pt x="0" y="0"/>
                </a:cubicBezTo>
                <a:lnTo>
                  <a:pt x="1371600" y="9111"/>
                </a:lnTo>
                <a:lnTo>
                  <a:pt x="5615608" y="6867111"/>
                </a:lnTo>
                <a:lnTo>
                  <a:pt x="9938" y="6906868"/>
                </a:lnTo>
                <a:close/>
              </a:path>
            </a:pathLst>
          </a:custGeom>
          <a:solidFill>
            <a:schemeClr val="bg1"/>
          </a:solidFill>
          <a:ln w="12700" cap="flat">
            <a:noFill/>
            <a:miter lim="400000"/>
          </a:ln>
          <a:effectLst>
            <a:outerShdw blurRad="267942" dist="38100" algn="l" rotWithShape="0">
              <a:srgbClr val="063958">
                <a:alpha val="56121"/>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pic>
        <p:nvPicPr>
          <p:cNvPr id="7" name="Picture 6">
            <a:extLst>
              <a:ext uri="{FF2B5EF4-FFF2-40B4-BE49-F238E27FC236}">
                <a16:creationId xmlns:a16="http://schemas.microsoft.com/office/drawing/2014/main" id="{C911EF92-FB4D-FDCE-E79B-83AF9AF1519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78394" y="2690592"/>
            <a:ext cx="1737725" cy="1132108"/>
          </a:xfrm>
          <a:prstGeom prst="rect">
            <a:avLst/>
          </a:prstGeom>
        </p:spPr>
      </p:pic>
      <p:sp>
        <p:nvSpPr>
          <p:cNvPr id="3" name="Title 2">
            <a:extLst>
              <a:ext uri="{FF2B5EF4-FFF2-40B4-BE49-F238E27FC236}">
                <a16:creationId xmlns:a16="http://schemas.microsoft.com/office/drawing/2014/main" id="{2B2A4150-9DA6-42D1-284D-733A65D0B695}"/>
              </a:ext>
            </a:extLst>
          </p:cNvPr>
          <p:cNvSpPr>
            <a:spLocks noGrp="1"/>
          </p:cNvSpPr>
          <p:nvPr>
            <p:ph type="title"/>
          </p:nvPr>
        </p:nvSpPr>
        <p:spPr>
          <a:xfrm>
            <a:off x="4297680" y="3172968"/>
            <a:ext cx="7911229" cy="808138"/>
          </a:xfrm>
        </p:spPr>
        <p:txBody>
          <a:bodyPr/>
          <a:lstStyle>
            <a:lvl1pPr>
              <a:defRPr sz="3200">
                <a:solidFill>
                  <a:schemeClr val="accent4"/>
                </a:solidFill>
              </a:defRPr>
            </a:lvl1pPr>
          </a:lstStyle>
          <a:p>
            <a:r>
              <a:rPr lang="en-US"/>
              <a:t>Click to edit Master title style</a:t>
            </a:r>
          </a:p>
        </p:txBody>
      </p:sp>
    </p:spTree>
    <p:extLst>
      <p:ext uri="{BB962C8B-B14F-4D97-AF65-F5344CB8AC3E}">
        <p14:creationId xmlns:p14="http://schemas.microsoft.com/office/powerpoint/2010/main" val="23733715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256">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itle &amp;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2A693616-0248-8133-F288-F4E37CFA4D70}"/>
              </a:ext>
            </a:extLst>
          </p:cNvPr>
          <p:cNvSpPr>
            <a:spLocks noGrp="1"/>
          </p:cNvSpPr>
          <p:nvPr>
            <p:ph type="ftr" sz="quarter" idx="11"/>
          </p:nvPr>
        </p:nvSpPr>
        <p:spPr/>
        <p:txBody>
          <a:bodyPr/>
          <a:lstStyle/>
          <a:p>
            <a:r>
              <a:rPr lang="da-DK"/>
              <a:t>NET-202 SIV Slides Final v2.0 31-Aug-2023</a:t>
            </a:r>
            <a:endParaRPr lang="en-US"/>
          </a:p>
        </p:txBody>
      </p:sp>
      <p:pic>
        <p:nvPicPr>
          <p:cNvPr id="6" name="Graphic 5">
            <a:extLst>
              <a:ext uri="{FF2B5EF4-FFF2-40B4-BE49-F238E27FC236}">
                <a16:creationId xmlns:a16="http://schemas.microsoft.com/office/drawing/2014/main" id="{941C4976-5EEE-5BBB-1599-66DDC3F7810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6182501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_Title &amp; Content">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2592024F-B541-0A44-89A0-3BEC1DFF4FE2}"/>
              </a:ext>
            </a:extLst>
          </p:cNvPr>
          <p:cNvSpPr/>
          <p:nvPr userDrawn="1"/>
        </p:nvSpPr>
        <p:spPr>
          <a:xfrm>
            <a:off x="0" y="111611"/>
            <a:ext cx="2936081" cy="907076"/>
          </a:xfrm>
          <a:custGeom>
            <a:avLst/>
            <a:gdLst>
              <a:gd name="connsiteX0" fmla="*/ 0 w 3083597"/>
              <a:gd name="connsiteY0" fmla="*/ 0 h 907076"/>
              <a:gd name="connsiteX1" fmla="*/ 3083597 w 3083597"/>
              <a:gd name="connsiteY1" fmla="*/ 0 h 907076"/>
              <a:gd name="connsiteX2" fmla="*/ 2856828 w 3083597"/>
              <a:gd name="connsiteY2" fmla="*/ 907076 h 907076"/>
              <a:gd name="connsiteX3" fmla="*/ 0 w 3083597"/>
              <a:gd name="connsiteY3" fmla="*/ 907076 h 907076"/>
            </a:gdLst>
            <a:ahLst/>
            <a:cxnLst>
              <a:cxn ang="0">
                <a:pos x="connsiteX0" y="connsiteY0"/>
              </a:cxn>
              <a:cxn ang="0">
                <a:pos x="connsiteX1" y="connsiteY1"/>
              </a:cxn>
              <a:cxn ang="0">
                <a:pos x="connsiteX2" y="connsiteY2"/>
              </a:cxn>
              <a:cxn ang="0">
                <a:pos x="connsiteX3" y="connsiteY3"/>
              </a:cxn>
            </a:cxnLst>
            <a:rect l="l" t="t" r="r" b="b"/>
            <a:pathLst>
              <a:path w="3083597" h="907076">
                <a:moveTo>
                  <a:pt x="0" y="0"/>
                </a:moveTo>
                <a:lnTo>
                  <a:pt x="3083597" y="0"/>
                </a:lnTo>
                <a:lnTo>
                  <a:pt x="2856828" y="907076"/>
                </a:lnTo>
                <a:lnTo>
                  <a:pt x="0" y="907076"/>
                </a:lnTo>
                <a:close/>
              </a:path>
            </a:pathLst>
          </a:custGeom>
          <a:gradFill>
            <a:gsLst>
              <a:gs pos="0">
                <a:schemeClr val="accent6">
                  <a:alpha val="69000"/>
                </a:schemeClr>
              </a:gs>
              <a:gs pos="95000">
                <a:schemeClr val="bg2"/>
              </a:gs>
            </a:gsLst>
            <a:lin ang="16200000" scaled="1"/>
          </a:gradFill>
          <a:ln w="12700" cap="flat">
            <a:noFill/>
            <a:miter lim="400000"/>
          </a:ln>
          <a:effectLst>
            <a:outerShdw blurRad="50800" dist="76200" dir="5400000" algn="t"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0" name="TextBox 19">
            <a:extLst>
              <a:ext uri="{FF2B5EF4-FFF2-40B4-BE49-F238E27FC236}">
                <a16:creationId xmlns:a16="http://schemas.microsoft.com/office/drawing/2014/main" id="{8562EA17-5103-1436-26DC-A25B566787C2}"/>
              </a:ext>
            </a:extLst>
          </p:cNvPr>
          <p:cNvSpPr txBox="1"/>
          <p:nvPr userDrawn="1"/>
        </p:nvSpPr>
        <p:spPr>
          <a:xfrm>
            <a:off x="618500" y="473266"/>
            <a:ext cx="2112464" cy="4924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kumimoji="0" lang="en-US" sz="2600" b="1" i="0" u="none" strike="noStrike" kern="0" cap="none" spc="0" normalizeH="0" baseline="0" noProof="0">
                <a:ln>
                  <a:noFill/>
                </a:ln>
                <a:solidFill>
                  <a:schemeClr val="bg1"/>
                </a:solidFill>
                <a:effectLst/>
                <a:uLnTx/>
                <a:uFillTx/>
                <a:latin typeface="Arial" panose="020B0604020202020204"/>
                <a:cs typeface="Arial" panose="020B0604020202020204" pitchFamily="34" charset="0"/>
                <a:sym typeface="Avenir Black"/>
              </a:rPr>
              <a:t>Discussion:</a:t>
            </a:r>
            <a:endParaRPr lang="en-US">
              <a:solidFill>
                <a:schemeClr val="bg1"/>
              </a:solidFill>
            </a:endParaRPr>
          </a:p>
        </p:txBody>
      </p:sp>
      <p:grpSp>
        <p:nvGrpSpPr>
          <p:cNvPr id="28" name="Group 27">
            <a:extLst>
              <a:ext uri="{FF2B5EF4-FFF2-40B4-BE49-F238E27FC236}">
                <a16:creationId xmlns:a16="http://schemas.microsoft.com/office/drawing/2014/main" id="{A415C8F3-D355-FD7E-C46F-F2ABCE9468D4}"/>
              </a:ext>
            </a:extLst>
          </p:cNvPr>
          <p:cNvGrpSpPr/>
          <p:nvPr userDrawn="1"/>
        </p:nvGrpSpPr>
        <p:grpSpPr>
          <a:xfrm>
            <a:off x="347472" y="176365"/>
            <a:ext cx="691477" cy="492443"/>
            <a:chOff x="156053" y="271462"/>
            <a:chExt cx="864815" cy="615888"/>
          </a:xfrm>
        </p:grpSpPr>
        <p:sp>
          <p:nvSpPr>
            <p:cNvPr id="26" name="Freeform: Shape 25">
              <a:extLst>
                <a:ext uri="{FF2B5EF4-FFF2-40B4-BE49-F238E27FC236}">
                  <a16:creationId xmlns:a16="http://schemas.microsoft.com/office/drawing/2014/main" id="{F495D400-CA0D-F7FD-9985-BA5E7B74E279}"/>
                </a:ext>
              </a:extLst>
            </p:cNvPr>
            <p:cNvSpPr/>
            <p:nvPr/>
          </p:nvSpPr>
          <p:spPr>
            <a:xfrm>
              <a:off x="584047" y="271462"/>
              <a:ext cx="436821" cy="487666"/>
            </a:xfrm>
            <a:custGeom>
              <a:avLst/>
              <a:gdLst>
                <a:gd name="connsiteX0" fmla="*/ 358681 w 436821"/>
                <a:gd name="connsiteY0" fmla="*/ 367516 h 487666"/>
                <a:gd name="connsiteX1" fmla="*/ 436822 w 436821"/>
                <a:gd name="connsiteY1" fmla="*/ 213719 h 487666"/>
                <a:gd name="connsiteX2" fmla="*/ 182519 w 436821"/>
                <a:gd name="connsiteY2" fmla="*/ 0 h 487666"/>
                <a:gd name="connsiteX3" fmla="*/ 0 w 436821"/>
                <a:gd name="connsiteY3" fmla="*/ 64892 h 487666"/>
                <a:gd name="connsiteX4" fmla="*/ 179752 w 436821"/>
                <a:gd name="connsiteY4" fmla="*/ 325552 h 487666"/>
                <a:gd name="connsiteX5" fmla="*/ 159598 w 436821"/>
                <a:gd name="connsiteY5" fmla="*/ 426333 h 487666"/>
                <a:gd name="connsiteX6" fmla="*/ 182512 w 436821"/>
                <a:gd name="connsiteY6" fmla="*/ 427163 h 487666"/>
                <a:gd name="connsiteX7" fmla="*/ 242983 w 436821"/>
                <a:gd name="connsiteY7" fmla="*/ 420814 h 487666"/>
                <a:gd name="connsiteX8" fmla="*/ 400095 w 436821"/>
                <a:gd name="connsiteY8" fmla="*/ 487635 h 487666"/>
                <a:gd name="connsiteX9" fmla="*/ 412246 w 436821"/>
                <a:gd name="connsiteY9" fmla="*/ 462785 h 487666"/>
                <a:gd name="connsiteX10" fmla="*/ 358681 w 436821"/>
                <a:gd name="connsiteY10" fmla="*/ 367523 h 4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6821" h="487666">
                  <a:moveTo>
                    <a:pt x="358681" y="367516"/>
                  </a:moveTo>
                  <a:cubicBezTo>
                    <a:pt x="406727" y="328586"/>
                    <a:pt x="436822" y="274190"/>
                    <a:pt x="436822" y="213719"/>
                  </a:cubicBezTo>
                  <a:cubicBezTo>
                    <a:pt x="436829" y="95536"/>
                    <a:pt x="323067" y="0"/>
                    <a:pt x="182519" y="0"/>
                  </a:cubicBezTo>
                  <a:cubicBezTo>
                    <a:pt x="111002" y="0"/>
                    <a:pt x="46118" y="24850"/>
                    <a:pt x="0" y="64892"/>
                  </a:cubicBezTo>
                  <a:cubicBezTo>
                    <a:pt x="106856" y="114593"/>
                    <a:pt x="179752" y="212614"/>
                    <a:pt x="179752" y="325552"/>
                  </a:cubicBezTo>
                  <a:cubicBezTo>
                    <a:pt x="179752" y="360891"/>
                    <a:pt x="172572" y="394858"/>
                    <a:pt x="159598" y="426333"/>
                  </a:cubicBezTo>
                  <a:cubicBezTo>
                    <a:pt x="167053" y="426889"/>
                    <a:pt x="174782" y="427163"/>
                    <a:pt x="182512" y="427163"/>
                  </a:cubicBezTo>
                  <a:cubicBezTo>
                    <a:pt x="203497" y="427163"/>
                    <a:pt x="223652" y="424953"/>
                    <a:pt x="242983" y="420814"/>
                  </a:cubicBezTo>
                  <a:cubicBezTo>
                    <a:pt x="270044" y="446495"/>
                    <a:pt x="321955" y="483214"/>
                    <a:pt x="400095" y="487635"/>
                  </a:cubicBezTo>
                  <a:cubicBezTo>
                    <a:pt x="413351" y="488466"/>
                    <a:pt x="421355" y="472725"/>
                    <a:pt x="412246" y="462785"/>
                  </a:cubicBezTo>
                  <a:cubicBezTo>
                    <a:pt x="387945" y="435724"/>
                    <a:pt x="369444" y="395689"/>
                    <a:pt x="358681" y="367523"/>
                  </a:cubicBezTo>
                  <a:close/>
                </a:path>
              </a:pathLst>
            </a:custGeom>
            <a:solidFill>
              <a:schemeClr val="accent2"/>
            </a:solidFill>
            <a:ln w="73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5D4B08A-8E82-31E4-B33E-5946E6447062}"/>
                </a:ext>
              </a:extLst>
            </p:cNvPr>
            <p:cNvSpPr/>
            <p:nvPr/>
          </p:nvSpPr>
          <p:spPr>
            <a:xfrm>
              <a:off x="156053" y="370751"/>
              <a:ext cx="538663" cy="516599"/>
            </a:xfrm>
            <a:custGeom>
              <a:avLst/>
              <a:gdLst>
                <a:gd name="connsiteX0" fmla="*/ 269332 w 538663"/>
                <a:gd name="connsiteY0" fmla="*/ 7 h 516599"/>
                <a:gd name="connsiteX1" fmla="*/ 0 w 538663"/>
                <a:gd name="connsiteY1" fmla="*/ 226233 h 516599"/>
                <a:gd name="connsiteX2" fmla="*/ 82851 w 538663"/>
                <a:gd name="connsiteY2" fmla="*/ 389228 h 516599"/>
                <a:gd name="connsiteX3" fmla="*/ 26096 w 538663"/>
                <a:gd name="connsiteY3" fmla="*/ 490172 h 516599"/>
                <a:gd name="connsiteX4" fmla="*/ 38967 w 538663"/>
                <a:gd name="connsiteY4" fmla="*/ 516572 h 516599"/>
                <a:gd name="connsiteX5" fmla="*/ 205292 w 538663"/>
                <a:gd name="connsiteY5" fmla="*/ 445753 h 516599"/>
                <a:gd name="connsiteX6" fmla="*/ 269332 w 538663"/>
                <a:gd name="connsiteY6" fmla="*/ 452459 h 516599"/>
                <a:gd name="connsiteX7" fmla="*/ 538663 w 538663"/>
                <a:gd name="connsiteY7" fmla="*/ 226233 h 516599"/>
                <a:gd name="connsiteX8" fmla="*/ 269332 w 538663"/>
                <a:gd name="connsiteY8" fmla="*/ 0 h 516599"/>
                <a:gd name="connsiteX9" fmla="*/ 137596 w 538663"/>
                <a:gd name="connsiteY9" fmla="*/ 270585 h 516599"/>
                <a:gd name="connsiteX10" fmla="*/ 92910 w 538663"/>
                <a:gd name="connsiteY10" fmla="*/ 225907 h 516599"/>
                <a:gd name="connsiteX11" fmla="*/ 137596 w 538663"/>
                <a:gd name="connsiteY11" fmla="*/ 181221 h 516599"/>
                <a:gd name="connsiteX12" fmla="*/ 182274 w 538663"/>
                <a:gd name="connsiteY12" fmla="*/ 225907 h 516599"/>
                <a:gd name="connsiteX13" fmla="*/ 137596 w 538663"/>
                <a:gd name="connsiteY13" fmla="*/ 270585 h 516599"/>
                <a:gd name="connsiteX14" fmla="*/ 269332 w 538663"/>
                <a:gd name="connsiteY14" fmla="*/ 270585 h 516599"/>
                <a:gd name="connsiteX15" fmla="*/ 224646 w 538663"/>
                <a:gd name="connsiteY15" fmla="*/ 225907 h 516599"/>
                <a:gd name="connsiteX16" fmla="*/ 269332 w 538663"/>
                <a:gd name="connsiteY16" fmla="*/ 181221 h 516599"/>
                <a:gd name="connsiteX17" fmla="*/ 314010 w 538663"/>
                <a:gd name="connsiteY17" fmla="*/ 225907 h 516599"/>
                <a:gd name="connsiteX18" fmla="*/ 269332 w 538663"/>
                <a:gd name="connsiteY18" fmla="*/ 270585 h 516599"/>
                <a:gd name="connsiteX19" fmla="*/ 401067 w 538663"/>
                <a:gd name="connsiteY19" fmla="*/ 270585 h 516599"/>
                <a:gd name="connsiteX20" fmla="*/ 356389 w 538663"/>
                <a:gd name="connsiteY20" fmla="*/ 225907 h 516599"/>
                <a:gd name="connsiteX21" fmla="*/ 401067 w 538663"/>
                <a:gd name="connsiteY21" fmla="*/ 181221 h 516599"/>
                <a:gd name="connsiteX22" fmla="*/ 445753 w 538663"/>
                <a:gd name="connsiteY22" fmla="*/ 225907 h 516599"/>
                <a:gd name="connsiteX23" fmla="*/ 401067 w 538663"/>
                <a:gd name="connsiteY23" fmla="*/ 270585 h 516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8663" h="516599">
                  <a:moveTo>
                    <a:pt x="269332" y="7"/>
                  </a:moveTo>
                  <a:cubicBezTo>
                    <a:pt x="120586" y="7"/>
                    <a:pt x="0" y="101292"/>
                    <a:pt x="0" y="226233"/>
                  </a:cubicBezTo>
                  <a:cubicBezTo>
                    <a:pt x="0" y="290324"/>
                    <a:pt x="31868" y="348066"/>
                    <a:pt x="82851" y="389228"/>
                  </a:cubicBezTo>
                  <a:cubicBezTo>
                    <a:pt x="71391" y="418952"/>
                    <a:pt x="52000" y="461538"/>
                    <a:pt x="26096" y="490172"/>
                  </a:cubicBezTo>
                  <a:cubicBezTo>
                    <a:pt x="16594" y="500675"/>
                    <a:pt x="24828" y="517373"/>
                    <a:pt x="38967" y="516572"/>
                  </a:cubicBezTo>
                  <a:cubicBezTo>
                    <a:pt x="121810" y="511891"/>
                    <a:pt x="176644" y="472947"/>
                    <a:pt x="205292" y="445753"/>
                  </a:cubicBezTo>
                  <a:cubicBezTo>
                    <a:pt x="225855" y="449974"/>
                    <a:pt x="247219" y="452459"/>
                    <a:pt x="269332" y="452459"/>
                  </a:cubicBezTo>
                  <a:cubicBezTo>
                    <a:pt x="418077" y="452459"/>
                    <a:pt x="538663" y="351174"/>
                    <a:pt x="538663" y="226233"/>
                  </a:cubicBezTo>
                  <a:cubicBezTo>
                    <a:pt x="538663" y="101292"/>
                    <a:pt x="418077" y="0"/>
                    <a:pt x="269332" y="0"/>
                  </a:cubicBezTo>
                  <a:close/>
                  <a:moveTo>
                    <a:pt x="137596" y="270585"/>
                  </a:moveTo>
                  <a:cubicBezTo>
                    <a:pt x="112916" y="270585"/>
                    <a:pt x="92910" y="250579"/>
                    <a:pt x="92910" y="225907"/>
                  </a:cubicBezTo>
                  <a:cubicBezTo>
                    <a:pt x="92910" y="201235"/>
                    <a:pt x="112916" y="181221"/>
                    <a:pt x="137596" y="181221"/>
                  </a:cubicBezTo>
                  <a:cubicBezTo>
                    <a:pt x="162275" y="181221"/>
                    <a:pt x="182274" y="201227"/>
                    <a:pt x="182274" y="225907"/>
                  </a:cubicBezTo>
                  <a:cubicBezTo>
                    <a:pt x="182274" y="250586"/>
                    <a:pt x="162268" y="270585"/>
                    <a:pt x="137596" y="270585"/>
                  </a:cubicBezTo>
                  <a:close/>
                  <a:moveTo>
                    <a:pt x="269332" y="270585"/>
                  </a:moveTo>
                  <a:cubicBezTo>
                    <a:pt x="244652" y="270585"/>
                    <a:pt x="224646" y="250579"/>
                    <a:pt x="224646" y="225907"/>
                  </a:cubicBezTo>
                  <a:cubicBezTo>
                    <a:pt x="224646" y="201235"/>
                    <a:pt x="244652" y="181221"/>
                    <a:pt x="269332" y="181221"/>
                  </a:cubicBezTo>
                  <a:cubicBezTo>
                    <a:pt x="294011" y="181221"/>
                    <a:pt x="314010" y="201227"/>
                    <a:pt x="314010" y="225907"/>
                  </a:cubicBezTo>
                  <a:cubicBezTo>
                    <a:pt x="314010" y="250586"/>
                    <a:pt x="294004" y="270585"/>
                    <a:pt x="269332" y="270585"/>
                  </a:cubicBezTo>
                  <a:close/>
                  <a:moveTo>
                    <a:pt x="401067" y="270585"/>
                  </a:moveTo>
                  <a:cubicBezTo>
                    <a:pt x="376388" y="270585"/>
                    <a:pt x="356389" y="250579"/>
                    <a:pt x="356389" y="225907"/>
                  </a:cubicBezTo>
                  <a:cubicBezTo>
                    <a:pt x="356389" y="201235"/>
                    <a:pt x="376395" y="181221"/>
                    <a:pt x="401067" y="181221"/>
                  </a:cubicBezTo>
                  <a:cubicBezTo>
                    <a:pt x="425739" y="181221"/>
                    <a:pt x="445753" y="201227"/>
                    <a:pt x="445753" y="225907"/>
                  </a:cubicBezTo>
                  <a:cubicBezTo>
                    <a:pt x="445753" y="250586"/>
                    <a:pt x="425747" y="270585"/>
                    <a:pt x="401067" y="270585"/>
                  </a:cubicBezTo>
                  <a:close/>
                </a:path>
              </a:pathLst>
            </a:custGeom>
            <a:solidFill>
              <a:schemeClr val="bg1"/>
            </a:solidFill>
            <a:ln w="735" cap="flat">
              <a:noFill/>
              <a:prstDash val="solid"/>
              <a:miter/>
            </a:ln>
          </p:spPr>
          <p:txBody>
            <a:bodyPr rtlCol="0" anchor="ctr"/>
            <a:lstStyle/>
            <a:p>
              <a:endParaRPr lang="en-US"/>
            </a:p>
          </p:txBody>
        </p:sp>
      </p:grpSp>
      <p:sp>
        <p:nvSpPr>
          <p:cNvPr id="29" name="Oval 28">
            <a:extLst>
              <a:ext uri="{FF2B5EF4-FFF2-40B4-BE49-F238E27FC236}">
                <a16:creationId xmlns:a16="http://schemas.microsoft.com/office/drawing/2014/main" id="{990D8477-73C7-0834-474F-C35DBD40A0CD}"/>
              </a:ext>
            </a:extLst>
          </p:cNvPr>
          <p:cNvSpPr/>
          <p:nvPr userDrawn="1"/>
        </p:nvSpPr>
        <p:spPr>
          <a:xfrm>
            <a:off x="962025" y="588961"/>
            <a:ext cx="65891" cy="65891"/>
          </a:xfrm>
          <a:prstGeom prst="ellipse">
            <a:avLst/>
          </a:prstGeom>
          <a:solidFill>
            <a:schemeClr val="accent2"/>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0" name="Oval 29">
            <a:extLst>
              <a:ext uri="{FF2B5EF4-FFF2-40B4-BE49-F238E27FC236}">
                <a16:creationId xmlns:a16="http://schemas.microsoft.com/office/drawing/2014/main" id="{40E5AEB1-4975-5026-ED5B-FB89D9F28386}"/>
              </a:ext>
            </a:extLst>
          </p:cNvPr>
          <p:cNvSpPr/>
          <p:nvPr userDrawn="1"/>
        </p:nvSpPr>
        <p:spPr>
          <a:xfrm>
            <a:off x="2497931" y="660399"/>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1" name="Oval 30">
            <a:extLst>
              <a:ext uri="{FF2B5EF4-FFF2-40B4-BE49-F238E27FC236}">
                <a16:creationId xmlns:a16="http://schemas.microsoft.com/office/drawing/2014/main" id="{3AE0633A-1834-6916-0831-8DB8D480A1C5}"/>
              </a:ext>
            </a:extLst>
          </p:cNvPr>
          <p:cNvSpPr/>
          <p:nvPr userDrawn="1"/>
        </p:nvSpPr>
        <p:spPr>
          <a:xfrm>
            <a:off x="2497931" y="786605"/>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pic>
        <p:nvPicPr>
          <p:cNvPr id="2" name="Graphic 1">
            <a:extLst>
              <a:ext uri="{FF2B5EF4-FFF2-40B4-BE49-F238E27FC236}">
                <a16:creationId xmlns:a16="http://schemas.microsoft.com/office/drawing/2014/main" id="{4BC41C69-C653-0D29-0773-B533BB76DB6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0468793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itle &amp; Content w/ Not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522128" cy="4351339"/>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5">
            <a:extLst>
              <a:ext uri="{FF2B5EF4-FFF2-40B4-BE49-F238E27FC236}">
                <a16:creationId xmlns:a16="http://schemas.microsoft.com/office/drawing/2014/main" id="{4CB08785-6C13-4F42-AEB0-A7E31B949AD0}"/>
              </a:ext>
            </a:extLst>
          </p:cNvPr>
          <p:cNvSpPr>
            <a:spLocks noGrp="1"/>
          </p:cNvSpPr>
          <p:nvPr>
            <p:ph type="body" sz="quarter" idx="11" hasCustomPrompt="1"/>
          </p:nvPr>
        </p:nvSpPr>
        <p:spPr>
          <a:xfrm>
            <a:off x="272233" y="6036177"/>
            <a:ext cx="10070406" cy="365125"/>
          </a:xfrm>
        </p:spPr>
        <p:txBody>
          <a:bodyPr lIns="91440" anchor="b">
            <a:noAutofit/>
          </a:bodyPr>
          <a:lstStyle>
            <a:lvl1pPr marL="0" indent="0">
              <a:buNone/>
              <a:defRPr sz="900">
                <a:solidFill>
                  <a:schemeClr val="tx1">
                    <a:lumMod val="50000"/>
                    <a:lumOff val="50000"/>
                  </a:schemeClr>
                </a:solidFill>
              </a:defRPr>
            </a:lvl1pPr>
          </a:lstStyle>
          <a:p>
            <a:pPr lvl="0"/>
            <a:r>
              <a:rPr lang="en-US"/>
              <a:t>Footnotes</a:t>
            </a:r>
          </a:p>
        </p:txBody>
      </p:sp>
      <p:sp>
        <p:nvSpPr>
          <p:cNvPr id="6" name="Footer Placeholder 5">
            <a:extLst>
              <a:ext uri="{FF2B5EF4-FFF2-40B4-BE49-F238E27FC236}">
                <a16:creationId xmlns:a16="http://schemas.microsoft.com/office/drawing/2014/main" id="{A861A535-BA79-05B3-5AF6-6BE830EA6687}"/>
              </a:ext>
            </a:extLst>
          </p:cNvPr>
          <p:cNvSpPr>
            <a:spLocks noGrp="1"/>
          </p:cNvSpPr>
          <p:nvPr>
            <p:ph type="ftr" sz="quarter" idx="12"/>
          </p:nvPr>
        </p:nvSpPr>
        <p:spPr/>
        <p:txBody>
          <a:bodyPr/>
          <a:lstStyle/>
          <a:p>
            <a:r>
              <a:rPr lang="da-DK"/>
              <a:t>NET-202 SIV Slides Final v2.0 31-Aug-2023</a:t>
            </a:r>
            <a:endParaRPr lang="en-US"/>
          </a:p>
        </p:txBody>
      </p:sp>
      <p:sp>
        <p:nvSpPr>
          <p:cNvPr id="7" name="Slide Number Placeholder 6">
            <a:extLst>
              <a:ext uri="{FF2B5EF4-FFF2-40B4-BE49-F238E27FC236}">
                <a16:creationId xmlns:a16="http://schemas.microsoft.com/office/drawing/2014/main" id="{B3BC38D2-B36B-D29F-9AA7-994F07556DE1}"/>
              </a:ext>
            </a:extLst>
          </p:cNvPr>
          <p:cNvSpPr>
            <a:spLocks noGrp="1"/>
          </p:cNvSpPr>
          <p:nvPr>
            <p:ph type="sldNum" sz="quarter" idx="13"/>
          </p:nvPr>
        </p:nvSpPr>
        <p:spPr/>
        <p:txBody>
          <a:bodyPr/>
          <a:lstStyle/>
          <a:p>
            <a:fld id="{2B143D1D-9801-49CA-88C0-178C03B6937F}" type="slidenum">
              <a:rPr lang="en-US" smtClean="0"/>
              <a:t>‹#›</a:t>
            </a:fld>
            <a:endParaRPr lang="en-US"/>
          </a:p>
        </p:txBody>
      </p:sp>
      <p:pic>
        <p:nvPicPr>
          <p:cNvPr id="3" name="Graphic 2">
            <a:extLst>
              <a:ext uri="{FF2B5EF4-FFF2-40B4-BE49-F238E27FC236}">
                <a16:creationId xmlns:a16="http://schemas.microsoft.com/office/drawing/2014/main" id="{6877CDFC-DFB0-D0DE-01C5-7DE4B4FDADE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38769634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0" y="6492875"/>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16256089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latin typeface="Calibri" panose="020F0502020204030204" pitchFamily="34" charset="0"/>
                <a:cs typeface="Calibri" panose="020F0502020204030204" pitchFamily="34" charset="0"/>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38980278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p:cSld name="Title Only Dark">
    <p:bg>
      <p:bgPr>
        <a:gradFill>
          <a:gsLst>
            <a:gs pos="1000">
              <a:schemeClr val="accent6"/>
            </a:gs>
            <a:gs pos="100000">
              <a:srgbClr val="000738"/>
            </a:gs>
            <a:gs pos="42000">
              <a:srgbClr val="063958"/>
            </a:gs>
          </a:gsLst>
          <a:path path="circle">
            <a:fillToRect l="100000" t="100000"/>
          </a:path>
        </a:gradFill>
        <a:effectLst/>
      </p:bgPr>
    </p:bg>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solidFill>
                  <a:schemeClr val="bg1"/>
                </a:solidFill>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lvl1pPr>
              <a:defRPr>
                <a:solidFill>
                  <a:schemeClr val="bg1"/>
                </a:solidFill>
              </a:defRPr>
            </a:lvl1pPr>
          </a:lstStyle>
          <a:p>
            <a:fld id="{2B143D1D-9801-49CA-88C0-178C03B6937F}" type="slidenum">
              <a:rPr lang="en-US" smtClean="0"/>
              <a:pPr/>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lvl1pPr>
              <a:defRPr>
                <a:solidFill>
                  <a:schemeClr val="bg1"/>
                </a:solidFill>
              </a:defRPr>
            </a:lvl1pPr>
          </a:lstStyle>
          <a:p>
            <a:r>
              <a:rPr lang="da-DK"/>
              <a:t>NET-202 SIV Slides Final v2.0 31-Aug-2023</a:t>
            </a:r>
            <a:endParaRPr lang="en-US"/>
          </a:p>
        </p:txBody>
      </p:sp>
      <p:pic>
        <p:nvPicPr>
          <p:cNvPr id="5" name="Graphic 4">
            <a:extLst>
              <a:ext uri="{FF2B5EF4-FFF2-40B4-BE49-F238E27FC236}">
                <a16:creationId xmlns:a16="http://schemas.microsoft.com/office/drawing/2014/main" id="{C1F8C85C-BFAA-DC82-25E9-742DA6EB15A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806884" y="6082764"/>
            <a:ext cx="1082711" cy="721807"/>
          </a:xfrm>
          <a:prstGeom prst="rect">
            <a:avLst/>
          </a:prstGeom>
        </p:spPr>
      </p:pic>
    </p:spTree>
    <p:extLst>
      <p:ext uri="{BB962C8B-B14F-4D97-AF65-F5344CB8AC3E}">
        <p14:creationId xmlns:p14="http://schemas.microsoft.com/office/powerpoint/2010/main" val="2817959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Lef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a:blip r:embed="rId2">
            <a:extLst>
              <a:ext uri="{28A0092B-C50C-407E-A947-70E740481C1C}">
                <a14:useLocalDpi xmlns:a14="http://schemas.microsoft.com/office/drawing/2010/main" val="0"/>
              </a:ext>
            </a:extLst>
          </a:blip>
          <a:srcRect l="28718" r="28718"/>
          <a:stretch/>
        </p:blipFill>
        <p:spPr>
          <a:xfrm>
            <a:off x="-3810" y="0"/>
            <a:ext cx="5176311" cy="6858000"/>
          </a:xfrm>
          <a:prstGeom prst="rect">
            <a:avLst/>
          </a:prstGeom>
        </p:spPr>
      </p:pic>
      <p:sp>
        <p:nvSpPr>
          <p:cNvPr id="8" name="Rectangle 7">
            <a:extLst>
              <a:ext uri="{FF2B5EF4-FFF2-40B4-BE49-F238E27FC236}">
                <a16:creationId xmlns:a16="http://schemas.microsoft.com/office/drawing/2014/main" id="{945E0678-FA16-AB81-99E1-753A53DF58AD}"/>
              </a:ext>
            </a:extLst>
          </p:cNvPr>
          <p:cNvSpPr/>
          <p:nvPr userDrawn="1"/>
        </p:nvSpPr>
        <p:spPr>
          <a:xfrm>
            <a:off x="0" y="0"/>
            <a:ext cx="5176311" cy="5880539"/>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a:xfrm>
            <a:off x="272233" y="317212"/>
            <a:ext cx="4518131" cy="1892587"/>
          </a:xfrm>
        </p:spPr>
        <p:txBody>
          <a:bodyPr/>
          <a:lstStyle>
            <a:lvl1pPr>
              <a:defRPr>
                <a:solidFill>
                  <a:schemeClr val="bg1"/>
                </a:solidFill>
              </a:defRPr>
            </a:lvl1p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lvl1pPr>
              <a:defRPr>
                <a:solidFill>
                  <a:schemeClr val="bg1"/>
                </a:solidFill>
              </a:defRPr>
            </a:lvl1p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5581933" y="560356"/>
            <a:ext cx="6398195" cy="5516594"/>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D1649BBA-C546-F173-EE3F-1CF65B3DB20A}"/>
              </a:ext>
            </a:extLst>
          </p:cNvPr>
          <p:cNvSpPr>
            <a:spLocks noGrp="1"/>
          </p:cNvSpPr>
          <p:nvPr>
            <p:ph type="ftr" sz="quarter" idx="11"/>
          </p:nvPr>
        </p:nvSpPr>
        <p:spPr/>
        <p:txBody>
          <a:bodyPr/>
          <a:lstStyle>
            <a:lvl1pPr>
              <a:defRPr>
                <a:solidFill>
                  <a:schemeClr val="bg1"/>
                </a:solidFill>
              </a:defRPr>
            </a:lvl1pPr>
          </a:lstStyle>
          <a:p>
            <a:r>
              <a:rPr lang="da-DK"/>
              <a:t>NET-202 SIV Slides Final v2.0 31-Aug-2023</a:t>
            </a:r>
            <a:endParaRPr lang="en-US"/>
          </a:p>
        </p:txBody>
      </p:sp>
    </p:spTree>
    <p:extLst>
      <p:ext uri="{BB962C8B-B14F-4D97-AF65-F5344CB8AC3E}">
        <p14:creationId xmlns:p14="http://schemas.microsoft.com/office/powerpoint/2010/main" val="41130923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Righ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rotWithShape="1">
          <a:blip r:embed="rId2">
            <a:extLst>
              <a:ext uri="{28A0092B-C50C-407E-A947-70E740481C1C}">
                <a14:useLocalDpi xmlns:a14="http://schemas.microsoft.com/office/drawing/2010/main" val="0"/>
              </a:ext>
            </a:extLst>
          </a:blip>
          <a:srcRect l="26689" r="30747"/>
          <a:stretch/>
        </p:blipFill>
        <p:spPr>
          <a:xfrm flipH="1" flipV="1">
            <a:off x="7015689" y="0"/>
            <a:ext cx="5176311" cy="6858000"/>
          </a:xfrm>
          <a:prstGeom prst="rect">
            <a:avLst/>
          </a:prstGeom>
        </p:spPr>
      </p:pic>
      <p:sp>
        <p:nvSpPr>
          <p:cNvPr id="7" name="Rectangle 6">
            <a:extLst>
              <a:ext uri="{FF2B5EF4-FFF2-40B4-BE49-F238E27FC236}">
                <a16:creationId xmlns:a16="http://schemas.microsoft.com/office/drawing/2014/main" id="{F06027A1-0D62-16F7-30CE-41BFE8B26C7C}"/>
              </a:ext>
            </a:extLst>
          </p:cNvPr>
          <p:cNvSpPr/>
          <p:nvPr/>
        </p:nvSpPr>
        <p:spPr>
          <a:xfrm>
            <a:off x="7015689" y="-1"/>
            <a:ext cx="5176311" cy="6777874"/>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42203"/>
            <a:ext cx="6398195" cy="4968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Title 7">
            <a:extLst>
              <a:ext uri="{FF2B5EF4-FFF2-40B4-BE49-F238E27FC236}">
                <a16:creationId xmlns:a16="http://schemas.microsoft.com/office/drawing/2014/main" id="{0FB071E8-809B-6890-C6B9-812E8369D165}"/>
              </a:ext>
            </a:extLst>
          </p:cNvPr>
          <p:cNvSpPr>
            <a:spLocks noGrp="1"/>
          </p:cNvSpPr>
          <p:nvPr>
            <p:ph type="title"/>
          </p:nvPr>
        </p:nvSpPr>
        <p:spPr/>
        <p:txBody>
          <a:bodyPr/>
          <a:lstStyle/>
          <a:p>
            <a:r>
              <a:rPr lang="en-US"/>
              <a:t>Click to edit Master title style</a:t>
            </a:r>
          </a:p>
        </p:txBody>
      </p:sp>
      <p:sp>
        <p:nvSpPr>
          <p:cNvPr id="5" name="Footer Placeholder 4">
            <a:extLst>
              <a:ext uri="{FF2B5EF4-FFF2-40B4-BE49-F238E27FC236}">
                <a16:creationId xmlns:a16="http://schemas.microsoft.com/office/drawing/2014/main" id="{3B21BB59-32EF-F98A-2990-317BB5943E8A}"/>
              </a:ext>
            </a:extLst>
          </p:cNvPr>
          <p:cNvSpPr>
            <a:spLocks noGrp="1"/>
          </p:cNvSpPr>
          <p:nvPr>
            <p:ph type="ftr" sz="quarter" idx="10"/>
          </p:nvPr>
        </p:nvSpPr>
        <p:spPr/>
        <p:txBody>
          <a:bodyPr/>
          <a:lstStyle/>
          <a:p>
            <a:r>
              <a:rPr lang="da-DK"/>
              <a:t>NET-202 SIV Slides Final v2.0 31-Aug-2023</a:t>
            </a:r>
            <a:endParaRPr lang="en-US"/>
          </a:p>
        </p:txBody>
      </p:sp>
      <p:sp>
        <p:nvSpPr>
          <p:cNvPr id="10" name="Slide Number Placeholder 9">
            <a:extLst>
              <a:ext uri="{FF2B5EF4-FFF2-40B4-BE49-F238E27FC236}">
                <a16:creationId xmlns:a16="http://schemas.microsoft.com/office/drawing/2014/main" id="{5B7AFE7E-7CB0-FD25-F78E-7DA5692308E7}"/>
              </a:ext>
            </a:extLst>
          </p:cNvPr>
          <p:cNvSpPr>
            <a:spLocks noGrp="1"/>
          </p:cNvSpPr>
          <p:nvPr>
            <p:ph type="sldNum" sz="quarter" idx="11"/>
          </p:nvPr>
        </p:nvSpPr>
        <p:spPr/>
        <p:txBody>
          <a:bodyPr/>
          <a:lstStyle/>
          <a:p>
            <a:fld id="{2B143D1D-9801-49CA-88C0-178C03B6937F}" type="slidenum">
              <a:rPr lang="en-US" smtClean="0"/>
              <a:t>‹#›</a:t>
            </a:fld>
            <a:endParaRPr lang="en-US"/>
          </a:p>
        </p:txBody>
      </p:sp>
      <p:pic>
        <p:nvPicPr>
          <p:cNvPr id="3" name="Picture 2">
            <a:extLst>
              <a:ext uri="{FF2B5EF4-FFF2-40B4-BE49-F238E27FC236}">
                <a16:creationId xmlns:a16="http://schemas.microsoft.com/office/drawing/2014/main" id="{7424F124-A258-66DC-3AAE-6DDE6D9BAB50}"/>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886330" y="6126042"/>
            <a:ext cx="934494" cy="620833"/>
          </a:xfrm>
          <a:prstGeom prst="rect">
            <a:avLst/>
          </a:prstGeom>
          <a:effectLst/>
        </p:spPr>
      </p:pic>
    </p:spTree>
    <p:extLst>
      <p:ext uri="{BB962C8B-B14F-4D97-AF65-F5344CB8AC3E}">
        <p14:creationId xmlns:p14="http://schemas.microsoft.com/office/powerpoint/2010/main" val="16675764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01721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Cat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1" cy="548640"/>
          </a:xfrm>
        </p:spPr>
        <p:txBody>
          <a:bodyPr anchor="t">
            <a:normAutofit/>
          </a:bodyPr>
          <a:lstStyle>
            <a:lvl1pPr>
              <a:defRPr sz="27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5815F094-B6C5-A142-A62A-559E55F0190F}"/>
              </a:ext>
            </a:extLst>
          </p:cNvPr>
          <p:cNvSpPr>
            <a:spLocks noGrp="1"/>
          </p:cNvSpPr>
          <p:nvPr>
            <p:ph type="sldNum" sz="quarter" idx="4"/>
          </p:nvPr>
        </p:nvSpPr>
        <p:spPr>
          <a:xfrm>
            <a:off x="0" y="6178548"/>
            <a:ext cx="12192000" cy="365125"/>
          </a:xfrm>
          <a:prstGeom prst="rect">
            <a:avLst/>
          </a:prstGeom>
        </p:spPr>
        <p:txBody>
          <a:bodyPr vert="horz" lIns="91440" tIns="45720" rIns="91440" bIns="45720" rtlCol="0" anchor="ctr"/>
          <a:lstStyle>
            <a:lvl1pPr algn="ctr">
              <a:defRPr sz="788">
                <a:solidFill>
                  <a:schemeClr val="accent3"/>
                </a:solidFill>
              </a:defRPr>
            </a:lvl1pPr>
          </a:lstStyle>
          <a:p>
            <a:fld id="{8085FCFD-660D-C14C-AAFF-D6EEBF7DDB9E}" type="slidenum">
              <a:rPr lang="en-US" smtClean="0"/>
              <a:pPr/>
              <a:t>‹#›</a:t>
            </a:fld>
            <a:endParaRPr lang="en-US"/>
          </a:p>
        </p:txBody>
      </p:sp>
    </p:spTree>
    <p:extLst>
      <p:ext uri="{BB962C8B-B14F-4D97-AF65-F5344CB8AC3E}">
        <p14:creationId xmlns:p14="http://schemas.microsoft.com/office/powerpoint/2010/main" val="13658776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Onc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0" cy="548640"/>
          </a:xfrm>
        </p:spPr>
        <p:txBody>
          <a:bodyPr anchor="t">
            <a:normAutofit/>
          </a:bodyPr>
          <a:lstStyle>
            <a:lvl1pPr>
              <a:defRPr sz="36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16145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93386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dirty="0"/>
          </a:p>
        </p:txBody>
      </p:sp>
    </p:spTree>
    <p:extLst>
      <p:ext uri="{BB962C8B-B14F-4D97-AF65-F5344CB8AC3E}">
        <p14:creationId xmlns:p14="http://schemas.microsoft.com/office/powerpoint/2010/main" val="22226500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0"/>
            <a:ext cx="2743200" cy="365125"/>
          </a:xfrm>
          <a:prstGeom prst="rect">
            <a:avLst/>
          </a:prstGeom>
        </p:spPr>
        <p:txBody>
          <a:bodyPr/>
          <a:lstStyle/>
          <a:p>
            <a:fld id="{ADA3142A-267E-3940-8CEC-B06DC864B638}" type="datetimeFigureOut">
              <a:rPr lang="en-US" smtClean="0"/>
              <a:t>6/1/26</a:t>
            </a:fld>
            <a:endParaRPr lang="en-US"/>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fld id="{8940AA43-2F51-2740-8F4C-AE0F09549ECB}" type="slidenum">
              <a:rPr lang="en-US" smtClean="0"/>
              <a:t>‹#›</a:t>
            </a:fld>
            <a:endParaRPr lang="en-US"/>
          </a:p>
        </p:txBody>
      </p:sp>
    </p:spTree>
    <p:extLst>
      <p:ext uri="{BB962C8B-B14F-4D97-AF65-F5344CB8AC3E}">
        <p14:creationId xmlns:p14="http://schemas.microsoft.com/office/powerpoint/2010/main" val="1085689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066496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3215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p:cSld name="Title Slide - Nab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C6C9C98D-378E-0B5D-E771-1E95F147F947}"/>
              </a:ext>
            </a:extLst>
          </p:cNvPr>
          <p:cNvSpPr/>
          <p:nvPr/>
        </p:nvSpPr>
        <p:spPr>
          <a:xfrm>
            <a:off x="-19877" y="-9938"/>
            <a:ext cx="8726556" cy="6917635"/>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6556" h="6917635">
                <a:moveTo>
                  <a:pt x="9938" y="6917635"/>
                </a:moveTo>
                <a:cubicBezTo>
                  <a:pt x="9938" y="4972878"/>
                  <a:pt x="14908" y="3438939"/>
                  <a:pt x="0" y="0"/>
                </a:cubicBezTo>
                <a:lnTo>
                  <a:pt x="4482548" y="9939"/>
                </a:lnTo>
                <a:lnTo>
                  <a:pt x="8726556" y="6867939"/>
                </a:lnTo>
                <a:lnTo>
                  <a:pt x="9938" y="6917635"/>
                </a:lnTo>
                <a:close/>
              </a:path>
            </a:pathLst>
          </a:custGeom>
          <a:solidFill>
            <a:schemeClr val="bg1"/>
          </a:solidFill>
          <a:ln w="12700" cap="flat">
            <a:noFill/>
            <a:miter lim="400000"/>
          </a:ln>
          <a:effectLst>
            <a:outerShdw blurRad="171482" dist="89822" algn="l" rotWithShape="0">
              <a:srgbClr val="063958">
                <a:alpha val="91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lvl="0" algn="ctr"/>
            <a:endParaRPr lang="en-US" sz="1200">
              <a:solidFill>
                <a:srgbClr val="50626A"/>
              </a:solidFill>
              <a:latin typeface="Arial" panose="020B0604020202020204" pitchFamily="34" charset="0"/>
              <a:ea typeface="+mn-ea"/>
              <a:cs typeface="+mn-cs"/>
              <a:sym typeface="Calibri"/>
            </a:endParaRPr>
          </a:p>
        </p:txBody>
      </p:sp>
      <p:sp>
        <p:nvSpPr>
          <p:cNvPr id="5" name="Text Placeholder 4">
            <a:extLst>
              <a:ext uri="{FF2B5EF4-FFF2-40B4-BE49-F238E27FC236}">
                <a16:creationId xmlns:a16="http://schemas.microsoft.com/office/drawing/2014/main" id="{22B9F82C-68FB-4B3D-B24C-42E74B805B74}"/>
              </a:ext>
            </a:extLst>
          </p:cNvPr>
          <p:cNvSpPr>
            <a:spLocks noGrp="1"/>
          </p:cNvSpPr>
          <p:nvPr>
            <p:ph type="body" sz="quarter" idx="11" hasCustomPrompt="1"/>
          </p:nvPr>
        </p:nvSpPr>
        <p:spPr>
          <a:xfrm>
            <a:off x="407503" y="4603632"/>
            <a:ext cx="4096512" cy="219456"/>
          </a:xfrm>
        </p:spPr>
        <p:txBody>
          <a:bodyPr lIns="91440" anchor="ctr">
            <a:noAutofit/>
          </a:bodyPr>
          <a:lstStyle>
            <a:lvl1pPr marL="0" indent="0">
              <a:buNone/>
              <a:defRPr sz="1600" b="0" i="0">
                <a:solidFill>
                  <a:schemeClr val="bg2"/>
                </a:solidFill>
                <a:effectLst/>
                <a:latin typeface="Arial" panose="020B0604020202020204" pitchFamily="34" charset="0"/>
              </a:defRPr>
            </a:lvl1pPr>
          </a:lstStyle>
          <a:p>
            <a:pPr lvl="0"/>
            <a:r>
              <a:rPr lang="en-US"/>
              <a:t>Click to edit text</a:t>
            </a:r>
          </a:p>
        </p:txBody>
      </p:sp>
      <p:sp>
        <p:nvSpPr>
          <p:cNvPr id="4" name="Title 3">
            <a:extLst>
              <a:ext uri="{FF2B5EF4-FFF2-40B4-BE49-F238E27FC236}">
                <a16:creationId xmlns:a16="http://schemas.microsoft.com/office/drawing/2014/main" id="{1C1E6077-226C-F089-3ECE-23E0EFE5B774}"/>
              </a:ext>
            </a:extLst>
          </p:cNvPr>
          <p:cNvSpPr>
            <a:spLocks noGrp="1"/>
          </p:cNvSpPr>
          <p:nvPr>
            <p:ph type="title"/>
          </p:nvPr>
        </p:nvSpPr>
        <p:spPr>
          <a:xfrm>
            <a:off x="407503" y="3586375"/>
            <a:ext cx="5864087" cy="808138"/>
          </a:xfrm>
        </p:spPr>
        <p:txBody>
          <a:bodyPr lIns="91440"/>
          <a:lstStyle/>
          <a:p>
            <a:r>
              <a:rPr lang="en-US"/>
              <a:t>Click to edit Master title style</a:t>
            </a:r>
          </a:p>
        </p:txBody>
      </p:sp>
    </p:spTree>
    <p:extLst>
      <p:ext uri="{BB962C8B-B14F-4D97-AF65-F5344CB8AC3E}">
        <p14:creationId xmlns:p14="http://schemas.microsoft.com/office/powerpoint/2010/main" val="1588532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userDrawn="1">
  <p:cSld name="Nabs 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1665B39-5A65-20DC-416D-D7106520AEB9}"/>
              </a:ext>
            </a:extLst>
          </p:cNvPr>
          <p:cNvSpPr/>
          <p:nvPr/>
        </p:nvSpPr>
        <p:spPr>
          <a:xfrm>
            <a:off x="0" y="1669775"/>
            <a:ext cx="12192000" cy="3766930"/>
          </a:xfrm>
          <a:prstGeom prst="rect">
            <a:avLst/>
          </a:prstGeom>
          <a:solidFill>
            <a:schemeClr val="bg1">
              <a:alpha val="87619"/>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 name="Right Triangle 1">
            <a:extLst>
              <a:ext uri="{FF2B5EF4-FFF2-40B4-BE49-F238E27FC236}">
                <a16:creationId xmlns:a16="http://schemas.microsoft.com/office/drawing/2014/main" id="{6181DB09-2547-7198-4AA8-746B7585D9AD}"/>
              </a:ext>
            </a:extLst>
          </p:cNvPr>
          <p:cNvSpPr/>
          <p:nvPr/>
        </p:nvSpPr>
        <p:spPr>
          <a:xfrm>
            <a:off x="-16909" y="-9111"/>
            <a:ext cx="5615608" cy="6906870"/>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 name="connsiteX0" fmla="*/ 0 w 8716618"/>
              <a:gd name="connsiteY0" fmla="*/ 6907696 h 6907696"/>
              <a:gd name="connsiteX1" fmla="*/ 1470992 w 8716618"/>
              <a:gd name="connsiteY1" fmla="*/ 168965 h 6907696"/>
              <a:gd name="connsiteX2" fmla="*/ 4472610 w 8716618"/>
              <a:gd name="connsiteY2" fmla="*/ 0 h 6907696"/>
              <a:gd name="connsiteX3" fmla="*/ 8716618 w 8716618"/>
              <a:gd name="connsiteY3" fmla="*/ 6858000 h 6907696"/>
              <a:gd name="connsiteX4" fmla="*/ 0 w 8716618"/>
              <a:gd name="connsiteY4" fmla="*/ 6907696 h 6907696"/>
              <a:gd name="connsiteX0" fmla="*/ 0 w 8716618"/>
              <a:gd name="connsiteY0" fmla="*/ 6907696 h 6907696"/>
              <a:gd name="connsiteX1" fmla="*/ 3110949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0 w 5724940"/>
              <a:gd name="connsiteY0" fmla="*/ 6907696 h 6907696"/>
              <a:gd name="connsiteX1" fmla="*/ 119271 w 5724940"/>
              <a:gd name="connsiteY1" fmla="*/ 9939 h 6907696"/>
              <a:gd name="connsiteX2" fmla="*/ 1480932 w 5724940"/>
              <a:gd name="connsiteY2" fmla="*/ 0 h 6907696"/>
              <a:gd name="connsiteX3" fmla="*/ 5724940 w 5724940"/>
              <a:gd name="connsiteY3" fmla="*/ 6858000 h 6907696"/>
              <a:gd name="connsiteX4" fmla="*/ 0 w 5724940"/>
              <a:gd name="connsiteY4" fmla="*/ 6907696 h 6907696"/>
              <a:gd name="connsiteX0" fmla="*/ 29816 w 5605669"/>
              <a:gd name="connsiteY0" fmla="*/ 6907696 h 6907696"/>
              <a:gd name="connsiteX1" fmla="*/ 0 w 5605669"/>
              <a:gd name="connsiteY1" fmla="*/ 9939 h 6907696"/>
              <a:gd name="connsiteX2" fmla="*/ 1361661 w 5605669"/>
              <a:gd name="connsiteY2" fmla="*/ 0 h 6907696"/>
              <a:gd name="connsiteX3" fmla="*/ 5605669 w 5605669"/>
              <a:gd name="connsiteY3" fmla="*/ 6858000 h 6907696"/>
              <a:gd name="connsiteX4" fmla="*/ 29816 w 5605669"/>
              <a:gd name="connsiteY4" fmla="*/ 6907696 h 6907696"/>
              <a:gd name="connsiteX0" fmla="*/ 69573 w 5605669"/>
              <a:gd name="connsiteY0" fmla="*/ 6937513 h 6937513"/>
              <a:gd name="connsiteX1" fmla="*/ 0 w 5605669"/>
              <a:gd name="connsiteY1" fmla="*/ 9939 h 6937513"/>
              <a:gd name="connsiteX2" fmla="*/ 1361661 w 5605669"/>
              <a:gd name="connsiteY2" fmla="*/ 0 h 6937513"/>
              <a:gd name="connsiteX3" fmla="*/ 5605669 w 5605669"/>
              <a:gd name="connsiteY3" fmla="*/ 6858000 h 6937513"/>
              <a:gd name="connsiteX4" fmla="*/ 69573 w 5605669"/>
              <a:gd name="connsiteY4" fmla="*/ 6937513 h 6937513"/>
              <a:gd name="connsiteX0" fmla="*/ 0 w 5605670"/>
              <a:gd name="connsiteY0" fmla="*/ 6897757 h 6897757"/>
              <a:gd name="connsiteX1" fmla="*/ 1 w 5605670"/>
              <a:gd name="connsiteY1" fmla="*/ 9939 h 6897757"/>
              <a:gd name="connsiteX2" fmla="*/ 1361662 w 5605670"/>
              <a:gd name="connsiteY2" fmla="*/ 0 h 6897757"/>
              <a:gd name="connsiteX3" fmla="*/ 5605670 w 5605670"/>
              <a:gd name="connsiteY3" fmla="*/ 6858000 h 6897757"/>
              <a:gd name="connsiteX4" fmla="*/ 0 w 5605670"/>
              <a:gd name="connsiteY4" fmla="*/ 6897757 h 6897757"/>
              <a:gd name="connsiteX0" fmla="*/ 9938 w 5615608"/>
              <a:gd name="connsiteY0" fmla="*/ 6897757 h 6897757"/>
              <a:gd name="connsiteX1" fmla="*/ 0 w 5615608"/>
              <a:gd name="connsiteY1" fmla="*/ 9939 h 6897757"/>
              <a:gd name="connsiteX2" fmla="*/ 1371600 w 5615608"/>
              <a:gd name="connsiteY2" fmla="*/ 0 h 6897757"/>
              <a:gd name="connsiteX3" fmla="*/ 5615608 w 5615608"/>
              <a:gd name="connsiteY3" fmla="*/ 6858000 h 6897757"/>
              <a:gd name="connsiteX4" fmla="*/ 9938 w 5615608"/>
              <a:gd name="connsiteY4" fmla="*/ 6897757 h 6897757"/>
              <a:gd name="connsiteX0" fmla="*/ 9938 w 5615608"/>
              <a:gd name="connsiteY0" fmla="*/ 6906868 h 6906868"/>
              <a:gd name="connsiteX1" fmla="*/ 0 w 5615608"/>
              <a:gd name="connsiteY1" fmla="*/ 0 h 6906868"/>
              <a:gd name="connsiteX2" fmla="*/ 1371600 w 5615608"/>
              <a:gd name="connsiteY2" fmla="*/ 9111 h 6906868"/>
              <a:gd name="connsiteX3" fmla="*/ 5615608 w 5615608"/>
              <a:gd name="connsiteY3" fmla="*/ 6867111 h 6906868"/>
              <a:gd name="connsiteX4" fmla="*/ 9938 w 5615608"/>
              <a:gd name="connsiteY4" fmla="*/ 6906868 h 6906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5608" h="6906868">
                <a:moveTo>
                  <a:pt x="9938" y="6906868"/>
                </a:moveTo>
                <a:cubicBezTo>
                  <a:pt x="9938" y="4962111"/>
                  <a:pt x="14908" y="3438939"/>
                  <a:pt x="0" y="0"/>
                </a:cubicBezTo>
                <a:lnTo>
                  <a:pt x="1371600" y="9111"/>
                </a:lnTo>
                <a:lnTo>
                  <a:pt x="5615608" y="6867111"/>
                </a:lnTo>
                <a:lnTo>
                  <a:pt x="9938" y="6906868"/>
                </a:lnTo>
                <a:close/>
              </a:path>
            </a:pathLst>
          </a:custGeom>
          <a:solidFill>
            <a:schemeClr val="bg1"/>
          </a:solidFill>
          <a:ln w="12700" cap="flat">
            <a:noFill/>
            <a:miter lim="400000"/>
          </a:ln>
          <a:effectLst>
            <a:outerShdw blurRad="267942" dist="38100" algn="l" rotWithShape="0">
              <a:srgbClr val="063958">
                <a:alpha val="56121"/>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pic>
        <p:nvPicPr>
          <p:cNvPr id="7" name="Picture 6">
            <a:extLst>
              <a:ext uri="{FF2B5EF4-FFF2-40B4-BE49-F238E27FC236}">
                <a16:creationId xmlns:a16="http://schemas.microsoft.com/office/drawing/2014/main" id="{C911EF92-FB4D-FDCE-E79B-83AF9AF1519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78394" y="2690592"/>
            <a:ext cx="1737725" cy="1132108"/>
          </a:xfrm>
          <a:prstGeom prst="rect">
            <a:avLst/>
          </a:prstGeom>
        </p:spPr>
      </p:pic>
      <p:sp>
        <p:nvSpPr>
          <p:cNvPr id="3" name="Title 2">
            <a:extLst>
              <a:ext uri="{FF2B5EF4-FFF2-40B4-BE49-F238E27FC236}">
                <a16:creationId xmlns:a16="http://schemas.microsoft.com/office/drawing/2014/main" id="{2B2A4150-9DA6-42D1-284D-733A65D0B695}"/>
              </a:ext>
            </a:extLst>
          </p:cNvPr>
          <p:cNvSpPr>
            <a:spLocks noGrp="1"/>
          </p:cNvSpPr>
          <p:nvPr>
            <p:ph type="title"/>
          </p:nvPr>
        </p:nvSpPr>
        <p:spPr>
          <a:xfrm>
            <a:off x="4297680" y="3172968"/>
            <a:ext cx="7911229" cy="808138"/>
          </a:xfrm>
        </p:spPr>
        <p:txBody>
          <a:bodyPr/>
          <a:lstStyle>
            <a:lvl1pPr>
              <a:defRPr sz="3200">
                <a:solidFill>
                  <a:schemeClr val="accent4"/>
                </a:solidFill>
              </a:defRPr>
            </a:lvl1pPr>
          </a:lstStyle>
          <a:p>
            <a:r>
              <a:rPr lang="en-US"/>
              <a:t>Click to edit Master title style</a:t>
            </a:r>
          </a:p>
        </p:txBody>
      </p:sp>
    </p:spTree>
    <p:extLst>
      <p:ext uri="{BB962C8B-B14F-4D97-AF65-F5344CB8AC3E}">
        <p14:creationId xmlns:p14="http://schemas.microsoft.com/office/powerpoint/2010/main" val="2938500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256">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itle &amp;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2A693616-0248-8133-F288-F4E37CFA4D70}"/>
              </a:ext>
            </a:extLst>
          </p:cNvPr>
          <p:cNvSpPr>
            <a:spLocks noGrp="1"/>
          </p:cNvSpPr>
          <p:nvPr>
            <p:ph type="ftr" sz="quarter" idx="11"/>
          </p:nvPr>
        </p:nvSpPr>
        <p:spPr/>
        <p:txBody>
          <a:bodyPr/>
          <a:lstStyle/>
          <a:p>
            <a:r>
              <a:rPr lang="da-DK"/>
              <a:t>NET-202 SIV Slides Final v2.0 31-Aug-2023</a:t>
            </a:r>
            <a:endParaRPr lang="en-US"/>
          </a:p>
        </p:txBody>
      </p:sp>
      <p:pic>
        <p:nvPicPr>
          <p:cNvPr id="6" name="Graphic 5">
            <a:extLst>
              <a:ext uri="{FF2B5EF4-FFF2-40B4-BE49-F238E27FC236}">
                <a16:creationId xmlns:a16="http://schemas.microsoft.com/office/drawing/2014/main" id="{941C4976-5EEE-5BBB-1599-66DDC3F7810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753075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1_Title &amp; Content">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2592024F-B541-0A44-89A0-3BEC1DFF4FE2}"/>
              </a:ext>
            </a:extLst>
          </p:cNvPr>
          <p:cNvSpPr/>
          <p:nvPr userDrawn="1"/>
        </p:nvSpPr>
        <p:spPr>
          <a:xfrm>
            <a:off x="0" y="111611"/>
            <a:ext cx="2936081" cy="907076"/>
          </a:xfrm>
          <a:custGeom>
            <a:avLst/>
            <a:gdLst>
              <a:gd name="connsiteX0" fmla="*/ 0 w 3083597"/>
              <a:gd name="connsiteY0" fmla="*/ 0 h 907076"/>
              <a:gd name="connsiteX1" fmla="*/ 3083597 w 3083597"/>
              <a:gd name="connsiteY1" fmla="*/ 0 h 907076"/>
              <a:gd name="connsiteX2" fmla="*/ 2856828 w 3083597"/>
              <a:gd name="connsiteY2" fmla="*/ 907076 h 907076"/>
              <a:gd name="connsiteX3" fmla="*/ 0 w 3083597"/>
              <a:gd name="connsiteY3" fmla="*/ 907076 h 907076"/>
            </a:gdLst>
            <a:ahLst/>
            <a:cxnLst>
              <a:cxn ang="0">
                <a:pos x="connsiteX0" y="connsiteY0"/>
              </a:cxn>
              <a:cxn ang="0">
                <a:pos x="connsiteX1" y="connsiteY1"/>
              </a:cxn>
              <a:cxn ang="0">
                <a:pos x="connsiteX2" y="connsiteY2"/>
              </a:cxn>
              <a:cxn ang="0">
                <a:pos x="connsiteX3" y="connsiteY3"/>
              </a:cxn>
            </a:cxnLst>
            <a:rect l="l" t="t" r="r" b="b"/>
            <a:pathLst>
              <a:path w="3083597" h="907076">
                <a:moveTo>
                  <a:pt x="0" y="0"/>
                </a:moveTo>
                <a:lnTo>
                  <a:pt x="3083597" y="0"/>
                </a:lnTo>
                <a:lnTo>
                  <a:pt x="2856828" y="907076"/>
                </a:lnTo>
                <a:lnTo>
                  <a:pt x="0" y="907076"/>
                </a:lnTo>
                <a:close/>
              </a:path>
            </a:pathLst>
          </a:custGeom>
          <a:gradFill>
            <a:gsLst>
              <a:gs pos="0">
                <a:schemeClr val="accent6">
                  <a:alpha val="69000"/>
                </a:schemeClr>
              </a:gs>
              <a:gs pos="95000">
                <a:schemeClr val="bg2"/>
              </a:gs>
            </a:gsLst>
            <a:lin ang="16200000" scaled="1"/>
          </a:gradFill>
          <a:ln w="12700" cap="flat">
            <a:noFill/>
            <a:miter lim="400000"/>
          </a:ln>
          <a:effectLst>
            <a:outerShdw blurRad="50800" dist="76200" dir="5400000" algn="t"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0" name="TextBox 19">
            <a:extLst>
              <a:ext uri="{FF2B5EF4-FFF2-40B4-BE49-F238E27FC236}">
                <a16:creationId xmlns:a16="http://schemas.microsoft.com/office/drawing/2014/main" id="{8562EA17-5103-1436-26DC-A25B566787C2}"/>
              </a:ext>
            </a:extLst>
          </p:cNvPr>
          <p:cNvSpPr txBox="1"/>
          <p:nvPr userDrawn="1"/>
        </p:nvSpPr>
        <p:spPr>
          <a:xfrm>
            <a:off x="618500" y="473266"/>
            <a:ext cx="2112464" cy="4924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kumimoji="0" lang="en-US" sz="2600" b="1" i="0" u="none" strike="noStrike" kern="0" cap="none" spc="0" normalizeH="0" baseline="0" noProof="0">
                <a:ln>
                  <a:noFill/>
                </a:ln>
                <a:solidFill>
                  <a:schemeClr val="bg1"/>
                </a:solidFill>
                <a:effectLst/>
                <a:uLnTx/>
                <a:uFillTx/>
                <a:latin typeface="Arial" panose="020B0604020202020204"/>
                <a:cs typeface="Arial" panose="020B0604020202020204" pitchFamily="34" charset="0"/>
                <a:sym typeface="Avenir Black"/>
              </a:rPr>
              <a:t>Discussion:</a:t>
            </a:r>
            <a:endParaRPr lang="en-US">
              <a:solidFill>
                <a:schemeClr val="bg1"/>
              </a:solidFill>
            </a:endParaRPr>
          </a:p>
        </p:txBody>
      </p:sp>
      <p:grpSp>
        <p:nvGrpSpPr>
          <p:cNvPr id="28" name="Group 27">
            <a:extLst>
              <a:ext uri="{FF2B5EF4-FFF2-40B4-BE49-F238E27FC236}">
                <a16:creationId xmlns:a16="http://schemas.microsoft.com/office/drawing/2014/main" id="{A415C8F3-D355-FD7E-C46F-F2ABCE9468D4}"/>
              </a:ext>
            </a:extLst>
          </p:cNvPr>
          <p:cNvGrpSpPr/>
          <p:nvPr userDrawn="1"/>
        </p:nvGrpSpPr>
        <p:grpSpPr>
          <a:xfrm>
            <a:off x="347472" y="176365"/>
            <a:ext cx="691477" cy="492443"/>
            <a:chOff x="156053" y="271462"/>
            <a:chExt cx="864815" cy="615888"/>
          </a:xfrm>
        </p:grpSpPr>
        <p:sp>
          <p:nvSpPr>
            <p:cNvPr id="26" name="Freeform: Shape 25">
              <a:extLst>
                <a:ext uri="{FF2B5EF4-FFF2-40B4-BE49-F238E27FC236}">
                  <a16:creationId xmlns:a16="http://schemas.microsoft.com/office/drawing/2014/main" id="{F495D400-CA0D-F7FD-9985-BA5E7B74E279}"/>
                </a:ext>
              </a:extLst>
            </p:cNvPr>
            <p:cNvSpPr/>
            <p:nvPr/>
          </p:nvSpPr>
          <p:spPr>
            <a:xfrm>
              <a:off x="584047" y="271462"/>
              <a:ext cx="436821" cy="487666"/>
            </a:xfrm>
            <a:custGeom>
              <a:avLst/>
              <a:gdLst>
                <a:gd name="connsiteX0" fmla="*/ 358681 w 436821"/>
                <a:gd name="connsiteY0" fmla="*/ 367516 h 487666"/>
                <a:gd name="connsiteX1" fmla="*/ 436822 w 436821"/>
                <a:gd name="connsiteY1" fmla="*/ 213719 h 487666"/>
                <a:gd name="connsiteX2" fmla="*/ 182519 w 436821"/>
                <a:gd name="connsiteY2" fmla="*/ 0 h 487666"/>
                <a:gd name="connsiteX3" fmla="*/ 0 w 436821"/>
                <a:gd name="connsiteY3" fmla="*/ 64892 h 487666"/>
                <a:gd name="connsiteX4" fmla="*/ 179752 w 436821"/>
                <a:gd name="connsiteY4" fmla="*/ 325552 h 487666"/>
                <a:gd name="connsiteX5" fmla="*/ 159598 w 436821"/>
                <a:gd name="connsiteY5" fmla="*/ 426333 h 487666"/>
                <a:gd name="connsiteX6" fmla="*/ 182512 w 436821"/>
                <a:gd name="connsiteY6" fmla="*/ 427163 h 487666"/>
                <a:gd name="connsiteX7" fmla="*/ 242983 w 436821"/>
                <a:gd name="connsiteY7" fmla="*/ 420814 h 487666"/>
                <a:gd name="connsiteX8" fmla="*/ 400095 w 436821"/>
                <a:gd name="connsiteY8" fmla="*/ 487635 h 487666"/>
                <a:gd name="connsiteX9" fmla="*/ 412246 w 436821"/>
                <a:gd name="connsiteY9" fmla="*/ 462785 h 487666"/>
                <a:gd name="connsiteX10" fmla="*/ 358681 w 436821"/>
                <a:gd name="connsiteY10" fmla="*/ 367523 h 4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6821" h="487666">
                  <a:moveTo>
                    <a:pt x="358681" y="367516"/>
                  </a:moveTo>
                  <a:cubicBezTo>
                    <a:pt x="406727" y="328586"/>
                    <a:pt x="436822" y="274190"/>
                    <a:pt x="436822" y="213719"/>
                  </a:cubicBezTo>
                  <a:cubicBezTo>
                    <a:pt x="436829" y="95536"/>
                    <a:pt x="323067" y="0"/>
                    <a:pt x="182519" y="0"/>
                  </a:cubicBezTo>
                  <a:cubicBezTo>
                    <a:pt x="111002" y="0"/>
                    <a:pt x="46118" y="24850"/>
                    <a:pt x="0" y="64892"/>
                  </a:cubicBezTo>
                  <a:cubicBezTo>
                    <a:pt x="106856" y="114593"/>
                    <a:pt x="179752" y="212614"/>
                    <a:pt x="179752" y="325552"/>
                  </a:cubicBezTo>
                  <a:cubicBezTo>
                    <a:pt x="179752" y="360891"/>
                    <a:pt x="172572" y="394858"/>
                    <a:pt x="159598" y="426333"/>
                  </a:cubicBezTo>
                  <a:cubicBezTo>
                    <a:pt x="167053" y="426889"/>
                    <a:pt x="174782" y="427163"/>
                    <a:pt x="182512" y="427163"/>
                  </a:cubicBezTo>
                  <a:cubicBezTo>
                    <a:pt x="203497" y="427163"/>
                    <a:pt x="223652" y="424953"/>
                    <a:pt x="242983" y="420814"/>
                  </a:cubicBezTo>
                  <a:cubicBezTo>
                    <a:pt x="270044" y="446495"/>
                    <a:pt x="321955" y="483214"/>
                    <a:pt x="400095" y="487635"/>
                  </a:cubicBezTo>
                  <a:cubicBezTo>
                    <a:pt x="413351" y="488466"/>
                    <a:pt x="421355" y="472725"/>
                    <a:pt x="412246" y="462785"/>
                  </a:cubicBezTo>
                  <a:cubicBezTo>
                    <a:pt x="387945" y="435724"/>
                    <a:pt x="369444" y="395689"/>
                    <a:pt x="358681" y="367523"/>
                  </a:cubicBezTo>
                  <a:close/>
                </a:path>
              </a:pathLst>
            </a:custGeom>
            <a:solidFill>
              <a:schemeClr val="accent2"/>
            </a:solidFill>
            <a:ln w="73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5D4B08A-8E82-31E4-B33E-5946E6447062}"/>
                </a:ext>
              </a:extLst>
            </p:cNvPr>
            <p:cNvSpPr/>
            <p:nvPr/>
          </p:nvSpPr>
          <p:spPr>
            <a:xfrm>
              <a:off x="156053" y="370751"/>
              <a:ext cx="538663" cy="516599"/>
            </a:xfrm>
            <a:custGeom>
              <a:avLst/>
              <a:gdLst>
                <a:gd name="connsiteX0" fmla="*/ 269332 w 538663"/>
                <a:gd name="connsiteY0" fmla="*/ 7 h 516599"/>
                <a:gd name="connsiteX1" fmla="*/ 0 w 538663"/>
                <a:gd name="connsiteY1" fmla="*/ 226233 h 516599"/>
                <a:gd name="connsiteX2" fmla="*/ 82851 w 538663"/>
                <a:gd name="connsiteY2" fmla="*/ 389228 h 516599"/>
                <a:gd name="connsiteX3" fmla="*/ 26096 w 538663"/>
                <a:gd name="connsiteY3" fmla="*/ 490172 h 516599"/>
                <a:gd name="connsiteX4" fmla="*/ 38967 w 538663"/>
                <a:gd name="connsiteY4" fmla="*/ 516572 h 516599"/>
                <a:gd name="connsiteX5" fmla="*/ 205292 w 538663"/>
                <a:gd name="connsiteY5" fmla="*/ 445753 h 516599"/>
                <a:gd name="connsiteX6" fmla="*/ 269332 w 538663"/>
                <a:gd name="connsiteY6" fmla="*/ 452459 h 516599"/>
                <a:gd name="connsiteX7" fmla="*/ 538663 w 538663"/>
                <a:gd name="connsiteY7" fmla="*/ 226233 h 516599"/>
                <a:gd name="connsiteX8" fmla="*/ 269332 w 538663"/>
                <a:gd name="connsiteY8" fmla="*/ 0 h 516599"/>
                <a:gd name="connsiteX9" fmla="*/ 137596 w 538663"/>
                <a:gd name="connsiteY9" fmla="*/ 270585 h 516599"/>
                <a:gd name="connsiteX10" fmla="*/ 92910 w 538663"/>
                <a:gd name="connsiteY10" fmla="*/ 225907 h 516599"/>
                <a:gd name="connsiteX11" fmla="*/ 137596 w 538663"/>
                <a:gd name="connsiteY11" fmla="*/ 181221 h 516599"/>
                <a:gd name="connsiteX12" fmla="*/ 182274 w 538663"/>
                <a:gd name="connsiteY12" fmla="*/ 225907 h 516599"/>
                <a:gd name="connsiteX13" fmla="*/ 137596 w 538663"/>
                <a:gd name="connsiteY13" fmla="*/ 270585 h 516599"/>
                <a:gd name="connsiteX14" fmla="*/ 269332 w 538663"/>
                <a:gd name="connsiteY14" fmla="*/ 270585 h 516599"/>
                <a:gd name="connsiteX15" fmla="*/ 224646 w 538663"/>
                <a:gd name="connsiteY15" fmla="*/ 225907 h 516599"/>
                <a:gd name="connsiteX16" fmla="*/ 269332 w 538663"/>
                <a:gd name="connsiteY16" fmla="*/ 181221 h 516599"/>
                <a:gd name="connsiteX17" fmla="*/ 314010 w 538663"/>
                <a:gd name="connsiteY17" fmla="*/ 225907 h 516599"/>
                <a:gd name="connsiteX18" fmla="*/ 269332 w 538663"/>
                <a:gd name="connsiteY18" fmla="*/ 270585 h 516599"/>
                <a:gd name="connsiteX19" fmla="*/ 401067 w 538663"/>
                <a:gd name="connsiteY19" fmla="*/ 270585 h 516599"/>
                <a:gd name="connsiteX20" fmla="*/ 356389 w 538663"/>
                <a:gd name="connsiteY20" fmla="*/ 225907 h 516599"/>
                <a:gd name="connsiteX21" fmla="*/ 401067 w 538663"/>
                <a:gd name="connsiteY21" fmla="*/ 181221 h 516599"/>
                <a:gd name="connsiteX22" fmla="*/ 445753 w 538663"/>
                <a:gd name="connsiteY22" fmla="*/ 225907 h 516599"/>
                <a:gd name="connsiteX23" fmla="*/ 401067 w 538663"/>
                <a:gd name="connsiteY23" fmla="*/ 270585 h 516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8663" h="516599">
                  <a:moveTo>
                    <a:pt x="269332" y="7"/>
                  </a:moveTo>
                  <a:cubicBezTo>
                    <a:pt x="120586" y="7"/>
                    <a:pt x="0" y="101292"/>
                    <a:pt x="0" y="226233"/>
                  </a:cubicBezTo>
                  <a:cubicBezTo>
                    <a:pt x="0" y="290324"/>
                    <a:pt x="31868" y="348066"/>
                    <a:pt x="82851" y="389228"/>
                  </a:cubicBezTo>
                  <a:cubicBezTo>
                    <a:pt x="71391" y="418952"/>
                    <a:pt x="52000" y="461538"/>
                    <a:pt x="26096" y="490172"/>
                  </a:cubicBezTo>
                  <a:cubicBezTo>
                    <a:pt x="16594" y="500675"/>
                    <a:pt x="24828" y="517373"/>
                    <a:pt x="38967" y="516572"/>
                  </a:cubicBezTo>
                  <a:cubicBezTo>
                    <a:pt x="121810" y="511891"/>
                    <a:pt x="176644" y="472947"/>
                    <a:pt x="205292" y="445753"/>
                  </a:cubicBezTo>
                  <a:cubicBezTo>
                    <a:pt x="225855" y="449974"/>
                    <a:pt x="247219" y="452459"/>
                    <a:pt x="269332" y="452459"/>
                  </a:cubicBezTo>
                  <a:cubicBezTo>
                    <a:pt x="418077" y="452459"/>
                    <a:pt x="538663" y="351174"/>
                    <a:pt x="538663" y="226233"/>
                  </a:cubicBezTo>
                  <a:cubicBezTo>
                    <a:pt x="538663" y="101292"/>
                    <a:pt x="418077" y="0"/>
                    <a:pt x="269332" y="0"/>
                  </a:cubicBezTo>
                  <a:close/>
                  <a:moveTo>
                    <a:pt x="137596" y="270585"/>
                  </a:moveTo>
                  <a:cubicBezTo>
                    <a:pt x="112916" y="270585"/>
                    <a:pt x="92910" y="250579"/>
                    <a:pt x="92910" y="225907"/>
                  </a:cubicBezTo>
                  <a:cubicBezTo>
                    <a:pt x="92910" y="201235"/>
                    <a:pt x="112916" y="181221"/>
                    <a:pt x="137596" y="181221"/>
                  </a:cubicBezTo>
                  <a:cubicBezTo>
                    <a:pt x="162275" y="181221"/>
                    <a:pt x="182274" y="201227"/>
                    <a:pt x="182274" y="225907"/>
                  </a:cubicBezTo>
                  <a:cubicBezTo>
                    <a:pt x="182274" y="250586"/>
                    <a:pt x="162268" y="270585"/>
                    <a:pt x="137596" y="270585"/>
                  </a:cubicBezTo>
                  <a:close/>
                  <a:moveTo>
                    <a:pt x="269332" y="270585"/>
                  </a:moveTo>
                  <a:cubicBezTo>
                    <a:pt x="244652" y="270585"/>
                    <a:pt x="224646" y="250579"/>
                    <a:pt x="224646" y="225907"/>
                  </a:cubicBezTo>
                  <a:cubicBezTo>
                    <a:pt x="224646" y="201235"/>
                    <a:pt x="244652" y="181221"/>
                    <a:pt x="269332" y="181221"/>
                  </a:cubicBezTo>
                  <a:cubicBezTo>
                    <a:pt x="294011" y="181221"/>
                    <a:pt x="314010" y="201227"/>
                    <a:pt x="314010" y="225907"/>
                  </a:cubicBezTo>
                  <a:cubicBezTo>
                    <a:pt x="314010" y="250586"/>
                    <a:pt x="294004" y="270585"/>
                    <a:pt x="269332" y="270585"/>
                  </a:cubicBezTo>
                  <a:close/>
                  <a:moveTo>
                    <a:pt x="401067" y="270585"/>
                  </a:moveTo>
                  <a:cubicBezTo>
                    <a:pt x="376388" y="270585"/>
                    <a:pt x="356389" y="250579"/>
                    <a:pt x="356389" y="225907"/>
                  </a:cubicBezTo>
                  <a:cubicBezTo>
                    <a:pt x="356389" y="201235"/>
                    <a:pt x="376395" y="181221"/>
                    <a:pt x="401067" y="181221"/>
                  </a:cubicBezTo>
                  <a:cubicBezTo>
                    <a:pt x="425739" y="181221"/>
                    <a:pt x="445753" y="201227"/>
                    <a:pt x="445753" y="225907"/>
                  </a:cubicBezTo>
                  <a:cubicBezTo>
                    <a:pt x="445753" y="250586"/>
                    <a:pt x="425747" y="270585"/>
                    <a:pt x="401067" y="270585"/>
                  </a:cubicBezTo>
                  <a:close/>
                </a:path>
              </a:pathLst>
            </a:custGeom>
            <a:solidFill>
              <a:schemeClr val="bg1"/>
            </a:solidFill>
            <a:ln w="735" cap="flat">
              <a:noFill/>
              <a:prstDash val="solid"/>
              <a:miter/>
            </a:ln>
          </p:spPr>
          <p:txBody>
            <a:bodyPr rtlCol="0" anchor="ctr"/>
            <a:lstStyle/>
            <a:p>
              <a:endParaRPr lang="en-US"/>
            </a:p>
          </p:txBody>
        </p:sp>
      </p:grpSp>
      <p:sp>
        <p:nvSpPr>
          <p:cNvPr id="29" name="Oval 28">
            <a:extLst>
              <a:ext uri="{FF2B5EF4-FFF2-40B4-BE49-F238E27FC236}">
                <a16:creationId xmlns:a16="http://schemas.microsoft.com/office/drawing/2014/main" id="{990D8477-73C7-0834-474F-C35DBD40A0CD}"/>
              </a:ext>
            </a:extLst>
          </p:cNvPr>
          <p:cNvSpPr/>
          <p:nvPr userDrawn="1"/>
        </p:nvSpPr>
        <p:spPr>
          <a:xfrm>
            <a:off x="962025" y="588961"/>
            <a:ext cx="65891" cy="65891"/>
          </a:xfrm>
          <a:prstGeom prst="ellipse">
            <a:avLst/>
          </a:prstGeom>
          <a:solidFill>
            <a:schemeClr val="accent2"/>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0" name="Oval 29">
            <a:extLst>
              <a:ext uri="{FF2B5EF4-FFF2-40B4-BE49-F238E27FC236}">
                <a16:creationId xmlns:a16="http://schemas.microsoft.com/office/drawing/2014/main" id="{40E5AEB1-4975-5026-ED5B-FB89D9F28386}"/>
              </a:ext>
            </a:extLst>
          </p:cNvPr>
          <p:cNvSpPr/>
          <p:nvPr userDrawn="1"/>
        </p:nvSpPr>
        <p:spPr>
          <a:xfrm>
            <a:off x="2497931" y="660399"/>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1" name="Oval 30">
            <a:extLst>
              <a:ext uri="{FF2B5EF4-FFF2-40B4-BE49-F238E27FC236}">
                <a16:creationId xmlns:a16="http://schemas.microsoft.com/office/drawing/2014/main" id="{3AE0633A-1834-6916-0831-8DB8D480A1C5}"/>
              </a:ext>
            </a:extLst>
          </p:cNvPr>
          <p:cNvSpPr/>
          <p:nvPr userDrawn="1"/>
        </p:nvSpPr>
        <p:spPr>
          <a:xfrm>
            <a:off x="2497931" y="786605"/>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pic>
        <p:nvPicPr>
          <p:cNvPr id="2" name="Graphic 1">
            <a:extLst>
              <a:ext uri="{FF2B5EF4-FFF2-40B4-BE49-F238E27FC236}">
                <a16:creationId xmlns:a16="http://schemas.microsoft.com/office/drawing/2014/main" id="{4BC41C69-C653-0D29-0773-B533BB76DB6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88531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itle &amp; Content w/ Not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522128" cy="4351339"/>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5">
            <a:extLst>
              <a:ext uri="{FF2B5EF4-FFF2-40B4-BE49-F238E27FC236}">
                <a16:creationId xmlns:a16="http://schemas.microsoft.com/office/drawing/2014/main" id="{4CB08785-6C13-4F42-AEB0-A7E31B949AD0}"/>
              </a:ext>
            </a:extLst>
          </p:cNvPr>
          <p:cNvSpPr>
            <a:spLocks noGrp="1"/>
          </p:cNvSpPr>
          <p:nvPr>
            <p:ph type="body" sz="quarter" idx="11" hasCustomPrompt="1"/>
          </p:nvPr>
        </p:nvSpPr>
        <p:spPr>
          <a:xfrm>
            <a:off x="272233" y="6036177"/>
            <a:ext cx="10070406" cy="365125"/>
          </a:xfrm>
        </p:spPr>
        <p:txBody>
          <a:bodyPr lIns="91440" anchor="b">
            <a:noAutofit/>
          </a:bodyPr>
          <a:lstStyle>
            <a:lvl1pPr marL="0" indent="0">
              <a:buNone/>
              <a:defRPr sz="900">
                <a:solidFill>
                  <a:schemeClr val="tx1">
                    <a:lumMod val="50000"/>
                    <a:lumOff val="50000"/>
                  </a:schemeClr>
                </a:solidFill>
              </a:defRPr>
            </a:lvl1pPr>
          </a:lstStyle>
          <a:p>
            <a:pPr lvl="0"/>
            <a:r>
              <a:rPr lang="en-US"/>
              <a:t>Footnotes</a:t>
            </a:r>
          </a:p>
        </p:txBody>
      </p:sp>
      <p:sp>
        <p:nvSpPr>
          <p:cNvPr id="6" name="Footer Placeholder 5">
            <a:extLst>
              <a:ext uri="{FF2B5EF4-FFF2-40B4-BE49-F238E27FC236}">
                <a16:creationId xmlns:a16="http://schemas.microsoft.com/office/drawing/2014/main" id="{A861A535-BA79-05B3-5AF6-6BE830EA6687}"/>
              </a:ext>
            </a:extLst>
          </p:cNvPr>
          <p:cNvSpPr>
            <a:spLocks noGrp="1"/>
          </p:cNvSpPr>
          <p:nvPr>
            <p:ph type="ftr" sz="quarter" idx="12"/>
          </p:nvPr>
        </p:nvSpPr>
        <p:spPr/>
        <p:txBody>
          <a:bodyPr/>
          <a:lstStyle/>
          <a:p>
            <a:r>
              <a:rPr lang="da-DK"/>
              <a:t>NET-202 SIV Slides Final v2.0 31-Aug-2023</a:t>
            </a:r>
            <a:endParaRPr lang="en-US"/>
          </a:p>
        </p:txBody>
      </p:sp>
      <p:sp>
        <p:nvSpPr>
          <p:cNvPr id="7" name="Slide Number Placeholder 6">
            <a:extLst>
              <a:ext uri="{FF2B5EF4-FFF2-40B4-BE49-F238E27FC236}">
                <a16:creationId xmlns:a16="http://schemas.microsoft.com/office/drawing/2014/main" id="{B3BC38D2-B36B-D29F-9AA7-994F07556DE1}"/>
              </a:ext>
            </a:extLst>
          </p:cNvPr>
          <p:cNvSpPr>
            <a:spLocks noGrp="1"/>
          </p:cNvSpPr>
          <p:nvPr>
            <p:ph type="sldNum" sz="quarter" idx="13"/>
          </p:nvPr>
        </p:nvSpPr>
        <p:spPr/>
        <p:txBody>
          <a:bodyPr/>
          <a:lstStyle/>
          <a:p>
            <a:fld id="{2B143D1D-9801-49CA-88C0-178C03B6937F}" type="slidenum">
              <a:rPr lang="en-US" smtClean="0"/>
              <a:t>‹#›</a:t>
            </a:fld>
            <a:endParaRPr lang="en-US"/>
          </a:p>
        </p:txBody>
      </p:sp>
      <p:pic>
        <p:nvPicPr>
          <p:cNvPr id="3" name="Graphic 2">
            <a:extLst>
              <a:ext uri="{FF2B5EF4-FFF2-40B4-BE49-F238E27FC236}">
                <a16:creationId xmlns:a16="http://schemas.microsoft.com/office/drawing/2014/main" id="{6877CDFC-DFB0-D0DE-01C5-7DE4B4FDADE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9939562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0" y="6492875"/>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36195802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latin typeface="Calibri" panose="020F0502020204030204" pitchFamily="34" charset="0"/>
                <a:cs typeface="Calibri" panose="020F0502020204030204" pitchFamily="34" charset="0"/>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22339342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preserve="1">
  <p:cSld name="Title Only Dark">
    <p:bg>
      <p:bgPr>
        <a:gradFill>
          <a:gsLst>
            <a:gs pos="1000">
              <a:schemeClr val="accent6"/>
            </a:gs>
            <a:gs pos="100000">
              <a:srgbClr val="000738"/>
            </a:gs>
            <a:gs pos="42000">
              <a:srgbClr val="063958"/>
            </a:gs>
          </a:gsLst>
          <a:path path="circle">
            <a:fillToRect l="100000" t="100000"/>
          </a:path>
        </a:gradFill>
        <a:effectLst/>
      </p:bgPr>
    </p:bg>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solidFill>
                  <a:schemeClr val="bg1"/>
                </a:solidFill>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lvl1pPr>
              <a:defRPr>
                <a:solidFill>
                  <a:schemeClr val="bg1"/>
                </a:solidFill>
              </a:defRPr>
            </a:lvl1pPr>
          </a:lstStyle>
          <a:p>
            <a:fld id="{2B143D1D-9801-49CA-88C0-178C03B6937F}" type="slidenum">
              <a:rPr lang="en-US" smtClean="0"/>
              <a:pPr/>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lvl1pPr>
              <a:defRPr>
                <a:solidFill>
                  <a:schemeClr val="bg1"/>
                </a:solidFill>
              </a:defRPr>
            </a:lvl1pPr>
          </a:lstStyle>
          <a:p>
            <a:r>
              <a:rPr lang="da-DK"/>
              <a:t>NET-202 SIV Slides Final v2.0 31-Aug-2023</a:t>
            </a:r>
            <a:endParaRPr lang="en-US"/>
          </a:p>
        </p:txBody>
      </p:sp>
      <p:pic>
        <p:nvPicPr>
          <p:cNvPr id="5" name="Graphic 4">
            <a:extLst>
              <a:ext uri="{FF2B5EF4-FFF2-40B4-BE49-F238E27FC236}">
                <a16:creationId xmlns:a16="http://schemas.microsoft.com/office/drawing/2014/main" id="{C1F8C85C-BFAA-DC82-25E9-742DA6EB15A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806884" y="6082764"/>
            <a:ext cx="1082711" cy="721807"/>
          </a:xfrm>
          <a:prstGeom prst="rect">
            <a:avLst/>
          </a:prstGeom>
        </p:spPr>
      </p:pic>
    </p:spTree>
    <p:extLst>
      <p:ext uri="{BB962C8B-B14F-4D97-AF65-F5344CB8AC3E}">
        <p14:creationId xmlns:p14="http://schemas.microsoft.com/office/powerpoint/2010/main" val="20216707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Lef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a:blip r:embed="rId2">
            <a:extLst>
              <a:ext uri="{28A0092B-C50C-407E-A947-70E740481C1C}">
                <a14:useLocalDpi xmlns:a14="http://schemas.microsoft.com/office/drawing/2010/main" val="0"/>
              </a:ext>
            </a:extLst>
          </a:blip>
          <a:srcRect l="28718" r="28718"/>
          <a:stretch/>
        </p:blipFill>
        <p:spPr>
          <a:xfrm>
            <a:off x="-3810" y="0"/>
            <a:ext cx="5176311" cy="6858000"/>
          </a:xfrm>
          <a:prstGeom prst="rect">
            <a:avLst/>
          </a:prstGeom>
        </p:spPr>
      </p:pic>
      <p:sp>
        <p:nvSpPr>
          <p:cNvPr id="8" name="Rectangle 7">
            <a:extLst>
              <a:ext uri="{FF2B5EF4-FFF2-40B4-BE49-F238E27FC236}">
                <a16:creationId xmlns:a16="http://schemas.microsoft.com/office/drawing/2014/main" id="{945E0678-FA16-AB81-99E1-753A53DF58AD}"/>
              </a:ext>
            </a:extLst>
          </p:cNvPr>
          <p:cNvSpPr/>
          <p:nvPr userDrawn="1"/>
        </p:nvSpPr>
        <p:spPr>
          <a:xfrm>
            <a:off x="0" y="0"/>
            <a:ext cx="5176311" cy="5880539"/>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a:xfrm>
            <a:off x="272233" y="317212"/>
            <a:ext cx="4518131" cy="1892587"/>
          </a:xfrm>
        </p:spPr>
        <p:txBody>
          <a:bodyPr/>
          <a:lstStyle>
            <a:lvl1pPr>
              <a:defRPr>
                <a:solidFill>
                  <a:schemeClr val="bg1"/>
                </a:solidFill>
              </a:defRPr>
            </a:lvl1p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lvl1pPr>
              <a:defRPr>
                <a:solidFill>
                  <a:schemeClr val="bg1"/>
                </a:solidFill>
              </a:defRPr>
            </a:lvl1p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5581933" y="560356"/>
            <a:ext cx="6398195" cy="5516594"/>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D1649BBA-C546-F173-EE3F-1CF65B3DB20A}"/>
              </a:ext>
            </a:extLst>
          </p:cNvPr>
          <p:cNvSpPr>
            <a:spLocks noGrp="1"/>
          </p:cNvSpPr>
          <p:nvPr>
            <p:ph type="ftr" sz="quarter" idx="11"/>
          </p:nvPr>
        </p:nvSpPr>
        <p:spPr/>
        <p:txBody>
          <a:bodyPr/>
          <a:lstStyle>
            <a:lvl1pPr>
              <a:defRPr>
                <a:solidFill>
                  <a:schemeClr val="bg1"/>
                </a:solidFill>
              </a:defRPr>
            </a:lvl1pPr>
          </a:lstStyle>
          <a:p>
            <a:r>
              <a:rPr lang="da-DK"/>
              <a:t>NET-202 SIV Slides Final v2.0 31-Aug-2023</a:t>
            </a:r>
            <a:endParaRPr lang="en-US"/>
          </a:p>
        </p:txBody>
      </p:sp>
    </p:spTree>
    <p:extLst>
      <p:ext uri="{BB962C8B-B14F-4D97-AF65-F5344CB8AC3E}">
        <p14:creationId xmlns:p14="http://schemas.microsoft.com/office/powerpoint/2010/main" val="30347384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Righ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rotWithShape="1">
          <a:blip r:embed="rId2">
            <a:extLst>
              <a:ext uri="{28A0092B-C50C-407E-A947-70E740481C1C}">
                <a14:useLocalDpi xmlns:a14="http://schemas.microsoft.com/office/drawing/2010/main" val="0"/>
              </a:ext>
            </a:extLst>
          </a:blip>
          <a:srcRect l="26689" r="30747"/>
          <a:stretch/>
        </p:blipFill>
        <p:spPr>
          <a:xfrm flipH="1" flipV="1">
            <a:off x="7015689" y="0"/>
            <a:ext cx="5176311" cy="6858000"/>
          </a:xfrm>
          <a:prstGeom prst="rect">
            <a:avLst/>
          </a:prstGeom>
        </p:spPr>
      </p:pic>
      <p:sp>
        <p:nvSpPr>
          <p:cNvPr id="7" name="Rectangle 6">
            <a:extLst>
              <a:ext uri="{FF2B5EF4-FFF2-40B4-BE49-F238E27FC236}">
                <a16:creationId xmlns:a16="http://schemas.microsoft.com/office/drawing/2014/main" id="{F06027A1-0D62-16F7-30CE-41BFE8B26C7C}"/>
              </a:ext>
            </a:extLst>
          </p:cNvPr>
          <p:cNvSpPr/>
          <p:nvPr/>
        </p:nvSpPr>
        <p:spPr>
          <a:xfrm>
            <a:off x="7015689" y="-1"/>
            <a:ext cx="5176311" cy="6777874"/>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42203"/>
            <a:ext cx="6398195" cy="4968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Title 7">
            <a:extLst>
              <a:ext uri="{FF2B5EF4-FFF2-40B4-BE49-F238E27FC236}">
                <a16:creationId xmlns:a16="http://schemas.microsoft.com/office/drawing/2014/main" id="{0FB071E8-809B-6890-C6B9-812E8369D165}"/>
              </a:ext>
            </a:extLst>
          </p:cNvPr>
          <p:cNvSpPr>
            <a:spLocks noGrp="1"/>
          </p:cNvSpPr>
          <p:nvPr>
            <p:ph type="title"/>
          </p:nvPr>
        </p:nvSpPr>
        <p:spPr/>
        <p:txBody>
          <a:bodyPr/>
          <a:lstStyle/>
          <a:p>
            <a:r>
              <a:rPr lang="en-US"/>
              <a:t>Click to edit Master title style</a:t>
            </a:r>
          </a:p>
        </p:txBody>
      </p:sp>
      <p:sp>
        <p:nvSpPr>
          <p:cNvPr id="5" name="Footer Placeholder 4">
            <a:extLst>
              <a:ext uri="{FF2B5EF4-FFF2-40B4-BE49-F238E27FC236}">
                <a16:creationId xmlns:a16="http://schemas.microsoft.com/office/drawing/2014/main" id="{3B21BB59-32EF-F98A-2990-317BB5943E8A}"/>
              </a:ext>
            </a:extLst>
          </p:cNvPr>
          <p:cNvSpPr>
            <a:spLocks noGrp="1"/>
          </p:cNvSpPr>
          <p:nvPr>
            <p:ph type="ftr" sz="quarter" idx="10"/>
          </p:nvPr>
        </p:nvSpPr>
        <p:spPr/>
        <p:txBody>
          <a:bodyPr/>
          <a:lstStyle/>
          <a:p>
            <a:r>
              <a:rPr lang="da-DK"/>
              <a:t>NET-202 SIV Slides Final v2.0 31-Aug-2023</a:t>
            </a:r>
            <a:endParaRPr lang="en-US"/>
          </a:p>
        </p:txBody>
      </p:sp>
      <p:sp>
        <p:nvSpPr>
          <p:cNvPr id="10" name="Slide Number Placeholder 9">
            <a:extLst>
              <a:ext uri="{FF2B5EF4-FFF2-40B4-BE49-F238E27FC236}">
                <a16:creationId xmlns:a16="http://schemas.microsoft.com/office/drawing/2014/main" id="{5B7AFE7E-7CB0-FD25-F78E-7DA5692308E7}"/>
              </a:ext>
            </a:extLst>
          </p:cNvPr>
          <p:cNvSpPr>
            <a:spLocks noGrp="1"/>
          </p:cNvSpPr>
          <p:nvPr>
            <p:ph type="sldNum" sz="quarter" idx="11"/>
          </p:nvPr>
        </p:nvSpPr>
        <p:spPr/>
        <p:txBody>
          <a:bodyPr/>
          <a:lstStyle/>
          <a:p>
            <a:fld id="{2B143D1D-9801-49CA-88C0-178C03B6937F}" type="slidenum">
              <a:rPr lang="en-US" smtClean="0"/>
              <a:t>‹#›</a:t>
            </a:fld>
            <a:endParaRPr lang="en-US"/>
          </a:p>
        </p:txBody>
      </p:sp>
      <p:pic>
        <p:nvPicPr>
          <p:cNvPr id="3" name="Picture 2">
            <a:extLst>
              <a:ext uri="{FF2B5EF4-FFF2-40B4-BE49-F238E27FC236}">
                <a16:creationId xmlns:a16="http://schemas.microsoft.com/office/drawing/2014/main" id="{7424F124-A258-66DC-3AAE-6DDE6D9BAB50}"/>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886330" y="6126042"/>
            <a:ext cx="934494" cy="620833"/>
          </a:xfrm>
          <a:prstGeom prst="rect">
            <a:avLst/>
          </a:prstGeom>
          <a:effectLst/>
        </p:spPr>
      </p:pic>
    </p:spTree>
    <p:extLst>
      <p:ext uri="{BB962C8B-B14F-4D97-AF65-F5344CB8AC3E}">
        <p14:creationId xmlns:p14="http://schemas.microsoft.com/office/powerpoint/2010/main" val="7779529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83004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0.xml><?xml version="1.0" encoding="utf-8"?>
<p:sldLayout xmlns:a="http://schemas.openxmlformats.org/drawingml/2006/main" xmlns:r="http://schemas.openxmlformats.org/officeDocument/2006/relationships" xmlns:p="http://schemas.openxmlformats.org/presentationml/2006/main" userDrawn="1">
  <p:cSld name="Cat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1" cy="548640"/>
          </a:xfrm>
        </p:spPr>
        <p:txBody>
          <a:bodyPr anchor="t">
            <a:normAutofit/>
          </a:bodyPr>
          <a:lstStyle>
            <a:lvl1pPr>
              <a:defRPr sz="27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5815F094-B6C5-A142-A62A-559E55F0190F}"/>
              </a:ext>
            </a:extLst>
          </p:cNvPr>
          <p:cNvSpPr>
            <a:spLocks noGrp="1"/>
          </p:cNvSpPr>
          <p:nvPr>
            <p:ph type="sldNum" sz="quarter" idx="4"/>
          </p:nvPr>
        </p:nvSpPr>
        <p:spPr>
          <a:xfrm>
            <a:off x="0" y="6178548"/>
            <a:ext cx="12192000" cy="365125"/>
          </a:xfrm>
          <a:prstGeom prst="rect">
            <a:avLst/>
          </a:prstGeom>
        </p:spPr>
        <p:txBody>
          <a:bodyPr vert="horz" lIns="91440" tIns="45720" rIns="91440" bIns="45720" rtlCol="0" anchor="ctr"/>
          <a:lstStyle>
            <a:lvl1pPr algn="ctr">
              <a:defRPr sz="788">
                <a:solidFill>
                  <a:schemeClr val="accent3"/>
                </a:solidFill>
              </a:defRPr>
            </a:lvl1pPr>
          </a:lstStyle>
          <a:p>
            <a:fld id="{8085FCFD-660D-C14C-AAFF-D6EEBF7DDB9E}" type="slidenum">
              <a:rPr lang="en-US" smtClean="0"/>
              <a:pPr/>
              <a:t>‹#›</a:t>
            </a:fld>
            <a:endParaRPr lang="en-US"/>
          </a:p>
        </p:txBody>
      </p:sp>
    </p:spTree>
    <p:extLst>
      <p:ext uri="{BB962C8B-B14F-4D97-AF65-F5344CB8AC3E}">
        <p14:creationId xmlns:p14="http://schemas.microsoft.com/office/powerpoint/2010/main" val="10548372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userDrawn="1">
  <p:cSld name="Onc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0" cy="548640"/>
          </a:xfrm>
        </p:spPr>
        <p:txBody>
          <a:bodyPr anchor="t">
            <a:normAutofit/>
          </a:bodyPr>
          <a:lstStyle>
            <a:lvl1pPr>
              <a:defRPr sz="36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21947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2059"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1391708"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19855004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2286" y="1416053"/>
            <a:ext cx="10358967" cy="46772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44357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95400" y="4363099"/>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695400" y="2708920"/>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dirty="0"/>
              <a:t>Click to edit Master text styles</a:t>
            </a:r>
          </a:p>
        </p:txBody>
      </p:sp>
    </p:spTree>
    <p:extLst>
      <p:ext uri="{BB962C8B-B14F-4D97-AF65-F5344CB8AC3E}">
        <p14:creationId xmlns:p14="http://schemas.microsoft.com/office/powerpoint/2010/main" val="30927749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29349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33943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361246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71928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30010416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9131363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5100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1427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13657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22341175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39155921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7041141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7694439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28.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33658625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9.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Date Placeholder 3"/>
          <p:cNvSpPr>
            <a:spLocks noGrp="1"/>
          </p:cNvSpPr>
          <p:nvPr>
            <p:ph type="dt" sz="half" idx="10"/>
          </p:nvPr>
        </p:nvSpPr>
        <p:spPr/>
        <p:txBody>
          <a:bodyPr/>
          <a:lstStyle/>
          <a:p>
            <a:fld id="{823C474B-B3C8-4D2B-9A58-47D3CEA19AC6}" type="datetimeFigureOut">
              <a:rPr lang="en-US" smtClean="0"/>
              <a:t>6/1/26</a:t>
            </a:fld>
            <a:endParaRPr lang="en-US"/>
          </a:p>
        </p:txBody>
      </p:sp>
      <p:sp>
        <p:nvSpPr>
          <p:cNvPr id="5" name="Footer Placeholder 4"/>
          <p:cNvSpPr>
            <a:spLocks noGrp="1"/>
          </p:cNvSpPr>
          <p:nvPr>
            <p:ph type="ftr" sz="quarter" idx="11"/>
          </p:nvPr>
        </p:nvSpPr>
        <p:spPr>
          <a:xfrm>
            <a:off x="3074202" y="6441567"/>
            <a:ext cx="6043601" cy="164148"/>
          </a:xfrm>
        </p:spPr>
        <p:txBody>
          <a:bodyPr/>
          <a:lstStyle/>
          <a:p>
            <a:endParaRPr lang="en-US"/>
          </a:p>
        </p:txBody>
      </p:sp>
      <p:sp>
        <p:nvSpPr>
          <p:cNvPr id="6" name="Slide Number Placeholder 5"/>
          <p:cNvSpPr>
            <a:spLocks noGrp="1"/>
          </p:cNvSpPr>
          <p:nvPr>
            <p:ph type="sldNum" sz="quarter" idx="12"/>
          </p:nvPr>
        </p:nvSpPr>
        <p:spPr/>
        <p:txBody>
          <a:bodyPr/>
          <a:lstStyle/>
          <a:p>
            <a:fld id="{970B1DE9-DF1E-478B-8EAC-D83EF13FF69C}" type="slidenum">
              <a:rPr lang="en-US" smtClean="0"/>
              <a:t>‹#›</a:t>
            </a:fld>
            <a:endParaRPr lang="en-US"/>
          </a:p>
        </p:txBody>
      </p:sp>
      <p:sp>
        <p:nvSpPr>
          <p:cNvPr id="7" name="Text Placeholder 6">
            <a:extLst>
              <a:ext uri="{FF2B5EF4-FFF2-40B4-BE49-F238E27FC236}">
                <a16:creationId xmlns:a16="http://schemas.microsoft.com/office/drawing/2014/main" id="{B9E66119-3E50-4912-A6A4-0A2C0585246D}"/>
              </a:ext>
            </a:extLst>
          </p:cNvPr>
          <p:cNvSpPr>
            <a:spLocks noGrp="1"/>
          </p:cNvSpPr>
          <p:nvPr>
            <p:ph type="body" sz="quarter" idx="13" hasCustomPrompt="1"/>
          </p:nvPr>
        </p:nvSpPr>
        <p:spPr>
          <a:xfrm>
            <a:off x="478368" y="5791202"/>
            <a:ext cx="4906433" cy="395817"/>
          </a:xfrm>
        </p:spPr>
        <p:txBody>
          <a:bodyPr anchor="b" anchorCtr="0"/>
          <a:lstStyle>
            <a:lvl1pPr marL="0" indent="0">
              <a:buNone/>
              <a:defRPr sz="933" b="0">
                <a:solidFill>
                  <a:schemeClr val="tx1">
                    <a:lumMod val="50000"/>
                  </a:schemeClr>
                </a:solidFill>
              </a:defRPr>
            </a:lvl1pPr>
          </a:lstStyle>
          <a:p>
            <a:pPr lvl="0"/>
            <a:r>
              <a:rPr lang="en-US" dirty="0"/>
              <a:t>Abbreviations</a:t>
            </a:r>
          </a:p>
        </p:txBody>
      </p:sp>
      <p:sp>
        <p:nvSpPr>
          <p:cNvPr id="9" name="Text Placeholder 8">
            <a:extLst>
              <a:ext uri="{FF2B5EF4-FFF2-40B4-BE49-F238E27FC236}">
                <a16:creationId xmlns:a16="http://schemas.microsoft.com/office/drawing/2014/main" id="{B2D06BD1-1203-411A-80B7-868D8D7562B1}"/>
              </a:ext>
            </a:extLst>
          </p:cNvPr>
          <p:cNvSpPr>
            <a:spLocks noGrp="1"/>
          </p:cNvSpPr>
          <p:nvPr>
            <p:ph type="body" sz="quarter" idx="14" hasCustomPrompt="1"/>
          </p:nvPr>
        </p:nvSpPr>
        <p:spPr>
          <a:xfrm>
            <a:off x="6826676" y="5801362"/>
            <a:ext cx="4906433" cy="395817"/>
          </a:xfrm>
        </p:spPr>
        <p:txBody>
          <a:bodyPr anchor="b" anchorCtr="0"/>
          <a:lstStyle>
            <a:lvl1pPr marL="0" indent="0" algn="r">
              <a:buNone/>
              <a:defRPr sz="933" b="0">
                <a:solidFill>
                  <a:schemeClr val="tx1">
                    <a:lumMod val="50000"/>
                  </a:schemeClr>
                </a:solidFill>
              </a:defRPr>
            </a:lvl1pPr>
          </a:lstStyle>
          <a:p>
            <a:pPr lvl="0"/>
            <a:r>
              <a:rPr lang="en-US" dirty="0"/>
              <a:t>References</a:t>
            </a:r>
          </a:p>
        </p:txBody>
      </p:sp>
    </p:spTree>
    <p:custDataLst>
      <p:tags r:id="rId1"/>
    </p:custDataLst>
    <p:extLst>
      <p:ext uri="{BB962C8B-B14F-4D97-AF65-F5344CB8AC3E}">
        <p14:creationId xmlns:p14="http://schemas.microsoft.com/office/powerpoint/2010/main" val="3537333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0.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3113479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1.xml><?xml version="1.0" encoding="utf-8"?>
<p:sldLayout xmlns:a="http://schemas.openxmlformats.org/drawingml/2006/main" xmlns:r="http://schemas.openxmlformats.org/officeDocument/2006/relationships" xmlns:p="http://schemas.openxmlformats.org/presentationml/2006/main"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13793630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2.xml><?xml version="1.0" encoding="utf-8"?>
<p:sldLayout xmlns:a="http://schemas.openxmlformats.org/drawingml/2006/main" xmlns:r="http://schemas.openxmlformats.org/officeDocument/2006/relationships" xmlns:p="http://schemas.openxmlformats.org/presentationml/2006/main"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16431081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39475965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42225779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5.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2282526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65705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9847" y="2069902"/>
            <a:ext cx="11425767" cy="1620837"/>
          </a:xfrm>
        </p:spPr>
        <p:txBody>
          <a:bodyPr/>
          <a:lstStyle/>
          <a:p>
            <a:r>
              <a:rPr lang="en-US" dirty="0"/>
              <a:t>Click to edit Master title style</a:t>
            </a:r>
          </a:p>
        </p:txBody>
      </p:sp>
      <p:sp>
        <p:nvSpPr>
          <p:cNvPr id="3" name="Subtitle 2"/>
          <p:cNvSpPr>
            <a:spLocks noGrp="1"/>
          </p:cNvSpPr>
          <p:nvPr>
            <p:ph type="subTitle" idx="1"/>
          </p:nvPr>
        </p:nvSpPr>
        <p:spPr>
          <a:xfrm>
            <a:off x="1559496" y="4005064"/>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5086529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2286" y="1416053"/>
            <a:ext cx="10358967" cy="460523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581863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627" y="4507115"/>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35627" y="2852936"/>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dirty="0"/>
              <a:t>Click to edit Master text styles</a:t>
            </a:r>
          </a:p>
        </p:txBody>
      </p:sp>
    </p:spTree>
    <p:extLst>
      <p:ext uri="{BB962C8B-B14F-4D97-AF65-F5344CB8AC3E}">
        <p14:creationId xmlns:p14="http://schemas.microsoft.com/office/powerpoint/2010/main" val="4125400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01936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24910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868174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02696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2326359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5605772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34186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5699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09807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9.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15769275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0.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2360591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36450717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2.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24675157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20805600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Date Placeholder 3"/>
          <p:cNvSpPr>
            <a:spLocks noGrp="1"/>
          </p:cNvSpPr>
          <p:nvPr>
            <p:ph type="dt" sz="half" idx="10"/>
          </p:nvPr>
        </p:nvSpPr>
        <p:spPr/>
        <p:txBody>
          <a:bodyPr/>
          <a:lstStyle/>
          <a:p>
            <a:fld id="{823C474B-B3C8-4D2B-9A58-47D3CEA19AC6}" type="datetimeFigureOut">
              <a:rPr lang="en-US" smtClean="0"/>
              <a:t>6/1/26</a:t>
            </a:fld>
            <a:endParaRPr lang="en-US"/>
          </a:p>
        </p:txBody>
      </p:sp>
      <p:sp>
        <p:nvSpPr>
          <p:cNvPr id="5" name="Footer Placeholder 4"/>
          <p:cNvSpPr>
            <a:spLocks noGrp="1"/>
          </p:cNvSpPr>
          <p:nvPr>
            <p:ph type="ftr" sz="quarter" idx="11"/>
          </p:nvPr>
        </p:nvSpPr>
        <p:spPr>
          <a:xfrm>
            <a:off x="3074202" y="6441567"/>
            <a:ext cx="6043601" cy="164148"/>
          </a:xfrm>
        </p:spPr>
        <p:txBody>
          <a:bodyPr/>
          <a:lstStyle/>
          <a:p>
            <a:endParaRPr lang="en-US"/>
          </a:p>
        </p:txBody>
      </p:sp>
      <p:sp>
        <p:nvSpPr>
          <p:cNvPr id="6" name="Slide Number Placeholder 5"/>
          <p:cNvSpPr>
            <a:spLocks noGrp="1"/>
          </p:cNvSpPr>
          <p:nvPr>
            <p:ph type="sldNum" sz="quarter" idx="12"/>
          </p:nvPr>
        </p:nvSpPr>
        <p:spPr/>
        <p:txBody>
          <a:bodyPr/>
          <a:lstStyle/>
          <a:p>
            <a:fld id="{970B1DE9-DF1E-478B-8EAC-D83EF13FF69C}" type="slidenum">
              <a:rPr lang="en-US" smtClean="0"/>
              <a:t>‹#›</a:t>
            </a:fld>
            <a:endParaRPr lang="en-US"/>
          </a:p>
        </p:txBody>
      </p:sp>
      <p:sp>
        <p:nvSpPr>
          <p:cNvPr id="7" name="Text Placeholder 6">
            <a:extLst>
              <a:ext uri="{FF2B5EF4-FFF2-40B4-BE49-F238E27FC236}">
                <a16:creationId xmlns:a16="http://schemas.microsoft.com/office/drawing/2014/main" id="{B9E66119-3E50-4912-A6A4-0A2C0585246D}"/>
              </a:ext>
            </a:extLst>
          </p:cNvPr>
          <p:cNvSpPr>
            <a:spLocks noGrp="1"/>
          </p:cNvSpPr>
          <p:nvPr>
            <p:ph type="body" sz="quarter" idx="13" hasCustomPrompt="1"/>
          </p:nvPr>
        </p:nvSpPr>
        <p:spPr>
          <a:xfrm>
            <a:off x="478368" y="5791202"/>
            <a:ext cx="4906433" cy="395817"/>
          </a:xfrm>
        </p:spPr>
        <p:txBody>
          <a:bodyPr anchor="b" anchorCtr="0"/>
          <a:lstStyle>
            <a:lvl1pPr marL="0" indent="0">
              <a:buNone/>
              <a:defRPr sz="933" b="0">
                <a:solidFill>
                  <a:schemeClr val="tx1">
                    <a:lumMod val="50000"/>
                  </a:schemeClr>
                </a:solidFill>
              </a:defRPr>
            </a:lvl1pPr>
          </a:lstStyle>
          <a:p>
            <a:pPr lvl="0"/>
            <a:r>
              <a:rPr lang="en-US" dirty="0"/>
              <a:t>Abbreviations</a:t>
            </a:r>
          </a:p>
        </p:txBody>
      </p:sp>
      <p:sp>
        <p:nvSpPr>
          <p:cNvPr id="9" name="Text Placeholder 8">
            <a:extLst>
              <a:ext uri="{FF2B5EF4-FFF2-40B4-BE49-F238E27FC236}">
                <a16:creationId xmlns:a16="http://schemas.microsoft.com/office/drawing/2014/main" id="{B2D06BD1-1203-411A-80B7-868D8D7562B1}"/>
              </a:ext>
            </a:extLst>
          </p:cNvPr>
          <p:cNvSpPr>
            <a:spLocks noGrp="1"/>
          </p:cNvSpPr>
          <p:nvPr>
            <p:ph type="body" sz="quarter" idx="14" hasCustomPrompt="1"/>
          </p:nvPr>
        </p:nvSpPr>
        <p:spPr>
          <a:xfrm>
            <a:off x="6826676" y="5801362"/>
            <a:ext cx="4906433" cy="395817"/>
          </a:xfrm>
        </p:spPr>
        <p:txBody>
          <a:bodyPr anchor="b" anchorCtr="0"/>
          <a:lstStyle>
            <a:lvl1pPr marL="0" indent="0" algn="r">
              <a:buNone/>
              <a:defRPr sz="933" b="0">
                <a:solidFill>
                  <a:schemeClr val="tx1">
                    <a:lumMod val="50000"/>
                  </a:schemeClr>
                </a:solidFill>
              </a:defRPr>
            </a:lvl1pPr>
          </a:lstStyle>
          <a:p>
            <a:pPr lvl="0"/>
            <a:r>
              <a:rPr lang="en-US" dirty="0"/>
              <a:t>References</a:t>
            </a:r>
          </a:p>
        </p:txBody>
      </p:sp>
    </p:spTree>
    <p:custDataLst>
      <p:tags r:id="rId1"/>
    </p:custDataLst>
    <p:extLst>
      <p:ext uri="{BB962C8B-B14F-4D97-AF65-F5344CB8AC3E}">
        <p14:creationId xmlns:p14="http://schemas.microsoft.com/office/powerpoint/2010/main" val="25240875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41023135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39394224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10891467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29190359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1603365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1533364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6051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Title+Bullets">
    <p:spTree>
      <p:nvGrpSpPr>
        <p:cNvPr id="1" name=""/>
        <p:cNvGrpSpPr/>
        <p:nvPr/>
      </p:nvGrpSpPr>
      <p:grpSpPr>
        <a:xfrm>
          <a:off x="0" y="0"/>
          <a:ext cx="0" cy="0"/>
          <a:chOff x="0" y="0"/>
          <a:chExt cx="0" cy="0"/>
        </a:xfrm>
      </p:grpSpPr>
      <p:sp>
        <p:nvSpPr>
          <p:cNvPr id="11" name="Content Placeholder 2"/>
          <p:cNvSpPr>
            <a:spLocks noGrp="1"/>
          </p:cNvSpPr>
          <p:nvPr>
            <p:ph idx="1" hasCustomPrompt="1"/>
          </p:nvPr>
        </p:nvSpPr>
        <p:spPr>
          <a:xfrm>
            <a:off x="429257" y="1608673"/>
            <a:ext cx="11352109" cy="4028153"/>
          </a:xfrm>
        </p:spPr>
        <p:txBody>
          <a:bodyPr lIns="0" tIns="0" rIns="0" bIns="0"/>
          <a:lstStyle>
            <a:lvl1pPr>
              <a:spcBef>
                <a:spcPts val="600"/>
              </a:spcBef>
              <a:spcAft>
                <a:spcPts val="800"/>
              </a:spcAft>
              <a:buClr>
                <a:srgbClr val="007DBA"/>
              </a:buClr>
              <a:defRPr sz="2000">
                <a:solidFill>
                  <a:srgbClr val="101D3A"/>
                </a:solidFill>
              </a:defRPr>
            </a:lvl1pPr>
            <a:lvl2pPr>
              <a:spcBef>
                <a:spcPts val="600"/>
              </a:spcBef>
              <a:spcAft>
                <a:spcPts val="800"/>
              </a:spcAft>
              <a:buClr>
                <a:srgbClr val="007DBA"/>
              </a:buClr>
              <a:defRPr sz="2000">
                <a:solidFill>
                  <a:srgbClr val="101D3A"/>
                </a:solidFill>
              </a:defRPr>
            </a:lvl2pPr>
            <a:lvl3pPr>
              <a:spcBef>
                <a:spcPts val="600"/>
              </a:spcBef>
              <a:spcAft>
                <a:spcPts val="800"/>
              </a:spcAft>
              <a:buClr>
                <a:srgbClr val="007DBA"/>
              </a:buClr>
              <a:defRPr sz="1800">
                <a:solidFill>
                  <a:srgbClr val="101D3A"/>
                </a:solidFill>
              </a:defRPr>
            </a:lvl3pPr>
            <a:lvl4pPr>
              <a:spcBef>
                <a:spcPts val="600"/>
              </a:spcBef>
              <a:spcAft>
                <a:spcPts val="800"/>
              </a:spcAft>
              <a:buClr>
                <a:srgbClr val="007DBA"/>
              </a:buClr>
              <a:defRPr sz="1600">
                <a:solidFill>
                  <a:srgbClr val="101D3A"/>
                </a:solidFill>
              </a:defRPr>
            </a:lvl4pPr>
            <a:lvl5pPr>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p:cNvSpPr>
            <a:spLocks noGrp="1"/>
          </p:cNvSpPr>
          <p:nvPr>
            <p:ph type="sldNum" sz="quarter" idx="11"/>
          </p:nvPr>
        </p:nvSpPr>
        <p:spPr/>
        <p:txBody>
          <a:bodyPr/>
          <a:lstStyle>
            <a:lvl1pPr>
              <a:defRPr>
                <a:solidFill>
                  <a:srgbClr val="13294B"/>
                </a:solidFill>
              </a:defRPr>
            </a:lvl1pPr>
          </a:lstStyle>
          <a:p>
            <a:fld id="{23750D03-48AD-2741-AECD-41D901562598}" type="slidenum">
              <a:rPr lang="en-US" smtClean="0"/>
              <a:pPr/>
              <a:t>‹#›</a:t>
            </a:fld>
            <a:endParaRPr lang="en-US" dirty="0"/>
          </a:p>
        </p:txBody>
      </p:sp>
      <p:sp>
        <p:nvSpPr>
          <p:cNvPr id="7" name="Title 6"/>
          <p:cNvSpPr>
            <a:spLocks noGrp="1"/>
          </p:cNvSpPr>
          <p:nvPr>
            <p:ph type="title"/>
          </p:nvPr>
        </p:nvSpPr>
        <p:spPr/>
        <p:txBody>
          <a:bodyPr/>
          <a:lstStyle/>
          <a:p>
            <a:r>
              <a:rPr lang="en-US" dirty="0"/>
              <a:t>Click to edit Master title style</a:t>
            </a:r>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1031192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Title+Content+PhotoLeft">
    <p:spTree>
      <p:nvGrpSpPr>
        <p:cNvPr id="1" name=""/>
        <p:cNvGrpSpPr/>
        <p:nvPr/>
      </p:nvGrpSpPr>
      <p:grpSpPr>
        <a:xfrm>
          <a:off x="0" y="0"/>
          <a:ext cx="0" cy="0"/>
          <a:chOff x="0" y="0"/>
          <a:chExt cx="0" cy="0"/>
        </a:xfrm>
      </p:grpSpPr>
      <p:sp>
        <p:nvSpPr>
          <p:cNvPr id="6" name="Content Placeholder 2"/>
          <p:cNvSpPr>
            <a:spLocks noGrp="1"/>
          </p:cNvSpPr>
          <p:nvPr>
            <p:ph idx="1" hasCustomPrompt="1"/>
          </p:nvPr>
        </p:nvSpPr>
        <p:spPr>
          <a:xfrm>
            <a:off x="6972300" y="1608673"/>
            <a:ext cx="4809067" cy="4028153"/>
          </a:xfrm>
        </p:spPr>
        <p:txBody>
          <a:bodyPr lIns="0" tIns="0" rIns="0" bIns="0"/>
          <a:lstStyle>
            <a:lvl1pPr marL="287331" indent="-287331">
              <a:lnSpc>
                <a:spcPct val="90000"/>
              </a:lnSpc>
              <a:spcBef>
                <a:spcPts val="600"/>
              </a:spcBef>
              <a:spcAft>
                <a:spcPts val="800"/>
              </a:spcAft>
              <a:buClr>
                <a:srgbClr val="0C68AC"/>
              </a:buClr>
              <a:defRPr sz="2000">
                <a:solidFill>
                  <a:srgbClr val="101D3A"/>
                </a:solidFill>
              </a:defRPr>
            </a:lvl1pPr>
            <a:lvl2pPr>
              <a:lnSpc>
                <a:spcPct val="90000"/>
              </a:lnSpc>
              <a:spcBef>
                <a:spcPts val="600"/>
              </a:spcBef>
              <a:spcAft>
                <a:spcPts val="800"/>
              </a:spcAft>
              <a:buClr>
                <a:srgbClr val="0C68AC"/>
              </a:buClr>
              <a:defRPr sz="2000">
                <a:solidFill>
                  <a:srgbClr val="101D3A"/>
                </a:solidFill>
              </a:defRPr>
            </a:lvl2pPr>
            <a:lvl3pPr>
              <a:lnSpc>
                <a:spcPct val="90000"/>
              </a:lnSpc>
              <a:spcBef>
                <a:spcPts val="600"/>
              </a:spcBef>
              <a:spcAft>
                <a:spcPts val="800"/>
              </a:spcAft>
              <a:buClr>
                <a:srgbClr val="0C68AC"/>
              </a:buClr>
              <a:defRPr sz="1800">
                <a:solidFill>
                  <a:srgbClr val="101D3A"/>
                </a:solidFill>
              </a:defRPr>
            </a:lvl3pPr>
            <a:lvl4pPr>
              <a:lnSpc>
                <a:spcPct val="90000"/>
              </a:lnSpc>
              <a:spcBef>
                <a:spcPts val="600"/>
              </a:spcBef>
              <a:spcAft>
                <a:spcPts val="800"/>
              </a:spcAft>
              <a:buClr>
                <a:srgbClr val="0C68AC"/>
              </a:buClr>
              <a:defRPr sz="1600">
                <a:solidFill>
                  <a:srgbClr val="101D3A"/>
                </a:solidFill>
              </a:defRPr>
            </a:lvl4pPr>
            <a:lvl5pPr>
              <a:lnSpc>
                <a:spcPct val="90000"/>
              </a:lnSpc>
              <a:spcBef>
                <a:spcPts val="600"/>
              </a:spcBef>
              <a:spcAft>
                <a:spcPts val="800"/>
              </a:spcAft>
              <a:buClr>
                <a:srgbClr val="0C68AC"/>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2"/>
          <p:cNvSpPr>
            <a:spLocks noGrp="1"/>
          </p:cNvSpPr>
          <p:nvPr>
            <p:ph type="pic" idx="14" hasCustomPrompt="1"/>
          </p:nvPr>
        </p:nvSpPr>
        <p:spPr>
          <a:xfrm>
            <a:off x="423333" y="1624471"/>
            <a:ext cx="6267451"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5" name="Slide Number Placeholder 4"/>
          <p:cNvSpPr>
            <a:spLocks noGrp="1"/>
          </p:cNvSpPr>
          <p:nvPr>
            <p:ph type="sldNum" sz="quarter" idx="16"/>
          </p:nvPr>
        </p:nvSpPr>
        <p:spPr/>
        <p:txBody>
          <a:bodyPr/>
          <a:lstStyle/>
          <a:p>
            <a:fld id="{23750D03-48AD-2741-AECD-41D901562598}" type="slidenum">
              <a:rPr lang="en-US" smtClean="0"/>
              <a:pPr/>
              <a:t>‹#›</a:t>
            </a:fld>
            <a:endParaRPr lang="en-US" dirty="0"/>
          </a:p>
        </p:txBody>
      </p:sp>
      <p:sp>
        <p:nvSpPr>
          <p:cNvPr id="3" name="Title 2"/>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8103314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Title+2 Content">
    <p:spTree>
      <p:nvGrpSpPr>
        <p:cNvPr id="1" name=""/>
        <p:cNvGrpSpPr/>
        <p:nvPr/>
      </p:nvGrpSpPr>
      <p:grpSpPr>
        <a:xfrm>
          <a:off x="0" y="0"/>
          <a:ext cx="0" cy="0"/>
          <a:chOff x="0" y="0"/>
          <a:chExt cx="0" cy="0"/>
        </a:xfrm>
      </p:grpSpPr>
      <p:sp>
        <p:nvSpPr>
          <p:cNvPr id="8" name="Content Placeholder 2"/>
          <p:cNvSpPr>
            <a:spLocks noGrp="1"/>
          </p:cNvSpPr>
          <p:nvPr>
            <p:ph sz="half" idx="1" hasCustomPrompt="1"/>
          </p:nvPr>
        </p:nvSpPr>
        <p:spPr>
          <a:xfrm>
            <a:off x="429257" y="1608673"/>
            <a:ext cx="3846883" cy="4028153"/>
          </a:xfrm>
        </p:spPr>
        <p:txBody>
          <a:bodyPr lIns="0" tIns="0" rIns="0" bIns="0">
            <a:noAutofit/>
          </a:bodyPr>
          <a:lstStyle>
            <a:lvl1pPr marL="0" indent="0">
              <a:lnSpc>
                <a:spcPts val="2400"/>
              </a:lnSpc>
              <a:spcAft>
                <a:spcPts val="800"/>
              </a:spcAft>
              <a:buNone/>
              <a:defRPr sz="1600">
                <a:solidFill>
                  <a:srgbClr val="007DBA"/>
                </a:solidFill>
              </a:defRPr>
            </a:lvl1pPr>
            <a:lvl2pPr>
              <a:defRPr sz="2700"/>
            </a:lvl2pPr>
            <a:lvl3pPr>
              <a:defRPr sz="22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p:txBody>
      </p:sp>
      <p:sp>
        <p:nvSpPr>
          <p:cNvPr id="14" name="Content Placeholder 2"/>
          <p:cNvSpPr>
            <a:spLocks noGrp="1"/>
          </p:cNvSpPr>
          <p:nvPr>
            <p:ph idx="14" hasCustomPrompt="1"/>
          </p:nvPr>
        </p:nvSpPr>
        <p:spPr>
          <a:xfrm>
            <a:off x="4536030" y="1608673"/>
            <a:ext cx="7245343" cy="4028153"/>
          </a:xfrm>
        </p:spPr>
        <p:txBody>
          <a:bodyPr lIns="0" tIns="0" rIns="0" bIns="0">
            <a:noAutofit/>
          </a:bodyPr>
          <a:lstStyle>
            <a:lvl1pPr>
              <a:spcAft>
                <a:spcPts val="576"/>
              </a:spcAft>
              <a:buClr>
                <a:srgbClr val="007DBA"/>
              </a:buClr>
              <a:defRPr sz="2000">
                <a:solidFill>
                  <a:srgbClr val="101D3A"/>
                </a:solidFill>
              </a:defRPr>
            </a:lvl1pPr>
            <a:lvl2pPr>
              <a:spcAft>
                <a:spcPts val="576"/>
              </a:spcAft>
              <a:buClr>
                <a:srgbClr val="007DBA"/>
              </a:buClr>
              <a:defRPr sz="2000">
                <a:solidFill>
                  <a:srgbClr val="101D3A"/>
                </a:solidFill>
              </a:defRPr>
            </a:lvl2pPr>
            <a:lvl3pPr>
              <a:spcAft>
                <a:spcPts val="576"/>
              </a:spcAft>
              <a:buClr>
                <a:srgbClr val="007DBA"/>
              </a:buClr>
              <a:defRPr sz="1800">
                <a:solidFill>
                  <a:srgbClr val="101D3A"/>
                </a:solidFill>
              </a:defRPr>
            </a:lvl3pPr>
            <a:lvl4pPr>
              <a:spcAft>
                <a:spcPts val="576"/>
              </a:spcAft>
              <a:buClr>
                <a:srgbClr val="007DBA"/>
              </a:buClr>
              <a:defRPr sz="1600">
                <a:solidFill>
                  <a:srgbClr val="101D3A"/>
                </a:solidFill>
              </a:defRPr>
            </a:lvl4pPr>
            <a:lvl5pPr>
              <a:spcAft>
                <a:spcPts val="576"/>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2083263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Title+Content+Photo">
    <p:spTree>
      <p:nvGrpSpPr>
        <p:cNvPr id="1" name=""/>
        <p:cNvGrpSpPr/>
        <p:nvPr/>
      </p:nvGrpSpPr>
      <p:grpSpPr>
        <a:xfrm>
          <a:off x="0" y="0"/>
          <a:ext cx="0" cy="0"/>
          <a:chOff x="0" y="0"/>
          <a:chExt cx="0" cy="0"/>
        </a:xfrm>
      </p:grpSpPr>
      <p:sp>
        <p:nvSpPr>
          <p:cNvPr id="12"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Picture Placeholder 2"/>
          <p:cNvSpPr>
            <a:spLocks noGrp="1"/>
          </p:cNvSpPr>
          <p:nvPr>
            <p:ph type="pic" idx="14" hasCustomPrompt="1"/>
          </p:nvPr>
        </p:nvSpPr>
        <p:spPr>
          <a:xfrm>
            <a:off x="6980500" y="1624471"/>
            <a:ext cx="4800873"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0580995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Title+Content+Graph">
    <p:spTree>
      <p:nvGrpSpPr>
        <p:cNvPr id="1" name=""/>
        <p:cNvGrpSpPr/>
        <p:nvPr/>
      </p:nvGrpSpPr>
      <p:grpSpPr>
        <a:xfrm>
          <a:off x="0" y="0"/>
          <a:ext cx="0" cy="0"/>
          <a:chOff x="0" y="0"/>
          <a:chExt cx="0" cy="0"/>
        </a:xfrm>
      </p:grpSpPr>
      <p:sp>
        <p:nvSpPr>
          <p:cNvPr id="13" name="Content Placeholder 2"/>
          <p:cNvSpPr>
            <a:spLocks noGrp="1"/>
          </p:cNvSpPr>
          <p:nvPr>
            <p:ph idx="13" hasCustomPrompt="1"/>
          </p:nvPr>
        </p:nvSpPr>
        <p:spPr>
          <a:xfrm>
            <a:off x="6980495" y="1608673"/>
            <a:ext cx="4894808" cy="4028153"/>
          </a:xfrm>
        </p:spPr>
        <p:txBody>
          <a:bodyPr/>
          <a:lstStyle>
            <a:lvl1pPr marL="0" indent="0">
              <a:spcAft>
                <a:spcPts val="800"/>
              </a:spcAft>
              <a:buNone/>
              <a:defRPr>
                <a:solidFill>
                  <a:srgbClr val="101D3A"/>
                </a:solidFill>
              </a:defRPr>
            </a:lvl1pPr>
            <a:lvl2pPr>
              <a:defRPr>
                <a:solidFill>
                  <a:srgbClr val="101D3A"/>
                </a:solidFill>
              </a:defRPr>
            </a:lvl2pPr>
            <a:lvl3pPr>
              <a:defRPr>
                <a:solidFill>
                  <a:srgbClr val="101D3A"/>
                </a:solidFill>
              </a:defRPr>
            </a:lvl3pPr>
            <a:lvl4pPr>
              <a:defRPr>
                <a:solidFill>
                  <a:srgbClr val="101D3A"/>
                </a:solidFill>
              </a:defRPr>
            </a:lvl4pPr>
            <a:lvl5pPr>
              <a:defRPr>
                <a:solidFill>
                  <a:srgbClr val="101D3A"/>
                </a:solidFill>
              </a:defRPr>
            </a:lvl5pPr>
          </a:lstStyle>
          <a:p>
            <a:pPr lvl="0"/>
            <a:r>
              <a:rPr lang="en-US" dirty="0"/>
              <a:t>Click to add text</a:t>
            </a:r>
          </a:p>
        </p:txBody>
      </p:sp>
      <p:sp>
        <p:nvSpPr>
          <p:cNvPr id="8"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5"/>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159639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Title+3 Content">
    <p:spTree>
      <p:nvGrpSpPr>
        <p:cNvPr id="1" name=""/>
        <p:cNvGrpSpPr/>
        <p:nvPr/>
      </p:nvGrpSpPr>
      <p:grpSpPr>
        <a:xfrm>
          <a:off x="0" y="0"/>
          <a:ext cx="0" cy="0"/>
          <a:chOff x="0" y="0"/>
          <a:chExt cx="0" cy="0"/>
        </a:xfrm>
      </p:grpSpPr>
      <p:sp>
        <p:nvSpPr>
          <p:cNvPr id="29" name="Content Placeholder 3"/>
          <p:cNvSpPr>
            <a:spLocks noGrp="1"/>
          </p:cNvSpPr>
          <p:nvPr>
            <p:ph sz="half" idx="2" hasCustomPrompt="1"/>
          </p:nvPr>
        </p:nvSpPr>
        <p:spPr>
          <a:xfrm>
            <a:off x="429257" y="1605796"/>
            <a:ext cx="11352109" cy="646544"/>
          </a:xfrm>
        </p:spPr>
        <p:txBody>
          <a:bodyPr>
            <a:normAutofit/>
          </a:bodyPr>
          <a:lstStyle>
            <a:lvl1pPr marL="0" indent="0">
              <a:buNone/>
              <a:defRPr sz="1800">
                <a:solidFill>
                  <a:schemeClr val="tx2"/>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0" name="Content Placeholder 3"/>
          <p:cNvSpPr>
            <a:spLocks noGrp="1"/>
          </p:cNvSpPr>
          <p:nvPr>
            <p:ph sz="half" idx="13" hasCustomPrompt="1"/>
          </p:nvPr>
        </p:nvSpPr>
        <p:spPr>
          <a:xfrm>
            <a:off x="429263" y="2290754"/>
            <a:ext cx="3540772"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3" name="Content Placeholder 3"/>
          <p:cNvSpPr>
            <a:spLocks noGrp="1"/>
          </p:cNvSpPr>
          <p:nvPr>
            <p:ph sz="half" idx="14" hasCustomPrompt="1"/>
          </p:nvPr>
        </p:nvSpPr>
        <p:spPr>
          <a:xfrm>
            <a:off x="4349757"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4" name="Content Placeholder 3"/>
          <p:cNvSpPr>
            <a:spLocks noGrp="1"/>
          </p:cNvSpPr>
          <p:nvPr>
            <p:ph sz="half" idx="15" hasCustomPrompt="1"/>
          </p:nvPr>
        </p:nvSpPr>
        <p:spPr>
          <a:xfrm>
            <a:off x="8255425"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 name="Slide Number Placeholder 2"/>
          <p:cNvSpPr>
            <a:spLocks noGrp="1"/>
          </p:cNvSpPr>
          <p:nvPr>
            <p:ph type="sldNum" sz="quarter" idx="17"/>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7461747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27651959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0550644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0.xml><?xml version="1.0" encoding="utf-8"?>
<p:sldLayout xmlns:a="http://schemas.openxmlformats.org/drawingml/2006/main" xmlns:r="http://schemas.openxmlformats.org/officeDocument/2006/relationships" xmlns:p="http://schemas.openxmlformats.org/presentationml/2006/main" type="blank" preserve="1">
  <p:cSld name="Blank 3">
    <p:bg>
      <p:bgPr>
        <a:solidFill>
          <a:srgbClr val="13294B"/>
        </a:solidFill>
        <a:effectLst/>
      </p:bgPr>
    </p:bg>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solidFill>
                  <a:schemeClr val="bg1"/>
                </a:solidFill>
              </a:defRPr>
            </a:lvl1p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199"/>
          </a:xfrm>
          <a:prstGeom prst="rect">
            <a:avLst/>
          </a:prstGeom>
        </p:spPr>
      </p:pic>
    </p:spTree>
    <p:extLst>
      <p:ext uri="{BB962C8B-B14F-4D97-AF65-F5344CB8AC3E}">
        <p14:creationId xmlns:p14="http://schemas.microsoft.com/office/powerpoint/2010/main" val="38875057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1.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97840" y="451413"/>
            <a:ext cx="11226800" cy="1139881"/>
          </a:xfrm>
        </p:spPr>
        <p:txBody>
          <a:bodyPr/>
          <a:lstStyle>
            <a:lvl1pPr>
              <a:defRPr sz="26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97840" y="1816924"/>
            <a:ext cx="5477792" cy="4004755"/>
          </a:xfrm>
        </p:spPr>
        <p:txBody>
          <a:bodyPr>
            <a:noAutofit/>
          </a:bodyPr>
          <a:lstStyle>
            <a:lvl1pPr>
              <a:buFont typeface="+mj-lt"/>
              <a:buAutoNum type="arabicPeriod"/>
              <a:defRPr/>
            </a:lvl1pPr>
          </a:lstStyle>
          <a:p>
            <a:pPr lvl="0"/>
            <a:r>
              <a:rPr lang="en-US" dirty="0"/>
              <a:t>Edit Master text styles</a:t>
            </a:r>
          </a:p>
        </p:txBody>
      </p:sp>
      <p:sp>
        <p:nvSpPr>
          <p:cNvPr id="5" name="Slide Number Placeholder 3">
            <a:extLst>
              <a:ext uri="{FF2B5EF4-FFF2-40B4-BE49-F238E27FC236}">
                <a16:creationId xmlns:a16="http://schemas.microsoft.com/office/drawing/2014/main" id="{C5F94200-7FC0-9A4E-A413-F6E00934AD12}"/>
              </a:ext>
            </a:extLst>
          </p:cNvPr>
          <p:cNvSpPr>
            <a:spLocks noGrp="1"/>
          </p:cNvSpPr>
          <p:nvPr>
            <p:ph type="sldNum" sz="quarter" idx="4"/>
          </p:nvPr>
        </p:nvSpPr>
        <p:spPr>
          <a:xfrm>
            <a:off x="11715213" y="6568291"/>
            <a:ext cx="467360" cy="284997"/>
          </a:xfrm>
          <a:prstGeom prst="rect">
            <a:avLst/>
          </a:prstGeom>
        </p:spPr>
        <p:txBody>
          <a:bodyPr vert="horz" lIns="91440" tIns="45720" rIns="91440" bIns="45720" rtlCol="0" anchor="ctr"/>
          <a:lstStyle>
            <a:lvl1pPr algn="r">
              <a:defRPr sz="1100">
                <a:solidFill>
                  <a:schemeClr val="tx1">
                    <a:tint val="75000"/>
                  </a:schemeClr>
                </a:solidFill>
              </a:defRPr>
            </a:lvl1pPr>
          </a:lstStyle>
          <a:p>
            <a:fld id="{1904728E-9179-7340-B99F-8A5623059787}" type="slidenum">
              <a:rPr lang="en-US" smtClean="0"/>
              <a:pPr/>
              <a:t>‹#›</a:t>
            </a:fld>
            <a:endParaRPr lang="en-US" sz="1100" dirty="0"/>
          </a:p>
        </p:txBody>
      </p:sp>
      <p:sp>
        <p:nvSpPr>
          <p:cNvPr id="7" name="Text Placeholder 5">
            <a:extLst>
              <a:ext uri="{FF2B5EF4-FFF2-40B4-BE49-F238E27FC236}">
                <a16:creationId xmlns:a16="http://schemas.microsoft.com/office/drawing/2014/main" id="{957D897E-3A74-704A-9640-6EBF4A423268}"/>
              </a:ext>
            </a:extLst>
          </p:cNvPr>
          <p:cNvSpPr>
            <a:spLocks noGrp="1"/>
          </p:cNvSpPr>
          <p:nvPr>
            <p:ph type="body" sz="quarter" idx="11"/>
          </p:nvPr>
        </p:nvSpPr>
        <p:spPr>
          <a:xfrm>
            <a:off x="497840" y="6061724"/>
            <a:ext cx="6909435" cy="716147"/>
          </a:xfrm>
        </p:spPr>
        <p:txBody>
          <a:bodyPr anchor="b"/>
          <a:lstStyle>
            <a:lvl1pPr>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Tree>
    <p:extLst>
      <p:ext uri="{BB962C8B-B14F-4D97-AF65-F5344CB8AC3E}">
        <p14:creationId xmlns:p14="http://schemas.microsoft.com/office/powerpoint/2010/main" val="1344870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2.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9911" y="327441"/>
            <a:ext cx="10792178" cy="920998"/>
          </a:xfrm>
        </p:spPr>
        <p:txBody>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p:txBody>
          <a:bodyPr>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AA05E7F9-8454-DD4F-BDAC-3D5705533B91}"/>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rgbClr val="B34D59"/>
                </a:solidFill>
              </a:defRPr>
            </a:lvl1pPr>
          </a:lstStyle>
          <a:p>
            <a:fld id="{2DB2551F-0F36-184F-87EE-E0604C929E46}" type="slidenum">
              <a:rPr lang="en-US" smtClean="0"/>
              <a:pPr/>
              <a:t>‹#›</a:t>
            </a:fld>
            <a:endParaRPr lang="en-US" dirty="0"/>
          </a:p>
        </p:txBody>
      </p:sp>
      <p:sp>
        <p:nvSpPr>
          <p:cNvPr id="5" name="Text Placeholder 4">
            <a:extLst>
              <a:ext uri="{FF2B5EF4-FFF2-40B4-BE49-F238E27FC236}">
                <a16:creationId xmlns:a16="http://schemas.microsoft.com/office/drawing/2014/main" id="{33CBFE31-F981-4B47-ABF8-4E35F06D07FB}"/>
              </a:ext>
            </a:extLst>
          </p:cNvPr>
          <p:cNvSpPr>
            <a:spLocks noGrp="1"/>
          </p:cNvSpPr>
          <p:nvPr>
            <p:ph type="body" sz="quarter" idx="10"/>
          </p:nvPr>
        </p:nvSpPr>
        <p:spPr>
          <a:xfrm>
            <a:off x="699911" y="6192455"/>
            <a:ext cx="6774777" cy="555473"/>
          </a:xfrm>
        </p:spPr>
        <p:txBody>
          <a:bodyPr anchor="b">
            <a:noAutofit/>
          </a:bodyPr>
          <a:lstStyle>
            <a:lvl1pPr marL="0" indent="0">
              <a:spcAft>
                <a:spcPts val="0"/>
              </a:spcAft>
              <a:buNone/>
              <a:defRPr sz="9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Click to edit Master text styles</a:t>
            </a:r>
          </a:p>
        </p:txBody>
      </p:sp>
    </p:spTree>
    <p:extLst>
      <p:ext uri="{BB962C8B-B14F-4D97-AF65-F5344CB8AC3E}">
        <p14:creationId xmlns:p14="http://schemas.microsoft.com/office/powerpoint/2010/main" val="720380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8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41239128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7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33952094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4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30203193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2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5043371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5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583610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6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2012202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3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7539419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0.xml><?xml version="1.0" encoding="utf-8"?>
<p:sldLayout xmlns:a="http://schemas.openxmlformats.org/drawingml/2006/main" xmlns:r="http://schemas.openxmlformats.org/officeDocument/2006/relationships" xmlns:p="http://schemas.openxmlformats.org/presentationml/2006/main"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07612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1.xml><?xml version="1.0" encoding="utf-8"?>
<p:sldLayout xmlns:a="http://schemas.openxmlformats.org/drawingml/2006/main" xmlns:r="http://schemas.openxmlformats.org/officeDocument/2006/relationships" xmlns:p="http://schemas.openxmlformats.org/presentationml/2006/main" userDrawn="1">
  <p:cSld name="Title Slide 1">
    <p:bg>
      <p:bgPr>
        <a:solidFill>
          <a:schemeClr val="bg1"/>
        </a:solidFill>
        <a:effectLst/>
      </p:bgPr>
    </p:bg>
    <p:spTree>
      <p:nvGrpSpPr>
        <p:cNvPr id="1" name=""/>
        <p:cNvGrpSpPr/>
        <p:nvPr/>
      </p:nvGrpSpPr>
      <p:grpSpPr>
        <a:xfrm>
          <a:off x="0" y="0"/>
          <a:ext cx="0" cy="0"/>
          <a:chOff x="0" y="0"/>
          <a:chExt cx="0" cy="0"/>
        </a:xfrm>
      </p:grpSpPr>
      <p:sp>
        <p:nvSpPr>
          <p:cNvPr id="6" name="Text Placeholder 5"/>
          <p:cNvSpPr>
            <a:spLocks noGrp="1"/>
          </p:cNvSpPr>
          <p:nvPr>
            <p:ph type="body" sz="quarter" idx="14" hasCustomPrompt="1"/>
          </p:nvPr>
        </p:nvSpPr>
        <p:spPr>
          <a:xfrm>
            <a:off x="0" y="1671637"/>
            <a:ext cx="12192000" cy="2138363"/>
          </a:xfrm>
          <a:prstGeom prst="rect">
            <a:avLst/>
          </a:prstGeom>
          <a:solidFill>
            <a:srgbClr val="449AAC"/>
          </a:solidFill>
        </p:spPr>
        <p:txBody>
          <a:bodyPr anchor="ctr"/>
          <a:lstStyle>
            <a:lvl1pPr marL="0" indent="0" algn="ctr">
              <a:buNone/>
              <a:defRPr sz="4000">
                <a:solidFill>
                  <a:schemeClr val="accent6"/>
                </a:solidFill>
              </a:defRPr>
            </a:lvl1pPr>
          </a:lstStyle>
          <a:p>
            <a:r>
              <a:rPr lang="en-US" dirty="0"/>
              <a:t>Presentation Title Here</a:t>
            </a:r>
          </a:p>
        </p:txBody>
      </p:sp>
      <p:sp>
        <p:nvSpPr>
          <p:cNvPr id="7" name="Subtitle 3"/>
          <p:cNvSpPr>
            <a:spLocks noGrp="1"/>
          </p:cNvSpPr>
          <p:nvPr>
            <p:ph type="subTitle" idx="1" hasCustomPrompt="1"/>
          </p:nvPr>
        </p:nvSpPr>
        <p:spPr>
          <a:xfrm>
            <a:off x="609600" y="4189445"/>
            <a:ext cx="10972800" cy="431108"/>
          </a:xfrm>
          <a:prstGeom prst="rect">
            <a:avLst/>
          </a:prstGeom>
        </p:spPr>
        <p:txBody>
          <a:bodyPr anchor="ctr"/>
          <a:lstStyle>
            <a:lvl1pPr marL="0" indent="0">
              <a:buNone/>
              <a:defRPr b="1">
                <a:solidFill>
                  <a:srgbClr val="449AAC"/>
                </a:solidFill>
              </a:defRPr>
            </a:lvl1pPr>
          </a:lstStyle>
          <a:p>
            <a:r>
              <a:rPr lang="en-US" dirty="0"/>
              <a:t>Presenter’s Name Here</a:t>
            </a:r>
          </a:p>
        </p:txBody>
      </p:sp>
      <p:sp>
        <p:nvSpPr>
          <p:cNvPr id="8" name="Text Placeholder 4"/>
          <p:cNvSpPr>
            <a:spLocks noGrp="1"/>
          </p:cNvSpPr>
          <p:nvPr>
            <p:ph type="body" sz="quarter" idx="13" hasCustomPrompt="1"/>
          </p:nvPr>
        </p:nvSpPr>
        <p:spPr>
          <a:xfrm>
            <a:off x="609600" y="4620552"/>
            <a:ext cx="10972800" cy="1295400"/>
          </a:xfrm>
          <a:prstGeom prst="rect">
            <a:avLst/>
          </a:prstGeom>
        </p:spPr>
        <p:txBody>
          <a:bodyPr/>
          <a:lstStyle>
            <a:lvl1pPr marL="0" indent="0">
              <a:buNone/>
              <a:defRPr sz="2200" i="1">
                <a:solidFill>
                  <a:schemeClr val="tx1"/>
                </a:solidFill>
              </a:defRPr>
            </a:lvl1pPr>
          </a:lstStyle>
          <a:p>
            <a:r>
              <a:rPr lang="en-US" dirty="0"/>
              <a:t>Presenter’s Affiliation Here</a:t>
            </a:r>
          </a:p>
        </p:txBody>
      </p:sp>
      <p:pic>
        <p:nvPicPr>
          <p:cNvPr id="3" name="Picture 2" descr="A close up of a sign&#10;&#10;Description automatically generated">
            <a:extLst>
              <a:ext uri="{FF2B5EF4-FFF2-40B4-BE49-F238E27FC236}">
                <a16:creationId xmlns:a16="http://schemas.microsoft.com/office/drawing/2014/main" id="{19CDB3E9-C9E2-B84A-A04E-91A6B20A03D6}"/>
              </a:ext>
            </a:extLst>
          </p:cNvPr>
          <p:cNvPicPr>
            <a:picLocks noChangeAspect="1"/>
          </p:cNvPicPr>
          <p:nvPr userDrawn="1"/>
        </p:nvPicPr>
        <p:blipFill>
          <a:blip r:embed="rId2"/>
          <a:stretch>
            <a:fillRect/>
          </a:stretch>
        </p:blipFill>
        <p:spPr>
          <a:xfrm>
            <a:off x="8566727" y="376238"/>
            <a:ext cx="3096768" cy="778423"/>
          </a:xfrm>
          <a:prstGeom prst="rect">
            <a:avLst/>
          </a:prstGeom>
        </p:spPr>
      </p:pic>
    </p:spTree>
    <p:extLst>
      <p:ext uri="{BB962C8B-B14F-4D97-AF65-F5344CB8AC3E}">
        <p14:creationId xmlns:p14="http://schemas.microsoft.com/office/powerpoint/2010/main" val="39380537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2.xml><?xml version="1.0" encoding="utf-8"?>
<p:sldLayout xmlns:a="http://schemas.openxmlformats.org/drawingml/2006/main" xmlns:r="http://schemas.openxmlformats.org/officeDocument/2006/relationships" xmlns:p="http://schemas.openxmlformats.org/presentationml/2006/main" userDrawn="1">
  <p:cSld name="Content Slid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0" y="347959"/>
            <a:ext cx="12192000" cy="1069680"/>
          </a:xfrm>
          <a:prstGeom prst="rect">
            <a:avLst/>
          </a:prstGeom>
        </p:spPr>
        <p:txBody>
          <a:bodyPr anchor="ctr"/>
          <a:lstStyle>
            <a:lvl1pPr algn="ctr">
              <a:defRPr sz="4000">
                <a:solidFill>
                  <a:schemeClr val="bg1"/>
                </a:solidFill>
              </a:defRPr>
            </a:lvl1pPr>
          </a:lstStyle>
          <a:p>
            <a:r>
              <a:rPr lang="en-US" dirty="0"/>
              <a:t>Click to add title</a:t>
            </a:r>
          </a:p>
        </p:txBody>
      </p:sp>
      <p:sp>
        <p:nvSpPr>
          <p:cNvPr id="7" name="Text Placeholder 7"/>
          <p:cNvSpPr>
            <a:spLocks noGrp="1"/>
          </p:cNvSpPr>
          <p:nvPr>
            <p:ph type="body" sz="quarter" idx="13" hasCustomPrompt="1"/>
          </p:nvPr>
        </p:nvSpPr>
        <p:spPr>
          <a:xfrm>
            <a:off x="0" y="6324602"/>
            <a:ext cx="12192000" cy="533399"/>
          </a:xfrm>
          <a:prstGeom prst="rect">
            <a:avLst/>
          </a:prstGeom>
        </p:spPr>
        <p:txBody>
          <a:bodyPr lIns="274320" tIns="137160" rIns="274320" bIns="137160" anchor="b"/>
          <a:lstStyle>
            <a:lvl1pPr marL="0" indent="0">
              <a:buNone/>
              <a:defRPr sz="1400" b="1" baseline="0">
                <a:solidFill>
                  <a:schemeClr val="tx1"/>
                </a:solidFill>
                <a:latin typeface="+mn-lt"/>
                <a:cs typeface="Helvetica" panose="020B0604020202020204" pitchFamily="34" charset="0"/>
              </a:defRPr>
            </a:lvl1pPr>
            <a:lvl2pPr marL="395278" indent="0">
              <a:buNone/>
              <a:defRPr sz="1400" b="1"/>
            </a:lvl2pPr>
            <a:lvl3pPr marL="801668" indent="0">
              <a:buNone/>
              <a:defRPr sz="1400" b="1"/>
            </a:lvl3pPr>
            <a:lvl4pPr marL="1196945" indent="0">
              <a:buNone/>
              <a:defRPr sz="1400" b="1"/>
            </a:lvl4pPr>
            <a:lvl5pPr marL="1601747" indent="0">
              <a:buNone/>
              <a:defRPr sz="1400" b="1"/>
            </a:lvl5pPr>
          </a:lstStyle>
          <a:p>
            <a:pPr lvl="0"/>
            <a:r>
              <a:rPr lang="en-US" dirty="0"/>
              <a:t>Reference.</a:t>
            </a:r>
          </a:p>
        </p:txBody>
      </p:sp>
      <p:sp>
        <p:nvSpPr>
          <p:cNvPr id="8" name="Content Placeholder 3"/>
          <p:cNvSpPr>
            <a:spLocks noGrp="1"/>
          </p:cNvSpPr>
          <p:nvPr>
            <p:ph sz="quarter" idx="14"/>
          </p:nvPr>
        </p:nvSpPr>
        <p:spPr>
          <a:xfrm>
            <a:off x="609600" y="1566751"/>
            <a:ext cx="10972800" cy="4639840"/>
          </a:xfrm>
          <a:prstGeom prst="rect">
            <a:avLst/>
          </a:prstGeo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82429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3.xml><?xml version="1.0" encoding="utf-8"?>
<p:sldLayout xmlns:a="http://schemas.openxmlformats.org/drawingml/2006/main" xmlns:r="http://schemas.openxmlformats.org/officeDocument/2006/relationships" xmlns:p="http://schemas.openxmlformats.org/presentationml/2006/main" userDrawn="1">
  <p:cSld name="Blank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endParaRPr>
          </a:p>
        </p:txBody>
      </p:sp>
      <p:sp>
        <p:nvSpPr>
          <p:cNvPr id="7" name="Text Placeholder 7"/>
          <p:cNvSpPr>
            <a:spLocks noGrp="1"/>
          </p:cNvSpPr>
          <p:nvPr>
            <p:ph type="body" sz="quarter" idx="13" hasCustomPrompt="1"/>
          </p:nvPr>
        </p:nvSpPr>
        <p:spPr>
          <a:xfrm>
            <a:off x="0" y="6324602"/>
            <a:ext cx="12192000" cy="533399"/>
          </a:xfrm>
          <a:prstGeom prst="rect">
            <a:avLst/>
          </a:prstGeom>
        </p:spPr>
        <p:txBody>
          <a:bodyPr lIns="274320" tIns="137160" rIns="274320" bIns="137160" anchor="b"/>
          <a:lstStyle>
            <a:lvl1pPr marL="0" indent="0">
              <a:buNone/>
              <a:defRPr sz="1400" b="1" baseline="0">
                <a:solidFill>
                  <a:schemeClr val="tx1"/>
                </a:solidFill>
                <a:latin typeface="+mn-lt"/>
                <a:cs typeface="Helvetica" panose="020B0604020202020204" pitchFamily="34" charset="0"/>
              </a:defRPr>
            </a:lvl1pPr>
            <a:lvl2pPr marL="395278" indent="0">
              <a:buNone/>
              <a:defRPr sz="1400" b="1"/>
            </a:lvl2pPr>
            <a:lvl3pPr marL="801668" indent="0">
              <a:buNone/>
              <a:defRPr sz="1400" b="1"/>
            </a:lvl3pPr>
            <a:lvl4pPr marL="1196945" indent="0">
              <a:buNone/>
              <a:defRPr sz="1400" b="1"/>
            </a:lvl4pPr>
            <a:lvl5pPr marL="1601747" indent="0">
              <a:buNone/>
              <a:defRPr sz="1400" b="1"/>
            </a:lvl5pPr>
          </a:lstStyle>
          <a:p>
            <a:pPr lvl="0"/>
            <a:r>
              <a:rPr lang="en-US" dirty="0"/>
              <a:t>Reference.</a:t>
            </a:r>
          </a:p>
        </p:txBody>
      </p:sp>
    </p:spTree>
    <p:extLst>
      <p:ext uri="{BB962C8B-B14F-4D97-AF65-F5344CB8AC3E}">
        <p14:creationId xmlns:p14="http://schemas.microsoft.com/office/powerpoint/2010/main" val="36073902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4.xml><?xml version="1.0" encoding="utf-8"?>
<p:sldLayout xmlns:a="http://schemas.openxmlformats.org/drawingml/2006/main" xmlns:r="http://schemas.openxmlformats.org/officeDocument/2006/relationships" xmlns:p="http://schemas.openxmlformats.org/presentationml/2006/main" userDrawn="1">
  <p:cSld name="Title+Bullets">
    <p:spTree>
      <p:nvGrpSpPr>
        <p:cNvPr id="1" name=""/>
        <p:cNvGrpSpPr/>
        <p:nvPr/>
      </p:nvGrpSpPr>
      <p:grpSpPr>
        <a:xfrm>
          <a:off x="0" y="0"/>
          <a:ext cx="0" cy="0"/>
          <a:chOff x="0" y="0"/>
          <a:chExt cx="0" cy="0"/>
        </a:xfrm>
      </p:grpSpPr>
      <p:sp>
        <p:nvSpPr>
          <p:cNvPr id="11" name="Content Placeholder 2"/>
          <p:cNvSpPr>
            <a:spLocks noGrp="1"/>
          </p:cNvSpPr>
          <p:nvPr>
            <p:ph idx="1" hasCustomPrompt="1"/>
          </p:nvPr>
        </p:nvSpPr>
        <p:spPr>
          <a:xfrm>
            <a:off x="429257" y="1608674"/>
            <a:ext cx="11352109" cy="4028153"/>
          </a:xfrm>
        </p:spPr>
        <p:txBody>
          <a:bodyPr lIns="0" tIns="0" rIns="0" bIns="0"/>
          <a:lstStyle>
            <a:lvl1pPr>
              <a:spcBef>
                <a:spcPts val="600"/>
              </a:spcBef>
              <a:spcAft>
                <a:spcPts val="800"/>
              </a:spcAft>
              <a:buClr>
                <a:srgbClr val="007DBA"/>
              </a:buClr>
              <a:defRPr sz="2000">
                <a:solidFill>
                  <a:srgbClr val="101D3A"/>
                </a:solidFill>
              </a:defRPr>
            </a:lvl1pPr>
            <a:lvl2pPr>
              <a:spcBef>
                <a:spcPts val="600"/>
              </a:spcBef>
              <a:spcAft>
                <a:spcPts val="800"/>
              </a:spcAft>
              <a:buClr>
                <a:srgbClr val="007DBA"/>
              </a:buClr>
              <a:defRPr sz="2000">
                <a:solidFill>
                  <a:srgbClr val="101D3A"/>
                </a:solidFill>
              </a:defRPr>
            </a:lvl2pPr>
            <a:lvl3pPr>
              <a:spcBef>
                <a:spcPts val="600"/>
              </a:spcBef>
              <a:spcAft>
                <a:spcPts val="800"/>
              </a:spcAft>
              <a:buClr>
                <a:srgbClr val="007DBA"/>
              </a:buClr>
              <a:defRPr sz="1800">
                <a:solidFill>
                  <a:srgbClr val="101D3A"/>
                </a:solidFill>
              </a:defRPr>
            </a:lvl3pPr>
            <a:lvl4pPr>
              <a:spcBef>
                <a:spcPts val="600"/>
              </a:spcBef>
              <a:spcAft>
                <a:spcPts val="800"/>
              </a:spcAft>
              <a:buClr>
                <a:srgbClr val="007DBA"/>
              </a:buClr>
              <a:defRPr sz="1600">
                <a:solidFill>
                  <a:srgbClr val="101D3A"/>
                </a:solidFill>
              </a:defRPr>
            </a:lvl4pPr>
            <a:lvl5pPr>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p:cNvSpPr>
            <a:spLocks noGrp="1"/>
          </p:cNvSpPr>
          <p:nvPr>
            <p:ph type="sldNum" sz="quarter" idx="11"/>
          </p:nvPr>
        </p:nvSpPr>
        <p:spPr/>
        <p:txBody>
          <a:bodyPr/>
          <a:lstStyle>
            <a:lvl1pPr>
              <a:defRPr>
                <a:solidFill>
                  <a:srgbClr val="13294B"/>
                </a:solidFill>
              </a:defRPr>
            </a:lvl1pPr>
          </a:lstStyle>
          <a:p>
            <a:fld id="{23750D03-48AD-2741-AECD-41D901562598}" type="slidenum">
              <a:rPr lang="en-US" smtClean="0"/>
              <a:pPr/>
              <a:t>‹#›</a:t>
            </a:fld>
            <a:endParaRPr lang="en-US" dirty="0"/>
          </a:p>
        </p:txBody>
      </p:sp>
      <p:sp>
        <p:nvSpPr>
          <p:cNvPr id="7" name="Title 6"/>
          <p:cNvSpPr>
            <a:spLocks noGrp="1"/>
          </p:cNvSpPr>
          <p:nvPr>
            <p:ph type="title"/>
          </p:nvPr>
        </p:nvSpPr>
        <p:spPr/>
        <p:txBody>
          <a:bodyPr/>
          <a:lstStyle/>
          <a:p>
            <a:r>
              <a:rPr lang="en-US" dirty="0"/>
              <a:t>Click to edit Master title style</a:t>
            </a:r>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9" y="6066551"/>
            <a:ext cx="1532659" cy="457200"/>
          </a:xfrm>
          <a:prstGeom prst="rect">
            <a:avLst/>
          </a:prstGeom>
        </p:spPr>
      </p:pic>
    </p:spTree>
    <p:extLst>
      <p:ext uri="{BB962C8B-B14F-4D97-AF65-F5344CB8AC3E}">
        <p14:creationId xmlns:p14="http://schemas.microsoft.com/office/powerpoint/2010/main" val="35938289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Title+Bullets">
    <p:spTree>
      <p:nvGrpSpPr>
        <p:cNvPr id="1" name=""/>
        <p:cNvGrpSpPr/>
        <p:nvPr/>
      </p:nvGrpSpPr>
      <p:grpSpPr>
        <a:xfrm>
          <a:off x="0" y="0"/>
          <a:ext cx="0" cy="0"/>
          <a:chOff x="0" y="0"/>
          <a:chExt cx="0" cy="0"/>
        </a:xfrm>
      </p:grpSpPr>
      <p:sp>
        <p:nvSpPr>
          <p:cNvPr id="11" name="Content Placeholder 2"/>
          <p:cNvSpPr>
            <a:spLocks noGrp="1"/>
          </p:cNvSpPr>
          <p:nvPr>
            <p:ph idx="1" hasCustomPrompt="1"/>
          </p:nvPr>
        </p:nvSpPr>
        <p:spPr>
          <a:xfrm>
            <a:off x="429257" y="1608673"/>
            <a:ext cx="11352109" cy="4028153"/>
          </a:xfrm>
        </p:spPr>
        <p:txBody>
          <a:bodyPr lIns="0" tIns="0" rIns="0" bIns="0"/>
          <a:lstStyle>
            <a:lvl1pPr>
              <a:spcBef>
                <a:spcPts val="600"/>
              </a:spcBef>
              <a:spcAft>
                <a:spcPts val="800"/>
              </a:spcAft>
              <a:buClr>
                <a:srgbClr val="007DBA"/>
              </a:buClr>
              <a:defRPr sz="2000">
                <a:solidFill>
                  <a:srgbClr val="101D3A"/>
                </a:solidFill>
              </a:defRPr>
            </a:lvl1pPr>
            <a:lvl2pPr>
              <a:spcBef>
                <a:spcPts val="600"/>
              </a:spcBef>
              <a:spcAft>
                <a:spcPts val="800"/>
              </a:spcAft>
              <a:buClr>
                <a:srgbClr val="007DBA"/>
              </a:buClr>
              <a:defRPr sz="2000">
                <a:solidFill>
                  <a:srgbClr val="101D3A"/>
                </a:solidFill>
              </a:defRPr>
            </a:lvl2pPr>
            <a:lvl3pPr>
              <a:spcBef>
                <a:spcPts val="600"/>
              </a:spcBef>
              <a:spcAft>
                <a:spcPts val="800"/>
              </a:spcAft>
              <a:buClr>
                <a:srgbClr val="007DBA"/>
              </a:buClr>
              <a:defRPr sz="1800">
                <a:solidFill>
                  <a:srgbClr val="101D3A"/>
                </a:solidFill>
              </a:defRPr>
            </a:lvl3pPr>
            <a:lvl4pPr>
              <a:spcBef>
                <a:spcPts val="600"/>
              </a:spcBef>
              <a:spcAft>
                <a:spcPts val="800"/>
              </a:spcAft>
              <a:buClr>
                <a:srgbClr val="007DBA"/>
              </a:buClr>
              <a:defRPr sz="1600">
                <a:solidFill>
                  <a:srgbClr val="101D3A"/>
                </a:solidFill>
              </a:defRPr>
            </a:lvl4pPr>
            <a:lvl5pPr>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p:cNvSpPr>
            <a:spLocks noGrp="1"/>
          </p:cNvSpPr>
          <p:nvPr>
            <p:ph type="sldNum" sz="quarter" idx="11"/>
          </p:nvPr>
        </p:nvSpPr>
        <p:spPr/>
        <p:txBody>
          <a:bodyPr/>
          <a:lstStyle>
            <a:lvl1pPr>
              <a:defRPr>
                <a:solidFill>
                  <a:srgbClr val="13294B"/>
                </a:solidFill>
              </a:defRPr>
            </a:lvl1pPr>
          </a:lstStyle>
          <a:p>
            <a:fld id="{23750D03-48AD-2741-AECD-41D901562598}" type="slidenum">
              <a:rPr lang="en-US" smtClean="0"/>
              <a:pPr/>
              <a:t>‹#›</a:t>
            </a:fld>
            <a:endParaRPr lang="en-US" dirty="0"/>
          </a:p>
        </p:txBody>
      </p:sp>
      <p:sp>
        <p:nvSpPr>
          <p:cNvPr id="7" name="Title 6"/>
          <p:cNvSpPr>
            <a:spLocks noGrp="1"/>
          </p:cNvSpPr>
          <p:nvPr>
            <p:ph type="title"/>
          </p:nvPr>
        </p:nvSpPr>
        <p:spPr/>
        <p:txBody>
          <a:bodyPr/>
          <a:lstStyle/>
          <a:p>
            <a:r>
              <a:rPr lang="en-US" dirty="0"/>
              <a:t>Click to edit Master title style</a:t>
            </a:r>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6663514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Title+Content+PhotoLeft">
    <p:spTree>
      <p:nvGrpSpPr>
        <p:cNvPr id="1" name=""/>
        <p:cNvGrpSpPr/>
        <p:nvPr/>
      </p:nvGrpSpPr>
      <p:grpSpPr>
        <a:xfrm>
          <a:off x="0" y="0"/>
          <a:ext cx="0" cy="0"/>
          <a:chOff x="0" y="0"/>
          <a:chExt cx="0" cy="0"/>
        </a:xfrm>
      </p:grpSpPr>
      <p:sp>
        <p:nvSpPr>
          <p:cNvPr id="6" name="Content Placeholder 2"/>
          <p:cNvSpPr>
            <a:spLocks noGrp="1"/>
          </p:cNvSpPr>
          <p:nvPr>
            <p:ph idx="1" hasCustomPrompt="1"/>
          </p:nvPr>
        </p:nvSpPr>
        <p:spPr>
          <a:xfrm>
            <a:off x="6972300" y="1608673"/>
            <a:ext cx="4809067" cy="4028153"/>
          </a:xfrm>
        </p:spPr>
        <p:txBody>
          <a:bodyPr lIns="0" tIns="0" rIns="0" bIns="0"/>
          <a:lstStyle>
            <a:lvl1pPr marL="287331" indent="-287331">
              <a:lnSpc>
                <a:spcPct val="90000"/>
              </a:lnSpc>
              <a:spcBef>
                <a:spcPts val="600"/>
              </a:spcBef>
              <a:spcAft>
                <a:spcPts val="800"/>
              </a:spcAft>
              <a:buClr>
                <a:srgbClr val="0C68AC"/>
              </a:buClr>
              <a:defRPr sz="2000">
                <a:solidFill>
                  <a:srgbClr val="101D3A"/>
                </a:solidFill>
              </a:defRPr>
            </a:lvl1pPr>
            <a:lvl2pPr>
              <a:lnSpc>
                <a:spcPct val="90000"/>
              </a:lnSpc>
              <a:spcBef>
                <a:spcPts val="600"/>
              </a:spcBef>
              <a:spcAft>
                <a:spcPts val="800"/>
              </a:spcAft>
              <a:buClr>
                <a:srgbClr val="0C68AC"/>
              </a:buClr>
              <a:defRPr sz="2000">
                <a:solidFill>
                  <a:srgbClr val="101D3A"/>
                </a:solidFill>
              </a:defRPr>
            </a:lvl2pPr>
            <a:lvl3pPr>
              <a:lnSpc>
                <a:spcPct val="90000"/>
              </a:lnSpc>
              <a:spcBef>
                <a:spcPts val="600"/>
              </a:spcBef>
              <a:spcAft>
                <a:spcPts val="800"/>
              </a:spcAft>
              <a:buClr>
                <a:srgbClr val="0C68AC"/>
              </a:buClr>
              <a:defRPr sz="1800">
                <a:solidFill>
                  <a:srgbClr val="101D3A"/>
                </a:solidFill>
              </a:defRPr>
            </a:lvl3pPr>
            <a:lvl4pPr>
              <a:lnSpc>
                <a:spcPct val="90000"/>
              </a:lnSpc>
              <a:spcBef>
                <a:spcPts val="600"/>
              </a:spcBef>
              <a:spcAft>
                <a:spcPts val="800"/>
              </a:spcAft>
              <a:buClr>
                <a:srgbClr val="0C68AC"/>
              </a:buClr>
              <a:defRPr sz="1600">
                <a:solidFill>
                  <a:srgbClr val="101D3A"/>
                </a:solidFill>
              </a:defRPr>
            </a:lvl4pPr>
            <a:lvl5pPr>
              <a:lnSpc>
                <a:spcPct val="90000"/>
              </a:lnSpc>
              <a:spcBef>
                <a:spcPts val="600"/>
              </a:spcBef>
              <a:spcAft>
                <a:spcPts val="800"/>
              </a:spcAft>
              <a:buClr>
                <a:srgbClr val="0C68AC"/>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2"/>
          <p:cNvSpPr>
            <a:spLocks noGrp="1"/>
          </p:cNvSpPr>
          <p:nvPr>
            <p:ph type="pic" idx="14" hasCustomPrompt="1"/>
          </p:nvPr>
        </p:nvSpPr>
        <p:spPr>
          <a:xfrm>
            <a:off x="423333" y="1624471"/>
            <a:ext cx="6267451"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5" name="Slide Number Placeholder 4"/>
          <p:cNvSpPr>
            <a:spLocks noGrp="1"/>
          </p:cNvSpPr>
          <p:nvPr>
            <p:ph type="sldNum" sz="quarter" idx="16"/>
          </p:nvPr>
        </p:nvSpPr>
        <p:spPr/>
        <p:txBody>
          <a:bodyPr/>
          <a:lstStyle/>
          <a:p>
            <a:fld id="{23750D03-48AD-2741-AECD-41D901562598}" type="slidenum">
              <a:rPr lang="en-US" smtClean="0"/>
              <a:pPr/>
              <a:t>‹#›</a:t>
            </a:fld>
            <a:endParaRPr lang="en-US" dirty="0"/>
          </a:p>
        </p:txBody>
      </p:sp>
      <p:sp>
        <p:nvSpPr>
          <p:cNvPr id="3" name="Title 2"/>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20706249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Title+2 Content">
    <p:spTree>
      <p:nvGrpSpPr>
        <p:cNvPr id="1" name=""/>
        <p:cNvGrpSpPr/>
        <p:nvPr/>
      </p:nvGrpSpPr>
      <p:grpSpPr>
        <a:xfrm>
          <a:off x="0" y="0"/>
          <a:ext cx="0" cy="0"/>
          <a:chOff x="0" y="0"/>
          <a:chExt cx="0" cy="0"/>
        </a:xfrm>
      </p:grpSpPr>
      <p:sp>
        <p:nvSpPr>
          <p:cNvPr id="8" name="Content Placeholder 2"/>
          <p:cNvSpPr>
            <a:spLocks noGrp="1"/>
          </p:cNvSpPr>
          <p:nvPr>
            <p:ph sz="half" idx="1" hasCustomPrompt="1"/>
          </p:nvPr>
        </p:nvSpPr>
        <p:spPr>
          <a:xfrm>
            <a:off x="429257" y="1608673"/>
            <a:ext cx="3846883" cy="4028153"/>
          </a:xfrm>
        </p:spPr>
        <p:txBody>
          <a:bodyPr lIns="0" tIns="0" rIns="0" bIns="0">
            <a:noAutofit/>
          </a:bodyPr>
          <a:lstStyle>
            <a:lvl1pPr marL="0" indent="0">
              <a:lnSpc>
                <a:spcPts val="2400"/>
              </a:lnSpc>
              <a:spcAft>
                <a:spcPts val="800"/>
              </a:spcAft>
              <a:buNone/>
              <a:defRPr sz="1600">
                <a:solidFill>
                  <a:srgbClr val="007DBA"/>
                </a:solidFill>
              </a:defRPr>
            </a:lvl1pPr>
            <a:lvl2pPr>
              <a:defRPr sz="2700"/>
            </a:lvl2pPr>
            <a:lvl3pPr>
              <a:defRPr sz="22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p:txBody>
      </p:sp>
      <p:sp>
        <p:nvSpPr>
          <p:cNvPr id="14" name="Content Placeholder 2"/>
          <p:cNvSpPr>
            <a:spLocks noGrp="1"/>
          </p:cNvSpPr>
          <p:nvPr>
            <p:ph idx="14" hasCustomPrompt="1"/>
          </p:nvPr>
        </p:nvSpPr>
        <p:spPr>
          <a:xfrm>
            <a:off x="4536030" y="1608673"/>
            <a:ext cx="7245343" cy="4028153"/>
          </a:xfrm>
        </p:spPr>
        <p:txBody>
          <a:bodyPr lIns="0" tIns="0" rIns="0" bIns="0">
            <a:noAutofit/>
          </a:bodyPr>
          <a:lstStyle>
            <a:lvl1pPr>
              <a:spcAft>
                <a:spcPts val="576"/>
              </a:spcAft>
              <a:buClr>
                <a:srgbClr val="007DBA"/>
              </a:buClr>
              <a:defRPr sz="2000">
                <a:solidFill>
                  <a:srgbClr val="101D3A"/>
                </a:solidFill>
              </a:defRPr>
            </a:lvl1pPr>
            <a:lvl2pPr>
              <a:spcAft>
                <a:spcPts val="576"/>
              </a:spcAft>
              <a:buClr>
                <a:srgbClr val="007DBA"/>
              </a:buClr>
              <a:defRPr sz="2000">
                <a:solidFill>
                  <a:srgbClr val="101D3A"/>
                </a:solidFill>
              </a:defRPr>
            </a:lvl2pPr>
            <a:lvl3pPr>
              <a:spcAft>
                <a:spcPts val="576"/>
              </a:spcAft>
              <a:buClr>
                <a:srgbClr val="007DBA"/>
              </a:buClr>
              <a:defRPr sz="1800">
                <a:solidFill>
                  <a:srgbClr val="101D3A"/>
                </a:solidFill>
              </a:defRPr>
            </a:lvl3pPr>
            <a:lvl4pPr>
              <a:spcAft>
                <a:spcPts val="576"/>
              </a:spcAft>
              <a:buClr>
                <a:srgbClr val="007DBA"/>
              </a:buClr>
              <a:defRPr sz="1600">
                <a:solidFill>
                  <a:srgbClr val="101D3A"/>
                </a:solidFill>
              </a:defRPr>
            </a:lvl4pPr>
            <a:lvl5pPr>
              <a:spcAft>
                <a:spcPts val="576"/>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24255330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Title+Content+Photo">
    <p:spTree>
      <p:nvGrpSpPr>
        <p:cNvPr id="1" name=""/>
        <p:cNvGrpSpPr/>
        <p:nvPr/>
      </p:nvGrpSpPr>
      <p:grpSpPr>
        <a:xfrm>
          <a:off x="0" y="0"/>
          <a:ext cx="0" cy="0"/>
          <a:chOff x="0" y="0"/>
          <a:chExt cx="0" cy="0"/>
        </a:xfrm>
      </p:grpSpPr>
      <p:sp>
        <p:nvSpPr>
          <p:cNvPr id="12"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Picture Placeholder 2"/>
          <p:cNvSpPr>
            <a:spLocks noGrp="1"/>
          </p:cNvSpPr>
          <p:nvPr>
            <p:ph type="pic" idx="14" hasCustomPrompt="1"/>
          </p:nvPr>
        </p:nvSpPr>
        <p:spPr>
          <a:xfrm>
            <a:off x="6980500" y="1624471"/>
            <a:ext cx="4800873"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84824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Title+Content+Graph">
    <p:spTree>
      <p:nvGrpSpPr>
        <p:cNvPr id="1" name=""/>
        <p:cNvGrpSpPr/>
        <p:nvPr/>
      </p:nvGrpSpPr>
      <p:grpSpPr>
        <a:xfrm>
          <a:off x="0" y="0"/>
          <a:ext cx="0" cy="0"/>
          <a:chOff x="0" y="0"/>
          <a:chExt cx="0" cy="0"/>
        </a:xfrm>
      </p:grpSpPr>
      <p:sp>
        <p:nvSpPr>
          <p:cNvPr id="13" name="Content Placeholder 2"/>
          <p:cNvSpPr>
            <a:spLocks noGrp="1"/>
          </p:cNvSpPr>
          <p:nvPr>
            <p:ph idx="13" hasCustomPrompt="1"/>
          </p:nvPr>
        </p:nvSpPr>
        <p:spPr>
          <a:xfrm>
            <a:off x="6980495" y="1608673"/>
            <a:ext cx="4894808" cy="4028153"/>
          </a:xfrm>
        </p:spPr>
        <p:txBody>
          <a:bodyPr/>
          <a:lstStyle>
            <a:lvl1pPr marL="0" indent="0">
              <a:spcAft>
                <a:spcPts val="800"/>
              </a:spcAft>
              <a:buNone/>
              <a:defRPr>
                <a:solidFill>
                  <a:srgbClr val="101D3A"/>
                </a:solidFill>
              </a:defRPr>
            </a:lvl1pPr>
            <a:lvl2pPr>
              <a:defRPr>
                <a:solidFill>
                  <a:srgbClr val="101D3A"/>
                </a:solidFill>
              </a:defRPr>
            </a:lvl2pPr>
            <a:lvl3pPr>
              <a:defRPr>
                <a:solidFill>
                  <a:srgbClr val="101D3A"/>
                </a:solidFill>
              </a:defRPr>
            </a:lvl3pPr>
            <a:lvl4pPr>
              <a:defRPr>
                <a:solidFill>
                  <a:srgbClr val="101D3A"/>
                </a:solidFill>
              </a:defRPr>
            </a:lvl4pPr>
            <a:lvl5pPr>
              <a:defRPr>
                <a:solidFill>
                  <a:srgbClr val="101D3A"/>
                </a:solidFill>
              </a:defRPr>
            </a:lvl5pPr>
          </a:lstStyle>
          <a:p>
            <a:pPr lvl="0"/>
            <a:r>
              <a:rPr lang="en-US" dirty="0"/>
              <a:t>Click to add text</a:t>
            </a:r>
          </a:p>
        </p:txBody>
      </p:sp>
      <p:sp>
        <p:nvSpPr>
          <p:cNvPr id="8"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5"/>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676815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Title+3 Content">
    <p:spTree>
      <p:nvGrpSpPr>
        <p:cNvPr id="1" name=""/>
        <p:cNvGrpSpPr/>
        <p:nvPr/>
      </p:nvGrpSpPr>
      <p:grpSpPr>
        <a:xfrm>
          <a:off x="0" y="0"/>
          <a:ext cx="0" cy="0"/>
          <a:chOff x="0" y="0"/>
          <a:chExt cx="0" cy="0"/>
        </a:xfrm>
      </p:grpSpPr>
      <p:sp>
        <p:nvSpPr>
          <p:cNvPr id="29" name="Content Placeholder 3"/>
          <p:cNvSpPr>
            <a:spLocks noGrp="1"/>
          </p:cNvSpPr>
          <p:nvPr>
            <p:ph sz="half" idx="2" hasCustomPrompt="1"/>
          </p:nvPr>
        </p:nvSpPr>
        <p:spPr>
          <a:xfrm>
            <a:off x="429257" y="1605796"/>
            <a:ext cx="11352109" cy="646544"/>
          </a:xfrm>
        </p:spPr>
        <p:txBody>
          <a:bodyPr>
            <a:normAutofit/>
          </a:bodyPr>
          <a:lstStyle>
            <a:lvl1pPr marL="0" indent="0">
              <a:buNone/>
              <a:defRPr sz="1800">
                <a:solidFill>
                  <a:schemeClr val="tx2"/>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0" name="Content Placeholder 3"/>
          <p:cNvSpPr>
            <a:spLocks noGrp="1"/>
          </p:cNvSpPr>
          <p:nvPr>
            <p:ph sz="half" idx="13" hasCustomPrompt="1"/>
          </p:nvPr>
        </p:nvSpPr>
        <p:spPr>
          <a:xfrm>
            <a:off x="429263" y="2290754"/>
            <a:ext cx="3540772"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3" name="Content Placeholder 3"/>
          <p:cNvSpPr>
            <a:spLocks noGrp="1"/>
          </p:cNvSpPr>
          <p:nvPr>
            <p:ph sz="half" idx="14" hasCustomPrompt="1"/>
          </p:nvPr>
        </p:nvSpPr>
        <p:spPr>
          <a:xfrm>
            <a:off x="4349757"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4" name="Content Placeholder 3"/>
          <p:cNvSpPr>
            <a:spLocks noGrp="1"/>
          </p:cNvSpPr>
          <p:nvPr>
            <p:ph sz="half" idx="15" hasCustomPrompt="1"/>
          </p:nvPr>
        </p:nvSpPr>
        <p:spPr>
          <a:xfrm>
            <a:off x="8255425"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 name="Slide Number Placeholder 2"/>
          <p:cNvSpPr>
            <a:spLocks noGrp="1"/>
          </p:cNvSpPr>
          <p:nvPr>
            <p:ph type="sldNum" sz="quarter" idx="17"/>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7978439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094629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20201185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3.xml><?xml version="1.0" encoding="utf-8"?>
<p:sldLayout xmlns:a="http://schemas.openxmlformats.org/drawingml/2006/main" xmlns:r="http://schemas.openxmlformats.org/officeDocument/2006/relationships" xmlns:p="http://schemas.openxmlformats.org/presentationml/2006/main" type="blank" preserve="1">
  <p:cSld name="Blank 3">
    <p:bg>
      <p:bgPr>
        <a:solidFill>
          <a:srgbClr val="13294B"/>
        </a:solidFill>
        <a:effectLst/>
      </p:bgPr>
    </p:bg>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solidFill>
                  <a:schemeClr val="bg1"/>
                </a:solidFill>
              </a:defRPr>
            </a:lvl1p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199"/>
          </a:xfrm>
          <a:prstGeom prst="rect">
            <a:avLst/>
          </a:prstGeom>
        </p:spPr>
      </p:pic>
    </p:spTree>
    <p:extLst>
      <p:ext uri="{BB962C8B-B14F-4D97-AF65-F5344CB8AC3E}">
        <p14:creationId xmlns:p14="http://schemas.microsoft.com/office/powerpoint/2010/main" val="14967086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4.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97840" y="451413"/>
            <a:ext cx="11226800" cy="1139881"/>
          </a:xfrm>
        </p:spPr>
        <p:txBody>
          <a:bodyPr/>
          <a:lstStyle>
            <a:lvl1pPr>
              <a:defRPr sz="26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97840" y="1816924"/>
            <a:ext cx="5477792" cy="4004755"/>
          </a:xfrm>
        </p:spPr>
        <p:txBody>
          <a:bodyPr>
            <a:noAutofit/>
          </a:bodyPr>
          <a:lstStyle>
            <a:lvl1pPr>
              <a:buFont typeface="+mj-lt"/>
              <a:buAutoNum type="arabicPeriod"/>
              <a:defRPr/>
            </a:lvl1pPr>
          </a:lstStyle>
          <a:p>
            <a:pPr lvl="0"/>
            <a:r>
              <a:rPr lang="en-US" dirty="0"/>
              <a:t>Edit Master text styles</a:t>
            </a:r>
          </a:p>
        </p:txBody>
      </p:sp>
      <p:sp>
        <p:nvSpPr>
          <p:cNvPr id="5" name="Slide Number Placeholder 3">
            <a:extLst>
              <a:ext uri="{FF2B5EF4-FFF2-40B4-BE49-F238E27FC236}">
                <a16:creationId xmlns:a16="http://schemas.microsoft.com/office/drawing/2014/main" id="{C5F94200-7FC0-9A4E-A413-F6E00934AD12}"/>
              </a:ext>
            </a:extLst>
          </p:cNvPr>
          <p:cNvSpPr>
            <a:spLocks noGrp="1"/>
          </p:cNvSpPr>
          <p:nvPr>
            <p:ph type="sldNum" sz="quarter" idx="4"/>
          </p:nvPr>
        </p:nvSpPr>
        <p:spPr>
          <a:xfrm>
            <a:off x="11715213" y="6568291"/>
            <a:ext cx="467360" cy="284997"/>
          </a:xfrm>
          <a:prstGeom prst="rect">
            <a:avLst/>
          </a:prstGeom>
        </p:spPr>
        <p:txBody>
          <a:bodyPr vert="horz" lIns="91440" tIns="45720" rIns="91440" bIns="45720" rtlCol="0" anchor="ctr"/>
          <a:lstStyle>
            <a:lvl1pPr algn="r">
              <a:defRPr sz="1100">
                <a:solidFill>
                  <a:schemeClr val="tx1">
                    <a:tint val="75000"/>
                  </a:schemeClr>
                </a:solidFill>
              </a:defRPr>
            </a:lvl1pPr>
          </a:lstStyle>
          <a:p>
            <a:fld id="{1904728E-9179-7340-B99F-8A5623059787}" type="slidenum">
              <a:rPr lang="en-US" smtClean="0"/>
              <a:pPr/>
              <a:t>‹#›</a:t>
            </a:fld>
            <a:endParaRPr lang="en-US" sz="1100" dirty="0"/>
          </a:p>
        </p:txBody>
      </p:sp>
      <p:sp>
        <p:nvSpPr>
          <p:cNvPr id="7" name="Text Placeholder 5">
            <a:extLst>
              <a:ext uri="{FF2B5EF4-FFF2-40B4-BE49-F238E27FC236}">
                <a16:creationId xmlns:a16="http://schemas.microsoft.com/office/drawing/2014/main" id="{957D897E-3A74-704A-9640-6EBF4A423268}"/>
              </a:ext>
            </a:extLst>
          </p:cNvPr>
          <p:cNvSpPr>
            <a:spLocks noGrp="1"/>
          </p:cNvSpPr>
          <p:nvPr>
            <p:ph type="body" sz="quarter" idx="11"/>
          </p:nvPr>
        </p:nvSpPr>
        <p:spPr>
          <a:xfrm>
            <a:off x="497840" y="6061724"/>
            <a:ext cx="6909435" cy="716147"/>
          </a:xfrm>
        </p:spPr>
        <p:txBody>
          <a:bodyPr anchor="b"/>
          <a:lstStyle>
            <a:lvl1pPr>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Tree>
    <p:extLst>
      <p:ext uri="{BB962C8B-B14F-4D97-AF65-F5344CB8AC3E}">
        <p14:creationId xmlns:p14="http://schemas.microsoft.com/office/powerpoint/2010/main" val="541635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5.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9911" y="327441"/>
            <a:ext cx="10792178" cy="920998"/>
          </a:xfrm>
        </p:spPr>
        <p:txBody>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p:txBody>
          <a:bodyPr>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AA05E7F9-8454-DD4F-BDAC-3D5705533B91}"/>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rgbClr val="B34D59"/>
                </a:solidFill>
              </a:defRPr>
            </a:lvl1pPr>
          </a:lstStyle>
          <a:p>
            <a:fld id="{2DB2551F-0F36-184F-87EE-E0604C929E46}" type="slidenum">
              <a:rPr lang="en-US" smtClean="0"/>
              <a:pPr/>
              <a:t>‹#›</a:t>
            </a:fld>
            <a:endParaRPr lang="en-US" dirty="0"/>
          </a:p>
        </p:txBody>
      </p:sp>
      <p:sp>
        <p:nvSpPr>
          <p:cNvPr id="5" name="Text Placeholder 4">
            <a:extLst>
              <a:ext uri="{FF2B5EF4-FFF2-40B4-BE49-F238E27FC236}">
                <a16:creationId xmlns:a16="http://schemas.microsoft.com/office/drawing/2014/main" id="{33CBFE31-F981-4B47-ABF8-4E35F06D07FB}"/>
              </a:ext>
            </a:extLst>
          </p:cNvPr>
          <p:cNvSpPr>
            <a:spLocks noGrp="1"/>
          </p:cNvSpPr>
          <p:nvPr>
            <p:ph type="body" sz="quarter" idx="10"/>
          </p:nvPr>
        </p:nvSpPr>
        <p:spPr>
          <a:xfrm>
            <a:off x="699911" y="6192455"/>
            <a:ext cx="6774777" cy="555473"/>
          </a:xfrm>
        </p:spPr>
        <p:txBody>
          <a:bodyPr anchor="b">
            <a:noAutofit/>
          </a:bodyPr>
          <a:lstStyle>
            <a:lvl1pPr marL="0" indent="0">
              <a:spcAft>
                <a:spcPts val="0"/>
              </a:spcAft>
              <a:buNone/>
              <a:defRPr sz="9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Click to edit Master text styles</a:t>
            </a:r>
          </a:p>
        </p:txBody>
      </p:sp>
    </p:spTree>
    <p:extLst>
      <p:ext uri="{BB962C8B-B14F-4D97-AF65-F5344CB8AC3E}">
        <p14:creationId xmlns:p14="http://schemas.microsoft.com/office/powerpoint/2010/main" val="10538034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21518122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02912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7544445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983123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42631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07241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24180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2341825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40224476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42964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83126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7.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445835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8.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4684895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9.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36125350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680338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1.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29314329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1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1854614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3.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8894103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4.xml><?xml version="1.0" encoding="utf-8"?>
<p:sldLayout xmlns:a="http://schemas.openxmlformats.org/drawingml/2006/main" xmlns:r="http://schemas.openxmlformats.org/officeDocument/2006/relationships" xmlns:p="http://schemas.openxmlformats.org/presentationml/2006/main"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3336303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5.xml><?xml version="1.0" encoding="utf-8"?>
<p:sldLayout xmlns:a="http://schemas.openxmlformats.org/drawingml/2006/main" xmlns:r="http://schemas.openxmlformats.org/officeDocument/2006/relationships" xmlns:p="http://schemas.openxmlformats.org/presentationml/2006/main"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38611640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6.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6942968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7.xml><?xml version="1.0" encoding="utf-8"?>
<p:sldLayout xmlns:a="http://schemas.openxmlformats.org/drawingml/2006/main" xmlns:r="http://schemas.openxmlformats.org/officeDocument/2006/relationships" xmlns:p="http://schemas.openxmlformats.org/presentationml/2006/main"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39742290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8.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19943579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9.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65735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0.xml><?xml version="1.0" encoding="utf-8"?>
<p:sldLayout xmlns:a="http://schemas.openxmlformats.org/drawingml/2006/main" xmlns:r="http://schemas.openxmlformats.org/officeDocument/2006/relationships" xmlns:p="http://schemas.openxmlformats.org/presentationml/2006/main" type="tx">
  <p:cSld name="Cabeçalho da Secção">
    <p:spTree>
      <p:nvGrpSpPr>
        <p:cNvPr id="1" name=""/>
        <p:cNvGrpSpPr/>
        <p:nvPr/>
      </p:nvGrpSpPr>
      <p:grpSpPr>
        <a:xfrm>
          <a:off x="0" y="0"/>
          <a:ext cx="0" cy="0"/>
          <a:chOff x="0" y="0"/>
          <a:chExt cx="0" cy="0"/>
        </a:xfrm>
      </p:grpSpPr>
      <p:sp>
        <p:nvSpPr>
          <p:cNvPr id="29" name="Titolo Testo"/>
          <p:cNvSpPr txBox="1">
            <a:spLocks noGrp="1"/>
          </p:cNvSpPr>
          <p:nvPr>
            <p:ph type="title"/>
          </p:nvPr>
        </p:nvSpPr>
        <p:spPr>
          <a:xfrm>
            <a:off x="831850" y="1709738"/>
            <a:ext cx="10515600" cy="2852737"/>
          </a:xfrm>
          <a:prstGeom prst="rect">
            <a:avLst/>
          </a:prstGeom>
        </p:spPr>
        <p:txBody>
          <a:bodyPr anchor="b"/>
          <a:lstStyle>
            <a:lvl1pPr>
              <a:defRPr sz="6000"/>
            </a:lvl1pPr>
          </a:lstStyle>
          <a:p>
            <a:r>
              <a:t>Titolo Testo</a:t>
            </a:r>
          </a:p>
        </p:txBody>
      </p:sp>
      <p:sp>
        <p:nvSpPr>
          <p:cNvPr id="30" name="Corpo livello uno…"/>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Corpo livello uno</a:t>
            </a:r>
          </a:p>
          <a:p>
            <a:pPr lvl="1"/>
            <a:r>
              <a:t>Corpo livello due</a:t>
            </a:r>
          </a:p>
          <a:p>
            <a:pPr lvl="2"/>
            <a:r>
              <a:t>Corpo livello tre</a:t>
            </a:r>
          </a:p>
          <a:p>
            <a:pPr lvl="3"/>
            <a:r>
              <a:t>Corpo livello quattro</a:t>
            </a:r>
          </a:p>
          <a:p>
            <a:pPr lvl="4"/>
            <a:r>
              <a:t>Corpo livello cinque</a:t>
            </a:r>
          </a:p>
        </p:txBody>
      </p:sp>
    </p:spTree>
    <p:extLst>
      <p:ext uri="{BB962C8B-B14F-4D97-AF65-F5344CB8AC3E}">
        <p14:creationId xmlns:p14="http://schemas.microsoft.com/office/powerpoint/2010/main" val="4052113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1.xml><?xml version="1.0" encoding="utf-8"?>
<p:sldLayout xmlns:a="http://schemas.openxmlformats.org/drawingml/2006/main" xmlns:r="http://schemas.openxmlformats.org/officeDocument/2006/relationships" xmlns:p="http://schemas.openxmlformats.org/presentationml/2006/main" type="tx">
  <p:cSld name="Conteúdo Duplo">
    <p:spTree>
      <p:nvGrpSpPr>
        <p:cNvPr id="1" name=""/>
        <p:cNvGrpSpPr/>
        <p:nvPr/>
      </p:nvGrpSpPr>
      <p:grpSpPr>
        <a:xfrm>
          <a:off x="0" y="0"/>
          <a:ext cx="0" cy="0"/>
          <a:chOff x="0" y="0"/>
          <a:chExt cx="0" cy="0"/>
        </a:xfrm>
      </p:grpSpPr>
      <p:sp>
        <p:nvSpPr>
          <p:cNvPr id="38" name="Titolo Testo"/>
          <p:cNvSpPr txBox="1">
            <a:spLocks noGrp="1"/>
          </p:cNvSpPr>
          <p:nvPr>
            <p:ph type="title"/>
          </p:nvPr>
        </p:nvSpPr>
        <p:spPr>
          <a:prstGeom prst="rect">
            <a:avLst/>
          </a:prstGeom>
        </p:spPr>
        <p:txBody>
          <a:bodyPr/>
          <a:lstStyle/>
          <a:p>
            <a:r>
              <a:t>Titolo Testo</a:t>
            </a:r>
          </a:p>
        </p:txBody>
      </p:sp>
      <p:sp>
        <p:nvSpPr>
          <p:cNvPr id="39" name="Corpo livello uno…"/>
          <p:cNvSpPr txBox="1">
            <a:spLocks noGrp="1"/>
          </p:cNvSpPr>
          <p:nvPr>
            <p:ph type="body" sz="half" idx="1"/>
          </p:nvPr>
        </p:nvSpPr>
        <p:spPr>
          <a:xfrm>
            <a:off x="838200" y="1825625"/>
            <a:ext cx="5181600" cy="4351338"/>
          </a:xfrm>
          <a:prstGeom prst="rect">
            <a:avLst/>
          </a:prstGeom>
        </p:spPr>
        <p:txBody>
          <a:bodyPr/>
          <a:lstStyle/>
          <a:p>
            <a:r>
              <a:t>Corpo livello uno</a:t>
            </a:r>
          </a:p>
          <a:p>
            <a:pPr lvl="1"/>
            <a:r>
              <a:t>Corpo livello due</a:t>
            </a:r>
          </a:p>
          <a:p>
            <a:pPr lvl="2"/>
            <a:r>
              <a:t>Corpo livello tre</a:t>
            </a:r>
          </a:p>
          <a:p>
            <a:pPr lvl="3"/>
            <a:r>
              <a:t>Corpo livello quattro</a:t>
            </a:r>
          </a:p>
          <a:p>
            <a:pPr lvl="4"/>
            <a:r>
              <a:t>Corpo livello cinque</a:t>
            </a:r>
          </a:p>
        </p:txBody>
      </p:sp>
    </p:spTree>
    <p:extLst>
      <p:ext uri="{BB962C8B-B14F-4D97-AF65-F5344CB8AC3E}">
        <p14:creationId xmlns:p14="http://schemas.microsoft.com/office/powerpoint/2010/main" val="9629821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2.xml><?xml version="1.0" encoding="utf-8"?>
<p:sldLayout xmlns:a="http://schemas.openxmlformats.org/drawingml/2006/main" xmlns:r="http://schemas.openxmlformats.org/officeDocument/2006/relationships" xmlns:p="http://schemas.openxmlformats.org/presentationml/2006/main" type="tx">
  <p:cSld name="Comparação">
    <p:spTree>
      <p:nvGrpSpPr>
        <p:cNvPr id="1" name=""/>
        <p:cNvGrpSpPr/>
        <p:nvPr/>
      </p:nvGrpSpPr>
      <p:grpSpPr>
        <a:xfrm>
          <a:off x="0" y="0"/>
          <a:ext cx="0" cy="0"/>
          <a:chOff x="0" y="0"/>
          <a:chExt cx="0" cy="0"/>
        </a:xfrm>
      </p:grpSpPr>
      <p:sp>
        <p:nvSpPr>
          <p:cNvPr id="47" name="Titolo Testo"/>
          <p:cNvSpPr txBox="1">
            <a:spLocks noGrp="1"/>
          </p:cNvSpPr>
          <p:nvPr>
            <p:ph type="title"/>
          </p:nvPr>
        </p:nvSpPr>
        <p:spPr>
          <a:xfrm>
            <a:off x="839787" y="365125"/>
            <a:ext cx="10515601" cy="1325563"/>
          </a:xfrm>
          <a:prstGeom prst="rect">
            <a:avLst/>
          </a:prstGeom>
        </p:spPr>
        <p:txBody>
          <a:bodyPr/>
          <a:lstStyle/>
          <a:p>
            <a:r>
              <a:t>Titolo Testo</a:t>
            </a:r>
          </a:p>
        </p:txBody>
      </p:sp>
      <p:sp>
        <p:nvSpPr>
          <p:cNvPr id="48" name="Corpo livello uno…"/>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Corpo livello uno</a:t>
            </a:r>
          </a:p>
          <a:p>
            <a:pPr lvl="1"/>
            <a:r>
              <a:t>Corpo livello due</a:t>
            </a:r>
          </a:p>
          <a:p>
            <a:pPr lvl="2"/>
            <a:r>
              <a:t>Corpo livello tre</a:t>
            </a:r>
          </a:p>
          <a:p>
            <a:pPr lvl="3"/>
            <a:r>
              <a:t>Corpo livello quattro</a:t>
            </a:r>
          </a:p>
          <a:p>
            <a:pPr lvl="4"/>
            <a:r>
              <a:t>Corpo livello cinque</a:t>
            </a:r>
          </a:p>
        </p:txBody>
      </p:sp>
      <p:sp>
        <p:nvSpPr>
          <p:cNvPr id="49" name="Marcador de Posição do Texto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Tree>
    <p:extLst>
      <p:ext uri="{BB962C8B-B14F-4D97-AF65-F5344CB8AC3E}">
        <p14:creationId xmlns:p14="http://schemas.microsoft.com/office/powerpoint/2010/main" val="1727864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3.xml><?xml version="1.0" encoding="utf-8"?>
<p:sldLayout xmlns:a="http://schemas.openxmlformats.org/drawingml/2006/main" xmlns:r="http://schemas.openxmlformats.org/officeDocument/2006/relationships" xmlns:p="http://schemas.openxmlformats.org/presentationml/2006/main" type="tx">
  <p:cSld name="Conteúdo com Legenda">
    <p:spTree>
      <p:nvGrpSpPr>
        <p:cNvPr id="1" name=""/>
        <p:cNvGrpSpPr/>
        <p:nvPr/>
      </p:nvGrpSpPr>
      <p:grpSpPr>
        <a:xfrm>
          <a:off x="0" y="0"/>
          <a:ext cx="0" cy="0"/>
          <a:chOff x="0" y="0"/>
          <a:chExt cx="0" cy="0"/>
        </a:xfrm>
      </p:grpSpPr>
      <p:sp>
        <p:nvSpPr>
          <p:cNvPr id="72" name="Titolo Testo"/>
          <p:cNvSpPr txBox="1">
            <a:spLocks noGrp="1"/>
          </p:cNvSpPr>
          <p:nvPr>
            <p:ph type="title"/>
          </p:nvPr>
        </p:nvSpPr>
        <p:spPr>
          <a:xfrm>
            <a:off x="839787" y="457200"/>
            <a:ext cx="3932239" cy="1600200"/>
          </a:xfrm>
          <a:prstGeom prst="rect">
            <a:avLst/>
          </a:prstGeom>
        </p:spPr>
        <p:txBody>
          <a:bodyPr anchor="b"/>
          <a:lstStyle>
            <a:lvl1pPr>
              <a:defRPr sz="3200"/>
            </a:lvl1pPr>
          </a:lstStyle>
          <a:p>
            <a:r>
              <a:t>Titolo Testo</a:t>
            </a:r>
          </a:p>
        </p:txBody>
      </p:sp>
      <p:sp>
        <p:nvSpPr>
          <p:cNvPr id="73" name="Corpo livello uno…"/>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Corpo livello uno</a:t>
            </a:r>
          </a:p>
          <a:p>
            <a:pPr lvl="1"/>
            <a:r>
              <a:t>Corpo livello due</a:t>
            </a:r>
          </a:p>
          <a:p>
            <a:pPr lvl="2"/>
            <a:r>
              <a:t>Corpo livello tre</a:t>
            </a:r>
          </a:p>
          <a:p>
            <a:pPr lvl="3"/>
            <a:r>
              <a:t>Corpo livello quattro</a:t>
            </a:r>
          </a:p>
          <a:p>
            <a:pPr lvl="4"/>
            <a:r>
              <a:t>Corpo livello cinque</a:t>
            </a:r>
          </a:p>
        </p:txBody>
      </p:sp>
      <p:sp>
        <p:nvSpPr>
          <p:cNvPr id="74" name="Marcador de Posição do Texto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Tree>
    <p:extLst>
      <p:ext uri="{BB962C8B-B14F-4D97-AF65-F5344CB8AC3E}">
        <p14:creationId xmlns:p14="http://schemas.microsoft.com/office/powerpoint/2010/main" val="14782777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658D8-03D7-874A-88D1-B30B720B3289}"/>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D6C526A1-4E37-5044-92C9-DB9304897D60}"/>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7860195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5.xml><?xml version="1.0" encoding="utf-8"?>
<p:sldLayout xmlns:a="http://schemas.openxmlformats.org/drawingml/2006/main" xmlns:r="http://schemas.openxmlformats.org/officeDocument/2006/relationships" xmlns:p="http://schemas.openxmlformats.org/presentationml/2006/main" userDrawn="1">
  <p:cSld name="Title Slide with Large Imag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5EBA86-9C9B-1605-A782-11A78F1FB64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1837" y="3551"/>
            <a:ext cx="12240000" cy="6877868"/>
          </a:xfrm>
          <a:prstGeom prst="rect">
            <a:avLst/>
          </a:prstGeom>
        </p:spPr>
      </p:pic>
    </p:spTree>
    <p:extLst>
      <p:ext uri="{BB962C8B-B14F-4D97-AF65-F5344CB8AC3E}">
        <p14:creationId xmlns:p14="http://schemas.microsoft.com/office/powerpoint/2010/main" val="260259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userDrawn="1">
  <p:cSld name="1_DS AZ_Title and Content">
    <p:spTree>
      <p:nvGrpSpPr>
        <p:cNvPr id="1" name=""/>
        <p:cNvGrpSpPr/>
        <p:nvPr/>
      </p:nvGrpSpPr>
      <p:grpSpPr>
        <a:xfrm>
          <a:off x="0" y="0"/>
          <a:ext cx="0" cy="0"/>
          <a:chOff x="0" y="0"/>
          <a:chExt cx="0" cy="0"/>
        </a:xfrm>
      </p:grpSpPr>
      <p:sp>
        <p:nvSpPr>
          <p:cNvPr id="4" name="Title 8"/>
          <p:cNvSpPr>
            <a:spLocks noGrp="1"/>
          </p:cNvSpPr>
          <p:nvPr>
            <p:ph type="title" hasCustomPrompt="1"/>
          </p:nvPr>
        </p:nvSpPr>
        <p:spPr>
          <a:xfrm>
            <a:off x="406399" y="231648"/>
            <a:ext cx="11366500" cy="672000"/>
          </a:xfrm>
          <a:prstGeom prst="rect">
            <a:avLst/>
          </a:prstGeom>
        </p:spPr>
        <p:txBody>
          <a:bodyPr vert="horz" lIns="0"/>
          <a:lstStyle>
            <a:lvl1pPr algn="l">
              <a:defRPr sz="2667" b="1" baseline="0">
                <a:solidFill>
                  <a:schemeClr val="tx2"/>
                </a:solidFill>
                <a:latin typeface="Arial" pitchFamily="34" charset="0"/>
                <a:cs typeface="Arial" pitchFamily="34" charset="0"/>
              </a:defRPr>
            </a:lvl1pPr>
          </a:lstStyle>
          <a:p>
            <a:r>
              <a:rPr lang="en-GB" noProof="0"/>
              <a:t>Click to add slide title</a:t>
            </a:r>
          </a:p>
        </p:txBody>
      </p:sp>
      <p:sp>
        <p:nvSpPr>
          <p:cNvPr id="5" name="Rectangle 4">
            <a:extLst>
              <a:ext uri="{FF2B5EF4-FFF2-40B4-BE49-F238E27FC236}">
                <a16:creationId xmlns:a16="http://schemas.microsoft.com/office/drawing/2014/main" id="{4A495E37-014D-4325-B58C-6895D9962CA8}"/>
              </a:ext>
            </a:extLst>
          </p:cNvPr>
          <p:cNvSpPr/>
          <p:nvPr userDrawn="1"/>
        </p:nvSpPr>
        <p:spPr>
          <a:xfrm>
            <a:off x="0" y="1740"/>
            <a:ext cx="8778240" cy="12192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200"/>
          </a:p>
        </p:txBody>
      </p:sp>
      <p:sp>
        <p:nvSpPr>
          <p:cNvPr id="7" name="Rectangle 6">
            <a:extLst>
              <a:ext uri="{FF2B5EF4-FFF2-40B4-BE49-F238E27FC236}">
                <a16:creationId xmlns:a16="http://schemas.microsoft.com/office/drawing/2014/main" id="{1E047106-60B3-4DBC-AF5B-2C0B9225BB37}"/>
              </a:ext>
            </a:extLst>
          </p:cNvPr>
          <p:cNvSpPr/>
          <p:nvPr userDrawn="1"/>
        </p:nvSpPr>
        <p:spPr>
          <a:xfrm>
            <a:off x="8778240" y="6355080"/>
            <a:ext cx="3413760" cy="121920"/>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200"/>
          </a:p>
        </p:txBody>
      </p:sp>
      <p:sp>
        <p:nvSpPr>
          <p:cNvPr id="6" name="Content Placeholder 5">
            <a:extLst>
              <a:ext uri="{FF2B5EF4-FFF2-40B4-BE49-F238E27FC236}">
                <a16:creationId xmlns:a16="http://schemas.microsoft.com/office/drawing/2014/main" id="{4D848AD2-5ECF-47F0-AB4E-53397C79BEAE}"/>
              </a:ext>
            </a:extLst>
          </p:cNvPr>
          <p:cNvSpPr>
            <a:spLocks noGrp="1"/>
          </p:cNvSpPr>
          <p:nvPr>
            <p:ph sz="quarter" idx="12"/>
          </p:nvPr>
        </p:nvSpPr>
        <p:spPr>
          <a:xfrm>
            <a:off x="406397" y="1146048"/>
            <a:ext cx="11375136" cy="4620768"/>
          </a:xfrm>
          <a:prstGeom prst="rect">
            <a:avLst/>
          </a:prstGeom>
        </p:spPr>
        <p:txBody>
          <a:bodyPr anchor="ctr"/>
          <a:lstStyle>
            <a:lvl1pPr marL="0" indent="0" algn="l">
              <a:buNone/>
              <a:defRPr sz="2667"/>
            </a:lvl1pPr>
            <a:lvl2pPr marL="990502" indent="-380962">
              <a:buFont typeface="Arial" panose="020B0604020202020204" pitchFamily="34" charset="0"/>
              <a:buChar char="•"/>
              <a:defRPr sz="2400"/>
            </a:lvl2pPr>
            <a:lvl3pPr>
              <a:defRPr sz="2133"/>
            </a:lvl3pPr>
            <a:lvl4pPr>
              <a:defRPr sz="1867"/>
            </a:lvl4pPr>
            <a:lvl5pPr>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0"/>
            <a:endParaRPr lang="en-US"/>
          </a:p>
        </p:txBody>
      </p:sp>
      <p:pic>
        <p:nvPicPr>
          <p:cNvPr id="11" name="Picture 10" descr="DSI-AZ-hor-COLOR.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6174000"/>
            <a:ext cx="3439107" cy="684000"/>
          </a:xfrm>
          <a:prstGeom prst="rect">
            <a:avLst/>
          </a:prstGeom>
        </p:spPr>
      </p:pic>
      <p:sp>
        <p:nvSpPr>
          <p:cNvPr id="8" name="Text Placeholder 2">
            <a:extLst>
              <a:ext uri="{FF2B5EF4-FFF2-40B4-BE49-F238E27FC236}">
                <a16:creationId xmlns:a16="http://schemas.microsoft.com/office/drawing/2014/main" id="{BD87E7D4-46E4-470A-9C9A-B83D1C61390C}"/>
              </a:ext>
            </a:extLst>
          </p:cNvPr>
          <p:cNvSpPr>
            <a:spLocks noGrp="1"/>
          </p:cNvSpPr>
          <p:nvPr>
            <p:ph type="body" sz="quarter" idx="17" hasCustomPrompt="1"/>
          </p:nvPr>
        </p:nvSpPr>
        <p:spPr>
          <a:xfrm>
            <a:off x="406401" y="5936307"/>
            <a:ext cx="11366499" cy="235898"/>
          </a:xfrm>
          <a:prstGeom prst="rect">
            <a:avLst/>
          </a:prstGeom>
        </p:spPr>
        <p:txBody>
          <a:bodyPr wrap="square" anchor="b">
            <a:spAutoFit/>
          </a:bodyPr>
          <a:lstStyle>
            <a:lvl1pPr algn="l">
              <a:spcBef>
                <a:spcPts val="0"/>
              </a:spcBef>
              <a:buNone/>
              <a:defRPr sz="933"/>
            </a:lvl1pPr>
          </a:lstStyle>
          <a:p>
            <a:pPr lvl="0"/>
            <a:r>
              <a:rPr lang="en-US"/>
              <a:t>Footnotes</a:t>
            </a:r>
          </a:p>
        </p:txBody>
      </p:sp>
      <p:sp>
        <p:nvSpPr>
          <p:cNvPr id="3" name="Slide Number Placeholder 1">
            <a:extLst>
              <a:ext uri="{FF2B5EF4-FFF2-40B4-BE49-F238E27FC236}">
                <a16:creationId xmlns:a16="http://schemas.microsoft.com/office/drawing/2014/main" id="{5DF9A34C-616A-37C9-12FE-D8C0B7EE1ECA}"/>
              </a:ext>
            </a:extLst>
          </p:cNvPr>
          <p:cNvSpPr>
            <a:spLocks noGrp="1"/>
          </p:cNvSpPr>
          <p:nvPr>
            <p:ph type="sldNum" sz="quarter" idx="10"/>
          </p:nvPr>
        </p:nvSpPr>
        <p:spPr>
          <a:xfrm>
            <a:off x="11244900" y="6527801"/>
            <a:ext cx="528000" cy="201339"/>
          </a:xfrm>
        </p:spPr>
        <p:txBody>
          <a:bodyPr/>
          <a:lstStyle>
            <a:lvl1pPr>
              <a:defRPr sz="1200"/>
            </a:lvl1pPr>
          </a:lstStyle>
          <a:p>
            <a:fld id="{3C4F54F3-C349-4609-AFEE-01462D5C7942}" type="slidenum">
              <a:rPr lang="en-GB" smtClean="0"/>
              <a:pPr/>
              <a:t>‹#›</a:t>
            </a:fld>
            <a:endParaRPr lang="en-GB"/>
          </a:p>
        </p:txBody>
      </p:sp>
    </p:spTree>
    <p:extLst>
      <p:ext uri="{BB962C8B-B14F-4D97-AF65-F5344CB8AC3E}">
        <p14:creationId xmlns:p14="http://schemas.microsoft.com/office/powerpoint/2010/main" val="34521521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1008">
          <p15:clr>
            <a:srgbClr val="FBAE40"/>
          </p15:clr>
        </p15:guide>
      </p15:sldGuideLst>
    </p:ext>
  </p:extLst>
</p:sldLayout>
</file>

<file path=ppt/slideLayouts/slideLayout2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C046-D5A6-4748-8F58-500F8FA5AFE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1E84B09-D2A6-934C-831C-9C4C40055E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D2304A-FA23-5E43-A228-923B29E959EA}"/>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5" name="Footer Placeholder 4">
            <a:extLst>
              <a:ext uri="{FF2B5EF4-FFF2-40B4-BE49-F238E27FC236}">
                <a16:creationId xmlns:a16="http://schemas.microsoft.com/office/drawing/2014/main" id="{D26649DE-F1FC-D04C-AB22-2C250739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EFBF72-68CB-F544-9DBD-E438E234F8F0}"/>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15594918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70EDE-1C5D-F24B-828A-78C79AE0E1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E27CD5C-8294-5E44-85DD-66F200D09C8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B07CB3-5B98-2845-8272-6A16AC611F6D}"/>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5" name="Footer Placeholder 4">
            <a:extLst>
              <a:ext uri="{FF2B5EF4-FFF2-40B4-BE49-F238E27FC236}">
                <a16:creationId xmlns:a16="http://schemas.microsoft.com/office/drawing/2014/main" id="{BC7537F8-0F76-6C49-B8E6-ACE1F0551B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6088A4-D540-FE4D-B789-A6072D29F04A}"/>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38875797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33AA9-E5CA-4340-B830-4E47FB7C151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7D57A43-6A6A-E643-A682-FBC8E9447E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F6234DE-B940-7346-ABB3-B7146DDC7579}"/>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5" name="Footer Placeholder 4">
            <a:extLst>
              <a:ext uri="{FF2B5EF4-FFF2-40B4-BE49-F238E27FC236}">
                <a16:creationId xmlns:a16="http://schemas.microsoft.com/office/drawing/2014/main" id="{C56C3C4B-A393-3E48-A8BF-067C74E93D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77C69B-B7EF-2B46-B717-10849ECF4FCB}"/>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24725556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999A1-3781-CE47-BEA8-1649C47037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4345F3-07A7-BD44-AA04-6071EF94CE3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C96287B-8B28-1A48-8AB2-D5677361899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E06C9C9-5A65-8048-8F9A-6B5D1A69B28A}"/>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6" name="Footer Placeholder 5">
            <a:extLst>
              <a:ext uri="{FF2B5EF4-FFF2-40B4-BE49-F238E27FC236}">
                <a16:creationId xmlns:a16="http://schemas.microsoft.com/office/drawing/2014/main" id="{857AFCDB-F1DE-354B-9C52-48B30CFA68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0F66BA-5AE9-0D44-AB3A-073DCA77C6BE}"/>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42529166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6A944-2582-A347-A687-6785CBE093D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C482ED-265F-2145-BC28-F5CCAB5827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4C50511-A075-8947-8FB0-4A53021DB8D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3555D9-B11D-E841-A3DB-D509C33C32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4621D71-F383-404C-ABF6-D1F4047702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E85759B-9D60-C349-934F-FD37E4F057B4}"/>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8" name="Footer Placeholder 7">
            <a:extLst>
              <a:ext uri="{FF2B5EF4-FFF2-40B4-BE49-F238E27FC236}">
                <a16:creationId xmlns:a16="http://schemas.microsoft.com/office/drawing/2014/main" id="{7C0D333E-1B45-9A4F-8C52-F1CAFC06F09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9CD7B0-D355-7C43-8C7A-24E8729E87F2}"/>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1993558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F01A-142F-5B43-9D1B-543B68684069}"/>
              </a:ext>
            </a:extLst>
          </p:cNvPr>
          <p:cNvSpPr>
            <a:spLocks noGrp="1"/>
          </p:cNvSpPr>
          <p:nvPr>
            <p:ph type="title"/>
          </p:nvPr>
        </p:nvSpPr>
        <p:spPr/>
        <p:txBody>
          <a:bodyPr/>
          <a:lstStyle/>
          <a:p>
            <a:r>
              <a:rPr lang="en-GB" dirty="0"/>
              <a:t>Click to edit Master title style</a:t>
            </a:r>
            <a:endParaRPr lang="en-US" dirty="0"/>
          </a:p>
        </p:txBody>
      </p:sp>
      <p:sp>
        <p:nvSpPr>
          <p:cNvPr id="3" name="Date Placeholder 2">
            <a:extLst>
              <a:ext uri="{FF2B5EF4-FFF2-40B4-BE49-F238E27FC236}">
                <a16:creationId xmlns:a16="http://schemas.microsoft.com/office/drawing/2014/main" id="{7D49EA62-D4CB-7C45-9A22-A8E9D822ECF1}"/>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4" name="Footer Placeholder 3">
            <a:extLst>
              <a:ext uri="{FF2B5EF4-FFF2-40B4-BE49-F238E27FC236}">
                <a16:creationId xmlns:a16="http://schemas.microsoft.com/office/drawing/2014/main" id="{0641D0EF-F992-9E46-A0D8-E459345C41C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6F1DC36-3A9D-DD4C-9216-4655C716BD76}"/>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4321871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273379-DE7B-F740-A0CA-067978CE0941}"/>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3" name="Footer Placeholder 2">
            <a:extLst>
              <a:ext uri="{FF2B5EF4-FFF2-40B4-BE49-F238E27FC236}">
                <a16:creationId xmlns:a16="http://schemas.microsoft.com/office/drawing/2014/main" id="{F93B4787-34F6-1247-A0FF-A3D7074863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41ACAF3-7F4E-204E-A34E-9002785F7F1B}"/>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36903398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B69FC-69F8-204B-9CA4-9817464F88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A2ABB5-1159-F741-A6C2-160794E369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BC7A41E-C26A-3544-924F-3A45E5EC6D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4C355F-6CA1-4D46-8D08-D5D26CCF70E6}"/>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6" name="Footer Placeholder 5">
            <a:extLst>
              <a:ext uri="{FF2B5EF4-FFF2-40B4-BE49-F238E27FC236}">
                <a16:creationId xmlns:a16="http://schemas.microsoft.com/office/drawing/2014/main" id="{9A526068-4870-2A4B-8059-AB34DC2AF9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5E4479-D966-304D-B5AB-944ADE3997B2}"/>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21323835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42B9D-7EF8-9C46-9535-8B6DC98897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644EA9F-1C0F-1B4E-88AE-1E4C142D11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9EE6B2-96B2-6344-B464-E4014EA17D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FCD949-82F4-7444-B545-58C042920533}"/>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6" name="Footer Placeholder 5">
            <a:extLst>
              <a:ext uri="{FF2B5EF4-FFF2-40B4-BE49-F238E27FC236}">
                <a16:creationId xmlns:a16="http://schemas.microsoft.com/office/drawing/2014/main" id="{A506124E-02F0-5E42-A536-59BDEFB4A5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5D2089-9FF5-394C-9C63-D43DFC07FAEB}"/>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18671511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ABAEA-1CCB-F845-9B9C-EC72616CD28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F9C6880-0528-BD4D-A5AF-2281CD5C920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8CDB6B-E0C3-2846-94F3-C182E025927E}"/>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5" name="Footer Placeholder 4">
            <a:extLst>
              <a:ext uri="{FF2B5EF4-FFF2-40B4-BE49-F238E27FC236}">
                <a16:creationId xmlns:a16="http://schemas.microsoft.com/office/drawing/2014/main" id="{68A9878C-2FE2-7B4D-868B-1CDB33A0E5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4E86BB-99F2-DE4E-B15B-20F4BBFED6B2}"/>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24455261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AA0068-218E-9A48-A30B-9BA68A4032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DE34C8-C581-CA46-B0F6-C12E0CBA25E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65F513-33F2-A246-828D-474C0531F6FD}"/>
              </a:ext>
            </a:extLst>
          </p:cNvPr>
          <p:cNvSpPr>
            <a:spLocks noGrp="1"/>
          </p:cNvSpPr>
          <p:nvPr>
            <p:ph type="dt" sz="half" idx="10"/>
          </p:nvPr>
        </p:nvSpPr>
        <p:spPr/>
        <p:txBody>
          <a:bodyPr/>
          <a:lstStyle/>
          <a:p>
            <a:fld id="{77CE9556-9D33-2242-A7BB-B9CBA37E73BA}" type="datetimeFigureOut">
              <a:rPr lang="en-US" smtClean="0"/>
              <a:t>6/1/26</a:t>
            </a:fld>
            <a:endParaRPr lang="en-US"/>
          </a:p>
        </p:txBody>
      </p:sp>
      <p:sp>
        <p:nvSpPr>
          <p:cNvPr id="5" name="Footer Placeholder 4">
            <a:extLst>
              <a:ext uri="{FF2B5EF4-FFF2-40B4-BE49-F238E27FC236}">
                <a16:creationId xmlns:a16="http://schemas.microsoft.com/office/drawing/2014/main" id="{34E7F762-BFA3-D44B-B956-C7A5066648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B5ECF6-9A5D-224F-B894-D85C95EBE810}"/>
              </a:ext>
            </a:extLst>
          </p:cNvPr>
          <p:cNvSpPr>
            <a:spLocks noGrp="1"/>
          </p:cNvSpPr>
          <p:nvPr>
            <p:ph type="sldNum" sz="quarter" idx="12"/>
          </p:nvPr>
        </p:nvSpPr>
        <p:spPr/>
        <p:txBody>
          <a:bodyPr/>
          <a:lstStyle/>
          <a:p>
            <a:fld id="{388179AC-B8CB-FE45-B727-6BE3EDC4B8D1}" type="slidenum">
              <a:rPr lang="en-US" smtClean="0"/>
              <a:t>‹#›</a:t>
            </a:fld>
            <a:endParaRPr lang="en-US"/>
          </a:p>
        </p:txBody>
      </p:sp>
    </p:spTree>
    <p:extLst>
      <p:ext uri="{BB962C8B-B14F-4D97-AF65-F5344CB8AC3E}">
        <p14:creationId xmlns:p14="http://schemas.microsoft.com/office/powerpoint/2010/main" val="33204469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8.xml><?xml version="1.0" encoding="utf-8"?>
<p:sldLayout xmlns:a="http://schemas.openxmlformats.org/drawingml/2006/main" xmlns:r="http://schemas.openxmlformats.org/officeDocument/2006/relationships" xmlns:p="http://schemas.openxmlformats.org/presentationml/2006/main" showMasterSp="0">
  <p:cSld name="4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81006" y="220504"/>
            <a:ext cx="11447319" cy="838200"/>
          </a:xfrm>
          <a:prstGeom prst="rect">
            <a:avLst/>
          </a:prstGeom>
        </p:spPr>
        <p:txBody>
          <a:bodyPr lIns="82039" tIns="41020" rIns="82039" bIns="41020"/>
          <a:lstStyle>
            <a:lvl1pPr>
              <a:defRPr sz="3200" b="1">
                <a:solidFill>
                  <a:schemeClr val="bg1"/>
                </a:solidFill>
              </a:defRPr>
            </a:lvl1pPr>
          </a:lstStyle>
          <a:p>
            <a:r>
              <a:rPr lang="en-US"/>
              <a:t>Click to edit Master title style</a:t>
            </a:r>
            <a:endParaRPr lang="en-US" dirty="0"/>
          </a:p>
        </p:txBody>
      </p:sp>
      <p:sp>
        <p:nvSpPr>
          <p:cNvPr id="3" name="Text Placeholder 5"/>
          <p:cNvSpPr>
            <a:spLocks noGrp="1"/>
          </p:cNvSpPr>
          <p:nvPr>
            <p:ph type="body" sz="quarter" idx="10"/>
          </p:nvPr>
        </p:nvSpPr>
        <p:spPr>
          <a:xfrm>
            <a:off x="382932" y="6526843"/>
            <a:ext cx="11445393" cy="226084"/>
          </a:xfrm>
          <a:prstGeom prst="rect">
            <a:avLst/>
          </a:prstGeom>
        </p:spPr>
        <p:txBody>
          <a:bodyPr lIns="82048" tIns="41025" rIns="82048" bIns="41025" anchor="b"/>
          <a:lstStyle>
            <a:lvl1pPr marL="0" indent="0">
              <a:buNone/>
              <a:defRPr sz="1100" b="1">
                <a:solidFill>
                  <a:schemeClr val="bg1"/>
                </a:solidFill>
              </a:defRPr>
            </a:lvl1pPr>
            <a:lvl2pPr marL="410184" indent="0">
              <a:buNone/>
              <a:defRPr sz="1100">
                <a:solidFill>
                  <a:schemeClr val="bg1"/>
                </a:solidFill>
              </a:defRPr>
            </a:lvl2pPr>
            <a:lvl3pPr marL="820370" indent="0">
              <a:buNone/>
              <a:defRPr sz="1100">
                <a:solidFill>
                  <a:schemeClr val="bg1"/>
                </a:solidFill>
              </a:defRPr>
            </a:lvl3pPr>
            <a:lvl4pPr marL="1230553" indent="0">
              <a:buNone/>
              <a:defRPr sz="1100">
                <a:solidFill>
                  <a:schemeClr val="bg1"/>
                </a:solidFill>
              </a:defRPr>
            </a:lvl4pPr>
            <a:lvl5pPr marL="1640740" indent="0">
              <a:buNone/>
              <a:defRPr sz="11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859415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2A957-03E7-4415-A041-87BF376ADB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SG"/>
          </a:p>
        </p:txBody>
      </p:sp>
      <p:sp>
        <p:nvSpPr>
          <p:cNvPr id="3" name="Subtitle 2">
            <a:extLst>
              <a:ext uri="{FF2B5EF4-FFF2-40B4-BE49-F238E27FC236}">
                <a16:creationId xmlns:a16="http://schemas.microsoft.com/office/drawing/2014/main" id="{1DF47A12-0CB8-4FB7-AB50-573DF0B607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SG"/>
          </a:p>
        </p:txBody>
      </p:sp>
      <p:sp>
        <p:nvSpPr>
          <p:cNvPr id="4" name="Date Placeholder 3">
            <a:extLst>
              <a:ext uri="{FF2B5EF4-FFF2-40B4-BE49-F238E27FC236}">
                <a16:creationId xmlns:a16="http://schemas.microsoft.com/office/drawing/2014/main" id="{49F71980-9F39-4048-B7D9-865069FFC638}"/>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5" name="Footer Placeholder 4">
            <a:extLst>
              <a:ext uri="{FF2B5EF4-FFF2-40B4-BE49-F238E27FC236}">
                <a16:creationId xmlns:a16="http://schemas.microsoft.com/office/drawing/2014/main" id="{3336A0CA-5085-4F25-9967-3F18C1272734}"/>
              </a:ext>
            </a:extLst>
          </p:cNvPr>
          <p:cNvSpPr>
            <a:spLocks noGrp="1"/>
          </p:cNvSpPr>
          <p:nvPr>
            <p:ph type="ftr" sz="quarter" idx="11"/>
          </p:nvPr>
        </p:nvSpPr>
        <p:spPr/>
        <p:txBody>
          <a:bodyPr/>
          <a:lstStyle/>
          <a:p>
            <a:endParaRPr lang="en-SG"/>
          </a:p>
        </p:txBody>
      </p:sp>
      <p:sp>
        <p:nvSpPr>
          <p:cNvPr id="6" name="Slide Number Placeholder 5">
            <a:extLst>
              <a:ext uri="{FF2B5EF4-FFF2-40B4-BE49-F238E27FC236}">
                <a16:creationId xmlns:a16="http://schemas.microsoft.com/office/drawing/2014/main" id="{20D1C1A1-9245-4BE4-8518-F94956CCBB09}"/>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10065580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72D4A-6157-476F-9CBF-AF4427207D39}"/>
              </a:ext>
            </a:extLst>
          </p:cNvPr>
          <p:cNvSpPr>
            <a:spLocks noGrp="1"/>
          </p:cNvSpPr>
          <p:nvPr>
            <p:ph type="title"/>
          </p:nvPr>
        </p:nvSpPr>
        <p:spPr/>
        <p:txBody>
          <a:bodyPr/>
          <a:lstStyle/>
          <a:p>
            <a:r>
              <a:rPr lang="en-US"/>
              <a:t>Click to edit Master title style</a:t>
            </a:r>
            <a:endParaRPr lang="en-SG"/>
          </a:p>
        </p:txBody>
      </p:sp>
      <p:sp>
        <p:nvSpPr>
          <p:cNvPr id="3" name="Content Placeholder 2">
            <a:extLst>
              <a:ext uri="{FF2B5EF4-FFF2-40B4-BE49-F238E27FC236}">
                <a16:creationId xmlns:a16="http://schemas.microsoft.com/office/drawing/2014/main" id="{3624A54D-5B5D-48B4-B992-28DAEF9383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4" name="Date Placeholder 3">
            <a:extLst>
              <a:ext uri="{FF2B5EF4-FFF2-40B4-BE49-F238E27FC236}">
                <a16:creationId xmlns:a16="http://schemas.microsoft.com/office/drawing/2014/main" id="{9242D16E-2733-43CC-B9C1-C64AAA35E320}"/>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5" name="Footer Placeholder 4">
            <a:extLst>
              <a:ext uri="{FF2B5EF4-FFF2-40B4-BE49-F238E27FC236}">
                <a16:creationId xmlns:a16="http://schemas.microsoft.com/office/drawing/2014/main" id="{7BA01073-4A01-4636-8626-500377E1E80B}"/>
              </a:ext>
            </a:extLst>
          </p:cNvPr>
          <p:cNvSpPr>
            <a:spLocks noGrp="1"/>
          </p:cNvSpPr>
          <p:nvPr>
            <p:ph type="ftr" sz="quarter" idx="11"/>
          </p:nvPr>
        </p:nvSpPr>
        <p:spPr/>
        <p:txBody>
          <a:bodyPr/>
          <a:lstStyle/>
          <a:p>
            <a:endParaRPr lang="en-SG"/>
          </a:p>
        </p:txBody>
      </p:sp>
      <p:sp>
        <p:nvSpPr>
          <p:cNvPr id="6" name="Slide Number Placeholder 5">
            <a:extLst>
              <a:ext uri="{FF2B5EF4-FFF2-40B4-BE49-F238E27FC236}">
                <a16:creationId xmlns:a16="http://schemas.microsoft.com/office/drawing/2014/main" id="{68172AA7-C32E-4A4A-8EBE-F3DA8A6A8322}"/>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21593160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91F80-3967-4B6A-9515-CCE7898615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SG"/>
          </a:p>
        </p:txBody>
      </p:sp>
      <p:sp>
        <p:nvSpPr>
          <p:cNvPr id="3" name="Text Placeholder 2">
            <a:extLst>
              <a:ext uri="{FF2B5EF4-FFF2-40B4-BE49-F238E27FC236}">
                <a16:creationId xmlns:a16="http://schemas.microsoft.com/office/drawing/2014/main" id="{EB7845E2-73C4-4719-AD54-CC0EEE7B8E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50F3B8-DC82-433E-9B5D-05CDFA77C44E}"/>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5" name="Footer Placeholder 4">
            <a:extLst>
              <a:ext uri="{FF2B5EF4-FFF2-40B4-BE49-F238E27FC236}">
                <a16:creationId xmlns:a16="http://schemas.microsoft.com/office/drawing/2014/main" id="{521EA7BB-8259-4D66-AB27-BF15B3F00634}"/>
              </a:ext>
            </a:extLst>
          </p:cNvPr>
          <p:cNvSpPr>
            <a:spLocks noGrp="1"/>
          </p:cNvSpPr>
          <p:nvPr>
            <p:ph type="ftr" sz="quarter" idx="11"/>
          </p:nvPr>
        </p:nvSpPr>
        <p:spPr/>
        <p:txBody>
          <a:bodyPr/>
          <a:lstStyle/>
          <a:p>
            <a:endParaRPr lang="en-SG"/>
          </a:p>
        </p:txBody>
      </p:sp>
      <p:sp>
        <p:nvSpPr>
          <p:cNvPr id="6" name="Slide Number Placeholder 5">
            <a:extLst>
              <a:ext uri="{FF2B5EF4-FFF2-40B4-BE49-F238E27FC236}">
                <a16:creationId xmlns:a16="http://schemas.microsoft.com/office/drawing/2014/main" id="{957472F9-D4ED-4CD1-942B-07C2234959C2}"/>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38457794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3FFB2-6E0C-4A9D-AB31-3410D968BAF9}"/>
              </a:ext>
            </a:extLst>
          </p:cNvPr>
          <p:cNvSpPr>
            <a:spLocks noGrp="1"/>
          </p:cNvSpPr>
          <p:nvPr>
            <p:ph type="title"/>
          </p:nvPr>
        </p:nvSpPr>
        <p:spPr/>
        <p:txBody>
          <a:bodyPr/>
          <a:lstStyle/>
          <a:p>
            <a:r>
              <a:rPr lang="en-US"/>
              <a:t>Click to edit Master title style</a:t>
            </a:r>
            <a:endParaRPr lang="en-SG"/>
          </a:p>
        </p:txBody>
      </p:sp>
      <p:sp>
        <p:nvSpPr>
          <p:cNvPr id="3" name="Content Placeholder 2">
            <a:extLst>
              <a:ext uri="{FF2B5EF4-FFF2-40B4-BE49-F238E27FC236}">
                <a16:creationId xmlns:a16="http://schemas.microsoft.com/office/drawing/2014/main" id="{24FEEA2A-1861-4115-B332-8A3DF6608E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4" name="Content Placeholder 3">
            <a:extLst>
              <a:ext uri="{FF2B5EF4-FFF2-40B4-BE49-F238E27FC236}">
                <a16:creationId xmlns:a16="http://schemas.microsoft.com/office/drawing/2014/main" id="{BD7A4D4C-9B4C-4FB8-89D4-6FC5393BE1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5" name="Date Placeholder 4">
            <a:extLst>
              <a:ext uri="{FF2B5EF4-FFF2-40B4-BE49-F238E27FC236}">
                <a16:creationId xmlns:a16="http://schemas.microsoft.com/office/drawing/2014/main" id="{D4A9BDEB-D29D-4FAB-95FD-771D60F0BE92}"/>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6" name="Footer Placeholder 5">
            <a:extLst>
              <a:ext uri="{FF2B5EF4-FFF2-40B4-BE49-F238E27FC236}">
                <a16:creationId xmlns:a16="http://schemas.microsoft.com/office/drawing/2014/main" id="{1DB5D18B-E20D-4802-8BC3-E198D61C75BC}"/>
              </a:ext>
            </a:extLst>
          </p:cNvPr>
          <p:cNvSpPr>
            <a:spLocks noGrp="1"/>
          </p:cNvSpPr>
          <p:nvPr>
            <p:ph type="ftr" sz="quarter" idx="11"/>
          </p:nvPr>
        </p:nvSpPr>
        <p:spPr/>
        <p:txBody>
          <a:bodyPr/>
          <a:lstStyle/>
          <a:p>
            <a:endParaRPr lang="en-SG"/>
          </a:p>
        </p:txBody>
      </p:sp>
      <p:sp>
        <p:nvSpPr>
          <p:cNvPr id="7" name="Slide Number Placeholder 6">
            <a:extLst>
              <a:ext uri="{FF2B5EF4-FFF2-40B4-BE49-F238E27FC236}">
                <a16:creationId xmlns:a16="http://schemas.microsoft.com/office/drawing/2014/main" id="{F8F9ACD5-8A04-4509-AB2C-FA944F6AEDDD}"/>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28931044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B27DE-8BEF-4E5E-B813-17E684A3C5C9}"/>
              </a:ext>
            </a:extLst>
          </p:cNvPr>
          <p:cNvSpPr>
            <a:spLocks noGrp="1"/>
          </p:cNvSpPr>
          <p:nvPr>
            <p:ph type="title"/>
          </p:nvPr>
        </p:nvSpPr>
        <p:spPr>
          <a:xfrm>
            <a:off x="839788" y="365125"/>
            <a:ext cx="10515600" cy="1325563"/>
          </a:xfrm>
        </p:spPr>
        <p:txBody>
          <a:bodyPr/>
          <a:lstStyle/>
          <a:p>
            <a:r>
              <a:rPr lang="en-US"/>
              <a:t>Click to edit Master title style</a:t>
            </a:r>
            <a:endParaRPr lang="en-SG"/>
          </a:p>
        </p:txBody>
      </p:sp>
      <p:sp>
        <p:nvSpPr>
          <p:cNvPr id="3" name="Text Placeholder 2">
            <a:extLst>
              <a:ext uri="{FF2B5EF4-FFF2-40B4-BE49-F238E27FC236}">
                <a16:creationId xmlns:a16="http://schemas.microsoft.com/office/drawing/2014/main" id="{D0747D6A-0268-4F5B-A921-E5A6734349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386997-0CFB-4F89-825E-FC05D8669D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5" name="Text Placeholder 4">
            <a:extLst>
              <a:ext uri="{FF2B5EF4-FFF2-40B4-BE49-F238E27FC236}">
                <a16:creationId xmlns:a16="http://schemas.microsoft.com/office/drawing/2014/main" id="{4E3341CA-594A-4ABE-A5BA-E48909535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1940BF-0327-4788-BF4B-07870E2F30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7" name="Date Placeholder 6">
            <a:extLst>
              <a:ext uri="{FF2B5EF4-FFF2-40B4-BE49-F238E27FC236}">
                <a16:creationId xmlns:a16="http://schemas.microsoft.com/office/drawing/2014/main" id="{2E87B4DF-1FFB-4E5B-96CF-32A308FE09D0}"/>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8" name="Footer Placeholder 7">
            <a:extLst>
              <a:ext uri="{FF2B5EF4-FFF2-40B4-BE49-F238E27FC236}">
                <a16:creationId xmlns:a16="http://schemas.microsoft.com/office/drawing/2014/main" id="{5CB6F657-8E92-44EC-82E4-D53C36A75E32}"/>
              </a:ext>
            </a:extLst>
          </p:cNvPr>
          <p:cNvSpPr>
            <a:spLocks noGrp="1"/>
          </p:cNvSpPr>
          <p:nvPr>
            <p:ph type="ftr" sz="quarter" idx="11"/>
          </p:nvPr>
        </p:nvSpPr>
        <p:spPr/>
        <p:txBody>
          <a:bodyPr/>
          <a:lstStyle/>
          <a:p>
            <a:endParaRPr lang="en-SG"/>
          </a:p>
        </p:txBody>
      </p:sp>
      <p:sp>
        <p:nvSpPr>
          <p:cNvPr id="9" name="Slide Number Placeholder 8">
            <a:extLst>
              <a:ext uri="{FF2B5EF4-FFF2-40B4-BE49-F238E27FC236}">
                <a16:creationId xmlns:a16="http://schemas.microsoft.com/office/drawing/2014/main" id="{7488B5E6-0856-4EA1-B297-41AF798D9AA6}"/>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5099352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4B480-FC08-41AA-8244-A5D71C16B023}"/>
              </a:ext>
            </a:extLst>
          </p:cNvPr>
          <p:cNvSpPr>
            <a:spLocks noGrp="1"/>
          </p:cNvSpPr>
          <p:nvPr>
            <p:ph type="title"/>
          </p:nvPr>
        </p:nvSpPr>
        <p:spPr/>
        <p:txBody>
          <a:bodyPr/>
          <a:lstStyle/>
          <a:p>
            <a:r>
              <a:rPr lang="en-US"/>
              <a:t>Click to edit Master title style</a:t>
            </a:r>
            <a:endParaRPr lang="en-SG"/>
          </a:p>
        </p:txBody>
      </p:sp>
      <p:sp>
        <p:nvSpPr>
          <p:cNvPr id="3" name="Date Placeholder 2">
            <a:extLst>
              <a:ext uri="{FF2B5EF4-FFF2-40B4-BE49-F238E27FC236}">
                <a16:creationId xmlns:a16="http://schemas.microsoft.com/office/drawing/2014/main" id="{4766B6A7-E885-4EEF-817A-2891E2092213}"/>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4" name="Footer Placeholder 3">
            <a:extLst>
              <a:ext uri="{FF2B5EF4-FFF2-40B4-BE49-F238E27FC236}">
                <a16:creationId xmlns:a16="http://schemas.microsoft.com/office/drawing/2014/main" id="{8D4AB081-F76C-404E-A3B4-429FD44F2DE8}"/>
              </a:ext>
            </a:extLst>
          </p:cNvPr>
          <p:cNvSpPr>
            <a:spLocks noGrp="1"/>
          </p:cNvSpPr>
          <p:nvPr>
            <p:ph type="ftr" sz="quarter" idx="11"/>
          </p:nvPr>
        </p:nvSpPr>
        <p:spPr/>
        <p:txBody>
          <a:bodyPr/>
          <a:lstStyle/>
          <a:p>
            <a:endParaRPr lang="en-SG"/>
          </a:p>
        </p:txBody>
      </p:sp>
      <p:sp>
        <p:nvSpPr>
          <p:cNvPr id="5" name="Slide Number Placeholder 4">
            <a:extLst>
              <a:ext uri="{FF2B5EF4-FFF2-40B4-BE49-F238E27FC236}">
                <a16:creationId xmlns:a16="http://schemas.microsoft.com/office/drawing/2014/main" id="{3FEDED3C-A474-422B-9298-0B0BD2C1ED85}"/>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29731646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7FB860-67CD-4552-8A15-E760CCC9889B}"/>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3" name="Footer Placeholder 2">
            <a:extLst>
              <a:ext uri="{FF2B5EF4-FFF2-40B4-BE49-F238E27FC236}">
                <a16:creationId xmlns:a16="http://schemas.microsoft.com/office/drawing/2014/main" id="{8B18A5D7-4DE4-4C91-82FC-229209D33598}"/>
              </a:ext>
            </a:extLst>
          </p:cNvPr>
          <p:cNvSpPr>
            <a:spLocks noGrp="1"/>
          </p:cNvSpPr>
          <p:nvPr>
            <p:ph type="ftr" sz="quarter" idx="11"/>
          </p:nvPr>
        </p:nvSpPr>
        <p:spPr/>
        <p:txBody>
          <a:bodyPr/>
          <a:lstStyle/>
          <a:p>
            <a:endParaRPr lang="en-SG"/>
          </a:p>
        </p:txBody>
      </p:sp>
      <p:sp>
        <p:nvSpPr>
          <p:cNvPr id="4" name="Slide Number Placeholder 3">
            <a:extLst>
              <a:ext uri="{FF2B5EF4-FFF2-40B4-BE49-F238E27FC236}">
                <a16:creationId xmlns:a16="http://schemas.microsoft.com/office/drawing/2014/main" id="{6F1FE5AC-CDFB-4A0B-9FC2-BAB675467D5E}"/>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42613793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D95-5FBC-4C66-A79D-0FAED4DCDC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SG"/>
          </a:p>
        </p:txBody>
      </p:sp>
      <p:sp>
        <p:nvSpPr>
          <p:cNvPr id="3" name="Content Placeholder 2">
            <a:extLst>
              <a:ext uri="{FF2B5EF4-FFF2-40B4-BE49-F238E27FC236}">
                <a16:creationId xmlns:a16="http://schemas.microsoft.com/office/drawing/2014/main" id="{01377CD9-8438-403F-831D-6322BBF059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4" name="Text Placeholder 3">
            <a:extLst>
              <a:ext uri="{FF2B5EF4-FFF2-40B4-BE49-F238E27FC236}">
                <a16:creationId xmlns:a16="http://schemas.microsoft.com/office/drawing/2014/main" id="{BF77A818-0E2A-469B-8B94-9B33C0DD45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2DA7A6-5674-45EA-BDB8-ADD43A8FFCFD}"/>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6" name="Footer Placeholder 5">
            <a:extLst>
              <a:ext uri="{FF2B5EF4-FFF2-40B4-BE49-F238E27FC236}">
                <a16:creationId xmlns:a16="http://schemas.microsoft.com/office/drawing/2014/main" id="{B03CA965-0ED0-460D-A4DC-981C85C84706}"/>
              </a:ext>
            </a:extLst>
          </p:cNvPr>
          <p:cNvSpPr>
            <a:spLocks noGrp="1"/>
          </p:cNvSpPr>
          <p:nvPr>
            <p:ph type="ftr" sz="quarter" idx="11"/>
          </p:nvPr>
        </p:nvSpPr>
        <p:spPr/>
        <p:txBody>
          <a:bodyPr/>
          <a:lstStyle/>
          <a:p>
            <a:endParaRPr lang="en-SG"/>
          </a:p>
        </p:txBody>
      </p:sp>
      <p:sp>
        <p:nvSpPr>
          <p:cNvPr id="7" name="Slide Number Placeholder 6">
            <a:extLst>
              <a:ext uri="{FF2B5EF4-FFF2-40B4-BE49-F238E27FC236}">
                <a16:creationId xmlns:a16="http://schemas.microsoft.com/office/drawing/2014/main" id="{3DEAC26B-2C78-4002-890A-2D0E9D7B03ED}"/>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23461285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C646C-FC2E-45CB-AE5B-78259ACBEE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SG"/>
          </a:p>
        </p:txBody>
      </p:sp>
      <p:sp>
        <p:nvSpPr>
          <p:cNvPr id="3" name="Picture Placeholder 2">
            <a:extLst>
              <a:ext uri="{FF2B5EF4-FFF2-40B4-BE49-F238E27FC236}">
                <a16:creationId xmlns:a16="http://schemas.microsoft.com/office/drawing/2014/main" id="{DC187A54-88C5-4BFE-B34A-279AE87E2F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SG"/>
          </a:p>
        </p:txBody>
      </p:sp>
      <p:sp>
        <p:nvSpPr>
          <p:cNvPr id="4" name="Text Placeholder 3">
            <a:extLst>
              <a:ext uri="{FF2B5EF4-FFF2-40B4-BE49-F238E27FC236}">
                <a16:creationId xmlns:a16="http://schemas.microsoft.com/office/drawing/2014/main" id="{BDB8D1E4-345E-4FA8-BD59-BCA9C7E12B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70969-870E-4AA9-A767-C01E89B7EB41}"/>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6" name="Footer Placeholder 5">
            <a:extLst>
              <a:ext uri="{FF2B5EF4-FFF2-40B4-BE49-F238E27FC236}">
                <a16:creationId xmlns:a16="http://schemas.microsoft.com/office/drawing/2014/main" id="{F48CCDC9-DA1D-4A91-B554-C971067C0517}"/>
              </a:ext>
            </a:extLst>
          </p:cNvPr>
          <p:cNvSpPr>
            <a:spLocks noGrp="1"/>
          </p:cNvSpPr>
          <p:nvPr>
            <p:ph type="ftr" sz="quarter" idx="11"/>
          </p:nvPr>
        </p:nvSpPr>
        <p:spPr/>
        <p:txBody>
          <a:bodyPr/>
          <a:lstStyle/>
          <a:p>
            <a:endParaRPr lang="en-SG"/>
          </a:p>
        </p:txBody>
      </p:sp>
      <p:sp>
        <p:nvSpPr>
          <p:cNvPr id="7" name="Slide Number Placeholder 6">
            <a:extLst>
              <a:ext uri="{FF2B5EF4-FFF2-40B4-BE49-F238E27FC236}">
                <a16:creationId xmlns:a16="http://schemas.microsoft.com/office/drawing/2014/main" id="{2C4A940E-24CE-49E4-9042-1051F161DBA9}"/>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3525091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D4A3A-6D05-4DAA-9AC9-7C66088AC26F}"/>
              </a:ext>
            </a:extLst>
          </p:cNvPr>
          <p:cNvSpPr>
            <a:spLocks noGrp="1"/>
          </p:cNvSpPr>
          <p:nvPr>
            <p:ph type="title"/>
          </p:nvPr>
        </p:nvSpPr>
        <p:spPr/>
        <p:txBody>
          <a:bodyPr/>
          <a:lstStyle/>
          <a:p>
            <a:r>
              <a:rPr lang="en-US"/>
              <a:t>Click to edit Master title style</a:t>
            </a:r>
            <a:endParaRPr lang="en-SG"/>
          </a:p>
        </p:txBody>
      </p:sp>
      <p:sp>
        <p:nvSpPr>
          <p:cNvPr id="3" name="Vertical Text Placeholder 2">
            <a:extLst>
              <a:ext uri="{FF2B5EF4-FFF2-40B4-BE49-F238E27FC236}">
                <a16:creationId xmlns:a16="http://schemas.microsoft.com/office/drawing/2014/main" id="{C2F14D7E-6670-486F-8B1F-83D355E961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4" name="Date Placeholder 3">
            <a:extLst>
              <a:ext uri="{FF2B5EF4-FFF2-40B4-BE49-F238E27FC236}">
                <a16:creationId xmlns:a16="http://schemas.microsoft.com/office/drawing/2014/main" id="{B3AD1A8E-6A75-4439-8B59-B34EF06667FE}"/>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5" name="Footer Placeholder 4">
            <a:extLst>
              <a:ext uri="{FF2B5EF4-FFF2-40B4-BE49-F238E27FC236}">
                <a16:creationId xmlns:a16="http://schemas.microsoft.com/office/drawing/2014/main" id="{EBE9EF76-1E4B-4327-B618-AA483DC2DF7A}"/>
              </a:ext>
            </a:extLst>
          </p:cNvPr>
          <p:cNvSpPr>
            <a:spLocks noGrp="1"/>
          </p:cNvSpPr>
          <p:nvPr>
            <p:ph type="ftr" sz="quarter" idx="11"/>
          </p:nvPr>
        </p:nvSpPr>
        <p:spPr/>
        <p:txBody>
          <a:bodyPr/>
          <a:lstStyle/>
          <a:p>
            <a:endParaRPr lang="en-SG"/>
          </a:p>
        </p:txBody>
      </p:sp>
      <p:sp>
        <p:nvSpPr>
          <p:cNvPr id="6" name="Slide Number Placeholder 5">
            <a:extLst>
              <a:ext uri="{FF2B5EF4-FFF2-40B4-BE49-F238E27FC236}">
                <a16:creationId xmlns:a16="http://schemas.microsoft.com/office/drawing/2014/main" id="{AC31BEBF-B076-471F-B145-9DE1421B186E}"/>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20921598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167CBE-73C3-42FA-9915-3295C8E3FE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SG"/>
          </a:p>
        </p:txBody>
      </p:sp>
      <p:sp>
        <p:nvSpPr>
          <p:cNvPr id="3" name="Vertical Text Placeholder 2">
            <a:extLst>
              <a:ext uri="{FF2B5EF4-FFF2-40B4-BE49-F238E27FC236}">
                <a16:creationId xmlns:a16="http://schemas.microsoft.com/office/drawing/2014/main" id="{6184AE5A-234F-4ED0-B35E-6F120991D6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4" name="Date Placeholder 3">
            <a:extLst>
              <a:ext uri="{FF2B5EF4-FFF2-40B4-BE49-F238E27FC236}">
                <a16:creationId xmlns:a16="http://schemas.microsoft.com/office/drawing/2014/main" id="{69D93FA6-F72B-4DEB-9EFE-A05BB2A3A256}"/>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5" name="Footer Placeholder 4">
            <a:extLst>
              <a:ext uri="{FF2B5EF4-FFF2-40B4-BE49-F238E27FC236}">
                <a16:creationId xmlns:a16="http://schemas.microsoft.com/office/drawing/2014/main" id="{479556C6-E4BB-44A1-9A50-97F1249B31CE}"/>
              </a:ext>
            </a:extLst>
          </p:cNvPr>
          <p:cNvSpPr>
            <a:spLocks noGrp="1"/>
          </p:cNvSpPr>
          <p:nvPr>
            <p:ph type="ftr" sz="quarter" idx="11"/>
          </p:nvPr>
        </p:nvSpPr>
        <p:spPr/>
        <p:txBody>
          <a:bodyPr/>
          <a:lstStyle/>
          <a:p>
            <a:endParaRPr lang="en-SG"/>
          </a:p>
        </p:txBody>
      </p:sp>
      <p:sp>
        <p:nvSpPr>
          <p:cNvPr id="6" name="Slide Number Placeholder 5">
            <a:extLst>
              <a:ext uri="{FF2B5EF4-FFF2-40B4-BE49-F238E27FC236}">
                <a16:creationId xmlns:a16="http://schemas.microsoft.com/office/drawing/2014/main" id="{4750D6F0-B584-4186-B2B2-CCE0B8B598C9}"/>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41631172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0.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40080" y="1828799"/>
            <a:ext cx="1097280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324404"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10622046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1.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0466EB-614E-2CD6-2BD0-B21CCF8975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72E03DC-4930-ED58-913D-FAF7E2FEE109}"/>
              </a:ext>
            </a:extLst>
          </p:cNvPr>
          <p:cNvSpPr>
            <a:spLocks noGrp="1"/>
          </p:cNvSpPr>
          <p:nvPr>
            <p:ph type="sldNum" sz="quarter" idx="12"/>
          </p:nvPr>
        </p:nvSpPr>
        <p:spPr/>
        <p:txBody>
          <a:bodyPr/>
          <a:lstStyle/>
          <a:p>
            <a:fld id="{9FF3B6BA-070E-4882-B2C7-C569732CFE2A}" type="slidenum">
              <a:rPr lang="en-US" smtClean="0"/>
              <a:t>‹#›</a:t>
            </a:fld>
            <a:endParaRPr lang="en-US"/>
          </a:p>
        </p:txBody>
      </p:sp>
      <p:sp>
        <p:nvSpPr>
          <p:cNvPr id="2" name="Title 1">
            <a:extLst>
              <a:ext uri="{FF2B5EF4-FFF2-40B4-BE49-F238E27FC236}">
                <a16:creationId xmlns:a16="http://schemas.microsoft.com/office/drawing/2014/main" id="{CEC1ABFE-F07D-C435-3292-EF7858D54F14}"/>
              </a:ext>
            </a:extLst>
          </p:cNvPr>
          <p:cNvSpPr>
            <a:spLocks noGrp="1"/>
          </p:cNvSpPr>
          <p:nvPr>
            <p:ph type="title"/>
          </p:nvPr>
        </p:nvSpPr>
        <p:spPr>
          <a:xfrm>
            <a:off x="619626" y="136526"/>
            <a:ext cx="11229473" cy="737234"/>
          </a:xfrm>
        </p:spPr>
        <p:txBody>
          <a:bodyPr/>
          <a:lstStyle/>
          <a:p>
            <a:r>
              <a:rPr lang="en-US"/>
              <a:t>Click to edit Master title style</a:t>
            </a:r>
          </a:p>
        </p:txBody>
      </p:sp>
      <p:sp>
        <p:nvSpPr>
          <p:cNvPr id="5" name="Text Placeholder 4">
            <a:extLst>
              <a:ext uri="{FF2B5EF4-FFF2-40B4-BE49-F238E27FC236}">
                <a16:creationId xmlns:a16="http://schemas.microsoft.com/office/drawing/2014/main" id="{79991AD6-1F06-0235-17AC-984B8B90D6FD}"/>
              </a:ext>
            </a:extLst>
          </p:cNvPr>
          <p:cNvSpPr>
            <a:spLocks noGrp="1"/>
          </p:cNvSpPr>
          <p:nvPr>
            <p:ph type="body" sz="quarter" idx="13"/>
          </p:nvPr>
        </p:nvSpPr>
        <p:spPr>
          <a:xfrm>
            <a:off x="609600" y="6268453"/>
            <a:ext cx="10531475" cy="475247"/>
          </a:xfrm>
        </p:spPr>
        <p:txBody>
          <a:bodyPr anchor="b">
            <a:noAutofit/>
          </a:bodyPr>
          <a:lstStyle>
            <a:lvl1pPr marL="0" indent="0">
              <a:spcBef>
                <a:spcPts val="0"/>
              </a:spcBef>
              <a:buNone/>
              <a:defRPr sz="900"/>
            </a:lvl1pPr>
          </a:lstStyle>
          <a:p>
            <a:pPr lvl="0"/>
            <a:r>
              <a:rPr lang="en-US"/>
              <a:t>Click to edit Master text styles</a:t>
            </a:r>
          </a:p>
        </p:txBody>
      </p:sp>
    </p:spTree>
    <p:custDataLst>
      <p:tags r:id="rId1"/>
    </p:custDataLst>
    <p:extLst>
      <p:ext uri="{BB962C8B-B14F-4D97-AF65-F5344CB8AC3E}">
        <p14:creationId xmlns:p14="http://schemas.microsoft.com/office/powerpoint/2010/main" val="17641771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4"/>
          <a:srcRect/>
          <a:stretch/>
        </p:blipFill>
        <p:spPr>
          <a:xfrm>
            <a:off x="4356100" y="1549400"/>
            <a:ext cx="7835900" cy="5308600"/>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fr-FR" dirty="0"/>
              <a:t>Name</a:t>
            </a:r>
          </a:p>
          <a:p>
            <a:pPr lvl="0"/>
            <a:r>
              <a:rPr lang="fr-FR" dirty="0"/>
              <a:t>First </a:t>
            </a:r>
            <a:r>
              <a:rPr lang="fr-FR" dirty="0" err="1"/>
              <a:t>name</a:t>
            </a:r>
            <a:r>
              <a:rPr lang="fr-FR" dirty="0"/>
              <a:t>, last </a:t>
            </a:r>
            <a:r>
              <a:rPr lang="fr-FR" dirty="0" err="1"/>
              <a:t>name</a:t>
            </a:r>
            <a:endParaRPr lang="fr-FR" dirty="0"/>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fr-FR" dirty="0"/>
              <a:t>00 </a:t>
            </a:r>
            <a:r>
              <a:rPr lang="fr-FR" dirty="0" err="1"/>
              <a:t>Month</a:t>
            </a:r>
            <a:r>
              <a:rPr lang="fr-FR" dirty="0"/>
              <a:t> XXXX </a:t>
            </a:r>
            <a:r>
              <a:rPr lang="fr-FR" dirty="0" err="1"/>
              <a:t>Year</a:t>
            </a:r>
            <a:endParaRPr lang="fr-FR" dirty="0"/>
          </a:p>
          <a:p>
            <a:pPr lvl="0"/>
            <a:endParaRPr lang="fr-FR" dirty="0"/>
          </a:p>
        </p:txBody>
      </p:sp>
      <p:grpSp>
        <p:nvGrpSpPr>
          <p:cNvPr id="4" name="Group 3">
            <a:extLst>
              <a:ext uri="{FF2B5EF4-FFF2-40B4-BE49-F238E27FC236}">
                <a16:creationId xmlns:a16="http://schemas.microsoft.com/office/drawing/2014/main" id="{B30E13CB-33D7-3B5A-C962-DE4B2EB087A7}"/>
              </a:ext>
            </a:extLst>
          </p:cNvPr>
          <p:cNvGrpSpPr/>
          <p:nvPr userDrawn="1"/>
        </p:nvGrpSpPr>
        <p:grpSpPr>
          <a:xfrm>
            <a:off x="10712127" y="6159177"/>
            <a:ext cx="1479873" cy="698823"/>
            <a:chOff x="16068190" y="9227649"/>
            <a:chExt cx="2219810" cy="1048234"/>
          </a:xfrm>
        </p:grpSpPr>
        <p:pic>
          <p:nvPicPr>
            <p:cNvPr id="6"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5"/>
            <a:srcRect/>
            <a:stretch/>
          </p:blipFill>
          <p:spPr>
            <a:xfrm>
              <a:off x="16068190" y="9227649"/>
              <a:ext cx="2219810" cy="1048234"/>
            </a:xfrm>
            <a:prstGeom prst="rect">
              <a:avLst/>
            </a:prstGeom>
          </p:spPr>
        </p:pic>
        <p:pic>
          <p:nvPicPr>
            <p:cNvPr id="7" name="Picture 6"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6"/>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26015477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Index">
    <p:spTree>
      <p:nvGrpSpPr>
        <p:cNvPr id="1" name=""/>
        <p:cNvGrpSpPr/>
        <p:nvPr/>
      </p:nvGrpSpPr>
      <p:grpSpPr>
        <a:xfrm>
          <a:off x="0" y="0"/>
          <a:ext cx="0" cy="0"/>
          <a:chOff x="0" y="0"/>
          <a:chExt cx="0" cy="0"/>
        </a:xfrm>
      </p:grpSpPr>
      <p:pic>
        <p:nvPicPr>
          <p:cNvPr id="5" name="Picture 4" descr="A logo with colorful letters&#10;&#10;Description automatically generated with medium confidence">
            <a:extLst>
              <a:ext uri="{FF2B5EF4-FFF2-40B4-BE49-F238E27FC236}">
                <a16:creationId xmlns:a16="http://schemas.microsoft.com/office/drawing/2014/main" id="{2A53D4D3-1B9E-8684-C608-F65B6A1365F7}"/>
              </a:ext>
            </a:extLst>
          </p:cNvPr>
          <p:cNvPicPr>
            <a:picLocks noChangeAspect="1"/>
          </p:cNvPicPr>
          <p:nvPr userDrawn="1"/>
        </p:nvPicPr>
        <p:blipFill>
          <a:blip r:embed="rId2"/>
          <a:stretch>
            <a:fillRect/>
          </a:stretch>
        </p:blipFill>
        <p:spPr>
          <a:xfrm>
            <a:off x="10159677" y="6156616"/>
            <a:ext cx="2032323" cy="701384"/>
          </a:xfrm>
          <a:prstGeom prst="rect">
            <a:avLst/>
          </a:prstGeom>
        </p:spPr>
      </p:pic>
      <p:sp>
        <p:nvSpPr>
          <p:cNvPr id="2" name="Espace réservé du texte 8">
            <a:extLst>
              <a:ext uri="{FF2B5EF4-FFF2-40B4-BE49-F238E27FC236}">
                <a16:creationId xmlns:a16="http://schemas.microsoft.com/office/drawing/2014/main" id="{0D6CC8CD-178F-AB26-6B1F-605466D5635D}"/>
              </a:ext>
            </a:extLst>
          </p:cNvPr>
          <p:cNvSpPr>
            <a:spLocks noGrp="1"/>
          </p:cNvSpPr>
          <p:nvPr>
            <p:ph type="body" sz="quarter" idx="10" hasCustomPrompt="1"/>
          </p:nvPr>
        </p:nvSpPr>
        <p:spPr>
          <a:xfrm>
            <a:off x="952500" y="820510"/>
            <a:ext cx="7835900" cy="670052"/>
          </a:xfrm>
          <a:prstGeom prst="rect">
            <a:avLst/>
          </a:prstGeom>
        </p:spPr>
        <p:txBody>
          <a:bodyPr/>
          <a:lstStyle>
            <a:lvl1pPr marL="0" indent="0">
              <a:buNone/>
              <a:defRPr sz="3754" b="1" i="0">
                <a:solidFill>
                  <a:srgbClr val="17AD86"/>
                </a:solidFill>
                <a:latin typeface="Arial Narrow" panose="020B0604020202020204" pitchFamily="34" charset="0"/>
                <a:cs typeface="Arial Narrow" panose="020B0604020202020204" pitchFamily="34" charset="0"/>
              </a:defRPr>
            </a:lvl1pPr>
          </a:lstStyle>
          <a:p>
            <a:pPr lvl="0"/>
            <a:r>
              <a:rPr lang="fr-FR" dirty="0"/>
              <a:t>INDEX</a:t>
            </a:r>
          </a:p>
        </p:txBody>
      </p:sp>
      <p:sp>
        <p:nvSpPr>
          <p:cNvPr id="13" name="Espace réservé du texte 8">
            <a:extLst>
              <a:ext uri="{FF2B5EF4-FFF2-40B4-BE49-F238E27FC236}">
                <a16:creationId xmlns:a16="http://schemas.microsoft.com/office/drawing/2014/main" id="{5D49AE80-8CE5-6EA2-2F09-E3BE599D3656}"/>
              </a:ext>
            </a:extLst>
          </p:cNvPr>
          <p:cNvSpPr>
            <a:spLocks noGrp="1"/>
          </p:cNvSpPr>
          <p:nvPr>
            <p:ph type="body" sz="quarter" idx="13" hasCustomPrompt="1"/>
          </p:nvPr>
        </p:nvSpPr>
        <p:spPr>
          <a:xfrm>
            <a:off x="958516" y="1726206"/>
            <a:ext cx="4485774" cy="3696027"/>
          </a:xfrm>
          <a:prstGeom prst="rect">
            <a:avLst/>
          </a:prstGeom>
        </p:spPr>
        <p:txBody>
          <a:bodyPr/>
          <a:lstStyle>
            <a:lvl1pPr marL="495325" indent="-495325">
              <a:lnSpc>
                <a:spcPts val="2800"/>
              </a:lnSpc>
              <a:spcBef>
                <a:spcPts val="0"/>
              </a:spcBef>
              <a:buFont typeface="+mj-lt"/>
              <a:buAutoNum type="arabicPeriod"/>
              <a:defRPr sz="2500" b="0" i="0">
                <a:solidFill>
                  <a:srgbClr val="17AD86"/>
                </a:solidFill>
                <a:latin typeface="Arial Narrow" panose="020B0604020202020204" pitchFamily="34" charset="0"/>
                <a:cs typeface="Arial Narrow" panose="020B0604020202020204" pitchFamily="34" charset="0"/>
              </a:defRPr>
            </a:lvl1pPr>
          </a:lstStyle>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endParaRPr lang="fr-FR" dirty="0"/>
          </a:p>
        </p:txBody>
      </p:sp>
      <p:sp>
        <p:nvSpPr>
          <p:cNvPr id="14" name="Espace réservé du texte 8">
            <a:extLst>
              <a:ext uri="{FF2B5EF4-FFF2-40B4-BE49-F238E27FC236}">
                <a16:creationId xmlns:a16="http://schemas.microsoft.com/office/drawing/2014/main" id="{885968CE-AEC1-DE50-AA23-CF1121E84419}"/>
              </a:ext>
            </a:extLst>
          </p:cNvPr>
          <p:cNvSpPr>
            <a:spLocks noGrp="1"/>
          </p:cNvSpPr>
          <p:nvPr>
            <p:ph type="body" sz="quarter" idx="14" hasCustomPrompt="1"/>
          </p:nvPr>
        </p:nvSpPr>
        <p:spPr>
          <a:xfrm>
            <a:off x="6011780" y="1726206"/>
            <a:ext cx="4485774" cy="3696027"/>
          </a:xfrm>
          <a:prstGeom prst="rect">
            <a:avLst/>
          </a:prstGeom>
        </p:spPr>
        <p:txBody>
          <a:bodyPr/>
          <a:lstStyle>
            <a:lvl1pPr marL="495325" indent="-495325">
              <a:lnSpc>
                <a:spcPts val="2800"/>
              </a:lnSpc>
              <a:spcBef>
                <a:spcPts val="0"/>
              </a:spcBef>
              <a:buFont typeface="+mj-lt"/>
              <a:buAutoNum type="arabicPeriod" startAt="11"/>
              <a:defRPr sz="2500" b="0" i="0">
                <a:solidFill>
                  <a:srgbClr val="17AD86"/>
                </a:solidFill>
                <a:latin typeface="Arial Narrow" panose="020B0604020202020204" pitchFamily="34" charset="0"/>
                <a:cs typeface="Arial Narrow" panose="020B0604020202020204" pitchFamily="34" charset="0"/>
              </a:defRPr>
            </a:lvl1pPr>
          </a:lstStyle>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endParaRPr lang="fr-FR" dirty="0"/>
          </a:p>
        </p:txBody>
      </p:sp>
    </p:spTree>
    <p:extLst>
      <p:ext uri="{BB962C8B-B14F-4D97-AF65-F5344CB8AC3E}">
        <p14:creationId xmlns:p14="http://schemas.microsoft.com/office/powerpoint/2010/main" val="35923338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userDrawn="1">
  <p:cSld name="Declaration">
    <p:spTree>
      <p:nvGrpSpPr>
        <p:cNvPr id="1" name=""/>
        <p:cNvGrpSpPr/>
        <p:nvPr/>
      </p:nvGrpSpPr>
      <p:grpSpPr>
        <a:xfrm>
          <a:off x="0" y="0"/>
          <a:ext cx="0" cy="0"/>
          <a:chOff x="0" y="0"/>
          <a:chExt cx="0" cy="0"/>
        </a:xfrm>
      </p:grpSpPr>
      <p:sp>
        <p:nvSpPr>
          <p:cNvPr id="4" name="DECLARATION OF INTERESTS">
            <a:extLst>
              <a:ext uri="{FF2B5EF4-FFF2-40B4-BE49-F238E27FC236}">
                <a16:creationId xmlns:a16="http://schemas.microsoft.com/office/drawing/2014/main" id="{CF78B9FB-DD1C-5BC9-3C30-4C3D67228643}"/>
              </a:ext>
            </a:extLst>
          </p:cNvPr>
          <p:cNvSpPr/>
          <p:nvPr userDrawn="1"/>
        </p:nvSpPr>
        <p:spPr>
          <a:xfrm>
            <a:off x="952500" y="952500"/>
            <a:ext cx="6584950" cy="476250"/>
          </a:xfrm>
          <a:prstGeom prst="rect">
            <a:avLst/>
          </a:prstGeom>
          <a:noFill/>
          <a:ln/>
        </p:spPr>
        <p:txBody>
          <a:bodyPr wrap="square" lIns="0" tIns="0" rIns="0" bIns="0" rtlCol="0" anchor="t"/>
          <a:lstStyle/>
          <a:p>
            <a:pPr marL="0" indent="0" algn="l">
              <a:lnSpc>
                <a:spcPts val="3750"/>
              </a:lnSpc>
              <a:buNone/>
            </a:pPr>
            <a:r>
              <a:rPr lang="en-US" sz="3750" dirty="0">
                <a:solidFill>
                  <a:srgbClr val="00305D"/>
                </a:solidFill>
                <a:latin typeface="Arial Narrow Bold" pitchFamily="34" charset="0"/>
                <a:ea typeface="Arial Narrow Bold" pitchFamily="34" charset="-122"/>
                <a:cs typeface="Arial Narrow Bold" pitchFamily="34" charset="-120"/>
              </a:rPr>
              <a:t>DECLARATION OF INTERESTS</a:t>
            </a:r>
            <a:endParaRPr lang="en-US" sz="3750" dirty="0"/>
          </a:p>
        </p:txBody>
      </p:sp>
      <p:sp>
        <p:nvSpPr>
          <p:cNvPr id="5" name="Please declare all interests arising from your work or expertise which may be perceived to conflict with the integrity of ESMO andor your work within the Society The Declaration of Interests included in your slide presentations must specify all financial">
            <a:extLst>
              <a:ext uri="{FF2B5EF4-FFF2-40B4-BE49-F238E27FC236}">
                <a16:creationId xmlns:a16="http://schemas.microsoft.com/office/drawing/2014/main" id="{CF413EAE-313D-D8DD-84C7-BCFB821A2C7D}"/>
              </a:ext>
            </a:extLst>
          </p:cNvPr>
          <p:cNvSpPr/>
          <p:nvPr userDrawn="1"/>
        </p:nvSpPr>
        <p:spPr>
          <a:xfrm>
            <a:off x="952500" y="1746250"/>
            <a:ext cx="9055100" cy="4375150"/>
          </a:xfrm>
          <a:prstGeom prst="rect">
            <a:avLst/>
          </a:prstGeom>
          <a:noFill/>
          <a:ln/>
        </p:spPr>
        <p:txBody>
          <a:bodyPr wrap="square" lIns="0" tIns="0" rIns="0" bIns="0" rtlCol="0" anchor="t"/>
          <a:lstStyle/>
          <a:p>
            <a:pPr marL="0" indent="0" algn="l">
              <a:lnSpc>
                <a:spcPts val="2650"/>
              </a:lnSpc>
              <a:buNone/>
            </a:pPr>
            <a:r>
              <a:rPr lang="en-US" sz="2500" dirty="0">
                <a:solidFill>
                  <a:srgbClr val="00305D"/>
                </a:solidFill>
                <a:latin typeface="Arial Narrow Bold" pitchFamily="34" charset="0"/>
                <a:ea typeface="Arial Narrow Bold" pitchFamily="34" charset="-122"/>
                <a:cs typeface="Arial Narrow Bold" pitchFamily="34" charset="-120"/>
              </a:rPr>
              <a:t>Please declare all interests arising from your work or expertise which may be perceived to conflict with the integrity of ESMO and/or your work within the Society.
The Declaration of Interests included in your slide presentation(s) must specify all financial / non-financial interests you have in relation to the following relevant organisations and should cover the last two calendar years:
Pharmaceutical, diagnostic, biotechnology, medical technology, therapeutic, artificial intelligence and research companies in the medical and healthcare areas, private healthcare providers, commercial medical education providers, medical societies, foundations or charities.</a:t>
            </a:r>
            <a:endParaRPr lang="en-US" sz="2500" dirty="0"/>
          </a:p>
        </p:txBody>
      </p:sp>
      <p:pic>
        <p:nvPicPr>
          <p:cNvPr id="6" name="Picture 5" descr="A logo with colorful letters&#10;&#10;Description automatically generated with medium confidence">
            <a:extLst>
              <a:ext uri="{FF2B5EF4-FFF2-40B4-BE49-F238E27FC236}">
                <a16:creationId xmlns:a16="http://schemas.microsoft.com/office/drawing/2014/main" id="{BE73932A-A507-BADD-78AA-CA55B33A9E84}"/>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3358354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Declaration 2">
    <p:spTree>
      <p:nvGrpSpPr>
        <p:cNvPr id="1" name=""/>
        <p:cNvGrpSpPr/>
        <p:nvPr/>
      </p:nvGrpSpPr>
      <p:grpSpPr>
        <a:xfrm>
          <a:off x="0" y="0"/>
          <a:ext cx="0" cy="0"/>
          <a:chOff x="0" y="0"/>
          <a:chExt cx="0" cy="0"/>
        </a:xfrm>
      </p:grpSpPr>
      <p:sp>
        <p:nvSpPr>
          <p:cNvPr id="10" name="You should provide details about any financial  non-financial interests you may have in the above-mentioned organisations including but not limited to">
            <a:extLst>
              <a:ext uri="{FF2B5EF4-FFF2-40B4-BE49-F238E27FC236}">
                <a16:creationId xmlns:a16="http://schemas.microsoft.com/office/drawing/2014/main" id="{0D506497-9704-8B16-ADC2-E27825397590}"/>
              </a:ext>
            </a:extLst>
          </p:cNvPr>
          <p:cNvSpPr/>
          <p:nvPr userDrawn="1"/>
        </p:nvSpPr>
        <p:spPr>
          <a:xfrm>
            <a:off x="952500" y="952500"/>
            <a:ext cx="9652000" cy="635000"/>
          </a:xfrm>
          <a:prstGeom prst="rect">
            <a:avLst/>
          </a:prstGeom>
          <a:noFill/>
          <a:ln/>
        </p:spPr>
        <p:txBody>
          <a:bodyPr wrap="square" lIns="0" tIns="0" rIns="0" bIns="0" rtlCol="0" anchor="t"/>
          <a:lstStyle/>
          <a:p>
            <a:pPr marL="0" indent="0" algn="l">
              <a:lnSpc>
                <a:spcPts val="2500"/>
              </a:lnSpc>
              <a:buNone/>
            </a:pPr>
            <a:r>
              <a:rPr lang="en-US" sz="2500" dirty="0">
                <a:solidFill>
                  <a:srgbClr val="00305D"/>
                </a:solidFill>
                <a:latin typeface="Arial Narrow Bold" pitchFamily="34" charset="0"/>
                <a:ea typeface="Arial Narrow Bold" pitchFamily="34" charset="-122"/>
                <a:cs typeface="Arial Narrow Bold" pitchFamily="34" charset="-120"/>
              </a:rPr>
              <a:t>You should provide details about any financial / non-financial interests you may have in the above-mentioned organisations, including, but not limited to:</a:t>
            </a:r>
            <a:endParaRPr lang="en-US" sz="2500" dirty="0"/>
          </a:p>
        </p:txBody>
      </p:sp>
      <p:sp>
        <p:nvSpPr>
          <p:cNvPr id="11" name="Compensation you have received for any speaker consultancy or advisory role or similar activity eg public speaking writing engagements expert testimony Any role in a relevant organisationfor which you are financially compensated eg as an employee officer">
            <a:extLst>
              <a:ext uri="{FF2B5EF4-FFF2-40B4-BE49-F238E27FC236}">
                <a16:creationId xmlns:a16="http://schemas.microsoft.com/office/drawing/2014/main" id="{A7541812-4CF2-9B73-236B-B23CD75C3944}"/>
              </a:ext>
            </a:extLst>
          </p:cNvPr>
          <p:cNvSpPr/>
          <p:nvPr userDrawn="1"/>
        </p:nvSpPr>
        <p:spPr>
          <a:xfrm>
            <a:off x="952500" y="1905000"/>
            <a:ext cx="10382250" cy="4191000"/>
          </a:xfrm>
          <a:prstGeom prst="rect">
            <a:avLst/>
          </a:prstGeom>
          <a:noFill/>
          <a:ln/>
        </p:spPr>
        <p:txBody>
          <a:bodyPr wrap="square" lIns="0" tIns="0" rIns="0" bIns="0" rtlCol="0" anchor="t"/>
          <a:lstStyle/>
          <a:p>
            <a:pPr marL="0" indent="0" algn="l">
              <a:lnSpc>
                <a:spcPts val="1650"/>
              </a:lnSpc>
              <a:buNone/>
            </a:pPr>
            <a:r>
              <a:rPr lang="en-US" sz="1500" dirty="0">
                <a:solidFill>
                  <a:srgbClr val="00305D"/>
                </a:solidFill>
                <a:latin typeface="Arial Narrow" pitchFamily="34" charset="0"/>
                <a:ea typeface="Arial Narrow" pitchFamily="34" charset="-122"/>
                <a:cs typeface="Arial Narrow" pitchFamily="34" charset="-120"/>
              </a:rPr>
              <a:t>Compensation you have received for any speaker, consultancy or advisory role or similar activity (e.g. public speaking, writing engagements, expert testimony). Any role in a relevant organisation for which you are financially compensated (e.g. as an employee, officer or member of the Board of Directors). Details of any stocks or ownership interests that you have in a relevant organisation (as defined on the previous slide).
Licensing fees or royalties that you receive / have received from any Intellectual Property (IP) interests relating to the healthcare or medical education industries. Also list any such arrangements that do not currently provide an income but could in the future (i.e. a license that has been granted).
Research funding paid to you or your institution by any relevant for-profit healthcare company specifically in respect of work that you lead as a Local, Coordinating or Regulatory Investigator. Please report all companies, indicating your role (Local or Coordinating PI – e.g. at national level, </a:t>
            </a:r>
            <a:br>
              <a:rPr sz="1200" dirty="0"/>
            </a:br>
            <a:r>
              <a:rPr lang="en-US" sz="1500" dirty="0">
                <a:solidFill>
                  <a:srgbClr val="00305D"/>
                </a:solidFill>
                <a:latin typeface="Arial Narrow" pitchFamily="34" charset="0"/>
                <a:ea typeface="Arial Narrow" pitchFamily="34" charset="-122"/>
                <a:cs typeface="Arial Narrow" pitchFamily="34" charset="-120"/>
              </a:rPr>
              <a:t>as steering committee member, or trial chair), and indicating if there is a financial interest or not. If yes please indicate if the payment is personal / institutional or both. 
Details of any non-remunerated activities you have performed for any relevant organisation (e.g. a leadership position, advisory role, principal investigator or project lead).
Details of any non-financial benefits received from a relevant organisation (as defined on the previous slide).For example, access to proprietary information or samples of medical products that are used in your research programme.Details of membership or affiliation with any political organisation, pressure group, lobbying organisation or similar association operating in similar areas as ESMO or with relevance to cancer medicine.
</a:t>
            </a:r>
            <a:r>
              <a:rPr lang="en-US" sz="1500" dirty="0">
                <a:solidFill>
                  <a:srgbClr val="00305D"/>
                </a:solidFill>
                <a:latin typeface="Arial Narrow Bold" pitchFamily="34" charset="0"/>
                <a:ea typeface="Arial Narrow Bold" pitchFamily="34" charset="-122"/>
                <a:cs typeface="Arial Narrow Bold" pitchFamily="34" charset="-120"/>
              </a:rPr>
              <a:t>If you have nothing to declare then please also state this.</a:t>
            </a:r>
            <a:endParaRPr lang="en-US" sz="1500" dirty="0"/>
          </a:p>
        </p:txBody>
      </p:sp>
      <p:pic>
        <p:nvPicPr>
          <p:cNvPr id="2" name="Picture 1" descr="A logo with colorful letters&#10;&#10;Description automatically generated with medium confidence">
            <a:extLst>
              <a:ext uri="{FF2B5EF4-FFF2-40B4-BE49-F238E27FC236}">
                <a16:creationId xmlns:a16="http://schemas.microsoft.com/office/drawing/2014/main" id="{EBE5DFB1-5306-3F0B-C65F-3219D9C4715D}"/>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4929524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userDrawn="1">
  <p:cSld name="Chapter">
    <p:bg>
      <p:bgPr>
        <a:solidFill>
          <a:srgbClr val="17AD86"/>
        </a:solidFill>
        <a:effectLst/>
      </p:bgPr>
    </p:bg>
    <p:spTree>
      <p:nvGrpSpPr>
        <p:cNvPr id="1" name=""/>
        <p:cNvGrpSpPr/>
        <p:nvPr/>
      </p:nvGrpSpPr>
      <p:grpSpPr>
        <a:xfrm>
          <a:off x="0" y="0"/>
          <a:ext cx="0" cy="0"/>
          <a:chOff x="0" y="0"/>
          <a:chExt cx="0" cy="0"/>
        </a:xfrm>
      </p:grpSpPr>
      <p:sp>
        <p:nvSpPr>
          <p:cNvPr id="5" name="Espace réservé du texte 8">
            <a:extLst>
              <a:ext uri="{FF2B5EF4-FFF2-40B4-BE49-F238E27FC236}">
                <a16:creationId xmlns:a16="http://schemas.microsoft.com/office/drawing/2014/main" id="{CE7EB273-E257-1226-3E56-FA23F5B8D48B}"/>
              </a:ext>
            </a:extLst>
          </p:cNvPr>
          <p:cNvSpPr>
            <a:spLocks noGrp="1"/>
          </p:cNvSpPr>
          <p:nvPr>
            <p:ph type="body" sz="quarter" idx="10" hasCustomPrompt="1"/>
          </p:nvPr>
        </p:nvSpPr>
        <p:spPr>
          <a:xfrm>
            <a:off x="952500" y="26102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dirty="0" err="1"/>
              <a:t>Chapter</a:t>
            </a:r>
            <a:r>
              <a:rPr lang="fr-FR" dirty="0"/>
              <a:t> 01</a:t>
            </a:r>
          </a:p>
        </p:txBody>
      </p:sp>
      <p:sp>
        <p:nvSpPr>
          <p:cNvPr id="6" name="Espace réservé du texte 8">
            <a:extLst>
              <a:ext uri="{FF2B5EF4-FFF2-40B4-BE49-F238E27FC236}">
                <a16:creationId xmlns:a16="http://schemas.microsoft.com/office/drawing/2014/main" id="{9DC977A2-169A-8E2C-3AA4-BCBD4E2D9A34}"/>
              </a:ext>
            </a:extLst>
          </p:cNvPr>
          <p:cNvSpPr>
            <a:spLocks noGrp="1"/>
          </p:cNvSpPr>
          <p:nvPr>
            <p:ph type="body" sz="quarter" idx="11" hasCustomPrompt="1"/>
          </p:nvPr>
        </p:nvSpPr>
        <p:spPr>
          <a:xfrm>
            <a:off x="952500" y="36151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pic>
        <p:nvPicPr>
          <p:cNvPr id="7" name="Picture 6" descr="A screen shot of a logo&#10;&#10;Description automatically generated">
            <a:extLst>
              <a:ext uri="{FF2B5EF4-FFF2-40B4-BE49-F238E27FC236}">
                <a16:creationId xmlns:a16="http://schemas.microsoft.com/office/drawing/2014/main" id="{2AE1EB9A-33AE-9F77-1724-49CD53769FB6}"/>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6762267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Chapter 2">
    <p:bg>
      <p:bgPr>
        <a:solidFill>
          <a:srgbClr val="17AD86"/>
        </a:solidFill>
        <a:effectLst/>
      </p:bgPr>
    </p:bg>
    <p:spTree>
      <p:nvGrpSpPr>
        <p:cNvPr id="1" name=""/>
        <p:cNvGrpSpPr/>
        <p:nvPr/>
      </p:nvGrpSpPr>
      <p:grpSpPr>
        <a:xfrm>
          <a:off x="0" y="0"/>
          <a:ext cx="0" cy="0"/>
          <a:chOff x="0" y="0"/>
          <a:chExt cx="0" cy="0"/>
        </a:xfrm>
      </p:grpSpPr>
      <p:pic>
        <p:nvPicPr>
          <p:cNvPr id="2" name="ESMO-Congress-2025-Visual-White" descr="preencoded.png">
            <a:extLst>
              <a:ext uri="{FF2B5EF4-FFF2-40B4-BE49-F238E27FC236}">
                <a16:creationId xmlns:a16="http://schemas.microsoft.com/office/drawing/2014/main" id="{1B2199EC-81F8-71BD-DEA1-F2049ADDA322}"/>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4425950" y="660400"/>
            <a:ext cx="7766050" cy="6197600"/>
          </a:xfrm>
          <a:prstGeom prst="rect">
            <a:avLst/>
          </a:prstGeom>
        </p:spPr>
      </p:pic>
      <p:sp>
        <p:nvSpPr>
          <p:cNvPr id="4" name="Espace réservé du texte 8">
            <a:extLst>
              <a:ext uri="{FF2B5EF4-FFF2-40B4-BE49-F238E27FC236}">
                <a16:creationId xmlns:a16="http://schemas.microsoft.com/office/drawing/2014/main" id="{2CC0F87C-AD2E-658B-BB9F-1D98280B80A5}"/>
              </a:ext>
            </a:extLst>
          </p:cNvPr>
          <p:cNvSpPr>
            <a:spLocks noGrp="1"/>
          </p:cNvSpPr>
          <p:nvPr>
            <p:ph type="body" sz="quarter" idx="10" hasCustomPrompt="1"/>
          </p:nvPr>
        </p:nvSpPr>
        <p:spPr>
          <a:xfrm>
            <a:off x="952500" y="9331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dirty="0" err="1"/>
              <a:t>Chapter</a:t>
            </a:r>
            <a:r>
              <a:rPr lang="fr-FR" dirty="0"/>
              <a:t> 01</a:t>
            </a:r>
          </a:p>
        </p:txBody>
      </p:sp>
      <p:sp>
        <p:nvSpPr>
          <p:cNvPr id="5" name="Espace réservé du texte 8">
            <a:extLst>
              <a:ext uri="{FF2B5EF4-FFF2-40B4-BE49-F238E27FC236}">
                <a16:creationId xmlns:a16="http://schemas.microsoft.com/office/drawing/2014/main" id="{3C2E0DBC-4B09-BA0F-A23A-E294BC2CD85D}"/>
              </a:ext>
            </a:extLst>
          </p:cNvPr>
          <p:cNvSpPr>
            <a:spLocks noGrp="1"/>
          </p:cNvSpPr>
          <p:nvPr>
            <p:ph type="body" sz="quarter" idx="11" hasCustomPrompt="1"/>
          </p:nvPr>
        </p:nvSpPr>
        <p:spPr>
          <a:xfrm>
            <a:off x="952500" y="19380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pic>
        <p:nvPicPr>
          <p:cNvPr id="6" name="Picture 5" descr="A screen shot of a logo&#10;&#10;Description automatically generated">
            <a:extLst>
              <a:ext uri="{FF2B5EF4-FFF2-40B4-BE49-F238E27FC236}">
                <a16:creationId xmlns:a16="http://schemas.microsoft.com/office/drawing/2014/main" id="{4C2F0E85-2040-CA0E-DD83-670AC7D120BB}"/>
              </a:ext>
            </a:extLst>
          </p:cNvPr>
          <p:cNvPicPr>
            <a:picLocks noChangeAspect="1"/>
          </p:cNvPicPr>
          <p:nvPr userDrawn="1"/>
        </p:nvPicPr>
        <p:blipFill>
          <a:blip r:embed="rId4"/>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479262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userDrawn="1">
  <p:cSld name="Slide White 1">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dirty="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dirty="0"/>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dirty="0"/>
              <a:t>Name of the </a:t>
            </a:r>
            <a:r>
              <a:rPr lang="fr-FR" dirty="0" err="1"/>
              <a:t>presenter</a:t>
            </a:r>
            <a:r>
              <a:rPr lang="fr-FR" dirty="0"/>
              <a:t> </a:t>
            </a:r>
            <a:r>
              <a:rPr lang="fr-FR" dirty="0" err="1"/>
              <a:t>here</a:t>
            </a:r>
            <a:endParaRPr lang="fr-FR" dirty="0"/>
          </a:p>
        </p:txBody>
      </p:sp>
      <p:pic>
        <p:nvPicPr>
          <p:cNvPr id="2" name="Picture 1" descr="A screen shot of a logo&#10;&#10;Description automatically generated">
            <a:extLst>
              <a:ext uri="{FF2B5EF4-FFF2-40B4-BE49-F238E27FC236}">
                <a16:creationId xmlns:a16="http://schemas.microsoft.com/office/drawing/2014/main" id="{8797B919-08E8-2301-3B61-D847E8D706C0}"/>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615267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userDrawn="1">
  <p:cSld name="Slide White 2">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dirty="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dirty="0"/>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630014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userDrawn="1">
  <p:cSld name="Slide White 3">
    <p:spTree>
      <p:nvGrpSpPr>
        <p:cNvPr id="1" name=""/>
        <p:cNvGrpSpPr/>
        <p:nvPr/>
      </p:nvGrpSpPr>
      <p:grpSpPr>
        <a:xfrm>
          <a:off x="0" y="0"/>
          <a:ext cx="0" cy="0"/>
          <a:chOff x="0" y="0"/>
          <a:chExt cx="0" cy="0"/>
        </a:xfrm>
      </p:grpSpPr>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66759" y="621494"/>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32893" y="6156616"/>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66760" y="1462969"/>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5" name="Picture 4" descr="A screen shot of a logo&#10;&#10;Description automatically generated">
            <a:extLst>
              <a:ext uri="{FF2B5EF4-FFF2-40B4-BE49-F238E27FC236}">
                <a16:creationId xmlns:a16="http://schemas.microsoft.com/office/drawing/2014/main" id="{C582A324-A549-DB97-3784-CEAB8693E9F9}"/>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3229651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userDrawn="1">
  <p:cSld name="Slide Visual 1">
    <p:spTree>
      <p:nvGrpSpPr>
        <p:cNvPr id="1" name=""/>
        <p:cNvGrpSpPr/>
        <p:nvPr/>
      </p:nvGrpSpPr>
      <p:grpSpPr>
        <a:xfrm>
          <a:off x="0" y="0"/>
          <a:ext cx="0" cy="0"/>
          <a:chOff x="0" y="0"/>
          <a:chExt cx="0" cy="0"/>
        </a:xfrm>
      </p:grpSpPr>
      <p:pic>
        <p:nvPicPr>
          <p:cNvPr id="3" name="ESMO-Congress-2025-Visual">
            <a:extLst>
              <a:ext uri="{FF2B5EF4-FFF2-40B4-BE49-F238E27FC236}">
                <a16:creationId xmlns:a16="http://schemas.microsoft.com/office/drawing/2014/main" id="{A36B5E4C-704D-EDB7-B772-D511DDB17E8C}"/>
              </a:ext>
            </a:extLst>
          </p:cNvPr>
          <p:cNvPicPr>
            <a:picLocks noChangeAspect="1"/>
          </p:cNvPicPr>
          <p:nvPr userDrawn="1"/>
        </p:nvPicPr>
        <p:blipFill>
          <a:blip r:embed="rId2"/>
          <a:srcRect/>
          <a:stretch/>
        </p:blipFill>
        <p:spPr>
          <a:xfrm>
            <a:off x="6113924" y="285750"/>
            <a:ext cx="6076950" cy="6572250"/>
          </a:xfrm>
          <a:prstGeom prst="rect">
            <a:avLst/>
          </a:prstGeom>
        </p:spPr>
      </p:pic>
      <p:pic>
        <p:nvPicPr>
          <p:cNvPr id="5" name="ESMO-Congress-2025-Logo" descr="preencoded.png">
            <a:extLst>
              <a:ext uri="{FF2B5EF4-FFF2-40B4-BE49-F238E27FC236}">
                <a16:creationId xmlns:a16="http://schemas.microsoft.com/office/drawing/2014/main" id="{844C8E07-B2FC-9063-6F92-6F07242304C4}"/>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10604500" y="6388100"/>
            <a:ext cx="1390650" cy="266700"/>
          </a:xfrm>
          <a:prstGeom prst="rect">
            <a:avLst/>
          </a:prstGeom>
        </p:spPr>
      </p:pic>
      <p:sp>
        <p:nvSpPr>
          <p:cNvPr id="2" name="Espace réservé du texte 8">
            <a:extLst>
              <a:ext uri="{FF2B5EF4-FFF2-40B4-BE49-F238E27FC236}">
                <a16:creationId xmlns:a16="http://schemas.microsoft.com/office/drawing/2014/main" id="{E8AA6B6A-FF41-19E9-C9AB-93E01D033A52}"/>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7" name="Espace réservé du texte 8">
            <a:extLst>
              <a:ext uri="{FF2B5EF4-FFF2-40B4-BE49-F238E27FC236}">
                <a16:creationId xmlns:a16="http://schemas.microsoft.com/office/drawing/2014/main" id="{7FC4E609-892E-ABE6-F189-526293B25BD0}"/>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8" name="Espace réservé du texte 9">
            <a:extLst>
              <a:ext uri="{FF2B5EF4-FFF2-40B4-BE49-F238E27FC236}">
                <a16:creationId xmlns:a16="http://schemas.microsoft.com/office/drawing/2014/main" id="{CBA83098-C3C3-6DD8-6283-50638972520F}"/>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9" name="Content of this presentation is copyrightand responsibility of the author Permission is required for re-use">
            <a:extLst>
              <a:ext uri="{FF2B5EF4-FFF2-40B4-BE49-F238E27FC236}">
                <a16:creationId xmlns:a16="http://schemas.microsoft.com/office/drawing/2014/main" id="{236CCA65-189B-E2B0-42C9-47E430DA4BCA}"/>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dirty="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dirty="0"/>
          </a:p>
        </p:txBody>
      </p:sp>
      <p:pic>
        <p:nvPicPr>
          <p:cNvPr id="6" name="Picture 5" descr="A screen shot of a logo&#10;&#10;Description automatically generated">
            <a:extLst>
              <a:ext uri="{FF2B5EF4-FFF2-40B4-BE49-F238E27FC236}">
                <a16:creationId xmlns:a16="http://schemas.microsoft.com/office/drawing/2014/main" id="{74A0F252-A117-245D-BF50-073F3E702877}"/>
              </a:ext>
            </a:extLst>
          </p:cNvPr>
          <p:cNvPicPr>
            <a:picLocks noChangeAspect="1"/>
          </p:cNvPicPr>
          <p:nvPr userDrawn="1"/>
        </p:nvPicPr>
        <p:blipFill>
          <a:blip r:embed="rId5"/>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5183165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2.xml><?xml version="1.0" encoding="utf-8"?>
<p:sldLayout xmlns:a="http://schemas.openxmlformats.org/drawingml/2006/main" xmlns:r="http://schemas.openxmlformats.org/officeDocument/2006/relationships" xmlns:p="http://schemas.openxmlformats.org/presentationml/2006/main" preserve="1" userDrawn="1">
  <p:cSld name="Slide Visual 2">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CAF35C4B-9720-812F-B4A9-2ADB85E4698B}"/>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dirty="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dirty="0"/>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11" name="Espace réservé du texte 8">
            <a:extLst>
              <a:ext uri="{FF2B5EF4-FFF2-40B4-BE49-F238E27FC236}">
                <a16:creationId xmlns:a16="http://schemas.microsoft.com/office/drawing/2014/main" id="{DB5289C3-226C-3FDB-DFAF-BF8262181E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13" name="Espace réservé du texte 8">
            <a:extLst>
              <a:ext uri="{FF2B5EF4-FFF2-40B4-BE49-F238E27FC236}">
                <a16:creationId xmlns:a16="http://schemas.microsoft.com/office/drawing/2014/main" id="{CCFF93DF-756E-1034-F9F3-945B56EB2AB1}"/>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3" name="ESMO-Congress-2025-Logo">
            <a:extLst>
              <a:ext uri="{FF2B5EF4-FFF2-40B4-BE49-F238E27FC236}">
                <a16:creationId xmlns:a16="http://schemas.microsoft.com/office/drawing/2014/main" id="{4CE7A2B6-E01B-FA28-FE1F-6BB849B131BB}"/>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5047593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userDrawn="1">
  <p:cSld name="Slide Visual 3">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0F1111CD-8B55-B3B0-93B6-49BD86F5B2BE}"/>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dirty="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dirty="0"/>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2" name="Espace réservé du texte 8">
            <a:extLst>
              <a:ext uri="{FF2B5EF4-FFF2-40B4-BE49-F238E27FC236}">
                <a16:creationId xmlns:a16="http://schemas.microsoft.com/office/drawing/2014/main" id="{CCD00FBE-3F02-8D7E-28A9-666186DC4F37}"/>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3" name="ESMO-Congress-2025-Logo">
            <a:extLst>
              <a:ext uri="{FF2B5EF4-FFF2-40B4-BE49-F238E27FC236}">
                <a16:creationId xmlns:a16="http://schemas.microsoft.com/office/drawing/2014/main" id="{0CC3C73F-CBE6-2436-D399-02A23B6833B0}"/>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1054714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userDrawn="1">
  <p:cSld name="Slide Notes 1">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6"/>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8770D00-9A3D-B590-E43A-EBB0705010B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7" name="Espace réservé du texte 8">
            <a:extLst>
              <a:ext uri="{FF2B5EF4-FFF2-40B4-BE49-F238E27FC236}">
                <a16:creationId xmlns:a16="http://schemas.microsoft.com/office/drawing/2014/main" id="{8C07CF53-7102-7698-45AD-FEC93BBA11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dirty="0"/>
              <a:t>Notes</a:t>
            </a:r>
          </a:p>
        </p:txBody>
      </p:sp>
      <p:pic>
        <p:nvPicPr>
          <p:cNvPr id="9" name="ESMO-Congress-2025-Logo">
            <a:extLst>
              <a:ext uri="{FF2B5EF4-FFF2-40B4-BE49-F238E27FC236}">
                <a16:creationId xmlns:a16="http://schemas.microsoft.com/office/drawing/2014/main" id="{E7B334EE-F440-C503-E404-FFCFC08FB412}"/>
              </a:ext>
            </a:extLst>
          </p:cNvPr>
          <p:cNvPicPr>
            <a:picLocks noChangeAspect="1"/>
          </p:cNvPicPr>
          <p:nvPr userDrawn="1"/>
        </p:nvPicPr>
        <p:blipFill>
          <a:blip r:embed="rId7">
            <a:extLst>
              <a:ext uri="{96DAC541-7B7A-43D3-8B79-37D633B846F1}">
                <asvg:svgBlip xmlns:asvg="http://schemas.microsoft.com/office/drawing/2016/SVG/main" r:embed="rId8"/>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8224765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userDrawn="1">
  <p:cSld name="Slide Notes 2">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6"/>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dirty="0"/>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10" name="Espace réservé du texte 8">
            <a:extLst>
              <a:ext uri="{FF2B5EF4-FFF2-40B4-BE49-F238E27FC236}">
                <a16:creationId xmlns:a16="http://schemas.microsoft.com/office/drawing/2014/main" id="{89F3FCAC-40F8-3FB0-C227-8934B23A5CB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11" name="Espace réservé du texte 8">
            <a:extLst>
              <a:ext uri="{FF2B5EF4-FFF2-40B4-BE49-F238E27FC236}">
                <a16:creationId xmlns:a16="http://schemas.microsoft.com/office/drawing/2014/main" id="{9C4265EE-EF98-0249-42EA-7BDD1A3CC4C2}"/>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2" name="ESMO-Congress-2025-Logo">
            <a:extLst>
              <a:ext uri="{FF2B5EF4-FFF2-40B4-BE49-F238E27FC236}">
                <a16:creationId xmlns:a16="http://schemas.microsoft.com/office/drawing/2014/main" id="{42C123FE-05F4-9B54-D5ED-662116D06414}"/>
              </a:ext>
            </a:extLst>
          </p:cNvPr>
          <p:cNvPicPr>
            <a:picLocks noChangeAspect="1"/>
          </p:cNvPicPr>
          <p:nvPr userDrawn="1"/>
        </p:nvPicPr>
        <p:blipFill>
          <a:blip r:embed="rId7">
            <a:extLst>
              <a:ext uri="{96DAC541-7B7A-43D3-8B79-37D633B846F1}">
                <asvg:svgBlip xmlns:asvg="http://schemas.microsoft.com/office/drawing/2016/SVG/main" r:embed="rId8"/>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9964529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userDrawn="1">
  <p:cSld name="Slide Notes 3">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6"/>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dirty="0"/>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2" name="Espace réservé du texte 8">
            <a:extLst>
              <a:ext uri="{FF2B5EF4-FFF2-40B4-BE49-F238E27FC236}">
                <a16:creationId xmlns:a16="http://schemas.microsoft.com/office/drawing/2014/main" id="{A18E08C1-C14F-1E11-97D0-8A5C2A2CF40B}"/>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7" name="ESMO-Congress-2025-Logo">
            <a:extLst>
              <a:ext uri="{FF2B5EF4-FFF2-40B4-BE49-F238E27FC236}">
                <a16:creationId xmlns:a16="http://schemas.microsoft.com/office/drawing/2014/main" id="{426D80BE-2426-5E8A-1300-5E59B2A53209}"/>
              </a:ext>
            </a:extLst>
          </p:cNvPr>
          <p:cNvPicPr>
            <a:picLocks noChangeAspect="1"/>
          </p:cNvPicPr>
          <p:nvPr userDrawn="1"/>
        </p:nvPicPr>
        <p:blipFill>
          <a:blip r:embed="rId7">
            <a:extLst>
              <a:ext uri="{96DAC541-7B7A-43D3-8B79-37D633B846F1}">
                <asvg:svgBlip xmlns:asvg="http://schemas.microsoft.com/office/drawing/2016/SVG/main" r:embed="rId8"/>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3003881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userDrawn="1">
  <p:cSld name="Slide with 2 titles">
    <p:spTree>
      <p:nvGrpSpPr>
        <p:cNvPr id="1" name=""/>
        <p:cNvGrpSpPr/>
        <p:nvPr/>
      </p:nvGrpSpPr>
      <p:grpSpPr>
        <a:xfrm>
          <a:off x="0" y="0"/>
          <a:ext cx="0" cy="0"/>
          <a:chOff x="0" y="0"/>
          <a:chExt cx="0" cy="0"/>
        </a:xfrm>
      </p:grpSpPr>
      <p:pic>
        <p:nvPicPr>
          <p:cNvPr id="3" name="Rectangle 696" descr="preencoded.png">
            <a:extLst>
              <a:ext uri="{FF2B5EF4-FFF2-40B4-BE49-F238E27FC236}">
                <a16:creationId xmlns:a16="http://schemas.microsoft.com/office/drawing/2014/main" id="{DF14D86F-CF4C-2212-8F15-FA3DF9F66F4E}"/>
              </a:ext>
            </a:extLst>
          </p:cNvPr>
          <p:cNvPicPr>
            <a:picLocks noChangeAspect="1"/>
          </p:cNvPicPr>
          <p:nvPr userDrawn="1"/>
        </p:nvPicPr>
        <p:blipFill>
          <a:blip r:embed="rId2"/>
          <a:srcRect/>
          <a:stretch/>
        </p:blipFill>
        <p:spPr>
          <a:xfrm>
            <a:off x="888678" y="2317427"/>
            <a:ext cx="5402594" cy="3694444"/>
          </a:xfrm>
          <a:prstGeom prst="rect">
            <a:avLst/>
          </a:prstGeom>
        </p:spPr>
      </p:pic>
      <p:pic>
        <p:nvPicPr>
          <p:cNvPr id="4" name="Rectangle 698" descr="preencoded.png">
            <a:extLst>
              <a:ext uri="{FF2B5EF4-FFF2-40B4-BE49-F238E27FC236}">
                <a16:creationId xmlns:a16="http://schemas.microsoft.com/office/drawing/2014/main" id="{98111DF9-F839-E3FA-EE82-6C03DB213F4F}"/>
              </a:ext>
            </a:extLst>
          </p:cNvPr>
          <p:cNvPicPr>
            <a:picLocks noChangeAspect="1"/>
          </p:cNvPicPr>
          <p:nvPr userDrawn="1"/>
        </p:nvPicPr>
        <p:blipFill>
          <a:blip r:embed="rId3"/>
          <a:srcRect/>
          <a:stretch/>
        </p:blipFill>
        <p:spPr>
          <a:xfrm>
            <a:off x="6279827" y="2317427"/>
            <a:ext cx="5383545" cy="3694444"/>
          </a:xfrm>
          <a:prstGeom prst="rect">
            <a:avLst/>
          </a:prstGeom>
        </p:spPr>
      </p:pic>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F606252-868B-CE68-5B32-B65236C96F0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7" name="Espace réservé du texte 8">
            <a:extLst>
              <a:ext uri="{FF2B5EF4-FFF2-40B4-BE49-F238E27FC236}">
                <a16:creationId xmlns:a16="http://schemas.microsoft.com/office/drawing/2014/main" id="{054B066B-B56A-AFB3-18F1-B5D77549F213}"/>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8" name="Espace réservé du texte 8">
            <a:extLst>
              <a:ext uri="{FF2B5EF4-FFF2-40B4-BE49-F238E27FC236}">
                <a16:creationId xmlns:a16="http://schemas.microsoft.com/office/drawing/2014/main" id="{BD5FE23C-BC14-53A9-DF44-6E3F6F9CA528}"/>
              </a:ext>
            </a:extLst>
          </p:cNvPr>
          <p:cNvSpPr>
            <a:spLocks noGrp="1"/>
          </p:cNvSpPr>
          <p:nvPr>
            <p:ph type="body" sz="quarter" idx="12" hasCustomPrompt="1"/>
          </p:nvPr>
        </p:nvSpPr>
        <p:spPr>
          <a:xfrm>
            <a:off x="1321468"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fr-FR" dirty="0"/>
          </a:p>
        </p:txBody>
      </p:sp>
      <p:sp>
        <p:nvSpPr>
          <p:cNvPr id="9" name="Espace réservé du texte 8">
            <a:extLst>
              <a:ext uri="{FF2B5EF4-FFF2-40B4-BE49-F238E27FC236}">
                <a16:creationId xmlns:a16="http://schemas.microsoft.com/office/drawing/2014/main" id="{11D318C4-6EE7-1052-E627-DD039C18F7B8}"/>
              </a:ext>
            </a:extLst>
          </p:cNvPr>
          <p:cNvSpPr>
            <a:spLocks noGrp="1"/>
          </p:cNvSpPr>
          <p:nvPr>
            <p:ph type="body" sz="quarter" idx="13" hasCustomPrompt="1"/>
          </p:nvPr>
        </p:nvSpPr>
        <p:spPr>
          <a:xfrm>
            <a:off x="132146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Morbi </a:t>
            </a:r>
            <a:r>
              <a:rPr lang="en-US" sz="2000" dirty="0" err="1">
                <a:solidFill>
                  <a:srgbClr val="009BD8"/>
                </a:solidFill>
                <a:latin typeface="Arial Narrow Regular" pitchFamily="34" charset="0"/>
                <a:ea typeface="Arial Narrow Regular" pitchFamily="34" charset="-122"/>
                <a:cs typeface="Arial Narrow Regular" pitchFamily="34" charset="-120"/>
              </a:rPr>
              <a:t>faucibus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odio</a:t>
            </a:r>
            <a:r>
              <a:rPr lang="en-US" sz="2000" dirty="0">
                <a:solidFill>
                  <a:srgbClr val="009BD8"/>
                </a:solidFill>
                <a:latin typeface="Arial Narrow Regular" pitchFamily="34" charset="0"/>
                <a:ea typeface="Arial Narrow Regular" pitchFamily="34" charset="-122"/>
                <a:cs typeface="Arial Narrow Regular" pitchFamily="34" charset="-120"/>
              </a:rPr>
              <a:t> non </a:t>
            </a:r>
            <a:r>
              <a:rPr lang="en-US" sz="2000" dirty="0" err="1">
                <a:solidFill>
                  <a:srgbClr val="009BD8"/>
                </a:solidFill>
                <a:latin typeface="Arial Narrow Regular" pitchFamily="34" charset="0"/>
                <a:ea typeface="Arial Narrow Regular" pitchFamily="34" charset="-122"/>
                <a:cs typeface="Arial Narrow Regular" pitchFamily="34" charset="-120"/>
              </a:rPr>
              <a:t>orci</a:t>
            </a:r>
            <a:r>
              <a:rPr lang="en-US" sz="2000" dirty="0">
                <a:solidFill>
                  <a:srgbClr val="009BD8"/>
                </a:solidFill>
                <a:latin typeface="Arial Narrow Regular" pitchFamily="34" charset="0"/>
                <a:ea typeface="Arial Narrow Regular" pitchFamily="34" charset="-122"/>
                <a:cs typeface="Arial Narrow Regular" pitchFamily="34" charset="-120"/>
              </a:rPr>
              <a:t> maximus, sed </a:t>
            </a:r>
            <a:r>
              <a:rPr lang="en-US" sz="2000" dirty="0" err="1">
                <a:solidFill>
                  <a:srgbClr val="009BD8"/>
                </a:solidFill>
                <a:latin typeface="Arial Narrow Regular" pitchFamily="34" charset="0"/>
                <a:ea typeface="Arial Narrow Regular" pitchFamily="34" charset="-122"/>
                <a:cs typeface="Arial Narrow Regular" pitchFamily="34" charset="-120"/>
              </a:rPr>
              <a:t>tristique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enim</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sollicitudin</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Pellentesque</a:t>
            </a:r>
            <a:r>
              <a:rPr lang="en-US" sz="2000" dirty="0">
                <a:solidFill>
                  <a:srgbClr val="009BD8"/>
                </a:solidFill>
                <a:latin typeface="Arial Narrow Regular" pitchFamily="34" charset="0"/>
                <a:ea typeface="Arial Narrow Regular" pitchFamily="34" charset="-122"/>
                <a:cs typeface="Arial Narrow Regular" pitchFamily="34" charset="-120"/>
              </a:rPr>
              <a:t> habitant </a:t>
            </a:r>
            <a:r>
              <a:rPr lang="en-US" sz="2000" dirty="0" err="1">
                <a:solidFill>
                  <a:srgbClr val="009BD8"/>
                </a:solidFill>
                <a:latin typeface="Arial Narrow Regular" pitchFamily="34" charset="0"/>
                <a:ea typeface="Arial Narrow Regular" pitchFamily="34" charset="-122"/>
                <a:cs typeface="Arial Narrow Regular" pitchFamily="34" charset="-120"/>
              </a:rPr>
              <a:t>morbi</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tristique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senectus</a:t>
            </a:r>
            <a:r>
              <a:rPr lang="en-US" sz="2000" dirty="0">
                <a:solidFill>
                  <a:srgbClr val="009BD8"/>
                </a:solidFill>
                <a:latin typeface="Arial Narrow Regular" pitchFamily="34" charset="0"/>
                <a:ea typeface="Arial Narrow Regular" pitchFamily="34" charset="-122"/>
                <a:cs typeface="Arial Narrow Regular" pitchFamily="34" charset="-120"/>
              </a:rPr>
              <a:t> et </a:t>
            </a:r>
            <a:r>
              <a:rPr lang="en-US" sz="2000" dirty="0" err="1">
                <a:solidFill>
                  <a:srgbClr val="009BD8"/>
                </a:solidFill>
                <a:latin typeface="Arial Narrow Regular" pitchFamily="34" charset="0"/>
                <a:ea typeface="Arial Narrow Regular" pitchFamily="34" charset="-122"/>
                <a:cs typeface="Arial Narrow Regular" pitchFamily="34" charset="-120"/>
              </a:rPr>
              <a:t>netus</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fr-FR" dirty="0"/>
          </a:p>
        </p:txBody>
      </p:sp>
      <p:sp>
        <p:nvSpPr>
          <p:cNvPr id="10" name="Espace réservé du texte 8">
            <a:extLst>
              <a:ext uri="{FF2B5EF4-FFF2-40B4-BE49-F238E27FC236}">
                <a16:creationId xmlns:a16="http://schemas.microsoft.com/office/drawing/2014/main" id="{B4BE9B6C-03F3-B6FE-1199-55861C8F755B}"/>
              </a:ext>
            </a:extLst>
          </p:cNvPr>
          <p:cNvSpPr>
            <a:spLocks noGrp="1"/>
          </p:cNvSpPr>
          <p:nvPr>
            <p:ph type="body" sz="quarter" idx="14" hasCustomPrompt="1"/>
          </p:nvPr>
        </p:nvSpPr>
        <p:spPr>
          <a:xfrm>
            <a:off x="6727658"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fr-FR" dirty="0"/>
          </a:p>
        </p:txBody>
      </p:sp>
      <p:sp>
        <p:nvSpPr>
          <p:cNvPr id="11" name="Espace réservé du texte 8">
            <a:extLst>
              <a:ext uri="{FF2B5EF4-FFF2-40B4-BE49-F238E27FC236}">
                <a16:creationId xmlns:a16="http://schemas.microsoft.com/office/drawing/2014/main" id="{B41D1577-A051-F572-0186-A794D142FD7D}"/>
              </a:ext>
            </a:extLst>
          </p:cNvPr>
          <p:cNvSpPr>
            <a:spLocks noGrp="1"/>
          </p:cNvSpPr>
          <p:nvPr>
            <p:ph type="body" sz="quarter" idx="15" hasCustomPrompt="1"/>
          </p:nvPr>
        </p:nvSpPr>
        <p:spPr>
          <a:xfrm>
            <a:off x="672765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Morbi </a:t>
            </a:r>
            <a:r>
              <a:rPr lang="en-US" sz="2000" dirty="0" err="1">
                <a:solidFill>
                  <a:srgbClr val="009BD8"/>
                </a:solidFill>
                <a:latin typeface="Arial Narrow Regular" pitchFamily="34" charset="0"/>
                <a:ea typeface="Arial Narrow Regular" pitchFamily="34" charset="-122"/>
                <a:cs typeface="Arial Narrow Regular" pitchFamily="34" charset="-120"/>
              </a:rPr>
              <a:t>faucibus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odio</a:t>
            </a:r>
            <a:r>
              <a:rPr lang="en-US" sz="2000" dirty="0">
                <a:solidFill>
                  <a:srgbClr val="009BD8"/>
                </a:solidFill>
                <a:latin typeface="Arial Narrow Regular" pitchFamily="34" charset="0"/>
                <a:ea typeface="Arial Narrow Regular" pitchFamily="34" charset="-122"/>
                <a:cs typeface="Arial Narrow Regular" pitchFamily="34" charset="-120"/>
              </a:rPr>
              <a:t> non </a:t>
            </a:r>
            <a:r>
              <a:rPr lang="en-US" sz="2000" dirty="0" err="1">
                <a:solidFill>
                  <a:srgbClr val="009BD8"/>
                </a:solidFill>
                <a:latin typeface="Arial Narrow Regular" pitchFamily="34" charset="0"/>
                <a:ea typeface="Arial Narrow Regular" pitchFamily="34" charset="-122"/>
                <a:cs typeface="Arial Narrow Regular" pitchFamily="34" charset="-120"/>
              </a:rPr>
              <a:t>orci</a:t>
            </a:r>
            <a:r>
              <a:rPr lang="en-US" sz="2000" dirty="0">
                <a:solidFill>
                  <a:srgbClr val="009BD8"/>
                </a:solidFill>
                <a:latin typeface="Arial Narrow Regular" pitchFamily="34" charset="0"/>
                <a:ea typeface="Arial Narrow Regular" pitchFamily="34" charset="-122"/>
                <a:cs typeface="Arial Narrow Regular" pitchFamily="34" charset="-120"/>
              </a:rPr>
              <a:t> maximus, sed </a:t>
            </a:r>
            <a:r>
              <a:rPr lang="en-US" sz="2000" dirty="0" err="1">
                <a:solidFill>
                  <a:srgbClr val="009BD8"/>
                </a:solidFill>
                <a:latin typeface="Arial Narrow Regular" pitchFamily="34" charset="0"/>
                <a:ea typeface="Arial Narrow Regular" pitchFamily="34" charset="-122"/>
                <a:cs typeface="Arial Narrow Regular" pitchFamily="34" charset="-120"/>
              </a:rPr>
              <a:t>tristique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enim</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sollicitudin</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Pellentesque</a:t>
            </a:r>
            <a:r>
              <a:rPr lang="en-US" sz="2000" dirty="0">
                <a:solidFill>
                  <a:srgbClr val="009BD8"/>
                </a:solidFill>
                <a:latin typeface="Arial Narrow Regular" pitchFamily="34" charset="0"/>
                <a:ea typeface="Arial Narrow Regular" pitchFamily="34" charset="-122"/>
                <a:cs typeface="Arial Narrow Regular" pitchFamily="34" charset="-120"/>
              </a:rPr>
              <a:t> habitant </a:t>
            </a:r>
            <a:r>
              <a:rPr lang="en-US" sz="2000" dirty="0" err="1">
                <a:solidFill>
                  <a:srgbClr val="009BD8"/>
                </a:solidFill>
                <a:latin typeface="Arial Narrow Regular" pitchFamily="34" charset="0"/>
                <a:ea typeface="Arial Narrow Regular" pitchFamily="34" charset="-122"/>
                <a:cs typeface="Arial Narrow Regular" pitchFamily="34" charset="-120"/>
              </a:rPr>
              <a:t>morbi</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tristique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senectus</a:t>
            </a:r>
            <a:r>
              <a:rPr lang="en-US" sz="2000" dirty="0">
                <a:solidFill>
                  <a:srgbClr val="009BD8"/>
                </a:solidFill>
                <a:latin typeface="Arial Narrow Regular" pitchFamily="34" charset="0"/>
                <a:ea typeface="Arial Narrow Regular" pitchFamily="34" charset="-122"/>
                <a:cs typeface="Arial Narrow Regular" pitchFamily="34" charset="-120"/>
              </a:rPr>
              <a:t> et </a:t>
            </a:r>
            <a:r>
              <a:rPr lang="en-US" sz="2000" dirty="0" err="1">
                <a:solidFill>
                  <a:srgbClr val="009BD8"/>
                </a:solidFill>
                <a:latin typeface="Arial Narrow Regular" pitchFamily="34" charset="0"/>
                <a:ea typeface="Arial Narrow Regular" pitchFamily="34" charset="-122"/>
                <a:cs typeface="Arial Narrow Regular" pitchFamily="34" charset="-120"/>
              </a:rPr>
              <a:t>netus</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fr-FR" dirty="0"/>
          </a:p>
        </p:txBody>
      </p:sp>
      <p:pic>
        <p:nvPicPr>
          <p:cNvPr id="12" name="ESMO-Congress-2025-Logo">
            <a:extLst>
              <a:ext uri="{FF2B5EF4-FFF2-40B4-BE49-F238E27FC236}">
                <a16:creationId xmlns:a16="http://schemas.microsoft.com/office/drawing/2014/main" id="{A302C231-0F1C-66CD-2102-72289C22504B}"/>
              </a:ext>
            </a:extLst>
          </p:cNvPr>
          <p:cNvPicPr>
            <a:picLocks noChangeAspect="1"/>
          </p:cNvPicPr>
          <p:nvPr userDrawn="1"/>
        </p:nvPicPr>
        <p:blipFill>
          <a:blip r:embed="rId5">
            <a:extLst>
              <a:ext uri="{96DAC541-7B7A-43D3-8B79-37D633B846F1}">
                <asvg:svgBlip xmlns:asvg="http://schemas.microsoft.com/office/drawing/2016/SVG/main" r:embed="rId6"/>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608084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userDrawn="1">
  <p:cSld name="Slide with 3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2" name="Rectangle 696" descr="preencoded.png">
            <a:extLst>
              <a:ext uri="{FF2B5EF4-FFF2-40B4-BE49-F238E27FC236}">
                <a16:creationId xmlns:a16="http://schemas.microsoft.com/office/drawing/2014/main" id="{14E6B72B-41A5-ACA3-75ED-67B4B2ACAFFC}"/>
              </a:ext>
            </a:extLst>
          </p:cNvPr>
          <p:cNvPicPr>
            <a:picLocks noChangeAspect="1"/>
          </p:cNvPicPr>
          <p:nvPr userDrawn="1"/>
        </p:nvPicPr>
        <p:blipFill>
          <a:blip r:embed="rId3"/>
          <a:srcRect/>
          <a:stretch/>
        </p:blipFill>
        <p:spPr>
          <a:xfrm>
            <a:off x="888677" y="2317427"/>
            <a:ext cx="3599195" cy="3694444"/>
          </a:xfrm>
          <a:prstGeom prst="rect">
            <a:avLst/>
          </a:prstGeom>
        </p:spPr>
      </p:pic>
      <p:pic>
        <p:nvPicPr>
          <p:cNvPr id="7" name="Rectangle 698" descr="preencoded.png">
            <a:extLst>
              <a:ext uri="{FF2B5EF4-FFF2-40B4-BE49-F238E27FC236}">
                <a16:creationId xmlns:a16="http://schemas.microsoft.com/office/drawing/2014/main" id="{B79581A2-B761-A943-2B40-DC38F9740B03}"/>
              </a:ext>
            </a:extLst>
          </p:cNvPr>
          <p:cNvPicPr>
            <a:picLocks noChangeAspect="1"/>
          </p:cNvPicPr>
          <p:nvPr userDrawn="1"/>
        </p:nvPicPr>
        <p:blipFill>
          <a:blip r:embed="rId3"/>
          <a:srcRect/>
          <a:stretch/>
        </p:blipFill>
        <p:spPr>
          <a:xfrm>
            <a:off x="4476427" y="2317427"/>
            <a:ext cx="3599195" cy="3694444"/>
          </a:xfrm>
          <a:prstGeom prst="rect">
            <a:avLst/>
          </a:prstGeom>
        </p:spPr>
      </p:pic>
      <p:pic>
        <p:nvPicPr>
          <p:cNvPr id="8" name="Rectangle 699" descr="preencoded.png">
            <a:extLst>
              <a:ext uri="{FF2B5EF4-FFF2-40B4-BE49-F238E27FC236}">
                <a16:creationId xmlns:a16="http://schemas.microsoft.com/office/drawing/2014/main" id="{001EAF8E-C646-7362-ADB3-420721B61CE8}"/>
              </a:ext>
            </a:extLst>
          </p:cNvPr>
          <p:cNvPicPr>
            <a:picLocks noChangeAspect="1"/>
          </p:cNvPicPr>
          <p:nvPr userDrawn="1"/>
        </p:nvPicPr>
        <p:blipFill>
          <a:blip r:embed="rId3"/>
          <a:srcRect/>
          <a:stretch/>
        </p:blipFill>
        <p:spPr>
          <a:xfrm>
            <a:off x="8064177" y="2317427"/>
            <a:ext cx="3599195" cy="3694444"/>
          </a:xfrm>
          <a:prstGeom prst="rect">
            <a:avLst/>
          </a:prstGeom>
        </p:spPr>
      </p:pic>
      <p:sp>
        <p:nvSpPr>
          <p:cNvPr id="3" name="Espace réservé du texte 8">
            <a:extLst>
              <a:ext uri="{FF2B5EF4-FFF2-40B4-BE49-F238E27FC236}">
                <a16:creationId xmlns:a16="http://schemas.microsoft.com/office/drawing/2014/main" id="{F5BD7170-E0D6-AB2A-1371-E5D5AD4AF11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4" name="Espace réservé du texte 8">
            <a:extLst>
              <a:ext uri="{FF2B5EF4-FFF2-40B4-BE49-F238E27FC236}">
                <a16:creationId xmlns:a16="http://schemas.microsoft.com/office/drawing/2014/main" id="{A79E7DB9-CB4C-F321-B9B7-DFA2A00B8054}"/>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9" name="Espace réservé du texte 8">
            <a:extLst>
              <a:ext uri="{FF2B5EF4-FFF2-40B4-BE49-F238E27FC236}">
                <a16:creationId xmlns:a16="http://schemas.microsoft.com/office/drawing/2014/main" id="{5F76EBC8-D8B1-3665-1251-D06237BD94F0}"/>
              </a:ext>
            </a:extLst>
          </p:cNvPr>
          <p:cNvSpPr>
            <a:spLocks noGrp="1"/>
          </p:cNvSpPr>
          <p:nvPr>
            <p:ph type="body" sz="quarter" idx="12" hasCustomPrompt="1"/>
          </p:nvPr>
        </p:nvSpPr>
        <p:spPr>
          <a:xfrm>
            <a:off x="1321468"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fr-FR" dirty="0"/>
          </a:p>
        </p:txBody>
      </p:sp>
      <p:sp>
        <p:nvSpPr>
          <p:cNvPr id="10" name="Espace réservé du texte 8">
            <a:extLst>
              <a:ext uri="{FF2B5EF4-FFF2-40B4-BE49-F238E27FC236}">
                <a16:creationId xmlns:a16="http://schemas.microsoft.com/office/drawing/2014/main" id="{A18D318C-3264-5392-02D7-5A8E12855152}"/>
              </a:ext>
            </a:extLst>
          </p:cNvPr>
          <p:cNvSpPr>
            <a:spLocks noGrp="1"/>
          </p:cNvSpPr>
          <p:nvPr>
            <p:ph type="body" sz="quarter" idx="13" hasCustomPrompt="1"/>
          </p:nvPr>
        </p:nvSpPr>
        <p:spPr>
          <a:xfrm>
            <a:off x="1321469"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areas </a:t>
            </a:r>
            <a:r>
              <a:rPr lang="en-US" sz="2000" dirty="0" err="1">
                <a:solidFill>
                  <a:srgbClr val="009BD8"/>
                </a:solidFill>
                <a:latin typeface="Arial Narrow Regular" pitchFamily="34" charset="0"/>
                <a:ea typeface="Arial Narrow Regular" pitchFamily="34" charset="-122"/>
                <a:cs typeface="Arial Narrow Regular" pitchFamily="34" charset="-120"/>
              </a:rPr>
              <a:t>tumic</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fr-FR" dirty="0"/>
          </a:p>
        </p:txBody>
      </p:sp>
      <p:sp>
        <p:nvSpPr>
          <p:cNvPr id="11" name="Espace réservé du texte 8">
            <a:extLst>
              <a:ext uri="{FF2B5EF4-FFF2-40B4-BE49-F238E27FC236}">
                <a16:creationId xmlns:a16="http://schemas.microsoft.com/office/drawing/2014/main" id="{58B89A95-73C8-A723-3AD0-DF20ACFE17FA}"/>
              </a:ext>
            </a:extLst>
          </p:cNvPr>
          <p:cNvSpPr>
            <a:spLocks noGrp="1"/>
          </p:cNvSpPr>
          <p:nvPr>
            <p:ph type="body" sz="quarter" idx="14" hasCustomPrompt="1"/>
          </p:nvPr>
        </p:nvSpPr>
        <p:spPr>
          <a:xfrm>
            <a:off x="4915453"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fr-FR" dirty="0"/>
          </a:p>
        </p:txBody>
      </p:sp>
      <p:sp>
        <p:nvSpPr>
          <p:cNvPr id="12" name="Espace réservé du texte 8">
            <a:extLst>
              <a:ext uri="{FF2B5EF4-FFF2-40B4-BE49-F238E27FC236}">
                <a16:creationId xmlns:a16="http://schemas.microsoft.com/office/drawing/2014/main" id="{745901CD-7EC0-F656-8D54-96C2E2656EF5}"/>
              </a:ext>
            </a:extLst>
          </p:cNvPr>
          <p:cNvSpPr>
            <a:spLocks noGrp="1"/>
          </p:cNvSpPr>
          <p:nvPr>
            <p:ph type="body" sz="quarter" idx="15" hasCustomPrompt="1"/>
          </p:nvPr>
        </p:nvSpPr>
        <p:spPr>
          <a:xfrm>
            <a:off x="4915453"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areas </a:t>
            </a:r>
            <a:r>
              <a:rPr lang="en-US" sz="2000" dirty="0" err="1">
                <a:solidFill>
                  <a:srgbClr val="009BD8"/>
                </a:solidFill>
                <a:latin typeface="Arial Narrow Regular" pitchFamily="34" charset="0"/>
                <a:ea typeface="Arial Narrow Regular" pitchFamily="34" charset="-122"/>
                <a:cs typeface="Arial Narrow Regular" pitchFamily="34" charset="-120"/>
              </a:rPr>
              <a:t>tumic</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fr-FR" dirty="0"/>
          </a:p>
        </p:txBody>
      </p:sp>
      <p:sp>
        <p:nvSpPr>
          <p:cNvPr id="13" name="Espace réservé du texte 8">
            <a:extLst>
              <a:ext uri="{FF2B5EF4-FFF2-40B4-BE49-F238E27FC236}">
                <a16:creationId xmlns:a16="http://schemas.microsoft.com/office/drawing/2014/main" id="{0D67EBCA-E2E2-1072-C9D3-FC8101F9B6C3}"/>
              </a:ext>
            </a:extLst>
          </p:cNvPr>
          <p:cNvSpPr>
            <a:spLocks noGrp="1"/>
          </p:cNvSpPr>
          <p:nvPr>
            <p:ph type="body" sz="quarter" idx="16" hasCustomPrompt="1"/>
          </p:nvPr>
        </p:nvSpPr>
        <p:spPr>
          <a:xfrm>
            <a:off x="8508884"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fr-FR" dirty="0"/>
          </a:p>
        </p:txBody>
      </p:sp>
      <p:sp>
        <p:nvSpPr>
          <p:cNvPr id="14" name="Espace réservé du texte 8">
            <a:extLst>
              <a:ext uri="{FF2B5EF4-FFF2-40B4-BE49-F238E27FC236}">
                <a16:creationId xmlns:a16="http://schemas.microsoft.com/office/drawing/2014/main" id="{167A914C-0686-8C6C-6D3E-DC7DE4E742C7}"/>
              </a:ext>
            </a:extLst>
          </p:cNvPr>
          <p:cNvSpPr>
            <a:spLocks noGrp="1"/>
          </p:cNvSpPr>
          <p:nvPr>
            <p:ph type="body" sz="quarter" idx="17" hasCustomPrompt="1"/>
          </p:nvPr>
        </p:nvSpPr>
        <p:spPr>
          <a:xfrm>
            <a:off x="8508884"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areas </a:t>
            </a:r>
            <a:r>
              <a:rPr lang="en-US" sz="2000" dirty="0" err="1">
                <a:solidFill>
                  <a:srgbClr val="009BD8"/>
                </a:solidFill>
                <a:latin typeface="Arial Narrow Regular" pitchFamily="34" charset="0"/>
                <a:ea typeface="Arial Narrow Regular" pitchFamily="34" charset="-122"/>
                <a:cs typeface="Arial Narrow Regular" pitchFamily="34" charset="-120"/>
              </a:rPr>
              <a:t>tumic</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fr-FR" dirty="0"/>
          </a:p>
        </p:txBody>
      </p:sp>
      <p:pic>
        <p:nvPicPr>
          <p:cNvPr id="15" name="ESMO-Congress-2025-Logo">
            <a:extLst>
              <a:ext uri="{FF2B5EF4-FFF2-40B4-BE49-F238E27FC236}">
                <a16:creationId xmlns:a16="http://schemas.microsoft.com/office/drawing/2014/main" id="{9EEAC0BC-EBC3-E7FA-A063-EBB9CBD4D106}"/>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9737373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userDrawn="1">
  <p:cSld name="Slide with 4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3" name="Rectangle 696" descr="preencoded.png">
            <a:extLst>
              <a:ext uri="{FF2B5EF4-FFF2-40B4-BE49-F238E27FC236}">
                <a16:creationId xmlns:a16="http://schemas.microsoft.com/office/drawing/2014/main" id="{35713A3E-8338-3832-D2F8-99162E93AC10}"/>
              </a:ext>
            </a:extLst>
          </p:cNvPr>
          <p:cNvPicPr>
            <a:picLocks noChangeAspect="1"/>
          </p:cNvPicPr>
          <p:nvPr userDrawn="1"/>
        </p:nvPicPr>
        <p:blipFill>
          <a:blip r:embed="rId3"/>
          <a:srcRect/>
          <a:stretch/>
        </p:blipFill>
        <p:spPr>
          <a:xfrm>
            <a:off x="888677" y="2317427"/>
            <a:ext cx="2703845" cy="3694444"/>
          </a:xfrm>
          <a:prstGeom prst="rect">
            <a:avLst/>
          </a:prstGeom>
        </p:spPr>
      </p:pic>
      <p:pic>
        <p:nvPicPr>
          <p:cNvPr id="4" name="Rectangle 698" descr="preencoded.png">
            <a:extLst>
              <a:ext uri="{FF2B5EF4-FFF2-40B4-BE49-F238E27FC236}">
                <a16:creationId xmlns:a16="http://schemas.microsoft.com/office/drawing/2014/main" id="{A3201612-0137-CFE5-ACD0-F6D3A7B9CF3B}"/>
              </a:ext>
            </a:extLst>
          </p:cNvPr>
          <p:cNvPicPr>
            <a:picLocks noChangeAspect="1"/>
          </p:cNvPicPr>
          <p:nvPr userDrawn="1"/>
        </p:nvPicPr>
        <p:blipFill>
          <a:blip r:embed="rId4"/>
          <a:srcRect/>
          <a:stretch/>
        </p:blipFill>
        <p:spPr>
          <a:xfrm>
            <a:off x="3581077" y="2317427"/>
            <a:ext cx="2697495" cy="3694444"/>
          </a:xfrm>
          <a:prstGeom prst="rect">
            <a:avLst/>
          </a:prstGeom>
        </p:spPr>
      </p:pic>
      <p:pic>
        <p:nvPicPr>
          <p:cNvPr id="9" name="Rectangle 699" descr="preencoded.png">
            <a:extLst>
              <a:ext uri="{FF2B5EF4-FFF2-40B4-BE49-F238E27FC236}">
                <a16:creationId xmlns:a16="http://schemas.microsoft.com/office/drawing/2014/main" id="{6FFD498A-5450-B8A0-7B06-62632DB1A6C4}"/>
              </a:ext>
            </a:extLst>
          </p:cNvPr>
          <p:cNvPicPr>
            <a:picLocks noChangeAspect="1"/>
          </p:cNvPicPr>
          <p:nvPr userDrawn="1"/>
        </p:nvPicPr>
        <p:blipFill>
          <a:blip r:embed="rId3"/>
          <a:srcRect/>
          <a:stretch/>
        </p:blipFill>
        <p:spPr>
          <a:xfrm>
            <a:off x="6267127" y="2317427"/>
            <a:ext cx="2703845" cy="3694444"/>
          </a:xfrm>
          <a:prstGeom prst="rect">
            <a:avLst/>
          </a:prstGeom>
        </p:spPr>
      </p:pic>
      <p:pic>
        <p:nvPicPr>
          <p:cNvPr id="10" name="Rectangle 700" descr="preencoded.png">
            <a:extLst>
              <a:ext uri="{FF2B5EF4-FFF2-40B4-BE49-F238E27FC236}">
                <a16:creationId xmlns:a16="http://schemas.microsoft.com/office/drawing/2014/main" id="{66BC347A-CC7A-4F11-253E-B1BE3FE44C1B}"/>
              </a:ext>
            </a:extLst>
          </p:cNvPr>
          <p:cNvPicPr>
            <a:picLocks noChangeAspect="1"/>
          </p:cNvPicPr>
          <p:nvPr userDrawn="1"/>
        </p:nvPicPr>
        <p:blipFill>
          <a:blip r:embed="rId3"/>
          <a:srcRect/>
          <a:stretch/>
        </p:blipFill>
        <p:spPr>
          <a:xfrm>
            <a:off x="8959527" y="2317427"/>
            <a:ext cx="2703844" cy="3694444"/>
          </a:xfrm>
          <a:prstGeom prst="rect">
            <a:avLst/>
          </a:prstGeom>
        </p:spPr>
      </p:pic>
      <p:sp>
        <p:nvSpPr>
          <p:cNvPr id="2" name="Espace réservé du texte 8">
            <a:extLst>
              <a:ext uri="{FF2B5EF4-FFF2-40B4-BE49-F238E27FC236}">
                <a16:creationId xmlns:a16="http://schemas.microsoft.com/office/drawing/2014/main" id="{7429F68F-5D14-F26F-E264-41722264B295}"/>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TITLE OF THE SLIDE</a:t>
            </a:r>
          </a:p>
        </p:txBody>
      </p:sp>
      <p:sp>
        <p:nvSpPr>
          <p:cNvPr id="7" name="Espace réservé du texte 8">
            <a:extLst>
              <a:ext uri="{FF2B5EF4-FFF2-40B4-BE49-F238E27FC236}">
                <a16:creationId xmlns:a16="http://schemas.microsoft.com/office/drawing/2014/main" id="{E730DA00-F28D-CA62-589B-76B0A7E185E9}"/>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8" name="Espace réservé du texte 8">
            <a:extLst>
              <a:ext uri="{FF2B5EF4-FFF2-40B4-BE49-F238E27FC236}">
                <a16:creationId xmlns:a16="http://schemas.microsoft.com/office/drawing/2014/main" id="{29C841EF-6902-42A8-9474-88940F6D2F91}"/>
              </a:ext>
            </a:extLst>
          </p:cNvPr>
          <p:cNvSpPr>
            <a:spLocks noGrp="1"/>
          </p:cNvSpPr>
          <p:nvPr>
            <p:ph type="body" sz="quarter" idx="12" hasCustomPrompt="1"/>
          </p:nvPr>
        </p:nvSpPr>
        <p:spPr>
          <a:xfrm>
            <a:off x="1321469"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fr-FR" dirty="0"/>
          </a:p>
        </p:txBody>
      </p:sp>
      <p:sp>
        <p:nvSpPr>
          <p:cNvPr id="11" name="Espace réservé du texte 8">
            <a:extLst>
              <a:ext uri="{FF2B5EF4-FFF2-40B4-BE49-F238E27FC236}">
                <a16:creationId xmlns:a16="http://schemas.microsoft.com/office/drawing/2014/main" id="{B4FA4380-5E2D-D97A-A737-872CE698C890}"/>
              </a:ext>
            </a:extLst>
          </p:cNvPr>
          <p:cNvSpPr>
            <a:spLocks noGrp="1"/>
          </p:cNvSpPr>
          <p:nvPr>
            <p:ph type="body" sz="quarter" idx="13" hasCustomPrompt="1"/>
          </p:nvPr>
        </p:nvSpPr>
        <p:spPr>
          <a:xfrm>
            <a:off x="1321469"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fr-FR" dirty="0"/>
          </a:p>
        </p:txBody>
      </p:sp>
      <p:sp>
        <p:nvSpPr>
          <p:cNvPr id="12" name="Espace réservé du texte 8">
            <a:extLst>
              <a:ext uri="{FF2B5EF4-FFF2-40B4-BE49-F238E27FC236}">
                <a16:creationId xmlns:a16="http://schemas.microsoft.com/office/drawing/2014/main" id="{0A81B651-0B1D-C3BC-943B-3927A1FA9AD8}"/>
              </a:ext>
            </a:extLst>
          </p:cNvPr>
          <p:cNvSpPr>
            <a:spLocks noGrp="1"/>
          </p:cNvSpPr>
          <p:nvPr>
            <p:ph type="body" sz="quarter" idx="14" hasCustomPrompt="1"/>
          </p:nvPr>
        </p:nvSpPr>
        <p:spPr>
          <a:xfrm>
            <a:off x="3996073"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fr-FR" dirty="0"/>
          </a:p>
        </p:txBody>
      </p:sp>
      <p:sp>
        <p:nvSpPr>
          <p:cNvPr id="13" name="Espace réservé du texte 8">
            <a:extLst>
              <a:ext uri="{FF2B5EF4-FFF2-40B4-BE49-F238E27FC236}">
                <a16:creationId xmlns:a16="http://schemas.microsoft.com/office/drawing/2014/main" id="{7730E9FB-607C-5BFF-E026-40BBC8F3E36A}"/>
              </a:ext>
            </a:extLst>
          </p:cNvPr>
          <p:cNvSpPr>
            <a:spLocks noGrp="1"/>
          </p:cNvSpPr>
          <p:nvPr>
            <p:ph type="body" sz="quarter" idx="15" hasCustomPrompt="1"/>
          </p:nvPr>
        </p:nvSpPr>
        <p:spPr>
          <a:xfrm>
            <a:off x="399607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fr-FR" dirty="0"/>
          </a:p>
        </p:txBody>
      </p:sp>
      <p:sp>
        <p:nvSpPr>
          <p:cNvPr id="14" name="Espace réservé du texte 8">
            <a:extLst>
              <a:ext uri="{FF2B5EF4-FFF2-40B4-BE49-F238E27FC236}">
                <a16:creationId xmlns:a16="http://schemas.microsoft.com/office/drawing/2014/main" id="{F7922C18-2CE3-94EA-C21D-1F59DFAB1FAB}"/>
              </a:ext>
            </a:extLst>
          </p:cNvPr>
          <p:cNvSpPr>
            <a:spLocks noGrp="1"/>
          </p:cNvSpPr>
          <p:nvPr>
            <p:ph type="body" sz="quarter" idx="16" hasCustomPrompt="1"/>
          </p:nvPr>
        </p:nvSpPr>
        <p:spPr>
          <a:xfrm>
            <a:off x="6691147"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fr-FR" dirty="0"/>
          </a:p>
        </p:txBody>
      </p:sp>
      <p:sp>
        <p:nvSpPr>
          <p:cNvPr id="15" name="Espace réservé du texte 8">
            <a:extLst>
              <a:ext uri="{FF2B5EF4-FFF2-40B4-BE49-F238E27FC236}">
                <a16:creationId xmlns:a16="http://schemas.microsoft.com/office/drawing/2014/main" id="{75304295-2F8E-3C8B-BF1C-2648FA2948BD}"/>
              </a:ext>
            </a:extLst>
          </p:cNvPr>
          <p:cNvSpPr>
            <a:spLocks noGrp="1"/>
          </p:cNvSpPr>
          <p:nvPr>
            <p:ph type="body" sz="quarter" idx="17" hasCustomPrompt="1"/>
          </p:nvPr>
        </p:nvSpPr>
        <p:spPr>
          <a:xfrm>
            <a:off x="6691148"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fr-FR" dirty="0"/>
          </a:p>
        </p:txBody>
      </p:sp>
      <p:sp>
        <p:nvSpPr>
          <p:cNvPr id="16" name="Espace réservé du texte 8">
            <a:extLst>
              <a:ext uri="{FF2B5EF4-FFF2-40B4-BE49-F238E27FC236}">
                <a16:creationId xmlns:a16="http://schemas.microsoft.com/office/drawing/2014/main" id="{FDB96866-3D0D-C941-5662-2100B0746877}"/>
              </a:ext>
            </a:extLst>
          </p:cNvPr>
          <p:cNvSpPr>
            <a:spLocks noGrp="1"/>
          </p:cNvSpPr>
          <p:nvPr>
            <p:ph type="body" sz="quarter" idx="18" hasCustomPrompt="1"/>
          </p:nvPr>
        </p:nvSpPr>
        <p:spPr>
          <a:xfrm>
            <a:off x="9402263"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fr-FR" dirty="0"/>
          </a:p>
        </p:txBody>
      </p:sp>
      <p:sp>
        <p:nvSpPr>
          <p:cNvPr id="17" name="Espace réservé du texte 8">
            <a:extLst>
              <a:ext uri="{FF2B5EF4-FFF2-40B4-BE49-F238E27FC236}">
                <a16:creationId xmlns:a16="http://schemas.microsoft.com/office/drawing/2014/main" id="{03C926C4-D30D-58F5-1A5E-88174BF5D669}"/>
              </a:ext>
            </a:extLst>
          </p:cNvPr>
          <p:cNvSpPr>
            <a:spLocks noGrp="1"/>
          </p:cNvSpPr>
          <p:nvPr>
            <p:ph type="body" sz="quarter" idx="19" hasCustomPrompt="1"/>
          </p:nvPr>
        </p:nvSpPr>
        <p:spPr>
          <a:xfrm>
            <a:off x="940226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fr-FR" dirty="0"/>
          </a:p>
        </p:txBody>
      </p:sp>
      <p:pic>
        <p:nvPicPr>
          <p:cNvPr id="18" name="ESMO-Congress-2025-Logo">
            <a:extLst>
              <a:ext uri="{FF2B5EF4-FFF2-40B4-BE49-F238E27FC236}">
                <a16:creationId xmlns:a16="http://schemas.microsoft.com/office/drawing/2014/main" id="{44907A53-3D5B-A58D-BA3A-1B4ADD0A0264}"/>
              </a:ext>
            </a:extLst>
          </p:cNvPr>
          <p:cNvPicPr>
            <a:picLocks noChangeAspect="1"/>
          </p:cNvPicPr>
          <p:nvPr userDrawn="1"/>
        </p:nvPicPr>
        <p:blipFill>
          <a:blip r:embed="rId5">
            <a:extLst>
              <a:ext uri="{96DAC541-7B7A-43D3-8B79-37D633B846F1}">
                <asvg:svgBlip xmlns:asvg="http://schemas.microsoft.com/office/drawing/2016/SVG/main" r:embed="rId6"/>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21787151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userDrawn="1">
  <p:cSld name="Visual Elements">
    <p:spTree>
      <p:nvGrpSpPr>
        <p:cNvPr id="1" name=""/>
        <p:cNvGrpSpPr/>
        <p:nvPr/>
      </p:nvGrpSpPr>
      <p:grpSpPr>
        <a:xfrm>
          <a:off x="0" y="0"/>
          <a:ext cx="0" cy="0"/>
          <a:chOff x="0" y="0"/>
          <a:chExt cx="0" cy="0"/>
        </a:xfrm>
      </p:grpSpPr>
      <p:sp>
        <p:nvSpPr>
          <p:cNvPr id="2" name="Espace réservé du texte 8">
            <a:extLst>
              <a:ext uri="{FF2B5EF4-FFF2-40B4-BE49-F238E27FC236}">
                <a16:creationId xmlns:a16="http://schemas.microsoft.com/office/drawing/2014/main" id="{B3D7B806-E031-C392-6C31-9E5AC341D196}"/>
              </a:ext>
            </a:extLst>
          </p:cNvPr>
          <p:cNvSpPr>
            <a:spLocks noGrp="1"/>
          </p:cNvSpPr>
          <p:nvPr>
            <p:ph type="body" sz="quarter" idx="10" hasCustomPrompt="1"/>
          </p:nvPr>
        </p:nvSpPr>
        <p:spPr>
          <a:xfrm>
            <a:off x="952500" y="868636"/>
            <a:ext cx="7420756"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dirty="0"/>
              <a:t>VISUAL ELEMENTS</a:t>
            </a:r>
          </a:p>
        </p:txBody>
      </p:sp>
      <p:pic>
        <p:nvPicPr>
          <p:cNvPr id="159" name="Image 158">
            <a:extLst>
              <a:ext uri="{FF2B5EF4-FFF2-40B4-BE49-F238E27FC236}">
                <a16:creationId xmlns:a16="http://schemas.microsoft.com/office/drawing/2014/main" id="{47A9378E-D721-1D4C-240D-78AD5524AE30}"/>
              </a:ext>
            </a:extLst>
          </p:cNvPr>
          <p:cNvPicPr>
            <a:picLocks noChangeAspect="1"/>
          </p:cNvPicPr>
          <p:nvPr userDrawn="1"/>
        </p:nvPicPr>
        <p:blipFill>
          <a:blip r:embed="rId2"/>
          <a:stretch>
            <a:fillRect/>
          </a:stretch>
        </p:blipFill>
        <p:spPr>
          <a:xfrm>
            <a:off x="2220310" y="4628199"/>
            <a:ext cx="373374" cy="378352"/>
          </a:xfrm>
          <a:prstGeom prst="rect">
            <a:avLst/>
          </a:prstGeom>
        </p:spPr>
      </p:pic>
      <p:pic>
        <p:nvPicPr>
          <p:cNvPr id="160" name="Image 159">
            <a:extLst>
              <a:ext uri="{FF2B5EF4-FFF2-40B4-BE49-F238E27FC236}">
                <a16:creationId xmlns:a16="http://schemas.microsoft.com/office/drawing/2014/main" id="{ABF82A54-F43B-479E-D906-DCB024079504}"/>
              </a:ext>
            </a:extLst>
          </p:cNvPr>
          <p:cNvPicPr>
            <a:picLocks noChangeAspect="1"/>
          </p:cNvPicPr>
          <p:nvPr userDrawn="1"/>
        </p:nvPicPr>
        <p:blipFill>
          <a:blip r:embed="rId3"/>
          <a:stretch>
            <a:fillRect/>
          </a:stretch>
        </p:blipFill>
        <p:spPr>
          <a:xfrm>
            <a:off x="1601386" y="4618317"/>
            <a:ext cx="373374" cy="378352"/>
          </a:xfrm>
          <a:prstGeom prst="rect">
            <a:avLst/>
          </a:prstGeom>
        </p:spPr>
      </p:pic>
      <p:pic>
        <p:nvPicPr>
          <p:cNvPr id="161" name="Image 160">
            <a:extLst>
              <a:ext uri="{FF2B5EF4-FFF2-40B4-BE49-F238E27FC236}">
                <a16:creationId xmlns:a16="http://schemas.microsoft.com/office/drawing/2014/main" id="{88B540B4-264D-A5E9-CE65-85B4972BF364}"/>
              </a:ext>
            </a:extLst>
          </p:cNvPr>
          <p:cNvPicPr>
            <a:picLocks noChangeAspect="1"/>
          </p:cNvPicPr>
          <p:nvPr userDrawn="1"/>
        </p:nvPicPr>
        <p:blipFill>
          <a:blip r:embed="rId4"/>
          <a:stretch>
            <a:fillRect/>
          </a:stretch>
        </p:blipFill>
        <p:spPr>
          <a:xfrm>
            <a:off x="952500" y="4618384"/>
            <a:ext cx="373374" cy="378352"/>
          </a:xfrm>
          <a:prstGeom prst="rect">
            <a:avLst/>
          </a:prstGeom>
        </p:spPr>
      </p:pic>
      <p:pic>
        <p:nvPicPr>
          <p:cNvPr id="162" name="Image 161">
            <a:extLst>
              <a:ext uri="{FF2B5EF4-FFF2-40B4-BE49-F238E27FC236}">
                <a16:creationId xmlns:a16="http://schemas.microsoft.com/office/drawing/2014/main" id="{FBD157B8-E399-AB1C-DAFC-C37BFF26F171}"/>
              </a:ext>
            </a:extLst>
          </p:cNvPr>
          <p:cNvPicPr>
            <a:picLocks noChangeAspect="1"/>
          </p:cNvPicPr>
          <p:nvPr userDrawn="1"/>
        </p:nvPicPr>
        <p:blipFill>
          <a:blip r:embed="rId5"/>
          <a:stretch>
            <a:fillRect/>
          </a:stretch>
        </p:blipFill>
        <p:spPr>
          <a:xfrm>
            <a:off x="7971412" y="4022928"/>
            <a:ext cx="373374" cy="378352"/>
          </a:xfrm>
          <a:prstGeom prst="rect">
            <a:avLst/>
          </a:prstGeom>
        </p:spPr>
      </p:pic>
      <p:pic>
        <p:nvPicPr>
          <p:cNvPr id="163" name="Image 162">
            <a:extLst>
              <a:ext uri="{FF2B5EF4-FFF2-40B4-BE49-F238E27FC236}">
                <a16:creationId xmlns:a16="http://schemas.microsoft.com/office/drawing/2014/main" id="{28A3C032-6B8E-0ACD-ECA2-0D9B15AE4C04}"/>
              </a:ext>
            </a:extLst>
          </p:cNvPr>
          <p:cNvPicPr>
            <a:picLocks noChangeAspect="1"/>
          </p:cNvPicPr>
          <p:nvPr userDrawn="1"/>
        </p:nvPicPr>
        <p:blipFill>
          <a:blip r:embed="rId6"/>
          <a:stretch>
            <a:fillRect/>
          </a:stretch>
        </p:blipFill>
        <p:spPr>
          <a:xfrm>
            <a:off x="7296024" y="3977054"/>
            <a:ext cx="373374" cy="378352"/>
          </a:xfrm>
          <a:prstGeom prst="rect">
            <a:avLst/>
          </a:prstGeom>
        </p:spPr>
      </p:pic>
      <p:pic>
        <p:nvPicPr>
          <p:cNvPr id="164" name="Image 163">
            <a:extLst>
              <a:ext uri="{FF2B5EF4-FFF2-40B4-BE49-F238E27FC236}">
                <a16:creationId xmlns:a16="http://schemas.microsoft.com/office/drawing/2014/main" id="{8E98FCFB-8909-F2E9-D645-6FADCA1706FA}"/>
              </a:ext>
            </a:extLst>
          </p:cNvPr>
          <p:cNvPicPr>
            <a:picLocks noChangeAspect="1"/>
          </p:cNvPicPr>
          <p:nvPr userDrawn="1"/>
        </p:nvPicPr>
        <p:blipFill>
          <a:blip r:embed="rId7"/>
          <a:stretch>
            <a:fillRect/>
          </a:stretch>
        </p:blipFill>
        <p:spPr>
          <a:xfrm>
            <a:off x="6710966" y="3992272"/>
            <a:ext cx="373374" cy="378352"/>
          </a:xfrm>
          <a:prstGeom prst="rect">
            <a:avLst/>
          </a:prstGeom>
        </p:spPr>
      </p:pic>
      <p:pic>
        <p:nvPicPr>
          <p:cNvPr id="165" name="Image 164">
            <a:extLst>
              <a:ext uri="{FF2B5EF4-FFF2-40B4-BE49-F238E27FC236}">
                <a16:creationId xmlns:a16="http://schemas.microsoft.com/office/drawing/2014/main" id="{5A3D204A-EBEF-8B7E-577D-AD77C19E65A7}"/>
              </a:ext>
            </a:extLst>
          </p:cNvPr>
          <p:cNvPicPr>
            <a:picLocks noChangeAspect="1"/>
          </p:cNvPicPr>
          <p:nvPr userDrawn="1"/>
        </p:nvPicPr>
        <p:blipFill>
          <a:blip r:embed="rId8"/>
          <a:stretch>
            <a:fillRect/>
          </a:stretch>
        </p:blipFill>
        <p:spPr>
          <a:xfrm>
            <a:off x="6085519" y="4015577"/>
            <a:ext cx="373374" cy="378352"/>
          </a:xfrm>
          <a:prstGeom prst="rect">
            <a:avLst/>
          </a:prstGeom>
        </p:spPr>
      </p:pic>
      <p:pic>
        <p:nvPicPr>
          <p:cNvPr id="166" name="Image 165">
            <a:extLst>
              <a:ext uri="{FF2B5EF4-FFF2-40B4-BE49-F238E27FC236}">
                <a16:creationId xmlns:a16="http://schemas.microsoft.com/office/drawing/2014/main" id="{AF1EEE89-D414-B303-53C3-491D614CE17C}"/>
              </a:ext>
            </a:extLst>
          </p:cNvPr>
          <p:cNvPicPr>
            <a:picLocks noChangeAspect="1"/>
          </p:cNvPicPr>
          <p:nvPr userDrawn="1"/>
        </p:nvPicPr>
        <p:blipFill>
          <a:blip r:embed="rId9"/>
          <a:stretch>
            <a:fillRect/>
          </a:stretch>
        </p:blipFill>
        <p:spPr>
          <a:xfrm>
            <a:off x="4806075" y="4032513"/>
            <a:ext cx="373374" cy="378352"/>
          </a:xfrm>
          <a:prstGeom prst="rect">
            <a:avLst/>
          </a:prstGeom>
        </p:spPr>
      </p:pic>
      <p:pic>
        <p:nvPicPr>
          <p:cNvPr id="167" name="Image 166">
            <a:extLst>
              <a:ext uri="{FF2B5EF4-FFF2-40B4-BE49-F238E27FC236}">
                <a16:creationId xmlns:a16="http://schemas.microsoft.com/office/drawing/2014/main" id="{C11E5DB6-3BAB-51BA-D589-7BF16458736A}"/>
              </a:ext>
            </a:extLst>
          </p:cNvPr>
          <p:cNvPicPr>
            <a:picLocks noChangeAspect="1"/>
          </p:cNvPicPr>
          <p:nvPr userDrawn="1"/>
        </p:nvPicPr>
        <p:blipFill>
          <a:blip r:embed="rId10"/>
          <a:stretch>
            <a:fillRect/>
          </a:stretch>
        </p:blipFill>
        <p:spPr>
          <a:xfrm>
            <a:off x="4155038" y="3999721"/>
            <a:ext cx="373374" cy="378352"/>
          </a:xfrm>
          <a:prstGeom prst="rect">
            <a:avLst/>
          </a:prstGeom>
        </p:spPr>
      </p:pic>
      <p:pic>
        <p:nvPicPr>
          <p:cNvPr id="168" name="Image 167">
            <a:extLst>
              <a:ext uri="{FF2B5EF4-FFF2-40B4-BE49-F238E27FC236}">
                <a16:creationId xmlns:a16="http://schemas.microsoft.com/office/drawing/2014/main" id="{C0E9A6ED-B594-AFAB-FA5A-8CCAE9D25946}"/>
              </a:ext>
            </a:extLst>
          </p:cNvPr>
          <p:cNvPicPr>
            <a:picLocks noChangeAspect="1"/>
          </p:cNvPicPr>
          <p:nvPr userDrawn="1"/>
        </p:nvPicPr>
        <p:blipFill>
          <a:blip r:embed="rId11"/>
          <a:stretch>
            <a:fillRect/>
          </a:stretch>
        </p:blipFill>
        <p:spPr>
          <a:xfrm>
            <a:off x="3502527" y="3990853"/>
            <a:ext cx="373374" cy="378352"/>
          </a:xfrm>
          <a:prstGeom prst="rect">
            <a:avLst/>
          </a:prstGeom>
        </p:spPr>
      </p:pic>
      <p:pic>
        <p:nvPicPr>
          <p:cNvPr id="169" name="Image 168">
            <a:extLst>
              <a:ext uri="{FF2B5EF4-FFF2-40B4-BE49-F238E27FC236}">
                <a16:creationId xmlns:a16="http://schemas.microsoft.com/office/drawing/2014/main" id="{C577F0DC-C329-B753-052B-8D9415FC73E4}"/>
              </a:ext>
            </a:extLst>
          </p:cNvPr>
          <p:cNvPicPr>
            <a:picLocks noChangeAspect="1"/>
          </p:cNvPicPr>
          <p:nvPr userDrawn="1"/>
        </p:nvPicPr>
        <p:blipFill>
          <a:blip r:embed="rId12"/>
          <a:stretch>
            <a:fillRect/>
          </a:stretch>
        </p:blipFill>
        <p:spPr>
          <a:xfrm>
            <a:off x="2845530" y="3990853"/>
            <a:ext cx="373374" cy="378352"/>
          </a:xfrm>
          <a:prstGeom prst="rect">
            <a:avLst/>
          </a:prstGeom>
        </p:spPr>
      </p:pic>
      <p:pic>
        <p:nvPicPr>
          <p:cNvPr id="170" name="Image 169">
            <a:extLst>
              <a:ext uri="{FF2B5EF4-FFF2-40B4-BE49-F238E27FC236}">
                <a16:creationId xmlns:a16="http://schemas.microsoft.com/office/drawing/2014/main" id="{75AD8A3E-17AD-BBE8-6F9C-B45288C67804}"/>
              </a:ext>
            </a:extLst>
          </p:cNvPr>
          <p:cNvPicPr>
            <a:picLocks noChangeAspect="1"/>
          </p:cNvPicPr>
          <p:nvPr userDrawn="1"/>
        </p:nvPicPr>
        <p:blipFill>
          <a:blip r:embed="rId13"/>
          <a:stretch>
            <a:fillRect/>
          </a:stretch>
        </p:blipFill>
        <p:spPr>
          <a:xfrm>
            <a:off x="2220310" y="3990853"/>
            <a:ext cx="373374" cy="378352"/>
          </a:xfrm>
          <a:prstGeom prst="rect">
            <a:avLst/>
          </a:prstGeom>
        </p:spPr>
      </p:pic>
      <p:pic>
        <p:nvPicPr>
          <p:cNvPr id="171" name="Image 170">
            <a:extLst>
              <a:ext uri="{FF2B5EF4-FFF2-40B4-BE49-F238E27FC236}">
                <a16:creationId xmlns:a16="http://schemas.microsoft.com/office/drawing/2014/main" id="{21AFC702-F9CF-FD49-59E9-9E24F59AEAE8}"/>
              </a:ext>
            </a:extLst>
          </p:cNvPr>
          <p:cNvPicPr>
            <a:picLocks noChangeAspect="1"/>
          </p:cNvPicPr>
          <p:nvPr userDrawn="1"/>
        </p:nvPicPr>
        <p:blipFill>
          <a:blip r:embed="rId14"/>
          <a:stretch>
            <a:fillRect/>
          </a:stretch>
        </p:blipFill>
        <p:spPr>
          <a:xfrm>
            <a:off x="1601386" y="4013798"/>
            <a:ext cx="373374" cy="378352"/>
          </a:xfrm>
          <a:prstGeom prst="rect">
            <a:avLst/>
          </a:prstGeom>
        </p:spPr>
      </p:pic>
      <p:pic>
        <p:nvPicPr>
          <p:cNvPr id="172" name="Image 171">
            <a:extLst>
              <a:ext uri="{FF2B5EF4-FFF2-40B4-BE49-F238E27FC236}">
                <a16:creationId xmlns:a16="http://schemas.microsoft.com/office/drawing/2014/main" id="{57F2AAC2-2EDC-4063-1E0E-568C9FE382C0}"/>
              </a:ext>
            </a:extLst>
          </p:cNvPr>
          <p:cNvPicPr>
            <a:picLocks noChangeAspect="1"/>
          </p:cNvPicPr>
          <p:nvPr userDrawn="1"/>
        </p:nvPicPr>
        <p:blipFill>
          <a:blip r:embed="rId15"/>
          <a:stretch>
            <a:fillRect/>
          </a:stretch>
        </p:blipFill>
        <p:spPr>
          <a:xfrm>
            <a:off x="961457" y="4013798"/>
            <a:ext cx="373374" cy="378352"/>
          </a:xfrm>
          <a:prstGeom prst="rect">
            <a:avLst/>
          </a:prstGeom>
        </p:spPr>
      </p:pic>
      <p:pic>
        <p:nvPicPr>
          <p:cNvPr id="173" name="Image 172">
            <a:extLst>
              <a:ext uri="{FF2B5EF4-FFF2-40B4-BE49-F238E27FC236}">
                <a16:creationId xmlns:a16="http://schemas.microsoft.com/office/drawing/2014/main" id="{7FEFCF05-9F83-0477-7E0A-7139CE3F4B0C}"/>
              </a:ext>
            </a:extLst>
          </p:cNvPr>
          <p:cNvPicPr>
            <a:picLocks noChangeAspect="1"/>
          </p:cNvPicPr>
          <p:nvPr userDrawn="1"/>
        </p:nvPicPr>
        <p:blipFill>
          <a:blip r:embed="rId16"/>
          <a:stretch>
            <a:fillRect/>
          </a:stretch>
        </p:blipFill>
        <p:spPr>
          <a:xfrm>
            <a:off x="7999882" y="3379461"/>
            <a:ext cx="373374" cy="378352"/>
          </a:xfrm>
          <a:prstGeom prst="rect">
            <a:avLst/>
          </a:prstGeom>
        </p:spPr>
      </p:pic>
      <p:pic>
        <p:nvPicPr>
          <p:cNvPr id="174" name="Image 173">
            <a:extLst>
              <a:ext uri="{FF2B5EF4-FFF2-40B4-BE49-F238E27FC236}">
                <a16:creationId xmlns:a16="http://schemas.microsoft.com/office/drawing/2014/main" id="{7A1A9754-67AD-9DDC-C7B7-EBC40F96C5DC}"/>
              </a:ext>
            </a:extLst>
          </p:cNvPr>
          <p:cNvPicPr>
            <a:picLocks noChangeAspect="1"/>
          </p:cNvPicPr>
          <p:nvPr userDrawn="1"/>
        </p:nvPicPr>
        <p:blipFill>
          <a:blip r:embed="rId17"/>
          <a:stretch>
            <a:fillRect/>
          </a:stretch>
        </p:blipFill>
        <p:spPr>
          <a:xfrm>
            <a:off x="7319120" y="3379461"/>
            <a:ext cx="373374" cy="378352"/>
          </a:xfrm>
          <a:prstGeom prst="rect">
            <a:avLst/>
          </a:prstGeom>
        </p:spPr>
      </p:pic>
      <p:pic>
        <p:nvPicPr>
          <p:cNvPr id="175" name="Image 174">
            <a:extLst>
              <a:ext uri="{FF2B5EF4-FFF2-40B4-BE49-F238E27FC236}">
                <a16:creationId xmlns:a16="http://schemas.microsoft.com/office/drawing/2014/main" id="{1A164711-0E9F-4E69-9885-570713644ABC}"/>
              </a:ext>
            </a:extLst>
          </p:cNvPr>
          <p:cNvPicPr>
            <a:picLocks noChangeAspect="1"/>
          </p:cNvPicPr>
          <p:nvPr userDrawn="1"/>
        </p:nvPicPr>
        <p:blipFill>
          <a:blip r:embed="rId18"/>
          <a:stretch>
            <a:fillRect/>
          </a:stretch>
        </p:blipFill>
        <p:spPr>
          <a:xfrm>
            <a:off x="6734062" y="3390478"/>
            <a:ext cx="373374" cy="378352"/>
          </a:xfrm>
          <a:prstGeom prst="rect">
            <a:avLst/>
          </a:prstGeom>
        </p:spPr>
      </p:pic>
      <p:pic>
        <p:nvPicPr>
          <p:cNvPr id="176" name="Image 175">
            <a:extLst>
              <a:ext uri="{FF2B5EF4-FFF2-40B4-BE49-F238E27FC236}">
                <a16:creationId xmlns:a16="http://schemas.microsoft.com/office/drawing/2014/main" id="{5B9876EC-3050-F563-3E0E-7CACFEB688B9}"/>
              </a:ext>
            </a:extLst>
          </p:cNvPr>
          <p:cNvPicPr>
            <a:picLocks noChangeAspect="1"/>
          </p:cNvPicPr>
          <p:nvPr userDrawn="1"/>
        </p:nvPicPr>
        <p:blipFill>
          <a:blip r:embed="rId19"/>
          <a:stretch>
            <a:fillRect/>
          </a:stretch>
        </p:blipFill>
        <p:spPr>
          <a:xfrm>
            <a:off x="6086174" y="3379461"/>
            <a:ext cx="373374" cy="378352"/>
          </a:xfrm>
          <a:prstGeom prst="rect">
            <a:avLst/>
          </a:prstGeom>
        </p:spPr>
      </p:pic>
      <p:pic>
        <p:nvPicPr>
          <p:cNvPr id="177" name="Image 176">
            <a:extLst>
              <a:ext uri="{FF2B5EF4-FFF2-40B4-BE49-F238E27FC236}">
                <a16:creationId xmlns:a16="http://schemas.microsoft.com/office/drawing/2014/main" id="{D18E8AF0-59FA-A1F6-503D-F481F5D8E279}"/>
              </a:ext>
            </a:extLst>
          </p:cNvPr>
          <p:cNvPicPr>
            <a:picLocks noChangeAspect="1"/>
          </p:cNvPicPr>
          <p:nvPr userDrawn="1"/>
        </p:nvPicPr>
        <p:blipFill>
          <a:blip r:embed="rId20"/>
          <a:stretch>
            <a:fillRect/>
          </a:stretch>
        </p:blipFill>
        <p:spPr>
          <a:xfrm>
            <a:off x="5459882" y="3411053"/>
            <a:ext cx="373374" cy="378352"/>
          </a:xfrm>
          <a:prstGeom prst="rect">
            <a:avLst/>
          </a:prstGeom>
        </p:spPr>
      </p:pic>
      <p:pic>
        <p:nvPicPr>
          <p:cNvPr id="178" name="Image 177">
            <a:extLst>
              <a:ext uri="{FF2B5EF4-FFF2-40B4-BE49-F238E27FC236}">
                <a16:creationId xmlns:a16="http://schemas.microsoft.com/office/drawing/2014/main" id="{C30D2E8B-3973-2911-6B53-BF3528EE1B6D}"/>
              </a:ext>
            </a:extLst>
          </p:cNvPr>
          <p:cNvPicPr>
            <a:picLocks noChangeAspect="1"/>
          </p:cNvPicPr>
          <p:nvPr userDrawn="1"/>
        </p:nvPicPr>
        <p:blipFill>
          <a:blip r:embed="rId21"/>
          <a:stretch>
            <a:fillRect/>
          </a:stretch>
        </p:blipFill>
        <p:spPr>
          <a:xfrm>
            <a:off x="4802001" y="3355435"/>
            <a:ext cx="373374" cy="378352"/>
          </a:xfrm>
          <a:prstGeom prst="rect">
            <a:avLst/>
          </a:prstGeom>
        </p:spPr>
      </p:pic>
      <p:pic>
        <p:nvPicPr>
          <p:cNvPr id="179" name="Image 178">
            <a:extLst>
              <a:ext uri="{FF2B5EF4-FFF2-40B4-BE49-F238E27FC236}">
                <a16:creationId xmlns:a16="http://schemas.microsoft.com/office/drawing/2014/main" id="{7DF12BE3-D0A8-A3AC-CBC9-65F92185B178}"/>
              </a:ext>
            </a:extLst>
          </p:cNvPr>
          <p:cNvPicPr>
            <a:picLocks noChangeAspect="1"/>
          </p:cNvPicPr>
          <p:nvPr userDrawn="1"/>
        </p:nvPicPr>
        <p:blipFill>
          <a:blip r:embed="rId22"/>
          <a:stretch>
            <a:fillRect/>
          </a:stretch>
        </p:blipFill>
        <p:spPr>
          <a:xfrm>
            <a:off x="4148594" y="3390478"/>
            <a:ext cx="373374" cy="378352"/>
          </a:xfrm>
          <a:prstGeom prst="rect">
            <a:avLst/>
          </a:prstGeom>
        </p:spPr>
      </p:pic>
      <p:pic>
        <p:nvPicPr>
          <p:cNvPr id="180" name="Image 179">
            <a:extLst>
              <a:ext uri="{FF2B5EF4-FFF2-40B4-BE49-F238E27FC236}">
                <a16:creationId xmlns:a16="http://schemas.microsoft.com/office/drawing/2014/main" id="{F44717F4-8C2C-7841-EA42-1B784C75302C}"/>
              </a:ext>
            </a:extLst>
          </p:cNvPr>
          <p:cNvPicPr>
            <a:picLocks noChangeAspect="1"/>
          </p:cNvPicPr>
          <p:nvPr userDrawn="1"/>
        </p:nvPicPr>
        <p:blipFill>
          <a:blip r:embed="rId23"/>
          <a:stretch>
            <a:fillRect/>
          </a:stretch>
        </p:blipFill>
        <p:spPr>
          <a:xfrm>
            <a:off x="3500787" y="3353506"/>
            <a:ext cx="373374" cy="378352"/>
          </a:xfrm>
          <a:prstGeom prst="rect">
            <a:avLst/>
          </a:prstGeom>
        </p:spPr>
      </p:pic>
      <p:pic>
        <p:nvPicPr>
          <p:cNvPr id="181" name="Image 180">
            <a:extLst>
              <a:ext uri="{FF2B5EF4-FFF2-40B4-BE49-F238E27FC236}">
                <a16:creationId xmlns:a16="http://schemas.microsoft.com/office/drawing/2014/main" id="{54C58D1C-A90D-4400-D744-FDDE2D8D37C6}"/>
              </a:ext>
            </a:extLst>
          </p:cNvPr>
          <p:cNvPicPr>
            <a:picLocks noChangeAspect="1"/>
          </p:cNvPicPr>
          <p:nvPr userDrawn="1"/>
        </p:nvPicPr>
        <p:blipFill>
          <a:blip r:embed="rId24"/>
          <a:stretch>
            <a:fillRect/>
          </a:stretch>
        </p:blipFill>
        <p:spPr>
          <a:xfrm>
            <a:off x="2859705" y="3353506"/>
            <a:ext cx="373374" cy="378352"/>
          </a:xfrm>
          <a:prstGeom prst="rect">
            <a:avLst/>
          </a:prstGeom>
        </p:spPr>
      </p:pic>
      <p:pic>
        <p:nvPicPr>
          <p:cNvPr id="182" name="Image 181">
            <a:extLst>
              <a:ext uri="{FF2B5EF4-FFF2-40B4-BE49-F238E27FC236}">
                <a16:creationId xmlns:a16="http://schemas.microsoft.com/office/drawing/2014/main" id="{E07F202B-2D4D-A401-5A16-F69FAED82A74}"/>
              </a:ext>
            </a:extLst>
          </p:cNvPr>
          <p:cNvPicPr>
            <a:picLocks noChangeAspect="1"/>
          </p:cNvPicPr>
          <p:nvPr userDrawn="1"/>
        </p:nvPicPr>
        <p:blipFill>
          <a:blip r:embed="rId25"/>
          <a:stretch>
            <a:fillRect/>
          </a:stretch>
        </p:blipFill>
        <p:spPr>
          <a:xfrm>
            <a:off x="2234886" y="3353506"/>
            <a:ext cx="373374" cy="378352"/>
          </a:xfrm>
          <a:prstGeom prst="rect">
            <a:avLst/>
          </a:prstGeom>
        </p:spPr>
      </p:pic>
      <p:pic>
        <p:nvPicPr>
          <p:cNvPr id="183" name="Image 182">
            <a:extLst>
              <a:ext uri="{FF2B5EF4-FFF2-40B4-BE49-F238E27FC236}">
                <a16:creationId xmlns:a16="http://schemas.microsoft.com/office/drawing/2014/main" id="{CFDA1767-604A-B90B-54A8-FBC6C4954B1D}"/>
              </a:ext>
            </a:extLst>
          </p:cNvPr>
          <p:cNvPicPr>
            <a:picLocks noChangeAspect="1"/>
          </p:cNvPicPr>
          <p:nvPr userDrawn="1"/>
        </p:nvPicPr>
        <p:blipFill>
          <a:blip r:embed="rId26"/>
          <a:stretch>
            <a:fillRect/>
          </a:stretch>
        </p:blipFill>
        <p:spPr>
          <a:xfrm>
            <a:off x="1619338" y="3379461"/>
            <a:ext cx="373374" cy="378352"/>
          </a:xfrm>
          <a:prstGeom prst="rect">
            <a:avLst/>
          </a:prstGeom>
        </p:spPr>
      </p:pic>
      <p:pic>
        <p:nvPicPr>
          <p:cNvPr id="184" name="Image 183">
            <a:extLst>
              <a:ext uri="{FF2B5EF4-FFF2-40B4-BE49-F238E27FC236}">
                <a16:creationId xmlns:a16="http://schemas.microsoft.com/office/drawing/2014/main" id="{38E6F64C-0AD5-07CA-5049-9E37F2E9EE2B}"/>
              </a:ext>
            </a:extLst>
          </p:cNvPr>
          <p:cNvPicPr>
            <a:picLocks noChangeAspect="1"/>
          </p:cNvPicPr>
          <p:nvPr userDrawn="1"/>
        </p:nvPicPr>
        <p:blipFill>
          <a:blip r:embed="rId27"/>
          <a:stretch>
            <a:fillRect/>
          </a:stretch>
        </p:blipFill>
        <p:spPr>
          <a:xfrm>
            <a:off x="977586" y="3379461"/>
            <a:ext cx="373374" cy="378352"/>
          </a:xfrm>
          <a:prstGeom prst="rect">
            <a:avLst/>
          </a:prstGeom>
        </p:spPr>
      </p:pic>
      <p:pic>
        <p:nvPicPr>
          <p:cNvPr id="185" name="Image 184">
            <a:extLst>
              <a:ext uri="{FF2B5EF4-FFF2-40B4-BE49-F238E27FC236}">
                <a16:creationId xmlns:a16="http://schemas.microsoft.com/office/drawing/2014/main" id="{12C6FAE0-40A1-32B3-BA40-72DA75DD4959}"/>
              </a:ext>
            </a:extLst>
          </p:cNvPr>
          <p:cNvPicPr>
            <a:picLocks noChangeAspect="1"/>
          </p:cNvPicPr>
          <p:nvPr userDrawn="1"/>
        </p:nvPicPr>
        <p:blipFill>
          <a:blip r:embed="rId28"/>
          <a:stretch>
            <a:fillRect/>
          </a:stretch>
        </p:blipFill>
        <p:spPr>
          <a:xfrm>
            <a:off x="8013815" y="2774875"/>
            <a:ext cx="373374" cy="378352"/>
          </a:xfrm>
          <a:prstGeom prst="rect">
            <a:avLst/>
          </a:prstGeom>
        </p:spPr>
      </p:pic>
      <p:pic>
        <p:nvPicPr>
          <p:cNvPr id="186" name="Image 185">
            <a:extLst>
              <a:ext uri="{FF2B5EF4-FFF2-40B4-BE49-F238E27FC236}">
                <a16:creationId xmlns:a16="http://schemas.microsoft.com/office/drawing/2014/main" id="{D54C8ADD-58DA-4F9A-A614-AC5BDECC0779}"/>
              </a:ext>
            </a:extLst>
          </p:cNvPr>
          <p:cNvPicPr>
            <a:picLocks noChangeAspect="1"/>
          </p:cNvPicPr>
          <p:nvPr userDrawn="1"/>
        </p:nvPicPr>
        <p:blipFill>
          <a:blip r:embed="rId29"/>
          <a:stretch>
            <a:fillRect/>
          </a:stretch>
        </p:blipFill>
        <p:spPr>
          <a:xfrm>
            <a:off x="7396230" y="2735995"/>
            <a:ext cx="373374" cy="378352"/>
          </a:xfrm>
          <a:prstGeom prst="rect">
            <a:avLst/>
          </a:prstGeom>
        </p:spPr>
      </p:pic>
      <p:pic>
        <p:nvPicPr>
          <p:cNvPr id="187" name="Image 186">
            <a:extLst>
              <a:ext uri="{FF2B5EF4-FFF2-40B4-BE49-F238E27FC236}">
                <a16:creationId xmlns:a16="http://schemas.microsoft.com/office/drawing/2014/main" id="{C2F90EEF-1828-3B93-4FBE-7A0BFD4E9040}"/>
              </a:ext>
            </a:extLst>
          </p:cNvPr>
          <p:cNvPicPr>
            <a:picLocks noChangeAspect="1"/>
          </p:cNvPicPr>
          <p:nvPr userDrawn="1"/>
        </p:nvPicPr>
        <p:blipFill>
          <a:blip r:embed="rId30"/>
          <a:stretch>
            <a:fillRect/>
          </a:stretch>
        </p:blipFill>
        <p:spPr>
          <a:xfrm>
            <a:off x="6715468" y="2765231"/>
            <a:ext cx="373374" cy="378352"/>
          </a:xfrm>
          <a:prstGeom prst="rect">
            <a:avLst/>
          </a:prstGeom>
        </p:spPr>
      </p:pic>
      <p:pic>
        <p:nvPicPr>
          <p:cNvPr id="188" name="Image 187">
            <a:extLst>
              <a:ext uri="{FF2B5EF4-FFF2-40B4-BE49-F238E27FC236}">
                <a16:creationId xmlns:a16="http://schemas.microsoft.com/office/drawing/2014/main" id="{B82C9251-57BA-0FA8-7646-F51EB4B5642F}"/>
              </a:ext>
            </a:extLst>
          </p:cNvPr>
          <p:cNvPicPr>
            <a:picLocks noChangeAspect="1"/>
          </p:cNvPicPr>
          <p:nvPr userDrawn="1"/>
        </p:nvPicPr>
        <p:blipFill>
          <a:blip r:embed="rId31"/>
          <a:stretch>
            <a:fillRect/>
          </a:stretch>
        </p:blipFill>
        <p:spPr>
          <a:xfrm>
            <a:off x="6072001" y="2774875"/>
            <a:ext cx="373374" cy="378352"/>
          </a:xfrm>
          <a:prstGeom prst="rect">
            <a:avLst/>
          </a:prstGeom>
        </p:spPr>
      </p:pic>
      <p:pic>
        <p:nvPicPr>
          <p:cNvPr id="189" name="Image 188">
            <a:extLst>
              <a:ext uri="{FF2B5EF4-FFF2-40B4-BE49-F238E27FC236}">
                <a16:creationId xmlns:a16="http://schemas.microsoft.com/office/drawing/2014/main" id="{DBFCFF70-87A9-C7D9-7DE4-7295C301BC6A}"/>
              </a:ext>
            </a:extLst>
          </p:cNvPr>
          <p:cNvPicPr>
            <a:picLocks noChangeAspect="1"/>
          </p:cNvPicPr>
          <p:nvPr userDrawn="1"/>
        </p:nvPicPr>
        <p:blipFill>
          <a:blip r:embed="rId32"/>
          <a:stretch>
            <a:fillRect/>
          </a:stretch>
        </p:blipFill>
        <p:spPr>
          <a:xfrm>
            <a:off x="5437001" y="2774875"/>
            <a:ext cx="373374" cy="378352"/>
          </a:xfrm>
          <a:prstGeom prst="rect">
            <a:avLst/>
          </a:prstGeom>
        </p:spPr>
      </p:pic>
      <p:pic>
        <p:nvPicPr>
          <p:cNvPr id="190" name="Image 189">
            <a:extLst>
              <a:ext uri="{FF2B5EF4-FFF2-40B4-BE49-F238E27FC236}">
                <a16:creationId xmlns:a16="http://schemas.microsoft.com/office/drawing/2014/main" id="{00C0B648-56C7-D6D8-B8C5-E3ECDF58A4BC}"/>
              </a:ext>
            </a:extLst>
          </p:cNvPr>
          <p:cNvPicPr>
            <a:picLocks noChangeAspect="1"/>
          </p:cNvPicPr>
          <p:nvPr userDrawn="1"/>
        </p:nvPicPr>
        <p:blipFill>
          <a:blip r:embed="rId33"/>
          <a:stretch>
            <a:fillRect/>
          </a:stretch>
        </p:blipFill>
        <p:spPr>
          <a:xfrm>
            <a:off x="4821453" y="2791701"/>
            <a:ext cx="373374" cy="378352"/>
          </a:xfrm>
          <a:prstGeom prst="rect">
            <a:avLst/>
          </a:prstGeom>
        </p:spPr>
      </p:pic>
      <p:pic>
        <p:nvPicPr>
          <p:cNvPr id="191" name="Image 190">
            <a:extLst>
              <a:ext uri="{FF2B5EF4-FFF2-40B4-BE49-F238E27FC236}">
                <a16:creationId xmlns:a16="http://schemas.microsoft.com/office/drawing/2014/main" id="{FB8CF234-7C1D-82CA-6177-0198662DF710}"/>
              </a:ext>
            </a:extLst>
          </p:cNvPr>
          <p:cNvPicPr>
            <a:picLocks noChangeAspect="1"/>
          </p:cNvPicPr>
          <p:nvPr userDrawn="1"/>
        </p:nvPicPr>
        <p:blipFill>
          <a:blip r:embed="rId34"/>
          <a:stretch>
            <a:fillRect/>
          </a:stretch>
        </p:blipFill>
        <p:spPr>
          <a:xfrm>
            <a:off x="4186453" y="2765231"/>
            <a:ext cx="373374" cy="378352"/>
          </a:xfrm>
          <a:prstGeom prst="rect">
            <a:avLst/>
          </a:prstGeom>
        </p:spPr>
      </p:pic>
      <p:pic>
        <p:nvPicPr>
          <p:cNvPr id="192" name="Image 191">
            <a:extLst>
              <a:ext uri="{FF2B5EF4-FFF2-40B4-BE49-F238E27FC236}">
                <a16:creationId xmlns:a16="http://schemas.microsoft.com/office/drawing/2014/main" id="{D0375C9F-D301-9310-418E-3B8824D17668}"/>
              </a:ext>
            </a:extLst>
          </p:cNvPr>
          <p:cNvPicPr>
            <a:picLocks noChangeAspect="1"/>
          </p:cNvPicPr>
          <p:nvPr userDrawn="1"/>
        </p:nvPicPr>
        <p:blipFill>
          <a:blip r:embed="rId35"/>
          <a:stretch>
            <a:fillRect/>
          </a:stretch>
        </p:blipFill>
        <p:spPr>
          <a:xfrm>
            <a:off x="3534520" y="2750870"/>
            <a:ext cx="373374" cy="378352"/>
          </a:xfrm>
          <a:prstGeom prst="rect">
            <a:avLst/>
          </a:prstGeom>
        </p:spPr>
      </p:pic>
      <p:pic>
        <p:nvPicPr>
          <p:cNvPr id="193" name="Image 192">
            <a:extLst>
              <a:ext uri="{FF2B5EF4-FFF2-40B4-BE49-F238E27FC236}">
                <a16:creationId xmlns:a16="http://schemas.microsoft.com/office/drawing/2014/main" id="{55733B2E-63DE-914E-B448-BFD7E2AE646F}"/>
              </a:ext>
            </a:extLst>
          </p:cNvPr>
          <p:cNvPicPr>
            <a:picLocks noChangeAspect="1"/>
          </p:cNvPicPr>
          <p:nvPr userDrawn="1"/>
        </p:nvPicPr>
        <p:blipFill>
          <a:blip r:embed="rId36"/>
          <a:stretch>
            <a:fillRect/>
          </a:stretch>
        </p:blipFill>
        <p:spPr>
          <a:xfrm>
            <a:off x="2857186" y="2750870"/>
            <a:ext cx="373374" cy="378352"/>
          </a:xfrm>
          <a:prstGeom prst="rect">
            <a:avLst/>
          </a:prstGeom>
        </p:spPr>
      </p:pic>
      <p:pic>
        <p:nvPicPr>
          <p:cNvPr id="194" name="Image 193">
            <a:extLst>
              <a:ext uri="{FF2B5EF4-FFF2-40B4-BE49-F238E27FC236}">
                <a16:creationId xmlns:a16="http://schemas.microsoft.com/office/drawing/2014/main" id="{44447B30-FFFC-CF2F-C62C-C5A14ACD5405}"/>
              </a:ext>
            </a:extLst>
          </p:cNvPr>
          <p:cNvPicPr>
            <a:picLocks noChangeAspect="1"/>
          </p:cNvPicPr>
          <p:nvPr userDrawn="1"/>
        </p:nvPicPr>
        <p:blipFill>
          <a:blip r:embed="rId37"/>
          <a:stretch>
            <a:fillRect/>
          </a:stretch>
        </p:blipFill>
        <p:spPr>
          <a:xfrm>
            <a:off x="2239120" y="2750870"/>
            <a:ext cx="373374" cy="378352"/>
          </a:xfrm>
          <a:prstGeom prst="rect">
            <a:avLst/>
          </a:prstGeom>
        </p:spPr>
      </p:pic>
      <p:pic>
        <p:nvPicPr>
          <p:cNvPr id="195" name="Image 194">
            <a:extLst>
              <a:ext uri="{FF2B5EF4-FFF2-40B4-BE49-F238E27FC236}">
                <a16:creationId xmlns:a16="http://schemas.microsoft.com/office/drawing/2014/main" id="{F318CED0-35E6-3158-612A-D4E681980638}"/>
              </a:ext>
            </a:extLst>
          </p:cNvPr>
          <p:cNvPicPr>
            <a:picLocks noChangeAspect="1"/>
          </p:cNvPicPr>
          <p:nvPr userDrawn="1"/>
        </p:nvPicPr>
        <p:blipFill>
          <a:blip r:embed="rId38"/>
          <a:stretch>
            <a:fillRect/>
          </a:stretch>
        </p:blipFill>
        <p:spPr>
          <a:xfrm>
            <a:off x="1606638" y="2750870"/>
            <a:ext cx="373374" cy="378352"/>
          </a:xfrm>
          <a:prstGeom prst="rect">
            <a:avLst/>
          </a:prstGeom>
        </p:spPr>
      </p:pic>
      <p:pic>
        <p:nvPicPr>
          <p:cNvPr id="196" name="Image 195">
            <a:extLst>
              <a:ext uri="{FF2B5EF4-FFF2-40B4-BE49-F238E27FC236}">
                <a16:creationId xmlns:a16="http://schemas.microsoft.com/office/drawing/2014/main" id="{A1E71D77-087D-301C-2425-407E7033BD8E}"/>
              </a:ext>
            </a:extLst>
          </p:cNvPr>
          <p:cNvPicPr>
            <a:picLocks noChangeAspect="1"/>
          </p:cNvPicPr>
          <p:nvPr userDrawn="1"/>
        </p:nvPicPr>
        <p:blipFill>
          <a:blip r:embed="rId39"/>
          <a:stretch>
            <a:fillRect/>
          </a:stretch>
        </p:blipFill>
        <p:spPr>
          <a:xfrm>
            <a:off x="986053" y="2750870"/>
            <a:ext cx="373374" cy="378352"/>
          </a:xfrm>
          <a:prstGeom prst="rect">
            <a:avLst/>
          </a:prstGeom>
        </p:spPr>
      </p:pic>
      <p:pic>
        <p:nvPicPr>
          <p:cNvPr id="197" name="Image 196">
            <a:extLst>
              <a:ext uri="{FF2B5EF4-FFF2-40B4-BE49-F238E27FC236}">
                <a16:creationId xmlns:a16="http://schemas.microsoft.com/office/drawing/2014/main" id="{07D055B2-A34C-842B-CDF8-836F2BA349F0}"/>
              </a:ext>
            </a:extLst>
          </p:cNvPr>
          <p:cNvPicPr>
            <a:picLocks noChangeAspect="1"/>
          </p:cNvPicPr>
          <p:nvPr userDrawn="1"/>
        </p:nvPicPr>
        <p:blipFill>
          <a:blip r:embed="rId40"/>
          <a:stretch>
            <a:fillRect/>
          </a:stretch>
        </p:blipFill>
        <p:spPr>
          <a:xfrm>
            <a:off x="8014297" y="2131409"/>
            <a:ext cx="373374" cy="378352"/>
          </a:xfrm>
          <a:prstGeom prst="rect">
            <a:avLst/>
          </a:prstGeom>
        </p:spPr>
      </p:pic>
      <p:pic>
        <p:nvPicPr>
          <p:cNvPr id="198" name="Image 197">
            <a:extLst>
              <a:ext uri="{FF2B5EF4-FFF2-40B4-BE49-F238E27FC236}">
                <a16:creationId xmlns:a16="http://schemas.microsoft.com/office/drawing/2014/main" id="{74358CD0-E93D-0C60-59C9-6D353089FB30}"/>
              </a:ext>
            </a:extLst>
          </p:cNvPr>
          <p:cNvPicPr>
            <a:picLocks noChangeAspect="1"/>
          </p:cNvPicPr>
          <p:nvPr userDrawn="1"/>
        </p:nvPicPr>
        <p:blipFill>
          <a:blip r:embed="rId41"/>
          <a:stretch>
            <a:fillRect/>
          </a:stretch>
        </p:blipFill>
        <p:spPr>
          <a:xfrm>
            <a:off x="7395320" y="2107403"/>
            <a:ext cx="373374" cy="378352"/>
          </a:xfrm>
          <a:prstGeom prst="rect">
            <a:avLst/>
          </a:prstGeom>
        </p:spPr>
      </p:pic>
      <p:pic>
        <p:nvPicPr>
          <p:cNvPr id="199" name="Image 198">
            <a:extLst>
              <a:ext uri="{FF2B5EF4-FFF2-40B4-BE49-F238E27FC236}">
                <a16:creationId xmlns:a16="http://schemas.microsoft.com/office/drawing/2014/main" id="{2BC125C9-E3B9-EFE2-5F7C-995BD9FBAEF3}"/>
              </a:ext>
            </a:extLst>
          </p:cNvPr>
          <p:cNvPicPr>
            <a:picLocks noChangeAspect="1"/>
          </p:cNvPicPr>
          <p:nvPr userDrawn="1"/>
        </p:nvPicPr>
        <p:blipFill>
          <a:blip r:embed="rId42"/>
          <a:stretch>
            <a:fillRect/>
          </a:stretch>
        </p:blipFill>
        <p:spPr>
          <a:xfrm>
            <a:off x="6760320" y="2107403"/>
            <a:ext cx="373374" cy="378352"/>
          </a:xfrm>
          <a:prstGeom prst="rect">
            <a:avLst/>
          </a:prstGeom>
        </p:spPr>
      </p:pic>
      <p:pic>
        <p:nvPicPr>
          <p:cNvPr id="200" name="Image 199">
            <a:extLst>
              <a:ext uri="{FF2B5EF4-FFF2-40B4-BE49-F238E27FC236}">
                <a16:creationId xmlns:a16="http://schemas.microsoft.com/office/drawing/2014/main" id="{F1D3D9BB-6AFD-101A-6142-930F317AB3B5}"/>
              </a:ext>
            </a:extLst>
          </p:cNvPr>
          <p:cNvPicPr>
            <a:picLocks noChangeAspect="1"/>
          </p:cNvPicPr>
          <p:nvPr userDrawn="1"/>
        </p:nvPicPr>
        <p:blipFill>
          <a:blip r:embed="rId43"/>
          <a:stretch>
            <a:fillRect/>
          </a:stretch>
        </p:blipFill>
        <p:spPr>
          <a:xfrm>
            <a:off x="6091453" y="2131409"/>
            <a:ext cx="373374" cy="378352"/>
          </a:xfrm>
          <a:prstGeom prst="rect">
            <a:avLst/>
          </a:prstGeom>
        </p:spPr>
      </p:pic>
      <p:pic>
        <p:nvPicPr>
          <p:cNvPr id="201" name="Image 200">
            <a:extLst>
              <a:ext uri="{FF2B5EF4-FFF2-40B4-BE49-F238E27FC236}">
                <a16:creationId xmlns:a16="http://schemas.microsoft.com/office/drawing/2014/main" id="{B94BAED3-8E13-DBCC-6879-10AC0405E51D}"/>
              </a:ext>
            </a:extLst>
          </p:cNvPr>
          <p:cNvPicPr>
            <a:picLocks noChangeAspect="1"/>
          </p:cNvPicPr>
          <p:nvPr userDrawn="1"/>
        </p:nvPicPr>
        <p:blipFill>
          <a:blip r:embed="rId44"/>
          <a:stretch>
            <a:fillRect/>
          </a:stretch>
        </p:blipFill>
        <p:spPr>
          <a:xfrm>
            <a:off x="5456453" y="2131409"/>
            <a:ext cx="373374" cy="378352"/>
          </a:xfrm>
          <a:prstGeom prst="rect">
            <a:avLst/>
          </a:prstGeom>
        </p:spPr>
      </p:pic>
      <p:pic>
        <p:nvPicPr>
          <p:cNvPr id="202" name="Image 201">
            <a:extLst>
              <a:ext uri="{FF2B5EF4-FFF2-40B4-BE49-F238E27FC236}">
                <a16:creationId xmlns:a16="http://schemas.microsoft.com/office/drawing/2014/main" id="{CA6F6D5D-8836-1589-CD08-588D403DA002}"/>
              </a:ext>
            </a:extLst>
          </p:cNvPr>
          <p:cNvPicPr>
            <a:picLocks noChangeAspect="1"/>
          </p:cNvPicPr>
          <p:nvPr userDrawn="1"/>
        </p:nvPicPr>
        <p:blipFill>
          <a:blip r:embed="rId45"/>
          <a:stretch>
            <a:fillRect/>
          </a:stretch>
        </p:blipFill>
        <p:spPr>
          <a:xfrm>
            <a:off x="4838386" y="2121764"/>
            <a:ext cx="373374" cy="378352"/>
          </a:xfrm>
          <a:prstGeom prst="rect">
            <a:avLst/>
          </a:prstGeom>
        </p:spPr>
      </p:pic>
      <p:pic>
        <p:nvPicPr>
          <p:cNvPr id="203" name="Image 202">
            <a:extLst>
              <a:ext uri="{FF2B5EF4-FFF2-40B4-BE49-F238E27FC236}">
                <a16:creationId xmlns:a16="http://schemas.microsoft.com/office/drawing/2014/main" id="{4634E4BA-E299-F497-F4E9-965E086DFD40}"/>
              </a:ext>
            </a:extLst>
          </p:cNvPr>
          <p:cNvPicPr>
            <a:picLocks noChangeAspect="1"/>
          </p:cNvPicPr>
          <p:nvPr userDrawn="1"/>
        </p:nvPicPr>
        <p:blipFill>
          <a:blip r:embed="rId46"/>
          <a:stretch>
            <a:fillRect/>
          </a:stretch>
        </p:blipFill>
        <p:spPr>
          <a:xfrm>
            <a:off x="4186453" y="2121764"/>
            <a:ext cx="373374" cy="378352"/>
          </a:xfrm>
          <a:prstGeom prst="rect">
            <a:avLst/>
          </a:prstGeom>
        </p:spPr>
      </p:pic>
      <p:pic>
        <p:nvPicPr>
          <p:cNvPr id="204" name="Image 203">
            <a:extLst>
              <a:ext uri="{FF2B5EF4-FFF2-40B4-BE49-F238E27FC236}">
                <a16:creationId xmlns:a16="http://schemas.microsoft.com/office/drawing/2014/main" id="{60B0579D-4D36-84F8-CB9F-68560BD48F6D}"/>
              </a:ext>
            </a:extLst>
          </p:cNvPr>
          <p:cNvPicPr>
            <a:picLocks noChangeAspect="1"/>
          </p:cNvPicPr>
          <p:nvPr userDrawn="1"/>
        </p:nvPicPr>
        <p:blipFill>
          <a:blip r:embed="rId47"/>
          <a:stretch>
            <a:fillRect/>
          </a:stretch>
        </p:blipFill>
        <p:spPr>
          <a:xfrm>
            <a:off x="5437632" y="4033969"/>
            <a:ext cx="373374" cy="378352"/>
          </a:xfrm>
          <a:prstGeom prst="rect">
            <a:avLst/>
          </a:prstGeom>
        </p:spPr>
      </p:pic>
      <p:pic>
        <p:nvPicPr>
          <p:cNvPr id="205" name="Image 204">
            <a:extLst>
              <a:ext uri="{FF2B5EF4-FFF2-40B4-BE49-F238E27FC236}">
                <a16:creationId xmlns:a16="http://schemas.microsoft.com/office/drawing/2014/main" id="{C0D678F1-A641-B63B-6E0E-83B5FF1E78A9}"/>
              </a:ext>
            </a:extLst>
          </p:cNvPr>
          <p:cNvPicPr>
            <a:picLocks noChangeAspect="1"/>
          </p:cNvPicPr>
          <p:nvPr userDrawn="1"/>
        </p:nvPicPr>
        <p:blipFill>
          <a:blip r:embed="rId48"/>
          <a:stretch>
            <a:fillRect/>
          </a:stretch>
        </p:blipFill>
        <p:spPr>
          <a:xfrm>
            <a:off x="3534520" y="2131409"/>
            <a:ext cx="373374" cy="378352"/>
          </a:xfrm>
          <a:prstGeom prst="rect">
            <a:avLst/>
          </a:prstGeom>
        </p:spPr>
      </p:pic>
      <p:pic>
        <p:nvPicPr>
          <p:cNvPr id="206" name="Image 205">
            <a:extLst>
              <a:ext uri="{FF2B5EF4-FFF2-40B4-BE49-F238E27FC236}">
                <a16:creationId xmlns:a16="http://schemas.microsoft.com/office/drawing/2014/main" id="{F3CE975D-22FE-5BCD-0706-A2E1A3183E54}"/>
              </a:ext>
            </a:extLst>
          </p:cNvPr>
          <p:cNvPicPr>
            <a:picLocks noChangeAspect="1"/>
          </p:cNvPicPr>
          <p:nvPr userDrawn="1"/>
        </p:nvPicPr>
        <p:blipFill>
          <a:blip r:embed="rId49"/>
          <a:stretch>
            <a:fillRect/>
          </a:stretch>
        </p:blipFill>
        <p:spPr>
          <a:xfrm>
            <a:off x="2882586" y="2131409"/>
            <a:ext cx="373374" cy="378352"/>
          </a:xfrm>
          <a:prstGeom prst="rect">
            <a:avLst/>
          </a:prstGeom>
        </p:spPr>
      </p:pic>
      <p:pic>
        <p:nvPicPr>
          <p:cNvPr id="207" name="Image 206">
            <a:extLst>
              <a:ext uri="{FF2B5EF4-FFF2-40B4-BE49-F238E27FC236}">
                <a16:creationId xmlns:a16="http://schemas.microsoft.com/office/drawing/2014/main" id="{C173F9A8-885E-6303-922B-12826FC719F2}"/>
              </a:ext>
            </a:extLst>
          </p:cNvPr>
          <p:cNvPicPr>
            <a:picLocks noChangeAspect="1"/>
          </p:cNvPicPr>
          <p:nvPr userDrawn="1"/>
        </p:nvPicPr>
        <p:blipFill>
          <a:blip r:embed="rId50"/>
          <a:stretch>
            <a:fillRect/>
          </a:stretch>
        </p:blipFill>
        <p:spPr>
          <a:xfrm>
            <a:off x="2247586" y="2131409"/>
            <a:ext cx="373374" cy="378352"/>
          </a:xfrm>
          <a:prstGeom prst="rect">
            <a:avLst/>
          </a:prstGeom>
        </p:spPr>
      </p:pic>
      <p:pic>
        <p:nvPicPr>
          <p:cNvPr id="208" name="Image 207">
            <a:extLst>
              <a:ext uri="{FF2B5EF4-FFF2-40B4-BE49-F238E27FC236}">
                <a16:creationId xmlns:a16="http://schemas.microsoft.com/office/drawing/2014/main" id="{48A9846E-6127-C62F-94EF-0F54CEA5FD66}"/>
              </a:ext>
            </a:extLst>
          </p:cNvPr>
          <p:cNvPicPr>
            <a:picLocks noChangeAspect="1"/>
          </p:cNvPicPr>
          <p:nvPr userDrawn="1"/>
        </p:nvPicPr>
        <p:blipFill>
          <a:blip r:embed="rId51"/>
          <a:stretch>
            <a:fillRect/>
          </a:stretch>
        </p:blipFill>
        <p:spPr>
          <a:xfrm>
            <a:off x="1612586" y="2131409"/>
            <a:ext cx="373374" cy="378352"/>
          </a:xfrm>
          <a:prstGeom prst="rect">
            <a:avLst/>
          </a:prstGeom>
        </p:spPr>
      </p:pic>
      <p:pic>
        <p:nvPicPr>
          <p:cNvPr id="209" name="Image 208">
            <a:extLst>
              <a:ext uri="{FF2B5EF4-FFF2-40B4-BE49-F238E27FC236}">
                <a16:creationId xmlns:a16="http://schemas.microsoft.com/office/drawing/2014/main" id="{0753E863-46D6-91EC-9D42-A31CF2E70174}"/>
              </a:ext>
            </a:extLst>
          </p:cNvPr>
          <p:cNvPicPr>
            <a:picLocks noChangeAspect="1"/>
          </p:cNvPicPr>
          <p:nvPr userDrawn="1"/>
        </p:nvPicPr>
        <p:blipFill>
          <a:blip r:embed="rId52"/>
          <a:stretch>
            <a:fillRect/>
          </a:stretch>
        </p:blipFill>
        <p:spPr>
          <a:xfrm>
            <a:off x="977586" y="2131409"/>
            <a:ext cx="373374" cy="378352"/>
          </a:xfrm>
          <a:prstGeom prst="rect">
            <a:avLst/>
          </a:prstGeom>
        </p:spPr>
      </p:pic>
      <p:pic>
        <p:nvPicPr>
          <p:cNvPr id="4" name="Rectangle 95" descr="preencoded.png">
            <a:extLst>
              <a:ext uri="{FF2B5EF4-FFF2-40B4-BE49-F238E27FC236}">
                <a16:creationId xmlns:a16="http://schemas.microsoft.com/office/drawing/2014/main" id="{1AD483AB-9763-AAC8-E104-7794B0B11797}"/>
              </a:ext>
            </a:extLst>
          </p:cNvPr>
          <p:cNvPicPr>
            <a:picLocks noChangeAspect="1"/>
          </p:cNvPicPr>
          <p:nvPr userDrawn="1"/>
        </p:nvPicPr>
        <p:blipFill>
          <a:blip r:embed="rId53"/>
          <a:srcRect/>
          <a:stretch/>
        </p:blipFill>
        <p:spPr>
          <a:xfrm>
            <a:off x="10159677" y="6159177"/>
            <a:ext cx="2032323" cy="698823"/>
          </a:xfrm>
          <a:prstGeom prst="rect">
            <a:avLst/>
          </a:prstGeom>
        </p:spPr>
      </p:pic>
      <p:pic>
        <p:nvPicPr>
          <p:cNvPr id="5" name="ESMO-Congress-2025-Logo">
            <a:extLst>
              <a:ext uri="{FF2B5EF4-FFF2-40B4-BE49-F238E27FC236}">
                <a16:creationId xmlns:a16="http://schemas.microsoft.com/office/drawing/2014/main" id="{A948F6CE-2C99-61C4-A74C-2EDBD0D504A6}"/>
              </a:ext>
            </a:extLst>
          </p:cNvPr>
          <p:cNvPicPr>
            <a:picLocks noChangeAspect="1"/>
          </p:cNvPicPr>
          <p:nvPr userDrawn="1"/>
        </p:nvPicPr>
        <p:blipFill>
          <a:blip r:embed="rId54">
            <a:extLst>
              <a:ext uri="{96DAC541-7B7A-43D3-8B79-37D633B846F1}">
                <asvg:svgBlip xmlns:asvg="http://schemas.microsoft.com/office/drawing/2016/SVG/main" r:embed="rId5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0986576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1.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7AD86"/>
        </a:solidFill>
        <a:effectLst/>
      </p:bgPr>
    </p:bg>
    <p:spTree>
      <p:nvGrpSpPr>
        <p:cNvPr id="1" name=""/>
        <p:cNvGrpSpPr/>
        <p:nvPr/>
      </p:nvGrpSpPr>
      <p:grpSpPr>
        <a:xfrm>
          <a:off x="0" y="0"/>
          <a:ext cx="0" cy="0"/>
          <a:chOff x="0" y="0"/>
          <a:chExt cx="0" cy="0"/>
        </a:xfrm>
      </p:grpSpPr>
      <p:sp>
        <p:nvSpPr>
          <p:cNvPr id="8" name="European Society for Medical Oncology ESMO Via Ginevra 4 CH-6900 LuganoT 41 091 973 19 00esmoesmoorg esmoorg">
            <a:extLst>
              <a:ext uri="{FF2B5EF4-FFF2-40B4-BE49-F238E27FC236}">
                <a16:creationId xmlns:a16="http://schemas.microsoft.com/office/drawing/2014/main" id="{1EB4AE90-A266-178B-4665-CC5B8AA603E2}"/>
              </a:ext>
            </a:extLst>
          </p:cNvPr>
          <p:cNvSpPr/>
          <p:nvPr userDrawn="1"/>
        </p:nvSpPr>
        <p:spPr>
          <a:xfrm>
            <a:off x="962896" y="5035550"/>
            <a:ext cx="3575050" cy="1219200"/>
          </a:xfrm>
          <a:prstGeom prst="rect">
            <a:avLst/>
          </a:prstGeom>
          <a:noFill/>
          <a:ln/>
        </p:spPr>
        <p:txBody>
          <a:bodyPr wrap="square" lIns="0" tIns="0" rIns="0" bIns="0" rtlCol="0" anchor="t"/>
          <a:lstStyle/>
          <a:p>
            <a:pPr marL="0" indent="0" algn="l">
              <a:lnSpc>
                <a:spcPts val="1600"/>
              </a:lnSpc>
              <a:buNone/>
            </a:pPr>
            <a:r>
              <a:rPr lang="en-US" sz="1500" dirty="0">
                <a:solidFill>
                  <a:srgbClr val="FFFFFF"/>
                </a:solidFill>
                <a:latin typeface="Arial Narrow Bold" pitchFamily="34" charset="0"/>
                <a:ea typeface="Arial Narrow Bold" pitchFamily="34" charset="-122"/>
                <a:cs typeface="Arial Narrow Bold" pitchFamily="34" charset="-120"/>
              </a:rPr>
              <a:t>European Society for Medical Oncology (ESMO)
</a:t>
            </a:r>
            <a:r>
              <a:rPr lang="en-US" sz="1500" dirty="0">
                <a:solidFill>
                  <a:srgbClr val="FFFFFF"/>
                </a:solidFill>
                <a:latin typeface="Arial Narrow" pitchFamily="34" charset="0"/>
                <a:ea typeface="Arial Narrow" pitchFamily="34" charset="-122"/>
                <a:cs typeface="Arial Narrow" pitchFamily="34" charset="-120"/>
              </a:rPr>
              <a:t>Via Ginevra 4, CH-6900 Lugano</a:t>
            </a:r>
            <a:br>
              <a:rPr sz="1200" dirty="0"/>
            </a:br>
            <a:r>
              <a:rPr lang="en-US" sz="1500" dirty="0">
                <a:solidFill>
                  <a:srgbClr val="FFFFFF"/>
                </a:solidFill>
                <a:latin typeface="Arial Narrow" pitchFamily="34" charset="0"/>
                <a:ea typeface="Arial Narrow" pitchFamily="34" charset="-122"/>
                <a:cs typeface="Arial Narrow" pitchFamily="34" charset="-120"/>
              </a:rPr>
              <a:t>T. +41 (0)91 973 19 00</a:t>
            </a:r>
            <a:br>
              <a:rPr sz="1200" dirty="0"/>
            </a:br>
            <a:r>
              <a:rPr lang="en-US" sz="1500" dirty="0">
                <a:solidFill>
                  <a:srgbClr val="FFFFFF"/>
                </a:solidFill>
                <a:latin typeface="Arial Narrow" pitchFamily="34" charset="0"/>
                <a:ea typeface="Arial Narrow" pitchFamily="34" charset="-122"/>
                <a:cs typeface="Arial Narrow" pitchFamily="34" charset="-120"/>
              </a:rPr>
              <a:t>esmo@esmo.org</a:t>
            </a:r>
            <a:br>
              <a:rPr sz="1200" dirty="0"/>
            </a:br>
            <a:r>
              <a:rPr lang="en-US" sz="1500" dirty="0">
                <a:solidFill>
                  <a:srgbClr val="FFFFFF"/>
                </a:solidFill>
                <a:latin typeface="Arial Narrow" pitchFamily="34" charset="0"/>
                <a:ea typeface="Arial Narrow" pitchFamily="34" charset="-122"/>
                <a:cs typeface="Arial Narrow" pitchFamily="34" charset="-120"/>
              </a:rPr>
              <a:t>
</a:t>
            </a:r>
            <a:r>
              <a:rPr lang="en-US" sz="1500" dirty="0">
                <a:solidFill>
                  <a:srgbClr val="FFFFFF"/>
                </a:solidFill>
                <a:latin typeface="Arial Narrow Bold" pitchFamily="34" charset="0"/>
                <a:ea typeface="Arial Narrow Bold" pitchFamily="34" charset="-122"/>
                <a:cs typeface="Arial Narrow Bold" pitchFamily="34" charset="-120"/>
              </a:rPr>
              <a:t>esmo.org</a:t>
            </a:r>
            <a:endParaRPr lang="en-US" sz="1500" dirty="0"/>
          </a:p>
        </p:txBody>
      </p:sp>
      <p:sp>
        <p:nvSpPr>
          <p:cNvPr id="2" name="Espace réservé du texte 8">
            <a:extLst>
              <a:ext uri="{FF2B5EF4-FFF2-40B4-BE49-F238E27FC236}">
                <a16:creationId xmlns:a16="http://schemas.microsoft.com/office/drawing/2014/main" id="{6B71D57D-FF14-FD10-D701-174D0129A758}"/>
              </a:ext>
            </a:extLst>
          </p:cNvPr>
          <p:cNvSpPr>
            <a:spLocks noGrp="1"/>
          </p:cNvSpPr>
          <p:nvPr>
            <p:ph type="body" sz="quarter" idx="10" hasCustomPrompt="1"/>
          </p:nvPr>
        </p:nvSpPr>
        <p:spPr>
          <a:xfrm>
            <a:off x="4591050" y="3021108"/>
            <a:ext cx="3009900" cy="815785"/>
          </a:xfrm>
          <a:prstGeom prst="rect">
            <a:avLst/>
          </a:prstGeom>
        </p:spPr>
        <p:txBody>
          <a:bodyPr/>
          <a:lstStyle>
            <a:lvl1pPr marL="0" indent="0" algn="ctr">
              <a:buNone/>
              <a:defRPr sz="5000" b="1" i="0">
                <a:solidFill>
                  <a:schemeClr val="bg1"/>
                </a:solidFill>
                <a:latin typeface="Arial Narrow" panose="020B0604020202020204" pitchFamily="34" charset="0"/>
                <a:cs typeface="Arial Narrow" panose="020B0604020202020204" pitchFamily="34" charset="0"/>
              </a:defRPr>
            </a:lvl1pPr>
          </a:lstStyle>
          <a:p>
            <a:pPr lvl="0"/>
            <a:r>
              <a:rPr lang="fr-FR" dirty="0" err="1"/>
              <a:t>Thank</a:t>
            </a:r>
            <a:r>
              <a:rPr lang="fr-FR" dirty="0"/>
              <a:t> </a:t>
            </a:r>
            <a:r>
              <a:rPr lang="fr-FR" dirty="0" err="1"/>
              <a:t>you</a:t>
            </a:r>
            <a:r>
              <a:rPr lang="fr-FR" dirty="0"/>
              <a:t>!</a:t>
            </a:r>
          </a:p>
        </p:txBody>
      </p:sp>
      <p:pic>
        <p:nvPicPr>
          <p:cNvPr id="5" name="Picture 4" descr="A white letter on a black background&#10;&#10;Description automatically generated">
            <a:extLst>
              <a:ext uri="{FF2B5EF4-FFF2-40B4-BE49-F238E27FC236}">
                <a16:creationId xmlns:a16="http://schemas.microsoft.com/office/drawing/2014/main" id="{5F378500-0109-FEA4-0A26-B7F6D3E95C0D}"/>
              </a:ext>
            </a:extLst>
          </p:cNvPr>
          <p:cNvPicPr>
            <a:picLocks noChangeAspect="1"/>
          </p:cNvPicPr>
          <p:nvPr userDrawn="1"/>
        </p:nvPicPr>
        <p:blipFill>
          <a:blip r:embed="rId2"/>
          <a:stretch>
            <a:fillRect/>
          </a:stretch>
        </p:blipFill>
        <p:spPr>
          <a:xfrm>
            <a:off x="962895" y="922473"/>
            <a:ext cx="3645907" cy="804727"/>
          </a:xfrm>
          <a:prstGeom prst="rect">
            <a:avLst/>
          </a:prstGeom>
        </p:spPr>
      </p:pic>
    </p:spTree>
    <p:extLst>
      <p:ext uri="{BB962C8B-B14F-4D97-AF65-F5344CB8AC3E}">
        <p14:creationId xmlns:p14="http://schemas.microsoft.com/office/powerpoint/2010/main" val="23785707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FF7A4-2F9D-649C-A333-939C887DB1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899F8E-F431-F970-FA9B-C64A5D9944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B8C31D-8BA6-D9B0-C5BC-6808870A5059}"/>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5" name="Footer Placeholder 4">
            <a:extLst>
              <a:ext uri="{FF2B5EF4-FFF2-40B4-BE49-F238E27FC236}">
                <a16:creationId xmlns:a16="http://schemas.microsoft.com/office/drawing/2014/main" id="{9E6025FC-BE79-6EEA-46A3-988B64A6E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E66F0B-7098-D782-02CB-4AB416A05F1B}"/>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2445933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4B480-FC08-41AA-8244-A5D71C16B023}"/>
              </a:ext>
            </a:extLst>
          </p:cNvPr>
          <p:cNvSpPr>
            <a:spLocks noGrp="1"/>
          </p:cNvSpPr>
          <p:nvPr>
            <p:ph type="title"/>
          </p:nvPr>
        </p:nvSpPr>
        <p:spPr/>
        <p:txBody>
          <a:bodyPr/>
          <a:lstStyle/>
          <a:p>
            <a:r>
              <a:rPr lang="en-US"/>
              <a:t>Click to edit Master title style</a:t>
            </a:r>
            <a:endParaRPr lang="en-SG"/>
          </a:p>
        </p:txBody>
      </p:sp>
      <p:sp>
        <p:nvSpPr>
          <p:cNvPr id="3" name="Date Placeholder 2">
            <a:extLst>
              <a:ext uri="{FF2B5EF4-FFF2-40B4-BE49-F238E27FC236}">
                <a16:creationId xmlns:a16="http://schemas.microsoft.com/office/drawing/2014/main" id="{4766B6A7-E885-4EEF-817A-2891E2092213}"/>
              </a:ext>
            </a:extLst>
          </p:cNvPr>
          <p:cNvSpPr>
            <a:spLocks noGrp="1"/>
          </p:cNvSpPr>
          <p:nvPr>
            <p:ph type="dt" sz="half" idx="10"/>
          </p:nvPr>
        </p:nvSpPr>
        <p:spPr/>
        <p:txBody>
          <a:bodyPr/>
          <a:lstStyle/>
          <a:p>
            <a:fld id="{CFEBE6F7-14F0-40CB-8AC1-9286A9E2664E}" type="datetimeFigureOut">
              <a:rPr lang="en-SG" smtClean="0"/>
              <a:t>1/6/26</a:t>
            </a:fld>
            <a:endParaRPr lang="en-SG"/>
          </a:p>
        </p:txBody>
      </p:sp>
      <p:sp>
        <p:nvSpPr>
          <p:cNvPr id="4" name="Footer Placeholder 3">
            <a:extLst>
              <a:ext uri="{FF2B5EF4-FFF2-40B4-BE49-F238E27FC236}">
                <a16:creationId xmlns:a16="http://schemas.microsoft.com/office/drawing/2014/main" id="{8D4AB081-F76C-404E-A3B4-429FD44F2DE8}"/>
              </a:ext>
            </a:extLst>
          </p:cNvPr>
          <p:cNvSpPr>
            <a:spLocks noGrp="1"/>
          </p:cNvSpPr>
          <p:nvPr>
            <p:ph type="ftr" sz="quarter" idx="11"/>
          </p:nvPr>
        </p:nvSpPr>
        <p:spPr/>
        <p:txBody>
          <a:bodyPr/>
          <a:lstStyle/>
          <a:p>
            <a:endParaRPr lang="en-SG"/>
          </a:p>
        </p:txBody>
      </p:sp>
      <p:sp>
        <p:nvSpPr>
          <p:cNvPr id="5" name="Slide Number Placeholder 4">
            <a:extLst>
              <a:ext uri="{FF2B5EF4-FFF2-40B4-BE49-F238E27FC236}">
                <a16:creationId xmlns:a16="http://schemas.microsoft.com/office/drawing/2014/main" id="{3FEDED3C-A474-422B-9298-0B0BD2C1ED85}"/>
              </a:ext>
            </a:extLst>
          </p:cNvPr>
          <p:cNvSpPr>
            <a:spLocks noGrp="1"/>
          </p:cNvSpPr>
          <p:nvPr>
            <p:ph type="sldNum" sz="quarter" idx="12"/>
          </p:nvPr>
        </p:nvSpPr>
        <p:spPr/>
        <p:txBody>
          <a:bodyPr/>
          <a:lstStyle/>
          <a:p>
            <a:fld id="{269FE97B-235E-40DA-A924-E8B9F1BF607F}" type="slidenum">
              <a:rPr lang="en-SG" smtClean="0"/>
              <a:t>‹#›</a:t>
            </a:fld>
            <a:endParaRPr lang="en-SG"/>
          </a:p>
        </p:txBody>
      </p:sp>
    </p:spTree>
    <p:extLst>
      <p:ext uri="{BB962C8B-B14F-4D97-AF65-F5344CB8AC3E}">
        <p14:creationId xmlns:p14="http://schemas.microsoft.com/office/powerpoint/2010/main" val="24364794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E3656-BB13-0348-89DE-95F916E18A8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F329921-4BF7-A442-810F-466CDCE5AE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BB7C7C5-0F17-D949-B39D-49E94176DD40}"/>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5" name="Footer Placeholder 4">
            <a:extLst>
              <a:ext uri="{FF2B5EF4-FFF2-40B4-BE49-F238E27FC236}">
                <a16:creationId xmlns:a16="http://schemas.microsoft.com/office/drawing/2014/main" id="{8774BCB1-C129-414E-B4B0-9E8681914C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ADAEC8-F8B6-9749-88AB-ED584E2DBE79}"/>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25607258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5E37A-D211-9747-8B76-A5C87B6FE1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080E1AE-95F1-1E4C-A8C2-7B18025A3A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49C382-31A3-BC4A-8D54-BFD8C87A9991}"/>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5" name="Footer Placeholder 4">
            <a:extLst>
              <a:ext uri="{FF2B5EF4-FFF2-40B4-BE49-F238E27FC236}">
                <a16:creationId xmlns:a16="http://schemas.microsoft.com/office/drawing/2014/main" id="{4CF039C5-8F4E-F247-92F7-6B3E1FA4B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F514E1-F0CA-764A-80A0-DC8CB9BFCCEC}"/>
              </a:ext>
            </a:extLst>
          </p:cNvPr>
          <p:cNvSpPr>
            <a:spLocks noGrp="1"/>
          </p:cNvSpPr>
          <p:nvPr>
            <p:ph type="sldNum" sz="quarter" idx="12"/>
          </p:nvPr>
        </p:nvSpPr>
        <p:spPr/>
        <p:txBody>
          <a:bodyPr/>
          <a:lstStyle/>
          <a:p>
            <a:fld id="{86C43C20-D58A-7E49-9CC6-43F940BF688E}" type="slidenum">
              <a:rPr lang="en-US" smtClean="0"/>
              <a:t>‹#›</a:t>
            </a:fld>
            <a:endParaRPr lang="en-US"/>
          </a:p>
        </p:txBody>
      </p:sp>
      <p:pic>
        <p:nvPicPr>
          <p:cNvPr id="7" name="Picture 2" descr="Japanese Society of Medical Oncology (JSMO), Japan - Showsbee.com">
            <a:extLst>
              <a:ext uri="{FF2B5EF4-FFF2-40B4-BE49-F238E27FC236}">
                <a16:creationId xmlns:a16="http://schemas.microsoft.com/office/drawing/2014/main" id="{3E3DE56D-452A-7443-BAA8-90C07ECB0658}"/>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065229" cy="722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2828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F341A-F391-234D-9A13-AEB3DE9CD5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DDA13EA-A64B-3047-957C-F64ABFA7F4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3A8BD0-F6A4-D143-BFDC-9966647485F0}"/>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5" name="Footer Placeholder 4">
            <a:extLst>
              <a:ext uri="{FF2B5EF4-FFF2-40B4-BE49-F238E27FC236}">
                <a16:creationId xmlns:a16="http://schemas.microsoft.com/office/drawing/2014/main" id="{A05E6BCE-D835-4345-A9AE-06D417A501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356BAF-BD4C-3043-B867-D3A9CE651F21}"/>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34521540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C981C-FEF6-7A40-A3EC-FD9BC0E27D6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583659-754A-4047-BD0C-8EF4DD98D2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F43554-4F0D-E341-A477-D642FD24BE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BCDFA6-A3B1-C64E-9327-6C787E38E502}"/>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6" name="Footer Placeholder 5">
            <a:extLst>
              <a:ext uri="{FF2B5EF4-FFF2-40B4-BE49-F238E27FC236}">
                <a16:creationId xmlns:a16="http://schemas.microsoft.com/office/drawing/2014/main" id="{4714EA8A-0F9D-C140-BD0A-44A86C0415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C11DF8-93F2-534F-B539-1179A8913F74}"/>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1947223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C9FE0-3C92-7248-B527-BB28B2867F2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D7ABCA5-2DDD-AD41-8A93-86FCBFB96A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5557A0-95D4-A647-AF92-1D00BF2CAA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635DB5A-34E1-D441-B6F5-E459763BAF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85EDB8-F436-9E44-9691-CBE5321F13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1AFB51A-64F1-974B-B3DF-68A73DEE9312}"/>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8" name="Footer Placeholder 7">
            <a:extLst>
              <a:ext uri="{FF2B5EF4-FFF2-40B4-BE49-F238E27FC236}">
                <a16:creationId xmlns:a16="http://schemas.microsoft.com/office/drawing/2014/main" id="{94A1646B-AEF4-7447-A9DC-A5EBE92C6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46ACA98-7E07-BD48-938A-38E860629454}"/>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34049127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C4390-1251-6144-89C6-2C2998A5B2D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E7FD169-C986-7545-9117-BAD3EBA36EF7}"/>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4" name="Footer Placeholder 3">
            <a:extLst>
              <a:ext uri="{FF2B5EF4-FFF2-40B4-BE49-F238E27FC236}">
                <a16:creationId xmlns:a16="http://schemas.microsoft.com/office/drawing/2014/main" id="{943C1E0A-3DA3-BB47-AFA9-215B9542F85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B0EE50-0192-7141-88B3-D3174E87AFBF}"/>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12976354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3CB351-C4BF-D845-B4AF-758C695F8689}"/>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3" name="Footer Placeholder 2">
            <a:extLst>
              <a:ext uri="{FF2B5EF4-FFF2-40B4-BE49-F238E27FC236}">
                <a16:creationId xmlns:a16="http://schemas.microsoft.com/office/drawing/2014/main" id="{1E34C3B9-DF34-8746-8BAA-AACF3821B6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B82AC9B-8CB0-8E42-81D3-B080B75719D7}"/>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26349489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AB3DB-42CC-3C46-B464-79EE13C968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AD46371-EA48-CE48-ADA1-A69E379286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7682E6-30A7-AD40-9563-9B5390EBB2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04E96F-A060-A94E-900B-AF221A825DAD}"/>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6" name="Footer Placeholder 5">
            <a:extLst>
              <a:ext uri="{FF2B5EF4-FFF2-40B4-BE49-F238E27FC236}">
                <a16:creationId xmlns:a16="http://schemas.microsoft.com/office/drawing/2014/main" id="{70DEA976-6B10-7447-83BE-E08BDC92D6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16F7F7-350B-AB49-A863-A3C9C71A7010}"/>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20934079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F7C1E-9E67-C94C-A283-5AA869AAE2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36B7BC9-9050-894B-A20D-A2EE68D4FE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34AEF58-E40F-934A-B0A5-8EA7AA7D7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9298F8-869C-2B40-9366-94197B59F9A5}"/>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6" name="Footer Placeholder 5">
            <a:extLst>
              <a:ext uri="{FF2B5EF4-FFF2-40B4-BE49-F238E27FC236}">
                <a16:creationId xmlns:a16="http://schemas.microsoft.com/office/drawing/2014/main" id="{2C4D5E6A-A4BD-454D-B893-24298F48FD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BAE04F-3385-9549-A419-8AC989ED0B62}"/>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30959278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41CD1-DF5A-2042-A676-748461D87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0FDA428-95EF-C44C-AE9D-A22FFCDC89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A8298F-CCDC-264E-A4E4-0FD3C3E39D1E}"/>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5" name="Footer Placeholder 4">
            <a:extLst>
              <a:ext uri="{FF2B5EF4-FFF2-40B4-BE49-F238E27FC236}">
                <a16:creationId xmlns:a16="http://schemas.microsoft.com/office/drawing/2014/main" id="{48D35DD9-ADFD-2749-82F7-F73ACFBCC9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B14604-428C-494D-9C5C-FBB808ABA52A}"/>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40262798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F49212-8B77-3342-AB02-E0FD14F9250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392946D-0292-F049-A851-07410340D2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D6903B-55AC-854A-A29F-DF0655F75640}"/>
              </a:ext>
            </a:extLst>
          </p:cNvPr>
          <p:cNvSpPr>
            <a:spLocks noGrp="1"/>
          </p:cNvSpPr>
          <p:nvPr>
            <p:ph type="dt" sz="half" idx="10"/>
          </p:nvPr>
        </p:nvSpPr>
        <p:spPr/>
        <p:txBody>
          <a:bodyPr/>
          <a:lstStyle/>
          <a:p>
            <a:fld id="{84F4A492-B57B-074C-A83D-E136300B620F}" type="datetimeFigureOut">
              <a:rPr lang="en-US" smtClean="0"/>
              <a:t>6/1/26</a:t>
            </a:fld>
            <a:endParaRPr lang="en-US"/>
          </a:p>
        </p:txBody>
      </p:sp>
      <p:sp>
        <p:nvSpPr>
          <p:cNvPr id="5" name="Footer Placeholder 4">
            <a:extLst>
              <a:ext uri="{FF2B5EF4-FFF2-40B4-BE49-F238E27FC236}">
                <a16:creationId xmlns:a16="http://schemas.microsoft.com/office/drawing/2014/main" id="{0EA96DCA-6502-A249-B2BD-85DE383121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424033-7FBB-A845-B6A9-D83F4609F574}"/>
              </a:ext>
            </a:extLst>
          </p:cNvPr>
          <p:cNvSpPr>
            <a:spLocks noGrp="1"/>
          </p:cNvSpPr>
          <p:nvPr>
            <p:ph type="sldNum" sz="quarter" idx="12"/>
          </p:nvPr>
        </p:nvSpPr>
        <p:spPr/>
        <p:txBody>
          <a:bodyPr/>
          <a:lstStyle/>
          <a:p>
            <a:fld id="{86C43C20-D58A-7E49-9CC6-43F940BF688E}" type="slidenum">
              <a:rPr lang="en-US" smtClean="0"/>
              <a:t>‹#›</a:t>
            </a:fld>
            <a:endParaRPr lang="en-US"/>
          </a:p>
        </p:txBody>
      </p:sp>
    </p:spTree>
    <p:extLst>
      <p:ext uri="{BB962C8B-B14F-4D97-AF65-F5344CB8AC3E}">
        <p14:creationId xmlns:p14="http://schemas.microsoft.com/office/powerpoint/2010/main" val="35454090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5.xml><?xml version="1.0" encoding="utf-8"?>
<p:sldLayout xmlns:a="http://schemas.openxmlformats.org/drawingml/2006/main" xmlns:r="http://schemas.openxmlformats.org/officeDocument/2006/relationships" xmlns:p="http://schemas.openxmlformats.org/presentationml/2006/main">
  <p:cSld name="3_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7825" y="318961"/>
            <a:ext cx="11436349" cy="547443"/>
          </a:xfrm>
        </p:spPr>
        <p:txBody>
          <a:bodyPr lIns="0" tIns="0" rIns="0" bIns="45720" anchor="b">
            <a:normAutofit/>
          </a:bodyPr>
          <a:lstStyle>
            <a:lvl1pPr>
              <a:defRPr sz="3200" b="0">
                <a:solidFill>
                  <a:schemeClr val="tx1"/>
                </a:solidFill>
                <a:latin typeface="Arial" panose="020B0604020202020204" pitchFamily="34" charset="0"/>
                <a:cs typeface="Arial" panose="020B0604020202020204" pitchFamily="34" charset="0"/>
              </a:defRPr>
            </a:lvl1pPr>
          </a:lstStyle>
          <a:p>
            <a:r>
              <a:rPr lang="en-US" dirty="0"/>
              <a:t>&lt;Smaller Slide Title&gt;</a:t>
            </a:r>
          </a:p>
        </p:txBody>
      </p:sp>
      <p:cxnSp>
        <p:nvCxnSpPr>
          <p:cNvPr id="10" name="Straight Connector 9">
            <a:extLst>
              <a:ext uri="{FF2B5EF4-FFF2-40B4-BE49-F238E27FC236}">
                <a16:creationId xmlns:a16="http://schemas.microsoft.com/office/drawing/2014/main" id="{A0D126F0-0D23-46CA-BFB7-A1BFB0B90603}"/>
              </a:ext>
            </a:extLst>
          </p:cNvPr>
          <p:cNvCxnSpPr/>
          <p:nvPr/>
        </p:nvCxnSpPr>
        <p:spPr>
          <a:xfrm>
            <a:off x="377825" y="866410"/>
            <a:ext cx="11436350" cy="0"/>
          </a:xfrm>
          <a:prstGeom prst="line">
            <a:avLst/>
          </a:prstGeom>
          <a:ln w="31750">
            <a:solidFill>
              <a:srgbClr val="00857C"/>
            </a:solidFill>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E3D41DD0-2BAD-40ED-B59C-AAADB26A054A}"/>
              </a:ext>
            </a:extLst>
          </p:cNvPr>
          <p:cNvSpPr>
            <a:spLocks noGrp="1"/>
          </p:cNvSpPr>
          <p:nvPr>
            <p:ph type="body" sz="quarter" idx="15" hasCustomPrompt="1"/>
          </p:nvPr>
        </p:nvSpPr>
        <p:spPr>
          <a:xfrm>
            <a:off x="7620000" y="-1"/>
            <a:ext cx="4572000" cy="252239"/>
          </a:xfrm>
        </p:spPr>
        <p:txBody>
          <a:bodyPr tIns="45720" rIns="137160">
            <a:noAutofit/>
          </a:bodyPr>
          <a:lstStyle>
            <a:lvl1pPr marL="0" indent="0" algn="r">
              <a:buFontTx/>
              <a:buNone/>
              <a:defRPr sz="1200">
                <a:latin typeface="Arial Narrow" panose="020B0606020202030204" pitchFamily="34" charset="0"/>
              </a:defRPr>
            </a:lvl1pPr>
            <a:lvl2pPr marL="609584" indent="0">
              <a:buFontTx/>
              <a:buNone/>
              <a:defRPr/>
            </a:lvl2pPr>
            <a:lvl3pPr marL="1217052" indent="0">
              <a:buFontTx/>
              <a:buNone/>
              <a:defRPr/>
            </a:lvl3pPr>
            <a:lvl4pPr marL="1680591" indent="0">
              <a:buFontTx/>
              <a:buNone/>
              <a:defRPr/>
            </a:lvl4pPr>
            <a:lvl5pPr marL="2142013" indent="0">
              <a:buFontTx/>
              <a:buNone/>
              <a:defRPr/>
            </a:lvl5pPr>
          </a:lstStyle>
          <a:p>
            <a:pPr lvl="0"/>
            <a:r>
              <a:rPr lang="en-US" dirty="0"/>
              <a:t>Label for locking</a:t>
            </a:r>
          </a:p>
        </p:txBody>
      </p:sp>
      <p:cxnSp>
        <p:nvCxnSpPr>
          <p:cNvPr id="6" name="Straight Connector 5">
            <a:extLst>
              <a:ext uri="{FF2B5EF4-FFF2-40B4-BE49-F238E27FC236}">
                <a16:creationId xmlns:a16="http://schemas.microsoft.com/office/drawing/2014/main" id="{4EB9C006-BCA4-4C80-8B88-4E082E8ECFF4}"/>
              </a:ext>
            </a:extLst>
          </p:cNvPr>
          <p:cNvCxnSpPr/>
          <p:nvPr userDrawn="1"/>
        </p:nvCxnSpPr>
        <p:spPr>
          <a:xfrm>
            <a:off x="377825" y="866410"/>
            <a:ext cx="11436350" cy="0"/>
          </a:xfrm>
          <a:prstGeom prst="line">
            <a:avLst/>
          </a:prstGeom>
          <a:ln w="31750">
            <a:solidFill>
              <a:srgbClr val="00857C"/>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97AACA05-5B50-1D80-5A2B-027D4A57DC0C}"/>
              </a:ext>
            </a:extLst>
          </p:cNvPr>
          <p:cNvSpPr>
            <a:spLocks noGrp="1"/>
          </p:cNvSpPr>
          <p:nvPr>
            <p:ph type="ftr" sz="quarter" idx="3"/>
          </p:nvPr>
        </p:nvSpPr>
        <p:spPr>
          <a:xfrm>
            <a:off x="-2" y="6263744"/>
            <a:ext cx="12192001" cy="246464"/>
          </a:xfrm>
          <a:prstGeom prst="rect">
            <a:avLst/>
          </a:prstGeom>
        </p:spPr>
        <p:txBody>
          <a:bodyPr vert="horz" lIns="137160" tIns="0" rIns="137160" bIns="91440" rtlCol="0" anchor="b" anchorCtr="0"/>
          <a:lstStyle>
            <a:lvl1pPr algn="l">
              <a:defRPr sz="1000">
                <a:solidFill>
                  <a:srgbClr val="000000"/>
                </a:solidFill>
                <a:latin typeface="Arial" panose="020B0604020202020204" pitchFamily="34" charset="0"/>
                <a:cs typeface="Arial" panose="020B0604020202020204" pitchFamily="34" charset="0"/>
              </a:defRPr>
            </a:lvl1pPr>
          </a:lstStyle>
          <a:p>
            <a:endParaRPr lang="en-US" dirty="0"/>
          </a:p>
        </p:txBody>
      </p:sp>
    </p:spTree>
    <p:extLst>
      <p:ext uri="{BB962C8B-B14F-4D97-AF65-F5344CB8AC3E}">
        <p14:creationId xmlns:p14="http://schemas.microsoft.com/office/powerpoint/2010/main" val="2651849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pos="3840">
          <p15:clr>
            <a:srgbClr val="FBAE40"/>
          </p15:clr>
        </p15:guide>
      </p15:sldGuideLst>
    </p:ext>
  </p:extLst>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80635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22252-FB7C-0C83-B624-144CF0DE51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CACB852-E31E-041D-B7AB-3D0C6B6ADC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402A056-CB18-0BDC-0198-3BCF386213F7}"/>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5" name="Footer Placeholder 4">
            <a:extLst>
              <a:ext uri="{FF2B5EF4-FFF2-40B4-BE49-F238E27FC236}">
                <a16:creationId xmlns:a16="http://schemas.microsoft.com/office/drawing/2014/main" id="{AB9A1046-94D1-551B-5C27-8856DD6EC6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365CB-DF60-133B-EB0D-4BFA07F5E88D}"/>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32754894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FF7A4-2F9D-649C-A333-939C887DB1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899F8E-F431-F970-FA9B-C64A5D9944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B8C31D-8BA6-D9B0-C5BC-6808870A5059}"/>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5" name="Footer Placeholder 4">
            <a:extLst>
              <a:ext uri="{FF2B5EF4-FFF2-40B4-BE49-F238E27FC236}">
                <a16:creationId xmlns:a16="http://schemas.microsoft.com/office/drawing/2014/main" id="{9E6025FC-BE79-6EEA-46A3-988B64A6E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E66F0B-7098-D782-02CB-4AB416A05F1B}"/>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41319548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DCA0A-560C-AE66-B5A3-B3100AA665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88E4199-CA89-3AD4-99F2-C3E9464020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BC25B47-23EA-A4FA-AD97-305F3736521C}"/>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5" name="Footer Placeholder 4">
            <a:extLst>
              <a:ext uri="{FF2B5EF4-FFF2-40B4-BE49-F238E27FC236}">
                <a16:creationId xmlns:a16="http://schemas.microsoft.com/office/drawing/2014/main" id="{EA99CB7D-EC48-0A15-06F6-3BE7320B83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CBFED5-4642-36E8-C51B-321EE72DF84B}"/>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16107204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9468B-1F34-3AF9-AEA4-612252F9B98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99076A-714B-3AD4-712D-4404FBAD58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62489EB-9126-3376-1BB8-BFCC48C9DEC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7CB4979-7308-E831-743E-A602B3C436E4}"/>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6" name="Footer Placeholder 5">
            <a:extLst>
              <a:ext uri="{FF2B5EF4-FFF2-40B4-BE49-F238E27FC236}">
                <a16:creationId xmlns:a16="http://schemas.microsoft.com/office/drawing/2014/main" id="{408AB2B0-3B64-C310-F408-8E7BB14D96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824859-A9ED-8A08-44C1-6EB50E69B527}"/>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38940110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A0AD5-2299-BB7C-CF47-362BE6E05AF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2821C93-753F-689D-A6F2-02BB23672C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22423A-05CA-B6F3-C2B8-714A0BAC3A9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A38B0FD-3BEA-7094-B036-678E167515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D851A69-E56D-B574-A61C-34C2BCFE193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AF6D91C-5CE6-56A4-064A-96E3333C91C3}"/>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8" name="Footer Placeholder 7">
            <a:extLst>
              <a:ext uri="{FF2B5EF4-FFF2-40B4-BE49-F238E27FC236}">
                <a16:creationId xmlns:a16="http://schemas.microsoft.com/office/drawing/2014/main" id="{868A0619-E205-1BE3-E67C-FBD0D96FB6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F65A5B-49F1-A204-9E5B-9C0E5B2F09A0}"/>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25013026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C12B4-2E29-C799-F700-35960D69AC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EA9E62C-F4B2-7509-CFD1-2EB11B4FB58D}"/>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4" name="Footer Placeholder 3">
            <a:extLst>
              <a:ext uri="{FF2B5EF4-FFF2-40B4-BE49-F238E27FC236}">
                <a16:creationId xmlns:a16="http://schemas.microsoft.com/office/drawing/2014/main" id="{678D6340-2C53-166C-E1D7-15B1B50CA1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2CD693-1961-8D8D-47C7-41632CC189D9}"/>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25999263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64F4BA-FA09-A357-B6F6-38C25242F510}"/>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3" name="Footer Placeholder 2">
            <a:extLst>
              <a:ext uri="{FF2B5EF4-FFF2-40B4-BE49-F238E27FC236}">
                <a16:creationId xmlns:a16="http://schemas.microsoft.com/office/drawing/2014/main" id="{F1AE7D67-8040-222A-90DE-E4545C5429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51583F-E7C5-9E89-DCDD-7CF6FF7C50B9}"/>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28472401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C01E2-9C1E-5C30-14AE-9D7BAA3233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392F9BA-B7B4-900E-CA42-D02EFD32FB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C7F8996-CB61-0503-68AD-312399697C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1C12B5-A607-5123-23C7-54606AE9778E}"/>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6" name="Footer Placeholder 5">
            <a:extLst>
              <a:ext uri="{FF2B5EF4-FFF2-40B4-BE49-F238E27FC236}">
                <a16:creationId xmlns:a16="http://schemas.microsoft.com/office/drawing/2014/main" id="{3A1E1AB7-3D3C-8E97-9246-CE24C1DCC6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58A9F-90D4-9553-660B-AD5AE45B6F02}"/>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21694008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A499A-4235-E368-A9FB-325B5684C6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383EF01-7520-5377-529A-5EA085983C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EADA4A-2240-5177-9933-BE9311728B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406C58-BD17-DD0F-D274-E4EC6A60DDEC}"/>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6" name="Footer Placeholder 5">
            <a:extLst>
              <a:ext uri="{FF2B5EF4-FFF2-40B4-BE49-F238E27FC236}">
                <a16:creationId xmlns:a16="http://schemas.microsoft.com/office/drawing/2014/main" id="{347112E2-D8C5-B4ED-3730-82EB396435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70B135-1449-BAD9-1891-541C84C58220}"/>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39279384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9653-AA96-41AA-E13B-94EAD20F476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B70A46E-71C6-9EC4-8635-67DB4257A9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579173-5673-C2BF-962B-3F01C6454B5F}"/>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5" name="Footer Placeholder 4">
            <a:extLst>
              <a:ext uri="{FF2B5EF4-FFF2-40B4-BE49-F238E27FC236}">
                <a16:creationId xmlns:a16="http://schemas.microsoft.com/office/drawing/2014/main" id="{9A42CE76-BBAE-80D6-E9E4-B056A9063E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E9E9F2-45E4-9B2A-D084-A101FB2B2CD3}"/>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5185547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7A4321-6528-4A60-1372-BC145D57835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F3D166F-E802-D563-03D6-3B5BAF73334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B61DD3-1079-7161-9B2D-622F804A3927}"/>
              </a:ext>
            </a:extLst>
          </p:cNvPr>
          <p:cNvSpPr>
            <a:spLocks noGrp="1"/>
          </p:cNvSpPr>
          <p:nvPr>
            <p:ph type="dt" sz="half" idx="10"/>
          </p:nvPr>
        </p:nvSpPr>
        <p:spPr/>
        <p:txBody>
          <a:bodyPr/>
          <a:lstStyle/>
          <a:p>
            <a:fld id="{3D8E86C2-4C8C-8041-B2F1-4253F5B1C6A8}" type="datetimeFigureOut">
              <a:rPr lang="en-GB" smtClean="0"/>
              <a:t>01/06/2026</a:t>
            </a:fld>
            <a:endParaRPr lang="en-GB"/>
          </a:p>
        </p:txBody>
      </p:sp>
      <p:sp>
        <p:nvSpPr>
          <p:cNvPr id="5" name="Footer Placeholder 4">
            <a:extLst>
              <a:ext uri="{FF2B5EF4-FFF2-40B4-BE49-F238E27FC236}">
                <a16:creationId xmlns:a16="http://schemas.microsoft.com/office/drawing/2014/main" id="{E38AB907-B475-D7D1-ADE7-C8A50FEBBD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676110-5A0F-28FB-F9CC-37F53EC35BCA}"/>
              </a:ext>
            </a:extLst>
          </p:cNvPr>
          <p:cNvSpPr>
            <a:spLocks noGrp="1"/>
          </p:cNvSpPr>
          <p:nvPr>
            <p:ph type="sldNum" sz="quarter" idx="12"/>
          </p:nvPr>
        </p:nvSpPr>
        <p:spPr/>
        <p:txBody>
          <a:bodyPr/>
          <a:lstStyle/>
          <a:p>
            <a:fld id="{58FB10F2-0EBC-0347-804F-AA6149C9F8C4}" type="slidenum">
              <a:rPr lang="en-GB" smtClean="0"/>
              <a:t>‹#›</a:t>
            </a:fld>
            <a:endParaRPr lang="en-GB"/>
          </a:p>
        </p:txBody>
      </p:sp>
    </p:spTree>
    <p:extLst>
      <p:ext uri="{BB962C8B-B14F-4D97-AF65-F5344CB8AC3E}">
        <p14:creationId xmlns:p14="http://schemas.microsoft.com/office/powerpoint/2010/main" val="35358325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8.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12000" y="169992"/>
            <a:ext cx="9093600" cy="832612"/>
          </a:xfrm>
        </p:spPr>
        <p:txBody>
          <a:bodyPr/>
          <a:lstStyle>
            <a:lvl1pPr>
              <a:defRPr>
                <a:solidFill>
                  <a:schemeClr val="accent3"/>
                </a:solidFill>
              </a:defRPr>
            </a:lvl1pPr>
          </a:lstStyle>
          <a:p>
            <a:r>
              <a:rPr lang="en-US" dirty="0"/>
              <a:t>Click to edit Master title style</a:t>
            </a:r>
            <a:endParaRPr lang="en-GB" dirty="0"/>
          </a:p>
        </p:txBody>
      </p:sp>
      <p:sp>
        <p:nvSpPr>
          <p:cNvPr id="6" name="Text Placeholder 4">
            <a:extLst>
              <a:ext uri="{FF2B5EF4-FFF2-40B4-BE49-F238E27FC236}">
                <a16:creationId xmlns:a16="http://schemas.microsoft.com/office/drawing/2014/main" id="{4380B395-49EC-42CA-AC4A-5F0DB7D7E1CD}"/>
              </a:ext>
            </a:extLst>
          </p:cNvPr>
          <p:cNvSpPr>
            <a:spLocks noGrp="1"/>
          </p:cNvSpPr>
          <p:nvPr>
            <p:ph type="body" sz="quarter" idx="10" hasCustomPrompt="1"/>
          </p:nvPr>
        </p:nvSpPr>
        <p:spPr>
          <a:xfrm>
            <a:off x="616903" y="6401953"/>
            <a:ext cx="11176168" cy="231923"/>
          </a:xfrm>
        </p:spPr>
        <p:txBody>
          <a:bodyPr wrap="square" lIns="0" tIns="46800" rIns="90000" bIns="0" anchor="b">
            <a:spAutoFit/>
          </a:bodyPr>
          <a:lstStyle>
            <a:lvl1pPr marL="0" indent="0">
              <a:buFontTx/>
              <a:buNone/>
              <a:defRPr sz="1200"/>
            </a:lvl1pPr>
            <a:lvl2pPr marL="182563" indent="0">
              <a:buFontTx/>
              <a:buNone/>
              <a:defRPr sz="1400"/>
            </a:lvl2pPr>
            <a:lvl3pPr marL="357187" indent="0">
              <a:buFontTx/>
              <a:buNone/>
              <a:defRPr sz="1400"/>
            </a:lvl3pPr>
            <a:lvl4pPr marL="536575" indent="0">
              <a:buFontTx/>
              <a:buNone/>
              <a:defRPr sz="1400"/>
            </a:lvl4pPr>
            <a:lvl5pPr marL="712788" indent="0">
              <a:buFontTx/>
              <a:buNone/>
              <a:defRPr sz="1400"/>
            </a:lvl5pPr>
          </a:lstStyle>
          <a:p>
            <a:pPr lvl="0"/>
            <a:r>
              <a:rPr lang="en-US" dirty="0"/>
              <a:t>[reference]</a:t>
            </a:r>
          </a:p>
        </p:txBody>
      </p:sp>
    </p:spTree>
    <p:extLst>
      <p:ext uri="{BB962C8B-B14F-4D97-AF65-F5344CB8AC3E}">
        <p14:creationId xmlns:p14="http://schemas.microsoft.com/office/powerpoint/2010/main" val="2547340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9.xml><?xml version="1.0" encoding="utf-8"?>
<p:sldLayout xmlns:a="http://schemas.openxmlformats.org/drawingml/2006/main" xmlns:r="http://schemas.openxmlformats.org/officeDocument/2006/relationships" xmlns:p="http://schemas.openxmlformats.org/presentationml/2006/main" matchingName="2_Title Chapter" userDrawn="1">
  <p:cSld name="2_Title Chapter">
    <p:spTree>
      <p:nvGrpSpPr>
        <p:cNvPr id="1" name="Shape 21"/>
        <p:cNvGrpSpPr/>
        <p:nvPr/>
      </p:nvGrpSpPr>
      <p:grpSpPr>
        <a:xfrm>
          <a:off x="0" y="0"/>
          <a:ext cx="0" cy="0"/>
          <a:chOff x="0" y="0"/>
          <a:chExt cx="0" cy="0"/>
        </a:xfrm>
      </p:grpSpPr>
      <p:sp>
        <p:nvSpPr>
          <p:cNvPr id="3" name="Google Shape;19;p14">
            <a:extLst>
              <a:ext uri="{FF2B5EF4-FFF2-40B4-BE49-F238E27FC236}">
                <a16:creationId xmlns:a16="http://schemas.microsoft.com/office/drawing/2014/main" id="{4F1CA240-2642-1763-40C4-B45A7E30B5B1}"/>
              </a:ext>
            </a:extLst>
          </p:cNvPr>
          <p:cNvSpPr txBox="1">
            <a:spLocks noGrp="1"/>
          </p:cNvSpPr>
          <p:nvPr>
            <p:ph type="subTitle" idx="2"/>
          </p:nvPr>
        </p:nvSpPr>
        <p:spPr>
          <a:xfrm>
            <a:off x="479999" y="944311"/>
            <a:ext cx="11213200" cy="6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533"/>
              </a:spcBef>
              <a:spcAft>
                <a:spcPts val="0"/>
              </a:spcAft>
              <a:buClr>
                <a:srgbClr val="05416B"/>
              </a:buClr>
              <a:buSzPts val="700"/>
              <a:buFont typeface="Noto Sans Symbols"/>
              <a:buNone/>
              <a:defRPr sz="2667" b="0" i="0" u="none" strike="noStrike" cap="none">
                <a:solidFill>
                  <a:srgbClr val="5F5D8E"/>
                </a:solidFill>
                <a:latin typeface="Arial Narrow"/>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a:p>
        </p:txBody>
      </p:sp>
      <p:sp>
        <p:nvSpPr>
          <p:cNvPr id="4" name="Google Shape;18;p14">
            <a:extLst>
              <a:ext uri="{FF2B5EF4-FFF2-40B4-BE49-F238E27FC236}">
                <a16:creationId xmlns:a16="http://schemas.microsoft.com/office/drawing/2014/main" id="{788965C1-01AC-E2F6-5184-7CAE3C8916C2}"/>
              </a:ext>
            </a:extLst>
          </p:cNvPr>
          <p:cNvSpPr txBox="1">
            <a:spLocks noGrp="1"/>
          </p:cNvSpPr>
          <p:nvPr>
            <p:ph type="ctrTitle"/>
          </p:nvPr>
        </p:nvSpPr>
        <p:spPr>
          <a:xfrm>
            <a:off x="479999" y="368311"/>
            <a:ext cx="11213020" cy="576000"/>
          </a:xfrm>
          <a:prstGeom prst="rect">
            <a:avLst/>
          </a:prstGeom>
          <a:noFill/>
          <a:ln>
            <a:noFill/>
          </a:ln>
        </p:spPr>
        <p:txBody>
          <a:bodyPr spcFirstLastPara="1" wrap="square" lIns="91425" tIns="45700" rIns="91425" bIns="45700" anchor="t" anchorCtr="0">
            <a:noAutofit/>
          </a:bodyPr>
          <a:lstStyle>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endParaRPr/>
          </a:p>
        </p:txBody>
      </p:sp>
      <p:sp>
        <p:nvSpPr>
          <p:cNvPr id="5" name="Google Shape;17;p14">
            <a:extLst>
              <a:ext uri="{FF2B5EF4-FFF2-40B4-BE49-F238E27FC236}">
                <a16:creationId xmlns:a16="http://schemas.microsoft.com/office/drawing/2014/main" id="{23A0E90A-AA58-C609-CC3D-906A14B42104}"/>
              </a:ext>
            </a:extLst>
          </p:cNvPr>
          <p:cNvSpPr txBox="1">
            <a:spLocks noGrp="1"/>
          </p:cNvSpPr>
          <p:nvPr>
            <p:ph type="body" idx="1"/>
          </p:nvPr>
        </p:nvSpPr>
        <p:spPr>
          <a:xfrm>
            <a:off x="500433" y="1730103"/>
            <a:ext cx="11213200" cy="4273005"/>
          </a:xfrm>
          <a:prstGeom prst="rect">
            <a:avLst/>
          </a:prstGeom>
          <a:noFill/>
          <a:ln>
            <a:noFill/>
          </a:ln>
        </p:spPr>
        <p:txBody>
          <a:bodyPr spcFirstLastPara="1" wrap="square" lIns="91425" tIns="45700" rIns="91425" bIns="45700" anchor="t" anchorCtr="0">
            <a:noAutofit/>
          </a:bodyPr>
          <a:lstStyle>
            <a:lvl1pPr marL="0" marR="0" lvl="0" indent="0" algn="l" rtl="0">
              <a:lnSpc>
                <a:spcPct val="100000"/>
              </a:lnSpc>
              <a:spcBef>
                <a:spcPts val="427"/>
              </a:spcBef>
              <a:spcAft>
                <a:spcPts val="0"/>
              </a:spcAft>
              <a:buClr>
                <a:srgbClr val="05416B"/>
              </a:buClr>
              <a:buSzPts val="1600"/>
              <a:buFont typeface="Noto Sans Symbols"/>
              <a:buNone/>
              <a:defRPr sz="2133" b="0" i="0" u="none" strike="noStrike" cap="none">
                <a:solidFill>
                  <a:schemeClr val="tx1">
                    <a:lumMod val="75000"/>
                    <a:lumOff val="25000"/>
                  </a:schemeClr>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endParaRPr/>
          </a:p>
        </p:txBody>
      </p:sp>
    </p:spTree>
    <p:extLst>
      <p:ext uri="{BB962C8B-B14F-4D97-AF65-F5344CB8AC3E}">
        <p14:creationId xmlns:p14="http://schemas.microsoft.com/office/powerpoint/2010/main" val="15950692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117">
          <p15:clr>
            <a:srgbClr val="FBAE40"/>
          </p15:clr>
        </p15:guide>
        <p15:guide id="2" pos="295">
          <p15:clr>
            <a:srgbClr val="FBAE40"/>
          </p15:clr>
        </p15:guide>
      </p15:sldGuideLst>
    </p:ext>
  </p:extLst>
</p:sldLayout>
</file>

<file path=ppt/slideLayouts/slideLayout300.xml><?xml version="1.0" encoding="utf-8"?>
<p:sldLayout xmlns:a="http://schemas.openxmlformats.org/drawingml/2006/main" xmlns:r="http://schemas.openxmlformats.org/officeDocument/2006/relationships" xmlns:p="http://schemas.openxmlformats.org/presentationml/2006/main" matchingName="3_Title and Text" userDrawn="1">
  <p:cSld name="3_Title and Text">
    <p:spTree>
      <p:nvGrpSpPr>
        <p:cNvPr id="1" name="Shape 16"/>
        <p:cNvGrpSpPr/>
        <p:nvPr/>
      </p:nvGrpSpPr>
      <p:grpSpPr>
        <a:xfrm>
          <a:off x="0" y="0"/>
          <a:ext cx="0" cy="0"/>
          <a:chOff x="0" y="0"/>
          <a:chExt cx="0" cy="0"/>
        </a:xfrm>
      </p:grpSpPr>
      <p:sp>
        <p:nvSpPr>
          <p:cNvPr id="19" name="Google Shape;19;p14"/>
          <p:cNvSpPr txBox="1">
            <a:spLocks noGrp="1"/>
          </p:cNvSpPr>
          <p:nvPr>
            <p:ph type="subTitle" idx="2"/>
          </p:nvPr>
        </p:nvSpPr>
        <p:spPr>
          <a:xfrm>
            <a:off x="350691" y="918192"/>
            <a:ext cx="11213200" cy="6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533"/>
              </a:spcBef>
              <a:spcAft>
                <a:spcPts val="0"/>
              </a:spcAft>
              <a:buClr>
                <a:srgbClr val="05416B"/>
              </a:buClr>
              <a:buSzPts val="700"/>
              <a:buFont typeface="Noto Sans Symbols"/>
              <a:buNone/>
              <a:defRPr sz="2400" b="0" i="0" u="none" strike="noStrike" cap="none">
                <a:solidFill>
                  <a:srgbClr val="009C95"/>
                </a:solidFill>
                <a:latin typeface="Arial Narrow"/>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dirty="0"/>
          </a:p>
        </p:txBody>
      </p:sp>
      <p:sp>
        <p:nvSpPr>
          <p:cNvPr id="13" name="Google Shape;18;p14">
            <a:extLst>
              <a:ext uri="{FF2B5EF4-FFF2-40B4-BE49-F238E27FC236}">
                <a16:creationId xmlns:a16="http://schemas.microsoft.com/office/drawing/2014/main" id="{329DFE97-3C37-2843-919B-76136B9C9557}"/>
              </a:ext>
            </a:extLst>
          </p:cNvPr>
          <p:cNvSpPr txBox="1">
            <a:spLocks noGrp="1"/>
          </p:cNvSpPr>
          <p:nvPr>
            <p:ph type="ctrTitle"/>
          </p:nvPr>
        </p:nvSpPr>
        <p:spPr>
          <a:xfrm>
            <a:off x="350689" y="426859"/>
            <a:ext cx="11213020" cy="576000"/>
          </a:xfrm>
          <a:prstGeom prst="rect">
            <a:avLst/>
          </a:prstGeom>
          <a:noFill/>
          <a:ln>
            <a:noFill/>
          </a:ln>
        </p:spPr>
        <p:txBody>
          <a:bodyPr spcFirstLastPara="1" wrap="square" lIns="91425" tIns="45700" rIns="91425" bIns="45700" anchor="t" anchorCtr="0">
            <a:noAutofit/>
          </a:bodyPr>
          <a:lstStyle>
            <a:lvl1pPr marR="0" lvl="0" algn="l" rtl="0">
              <a:lnSpc>
                <a:spcPct val="80000"/>
              </a:lnSpc>
              <a:spcBef>
                <a:spcPts val="0"/>
              </a:spcBef>
              <a:spcAft>
                <a:spcPts val="0"/>
              </a:spcAft>
              <a:buClr>
                <a:srgbClr val="05416B"/>
              </a:buClr>
              <a:buSzPts val="1400"/>
              <a:buFont typeface="Arial"/>
              <a:buNone/>
              <a:defRPr sz="3200" b="1" i="0" u="none" strike="noStrike" cap="none">
                <a:solidFill>
                  <a:srgbClr val="1C6D5A"/>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endParaRPr dirty="0"/>
          </a:p>
        </p:txBody>
      </p:sp>
      <p:sp>
        <p:nvSpPr>
          <p:cNvPr id="14" name="Google Shape;17;p14">
            <a:extLst>
              <a:ext uri="{FF2B5EF4-FFF2-40B4-BE49-F238E27FC236}">
                <a16:creationId xmlns:a16="http://schemas.microsoft.com/office/drawing/2014/main" id="{57D9B4DA-E208-4D4F-A1E1-2BB4BA0AFEC8}"/>
              </a:ext>
            </a:extLst>
          </p:cNvPr>
          <p:cNvSpPr txBox="1">
            <a:spLocks noGrp="1"/>
          </p:cNvSpPr>
          <p:nvPr>
            <p:ph type="body" idx="1"/>
          </p:nvPr>
        </p:nvSpPr>
        <p:spPr>
          <a:xfrm>
            <a:off x="359927" y="1854201"/>
            <a:ext cx="10909601" cy="3898233"/>
          </a:xfrm>
          <a:prstGeom prst="rect">
            <a:avLst/>
          </a:prstGeom>
          <a:noFill/>
          <a:ln>
            <a:noFill/>
          </a:ln>
        </p:spPr>
        <p:txBody>
          <a:bodyPr spcFirstLastPara="1" wrap="square" lIns="91425" tIns="45700" rIns="91425" bIns="45700" anchor="t" anchorCtr="0">
            <a:noAutofit/>
          </a:bodyPr>
          <a:lstStyle>
            <a:lvl1pPr marL="0" marR="0" lvl="0" indent="-304792" algn="l" rtl="0">
              <a:lnSpc>
                <a:spcPct val="100000"/>
              </a:lnSpc>
              <a:spcBef>
                <a:spcPts val="427"/>
              </a:spcBef>
              <a:spcAft>
                <a:spcPts val="0"/>
              </a:spcAft>
              <a:buClr>
                <a:srgbClr val="05416B"/>
              </a:buClr>
              <a:buSzPts val="1600"/>
              <a:buFont typeface="Noto Sans Symbols"/>
              <a:buNone/>
              <a:defRPr sz="2133" b="0" i="0" u="none" strike="noStrike" cap="none">
                <a:solidFill>
                  <a:schemeClr val="tx1">
                    <a:lumMod val="75000"/>
                    <a:lumOff val="25000"/>
                  </a:schemeClr>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endParaRPr dirty="0"/>
          </a:p>
        </p:txBody>
      </p:sp>
    </p:spTree>
    <p:extLst>
      <p:ext uri="{BB962C8B-B14F-4D97-AF65-F5344CB8AC3E}">
        <p14:creationId xmlns:p14="http://schemas.microsoft.com/office/powerpoint/2010/main" val="34540035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2" orient="horz" pos="2935">
          <p15:clr>
            <a:srgbClr val="FBAE40"/>
          </p15:clr>
        </p15:guide>
        <p15:guide id="3" orient="horz" pos="3094">
          <p15:clr>
            <a:srgbClr val="FBAE40"/>
          </p15:clr>
        </p15:guide>
        <p15:guide id="4" pos="226">
          <p15:clr>
            <a:srgbClr val="FBAE40"/>
          </p15:clr>
        </p15:guide>
        <p15:guide id="5" pos="5534">
          <p15:clr>
            <a:srgbClr val="FBAE40"/>
          </p15:clr>
        </p15:guide>
      </p15:sldGuideLst>
    </p:ext>
  </p:extLst>
</p:sldLayout>
</file>

<file path=ppt/slideLayouts/slideLayout301.xml><?xml version="1.0" encoding="utf-8"?>
<p:sldLayout xmlns:a="http://schemas.openxmlformats.org/drawingml/2006/main" xmlns:r="http://schemas.openxmlformats.org/officeDocument/2006/relationships" xmlns:p="http://schemas.openxmlformats.org/presentationml/2006/main" userDrawn="1">
  <p:cSld name="Content slide ">
    <p:spTree>
      <p:nvGrpSpPr>
        <p:cNvPr id="1" name=""/>
        <p:cNvGrpSpPr/>
        <p:nvPr/>
      </p:nvGrpSpPr>
      <p:grpSpPr>
        <a:xfrm>
          <a:off x="0" y="0"/>
          <a:ext cx="0" cy="0"/>
          <a:chOff x="0" y="0"/>
          <a:chExt cx="0" cy="0"/>
        </a:xfrm>
      </p:grpSpPr>
      <p:sp>
        <p:nvSpPr>
          <p:cNvPr id="2" name="Title 1"/>
          <p:cNvSpPr>
            <a:spLocks noGrp="1"/>
          </p:cNvSpPr>
          <p:nvPr>
            <p:ph type="title"/>
          </p:nvPr>
        </p:nvSpPr>
        <p:spPr>
          <a:xfrm>
            <a:off x="612000" y="169992"/>
            <a:ext cx="9093600" cy="831600"/>
          </a:xfrm>
        </p:spPr>
        <p:txBody>
          <a:bodyPr/>
          <a:lstStyle>
            <a:lvl1pPr>
              <a:defRPr>
                <a:solidFill>
                  <a:schemeClr val="accent3"/>
                </a:solidFill>
              </a:defRPr>
            </a:lvl1pPr>
          </a:lstStyle>
          <a:p>
            <a:r>
              <a:rPr lang="en-US" dirty="0"/>
              <a:t>Click to edit Master title style</a:t>
            </a:r>
            <a:endParaRPr lang="en-GB" dirty="0"/>
          </a:p>
        </p:txBody>
      </p:sp>
      <p:sp>
        <p:nvSpPr>
          <p:cNvPr id="3" name="Content Placeholder 2"/>
          <p:cNvSpPr>
            <a:spLocks noGrp="1"/>
          </p:cNvSpPr>
          <p:nvPr>
            <p:ph idx="1"/>
          </p:nvPr>
        </p:nvSpPr>
        <p:spPr>
          <a:xfrm>
            <a:off x="638174" y="1493838"/>
            <a:ext cx="10769601" cy="4478338"/>
          </a:xfrm>
        </p:spPr>
        <p:txBody>
          <a:bodyPr/>
          <a:lstStyle>
            <a:lvl1pPr marL="265113" indent="-265113">
              <a:buClr>
                <a:schemeClr val="accent3"/>
              </a:buClr>
              <a:buFont typeface="Calibri" panose="020F0502020204030204" pitchFamily="34" charset="0"/>
              <a:buChar char="•"/>
              <a:defRPr>
                <a:solidFill>
                  <a:srgbClr val="223341"/>
                </a:solidFill>
              </a:defRPr>
            </a:lvl1pPr>
            <a:lvl2pPr marL="625475" indent="-265113">
              <a:buClr>
                <a:schemeClr val="accent3"/>
              </a:buClr>
              <a:tabLst/>
              <a:defRPr>
                <a:solidFill>
                  <a:srgbClr val="223341"/>
                </a:solidFill>
              </a:defRPr>
            </a:lvl2pPr>
            <a:lvl3pPr marL="898525" indent="-184150">
              <a:buClr>
                <a:schemeClr val="accent3"/>
              </a:buClr>
              <a:defRPr>
                <a:solidFill>
                  <a:srgbClr val="223341"/>
                </a:solidFill>
              </a:defRPr>
            </a:lvl3pPr>
            <a:lvl4pPr>
              <a:buClr>
                <a:schemeClr val="accent3"/>
              </a:buClr>
              <a:defRPr>
                <a:solidFill>
                  <a:srgbClr val="223341"/>
                </a:solidFill>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ext Placeholder 4"/>
          <p:cNvSpPr>
            <a:spLocks noGrp="1"/>
          </p:cNvSpPr>
          <p:nvPr>
            <p:ph type="body" sz="quarter" idx="10" hasCustomPrompt="1"/>
          </p:nvPr>
        </p:nvSpPr>
        <p:spPr>
          <a:xfrm>
            <a:off x="616903" y="6401953"/>
            <a:ext cx="11176168" cy="231923"/>
          </a:xfrm>
        </p:spPr>
        <p:txBody>
          <a:bodyPr wrap="square" lIns="0" tIns="46800" rIns="90000" bIns="0" anchor="b">
            <a:spAutoFit/>
          </a:bodyPr>
          <a:lstStyle>
            <a:lvl1pPr marL="0" indent="0">
              <a:buFontTx/>
              <a:buNone/>
              <a:defRPr sz="1200"/>
            </a:lvl1pPr>
            <a:lvl2pPr marL="182563" indent="0">
              <a:buFontTx/>
              <a:buNone/>
              <a:defRPr sz="1400"/>
            </a:lvl2pPr>
            <a:lvl3pPr marL="357187" indent="0">
              <a:buFontTx/>
              <a:buNone/>
              <a:defRPr sz="1400"/>
            </a:lvl3pPr>
            <a:lvl4pPr marL="536575" indent="0">
              <a:buFontTx/>
              <a:buNone/>
              <a:defRPr sz="1400"/>
            </a:lvl4pPr>
            <a:lvl5pPr marL="712788" indent="0">
              <a:buFontTx/>
              <a:buNone/>
              <a:defRPr sz="1400"/>
            </a:lvl5pPr>
          </a:lstStyle>
          <a:p>
            <a:pPr lvl="0"/>
            <a:r>
              <a:rPr lang="en-US" dirty="0"/>
              <a:t>[reference]</a:t>
            </a:r>
          </a:p>
        </p:txBody>
      </p:sp>
    </p:spTree>
    <p:extLst>
      <p:ext uri="{BB962C8B-B14F-4D97-AF65-F5344CB8AC3E}">
        <p14:creationId xmlns:p14="http://schemas.microsoft.com/office/powerpoint/2010/main" val="37666073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ext>
  </p:extLst>
</p:sldLayout>
</file>

<file path=ppt/slideLayouts/slideLayout3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C5AD-F327-E920-7440-80EEB1E78B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E8F942E-8EB8-33F6-66F0-1740975B1C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1A59770-9E8B-C993-5351-B3C85CA76BDA}"/>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5" name="Footer Placeholder 4">
            <a:extLst>
              <a:ext uri="{FF2B5EF4-FFF2-40B4-BE49-F238E27FC236}">
                <a16:creationId xmlns:a16="http://schemas.microsoft.com/office/drawing/2014/main" id="{FE46374D-E135-4624-413E-AF53672E90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FC758F-1DC2-D5CB-29BB-DEF99138F656}"/>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1906040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C8D78-0A3D-76FF-8BF1-71903B3A7D3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AD2305-FADE-D600-A7F4-E40F358FC95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BE2AA9-4551-829B-8DE9-8E572D9CAAE5}"/>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5" name="Footer Placeholder 4">
            <a:extLst>
              <a:ext uri="{FF2B5EF4-FFF2-40B4-BE49-F238E27FC236}">
                <a16:creationId xmlns:a16="http://schemas.microsoft.com/office/drawing/2014/main" id="{A414BD98-4212-5B97-3F47-186ECA64AE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550E13-0CF0-EEAF-408A-2A5422A813CF}"/>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1921809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FD134-E06A-AAAC-78E0-3A5599085C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1CE6AD-17B0-3FA8-2D63-BBC2C17AEA7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474B105-143A-8236-989A-C28B39125652}"/>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5" name="Footer Placeholder 4">
            <a:extLst>
              <a:ext uri="{FF2B5EF4-FFF2-40B4-BE49-F238E27FC236}">
                <a16:creationId xmlns:a16="http://schemas.microsoft.com/office/drawing/2014/main" id="{45E242FE-9745-1A06-FE5B-BE9302A4B6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6AAC66-25D6-56EB-F1E3-C0D4FC2746A6}"/>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27604688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DA8D1-0BE0-4697-AAF5-CD50BA5276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1789B35-AF2F-BFB6-D763-A47CD728B4C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4E9D91F-89EF-2F2C-6582-933E69ECD3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516AEE0-633E-D3BF-768E-B6C5676930D1}"/>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6" name="Footer Placeholder 5">
            <a:extLst>
              <a:ext uri="{FF2B5EF4-FFF2-40B4-BE49-F238E27FC236}">
                <a16:creationId xmlns:a16="http://schemas.microsoft.com/office/drawing/2014/main" id="{8A021691-4729-469A-4EEA-E8993DEDD0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7BE602-0BF5-9A0E-9F5D-8CCDF34090FF}"/>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34994520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7F089-D182-40E0-B954-C1F7E03A2C6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3B6D848-4363-A799-2F17-C393B89267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8B2AD59-4456-EC77-F8B2-22D22039C6F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05B65C-549B-82E1-4A20-3747C53812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57FD1B-B012-6A0A-E5A6-4D622FD2987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666A1C-3DA9-A713-C245-FCEF2274720F}"/>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8" name="Footer Placeholder 7">
            <a:extLst>
              <a:ext uri="{FF2B5EF4-FFF2-40B4-BE49-F238E27FC236}">
                <a16:creationId xmlns:a16="http://schemas.microsoft.com/office/drawing/2014/main" id="{E1D897D6-A5AF-D08B-FA3A-6337DA5741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016E779-26E0-BD8B-2DCD-5FBF47795C9A}"/>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20334588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8ED5-E951-58A6-7442-464F5BF0637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2E5321B-D238-9246-D4EA-75630C4B7353}"/>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4" name="Footer Placeholder 3">
            <a:extLst>
              <a:ext uri="{FF2B5EF4-FFF2-40B4-BE49-F238E27FC236}">
                <a16:creationId xmlns:a16="http://schemas.microsoft.com/office/drawing/2014/main" id="{590A79DB-0CDE-7DD3-B24A-576F67FA935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988D90F-BB95-70DB-E0E0-84AD8DB4A7D8}"/>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1445532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5A3A2E-EFDC-EDA5-B59F-431035D9647B}"/>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3" name="Footer Placeholder 2">
            <a:extLst>
              <a:ext uri="{FF2B5EF4-FFF2-40B4-BE49-F238E27FC236}">
                <a16:creationId xmlns:a16="http://schemas.microsoft.com/office/drawing/2014/main" id="{4814F9F4-5247-7EA3-448C-24B70DC6387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836204-7E90-B428-D2EB-BD4534EE2961}"/>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29752881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4219E-AB05-4228-7350-A895A41660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A64FAF3-796E-EEC0-9FC8-975C5AED4A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20ACB6-B58F-253C-CB79-CFB397C737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B06361-C2B4-51D7-F202-2B86102A58A3}"/>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6" name="Footer Placeholder 5">
            <a:extLst>
              <a:ext uri="{FF2B5EF4-FFF2-40B4-BE49-F238E27FC236}">
                <a16:creationId xmlns:a16="http://schemas.microsoft.com/office/drawing/2014/main" id="{CBE1BEE9-4CE9-645D-4CFB-BDD4BC04B6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3C951-6C93-D3F5-66A8-6928C71C674D}"/>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4741881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44502-57E7-6741-5AAE-02846F6544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B66896B-F184-405B-9370-2815623BFE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614F9F3-643F-50B8-8BF8-4461475FC7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ED9ACB-469E-0D43-810A-B6F8BF0AF01F}"/>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6" name="Footer Placeholder 5">
            <a:extLst>
              <a:ext uri="{FF2B5EF4-FFF2-40B4-BE49-F238E27FC236}">
                <a16:creationId xmlns:a16="http://schemas.microsoft.com/office/drawing/2014/main" id="{FE9AE602-BEC8-D80A-660E-113F40DEDC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C7ED80-147D-31BE-E966-C5F5BD1DB1B2}"/>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14867110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00BCC-163F-5B07-07A4-68A154A3634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863DE4F-40DB-2121-3BCB-5A99E03422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C62482-36E7-9C09-C747-EC6ABA194DEA}"/>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5" name="Footer Placeholder 4">
            <a:extLst>
              <a:ext uri="{FF2B5EF4-FFF2-40B4-BE49-F238E27FC236}">
                <a16:creationId xmlns:a16="http://schemas.microsoft.com/office/drawing/2014/main" id="{84CC9E8D-8C62-C4D8-11B4-CED3757C82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A67B64-F9A0-A004-F788-DC3B4593D2F2}"/>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37495081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AD090E-A9D8-C529-3E98-B0D3E170CC7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6798F8-AA06-2CE9-95B1-09335E5FF5C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3B0709-04FA-946B-066B-DAED7EAD8D4E}"/>
              </a:ext>
            </a:extLst>
          </p:cNvPr>
          <p:cNvSpPr>
            <a:spLocks noGrp="1"/>
          </p:cNvSpPr>
          <p:nvPr>
            <p:ph type="dt" sz="half" idx="10"/>
          </p:nvPr>
        </p:nvSpPr>
        <p:spPr/>
        <p:txBody>
          <a:bodyPr/>
          <a:lstStyle/>
          <a:p>
            <a:fld id="{F970FB5B-059F-4043-993A-8E117145D788}" type="datetimeFigureOut">
              <a:rPr lang="en-US" smtClean="0"/>
              <a:t>6/1/26</a:t>
            </a:fld>
            <a:endParaRPr lang="en-US"/>
          </a:p>
        </p:txBody>
      </p:sp>
      <p:sp>
        <p:nvSpPr>
          <p:cNvPr id="5" name="Footer Placeholder 4">
            <a:extLst>
              <a:ext uri="{FF2B5EF4-FFF2-40B4-BE49-F238E27FC236}">
                <a16:creationId xmlns:a16="http://schemas.microsoft.com/office/drawing/2014/main" id="{7C90BACB-E05E-CB54-5C6F-3079640633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DE760A-93D9-ADC4-1BA0-619E8B1589D8}"/>
              </a:ext>
            </a:extLst>
          </p:cNvPr>
          <p:cNvSpPr>
            <a:spLocks noGrp="1"/>
          </p:cNvSpPr>
          <p:nvPr>
            <p:ph type="sldNum" sz="quarter" idx="12"/>
          </p:nvPr>
        </p:nvSpPr>
        <p:spPr/>
        <p:txBody>
          <a:bodyPr/>
          <a:lstStyle/>
          <a:p>
            <a:fld id="{90DDF7A5-E14F-0247-9B5B-3111B7A5FD82}" type="slidenum">
              <a:rPr lang="en-US" smtClean="0"/>
              <a:t>‹#›</a:t>
            </a:fld>
            <a:endParaRPr lang="en-US"/>
          </a:p>
        </p:txBody>
      </p:sp>
    </p:spTree>
    <p:extLst>
      <p:ext uri="{BB962C8B-B14F-4D97-AF65-F5344CB8AC3E}">
        <p14:creationId xmlns:p14="http://schemas.microsoft.com/office/powerpoint/2010/main" val="2077059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userDrawn="1">
  <p:cSld name="Title">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A5145CE3-3C6B-F0D8-F437-7497664DBA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12127" y="6137282"/>
            <a:ext cx="1479873" cy="720718"/>
          </a:xfrm>
          <a:prstGeom prst="rect">
            <a:avLst/>
          </a:prstGeom>
        </p:spPr>
      </p:pic>
      <p:pic>
        <p:nvPicPr>
          <p:cNvPr id="5" name="Image 4">
            <a:extLst>
              <a:ext uri="{FF2B5EF4-FFF2-40B4-BE49-F238E27FC236}">
                <a16:creationId xmlns:a16="http://schemas.microsoft.com/office/drawing/2014/main" id="{4FB6EFD6-A047-6325-77AE-B77B2B881D2D}"/>
              </a:ext>
            </a:extLst>
          </p:cNvPr>
          <p:cNvPicPr>
            <a:picLocks noChangeAspect="1"/>
          </p:cNvPicPr>
          <p:nvPr userDrawn="1"/>
        </p:nvPicPr>
        <p:blipFill>
          <a:blip r:embed="rId4"/>
          <a:srcRect/>
          <a:stretch/>
        </p:blipFill>
        <p:spPr>
          <a:xfrm>
            <a:off x="6518350" y="1444978"/>
            <a:ext cx="5673650" cy="5413022"/>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EB558B"/>
                </a:solidFill>
                <a:latin typeface="Arial Narrow" panose="020B0604020202020204" pitchFamily="34" charset="0"/>
                <a:cs typeface="Arial Narrow" panose="020B0604020202020204" pitchFamily="34" charset="0"/>
              </a:defRPr>
            </a:lvl1pPr>
          </a:lstStyle>
          <a:p>
            <a:pPr lvl="0"/>
            <a:r>
              <a:rPr lang="fr-FR" dirty="0"/>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EB558B"/>
                </a:solidFill>
                <a:latin typeface="Arial Narrow" panose="020B0604020202020204" pitchFamily="34" charset="0"/>
                <a:cs typeface="Arial Narrow" panose="020B0604020202020204" pitchFamily="34" charset="0"/>
              </a:defRPr>
            </a:lvl1pPr>
          </a:lstStyle>
          <a:p>
            <a:pPr lvl="0"/>
            <a:r>
              <a:rPr lang="fr-FR" dirty="0" err="1"/>
              <a:t>Subtitle</a:t>
            </a:r>
            <a:endParaRPr lang="fr-FR" dirty="0"/>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EB558B"/>
                </a:solidFill>
                <a:latin typeface="Arial Narrow" panose="020B0604020202020204" pitchFamily="34" charset="0"/>
                <a:cs typeface="Arial Narrow" panose="020B0604020202020204" pitchFamily="34" charset="0"/>
              </a:defRPr>
            </a:lvl1pPr>
          </a:lstStyle>
          <a:p>
            <a:pPr lvl="0"/>
            <a:r>
              <a:rPr lang="fr-FR" dirty="0"/>
              <a:t>Name</a:t>
            </a:r>
          </a:p>
          <a:p>
            <a:pPr lvl="0"/>
            <a:r>
              <a:rPr lang="fr-FR" dirty="0"/>
              <a:t>First </a:t>
            </a:r>
            <a:r>
              <a:rPr lang="fr-FR" dirty="0" err="1"/>
              <a:t>name</a:t>
            </a:r>
            <a:r>
              <a:rPr lang="fr-FR" dirty="0"/>
              <a:t>, last </a:t>
            </a:r>
            <a:r>
              <a:rPr lang="fr-FR" dirty="0" err="1"/>
              <a:t>name</a:t>
            </a:r>
            <a:endParaRPr lang="fr-FR" dirty="0"/>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EB558B"/>
                </a:solidFill>
                <a:latin typeface="Arial Narrow" panose="020B0604020202020204" pitchFamily="34" charset="0"/>
                <a:cs typeface="Arial Narrow" panose="020B0604020202020204" pitchFamily="34" charset="0"/>
              </a:defRPr>
            </a:lvl1pPr>
          </a:lstStyle>
          <a:p>
            <a:pPr lvl="0"/>
            <a:r>
              <a:rPr lang="fr-FR" dirty="0"/>
              <a:t>00 </a:t>
            </a:r>
            <a:r>
              <a:rPr lang="fr-FR" dirty="0" err="1"/>
              <a:t>Month</a:t>
            </a:r>
            <a:r>
              <a:rPr lang="fr-FR" dirty="0"/>
              <a:t> 2026</a:t>
            </a:r>
          </a:p>
        </p:txBody>
      </p:sp>
      <p:pic>
        <p:nvPicPr>
          <p:cNvPr id="4" name="ESMO-Breast-Cancer-2025-logo">
            <a:extLst>
              <a:ext uri="{FF2B5EF4-FFF2-40B4-BE49-F238E27FC236}">
                <a16:creationId xmlns:a16="http://schemas.microsoft.com/office/drawing/2014/main" id="{649A1555-10DC-8492-0933-389EB8A31B0F}"/>
              </a:ext>
            </a:extLst>
          </p:cNvPr>
          <p:cNvPicPr>
            <a:picLocks noChangeAspect="1"/>
          </p:cNvPicPr>
          <p:nvPr userDrawn="1"/>
        </p:nvPicPr>
        <p:blipFill>
          <a:blip r:embed="rId5"/>
          <a:srcRect/>
          <a:stretch/>
        </p:blipFill>
        <p:spPr>
          <a:xfrm>
            <a:off x="952500" y="913210"/>
            <a:ext cx="6923243" cy="1008459"/>
          </a:xfrm>
          <a:prstGeom prst="rect">
            <a:avLst/>
          </a:prstGeom>
        </p:spPr>
      </p:pic>
      <p:grpSp>
        <p:nvGrpSpPr>
          <p:cNvPr id="15" name="Group 14">
            <a:extLst>
              <a:ext uri="{FF2B5EF4-FFF2-40B4-BE49-F238E27FC236}">
                <a16:creationId xmlns:a16="http://schemas.microsoft.com/office/drawing/2014/main" id="{3A83E30D-3A7E-5FF8-1E36-8B03AA776A15}"/>
              </a:ext>
            </a:extLst>
          </p:cNvPr>
          <p:cNvGrpSpPr/>
          <p:nvPr userDrawn="1"/>
        </p:nvGrpSpPr>
        <p:grpSpPr>
          <a:xfrm>
            <a:off x="10712127" y="6159177"/>
            <a:ext cx="1479873" cy="698823"/>
            <a:chOff x="16068190" y="9238766"/>
            <a:chExt cx="2219810" cy="1048234"/>
          </a:xfrm>
        </p:grpSpPr>
        <p:pic>
          <p:nvPicPr>
            <p:cNvPr id="16" name="Rectangle 95" descr="preencoded.png">
              <a:extLst>
                <a:ext uri="{FF2B5EF4-FFF2-40B4-BE49-F238E27FC236}">
                  <a16:creationId xmlns:a16="http://schemas.microsoft.com/office/drawing/2014/main" id="{24E0263B-E37D-DFCE-C54E-2056875A199F}"/>
                </a:ext>
              </a:extLst>
            </p:cNvPr>
            <p:cNvPicPr>
              <a:picLocks noChangeAspect="1"/>
            </p:cNvPicPr>
            <p:nvPr userDrawn="1"/>
          </p:nvPicPr>
          <p:blipFill>
            <a:blip r:embed="rId6"/>
            <a:srcRect/>
            <a:stretch/>
          </p:blipFill>
          <p:spPr>
            <a:xfrm>
              <a:off x="16068190" y="9238766"/>
              <a:ext cx="2219810" cy="1048234"/>
            </a:xfrm>
            <a:prstGeom prst="rect">
              <a:avLst/>
            </a:prstGeom>
          </p:spPr>
        </p:pic>
        <p:pic>
          <p:nvPicPr>
            <p:cNvPr id="17" name="Group 399" descr="preencoded.png">
              <a:extLst>
                <a:ext uri="{FF2B5EF4-FFF2-40B4-BE49-F238E27FC236}">
                  <a16:creationId xmlns:a16="http://schemas.microsoft.com/office/drawing/2014/main" id="{6ADCADFB-BD53-107E-4F7E-C68AB1126038}"/>
                </a:ext>
              </a:extLst>
            </p:cNvPr>
            <p:cNvPicPr>
              <a:picLocks noChangeAspect="1"/>
            </p:cNvPicPr>
            <p:nvPr userDrawn="1"/>
          </p:nvPicPr>
          <p:blipFill>
            <a:blip r:embed="rId7">
              <a:extLst>
                <a:ext uri="{96DAC541-7B7A-43D3-8B79-37D633B846F1}">
                  <asvg:svgBlip xmlns:asvg="http://schemas.microsoft.com/office/drawing/2016/SVG/main" r:embed="rId8"/>
                </a:ext>
              </a:extLst>
            </a:blip>
            <a:srcRect r="35786"/>
            <a:stretch/>
          </p:blipFill>
          <p:spPr>
            <a:xfrm>
              <a:off x="16966562" y="9651995"/>
              <a:ext cx="812803" cy="330201"/>
            </a:xfrm>
            <a:prstGeom prst="rect">
              <a:avLst/>
            </a:prstGeom>
          </p:spPr>
        </p:pic>
      </p:grpSp>
    </p:spTree>
    <p:extLst>
      <p:ext uri="{BB962C8B-B14F-4D97-AF65-F5344CB8AC3E}">
        <p14:creationId xmlns:p14="http://schemas.microsoft.com/office/powerpoint/2010/main" val="24897448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userDrawn="1">
  <p:cSld name="3_Title and Text">
    <p:spTree>
      <p:nvGrpSpPr>
        <p:cNvPr id="1" name=""/>
        <p:cNvGrpSpPr/>
        <p:nvPr/>
      </p:nvGrpSpPr>
      <p:grpSpPr>
        <a:xfrm>
          <a:off x="0" y="0"/>
          <a:ext cx="0" cy="0"/>
          <a:chOff x="0" y="0"/>
          <a:chExt cx="0" cy="0"/>
        </a:xfrm>
      </p:grpSpPr>
      <p:sp>
        <p:nvSpPr>
          <p:cNvPr id="13" name="Text Placeholder 6"/>
          <p:cNvSpPr>
            <a:spLocks noGrp="1"/>
          </p:cNvSpPr>
          <p:nvPr>
            <p:ph type="body" sz="quarter" idx="12"/>
          </p:nvPr>
        </p:nvSpPr>
        <p:spPr>
          <a:xfrm>
            <a:off x="489491" y="2152439"/>
            <a:ext cx="11213019" cy="3600000"/>
          </a:xfrm>
          <a:prstGeom prst="rect">
            <a:avLst/>
          </a:prstGeom>
        </p:spPr>
        <p:txBody>
          <a:bodyPr>
            <a:noAutofit/>
          </a:bodyPr>
          <a:lstStyle>
            <a:lvl1pPr marL="0" indent="0">
              <a:buNone/>
              <a:defRPr sz="2133" baseline="0">
                <a:solidFill>
                  <a:schemeClr val="tx1">
                    <a:lumMod val="75000"/>
                    <a:lumOff val="25000"/>
                  </a:schemeClr>
                </a:solidFill>
              </a:defRPr>
            </a:lvl1pPr>
          </a:lstStyle>
          <a:p>
            <a:pPr lvl="0"/>
            <a:r>
              <a:rPr lang="en-US" dirty="0"/>
              <a:t>Click to edit Master text styles</a:t>
            </a:r>
          </a:p>
        </p:txBody>
      </p:sp>
      <p:sp>
        <p:nvSpPr>
          <p:cNvPr id="10" name="Title 1">
            <a:extLst>
              <a:ext uri="{FF2B5EF4-FFF2-40B4-BE49-F238E27FC236}">
                <a16:creationId xmlns:a16="http://schemas.microsoft.com/office/drawing/2014/main" id="{FE623330-BFFB-F448-AA2F-26160B58BDC3}"/>
              </a:ext>
            </a:extLst>
          </p:cNvPr>
          <p:cNvSpPr>
            <a:spLocks noGrp="1"/>
          </p:cNvSpPr>
          <p:nvPr>
            <p:ph type="ctrTitle"/>
          </p:nvPr>
        </p:nvSpPr>
        <p:spPr>
          <a:xfrm>
            <a:off x="479999" y="646992"/>
            <a:ext cx="11213020" cy="576000"/>
          </a:xfrm>
          <a:prstGeom prst="rect">
            <a:avLst/>
          </a:prstGeom>
        </p:spPr>
        <p:txBody>
          <a:bodyPr anchor="t">
            <a:noAutofit/>
          </a:bodyPr>
          <a:lstStyle>
            <a:lvl1pPr algn="l">
              <a:lnSpc>
                <a:spcPct val="80000"/>
              </a:lnSpc>
              <a:defRPr sz="3733" b="1" i="0" cap="all">
                <a:solidFill>
                  <a:srgbClr val="C7095A"/>
                </a:solidFill>
                <a:latin typeface="+mn-lt"/>
                <a:cs typeface="Arial Narrow"/>
              </a:defRPr>
            </a:lvl1pPr>
          </a:lstStyle>
          <a:p>
            <a:endParaRPr lang="en-US" dirty="0"/>
          </a:p>
        </p:txBody>
      </p:sp>
      <p:sp>
        <p:nvSpPr>
          <p:cNvPr id="11" name="Subtitle 2">
            <a:extLst>
              <a:ext uri="{FF2B5EF4-FFF2-40B4-BE49-F238E27FC236}">
                <a16:creationId xmlns:a16="http://schemas.microsoft.com/office/drawing/2014/main" id="{F292DDDC-1EEA-5646-B219-7866C459EC59}"/>
              </a:ext>
            </a:extLst>
          </p:cNvPr>
          <p:cNvSpPr>
            <a:spLocks noGrp="1"/>
          </p:cNvSpPr>
          <p:nvPr>
            <p:ph type="subTitle" idx="1"/>
          </p:nvPr>
        </p:nvSpPr>
        <p:spPr>
          <a:xfrm>
            <a:off x="479999" y="1222992"/>
            <a:ext cx="11213020" cy="600000"/>
          </a:xfrm>
          <a:prstGeom prst="rect">
            <a:avLst/>
          </a:prstGeom>
        </p:spPr>
        <p:txBody>
          <a:bodyPr anchor="t">
            <a:noAutofit/>
          </a:bodyPr>
          <a:lstStyle>
            <a:lvl1pPr marL="0" indent="0" algn="l">
              <a:buNone/>
              <a:defRPr sz="2667">
                <a:solidFill>
                  <a:srgbClr val="E61D78"/>
                </a:solidFill>
                <a:latin typeface="+mn-lt"/>
                <a:cs typeface="Arial Narrow"/>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edit Master subtitle style</a:t>
            </a:r>
          </a:p>
        </p:txBody>
      </p:sp>
      <p:sp>
        <p:nvSpPr>
          <p:cNvPr id="6" name="TextBox 4">
            <a:extLst>
              <a:ext uri="{FF2B5EF4-FFF2-40B4-BE49-F238E27FC236}">
                <a16:creationId xmlns:a16="http://schemas.microsoft.com/office/drawing/2014/main" id="{27F7AA40-7A81-D207-E333-3A001F04E1FC}"/>
              </a:ext>
            </a:extLst>
          </p:cNvPr>
          <p:cNvSpPr txBox="1"/>
          <p:nvPr userDrawn="1"/>
        </p:nvSpPr>
        <p:spPr>
          <a:xfrm>
            <a:off x="5844953" y="6402716"/>
            <a:ext cx="6005160" cy="184666"/>
          </a:xfrm>
          <a:prstGeom prst="rect">
            <a:avLst/>
          </a:prstGeom>
          <a:noFill/>
        </p:spPr>
        <p:txBody>
          <a:bodyPr wrap="square" lIns="0" tIns="0" rIns="120000" bIns="0" rtlCol="0">
            <a:spAutoFit/>
          </a:bodyPr>
          <a:lstStyle/>
          <a:p>
            <a:pPr marL="0" marR="0" lvl="0" indent="0" algn="r" defTabSz="1219170" rtl="0" eaLnBrk="1" fontAlgn="auto" latinLnBrk="0" hangingPunct="1">
              <a:lnSpc>
                <a:spcPct val="100000"/>
              </a:lnSpc>
              <a:spcBef>
                <a:spcPts val="0"/>
              </a:spcBef>
              <a:spcAft>
                <a:spcPts val="0"/>
              </a:spcAft>
              <a:buClr>
                <a:srgbClr val="000000"/>
              </a:buClr>
              <a:buSzTx/>
              <a:buFont typeface="Arial"/>
              <a:buNone/>
              <a:tabLst/>
              <a:defRPr/>
            </a:pPr>
            <a:r>
              <a:rPr lang="en-US" sz="1200" b="0" i="0" dirty="0">
                <a:solidFill>
                  <a:srgbClr val="F8BFB4"/>
                </a:solidFill>
                <a:effectLst/>
                <a:latin typeface="Arial Narrow" panose="020B0606020202030204" pitchFamily="34" charset="0"/>
              </a:rPr>
              <a:t>Content of this presentation is copyright</a:t>
            </a:r>
            <a:r>
              <a:rPr lang="en-CH" sz="1200" b="0" i="0" dirty="0">
                <a:solidFill>
                  <a:srgbClr val="F8BFB4"/>
                </a:solidFill>
                <a:effectLst/>
                <a:latin typeface="Arial Narrow" panose="020B0606020202030204" pitchFamily="34" charset="0"/>
              </a:rPr>
              <a:t> </a:t>
            </a:r>
            <a:r>
              <a:rPr lang="en-US" sz="1200" b="0" i="0" dirty="0">
                <a:solidFill>
                  <a:srgbClr val="F8BFB4"/>
                </a:solidFill>
                <a:effectLst/>
                <a:latin typeface="Arial Narrow" panose="020B0606020202030204" pitchFamily="34" charset="0"/>
              </a:rPr>
              <a:t>and responsibility of the author. Permission is required for re-use</a:t>
            </a:r>
            <a:r>
              <a:rPr lang="en-CH" sz="1200" b="0" i="0" dirty="0">
                <a:solidFill>
                  <a:srgbClr val="F8BFB4"/>
                </a:solidFill>
                <a:effectLst/>
                <a:latin typeface="Arial Narrow" panose="020B0606020202030204" pitchFamily="34" charset="0"/>
              </a:rPr>
              <a:t>.</a:t>
            </a:r>
            <a:endParaRPr lang="en-US" sz="1200" b="0" i="0" dirty="0">
              <a:solidFill>
                <a:srgbClr val="F8BFB4"/>
              </a:solidFill>
              <a:effectLst/>
              <a:latin typeface="Arial Narrow" panose="020B0606020202030204" pitchFamily="34" charset="0"/>
            </a:endParaRPr>
          </a:p>
        </p:txBody>
      </p:sp>
      <p:sp>
        <p:nvSpPr>
          <p:cNvPr id="8" name="Google Shape;17;p14">
            <a:extLst>
              <a:ext uri="{FF2B5EF4-FFF2-40B4-BE49-F238E27FC236}">
                <a16:creationId xmlns:a16="http://schemas.microsoft.com/office/drawing/2014/main" id="{57FE9247-F0F6-E52B-8DF0-9A7B422C1700}"/>
              </a:ext>
            </a:extLst>
          </p:cNvPr>
          <p:cNvSpPr txBox="1">
            <a:spLocks noGrp="1"/>
          </p:cNvSpPr>
          <p:nvPr>
            <p:ph type="body" idx="13" hasCustomPrompt="1"/>
          </p:nvPr>
        </p:nvSpPr>
        <p:spPr>
          <a:xfrm>
            <a:off x="5564411" y="6110173"/>
            <a:ext cx="3732052" cy="235962"/>
          </a:xfrm>
          <a:prstGeom prst="rect">
            <a:avLst/>
          </a:prstGeom>
          <a:noFill/>
          <a:ln>
            <a:noFill/>
          </a:ln>
        </p:spPr>
        <p:txBody>
          <a:bodyPr spcFirstLastPara="1" vert="horz" wrap="square" lIns="0" tIns="0" rIns="0" bIns="0" anchor="ctr" anchorCtr="0">
            <a:spAutoFit/>
          </a:bodyPr>
          <a:lstStyle>
            <a:lvl1pPr marL="609585" marR="0" lvl="0" indent="-304792" algn="l" defTabSz="609585" rtl="0" eaLnBrk="1" fontAlgn="base" latinLnBrk="0" hangingPunct="1">
              <a:lnSpc>
                <a:spcPct val="100000"/>
              </a:lnSpc>
              <a:spcBef>
                <a:spcPts val="427"/>
              </a:spcBef>
              <a:spcAft>
                <a:spcPts val="0"/>
              </a:spcAft>
              <a:buClr>
                <a:srgbClr val="05416B"/>
              </a:buClr>
              <a:buSzPts val="1600"/>
              <a:buFont typeface="Noto Sans Symbols"/>
              <a:buNone/>
              <a:tabLst/>
              <a:defRPr sz="1200" b="1" i="0" u="none" strike="noStrike" cap="none">
                <a:solidFill>
                  <a:srgbClr val="C7095A"/>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pPr marL="609585" marR="0" lvl="0" indent="-304792" algn="l" defTabSz="609585" rtl="0" eaLnBrk="1" fontAlgn="base" latinLnBrk="0" hangingPunct="1">
              <a:lnSpc>
                <a:spcPct val="100000"/>
              </a:lnSpc>
              <a:spcBef>
                <a:spcPts val="427"/>
              </a:spcBef>
              <a:spcAft>
                <a:spcPts val="0"/>
              </a:spcAft>
              <a:buClr>
                <a:srgbClr val="05416B"/>
              </a:buClr>
              <a:buSzPts val="1600"/>
              <a:buFont typeface="Noto Sans Symbols"/>
              <a:buNone/>
              <a:tabLst/>
              <a:defRPr/>
            </a:pPr>
            <a:r>
              <a:rPr lang="fr-CH" dirty="0"/>
              <a:t>Rebecca Dent </a:t>
            </a:r>
            <a:r>
              <a:rPr lang="fr-CH" dirty="0" err="1"/>
              <a:t>rebecca.dent@duke-nus.edu.sg</a:t>
            </a:r>
            <a:endParaRPr dirty="0"/>
          </a:p>
        </p:txBody>
      </p:sp>
      <p:pic>
        <p:nvPicPr>
          <p:cNvPr id="2" name="Graphic 1">
            <a:extLst>
              <a:ext uri="{FF2B5EF4-FFF2-40B4-BE49-F238E27FC236}">
                <a16:creationId xmlns:a16="http://schemas.microsoft.com/office/drawing/2014/main" id="{82828C1A-D853-7779-BEA8-4C1831A5D56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6635" y="6307672"/>
            <a:ext cx="2968061" cy="230281"/>
          </a:xfrm>
          <a:prstGeom prst="rect">
            <a:avLst/>
          </a:prstGeom>
        </p:spPr>
      </p:pic>
    </p:spTree>
    <p:extLst>
      <p:ext uri="{BB962C8B-B14F-4D97-AF65-F5344CB8AC3E}">
        <p14:creationId xmlns:p14="http://schemas.microsoft.com/office/powerpoint/2010/main" val="26630520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userDrawn="1">
  <p:cSld name="Content slide ">
    <p:spTree>
      <p:nvGrpSpPr>
        <p:cNvPr id="1" name=""/>
        <p:cNvGrpSpPr/>
        <p:nvPr/>
      </p:nvGrpSpPr>
      <p:grpSpPr>
        <a:xfrm>
          <a:off x="0" y="0"/>
          <a:ext cx="0" cy="0"/>
          <a:chOff x="0" y="0"/>
          <a:chExt cx="0" cy="0"/>
        </a:xfrm>
      </p:grpSpPr>
      <p:sp>
        <p:nvSpPr>
          <p:cNvPr id="2" name="Title 1"/>
          <p:cNvSpPr>
            <a:spLocks noGrp="1"/>
          </p:cNvSpPr>
          <p:nvPr>
            <p:ph type="title"/>
          </p:nvPr>
        </p:nvSpPr>
        <p:spPr>
          <a:xfrm>
            <a:off x="612000" y="169992"/>
            <a:ext cx="9093600" cy="831600"/>
          </a:xfrm>
        </p:spPr>
        <p:txBody>
          <a:bodyPr/>
          <a:lstStyle>
            <a:lvl1pPr>
              <a:defRPr>
                <a:solidFill>
                  <a:schemeClr val="accent3"/>
                </a:solidFill>
              </a:defRPr>
            </a:lvl1pPr>
          </a:lstStyle>
          <a:p>
            <a:r>
              <a:rPr lang="en-US" dirty="0"/>
              <a:t>Click to edit Master title style</a:t>
            </a:r>
            <a:endParaRPr lang="en-GB" dirty="0"/>
          </a:p>
        </p:txBody>
      </p:sp>
      <p:sp>
        <p:nvSpPr>
          <p:cNvPr id="3" name="Content Placeholder 2"/>
          <p:cNvSpPr>
            <a:spLocks noGrp="1"/>
          </p:cNvSpPr>
          <p:nvPr>
            <p:ph idx="1"/>
          </p:nvPr>
        </p:nvSpPr>
        <p:spPr>
          <a:xfrm>
            <a:off x="638174" y="1493838"/>
            <a:ext cx="10769601" cy="4478338"/>
          </a:xfrm>
        </p:spPr>
        <p:txBody>
          <a:bodyPr/>
          <a:lstStyle>
            <a:lvl1pPr marL="265113" indent="-265113">
              <a:buClr>
                <a:schemeClr val="accent3"/>
              </a:buClr>
              <a:buFont typeface="Calibri" panose="020F0502020204030204" pitchFamily="34" charset="0"/>
              <a:buChar char="•"/>
              <a:defRPr>
                <a:solidFill>
                  <a:srgbClr val="223341"/>
                </a:solidFill>
              </a:defRPr>
            </a:lvl1pPr>
            <a:lvl2pPr marL="625475" indent="-265113">
              <a:buClr>
                <a:schemeClr val="accent3"/>
              </a:buClr>
              <a:tabLst/>
              <a:defRPr>
                <a:solidFill>
                  <a:srgbClr val="223341"/>
                </a:solidFill>
              </a:defRPr>
            </a:lvl2pPr>
            <a:lvl3pPr marL="898525" indent="-184150">
              <a:buClr>
                <a:schemeClr val="accent3"/>
              </a:buClr>
              <a:defRPr>
                <a:solidFill>
                  <a:srgbClr val="223341"/>
                </a:solidFill>
              </a:defRPr>
            </a:lvl3pPr>
            <a:lvl4pPr>
              <a:buClr>
                <a:schemeClr val="accent3"/>
              </a:buClr>
              <a:defRPr>
                <a:solidFill>
                  <a:srgbClr val="223341"/>
                </a:solidFill>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ext Placeholder 4"/>
          <p:cNvSpPr>
            <a:spLocks noGrp="1"/>
          </p:cNvSpPr>
          <p:nvPr>
            <p:ph type="body" sz="quarter" idx="10" hasCustomPrompt="1"/>
          </p:nvPr>
        </p:nvSpPr>
        <p:spPr>
          <a:xfrm>
            <a:off x="616903" y="6401953"/>
            <a:ext cx="11176168" cy="231923"/>
          </a:xfrm>
        </p:spPr>
        <p:txBody>
          <a:bodyPr wrap="square" lIns="0" tIns="46800" rIns="90000" bIns="0" anchor="b">
            <a:spAutoFit/>
          </a:bodyPr>
          <a:lstStyle>
            <a:lvl1pPr marL="0" indent="0">
              <a:buFontTx/>
              <a:buNone/>
              <a:defRPr sz="1200"/>
            </a:lvl1pPr>
            <a:lvl2pPr marL="182563" indent="0">
              <a:buFontTx/>
              <a:buNone/>
              <a:defRPr sz="1400"/>
            </a:lvl2pPr>
            <a:lvl3pPr marL="357187" indent="0">
              <a:buFontTx/>
              <a:buNone/>
              <a:defRPr sz="1400"/>
            </a:lvl3pPr>
            <a:lvl4pPr marL="536575" indent="0">
              <a:buFontTx/>
              <a:buNone/>
              <a:defRPr sz="1400"/>
            </a:lvl4pPr>
            <a:lvl5pPr marL="712788" indent="0">
              <a:buFontTx/>
              <a:buNone/>
              <a:defRPr sz="1400"/>
            </a:lvl5pPr>
          </a:lstStyle>
          <a:p>
            <a:pPr lvl="0"/>
            <a:r>
              <a:rPr lang="en-US" dirty="0"/>
              <a:t>[reference]</a:t>
            </a:r>
          </a:p>
        </p:txBody>
      </p:sp>
    </p:spTree>
    <p:extLst>
      <p:ext uri="{BB962C8B-B14F-4D97-AF65-F5344CB8AC3E}">
        <p14:creationId xmlns:p14="http://schemas.microsoft.com/office/powerpoint/2010/main" val="28858187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ext>
  </p:extLst>
</p:sldLayout>
</file>

<file path=ppt/slideLayouts/slideLayout316.xml><?xml version="1.0" encoding="utf-8"?>
<p:sldLayout xmlns:a="http://schemas.openxmlformats.org/drawingml/2006/main" xmlns:r="http://schemas.openxmlformats.org/officeDocument/2006/relationships" xmlns:p="http://schemas.openxmlformats.org/presentationml/2006/main" userDrawn="1">
  <p:cSld name="4_Title and Text">
    <p:spTree>
      <p:nvGrpSpPr>
        <p:cNvPr id="1" name=""/>
        <p:cNvGrpSpPr/>
        <p:nvPr/>
      </p:nvGrpSpPr>
      <p:grpSpPr>
        <a:xfrm>
          <a:off x="0" y="0"/>
          <a:ext cx="0" cy="0"/>
          <a:chOff x="0" y="0"/>
          <a:chExt cx="0" cy="0"/>
        </a:xfrm>
      </p:grpSpPr>
      <p:sp>
        <p:nvSpPr>
          <p:cNvPr id="13" name="Text Placeholder 6"/>
          <p:cNvSpPr>
            <a:spLocks noGrp="1"/>
          </p:cNvSpPr>
          <p:nvPr>
            <p:ph type="body" sz="quarter" idx="12" hasCustomPrompt="1"/>
          </p:nvPr>
        </p:nvSpPr>
        <p:spPr>
          <a:xfrm>
            <a:off x="489491" y="2152439"/>
            <a:ext cx="11213019" cy="3600000"/>
          </a:xfrm>
          <a:prstGeom prst="rect">
            <a:avLst/>
          </a:prstGeom>
        </p:spPr>
        <p:txBody>
          <a:bodyPr>
            <a:noAutofit/>
          </a:bodyPr>
          <a:lstStyle>
            <a:lvl1pPr marL="0" indent="0">
              <a:buNone/>
              <a:defRPr sz="2133" baseline="0">
                <a:solidFill>
                  <a:srgbClr val="9C4997"/>
                </a:solidFill>
              </a:defRPr>
            </a:lvl1pPr>
          </a:lstStyle>
          <a:p>
            <a:pPr lvl="0"/>
            <a:r>
              <a:rPr lang="en-US" dirty="0"/>
              <a:t>Click to edit Master text styles</a:t>
            </a:r>
          </a:p>
        </p:txBody>
      </p:sp>
      <p:sp>
        <p:nvSpPr>
          <p:cNvPr id="10" name="Title 1">
            <a:extLst>
              <a:ext uri="{FF2B5EF4-FFF2-40B4-BE49-F238E27FC236}">
                <a16:creationId xmlns:a16="http://schemas.microsoft.com/office/drawing/2014/main" id="{FE623330-BFFB-F448-AA2F-26160B58BDC3}"/>
              </a:ext>
            </a:extLst>
          </p:cNvPr>
          <p:cNvSpPr>
            <a:spLocks noGrp="1"/>
          </p:cNvSpPr>
          <p:nvPr>
            <p:ph type="ctrTitle"/>
          </p:nvPr>
        </p:nvSpPr>
        <p:spPr>
          <a:xfrm>
            <a:off x="479999" y="646992"/>
            <a:ext cx="11213020" cy="576000"/>
          </a:xfrm>
          <a:prstGeom prst="rect">
            <a:avLst/>
          </a:prstGeom>
        </p:spPr>
        <p:txBody>
          <a:bodyPr anchor="t">
            <a:noAutofit/>
          </a:bodyPr>
          <a:lstStyle>
            <a:lvl1pPr algn="l">
              <a:lnSpc>
                <a:spcPct val="80000"/>
              </a:lnSpc>
              <a:defRPr sz="3733" b="1" i="0" cap="all">
                <a:solidFill>
                  <a:srgbClr val="EA558A"/>
                </a:solidFill>
                <a:latin typeface="+mn-lt"/>
                <a:cs typeface="Arial Narrow"/>
              </a:defRPr>
            </a:lvl1pPr>
          </a:lstStyle>
          <a:p>
            <a:endParaRPr lang="en-US" dirty="0"/>
          </a:p>
        </p:txBody>
      </p:sp>
      <p:sp>
        <p:nvSpPr>
          <p:cNvPr id="11" name="Subtitle 2">
            <a:extLst>
              <a:ext uri="{FF2B5EF4-FFF2-40B4-BE49-F238E27FC236}">
                <a16:creationId xmlns:a16="http://schemas.microsoft.com/office/drawing/2014/main" id="{F292DDDC-1EEA-5646-B219-7866C459EC59}"/>
              </a:ext>
            </a:extLst>
          </p:cNvPr>
          <p:cNvSpPr>
            <a:spLocks noGrp="1"/>
          </p:cNvSpPr>
          <p:nvPr>
            <p:ph type="subTitle" idx="1"/>
          </p:nvPr>
        </p:nvSpPr>
        <p:spPr>
          <a:xfrm>
            <a:off x="479999" y="1222992"/>
            <a:ext cx="11213020" cy="600000"/>
          </a:xfrm>
          <a:prstGeom prst="rect">
            <a:avLst/>
          </a:prstGeom>
        </p:spPr>
        <p:txBody>
          <a:bodyPr anchor="t">
            <a:noAutofit/>
          </a:bodyPr>
          <a:lstStyle>
            <a:lvl1pPr marL="0" indent="0" algn="l">
              <a:buNone/>
              <a:defRPr sz="2667">
                <a:solidFill>
                  <a:srgbClr val="EA558A"/>
                </a:solidFill>
                <a:latin typeface="+mn-lt"/>
                <a:cs typeface="Arial Narrow"/>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edit Master subtitle style</a:t>
            </a:r>
          </a:p>
        </p:txBody>
      </p:sp>
      <p:pic>
        <p:nvPicPr>
          <p:cNvPr id="8" name="Image 6">
            <a:extLst>
              <a:ext uri="{FF2B5EF4-FFF2-40B4-BE49-F238E27FC236}">
                <a16:creationId xmlns:a16="http://schemas.microsoft.com/office/drawing/2014/main" id="{29680FEC-313C-10BE-AF5C-76561E07604D}"/>
              </a:ext>
            </a:extLst>
          </p:cNvPr>
          <p:cNvPicPr>
            <a:picLocks noChangeAspect="1"/>
          </p:cNvPicPr>
          <p:nvPr userDrawn="1"/>
        </p:nvPicPr>
        <p:blipFill rotWithShape="1">
          <a:blip r:embed="rId2"/>
          <a:srcRect l="-30722" t="55859" r="26878" b="36058"/>
          <a:stretch/>
        </p:blipFill>
        <p:spPr>
          <a:xfrm>
            <a:off x="5214974" y="-331"/>
            <a:ext cx="6977029" cy="576000"/>
          </a:xfrm>
          <a:prstGeom prst="rect">
            <a:avLst/>
          </a:prstGeom>
        </p:spPr>
      </p:pic>
      <p:pic>
        <p:nvPicPr>
          <p:cNvPr id="9" name="Image 7">
            <a:extLst>
              <a:ext uri="{FF2B5EF4-FFF2-40B4-BE49-F238E27FC236}">
                <a16:creationId xmlns:a16="http://schemas.microsoft.com/office/drawing/2014/main" id="{5370E34F-96AC-8901-3797-585F7773CCB7}"/>
              </a:ext>
            </a:extLst>
          </p:cNvPr>
          <p:cNvPicPr>
            <a:picLocks noChangeAspect="1"/>
          </p:cNvPicPr>
          <p:nvPr userDrawn="1"/>
        </p:nvPicPr>
        <p:blipFill rotWithShape="1">
          <a:blip r:embed="rId3"/>
          <a:srcRect l="-1438" t="-4250" r="-252" b="-8722"/>
          <a:stretch/>
        </p:blipFill>
        <p:spPr>
          <a:xfrm>
            <a:off x="454830" y="6291831"/>
            <a:ext cx="2817427" cy="246367"/>
          </a:xfrm>
          <a:prstGeom prst="rect">
            <a:avLst/>
          </a:prstGeom>
        </p:spPr>
      </p:pic>
      <p:sp>
        <p:nvSpPr>
          <p:cNvPr id="7" name="TextBox 4">
            <a:extLst>
              <a:ext uri="{FF2B5EF4-FFF2-40B4-BE49-F238E27FC236}">
                <a16:creationId xmlns:a16="http://schemas.microsoft.com/office/drawing/2014/main" id="{810421AB-953B-1FA1-B82F-5DEBE153DF13}"/>
              </a:ext>
            </a:extLst>
          </p:cNvPr>
          <p:cNvSpPr txBox="1"/>
          <p:nvPr userDrawn="1"/>
        </p:nvSpPr>
        <p:spPr>
          <a:xfrm>
            <a:off x="5844953" y="6402716"/>
            <a:ext cx="6005160" cy="184666"/>
          </a:xfrm>
          <a:prstGeom prst="rect">
            <a:avLst/>
          </a:prstGeom>
          <a:noFill/>
        </p:spPr>
        <p:txBody>
          <a:bodyPr wrap="square" lIns="0" tIns="0" rIns="120000" bIns="0" rtlCol="0">
            <a:spAutoFit/>
          </a:bodyPr>
          <a:lstStyle/>
          <a:p>
            <a:pPr marL="0" marR="0" lvl="0" indent="0" algn="r" defTabSz="1219170" rtl="0" eaLnBrk="1" fontAlgn="auto" latinLnBrk="0" hangingPunct="1">
              <a:lnSpc>
                <a:spcPct val="100000"/>
              </a:lnSpc>
              <a:spcBef>
                <a:spcPts val="0"/>
              </a:spcBef>
              <a:spcAft>
                <a:spcPts val="0"/>
              </a:spcAft>
              <a:buClr>
                <a:srgbClr val="000000"/>
              </a:buClr>
              <a:buSzTx/>
              <a:buFont typeface="Arial"/>
              <a:buNone/>
              <a:tabLst/>
              <a:defRPr/>
            </a:pPr>
            <a:r>
              <a:rPr lang="en-US" sz="1200" b="0" i="0" dirty="0">
                <a:solidFill>
                  <a:srgbClr val="FBCEB9"/>
                </a:solidFill>
                <a:effectLst/>
                <a:latin typeface="Arial Narrow" panose="020B0606020202030204" pitchFamily="34" charset="0"/>
              </a:rPr>
              <a:t>Content of this presentation is copyright</a:t>
            </a:r>
            <a:r>
              <a:rPr lang="en-CH" sz="1200" b="0" i="0" dirty="0">
                <a:solidFill>
                  <a:srgbClr val="FBCEB9"/>
                </a:solidFill>
                <a:effectLst/>
                <a:latin typeface="Arial Narrow" panose="020B0606020202030204" pitchFamily="34" charset="0"/>
              </a:rPr>
              <a:t> </a:t>
            </a:r>
            <a:r>
              <a:rPr lang="en-US" sz="1200" b="0" i="0" dirty="0">
                <a:solidFill>
                  <a:srgbClr val="FBCEB9"/>
                </a:solidFill>
                <a:effectLst/>
                <a:latin typeface="Arial Narrow" panose="020B0606020202030204" pitchFamily="34" charset="0"/>
              </a:rPr>
              <a:t>and responsibility of the author. Permission is required for re-use</a:t>
            </a:r>
            <a:r>
              <a:rPr lang="en-CH" sz="1200" b="0" i="0" dirty="0">
                <a:solidFill>
                  <a:srgbClr val="FBCEB9"/>
                </a:solidFill>
                <a:effectLst/>
                <a:latin typeface="Arial Narrow" panose="020B0606020202030204" pitchFamily="34" charset="0"/>
              </a:rPr>
              <a:t>.</a:t>
            </a:r>
            <a:endParaRPr lang="en-US" sz="1200" b="0" i="0" dirty="0">
              <a:solidFill>
                <a:srgbClr val="FBCEB9"/>
              </a:solidFill>
              <a:effectLst/>
              <a:latin typeface="Arial Narrow" panose="020B0606020202030204" pitchFamily="34" charset="0"/>
            </a:endParaRPr>
          </a:p>
        </p:txBody>
      </p:sp>
      <p:sp>
        <p:nvSpPr>
          <p:cNvPr id="12" name="Google Shape;17;p14">
            <a:extLst>
              <a:ext uri="{FF2B5EF4-FFF2-40B4-BE49-F238E27FC236}">
                <a16:creationId xmlns:a16="http://schemas.microsoft.com/office/drawing/2014/main" id="{4CB48307-56F3-6E40-1AD0-15C847409A23}"/>
              </a:ext>
            </a:extLst>
          </p:cNvPr>
          <p:cNvSpPr txBox="1">
            <a:spLocks noGrp="1"/>
          </p:cNvSpPr>
          <p:nvPr>
            <p:ph type="body" idx="13" hasCustomPrompt="1"/>
          </p:nvPr>
        </p:nvSpPr>
        <p:spPr>
          <a:xfrm>
            <a:off x="5564411" y="6110173"/>
            <a:ext cx="3732052" cy="235963"/>
          </a:xfrm>
          <a:prstGeom prst="rect">
            <a:avLst/>
          </a:prstGeom>
          <a:noFill/>
          <a:ln>
            <a:noFill/>
          </a:ln>
        </p:spPr>
        <p:txBody>
          <a:bodyPr spcFirstLastPara="1" vert="horz" wrap="square" lIns="0" tIns="0" rIns="0" bIns="0" anchor="ctr" anchorCtr="0">
            <a:spAutoFit/>
          </a:bodyPr>
          <a:lstStyle>
            <a:lvl1pPr marL="609585" marR="0" lvl="0" indent="-304792" algn="l" rtl="0">
              <a:lnSpc>
                <a:spcPct val="100000"/>
              </a:lnSpc>
              <a:spcBef>
                <a:spcPts val="427"/>
              </a:spcBef>
              <a:spcAft>
                <a:spcPts val="0"/>
              </a:spcAft>
              <a:buClr>
                <a:srgbClr val="05416B"/>
              </a:buClr>
              <a:buSzPts val="1600"/>
              <a:buFont typeface="Noto Sans Symbols"/>
              <a:buNone/>
              <a:defRPr sz="1200" b="1" i="0" u="none" strike="noStrike" cap="none">
                <a:solidFill>
                  <a:srgbClr val="FBCEB9"/>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r>
              <a:rPr lang="fr-CH" dirty="0" err="1"/>
              <a:t>Add</a:t>
            </a:r>
            <a:r>
              <a:rPr lang="fr-CH" dirty="0"/>
              <a:t> </a:t>
            </a:r>
            <a:r>
              <a:rPr lang="fr-CH" dirty="0" err="1"/>
              <a:t>name</a:t>
            </a:r>
            <a:r>
              <a:rPr lang="fr-CH" dirty="0"/>
              <a:t> of </a:t>
            </a:r>
            <a:r>
              <a:rPr lang="fr-CH" dirty="0" err="1"/>
              <a:t>presenter</a:t>
            </a:r>
            <a:r>
              <a:rPr lang="fr-CH" dirty="0"/>
              <a:t> </a:t>
            </a:r>
            <a:r>
              <a:rPr lang="fr-CH" dirty="0" err="1"/>
              <a:t>here</a:t>
            </a:r>
            <a:endParaRPr dirty="0"/>
          </a:p>
        </p:txBody>
      </p:sp>
    </p:spTree>
    <p:extLst>
      <p:ext uri="{BB962C8B-B14F-4D97-AF65-F5344CB8AC3E}">
        <p14:creationId xmlns:p14="http://schemas.microsoft.com/office/powerpoint/2010/main" val="33568526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descr="NCCS_Oncology_Cover_Jan2018.jp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2542" y="-27000"/>
            <a:ext cx="12277087" cy="6912000"/>
          </a:xfrm>
          <a:prstGeom prst="rect">
            <a:avLst/>
          </a:prstGeom>
        </p:spPr>
      </p:pic>
      <p:sp>
        <p:nvSpPr>
          <p:cNvPr id="2" name="Title 1"/>
          <p:cNvSpPr>
            <a:spLocks noGrp="1"/>
          </p:cNvSpPr>
          <p:nvPr>
            <p:ph type="ctrTitle" hasCustomPrompt="1"/>
          </p:nvPr>
        </p:nvSpPr>
        <p:spPr>
          <a:xfrm>
            <a:off x="2154138" y="2130425"/>
            <a:ext cx="6788727" cy="1298307"/>
          </a:xfrm>
        </p:spPr>
        <p:txBody>
          <a:bodyPr/>
          <a:lstStyle>
            <a:lvl1pPr algn="l">
              <a:defRPr sz="5867">
                <a:solidFill>
                  <a:srgbClr val="EE6000"/>
                </a:solidFill>
              </a:defRPr>
            </a:lvl1pPr>
          </a:lstStyle>
          <a:p>
            <a:r>
              <a:rPr lang="en-US" sz="5600" b="1" dirty="0">
                <a:solidFill>
                  <a:srgbClr val="F47118"/>
                </a:solidFill>
                <a:latin typeface="Arial" panose="020B0604020202020204" pitchFamily="34" charset="0"/>
                <a:cs typeface="Arial" panose="020B0604020202020204" pitchFamily="34" charset="0"/>
              </a:rPr>
              <a:t>Click to add title</a:t>
            </a:r>
            <a:endParaRPr lang="en-SG" sz="5600" b="1" dirty="0">
              <a:solidFill>
                <a:srgbClr val="F47118"/>
              </a:solidFill>
              <a:latin typeface="Arial" panose="020B0604020202020204" pitchFamily="34" charset="0"/>
              <a:cs typeface="Arial" panose="020B0604020202020204" pitchFamily="34" charset="0"/>
            </a:endParaRPr>
          </a:p>
        </p:txBody>
      </p:sp>
      <p:sp>
        <p:nvSpPr>
          <p:cNvPr id="3" name="Subtitle 2"/>
          <p:cNvSpPr>
            <a:spLocks noGrp="1"/>
          </p:cNvSpPr>
          <p:nvPr>
            <p:ph type="subTitle" idx="1" hasCustomPrompt="1"/>
          </p:nvPr>
        </p:nvSpPr>
        <p:spPr>
          <a:xfrm>
            <a:off x="2165437" y="3886200"/>
            <a:ext cx="7016665" cy="1040873"/>
          </a:xfrm>
        </p:spPr>
        <p:txBody>
          <a:bodyPr>
            <a:normAutofit/>
          </a:bodyPr>
          <a:lstStyle>
            <a:lvl1pPr marL="0" indent="0" algn="l">
              <a:buNone/>
              <a:defRPr sz="1733" b="1">
                <a:solidFill>
                  <a:srgbClr val="FFFFFF"/>
                </a:solidFill>
                <a:latin typeface="Arial" panose="020B0604020202020204" pitchFamily="34" charset="0"/>
                <a:cs typeface="Arial" panose="020B0604020202020204" pitchFamily="34" charset="0"/>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Name</a:t>
            </a:r>
          </a:p>
          <a:p>
            <a:r>
              <a:rPr lang="en-US" dirty="0"/>
              <a:t>Designation, Department</a:t>
            </a:r>
          </a:p>
          <a:p>
            <a:r>
              <a:rPr lang="en-US" dirty="0"/>
              <a:t>Date</a:t>
            </a:r>
          </a:p>
        </p:txBody>
      </p:sp>
    </p:spTree>
    <p:extLst>
      <p:ext uri="{BB962C8B-B14F-4D97-AF65-F5344CB8AC3E}">
        <p14:creationId xmlns:p14="http://schemas.microsoft.com/office/powerpoint/2010/main" val="4272383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SG" dirty="0"/>
          </a:p>
        </p:txBody>
      </p:sp>
      <p:sp>
        <p:nvSpPr>
          <p:cNvPr id="3" name="Date Placeholder 2"/>
          <p:cNvSpPr>
            <a:spLocks noGrp="1"/>
          </p:cNvSpPr>
          <p:nvPr>
            <p:ph type="dt" sz="half" idx="10"/>
          </p:nvPr>
        </p:nvSpPr>
        <p:spPr/>
        <p:txBody>
          <a:bodyPr/>
          <a:lstStyle/>
          <a:p>
            <a:fld id="{082C63C2-5B4B-CB42-82C6-1BB04A5A025C}" type="datetimeFigureOut">
              <a:rPr lang="en-US" smtClean="0"/>
              <a:t>6/1/26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3CE8EE-6998-AD46-86FA-E7575AF4FDD4}" type="slidenum">
              <a:rPr lang="en-US" smtClean="0"/>
              <a:t>‹#›</a:t>
            </a:fld>
            <a:endParaRPr lang="en-US"/>
          </a:p>
        </p:txBody>
      </p:sp>
      <p:sp>
        <p:nvSpPr>
          <p:cNvPr id="7" name="Text Placeholder 6"/>
          <p:cNvSpPr>
            <a:spLocks noGrp="1"/>
          </p:cNvSpPr>
          <p:nvPr>
            <p:ph type="body" sz="quarter" idx="13"/>
          </p:nvPr>
        </p:nvSpPr>
        <p:spPr>
          <a:xfrm>
            <a:off x="706967" y="1524002"/>
            <a:ext cx="10659533" cy="4219575"/>
          </a:xfrm>
        </p:spPr>
        <p:txBody>
          <a:bodyPr/>
          <a:lstStyle>
            <a:lvl1pPr>
              <a:defRPr sz="4133">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SG" dirty="0"/>
          </a:p>
        </p:txBody>
      </p:sp>
    </p:spTree>
    <p:extLst>
      <p:ext uri="{BB962C8B-B14F-4D97-AF65-F5344CB8AC3E}">
        <p14:creationId xmlns:p14="http://schemas.microsoft.com/office/powerpoint/2010/main" val="30631025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sz="4000">
                <a:latin typeface="Arial" panose="020B0604020202020204" pitchFamily="34" charset="0"/>
                <a:cs typeface="Arial" panose="020B0604020202020204" pitchFamily="34" charset="0"/>
              </a:defRPr>
            </a:lvl1pPr>
            <a:lvl2pPr>
              <a:defRPr sz="3467">
                <a:latin typeface="Arial" panose="020B0604020202020204" pitchFamily="34" charset="0"/>
                <a:cs typeface="Arial" panose="020B0604020202020204" pitchFamily="34" charset="0"/>
              </a:defRPr>
            </a:lvl2pPr>
            <a:lvl3pPr>
              <a:defRPr sz="3067">
                <a:latin typeface="Arial" panose="020B0604020202020204" pitchFamily="34" charset="0"/>
                <a:cs typeface="Arial" panose="020B0604020202020204" pitchFamily="34" charset="0"/>
              </a:defRPr>
            </a:lvl3pPr>
            <a:lvl4pPr>
              <a:defRPr sz="2533">
                <a:latin typeface="Arial" panose="020B0604020202020204" pitchFamily="34" charset="0"/>
                <a:cs typeface="Arial" panose="020B0604020202020204" pitchFamily="34" charset="0"/>
              </a:defRPr>
            </a:lvl4pPr>
            <a:lvl5pPr>
              <a:defRPr sz="2267">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82C63C2-5B4B-CB42-82C6-1BB04A5A025C}" type="datetimeFigureOut">
              <a:rPr lang="en-US" smtClean="0"/>
              <a:t>6/1/26</a:t>
            </a:fld>
            <a:endParaRPr lang="en-US"/>
          </a:p>
        </p:txBody>
      </p:sp>
      <p:sp>
        <p:nvSpPr>
          <p:cNvPr id="5" name="Footer Placeholder 4"/>
          <p:cNvSpPr>
            <a:spLocks noGrp="1"/>
          </p:cNvSpPr>
          <p:nvPr>
            <p:ph type="ftr" sz="quarter" idx="11"/>
          </p:nvPr>
        </p:nvSpPr>
        <p:spPr/>
        <p:txBody>
          <a:bodyPr/>
          <a:lstStyle/>
          <a:p>
            <a:endParaRPr lang="en-US" dirty="0"/>
          </a:p>
        </p:txBody>
      </p:sp>
      <p:sp>
        <p:nvSpPr>
          <p:cNvPr id="7" name="Slide Number Placeholder 5"/>
          <p:cNvSpPr txBox="1">
            <a:spLocks/>
          </p:cNvSpPr>
          <p:nvPr userDrawn="1"/>
        </p:nvSpPr>
        <p:spPr>
          <a:xfrm>
            <a:off x="24384" y="6607175"/>
            <a:ext cx="487680" cy="228600"/>
          </a:xfrm>
          <a:prstGeom prst="rect">
            <a:avLst/>
          </a:prstGeom>
        </p:spPr>
        <p:txBody>
          <a:bodyPr vert="horz" lIns="121920" tIns="60960" rIns="121920" bIns="60960" rtlCol="0" anchor="ctr"/>
          <a:lstStyle>
            <a:defPPr>
              <a:defRPr lang="en-US"/>
            </a:defPPr>
            <a:lvl1pPr marL="0" algn="r" defTabSz="914400" rtl="0" eaLnBrk="1" latinLnBrk="0" hangingPunct="1">
              <a:defRPr sz="1100" kern="1200">
                <a:solidFill>
                  <a:schemeClr val="bg1">
                    <a:lumMod val="95000"/>
                  </a:schemeClr>
                </a:solidFill>
                <a:latin typeface="Arial" pitchFamily="34" charset="0"/>
                <a:ea typeface="+mn-ea"/>
                <a:cs typeface="Arial"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E9E075C-88DA-4218-8424-EC2FC6139FE1}" type="slidenum">
              <a:rPr lang="en-SG" sz="1467" smtClean="0"/>
              <a:pPr/>
              <a:t>‹#›</a:t>
            </a:fld>
            <a:endParaRPr lang="en-SG" sz="1467" dirty="0"/>
          </a:p>
        </p:txBody>
      </p:sp>
      <p:sp>
        <p:nvSpPr>
          <p:cNvPr id="14" name="Title 13"/>
          <p:cNvSpPr>
            <a:spLocks noGrp="1"/>
          </p:cNvSpPr>
          <p:nvPr>
            <p:ph type="title"/>
          </p:nvPr>
        </p:nvSpPr>
        <p:spPr/>
        <p:txBody>
          <a:bodyPr/>
          <a:lstStyle/>
          <a:p>
            <a:r>
              <a:rPr lang="en-US" dirty="0"/>
              <a:t>Click to edit Master title style</a:t>
            </a:r>
            <a:endParaRPr lang="en-SG" dirty="0"/>
          </a:p>
        </p:txBody>
      </p:sp>
    </p:spTree>
    <p:extLst>
      <p:ext uri="{BB962C8B-B14F-4D97-AF65-F5344CB8AC3E}">
        <p14:creationId xmlns:p14="http://schemas.microsoft.com/office/powerpoint/2010/main" val="38327861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600201"/>
            <a:ext cx="5384800" cy="4525963"/>
          </a:xfrm>
        </p:spPr>
        <p:txBody>
          <a:bodyPr/>
          <a:lstStyle>
            <a:lvl1pPr>
              <a:defRPr sz="3733">
                <a:latin typeface="Arial" panose="020B0604020202020204" pitchFamily="34" charset="0"/>
                <a:cs typeface="Arial" panose="020B0604020202020204" pitchFamily="34" charset="0"/>
              </a:defRPr>
            </a:lvl1pPr>
            <a:lvl2pPr>
              <a:defRPr sz="3200">
                <a:latin typeface="Arial" panose="020B0604020202020204" pitchFamily="34" charset="0"/>
                <a:cs typeface="Arial" panose="020B0604020202020204" pitchFamily="34" charset="0"/>
              </a:defRPr>
            </a:lvl2pPr>
            <a:lvl3pPr>
              <a:defRPr sz="2667">
                <a:latin typeface="Arial" panose="020B0604020202020204" pitchFamily="34" charset="0"/>
                <a:cs typeface="Arial" panose="020B0604020202020204" pitchFamily="34" charset="0"/>
              </a:defRPr>
            </a:lvl3pPr>
            <a:lvl4pPr>
              <a:defRPr sz="2400">
                <a:latin typeface="Arial" panose="020B0604020202020204" pitchFamily="34" charset="0"/>
                <a:cs typeface="Arial" panose="020B0604020202020204" pitchFamily="34" charset="0"/>
              </a:defRPr>
            </a:lvl4pPr>
            <a:lvl5pPr>
              <a:defRPr sz="2400">
                <a:latin typeface="Arial" panose="020B0604020202020204" pitchFamily="34" charset="0"/>
                <a:cs typeface="Arial" panose="020B0604020202020204" pitchFamily="34" charset="0"/>
              </a:defRPr>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82C63C2-5B4B-CB42-82C6-1BB04A5A025C}" type="datetimeFigureOut">
              <a:rPr lang="en-US" smtClean="0"/>
              <a:t>6/1/26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3CE8EE-6998-AD46-86FA-E7575AF4FDD4}" type="slidenum">
              <a:rPr lang="en-US" smtClean="0"/>
              <a:t>‹#›</a:t>
            </a:fld>
            <a:endParaRPr lang="en-US"/>
          </a:p>
        </p:txBody>
      </p:sp>
      <p:sp>
        <p:nvSpPr>
          <p:cNvPr id="8" name="Content Placeholder 2"/>
          <p:cNvSpPr>
            <a:spLocks noGrp="1"/>
          </p:cNvSpPr>
          <p:nvPr>
            <p:ph sz="half" idx="13"/>
          </p:nvPr>
        </p:nvSpPr>
        <p:spPr>
          <a:xfrm>
            <a:off x="6197600" y="1600201"/>
            <a:ext cx="5384800" cy="4525963"/>
          </a:xfrm>
        </p:spPr>
        <p:txBody>
          <a:bodyPr/>
          <a:lstStyle>
            <a:lvl1pPr>
              <a:defRPr sz="3733">
                <a:latin typeface="Arial" panose="020B0604020202020204" pitchFamily="34" charset="0"/>
                <a:cs typeface="Arial" panose="020B0604020202020204" pitchFamily="34" charset="0"/>
              </a:defRPr>
            </a:lvl1pPr>
            <a:lvl2pPr>
              <a:defRPr sz="3200">
                <a:latin typeface="Arial" panose="020B0604020202020204" pitchFamily="34" charset="0"/>
                <a:cs typeface="Arial" panose="020B0604020202020204" pitchFamily="34" charset="0"/>
              </a:defRPr>
            </a:lvl2pPr>
            <a:lvl3pPr>
              <a:defRPr sz="2667">
                <a:latin typeface="Arial" panose="020B0604020202020204" pitchFamily="34" charset="0"/>
                <a:cs typeface="Arial" panose="020B0604020202020204" pitchFamily="34" charset="0"/>
              </a:defRPr>
            </a:lvl3pPr>
            <a:lvl4pPr>
              <a:defRPr sz="2400">
                <a:latin typeface="Arial" panose="020B0604020202020204" pitchFamily="34" charset="0"/>
                <a:cs typeface="Arial" panose="020B0604020202020204" pitchFamily="34" charset="0"/>
              </a:defRPr>
            </a:lvl4pPr>
            <a:lvl5pPr>
              <a:defRPr sz="2400">
                <a:latin typeface="Arial" panose="020B0604020202020204" pitchFamily="34" charset="0"/>
                <a:cs typeface="Arial" panose="020B0604020202020204" pitchFamily="34" charset="0"/>
              </a:defRPr>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itle 3"/>
          <p:cNvSpPr>
            <a:spLocks noGrp="1"/>
          </p:cNvSpPr>
          <p:nvPr>
            <p:ph type="title"/>
          </p:nvPr>
        </p:nvSpPr>
        <p:spPr/>
        <p:txBody>
          <a:bodyPr/>
          <a:lstStyle>
            <a:lvl1pPr>
              <a:defRPr baseline="0"/>
            </a:lvl1pPr>
          </a:lstStyle>
          <a:p>
            <a:r>
              <a:rPr lang="en-US" dirty="0"/>
              <a:t>Click to edit Master title style</a:t>
            </a:r>
            <a:endParaRPr lang="en-SG" dirty="0"/>
          </a:p>
        </p:txBody>
      </p:sp>
    </p:spTree>
    <p:extLst>
      <p:ext uri="{BB962C8B-B14F-4D97-AF65-F5344CB8AC3E}">
        <p14:creationId xmlns:p14="http://schemas.microsoft.com/office/powerpoint/2010/main" val="1351643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535113"/>
            <a:ext cx="5386917" cy="639763"/>
          </a:xfrm>
        </p:spPr>
        <p:txBody>
          <a:bodyPr anchor="b">
            <a:noAutofit/>
          </a:bodyPr>
          <a:lstStyle>
            <a:lvl1pPr marL="0" indent="0">
              <a:buNone/>
              <a:defRPr sz="2800" b="1">
                <a:latin typeface="Arial" panose="020B0604020202020204" pitchFamily="34" charset="0"/>
                <a:cs typeface="Arial" panose="020B0604020202020204" pitchFamily="34" charset="0"/>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667">
                <a:latin typeface="Arial" panose="020B0604020202020204" pitchFamily="34" charset="0"/>
                <a:cs typeface="Arial" panose="020B0604020202020204" pitchFamily="34" charset="0"/>
              </a:defRPr>
            </a:lvl1pPr>
            <a:lvl2pPr>
              <a:defRPr sz="2533">
                <a:latin typeface="Arial" panose="020B0604020202020204" pitchFamily="34" charset="0"/>
                <a:cs typeface="Arial" panose="020B0604020202020204" pitchFamily="34" charset="0"/>
              </a:defRPr>
            </a:lvl2pPr>
            <a:lvl3pPr>
              <a:defRPr sz="2267">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1867">
                <a:latin typeface="Arial" panose="020B0604020202020204" pitchFamily="34" charset="0"/>
                <a:cs typeface="Arial" panose="020B0604020202020204" pitchFamily="34" charset="0"/>
              </a:defRPr>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93369" y="1535113"/>
            <a:ext cx="5389033" cy="639763"/>
          </a:xfrm>
        </p:spPr>
        <p:txBody>
          <a:bodyPr anchor="b">
            <a:normAutofit/>
          </a:bodyPr>
          <a:lstStyle>
            <a:lvl1pPr marL="0" indent="0">
              <a:buNone/>
              <a:defRPr sz="2800" b="1">
                <a:latin typeface="Arial" panose="020B0604020202020204" pitchFamily="34" charset="0"/>
                <a:cs typeface="Arial" panose="020B0604020202020204" pitchFamily="34" charset="0"/>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7" name="Date Placeholder 6"/>
          <p:cNvSpPr>
            <a:spLocks noGrp="1"/>
          </p:cNvSpPr>
          <p:nvPr>
            <p:ph type="dt" sz="half" idx="10"/>
          </p:nvPr>
        </p:nvSpPr>
        <p:spPr/>
        <p:txBody>
          <a:bodyPr/>
          <a:lstStyle/>
          <a:p>
            <a:fld id="{082C63C2-5B4B-CB42-82C6-1BB04A5A025C}" type="datetimeFigureOut">
              <a:rPr lang="en-US" smtClean="0"/>
              <a:t>6/1/26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83CE8EE-6998-AD46-86FA-E7575AF4FDD4}" type="slidenum">
              <a:rPr lang="en-US" smtClean="0"/>
              <a:t>‹#›</a:t>
            </a:fld>
            <a:endParaRPr lang="en-US"/>
          </a:p>
        </p:txBody>
      </p:sp>
      <p:sp>
        <p:nvSpPr>
          <p:cNvPr id="10" name="Title 1"/>
          <p:cNvSpPr txBox="1">
            <a:spLocks/>
          </p:cNvSpPr>
          <p:nvPr userDrawn="1"/>
        </p:nvSpPr>
        <p:spPr>
          <a:xfrm>
            <a:off x="609600" y="220663"/>
            <a:ext cx="10972800" cy="1143000"/>
          </a:xfrm>
          <a:prstGeom prst="rect">
            <a:avLst/>
          </a:prstGeom>
        </p:spPr>
        <p:txBody>
          <a:bodyPr vert="horz" lIns="121920" tIns="60960" rIns="121920" bIns="60960" rtlCol="0" anchor="ctr">
            <a:normAutofit/>
          </a:bodyPr>
          <a:lstStyle>
            <a:lvl1pPr algn="l" defTabSz="457200" rtl="0" eaLnBrk="1" latinLnBrk="0" hangingPunct="1">
              <a:spcBef>
                <a:spcPct val="0"/>
              </a:spcBef>
              <a:buNone/>
              <a:defRPr sz="4200" b="1" kern="1200">
                <a:solidFill>
                  <a:srgbClr val="002060"/>
                </a:solidFill>
                <a:latin typeface="Arial" panose="020B0604020202020204" pitchFamily="34" charset="0"/>
                <a:ea typeface="+mj-ea"/>
                <a:cs typeface="Arial" panose="020B0604020202020204" pitchFamily="34" charset="0"/>
              </a:defRPr>
            </a:lvl1pPr>
          </a:lstStyle>
          <a:p>
            <a:r>
              <a:rPr lang="en-US" sz="5067" dirty="0"/>
              <a:t>Click to edit Master title style</a:t>
            </a:r>
          </a:p>
        </p:txBody>
      </p:sp>
      <p:sp>
        <p:nvSpPr>
          <p:cNvPr id="11" name="Content Placeholder 3"/>
          <p:cNvSpPr>
            <a:spLocks noGrp="1"/>
          </p:cNvSpPr>
          <p:nvPr>
            <p:ph sz="half" idx="13"/>
          </p:nvPr>
        </p:nvSpPr>
        <p:spPr>
          <a:xfrm>
            <a:off x="6199718" y="2174875"/>
            <a:ext cx="5386917" cy="3951288"/>
          </a:xfrm>
        </p:spPr>
        <p:txBody>
          <a:bodyPr/>
          <a:lstStyle>
            <a:lvl1pPr>
              <a:defRPr sz="2667">
                <a:latin typeface="Arial" panose="020B0604020202020204" pitchFamily="34" charset="0"/>
                <a:cs typeface="Arial" panose="020B0604020202020204" pitchFamily="34" charset="0"/>
              </a:defRPr>
            </a:lvl1pPr>
            <a:lvl2pPr>
              <a:defRPr sz="2533">
                <a:latin typeface="Arial" panose="020B0604020202020204" pitchFamily="34" charset="0"/>
                <a:cs typeface="Arial" panose="020B0604020202020204" pitchFamily="34" charset="0"/>
              </a:defRPr>
            </a:lvl2pPr>
            <a:lvl3pPr>
              <a:defRPr sz="2267">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1867">
                <a:latin typeface="Arial" panose="020B0604020202020204" pitchFamily="34" charset="0"/>
                <a:cs typeface="Arial" panose="020B0604020202020204" pitchFamily="34" charset="0"/>
              </a:defRPr>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073058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82C63C2-5B4B-CB42-82C6-1BB04A5A025C}" type="datetimeFigureOut">
              <a:rPr lang="en-US" smtClean="0"/>
              <a:t>6/1/26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3CE8EE-6998-AD46-86FA-E7575AF4FDD4}" type="slidenum">
              <a:rPr lang="en-US" smtClean="0"/>
              <a:t>‹#›</a:t>
            </a:fld>
            <a:endParaRPr lang="en-US"/>
          </a:p>
        </p:txBody>
      </p:sp>
      <p:sp>
        <p:nvSpPr>
          <p:cNvPr id="6" name="Title 1"/>
          <p:cNvSpPr txBox="1">
            <a:spLocks/>
          </p:cNvSpPr>
          <p:nvPr userDrawn="1"/>
        </p:nvSpPr>
        <p:spPr>
          <a:xfrm>
            <a:off x="609600" y="182563"/>
            <a:ext cx="10972800" cy="1143000"/>
          </a:xfrm>
          <a:prstGeom prst="rect">
            <a:avLst/>
          </a:prstGeom>
        </p:spPr>
        <p:txBody>
          <a:bodyPr vert="horz" lIns="121920" tIns="60960" rIns="121920" bIns="60960" rtlCol="0" anchor="ctr">
            <a:normAutofit/>
          </a:bodyPr>
          <a:lstStyle>
            <a:lvl1pPr algn="l" defTabSz="457200" rtl="0" eaLnBrk="1" latinLnBrk="0" hangingPunct="1">
              <a:spcBef>
                <a:spcPct val="0"/>
              </a:spcBef>
              <a:buNone/>
              <a:defRPr sz="4200" b="1" kern="1200">
                <a:solidFill>
                  <a:srgbClr val="002060"/>
                </a:solidFill>
                <a:latin typeface="Arial" panose="020B0604020202020204" pitchFamily="34" charset="0"/>
                <a:ea typeface="+mj-ea"/>
                <a:cs typeface="Arial" panose="020B0604020202020204" pitchFamily="34" charset="0"/>
              </a:defRPr>
            </a:lvl1pPr>
          </a:lstStyle>
          <a:p>
            <a:r>
              <a:rPr lang="en-US" sz="5067" dirty="0"/>
              <a:t>Click to edit Master title style</a:t>
            </a:r>
          </a:p>
        </p:txBody>
      </p:sp>
    </p:spTree>
    <p:extLst>
      <p:ext uri="{BB962C8B-B14F-4D97-AF65-F5344CB8AC3E}">
        <p14:creationId xmlns:p14="http://schemas.microsoft.com/office/powerpoint/2010/main" val="26814452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1500" y="371475"/>
            <a:ext cx="10947400" cy="720725"/>
          </a:xfrm>
        </p:spPr>
        <p:txBody>
          <a:bodyPr anchor="b">
            <a:noAutofit/>
          </a:bodyPr>
          <a:lstStyle>
            <a:lvl1pPr algn="l">
              <a:defRPr sz="4800" b="1">
                <a:solidFill>
                  <a:srgbClr val="002060"/>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a:xfrm>
            <a:off x="4766733" y="1435101"/>
            <a:ext cx="6815667" cy="5853113"/>
          </a:xfrm>
        </p:spPr>
        <p:txBody>
          <a:bodyPr/>
          <a:lstStyle>
            <a:lvl1pPr>
              <a:defRPr sz="3733">
                <a:latin typeface="Arial" panose="020B0604020202020204" pitchFamily="34" charset="0"/>
                <a:cs typeface="Arial" panose="020B0604020202020204" pitchFamily="34" charset="0"/>
              </a:defRPr>
            </a:lvl1pPr>
            <a:lvl2pPr>
              <a:defRPr sz="3333">
                <a:latin typeface="Arial" panose="020B0604020202020204" pitchFamily="34" charset="0"/>
                <a:cs typeface="Arial" panose="020B0604020202020204" pitchFamily="34" charset="0"/>
              </a:defRPr>
            </a:lvl2pPr>
            <a:lvl3pPr>
              <a:defRPr sz="2933">
                <a:latin typeface="Arial" panose="020B0604020202020204" pitchFamily="34" charset="0"/>
                <a:cs typeface="Arial" panose="020B0604020202020204" pitchFamily="34" charset="0"/>
              </a:defRPr>
            </a:lvl3pPr>
            <a:lvl4pPr>
              <a:defRPr sz="24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vl6pPr>
              <a:defRPr sz="2667"/>
            </a:lvl6pPr>
            <a:lvl7pPr>
              <a:defRPr sz="2667"/>
            </a:lvl7pPr>
            <a:lvl8pPr>
              <a:defRPr sz="2667"/>
            </a:lvl8pPr>
            <a:lvl9pPr>
              <a:defRPr sz="2667"/>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09602" y="1435102"/>
            <a:ext cx="4011084" cy="4691063"/>
          </a:xfrm>
        </p:spPr>
        <p:txBody>
          <a:bodyPr/>
          <a:lstStyle>
            <a:lvl1pPr marL="0" indent="0">
              <a:buNone/>
              <a:defRPr sz="1867">
                <a:latin typeface="Arial" panose="020B0604020202020204" pitchFamily="34" charset="0"/>
                <a:cs typeface="Arial" panose="020B0604020202020204" pitchFamily="34" charset="0"/>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82C63C2-5B4B-CB42-82C6-1BB04A5A025C}" type="datetimeFigureOut">
              <a:rPr lang="en-US" smtClean="0"/>
              <a:t>6/1/26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3CE8EE-6998-AD46-86FA-E7575AF4FDD4}" type="slidenum">
              <a:rPr lang="en-US" smtClean="0"/>
              <a:t>‹#›</a:t>
            </a:fld>
            <a:endParaRPr lang="en-US"/>
          </a:p>
        </p:txBody>
      </p:sp>
    </p:spTree>
    <p:extLst>
      <p:ext uri="{BB962C8B-B14F-4D97-AF65-F5344CB8AC3E}">
        <p14:creationId xmlns:p14="http://schemas.microsoft.com/office/powerpoint/2010/main" val="4002633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lvl1pPr>
              <a:defRPr sz="4133">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82C63C2-5B4B-CB42-82C6-1BB04A5A025C}" type="datetimeFigureOut">
              <a:rPr lang="en-US" smtClean="0"/>
              <a:t>6/1/26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3CE8EE-6998-AD46-86FA-E7575AF4FDD4}" type="slidenum">
              <a:rPr lang="en-US" smtClean="0"/>
              <a:t>‹#›</a:t>
            </a:fld>
            <a:endParaRPr lang="en-US"/>
          </a:p>
        </p:txBody>
      </p:sp>
    </p:spTree>
    <p:extLst>
      <p:ext uri="{BB962C8B-B14F-4D97-AF65-F5344CB8AC3E}">
        <p14:creationId xmlns:p14="http://schemas.microsoft.com/office/powerpoint/2010/main" val="4629762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2400" b="1" u="sng">
                <a:solidFill>
                  <a:srgbClr val="008066"/>
                </a:solidFill>
              </a:defRPr>
            </a:lvl1pPr>
          </a:lstStyle>
          <a:p>
            <a:r>
              <a:rPr lang="en-US"/>
              <a:t>Click to edit Master title style</a:t>
            </a:r>
            <a:endParaRPr lang="en-SG"/>
          </a:p>
        </p:txBody>
      </p:sp>
      <p:sp>
        <p:nvSpPr>
          <p:cNvPr id="6" name="Slide Number Placeholder 5"/>
          <p:cNvSpPr txBox="1">
            <a:spLocks/>
          </p:cNvSpPr>
          <p:nvPr/>
        </p:nvSpPr>
        <p:spPr>
          <a:xfrm>
            <a:off x="0" y="6629400"/>
            <a:ext cx="487680" cy="228600"/>
          </a:xfrm>
          <a:prstGeom prst="rect">
            <a:avLst/>
          </a:prstGeom>
        </p:spPr>
        <p:txBody>
          <a:bodyPr vert="horz" lIns="68580" tIns="34291" rIns="68580" bIns="34291" rtlCol="0" anchor="ctr"/>
          <a:lstStyle>
            <a:defPPr>
              <a:defRPr lang="en-US"/>
            </a:defPPr>
            <a:lvl1pPr marL="0" algn="r" defTabSz="914400" rtl="0" eaLnBrk="1" latinLnBrk="0" hangingPunct="1">
              <a:defRPr sz="1100" kern="1200">
                <a:solidFill>
                  <a:schemeClr val="bg1">
                    <a:lumMod val="95000"/>
                  </a:schemeClr>
                </a:solidFill>
                <a:latin typeface="Arial" pitchFamily="34" charset="0"/>
                <a:ea typeface="+mn-ea"/>
                <a:cs typeface="Arial"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E9E075C-88DA-4218-8424-EC2FC6139FE1}" type="slidenum">
              <a:rPr lang="en-SG" sz="825" smtClean="0"/>
              <a:pPr/>
              <a:t>‹#›</a:t>
            </a:fld>
            <a:endParaRPr lang="en-SG" sz="825" dirty="0"/>
          </a:p>
        </p:txBody>
      </p:sp>
      <p:sp>
        <p:nvSpPr>
          <p:cNvPr id="7" name="Date Placeholder 3"/>
          <p:cNvSpPr>
            <a:spLocks noGrp="1"/>
          </p:cNvSpPr>
          <p:nvPr>
            <p:ph type="dt" sz="half" idx="10"/>
          </p:nvPr>
        </p:nvSpPr>
        <p:spPr>
          <a:xfrm>
            <a:off x="316992" y="6365496"/>
            <a:ext cx="1170432" cy="365125"/>
          </a:xfrm>
          <a:prstGeom prst="rect">
            <a:avLst/>
          </a:prstGeom>
        </p:spPr>
        <p:txBody>
          <a:bodyPr/>
          <a:lstStyle>
            <a:lvl1pPr algn="l">
              <a:defRPr sz="713">
                <a:solidFill>
                  <a:schemeClr val="tx1">
                    <a:lumMod val="85000"/>
                    <a:lumOff val="15000"/>
                  </a:schemeClr>
                </a:solidFill>
                <a:latin typeface="Arial" panose="020B0604020202020204" pitchFamily="34" charset="0"/>
                <a:cs typeface="Arial" panose="020B0604020202020204" pitchFamily="34" charset="0"/>
              </a:defRPr>
            </a:lvl1pPr>
          </a:lstStyle>
          <a:p>
            <a:fld id="{C31E7489-50EB-4869-9A08-2830E8CA5F9A}" type="datetimeFigureOut">
              <a:rPr lang="zh-TW" altLang="en-US" smtClean="0"/>
              <a:t>2026/6/1</a:t>
            </a:fld>
            <a:endParaRPr lang="zh-TW" altLang="en-US"/>
          </a:p>
        </p:txBody>
      </p:sp>
      <p:sp>
        <p:nvSpPr>
          <p:cNvPr id="8" name="Footer Placeholder 4"/>
          <p:cNvSpPr>
            <a:spLocks noGrp="1"/>
          </p:cNvSpPr>
          <p:nvPr>
            <p:ph type="ftr" sz="quarter" idx="11"/>
          </p:nvPr>
        </p:nvSpPr>
        <p:spPr>
          <a:xfrm>
            <a:off x="1190752" y="6365496"/>
            <a:ext cx="3860800" cy="365125"/>
          </a:xfrm>
          <a:prstGeom prst="rect">
            <a:avLst/>
          </a:prstGeom>
        </p:spPr>
        <p:txBody>
          <a:bodyPr/>
          <a:lstStyle>
            <a:lvl1pPr algn="l">
              <a:defRPr sz="713">
                <a:solidFill>
                  <a:schemeClr val="tx1">
                    <a:lumMod val="85000"/>
                    <a:lumOff val="15000"/>
                  </a:schemeClr>
                </a:solidFill>
                <a:latin typeface="Arial" panose="020B0604020202020204" pitchFamily="34" charset="0"/>
                <a:cs typeface="Arial" panose="020B0604020202020204" pitchFamily="34" charset="0"/>
              </a:defRPr>
            </a:lvl1pPr>
          </a:lstStyle>
          <a:p>
            <a:endParaRPr lang="zh-TW" altLang="en-US"/>
          </a:p>
        </p:txBody>
      </p:sp>
    </p:spTree>
    <p:extLst>
      <p:ext uri="{BB962C8B-B14F-4D97-AF65-F5344CB8AC3E}">
        <p14:creationId xmlns:p14="http://schemas.microsoft.com/office/powerpoint/2010/main" val="17893937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5" name="Slide Number Placeholder 5"/>
          <p:cNvSpPr txBox="1">
            <a:spLocks/>
          </p:cNvSpPr>
          <p:nvPr userDrawn="1"/>
        </p:nvSpPr>
        <p:spPr>
          <a:xfrm>
            <a:off x="0" y="6629400"/>
            <a:ext cx="487680" cy="228600"/>
          </a:xfrm>
          <a:prstGeom prst="rect">
            <a:avLst/>
          </a:prstGeom>
        </p:spPr>
        <p:txBody>
          <a:bodyPr vert="horz" lIns="91440" tIns="45720" rIns="91440" bIns="45720" rtlCol="0" anchor="ctr"/>
          <a:lstStyle>
            <a:defPPr>
              <a:defRPr lang="en-US"/>
            </a:defPPr>
            <a:lvl1pPr marL="0" algn="r" defTabSz="914400" rtl="0" eaLnBrk="1" latinLnBrk="0" hangingPunct="1">
              <a:defRPr sz="1100" kern="1200">
                <a:solidFill>
                  <a:schemeClr val="bg1">
                    <a:lumMod val="95000"/>
                  </a:schemeClr>
                </a:solidFill>
                <a:latin typeface="Arial" pitchFamily="34" charset="0"/>
                <a:ea typeface="+mn-ea"/>
                <a:cs typeface="Arial"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E9E075C-88DA-4218-8424-EC2FC6139FE1}" type="slidenum">
              <a:rPr lang="en-SG" sz="1100" smtClean="0"/>
              <a:pPr/>
              <a:t>‹#›</a:t>
            </a:fld>
            <a:endParaRPr lang="en-SG" sz="1100" dirty="0"/>
          </a:p>
        </p:txBody>
      </p:sp>
      <p:sp>
        <p:nvSpPr>
          <p:cNvPr id="6" name="Date Placeholder 3"/>
          <p:cNvSpPr>
            <a:spLocks noGrp="1"/>
          </p:cNvSpPr>
          <p:nvPr>
            <p:ph type="dt" sz="half" idx="10"/>
          </p:nvPr>
        </p:nvSpPr>
        <p:spPr>
          <a:xfrm>
            <a:off x="316992" y="6365495"/>
            <a:ext cx="1170432" cy="365125"/>
          </a:xfrm>
          <a:prstGeom prst="rect">
            <a:avLst/>
          </a:prstGeom>
        </p:spPr>
        <p:txBody>
          <a:bodyPr/>
          <a:lstStyle>
            <a:lvl1pPr algn="l">
              <a:defRPr sz="951">
                <a:solidFill>
                  <a:schemeClr val="tx1">
                    <a:lumMod val="85000"/>
                    <a:lumOff val="15000"/>
                  </a:schemeClr>
                </a:solidFill>
                <a:latin typeface="Arial" panose="020B0604020202020204" pitchFamily="34" charset="0"/>
                <a:cs typeface="Arial" panose="020B0604020202020204" pitchFamily="34" charset="0"/>
              </a:defRPr>
            </a:lvl1pPr>
          </a:lstStyle>
          <a:p>
            <a:endParaRPr lang="en-SG" dirty="0"/>
          </a:p>
        </p:txBody>
      </p:sp>
      <p:sp>
        <p:nvSpPr>
          <p:cNvPr id="7" name="Footer Placeholder 4"/>
          <p:cNvSpPr>
            <a:spLocks noGrp="1"/>
          </p:cNvSpPr>
          <p:nvPr>
            <p:ph type="ftr" sz="quarter" idx="11"/>
          </p:nvPr>
        </p:nvSpPr>
        <p:spPr>
          <a:xfrm>
            <a:off x="1190752" y="6365495"/>
            <a:ext cx="3860800" cy="365125"/>
          </a:xfrm>
          <a:prstGeom prst="rect">
            <a:avLst/>
          </a:prstGeom>
        </p:spPr>
        <p:txBody>
          <a:bodyPr/>
          <a:lstStyle>
            <a:lvl1pPr algn="l">
              <a:defRPr sz="951">
                <a:solidFill>
                  <a:schemeClr val="tx1">
                    <a:lumMod val="85000"/>
                    <a:lumOff val="15000"/>
                  </a:schemeClr>
                </a:solidFill>
                <a:latin typeface="Arial" panose="020B0604020202020204" pitchFamily="34" charset="0"/>
                <a:cs typeface="Arial" panose="020B0604020202020204" pitchFamily="34" charset="0"/>
              </a:defRPr>
            </a:lvl1pPr>
          </a:lstStyle>
          <a:p>
            <a:endParaRPr lang="en-SG" dirty="0"/>
          </a:p>
        </p:txBody>
      </p:sp>
    </p:spTree>
    <p:extLst>
      <p:ext uri="{BB962C8B-B14F-4D97-AF65-F5344CB8AC3E}">
        <p14:creationId xmlns:p14="http://schemas.microsoft.com/office/powerpoint/2010/main" val="39900897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userDrawn="1">
  <p:cSld name="8_Title and List">
    <p:spTree>
      <p:nvGrpSpPr>
        <p:cNvPr id="1" name=""/>
        <p:cNvGrpSpPr/>
        <p:nvPr/>
      </p:nvGrpSpPr>
      <p:grpSpPr>
        <a:xfrm>
          <a:off x="0" y="0"/>
          <a:ext cx="0" cy="0"/>
          <a:chOff x="0" y="0"/>
          <a:chExt cx="0" cy="0"/>
        </a:xfrm>
      </p:grpSpPr>
      <p:sp>
        <p:nvSpPr>
          <p:cNvPr id="4" name="Text Placeholder 3"/>
          <p:cNvSpPr>
            <a:spLocks noGrp="1"/>
          </p:cNvSpPr>
          <p:nvPr>
            <p:ph type="body" sz="quarter" idx="13"/>
          </p:nvPr>
        </p:nvSpPr>
        <p:spPr>
          <a:xfrm>
            <a:off x="355600" y="1265445"/>
            <a:ext cx="11361117" cy="4013627"/>
          </a:xfrm>
        </p:spPr>
        <p:txBody>
          <a:bodyPr>
            <a:noAutofit/>
          </a:bodyPr>
          <a:lstStyle>
            <a:lvl1pPr marL="304784" indent="-304784">
              <a:spcBef>
                <a:spcPts val="1600"/>
              </a:spcBef>
              <a:buSzPct val="100000"/>
              <a:buFont typeface="Wingdings" panose="05000000000000000000" pitchFamily="2" charset="2"/>
              <a:buChar char="§"/>
              <a:defRPr/>
            </a:lvl1pPr>
            <a:lvl2pPr>
              <a:defRPr sz="1867"/>
            </a:lvl2pPr>
            <a:lvl3pPr>
              <a:defRPr sz="1867"/>
            </a:lvl3pPr>
          </a:lstStyle>
          <a:p>
            <a:pPr lvl="0"/>
            <a:r>
              <a:rPr lang="en-US" dirty="0"/>
              <a:t>Click to edit Master text styles</a:t>
            </a:r>
          </a:p>
          <a:p>
            <a:pPr lvl="1"/>
            <a:r>
              <a:rPr lang="en-US" dirty="0"/>
              <a:t>Second level</a:t>
            </a:r>
          </a:p>
          <a:p>
            <a:pPr lvl="2"/>
            <a:r>
              <a:rPr lang="en-US" dirty="0"/>
              <a:t>Third level</a:t>
            </a:r>
          </a:p>
        </p:txBody>
      </p:sp>
      <p:sp>
        <p:nvSpPr>
          <p:cNvPr id="2" name="Title 1">
            <a:extLst>
              <a:ext uri="{FF2B5EF4-FFF2-40B4-BE49-F238E27FC236}">
                <a16:creationId xmlns:a16="http://schemas.microsoft.com/office/drawing/2014/main" id="{8F3E104D-5175-461A-8933-9305AF216EED}"/>
              </a:ext>
            </a:extLst>
          </p:cNvPr>
          <p:cNvSpPr>
            <a:spLocks noGrp="1"/>
          </p:cNvSpPr>
          <p:nvPr>
            <p:ph type="title"/>
          </p:nvPr>
        </p:nvSpPr>
        <p:spPr>
          <a:xfrm>
            <a:off x="355601" y="239713"/>
            <a:ext cx="11361119" cy="991867"/>
          </a:xfrm>
        </p:spPr>
        <p:txBody>
          <a:bodyPr/>
          <a:lstStyle/>
          <a:p>
            <a:r>
              <a:rPr lang="en-US" dirty="0"/>
              <a:t>Click to edit Master title style</a:t>
            </a:r>
            <a:endParaRPr lang="en-GB" dirty="0"/>
          </a:p>
        </p:txBody>
      </p:sp>
      <p:sp>
        <p:nvSpPr>
          <p:cNvPr id="8" name="Footer Placeholder 3">
            <a:extLst>
              <a:ext uri="{FF2B5EF4-FFF2-40B4-BE49-F238E27FC236}">
                <a16:creationId xmlns:a16="http://schemas.microsoft.com/office/drawing/2014/main" id="{74E80BB6-0D5C-450E-ADC4-14334E718B20}"/>
              </a:ext>
            </a:extLst>
          </p:cNvPr>
          <p:cNvSpPr>
            <a:spLocks noGrp="1"/>
          </p:cNvSpPr>
          <p:nvPr>
            <p:ph type="ftr" sz="quarter" idx="11"/>
          </p:nvPr>
        </p:nvSpPr>
        <p:spPr>
          <a:xfrm>
            <a:off x="239489" y="6356353"/>
            <a:ext cx="8360979" cy="366183"/>
          </a:xfrm>
          <a:prstGeom prst="rect">
            <a:avLst/>
          </a:prstGeom>
        </p:spPr>
        <p:txBody>
          <a:bodyPr anchor="b"/>
          <a:lstStyle>
            <a:lvl1pPr>
              <a:defRPr sz="1200">
                <a:latin typeface="Arial" panose="020B0604020202020204" pitchFamily="34" charset="0"/>
                <a:cs typeface="Arial" panose="020B0604020202020204" pitchFamily="34" charset="0"/>
              </a:defRPr>
            </a:lvl1pPr>
          </a:lstStyle>
          <a:p>
            <a:endParaRPr lang="en-GB" dirty="0"/>
          </a:p>
        </p:txBody>
      </p:sp>
      <p:sp>
        <p:nvSpPr>
          <p:cNvPr id="9" name="Slide Number Placeholder 4">
            <a:extLst>
              <a:ext uri="{FF2B5EF4-FFF2-40B4-BE49-F238E27FC236}">
                <a16:creationId xmlns:a16="http://schemas.microsoft.com/office/drawing/2014/main" id="{593B48AE-49EA-4593-810B-75EA8B0A3C9B}"/>
              </a:ext>
            </a:extLst>
          </p:cNvPr>
          <p:cNvSpPr txBox="1">
            <a:spLocks/>
          </p:cNvSpPr>
          <p:nvPr userDrawn="1"/>
        </p:nvSpPr>
        <p:spPr>
          <a:xfrm>
            <a:off x="11449269" y="6356353"/>
            <a:ext cx="563179" cy="366183"/>
          </a:xfrm>
          <a:prstGeom prst="rect">
            <a:avLst/>
          </a:prstGeom>
        </p:spPr>
        <p:txBody>
          <a:bodyPr vert="horz" wrap="square" lIns="121920" tIns="60960" rIns="121920" bIns="60960" numCol="1" anchor="b" anchorCtr="0" compatLnSpc="1">
            <a:prstTxWarp prst="textNoShape">
              <a:avLst/>
            </a:prstTxWarp>
          </a:bodyPr>
          <a:lstStyle>
            <a:defPPr>
              <a:defRPr lang="en-US"/>
            </a:defPPr>
            <a:lvl1pPr algn="r" defTabSz="457200" rtl="0" eaLnBrk="1" fontAlgn="base" hangingPunct="1">
              <a:spcBef>
                <a:spcPct val="0"/>
              </a:spcBef>
              <a:spcAft>
                <a:spcPct val="0"/>
              </a:spcAft>
              <a:defRPr sz="900" kern="1200">
                <a:solidFill>
                  <a:srgbClr val="000000"/>
                </a:solidFill>
                <a:latin typeface="Arial" panose="020B0604020202020204" pitchFamily="34" charset="0"/>
                <a:ea typeface="MS PGothic" panose="020B0600070205080204" pitchFamily="34" charset="-128"/>
                <a:cs typeface="Arial" panose="020B0604020202020204" pitchFamily="34" charset="0"/>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9pPr>
          </a:lstStyle>
          <a:p>
            <a:fld id="{A9A48899-AC57-4EB2-A062-06172E4EA662}" type="slidenum">
              <a:rPr lang="en-GB" sz="1200" smtClean="0">
                <a:latin typeface="Arial" panose="020B0604020202020204" pitchFamily="34" charset="0"/>
                <a:cs typeface="Arial" panose="020B0604020202020204" pitchFamily="34" charset="0"/>
              </a:rPr>
              <a:pPr/>
              <a:t>‹#›</a:t>
            </a:fld>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81653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11719" y="313267"/>
            <a:ext cx="10970524" cy="1155700"/>
          </a:xfrm>
        </p:spPr>
        <p:txBody>
          <a:bodyPr/>
          <a:lstStyle>
            <a:lvl1pPr>
              <a:defRPr>
                <a:solidFill>
                  <a:schemeClr val="accent1">
                    <a:lumMod val="75000"/>
                  </a:schemeClr>
                </a:solidFill>
              </a:defRPr>
            </a:lvl1pPr>
          </a:lstStyle>
          <a:p>
            <a:r>
              <a:rPr lang="en-US"/>
              <a:t>&lt;Title Only&gt;</a:t>
            </a:r>
            <a:endParaRPr lang="en-US" dirty="0"/>
          </a:p>
        </p:txBody>
      </p:sp>
      <p:sp>
        <p:nvSpPr>
          <p:cNvPr id="5" name="Text Placeholder 10"/>
          <p:cNvSpPr>
            <a:spLocks noGrp="1"/>
          </p:cNvSpPr>
          <p:nvPr>
            <p:ph type="body" sz="quarter" idx="13" hasCustomPrompt="1"/>
          </p:nvPr>
        </p:nvSpPr>
        <p:spPr>
          <a:xfrm>
            <a:off x="0" y="6608840"/>
            <a:ext cx="12192000" cy="249161"/>
          </a:xfrm>
        </p:spPr>
        <p:txBody>
          <a:bodyPr lIns="91440" bIns="45720" anchor="b" anchorCtr="0">
            <a:noAutofit/>
          </a:bodyPr>
          <a:lstStyle>
            <a:lvl1pPr marL="0" indent="0">
              <a:spcBef>
                <a:spcPts val="0"/>
              </a:spcBef>
              <a:buNone/>
              <a:defRPr sz="1067">
                <a:solidFill>
                  <a:schemeClr val="tx1"/>
                </a:solidFill>
                <a:latin typeface="Arial" panose="020B0604020202020204" pitchFamily="34" charset="0"/>
                <a:cs typeface="Arial" panose="020B0604020202020204" pitchFamily="34" charset="0"/>
              </a:defRPr>
            </a:lvl1pPr>
            <a:lvl2pPr marL="227032" indent="0">
              <a:spcBef>
                <a:spcPts val="0"/>
              </a:spcBef>
              <a:buNone/>
              <a:defRPr sz="1200"/>
            </a:lvl2pPr>
            <a:lvl3pPr marL="460412" indent="0">
              <a:spcBef>
                <a:spcPts val="0"/>
              </a:spcBef>
              <a:buNone/>
              <a:defRPr sz="1200"/>
            </a:lvl3pPr>
            <a:lvl4pPr marL="687444" indent="0">
              <a:spcBef>
                <a:spcPts val="0"/>
              </a:spcBef>
              <a:buNone/>
              <a:defRPr sz="1200"/>
            </a:lvl4pPr>
            <a:lvl5pPr marL="914476" indent="0">
              <a:spcBef>
                <a:spcPts val="0"/>
              </a:spcBef>
              <a:buNone/>
              <a:defRPr sz="1200"/>
            </a:lvl5pPr>
          </a:lstStyle>
          <a:p>
            <a:pPr lvl="0"/>
            <a:r>
              <a:rPr lang="en-US" dirty="0"/>
              <a:t>Click to add footnote. Do not use “footer” placeholder at left: for sensitivity labeling only.</a:t>
            </a:r>
          </a:p>
        </p:txBody>
      </p:sp>
      <p:sp>
        <p:nvSpPr>
          <p:cNvPr id="7" name="Text Placeholder 10"/>
          <p:cNvSpPr>
            <a:spLocks noGrp="1"/>
          </p:cNvSpPr>
          <p:nvPr>
            <p:ph type="body" sz="quarter" idx="14" hasCustomPrompt="1"/>
          </p:nvPr>
        </p:nvSpPr>
        <p:spPr>
          <a:xfrm>
            <a:off x="10469641" y="2"/>
            <a:ext cx="1722361" cy="309639"/>
          </a:xfrm>
        </p:spPr>
        <p:txBody>
          <a:bodyPr lIns="91440" bIns="45720" anchor="t" anchorCtr="0">
            <a:noAutofit/>
          </a:bodyPr>
          <a:lstStyle>
            <a:lvl1pPr marL="0" indent="0" algn="r">
              <a:spcBef>
                <a:spcPts val="0"/>
              </a:spcBef>
              <a:buNone/>
              <a:defRPr sz="1333">
                <a:solidFill>
                  <a:schemeClr val="tx1"/>
                </a:solidFill>
                <a:latin typeface="Arial" panose="020B0604020202020204" pitchFamily="34" charset="0"/>
                <a:cs typeface="Arial" panose="020B0604020202020204" pitchFamily="34" charset="0"/>
              </a:defRPr>
            </a:lvl1pPr>
            <a:lvl2pPr marL="227032" indent="0">
              <a:spcBef>
                <a:spcPts val="0"/>
              </a:spcBef>
              <a:buNone/>
              <a:defRPr sz="1200"/>
            </a:lvl2pPr>
            <a:lvl3pPr marL="460412" indent="0">
              <a:spcBef>
                <a:spcPts val="0"/>
              </a:spcBef>
              <a:buNone/>
              <a:defRPr sz="1200"/>
            </a:lvl3pPr>
            <a:lvl4pPr marL="687444" indent="0">
              <a:spcBef>
                <a:spcPts val="0"/>
              </a:spcBef>
              <a:buNone/>
              <a:defRPr sz="1200"/>
            </a:lvl4pPr>
            <a:lvl5pPr marL="914476" indent="0">
              <a:spcBef>
                <a:spcPts val="0"/>
              </a:spcBef>
              <a:buNone/>
              <a:defRPr sz="1200"/>
            </a:lvl5pPr>
          </a:lstStyle>
          <a:p>
            <a:pPr lvl="0"/>
            <a:r>
              <a:rPr lang="en-US" dirty="0"/>
              <a:t>Label for Locking</a:t>
            </a:r>
          </a:p>
        </p:txBody>
      </p:sp>
    </p:spTree>
    <p:extLst>
      <p:ext uri="{BB962C8B-B14F-4D97-AF65-F5344CB8AC3E}">
        <p14:creationId xmlns:p14="http://schemas.microsoft.com/office/powerpoint/2010/main" val="36928793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userDrawn="1">
  <p:cSld name="4_Title and Text">
    <p:spTree>
      <p:nvGrpSpPr>
        <p:cNvPr id="1" name=""/>
        <p:cNvGrpSpPr/>
        <p:nvPr/>
      </p:nvGrpSpPr>
      <p:grpSpPr>
        <a:xfrm>
          <a:off x="0" y="0"/>
          <a:ext cx="0" cy="0"/>
          <a:chOff x="0" y="0"/>
          <a:chExt cx="0" cy="0"/>
        </a:xfrm>
      </p:grpSpPr>
      <p:sp>
        <p:nvSpPr>
          <p:cNvPr id="13" name="Text Placeholder 6"/>
          <p:cNvSpPr>
            <a:spLocks noGrp="1"/>
          </p:cNvSpPr>
          <p:nvPr>
            <p:ph type="body" sz="quarter" idx="12" hasCustomPrompt="1"/>
          </p:nvPr>
        </p:nvSpPr>
        <p:spPr>
          <a:xfrm>
            <a:off x="489491" y="2152439"/>
            <a:ext cx="11213019" cy="3600000"/>
          </a:xfrm>
          <a:prstGeom prst="rect">
            <a:avLst/>
          </a:prstGeom>
        </p:spPr>
        <p:txBody>
          <a:bodyPr>
            <a:noAutofit/>
          </a:bodyPr>
          <a:lstStyle>
            <a:lvl1pPr marL="0" indent="0">
              <a:buNone/>
              <a:defRPr sz="2133" baseline="0">
                <a:solidFill>
                  <a:srgbClr val="9C4997"/>
                </a:solidFill>
              </a:defRPr>
            </a:lvl1pPr>
          </a:lstStyle>
          <a:p>
            <a:pPr lvl="0"/>
            <a:r>
              <a:rPr lang="en-US"/>
              <a:t>Click to edit Master text </a:t>
            </a:r>
            <a:r>
              <a:rPr lang="en-US" err="1"/>
              <a:t>stylesc</a:t>
            </a:r>
            <a:endParaRPr lang="en-US"/>
          </a:p>
        </p:txBody>
      </p:sp>
      <p:sp>
        <p:nvSpPr>
          <p:cNvPr id="10" name="Title 1">
            <a:extLst>
              <a:ext uri="{FF2B5EF4-FFF2-40B4-BE49-F238E27FC236}">
                <a16:creationId xmlns:a16="http://schemas.microsoft.com/office/drawing/2014/main" id="{FE623330-BFFB-F448-AA2F-26160B58BDC3}"/>
              </a:ext>
            </a:extLst>
          </p:cNvPr>
          <p:cNvSpPr>
            <a:spLocks noGrp="1"/>
          </p:cNvSpPr>
          <p:nvPr>
            <p:ph type="ctrTitle"/>
          </p:nvPr>
        </p:nvSpPr>
        <p:spPr>
          <a:xfrm>
            <a:off x="479999" y="646992"/>
            <a:ext cx="11213020" cy="576000"/>
          </a:xfrm>
          <a:prstGeom prst="rect">
            <a:avLst/>
          </a:prstGeom>
        </p:spPr>
        <p:txBody>
          <a:bodyPr anchor="t">
            <a:noAutofit/>
          </a:bodyPr>
          <a:lstStyle>
            <a:lvl1pPr algn="l">
              <a:lnSpc>
                <a:spcPct val="80000"/>
              </a:lnSpc>
              <a:defRPr sz="3733" b="1" i="0" cap="all">
                <a:solidFill>
                  <a:srgbClr val="9C4997"/>
                </a:solidFill>
                <a:latin typeface="+mn-lt"/>
                <a:cs typeface="Arial Narrow"/>
              </a:defRPr>
            </a:lvl1pPr>
          </a:lstStyle>
          <a:p>
            <a:r>
              <a:rPr lang="en-GB"/>
              <a:t>Click to edit Master title style</a:t>
            </a:r>
            <a:endParaRPr lang="en-US"/>
          </a:p>
        </p:txBody>
      </p:sp>
      <p:sp>
        <p:nvSpPr>
          <p:cNvPr id="11" name="Subtitle 2">
            <a:extLst>
              <a:ext uri="{FF2B5EF4-FFF2-40B4-BE49-F238E27FC236}">
                <a16:creationId xmlns:a16="http://schemas.microsoft.com/office/drawing/2014/main" id="{F292DDDC-1EEA-5646-B219-7866C459EC59}"/>
              </a:ext>
            </a:extLst>
          </p:cNvPr>
          <p:cNvSpPr>
            <a:spLocks noGrp="1"/>
          </p:cNvSpPr>
          <p:nvPr>
            <p:ph type="subTitle" idx="1"/>
          </p:nvPr>
        </p:nvSpPr>
        <p:spPr>
          <a:xfrm>
            <a:off x="479999" y="1222992"/>
            <a:ext cx="11213020" cy="600000"/>
          </a:xfrm>
          <a:prstGeom prst="rect">
            <a:avLst/>
          </a:prstGeom>
        </p:spPr>
        <p:txBody>
          <a:bodyPr anchor="t">
            <a:noAutofit/>
          </a:bodyPr>
          <a:lstStyle>
            <a:lvl1pPr marL="0" indent="0" algn="l">
              <a:buNone/>
              <a:defRPr sz="2667">
                <a:solidFill>
                  <a:srgbClr val="9C4997"/>
                </a:solidFill>
                <a:latin typeface="+mn-lt"/>
                <a:cs typeface="Arial Narrow"/>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GB"/>
              <a:t>Click to edit Master subtitle style</a:t>
            </a:r>
            <a:endParaRPr lang="en-US"/>
          </a:p>
        </p:txBody>
      </p:sp>
      <p:pic>
        <p:nvPicPr>
          <p:cNvPr id="8" name="Image 7" descr="Une image contenant texte, clipart&#10;&#10;Description générée automatiquement">
            <a:extLst>
              <a:ext uri="{FF2B5EF4-FFF2-40B4-BE49-F238E27FC236}">
                <a16:creationId xmlns:a16="http://schemas.microsoft.com/office/drawing/2014/main" id="{AAB83B61-0942-F248-B9B9-4429114ECC54}"/>
              </a:ext>
            </a:extLst>
          </p:cNvPr>
          <p:cNvPicPr>
            <a:picLocks noChangeAspect="1"/>
          </p:cNvPicPr>
          <p:nvPr userDrawn="1"/>
        </p:nvPicPr>
        <p:blipFill rotWithShape="1">
          <a:blip r:embed="rId2"/>
          <a:srcRect b="45104"/>
          <a:stretch/>
        </p:blipFill>
        <p:spPr>
          <a:xfrm>
            <a:off x="624788" y="6301104"/>
            <a:ext cx="2510384" cy="226697"/>
          </a:xfrm>
          <a:prstGeom prst="rect">
            <a:avLst/>
          </a:prstGeom>
        </p:spPr>
      </p:pic>
      <p:pic>
        <p:nvPicPr>
          <p:cNvPr id="9" name="Image 8" descr="Une image contenant ventilateur, périphérique, graphiques vectoriels&#10;&#10;Description générée automatiquement">
            <a:extLst>
              <a:ext uri="{FF2B5EF4-FFF2-40B4-BE49-F238E27FC236}">
                <a16:creationId xmlns:a16="http://schemas.microsoft.com/office/drawing/2014/main" id="{403AFF01-64A5-AF40-A173-434569A88237}"/>
              </a:ext>
            </a:extLst>
          </p:cNvPr>
          <p:cNvPicPr>
            <a:picLocks noChangeAspect="1"/>
          </p:cNvPicPr>
          <p:nvPr userDrawn="1"/>
        </p:nvPicPr>
        <p:blipFill rotWithShape="1">
          <a:blip r:embed="rId3"/>
          <a:srcRect l="-12684" t="81865" r="-1" b="-1095"/>
          <a:stretch/>
        </p:blipFill>
        <p:spPr>
          <a:xfrm>
            <a:off x="8595360" y="-329"/>
            <a:ext cx="3596640" cy="647321"/>
          </a:xfrm>
          <a:prstGeom prst="rect">
            <a:avLst/>
          </a:prstGeom>
        </p:spPr>
      </p:pic>
    </p:spTree>
    <p:extLst>
      <p:ext uri="{BB962C8B-B14F-4D97-AF65-F5344CB8AC3E}">
        <p14:creationId xmlns:p14="http://schemas.microsoft.com/office/powerpoint/2010/main" val="11578553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11718" y="313267"/>
            <a:ext cx="10970524" cy="1155700"/>
          </a:xfrm>
        </p:spPr>
        <p:txBody>
          <a:bodyPr/>
          <a:lstStyle>
            <a:lvl1pPr>
              <a:defRPr>
                <a:solidFill>
                  <a:schemeClr val="accent1">
                    <a:lumMod val="75000"/>
                  </a:schemeClr>
                </a:solidFill>
              </a:defRPr>
            </a:lvl1pPr>
          </a:lstStyle>
          <a:p>
            <a:r>
              <a:rPr lang="en-US"/>
              <a:t>&lt;Title Only&gt;</a:t>
            </a:r>
            <a:endParaRPr lang="en-US" dirty="0"/>
          </a:p>
        </p:txBody>
      </p:sp>
      <p:sp>
        <p:nvSpPr>
          <p:cNvPr id="5" name="Text Placeholder 10"/>
          <p:cNvSpPr>
            <a:spLocks noGrp="1"/>
          </p:cNvSpPr>
          <p:nvPr>
            <p:ph type="body" sz="quarter" idx="13" hasCustomPrompt="1"/>
          </p:nvPr>
        </p:nvSpPr>
        <p:spPr>
          <a:xfrm>
            <a:off x="0" y="6608838"/>
            <a:ext cx="12192000" cy="249161"/>
          </a:xfrm>
        </p:spPr>
        <p:txBody>
          <a:bodyPr lIns="91440" bIns="45720" anchor="b" anchorCtr="0">
            <a:noAutofit/>
          </a:bodyPr>
          <a:lstStyle>
            <a:lvl1pPr marL="0" indent="0">
              <a:spcBef>
                <a:spcPts val="0"/>
              </a:spcBef>
              <a:buNone/>
              <a:defRPr sz="1067">
                <a:solidFill>
                  <a:schemeClr val="tx1"/>
                </a:solidFill>
                <a:latin typeface="Arial" panose="020B0604020202020204" pitchFamily="34" charset="0"/>
                <a:cs typeface="Arial" panose="020B0604020202020204" pitchFamily="34" charset="0"/>
              </a:defRPr>
            </a:lvl1pPr>
            <a:lvl2pPr marL="227037" indent="0">
              <a:spcBef>
                <a:spcPts val="0"/>
              </a:spcBef>
              <a:buNone/>
              <a:defRPr sz="1200"/>
            </a:lvl2pPr>
            <a:lvl3pPr marL="460424" indent="0">
              <a:spcBef>
                <a:spcPts val="0"/>
              </a:spcBef>
              <a:buNone/>
              <a:defRPr sz="1200"/>
            </a:lvl3pPr>
            <a:lvl4pPr marL="687461" indent="0">
              <a:spcBef>
                <a:spcPts val="0"/>
              </a:spcBef>
              <a:buNone/>
              <a:defRPr sz="1200"/>
            </a:lvl4pPr>
            <a:lvl5pPr marL="914498" indent="0">
              <a:spcBef>
                <a:spcPts val="0"/>
              </a:spcBef>
              <a:buNone/>
              <a:defRPr sz="1200"/>
            </a:lvl5pPr>
          </a:lstStyle>
          <a:p>
            <a:pPr lvl="0"/>
            <a:r>
              <a:rPr lang="en-US" dirty="0"/>
              <a:t>Click to add footnote. Do not use “footer” placeholder at left: for sensitivity labeling only.</a:t>
            </a:r>
          </a:p>
        </p:txBody>
      </p:sp>
      <p:sp>
        <p:nvSpPr>
          <p:cNvPr id="7" name="Text Placeholder 10"/>
          <p:cNvSpPr>
            <a:spLocks noGrp="1"/>
          </p:cNvSpPr>
          <p:nvPr>
            <p:ph type="body" sz="quarter" idx="14" hasCustomPrompt="1"/>
          </p:nvPr>
        </p:nvSpPr>
        <p:spPr>
          <a:xfrm>
            <a:off x="10469640" y="1"/>
            <a:ext cx="1722361" cy="309639"/>
          </a:xfrm>
        </p:spPr>
        <p:txBody>
          <a:bodyPr lIns="91440" bIns="45720" anchor="t" anchorCtr="0">
            <a:noAutofit/>
          </a:bodyPr>
          <a:lstStyle>
            <a:lvl1pPr marL="0" indent="0" algn="r">
              <a:spcBef>
                <a:spcPts val="0"/>
              </a:spcBef>
              <a:buNone/>
              <a:defRPr sz="1333">
                <a:solidFill>
                  <a:schemeClr val="tx1"/>
                </a:solidFill>
                <a:latin typeface="Arial" panose="020B0604020202020204" pitchFamily="34" charset="0"/>
                <a:cs typeface="Arial" panose="020B0604020202020204" pitchFamily="34" charset="0"/>
              </a:defRPr>
            </a:lvl1pPr>
            <a:lvl2pPr marL="227037" indent="0">
              <a:spcBef>
                <a:spcPts val="0"/>
              </a:spcBef>
              <a:buNone/>
              <a:defRPr sz="1200"/>
            </a:lvl2pPr>
            <a:lvl3pPr marL="460424" indent="0">
              <a:spcBef>
                <a:spcPts val="0"/>
              </a:spcBef>
              <a:buNone/>
              <a:defRPr sz="1200"/>
            </a:lvl3pPr>
            <a:lvl4pPr marL="687461" indent="0">
              <a:spcBef>
                <a:spcPts val="0"/>
              </a:spcBef>
              <a:buNone/>
              <a:defRPr sz="1200"/>
            </a:lvl4pPr>
            <a:lvl5pPr marL="914498" indent="0">
              <a:spcBef>
                <a:spcPts val="0"/>
              </a:spcBef>
              <a:buNone/>
              <a:defRPr sz="1200"/>
            </a:lvl5pPr>
          </a:lstStyle>
          <a:p>
            <a:pPr lvl="0"/>
            <a:r>
              <a:rPr lang="en-US" dirty="0"/>
              <a:t>Label for Locking</a:t>
            </a:r>
          </a:p>
        </p:txBody>
      </p:sp>
    </p:spTree>
    <p:extLst>
      <p:ext uri="{BB962C8B-B14F-4D97-AF65-F5344CB8AC3E}">
        <p14:creationId xmlns:p14="http://schemas.microsoft.com/office/powerpoint/2010/main" val="11694195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showMasterSp="0"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826"/>
            <a:ext cx="10363200" cy="1446550"/>
          </a:xfrm>
        </p:spPr>
        <p:txBody>
          <a:bodyPr/>
          <a:lstStyle>
            <a:lvl1pPr>
              <a:defRPr b="1"/>
            </a:lvl1pPr>
          </a:lstStyle>
          <a:p>
            <a:r>
              <a:rPr lang="en-US" dirty="0"/>
              <a:t>Click to edit Master title style</a:t>
            </a:r>
            <a:endParaRPr lang="pt-PT" dirty="0"/>
          </a:p>
        </p:txBody>
      </p:sp>
      <p:sp>
        <p:nvSpPr>
          <p:cNvPr id="3" name="Text Placeholder 2"/>
          <p:cNvSpPr>
            <a:spLocks noGrp="1"/>
          </p:cNvSpPr>
          <p:nvPr>
            <p:ph type="body" idx="1"/>
          </p:nvPr>
        </p:nvSpPr>
        <p:spPr/>
        <p:txBody>
          <a:bodyPr/>
          <a:lstStyle>
            <a:lvl1pPr>
              <a:defRPr sz="2400" b="1">
                <a:latin typeface="Calibri" pitchFamily="34" charset="0"/>
                <a:cs typeface="Calibri" pitchFamily="34" charset="0"/>
              </a:defRPr>
            </a:lvl1pPr>
            <a:lvl2pPr>
              <a:defRPr b="1"/>
            </a:lvl2pPr>
            <a:lvl3pPr>
              <a:defRPr b="1"/>
            </a:lvl3pPr>
            <a:lvl4pPr>
              <a:defRPr b="1"/>
            </a:lvl4pPr>
            <a:lvl5pPr>
              <a:defRPr b="1"/>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pt-PT" dirty="0"/>
          </a:p>
        </p:txBody>
      </p:sp>
      <p:sp>
        <p:nvSpPr>
          <p:cNvPr id="4" name="Date Placeholder 3"/>
          <p:cNvSpPr>
            <a:spLocks noGrp="1"/>
          </p:cNvSpPr>
          <p:nvPr>
            <p:ph type="dt" sz="half" idx="10"/>
          </p:nvPr>
        </p:nvSpPr>
        <p:spPr/>
        <p:txBody>
          <a:bodyPr/>
          <a:lstStyle/>
          <a:p>
            <a:endParaRPr lang="fr-FR" dirty="0">
              <a:solidFill>
                <a:srgbClr val="000066"/>
              </a:solidFill>
              <a:cs typeface="Times New Roman" pitchFamily="18" charset="0"/>
            </a:endParaRPr>
          </a:p>
        </p:txBody>
      </p:sp>
      <p:sp>
        <p:nvSpPr>
          <p:cNvPr id="5" name="Footer Placeholder 4"/>
          <p:cNvSpPr>
            <a:spLocks noGrp="1"/>
          </p:cNvSpPr>
          <p:nvPr>
            <p:ph type="ftr" sz="quarter" idx="11"/>
          </p:nvPr>
        </p:nvSpPr>
        <p:spPr/>
        <p:txBody>
          <a:bodyPr/>
          <a:lstStyle/>
          <a:p>
            <a:endParaRPr lang="fr-FR" dirty="0">
              <a:solidFill>
                <a:srgbClr val="000066"/>
              </a:solidFill>
              <a:cs typeface="Times New Roman" pitchFamily="18" charset="0"/>
            </a:endParaRPr>
          </a:p>
        </p:txBody>
      </p:sp>
      <p:sp>
        <p:nvSpPr>
          <p:cNvPr id="6" name="Slide Number Placeholder 5"/>
          <p:cNvSpPr>
            <a:spLocks noGrp="1"/>
          </p:cNvSpPr>
          <p:nvPr>
            <p:ph type="sldNum" sz="quarter" idx="12"/>
          </p:nvPr>
        </p:nvSpPr>
        <p:spPr/>
        <p:txBody>
          <a:bodyPr/>
          <a:lstStyle/>
          <a:p>
            <a:fld id="{5E16D347-7B5D-41CB-A283-77DC82BC1F91}" type="slidenum">
              <a:rPr lang="fr-FR" smtClean="0">
                <a:solidFill>
                  <a:srgbClr val="000066"/>
                </a:solidFill>
                <a:cs typeface="Times New Roman" pitchFamily="18" charset="0"/>
              </a:rPr>
              <a:pPr/>
              <a:t>‹#›</a:t>
            </a:fld>
            <a:endParaRPr lang="fr-FR" dirty="0">
              <a:solidFill>
                <a:srgbClr val="000066"/>
              </a:solidFill>
              <a:cs typeface="Times New Roman" pitchFamily="18" charset="0"/>
            </a:endParaRPr>
          </a:p>
        </p:txBody>
      </p:sp>
      <p:pic>
        <p:nvPicPr>
          <p:cNvPr id="10" name="Picture 9" descr="A picture containing drawing&#10;&#10;Description automatically generated">
            <a:extLst>
              <a:ext uri="{FF2B5EF4-FFF2-40B4-BE49-F238E27FC236}">
                <a16:creationId xmlns:a16="http://schemas.microsoft.com/office/drawing/2014/main" id="{F3AE38B0-F482-46C3-A0C3-294DCA8B530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2005" y="51906"/>
            <a:ext cx="2688000" cy="673314"/>
          </a:xfrm>
          <a:prstGeom prst="rect">
            <a:avLst/>
          </a:prstGeom>
        </p:spPr>
      </p:pic>
    </p:spTree>
    <p:extLst>
      <p:ext uri="{BB962C8B-B14F-4D97-AF65-F5344CB8AC3E}">
        <p14:creationId xmlns:p14="http://schemas.microsoft.com/office/powerpoint/2010/main" val="27369607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2"/>
            <a:ext cx="10363200" cy="276999"/>
          </a:xfrm>
          <a:prstGeom prst="rect">
            <a:avLst/>
          </a:prstGeom>
        </p:spPr>
        <p:txBody>
          <a:bodyPr/>
          <a:lstStyle>
            <a:lvl1pPr>
              <a:defRPr/>
            </a:lvl1pPr>
          </a:lstStyle>
          <a:p>
            <a:endParaRPr/>
          </a:p>
        </p:txBody>
      </p:sp>
      <p:sp>
        <p:nvSpPr>
          <p:cNvPr id="3" name="Holder 3"/>
          <p:cNvSpPr>
            <a:spLocks noGrp="1"/>
          </p:cNvSpPr>
          <p:nvPr>
            <p:ph type="subTitle" idx="4"/>
          </p:nvPr>
        </p:nvSpPr>
        <p:spPr>
          <a:xfrm>
            <a:off x="1828800" y="3840482"/>
            <a:ext cx="8534400" cy="276999"/>
          </a:xfrm>
          <a:prstGeom prst="rect">
            <a:avLst/>
          </a:prstGeom>
        </p:spPr>
        <p:txBody>
          <a:bodyPr/>
          <a:lstStyle>
            <a:lvl1pPr>
              <a:defRPr/>
            </a:lvl1pPr>
          </a:lstStyle>
          <a:p>
            <a:endParaRPr/>
          </a:p>
        </p:txBody>
      </p:sp>
      <p:sp>
        <p:nvSpPr>
          <p:cNvPr id="4" name="Holder 4">
            <a:extLst>
              <a:ext uri="{FF2B5EF4-FFF2-40B4-BE49-F238E27FC236}">
                <a16:creationId xmlns:a16="http://schemas.microsoft.com/office/drawing/2014/main" id="{B7CB4E1F-79E9-F845-9756-A04A0CAA736B}"/>
              </a:ext>
            </a:extLst>
          </p:cNvPr>
          <p:cNvSpPr>
            <a:spLocks noGrp="1"/>
          </p:cNvSpPr>
          <p:nvPr>
            <p:ph type="ftr" sz="quarter" idx="10"/>
          </p:nvPr>
        </p:nvSpPr>
        <p:spPr/>
        <p:txBody>
          <a:bodyPr/>
          <a:lstStyle>
            <a:lvl1pPr>
              <a:defRPr/>
            </a:lvl1pPr>
          </a:lstStyle>
          <a:p>
            <a:pPr>
              <a:defRPr/>
            </a:pPr>
            <a:endParaRPr/>
          </a:p>
        </p:txBody>
      </p:sp>
      <p:sp>
        <p:nvSpPr>
          <p:cNvPr id="5" name="Holder 5">
            <a:extLst>
              <a:ext uri="{FF2B5EF4-FFF2-40B4-BE49-F238E27FC236}">
                <a16:creationId xmlns:a16="http://schemas.microsoft.com/office/drawing/2014/main" id="{4E742A93-730D-D64B-993F-CFD5602F7F70}"/>
              </a:ext>
            </a:extLst>
          </p:cNvPr>
          <p:cNvSpPr>
            <a:spLocks noGrp="1"/>
          </p:cNvSpPr>
          <p:nvPr>
            <p:ph type="dt" sz="half" idx="11"/>
          </p:nvPr>
        </p:nvSpPr>
        <p:spPr/>
        <p:txBody>
          <a:bodyPr/>
          <a:lstStyle>
            <a:lvl1pPr>
              <a:defRPr/>
            </a:lvl1pPr>
          </a:lstStyle>
          <a:p>
            <a:pPr>
              <a:defRPr/>
            </a:pPr>
            <a:fld id="{9CC33F2C-0A36-D44F-AE84-4255A1E5B7CD}" type="datetimeFigureOut">
              <a:rPr lang="en-US"/>
              <a:pPr>
                <a:defRPr/>
              </a:pPr>
              <a:t>6/1/26</a:t>
            </a:fld>
            <a:endParaRPr lang="en-US"/>
          </a:p>
        </p:txBody>
      </p:sp>
      <p:sp>
        <p:nvSpPr>
          <p:cNvPr id="6" name="Holder 6">
            <a:extLst>
              <a:ext uri="{FF2B5EF4-FFF2-40B4-BE49-F238E27FC236}">
                <a16:creationId xmlns:a16="http://schemas.microsoft.com/office/drawing/2014/main" id="{BE1F8249-6FCB-B84B-9721-9C2519865D9F}"/>
              </a:ext>
            </a:extLst>
          </p:cNvPr>
          <p:cNvSpPr>
            <a:spLocks noGrp="1"/>
          </p:cNvSpPr>
          <p:nvPr>
            <p:ph type="sldNum" sz="quarter" idx="12"/>
          </p:nvPr>
        </p:nvSpPr>
        <p:spPr/>
        <p:txBody>
          <a:bodyPr/>
          <a:lstStyle>
            <a:lvl1pPr>
              <a:defRPr/>
            </a:lvl1pPr>
          </a:lstStyle>
          <a:p>
            <a:fld id="{1E794B91-341A-BA48-9B74-20A72D02B347}" type="slidenum">
              <a:rPr lang="en-US" altLang="en-US"/>
              <a:pPr/>
              <a:t>‹#›</a:t>
            </a:fld>
            <a:endParaRPr lang="en-US" altLang="en-US"/>
          </a:p>
        </p:txBody>
      </p:sp>
    </p:spTree>
    <p:extLst>
      <p:ext uri="{BB962C8B-B14F-4D97-AF65-F5344CB8AC3E}">
        <p14:creationId xmlns:p14="http://schemas.microsoft.com/office/powerpoint/2010/main" val="41298511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1922915" y="983876"/>
            <a:ext cx="8348132" cy="264816"/>
          </a:xfrm>
        </p:spPr>
        <p:txBody>
          <a:bodyPr/>
          <a:lstStyle>
            <a:lvl1pPr>
              <a:defRPr sz="1721" b="0" i="0">
                <a:solidFill>
                  <a:schemeClr val="tx1"/>
                </a:solidFill>
                <a:latin typeface="Arial"/>
                <a:cs typeface="Arial"/>
              </a:defRPr>
            </a:lvl1pPr>
          </a:lstStyle>
          <a:p>
            <a:endParaRPr/>
          </a:p>
        </p:txBody>
      </p:sp>
      <p:sp>
        <p:nvSpPr>
          <p:cNvPr id="3" name="Holder 3"/>
          <p:cNvSpPr>
            <a:spLocks noGrp="1"/>
          </p:cNvSpPr>
          <p:nvPr>
            <p:ph type="body" idx="1"/>
          </p:nvPr>
        </p:nvSpPr>
        <p:spPr/>
        <p:txBody>
          <a:bodyPr/>
          <a:lstStyle>
            <a:lvl1pPr>
              <a:defRPr/>
            </a:lvl1pPr>
          </a:lstStyle>
          <a:p>
            <a:endParaRPr/>
          </a:p>
        </p:txBody>
      </p:sp>
      <p:sp>
        <p:nvSpPr>
          <p:cNvPr id="4" name="Holder 4">
            <a:extLst>
              <a:ext uri="{FF2B5EF4-FFF2-40B4-BE49-F238E27FC236}">
                <a16:creationId xmlns:a16="http://schemas.microsoft.com/office/drawing/2014/main" id="{898FE9C3-F2BA-0445-BBB3-3910908D2342}"/>
              </a:ext>
            </a:extLst>
          </p:cNvPr>
          <p:cNvSpPr>
            <a:spLocks noGrp="1"/>
          </p:cNvSpPr>
          <p:nvPr>
            <p:ph type="ftr" sz="quarter" idx="10"/>
          </p:nvPr>
        </p:nvSpPr>
        <p:spPr/>
        <p:txBody>
          <a:bodyPr/>
          <a:lstStyle>
            <a:lvl1pPr>
              <a:defRPr/>
            </a:lvl1pPr>
          </a:lstStyle>
          <a:p>
            <a:pPr>
              <a:defRPr/>
            </a:pPr>
            <a:endParaRPr/>
          </a:p>
        </p:txBody>
      </p:sp>
      <p:sp>
        <p:nvSpPr>
          <p:cNvPr id="5" name="Holder 5">
            <a:extLst>
              <a:ext uri="{FF2B5EF4-FFF2-40B4-BE49-F238E27FC236}">
                <a16:creationId xmlns:a16="http://schemas.microsoft.com/office/drawing/2014/main" id="{F4E948D0-17BB-064B-8399-89E4C0A4B726}"/>
              </a:ext>
            </a:extLst>
          </p:cNvPr>
          <p:cNvSpPr>
            <a:spLocks noGrp="1"/>
          </p:cNvSpPr>
          <p:nvPr>
            <p:ph type="dt" sz="half" idx="11"/>
          </p:nvPr>
        </p:nvSpPr>
        <p:spPr/>
        <p:txBody>
          <a:bodyPr/>
          <a:lstStyle>
            <a:lvl1pPr>
              <a:defRPr/>
            </a:lvl1pPr>
          </a:lstStyle>
          <a:p>
            <a:pPr>
              <a:defRPr/>
            </a:pPr>
            <a:fld id="{1F7D7CF2-327E-6B48-8785-4F1A1896472A}" type="datetimeFigureOut">
              <a:rPr lang="en-US"/>
              <a:pPr>
                <a:defRPr/>
              </a:pPr>
              <a:t>6/1/26</a:t>
            </a:fld>
            <a:endParaRPr lang="en-US"/>
          </a:p>
        </p:txBody>
      </p:sp>
      <p:sp>
        <p:nvSpPr>
          <p:cNvPr id="6" name="Holder 6">
            <a:extLst>
              <a:ext uri="{FF2B5EF4-FFF2-40B4-BE49-F238E27FC236}">
                <a16:creationId xmlns:a16="http://schemas.microsoft.com/office/drawing/2014/main" id="{2CA87BA8-EA91-5C42-B7CE-B4877E1539FF}"/>
              </a:ext>
            </a:extLst>
          </p:cNvPr>
          <p:cNvSpPr>
            <a:spLocks noGrp="1"/>
          </p:cNvSpPr>
          <p:nvPr>
            <p:ph type="sldNum" sz="quarter" idx="12"/>
          </p:nvPr>
        </p:nvSpPr>
        <p:spPr/>
        <p:txBody>
          <a:bodyPr/>
          <a:lstStyle>
            <a:lvl1pPr>
              <a:defRPr/>
            </a:lvl1pPr>
          </a:lstStyle>
          <a:p>
            <a:fld id="{3B62CB9D-2871-CE4F-8CBA-A3ECF4C7246A}" type="slidenum">
              <a:rPr lang="en-US" altLang="en-US"/>
              <a:pPr/>
              <a:t>‹#›</a:t>
            </a:fld>
            <a:endParaRPr lang="en-US" altLang="en-US"/>
          </a:p>
        </p:txBody>
      </p:sp>
    </p:spTree>
    <p:extLst>
      <p:ext uri="{BB962C8B-B14F-4D97-AF65-F5344CB8AC3E}">
        <p14:creationId xmlns:p14="http://schemas.microsoft.com/office/powerpoint/2010/main" val="6290468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1922915" y="983876"/>
            <a:ext cx="8348132" cy="264816"/>
          </a:xfrm>
        </p:spPr>
        <p:txBody>
          <a:bodyPr/>
          <a:lstStyle>
            <a:lvl1pPr>
              <a:defRPr sz="1721" b="0" i="0">
                <a:solidFill>
                  <a:schemeClr val="tx1"/>
                </a:solidFill>
                <a:latin typeface="Arial"/>
                <a:cs typeface="Arial"/>
              </a:defRPr>
            </a:lvl1pPr>
          </a:lstStyle>
          <a:p>
            <a:endParaRPr/>
          </a:p>
        </p:txBody>
      </p:sp>
      <p:sp>
        <p:nvSpPr>
          <p:cNvPr id="3" name="Holder 3"/>
          <p:cNvSpPr>
            <a:spLocks noGrp="1"/>
          </p:cNvSpPr>
          <p:nvPr>
            <p:ph sz="half" idx="2"/>
          </p:nvPr>
        </p:nvSpPr>
        <p:spPr>
          <a:xfrm>
            <a:off x="609600" y="1577342"/>
            <a:ext cx="5303520" cy="276999"/>
          </a:xfrm>
          <a:prstGeom prst="rect">
            <a:avLst/>
          </a:prstGeom>
        </p:spPr>
        <p:txBody>
          <a:bodyPr/>
          <a:lstStyle>
            <a:lvl1pPr>
              <a:defRPr/>
            </a:lvl1pPr>
          </a:lstStyle>
          <a:p>
            <a:endParaRPr/>
          </a:p>
        </p:txBody>
      </p:sp>
      <p:sp>
        <p:nvSpPr>
          <p:cNvPr id="4" name="Holder 4"/>
          <p:cNvSpPr>
            <a:spLocks noGrp="1"/>
          </p:cNvSpPr>
          <p:nvPr>
            <p:ph sz="half" idx="3"/>
          </p:nvPr>
        </p:nvSpPr>
        <p:spPr>
          <a:xfrm>
            <a:off x="6278880" y="1577342"/>
            <a:ext cx="5303520" cy="276999"/>
          </a:xfrm>
          <a:prstGeom prst="rect">
            <a:avLst/>
          </a:prstGeom>
        </p:spPr>
        <p:txBody>
          <a:bodyPr/>
          <a:lstStyle>
            <a:lvl1pPr>
              <a:defRPr/>
            </a:lvl1pPr>
          </a:lstStyle>
          <a:p>
            <a:endParaRPr/>
          </a:p>
        </p:txBody>
      </p:sp>
      <p:sp>
        <p:nvSpPr>
          <p:cNvPr id="5" name="Holder 4">
            <a:extLst>
              <a:ext uri="{FF2B5EF4-FFF2-40B4-BE49-F238E27FC236}">
                <a16:creationId xmlns:a16="http://schemas.microsoft.com/office/drawing/2014/main" id="{BCB26CAC-EF2A-5F46-BBDC-6FE777D268EC}"/>
              </a:ext>
            </a:extLst>
          </p:cNvPr>
          <p:cNvSpPr>
            <a:spLocks noGrp="1"/>
          </p:cNvSpPr>
          <p:nvPr>
            <p:ph type="ftr" sz="quarter" idx="10"/>
          </p:nvPr>
        </p:nvSpPr>
        <p:spPr/>
        <p:txBody>
          <a:bodyPr/>
          <a:lstStyle>
            <a:lvl1pPr>
              <a:defRPr/>
            </a:lvl1pPr>
          </a:lstStyle>
          <a:p>
            <a:pPr>
              <a:defRPr/>
            </a:pPr>
            <a:endParaRPr/>
          </a:p>
        </p:txBody>
      </p:sp>
      <p:sp>
        <p:nvSpPr>
          <p:cNvPr id="6" name="Holder 5">
            <a:extLst>
              <a:ext uri="{FF2B5EF4-FFF2-40B4-BE49-F238E27FC236}">
                <a16:creationId xmlns:a16="http://schemas.microsoft.com/office/drawing/2014/main" id="{31372D8E-2641-C447-A597-16E37C945700}"/>
              </a:ext>
            </a:extLst>
          </p:cNvPr>
          <p:cNvSpPr>
            <a:spLocks noGrp="1"/>
          </p:cNvSpPr>
          <p:nvPr>
            <p:ph type="dt" sz="half" idx="11"/>
          </p:nvPr>
        </p:nvSpPr>
        <p:spPr/>
        <p:txBody>
          <a:bodyPr/>
          <a:lstStyle>
            <a:lvl1pPr>
              <a:defRPr/>
            </a:lvl1pPr>
          </a:lstStyle>
          <a:p>
            <a:pPr>
              <a:defRPr/>
            </a:pPr>
            <a:fld id="{2958FEC4-4928-B741-A728-2002892E2513}" type="datetimeFigureOut">
              <a:rPr lang="en-US"/>
              <a:pPr>
                <a:defRPr/>
              </a:pPr>
              <a:t>6/1/26</a:t>
            </a:fld>
            <a:endParaRPr lang="en-US"/>
          </a:p>
        </p:txBody>
      </p:sp>
      <p:sp>
        <p:nvSpPr>
          <p:cNvPr id="7" name="Holder 6">
            <a:extLst>
              <a:ext uri="{FF2B5EF4-FFF2-40B4-BE49-F238E27FC236}">
                <a16:creationId xmlns:a16="http://schemas.microsoft.com/office/drawing/2014/main" id="{7A12D99D-AFDE-0A46-86AD-8A1EC50574A5}"/>
              </a:ext>
            </a:extLst>
          </p:cNvPr>
          <p:cNvSpPr>
            <a:spLocks noGrp="1"/>
          </p:cNvSpPr>
          <p:nvPr>
            <p:ph type="sldNum" sz="quarter" idx="12"/>
          </p:nvPr>
        </p:nvSpPr>
        <p:spPr/>
        <p:txBody>
          <a:bodyPr/>
          <a:lstStyle>
            <a:lvl1pPr>
              <a:defRPr/>
            </a:lvl1pPr>
          </a:lstStyle>
          <a:p>
            <a:fld id="{B2B5277B-73EE-4F42-BF68-ADD8CDF221E3}" type="slidenum">
              <a:rPr lang="en-US" altLang="en-US"/>
              <a:pPr/>
              <a:t>‹#›</a:t>
            </a:fld>
            <a:endParaRPr lang="en-US" altLang="en-US"/>
          </a:p>
        </p:txBody>
      </p:sp>
    </p:spTree>
    <p:extLst>
      <p:ext uri="{BB962C8B-B14F-4D97-AF65-F5344CB8AC3E}">
        <p14:creationId xmlns:p14="http://schemas.microsoft.com/office/powerpoint/2010/main" val="30218762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1922915" y="983876"/>
            <a:ext cx="8348132" cy="264816"/>
          </a:xfrm>
        </p:spPr>
        <p:txBody>
          <a:bodyPr/>
          <a:lstStyle>
            <a:lvl1pPr>
              <a:defRPr sz="1721" b="0" i="0">
                <a:solidFill>
                  <a:schemeClr val="tx1"/>
                </a:solidFill>
                <a:latin typeface="Arial"/>
                <a:cs typeface="Arial"/>
              </a:defRPr>
            </a:lvl1pPr>
          </a:lstStyle>
          <a:p>
            <a:endParaRPr/>
          </a:p>
        </p:txBody>
      </p:sp>
      <p:sp>
        <p:nvSpPr>
          <p:cNvPr id="3" name="Holder 4">
            <a:extLst>
              <a:ext uri="{FF2B5EF4-FFF2-40B4-BE49-F238E27FC236}">
                <a16:creationId xmlns:a16="http://schemas.microsoft.com/office/drawing/2014/main" id="{FC9F0B8B-71C4-A245-8A3D-D94AAF50A2F9}"/>
              </a:ext>
            </a:extLst>
          </p:cNvPr>
          <p:cNvSpPr>
            <a:spLocks noGrp="1"/>
          </p:cNvSpPr>
          <p:nvPr>
            <p:ph type="ftr" sz="quarter" idx="10"/>
          </p:nvPr>
        </p:nvSpPr>
        <p:spPr/>
        <p:txBody>
          <a:bodyPr/>
          <a:lstStyle>
            <a:lvl1pPr>
              <a:defRPr/>
            </a:lvl1pPr>
          </a:lstStyle>
          <a:p>
            <a:pPr>
              <a:defRPr/>
            </a:pPr>
            <a:endParaRPr/>
          </a:p>
        </p:txBody>
      </p:sp>
      <p:sp>
        <p:nvSpPr>
          <p:cNvPr id="4" name="Holder 5">
            <a:extLst>
              <a:ext uri="{FF2B5EF4-FFF2-40B4-BE49-F238E27FC236}">
                <a16:creationId xmlns:a16="http://schemas.microsoft.com/office/drawing/2014/main" id="{420E14BA-D343-C843-80E5-EC19811A4D5E}"/>
              </a:ext>
            </a:extLst>
          </p:cNvPr>
          <p:cNvSpPr>
            <a:spLocks noGrp="1"/>
          </p:cNvSpPr>
          <p:nvPr>
            <p:ph type="dt" sz="half" idx="11"/>
          </p:nvPr>
        </p:nvSpPr>
        <p:spPr/>
        <p:txBody>
          <a:bodyPr/>
          <a:lstStyle>
            <a:lvl1pPr>
              <a:defRPr/>
            </a:lvl1pPr>
          </a:lstStyle>
          <a:p>
            <a:pPr>
              <a:defRPr/>
            </a:pPr>
            <a:fld id="{F335D415-1991-7941-943E-614196BEA651}" type="datetimeFigureOut">
              <a:rPr lang="en-US"/>
              <a:pPr>
                <a:defRPr/>
              </a:pPr>
              <a:t>6/1/26</a:t>
            </a:fld>
            <a:endParaRPr lang="en-US"/>
          </a:p>
        </p:txBody>
      </p:sp>
      <p:sp>
        <p:nvSpPr>
          <p:cNvPr id="5" name="Holder 6">
            <a:extLst>
              <a:ext uri="{FF2B5EF4-FFF2-40B4-BE49-F238E27FC236}">
                <a16:creationId xmlns:a16="http://schemas.microsoft.com/office/drawing/2014/main" id="{FE3403E0-4B3D-7946-9FF2-BD5D263E969E}"/>
              </a:ext>
            </a:extLst>
          </p:cNvPr>
          <p:cNvSpPr>
            <a:spLocks noGrp="1"/>
          </p:cNvSpPr>
          <p:nvPr>
            <p:ph type="sldNum" sz="quarter" idx="12"/>
          </p:nvPr>
        </p:nvSpPr>
        <p:spPr/>
        <p:txBody>
          <a:bodyPr/>
          <a:lstStyle>
            <a:lvl1pPr>
              <a:defRPr/>
            </a:lvl1pPr>
          </a:lstStyle>
          <a:p>
            <a:fld id="{29B9324F-CDFC-814F-B571-34D0A55ABC8C}" type="slidenum">
              <a:rPr lang="en-US" altLang="en-US"/>
              <a:pPr/>
              <a:t>‹#›</a:t>
            </a:fld>
            <a:endParaRPr lang="en-US" altLang="en-US"/>
          </a:p>
        </p:txBody>
      </p:sp>
    </p:spTree>
    <p:extLst>
      <p:ext uri="{BB962C8B-B14F-4D97-AF65-F5344CB8AC3E}">
        <p14:creationId xmlns:p14="http://schemas.microsoft.com/office/powerpoint/2010/main" val="28588181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4">
            <a:extLst>
              <a:ext uri="{FF2B5EF4-FFF2-40B4-BE49-F238E27FC236}">
                <a16:creationId xmlns:a16="http://schemas.microsoft.com/office/drawing/2014/main" id="{082D62CD-03C1-B74A-ACA8-C8467BECB1D9}"/>
              </a:ext>
            </a:extLst>
          </p:cNvPr>
          <p:cNvSpPr>
            <a:spLocks noGrp="1"/>
          </p:cNvSpPr>
          <p:nvPr>
            <p:ph type="ftr" sz="quarter" idx="10"/>
          </p:nvPr>
        </p:nvSpPr>
        <p:spPr/>
        <p:txBody>
          <a:bodyPr/>
          <a:lstStyle>
            <a:lvl1pPr>
              <a:defRPr/>
            </a:lvl1pPr>
          </a:lstStyle>
          <a:p>
            <a:pPr>
              <a:defRPr/>
            </a:pPr>
            <a:endParaRPr/>
          </a:p>
        </p:txBody>
      </p:sp>
      <p:sp>
        <p:nvSpPr>
          <p:cNvPr id="3" name="Holder 5">
            <a:extLst>
              <a:ext uri="{FF2B5EF4-FFF2-40B4-BE49-F238E27FC236}">
                <a16:creationId xmlns:a16="http://schemas.microsoft.com/office/drawing/2014/main" id="{CA5750A3-6967-E94B-833B-2D5FA8B3D1DF}"/>
              </a:ext>
            </a:extLst>
          </p:cNvPr>
          <p:cNvSpPr>
            <a:spLocks noGrp="1"/>
          </p:cNvSpPr>
          <p:nvPr>
            <p:ph type="dt" sz="half" idx="11"/>
          </p:nvPr>
        </p:nvSpPr>
        <p:spPr/>
        <p:txBody>
          <a:bodyPr/>
          <a:lstStyle>
            <a:lvl1pPr>
              <a:defRPr/>
            </a:lvl1pPr>
          </a:lstStyle>
          <a:p>
            <a:pPr>
              <a:defRPr/>
            </a:pPr>
            <a:fld id="{ABD80522-652D-0F49-AF07-C928D7030F6E}" type="datetimeFigureOut">
              <a:rPr lang="en-US"/>
              <a:pPr>
                <a:defRPr/>
              </a:pPr>
              <a:t>6/1/26</a:t>
            </a:fld>
            <a:endParaRPr lang="en-US"/>
          </a:p>
        </p:txBody>
      </p:sp>
      <p:sp>
        <p:nvSpPr>
          <p:cNvPr id="4" name="Holder 6">
            <a:extLst>
              <a:ext uri="{FF2B5EF4-FFF2-40B4-BE49-F238E27FC236}">
                <a16:creationId xmlns:a16="http://schemas.microsoft.com/office/drawing/2014/main" id="{21E62AC5-77D1-3141-A57C-9EC5656A9423}"/>
              </a:ext>
            </a:extLst>
          </p:cNvPr>
          <p:cNvSpPr>
            <a:spLocks noGrp="1"/>
          </p:cNvSpPr>
          <p:nvPr>
            <p:ph type="sldNum" sz="quarter" idx="12"/>
          </p:nvPr>
        </p:nvSpPr>
        <p:spPr/>
        <p:txBody>
          <a:bodyPr/>
          <a:lstStyle>
            <a:lvl1pPr>
              <a:defRPr/>
            </a:lvl1pPr>
          </a:lstStyle>
          <a:p>
            <a:fld id="{70C95F71-259B-B948-A5A2-ECD77EC3D99C}" type="slidenum">
              <a:rPr lang="en-US" altLang="en-US"/>
              <a:pPr/>
              <a:t>‹#›</a:t>
            </a:fld>
            <a:endParaRPr lang="en-US" altLang="en-US"/>
          </a:p>
        </p:txBody>
      </p:sp>
    </p:spTree>
    <p:extLst>
      <p:ext uri="{BB962C8B-B14F-4D97-AF65-F5344CB8AC3E}">
        <p14:creationId xmlns:p14="http://schemas.microsoft.com/office/powerpoint/2010/main" val="36908010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4"/>
            <a:ext cx="10363200" cy="369322"/>
          </a:xfrm>
          <a:prstGeom prst="rect">
            <a:avLst/>
          </a:prstGeom>
        </p:spPr>
        <p:txBody>
          <a:bodyPr lIns="91430" tIns="45715" rIns="91430" bIns="45715"/>
          <a:lstStyle/>
          <a:p>
            <a:r>
              <a:rPr lang="en-US"/>
              <a:t>Click to edit Master title style</a:t>
            </a:r>
            <a:endParaRPr lang="en-IN"/>
          </a:p>
        </p:txBody>
      </p:sp>
      <p:sp>
        <p:nvSpPr>
          <p:cNvPr id="3" name="Subtitle 2"/>
          <p:cNvSpPr>
            <a:spLocks noGrp="1"/>
          </p:cNvSpPr>
          <p:nvPr>
            <p:ph type="subTitle" idx="1"/>
          </p:nvPr>
        </p:nvSpPr>
        <p:spPr>
          <a:xfrm>
            <a:off x="1828800" y="3886200"/>
            <a:ext cx="8534400" cy="369322"/>
          </a:xfrm>
          <a:prstGeom prst="rect">
            <a:avLst/>
          </a:prstGeom>
        </p:spPr>
        <p:txBody>
          <a:bodyPr lIns="91430" tIns="45715" rIns="91430" bIns="45715"/>
          <a:lstStyle>
            <a:lvl1pPr marL="0" indent="0" algn="ctr">
              <a:buNone/>
              <a:defRPr>
                <a:solidFill>
                  <a:schemeClr val="tx1">
                    <a:tint val="75000"/>
                  </a:schemeClr>
                </a:solidFill>
              </a:defRPr>
            </a:lvl1pPr>
            <a:lvl2pPr marL="457131" indent="0" algn="ctr">
              <a:buNone/>
              <a:defRPr>
                <a:solidFill>
                  <a:schemeClr val="tx1">
                    <a:tint val="75000"/>
                  </a:schemeClr>
                </a:solidFill>
              </a:defRPr>
            </a:lvl2pPr>
            <a:lvl3pPr marL="914265" indent="0" algn="ctr">
              <a:buNone/>
              <a:defRPr>
                <a:solidFill>
                  <a:schemeClr val="tx1">
                    <a:tint val="75000"/>
                  </a:schemeClr>
                </a:solidFill>
              </a:defRPr>
            </a:lvl3pPr>
            <a:lvl4pPr marL="1371396" indent="0" algn="ctr">
              <a:buNone/>
              <a:defRPr>
                <a:solidFill>
                  <a:schemeClr val="tx1">
                    <a:tint val="75000"/>
                  </a:schemeClr>
                </a:solidFill>
              </a:defRPr>
            </a:lvl4pPr>
            <a:lvl5pPr marL="1828529" indent="0" algn="ctr">
              <a:buNone/>
              <a:defRPr>
                <a:solidFill>
                  <a:schemeClr val="tx1">
                    <a:tint val="75000"/>
                  </a:schemeClr>
                </a:solidFill>
              </a:defRPr>
            </a:lvl5pPr>
            <a:lvl6pPr marL="2285658" indent="0" algn="ctr">
              <a:buNone/>
              <a:defRPr>
                <a:solidFill>
                  <a:schemeClr val="tx1">
                    <a:tint val="75000"/>
                  </a:schemeClr>
                </a:solidFill>
              </a:defRPr>
            </a:lvl6pPr>
            <a:lvl7pPr marL="2742789" indent="0" algn="ctr">
              <a:buNone/>
              <a:defRPr>
                <a:solidFill>
                  <a:schemeClr val="tx1">
                    <a:tint val="75000"/>
                  </a:schemeClr>
                </a:solidFill>
              </a:defRPr>
            </a:lvl7pPr>
            <a:lvl8pPr marL="3199920" indent="0" algn="ctr">
              <a:buNone/>
              <a:defRPr>
                <a:solidFill>
                  <a:schemeClr val="tx1">
                    <a:tint val="75000"/>
                  </a:schemeClr>
                </a:solidFill>
              </a:defRPr>
            </a:lvl8pPr>
            <a:lvl9pPr marL="3657051" indent="0" algn="ctr">
              <a:buNone/>
              <a:defRPr>
                <a:solidFill>
                  <a:schemeClr val="tx1">
                    <a:tint val="75000"/>
                  </a:schemeClr>
                </a:solidFill>
              </a:defRPr>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23AD1B7-F077-C142-B5AF-4A56435EBE3F}"/>
              </a:ext>
            </a:extLst>
          </p:cNvPr>
          <p:cNvSpPr>
            <a:spLocks noGrp="1"/>
          </p:cNvSpPr>
          <p:nvPr>
            <p:ph type="dt" sz="half" idx="10"/>
          </p:nvPr>
        </p:nvSpPr>
        <p:spPr>
          <a:xfrm>
            <a:off x="609600" y="6356351"/>
            <a:ext cx="2844800" cy="369322"/>
          </a:xfrm>
        </p:spPr>
        <p:txBody>
          <a:bodyPr vert="horz" lIns="91430" tIns="45715" rIns="91430" bIns="45715" numCol="1" anchor="t" anchorCtr="0" compatLnSpc="1">
            <a:prstTxWarp prst="textNoShape">
              <a:avLst/>
            </a:prstTxWarp>
          </a:bodyPr>
          <a:lstStyle>
            <a:lvl1pPr eaLnBrk="1" hangingPunct="1">
              <a:defRPr>
                <a:ea typeface="ＭＳ Ｐゴシック" panose="020B0600070205080204" pitchFamily="34" charset="-128"/>
                <a:cs typeface="Arial" panose="020B0604020202020204" pitchFamily="34" charset="0"/>
              </a:defRPr>
            </a:lvl1pPr>
          </a:lstStyle>
          <a:p>
            <a:pPr>
              <a:defRPr/>
            </a:pPr>
            <a:fld id="{FEE62614-E117-0C48-AAD5-0D2D7A66D761}" type="datetimeFigureOut">
              <a:rPr lang="en-US" altLang="en-US"/>
              <a:pPr>
                <a:defRPr/>
              </a:pPr>
              <a:t>6/1/26</a:t>
            </a:fld>
            <a:endParaRPr lang="en-US" altLang="en-US"/>
          </a:p>
        </p:txBody>
      </p:sp>
      <p:sp>
        <p:nvSpPr>
          <p:cNvPr id="5" name="Footer Placeholder 4">
            <a:extLst>
              <a:ext uri="{FF2B5EF4-FFF2-40B4-BE49-F238E27FC236}">
                <a16:creationId xmlns:a16="http://schemas.microsoft.com/office/drawing/2014/main" id="{F233EC69-D866-744C-8141-ABD70360D216}"/>
              </a:ext>
            </a:extLst>
          </p:cNvPr>
          <p:cNvSpPr>
            <a:spLocks noGrp="1"/>
          </p:cNvSpPr>
          <p:nvPr>
            <p:ph type="ftr" sz="quarter" idx="11"/>
          </p:nvPr>
        </p:nvSpPr>
        <p:spPr>
          <a:xfrm>
            <a:off x="4165600" y="6356351"/>
            <a:ext cx="3860800" cy="369322"/>
          </a:xfrm>
        </p:spPr>
        <p:txBody>
          <a:bodyPr lIns="91430" tIns="45715" rIns="91430" bIns="45715"/>
          <a:lstStyle>
            <a:lvl1pPr eaLnBrk="1" fontAlgn="auto" hangingPunct="1">
              <a:spcBef>
                <a:spcPts val="0"/>
              </a:spcBef>
              <a:spcAft>
                <a:spcPts val="0"/>
              </a:spcAft>
              <a:defRPr>
                <a:latin typeface="+mn-lt"/>
                <a:ea typeface="+mn-ea"/>
                <a:cs typeface="+mn-cs"/>
              </a:defRPr>
            </a:lvl1pPr>
          </a:lstStyle>
          <a:p>
            <a:pPr>
              <a:defRPr/>
            </a:pPr>
            <a:endParaRPr lang="en-IN"/>
          </a:p>
        </p:txBody>
      </p:sp>
      <p:sp>
        <p:nvSpPr>
          <p:cNvPr id="6" name="Slide Number Placeholder 5">
            <a:extLst>
              <a:ext uri="{FF2B5EF4-FFF2-40B4-BE49-F238E27FC236}">
                <a16:creationId xmlns:a16="http://schemas.microsoft.com/office/drawing/2014/main" id="{2203CF3A-5369-6A45-B002-2F8CA24204F3}"/>
              </a:ext>
            </a:extLst>
          </p:cNvPr>
          <p:cNvSpPr>
            <a:spLocks noGrp="1"/>
          </p:cNvSpPr>
          <p:nvPr>
            <p:ph type="sldNum" sz="quarter" idx="12"/>
          </p:nvPr>
        </p:nvSpPr>
        <p:spPr>
          <a:xfrm>
            <a:off x="8737600" y="6356351"/>
            <a:ext cx="2844800" cy="369322"/>
          </a:xfrm>
        </p:spPr>
        <p:txBody>
          <a:bodyPr lIns="91430" tIns="45715" rIns="91430" bIns="45715"/>
          <a:lstStyle>
            <a:lvl1pPr eaLnBrk="1" hangingPunct="1">
              <a:defRPr>
                <a:cs typeface="Arial" panose="020B0604020202020204" pitchFamily="34" charset="0"/>
              </a:defRPr>
            </a:lvl1pPr>
          </a:lstStyle>
          <a:p>
            <a:fld id="{B3680270-5888-8748-A2A8-2AB7D9F0EEED}" type="slidenum">
              <a:rPr lang="en-US" altLang="en-US"/>
              <a:pPr/>
              <a:t>‹#›</a:t>
            </a:fld>
            <a:endParaRPr lang="en-US" altLang="en-US"/>
          </a:p>
        </p:txBody>
      </p:sp>
    </p:spTree>
    <p:extLst>
      <p:ext uri="{BB962C8B-B14F-4D97-AF65-F5344CB8AC3E}">
        <p14:creationId xmlns:p14="http://schemas.microsoft.com/office/powerpoint/2010/main" val="22600196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369322"/>
          </a:xfrm>
          <a:prstGeom prst="rect">
            <a:avLst/>
          </a:prstGeom>
        </p:spPr>
        <p:txBody>
          <a:bodyPr lIns="91430" tIns="45715" rIns="91430" bIns="45715"/>
          <a:lstStyle/>
          <a:p>
            <a:r>
              <a:rPr lang="en-US"/>
              <a:t>Click to edit Master title style</a:t>
            </a:r>
            <a:endParaRPr lang="en-IN"/>
          </a:p>
        </p:txBody>
      </p:sp>
      <p:sp>
        <p:nvSpPr>
          <p:cNvPr id="3" name="Content Placeholder 2"/>
          <p:cNvSpPr>
            <a:spLocks noGrp="1"/>
          </p:cNvSpPr>
          <p:nvPr>
            <p:ph sz="half" idx="1"/>
          </p:nvPr>
        </p:nvSpPr>
        <p:spPr>
          <a:xfrm>
            <a:off x="609600" y="1200153"/>
            <a:ext cx="5384800" cy="2031312"/>
          </a:xfrm>
          <a:prstGeom prst="rect">
            <a:avLst/>
          </a:prstGeom>
        </p:spPr>
        <p:txBody>
          <a:bodyPr lIns="91430" tIns="45715" rIns="91430" bIns="45715"/>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97600" y="1200153"/>
            <a:ext cx="5384800" cy="2031312"/>
          </a:xfrm>
          <a:prstGeom prst="rect">
            <a:avLst/>
          </a:prstGeom>
        </p:spPr>
        <p:txBody>
          <a:bodyPr lIns="91430" tIns="45715" rIns="91430" bIns="45715"/>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9061149-452C-A140-AB78-06A47B591B38}"/>
              </a:ext>
            </a:extLst>
          </p:cNvPr>
          <p:cNvSpPr>
            <a:spLocks noGrp="1"/>
          </p:cNvSpPr>
          <p:nvPr>
            <p:ph type="dt" sz="half" idx="10"/>
          </p:nvPr>
        </p:nvSpPr>
        <p:spPr>
          <a:xfrm>
            <a:off x="609600" y="6356351"/>
            <a:ext cx="2844800" cy="369322"/>
          </a:xfrm>
        </p:spPr>
        <p:txBody>
          <a:bodyPr vert="horz" lIns="91430" tIns="45715" rIns="91430" bIns="45715" numCol="1" anchor="t" anchorCtr="0" compatLnSpc="1">
            <a:prstTxWarp prst="textNoShape">
              <a:avLst/>
            </a:prstTxWarp>
          </a:bodyPr>
          <a:lstStyle>
            <a:lvl1pPr eaLnBrk="1" hangingPunct="1">
              <a:defRPr>
                <a:ea typeface="ＭＳ Ｐゴシック" panose="020B0600070205080204" pitchFamily="34" charset="-128"/>
                <a:cs typeface="Arial" panose="020B0604020202020204" pitchFamily="34" charset="0"/>
              </a:defRPr>
            </a:lvl1pPr>
          </a:lstStyle>
          <a:p>
            <a:pPr>
              <a:defRPr/>
            </a:pPr>
            <a:fld id="{82049514-8770-CF4D-8A42-DD9673FDF8B1}" type="datetimeFigureOut">
              <a:rPr lang="en-US" altLang="en-US"/>
              <a:pPr>
                <a:defRPr/>
              </a:pPr>
              <a:t>6/1/26</a:t>
            </a:fld>
            <a:endParaRPr lang="en-US" altLang="en-US"/>
          </a:p>
        </p:txBody>
      </p:sp>
      <p:sp>
        <p:nvSpPr>
          <p:cNvPr id="6" name="Footer Placeholder 5">
            <a:extLst>
              <a:ext uri="{FF2B5EF4-FFF2-40B4-BE49-F238E27FC236}">
                <a16:creationId xmlns:a16="http://schemas.microsoft.com/office/drawing/2014/main" id="{8977E085-A15F-654B-826F-29AE30551627}"/>
              </a:ext>
            </a:extLst>
          </p:cNvPr>
          <p:cNvSpPr>
            <a:spLocks noGrp="1"/>
          </p:cNvSpPr>
          <p:nvPr>
            <p:ph type="ftr" sz="quarter" idx="11"/>
          </p:nvPr>
        </p:nvSpPr>
        <p:spPr>
          <a:xfrm>
            <a:off x="4165600" y="6356351"/>
            <a:ext cx="3860800" cy="369322"/>
          </a:xfrm>
        </p:spPr>
        <p:txBody>
          <a:bodyPr lIns="91430" tIns="45715" rIns="91430" bIns="45715"/>
          <a:lstStyle>
            <a:lvl1pPr eaLnBrk="1" fontAlgn="auto" hangingPunct="1">
              <a:spcBef>
                <a:spcPts val="0"/>
              </a:spcBef>
              <a:spcAft>
                <a:spcPts val="0"/>
              </a:spcAft>
              <a:defRPr>
                <a:latin typeface="+mn-lt"/>
                <a:ea typeface="+mn-ea"/>
                <a:cs typeface="+mn-cs"/>
              </a:defRPr>
            </a:lvl1pPr>
          </a:lstStyle>
          <a:p>
            <a:pPr>
              <a:defRPr/>
            </a:pPr>
            <a:endParaRPr lang="en-IN"/>
          </a:p>
        </p:txBody>
      </p:sp>
      <p:sp>
        <p:nvSpPr>
          <p:cNvPr id="7" name="Slide Number Placeholder 6">
            <a:extLst>
              <a:ext uri="{FF2B5EF4-FFF2-40B4-BE49-F238E27FC236}">
                <a16:creationId xmlns:a16="http://schemas.microsoft.com/office/drawing/2014/main" id="{BEF47DBD-9800-4243-AB3C-4D5B2D164E2D}"/>
              </a:ext>
            </a:extLst>
          </p:cNvPr>
          <p:cNvSpPr>
            <a:spLocks noGrp="1"/>
          </p:cNvSpPr>
          <p:nvPr>
            <p:ph type="sldNum" sz="quarter" idx="12"/>
          </p:nvPr>
        </p:nvSpPr>
        <p:spPr>
          <a:xfrm>
            <a:off x="8737600" y="6356351"/>
            <a:ext cx="2844800" cy="369322"/>
          </a:xfrm>
        </p:spPr>
        <p:txBody>
          <a:bodyPr lIns="91430" tIns="45715" rIns="91430" bIns="45715"/>
          <a:lstStyle>
            <a:lvl1pPr eaLnBrk="1" hangingPunct="1">
              <a:defRPr>
                <a:cs typeface="Arial" panose="020B0604020202020204" pitchFamily="34" charset="0"/>
              </a:defRPr>
            </a:lvl1pPr>
          </a:lstStyle>
          <a:p>
            <a:fld id="{AEA594D8-F78C-EE4D-B10B-7CD5D3213407}" type="slidenum">
              <a:rPr lang="en-US" altLang="en-US"/>
              <a:pPr/>
              <a:t>‹#›</a:t>
            </a:fld>
            <a:endParaRPr lang="en-US" altLang="en-US"/>
          </a:p>
        </p:txBody>
      </p:sp>
    </p:spTree>
    <p:extLst>
      <p:ext uri="{BB962C8B-B14F-4D97-AF65-F5344CB8AC3E}">
        <p14:creationId xmlns:p14="http://schemas.microsoft.com/office/powerpoint/2010/main" val="26161237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9.xml><?xml version="1.0" encoding="utf-8"?>
<p:sldLayout xmlns:a="http://schemas.openxmlformats.org/drawingml/2006/main" xmlns:r="http://schemas.openxmlformats.org/officeDocument/2006/relationships" xmlns:p="http://schemas.openxmlformats.org/presentationml/2006/main" type="blank">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01CD5CF2-A002-994A-9035-666EACB01A33}"/>
              </a:ext>
            </a:extLst>
          </p:cNvPr>
          <p:cNvSpPr>
            <a:spLocks noGrp="1"/>
          </p:cNvSpPr>
          <p:nvPr>
            <p:ph type="dt" sz="half" idx="10"/>
          </p:nvPr>
        </p:nvSpPr>
        <p:spPr/>
        <p:txBody>
          <a:bodyPr/>
          <a:lstStyle>
            <a:lvl1pPr>
              <a:defRPr/>
            </a:lvl1pPr>
          </a:lstStyle>
          <a:p>
            <a:pPr>
              <a:defRPr/>
            </a:pPr>
            <a:fld id="{6FF7032F-15FF-7243-A903-143E3E8ED4EF}" type="datetimeFigureOut">
              <a:rPr lang="fr-FR"/>
              <a:pPr>
                <a:defRPr/>
              </a:pPr>
              <a:t>01/06/2026</a:t>
            </a:fld>
            <a:endParaRPr lang="fr-FR"/>
          </a:p>
        </p:txBody>
      </p:sp>
      <p:sp>
        <p:nvSpPr>
          <p:cNvPr id="3" name="Espace réservé du pied de page 2">
            <a:extLst>
              <a:ext uri="{FF2B5EF4-FFF2-40B4-BE49-F238E27FC236}">
                <a16:creationId xmlns:a16="http://schemas.microsoft.com/office/drawing/2014/main" id="{DC3556F0-028E-D140-9A00-D7908E4FBEFD}"/>
              </a:ext>
            </a:extLst>
          </p:cNvPr>
          <p:cNvSpPr>
            <a:spLocks noGrp="1"/>
          </p:cNvSpPr>
          <p:nvPr>
            <p:ph type="ftr" sz="quarter" idx="11"/>
          </p:nvPr>
        </p:nvSpPr>
        <p:spPr/>
        <p:txBody>
          <a:bodyPr/>
          <a:lstStyle>
            <a:lvl1pPr>
              <a:defRPr/>
            </a:lvl1pPr>
          </a:lstStyle>
          <a:p>
            <a:pPr>
              <a:defRPr/>
            </a:pPr>
            <a:endParaRPr lang="fr-FR"/>
          </a:p>
        </p:txBody>
      </p:sp>
      <p:sp>
        <p:nvSpPr>
          <p:cNvPr id="4" name="Espace réservé du numéro de diapositive 3">
            <a:extLst>
              <a:ext uri="{FF2B5EF4-FFF2-40B4-BE49-F238E27FC236}">
                <a16:creationId xmlns:a16="http://schemas.microsoft.com/office/drawing/2014/main" id="{6906C7A2-A5DD-074F-9C76-93D9A54D942B}"/>
              </a:ext>
            </a:extLst>
          </p:cNvPr>
          <p:cNvSpPr>
            <a:spLocks noGrp="1"/>
          </p:cNvSpPr>
          <p:nvPr>
            <p:ph type="sldNum" sz="quarter" idx="12"/>
          </p:nvPr>
        </p:nvSpPr>
        <p:spPr/>
        <p:txBody>
          <a:bodyPr/>
          <a:lstStyle>
            <a:lvl1pPr>
              <a:defRPr/>
            </a:lvl1pPr>
          </a:lstStyle>
          <a:p>
            <a:fld id="{6D8B03E5-DE2E-1149-B037-C3A421F57018}" type="slidenum">
              <a:rPr lang="fr-FR" altLang="en-US"/>
              <a:pPr/>
              <a:t>‹#›</a:t>
            </a:fld>
            <a:endParaRPr lang="fr-FR" altLang="en-US"/>
          </a:p>
        </p:txBody>
      </p:sp>
    </p:spTree>
    <p:extLst>
      <p:ext uri="{BB962C8B-B14F-4D97-AF65-F5344CB8AC3E}">
        <p14:creationId xmlns:p14="http://schemas.microsoft.com/office/powerpoint/2010/main" val="34007586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pic>
        <p:nvPicPr>
          <p:cNvPr id="4" name="Picture 6">
            <a:extLst>
              <a:ext uri="{FF2B5EF4-FFF2-40B4-BE49-F238E27FC236}">
                <a16:creationId xmlns:a16="http://schemas.microsoft.com/office/drawing/2014/main" id="{97A5F5F6-9610-2241-8149-D777288BF963}"/>
              </a:ext>
            </a:extLst>
          </p:cNvPr>
          <p:cNvPicPr>
            <a:picLocks noChangeAspect="1" noChangeArrowheads="1"/>
          </p:cNvPicPr>
          <p:nvPr userDrawn="1"/>
        </p:nvPicPr>
        <p:blipFill>
          <a:blip r:embed="rId2">
            <a:extLst>
              <a:ext uri="{28A0092B-C50C-407E-A947-70E740481C1C}">
                <a14:useLocalDpi xmlns:a14="http://schemas.microsoft.com/office/drawing/2010/main"/>
              </a:ext>
            </a:extLst>
          </a:blip>
          <a:srcRect/>
          <a:stretch>
            <a:fillRect/>
          </a:stretch>
        </p:blipFill>
        <p:spPr bwMode="auto">
          <a:xfrm>
            <a:off x="342902" y="6227763"/>
            <a:ext cx="410633"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342831" y="1749290"/>
            <a:ext cx="11332496" cy="752343"/>
          </a:xfrm>
          <a:prstGeom prst="rect">
            <a:avLst/>
          </a:prstGeom>
        </p:spPr>
        <p:txBody>
          <a:bodyPr/>
          <a:lstStyle>
            <a:lvl1pPr>
              <a:lnSpc>
                <a:spcPts val="5851"/>
              </a:lnSpc>
              <a:defRPr sz="5400" b="0" i="0">
                <a:solidFill>
                  <a:srgbClr val="26245E"/>
                </a:solidFill>
                <a:latin typeface="Cambria" charset="0"/>
                <a:ea typeface="Cambria" charset="0"/>
                <a:cs typeface="Cambria" charset="0"/>
              </a:defRPr>
            </a:lvl1pPr>
            <a:lvl2pPr>
              <a:lnSpc>
                <a:spcPts val="5851"/>
              </a:lnSpc>
              <a:defRPr sz="5400" b="0" i="0">
                <a:solidFill>
                  <a:srgbClr val="26245E"/>
                </a:solidFill>
                <a:latin typeface="Financier Display Test" charset="0"/>
                <a:ea typeface="Financier Display Test" charset="0"/>
                <a:cs typeface="Financier Display Test" charset="0"/>
              </a:defRPr>
            </a:lvl2pPr>
            <a:lvl3pPr>
              <a:lnSpc>
                <a:spcPts val="5851"/>
              </a:lnSpc>
              <a:defRPr sz="5400" b="0" i="0">
                <a:solidFill>
                  <a:srgbClr val="26245E"/>
                </a:solidFill>
                <a:latin typeface="Financier Display Test" charset="0"/>
                <a:ea typeface="Financier Display Test" charset="0"/>
                <a:cs typeface="Financier Display Test" charset="0"/>
              </a:defRPr>
            </a:lvl3pPr>
            <a:lvl4pPr>
              <a:lnSpc>
                <a:spcPts val="5851"/>
              </a:lnSpc>
              <a:defRPr sz="5400" b="0" i="0">
                <a:solidFill>
                  <a:srgbClr val="26245E"/>
                </a:solidFill>
                <a:latin typeface="Financier Display Test" charset="0"/>
                <a:ea typeface="Financier Display Test" charset="0"/>
                <a:cs typeface="Financier Display Test" charset="0"/>
              </a:defRPr>
            </a:lvl4pPr>
            <a:lvl5pPr>
              <a:lnSpc>
                <a:spcPts val="5851"/>
              </a:lnSpc>
              <a:defRPr sz="5400" b="0" i="0">
                <a:solidFill>
                  <a:srgbClr val="26245E"/>
                </a:solidFill>
                <a:latin typeface="Financier Display Test" charset="0"/>
                <a:ea typeface="Financier Display Test" charset="0"/>
                <a:cs typeface="Financier Display Test" charset="0"/>
              </a:defRPr>
            </a:lvl5pPr>
          </a:lstStyle>
          <a:p>
            <a:pPr lvl="0"/>
            <a:r>
              <a:rPr lang="en-US" dirty="0"/>
              <a:t>Click to edit Master text styles</a:t>
            </a:r>
          </a:p>
        </p:txBody>
      </p:sp>
      <p:sp>
        <p:nvSpPr>
          <p:cNvPr id="15" name="Text Placeholder 2"/>
          <p:cNvSpPr>
            <a:spLocks noGrp="1"/>
          </p:cNvSpPr>
          <p:nvPr>
            <p:ph type="body" idx="13"/>
          </p:nvPr>
        </p:nvSpPr>
        <p:spPr>
          <a:xfrm>
            <a:off x="342832" y="431561"/>
            <a:ext cx="5024299" cy="184667"/>
          </a:xfrm>
          <a:prstGeom prst="rect">
            <a:avLst/>
          </a:prstGeom>
        </p:spPr>
        <p:txBody>
          <a:bodyPr anchor="b"/>
          <a:lstStyle>
            <a:lvl1pPr marL="0" indent="0">
              <a:buNone/>
              <a:defRPr sz="1200" b="0" i="0">
                <a:solidFill>
                  <a:srgbClr val="1D2CFE"/>
                </a:solidFill>
                <a:latin typeface="Arial" charset="0"/>
                <a:ea typeface="Arial" charset="0"/>
                <a:cs typeface="Arial" charset="0"/>
              </a:defRPr>
            </a:lvl1pPr>
            <a:lvl2pPr marL="342891" indent="0">
              <a:buNone/>
              <a:defRPr sz="1500" b="1"/>
            </a:lvl2pPr>
            <a:lvl3pPr marL="685783" indent="0">
              <a:buNone/>
              <a:defRPr sz="1351" b="1"/>
            </a:lvl3pPr>
            <a:lvl4pPr marL="1028674" indent="0">
              <a:buNone/>
              <a:defRPr sz="1200" b="1"/>
            </a:lvl4pPr>
            <a:lvl5pPr marL="1371566" indent="0">
              <a:buNone/>
              <a:defRPr sz="1200" b="1"/>
            </a:lvl5pPr>
            <a:lvl6pPr marL="1714457" indent="0">
              <a:buNone/>
              <a:defRPr sz="1200" b="1"/>
            </a:lvl6pPr>
            <a:lvl7pPr marL="2057349" indent="0">
              <a:buNone/>
              <a:defRPr sz="1200" b="1"/>
            </a:lvl7pPr>
            <a:lvl8pPr marL="2400240" indent="0">
              <a:buNone/>
              <a:defRPr sz="1200" b="1"/>
            </a:lvl8pPr>
            <a:lvl9pPr marL="2743131" indent="0">
              <a:buNone/>
              <a:defRPr sz="1200" b="1"/>
            </a:lvl9pPr>
          </a:lstStyle>
          <a:p>
            <a:pPr lvl="0"/>
            <a:r>
              <a:rPr lang="en-US" dirty="0"/>
              <a:t>Click to edit Master text styles</a:t>
            </a:r>
          </a:p>
        </p:txBody>
      </p:sp>
      <p:sp>
        <p:nvSpPr>
          <p:cNvPr id="5" name="Slide Number Placeholder 8">
            <a:extLst>
              <a:ext uri="{FF2B5EF4-FFF2-40B4-BE49-F238E27FC236}">
                <a16:creationId xmlns:a16="http://schemas.microsoft.com/office/drawing/2014/main" id="{7386C0EA-8A80-F742-AD20-7E1E70A1A7F6}"/>
              </a:ext>
            </a:extLst>
          </p:cNvPr>
          <p:cNvSpPr>
            <a:spLocks noGrp="1"/>
          </p:cNvSpPr>
          <p:nvPr>
            <p:ph type="sldNum" sz="quarter" idx="14"/>
          </p:nvPr>
        </p:nvSpPr>
        <p:spPr>
          <a:xfrm>
            <a:off x="9080500" y="6405565"/>
            <a:ext cx="2743200" cy="107721"/>
          </a:xfrm>
        </p:spPr>
        <p:txBody>
          <a:bodyPr/>
          <a:lstStyle>
            <a:lvl1pPr>
              <a:defRPr sz="700">
                <a:solidFill>
                  <a:srgbClr val="7F7F7F"/>
                </a:solidFill>
                <a:latin typeface="Arial" panose="020B0604020202020204" pitchFamily="34" charset="0"/>
                <a:cs typeface="Arial" panose="020B0604020202020204" pitchFamily="34" charset="0"/>
              </a:defRPr>
            </a:lvl1pPr>
          </a:lstStyle>
          <a:p>
            <a:fld id="{41CDF741-385E-4847-9D12-4BB53AE4D08B}" type="slidenum">
              <a:rPr lang="en-US" altLang="en-US"/>
              <a:pPr/>
              <a:t>‹#›</a:t>
            </a:fld>
            <a:endParaRPr lang="en-US" altLang="en-US"/>
          </a:p>
        </p:txBody>
      </p:sp>
    </p:spTree>
    <p:extLst>
      <p:ext uri="{BB962C8B-B14F-4D97-AF65-F5344CB8AC3E}">
        <p14:creationId xmlns:p14="http://schemas.microsoft.com/office/powerpoint/2010/main" val="1651635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0E9B72A-B7BC-19F8-BFE2-F068C0D043D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64446" y="1285165"/>
            <a:ext cx="2663107" cy="2215029"/>
          </a:xfrm>
          <a:prstGeom prst="rect">
            <a:avLst/>
          </a:prstGeom>
        </p:spPr>
      </p:pic>
      <p:sp>
        <p:nvSpPr>
          <p:cNvPr id="2" name="Title 1">
            <a:extLst>
              <a:ext uri="{FF2B5EF4-FFF2-40B4-BE49-F238E27FC236}">
                <a16:creationId xmlns:a16="http://schemas.microsoft.com/office/drawing/2014/main" id="{BC4B97DF-C0FE-6502-12EB-44FDB61BFCFA}"/>
              </a:ext>
            </a:extLst>
          </p:cNvPr>
          <p:cNvSpPr>
            <a:spLocks noGrp="1"/>
          </p:cNvSpPr>
          <p:nvPr>
            <p:ph type="title" hasCustomPrompt="1"/>
          </p:nvPr>
        </p:nvSpPr>
        <p:spPr>
          <a:xfrm>
            <a:off x="2068756" y="3662087"/>
            <a:ext cx="8054489" cy="898562"/>
          </a:xfrm>
        </p:spPr>
        <p:txBody>
          <a:bodyPr/>
          <a:lstStyle>
            <a:lvl1pPr algn="ctr">
              <a:defRPr>
                <a:solidFill>
                  <a:schemeClr val="bg1"/>
                </a:solidFill>
              </a:defRPr>
            </a:lvl1pPr>
          </a:lstStyle>
          <a:p>
            <a:r>
              <a:rPr lang="en-GB"/>
              <a:t>Click to edit master title style</a:t>
            </a:r>
            <a:endParaRPr lang="en-US"/>
          </a:p>
        </p:txBody>
      </p:sp>
      <p:pic>
        <p:nvPicPr>
          <p:cNvPr id="6" name="Picture 5">
            <a:extLst>
              <a:ext uri="{FF2B5EF4-FFF2-40B4-BE49-F238E27FC236}">
                <a16:creationId xmlns:a16="http://schemas.microsoft.com/office/drawing/2014/main" id="{6FD16AE9-85DF-C4CD-BC31-AD56DBEFA9AB}"/>
              </a:ext>
            </a:extLst>
          </p:cNvPr>
          <p:cNvPicPr>
            <a:picLocks noChangeAspect="1"/>
          </p:cNvPicPr>
          <p:nvPr/>
        </p:nvPicPr>
        <p:blipFill>
          <a:blip r:embed="rId4"/>
          <a:srcRect/>
          <a:stretch/>
        </p:blipFill>
        <p:spPr>
          <a:xfrm>
            <a:off x="147917" y="6282576"/>
            <a:ext cx="2887579" cy="575423"/>
          </a:xfrm>
          <a:prstGeom prst="rect">
            <a:avLst/>
          </a:prstGeom>
        </p:spPr>
      </p:pic>
      <p:sp>
        <p:nvSpPr>
          <p:cNvPr id="9" name="Text Placeholder 8">
            <a:extLst>
              <a:ext uri="{FF2B5EF4-FFF2-40B4-BE49-F238E27FC236}">
                <a16:creationId xmlns:a16="http://schemas.microsoft.com/office/drawing/2014/main" id="{FF12F29E-8A27-19B4-5AE8-168730E464DE}"/>
              </a:ext>
            </a:extLst>
          </p:cNvPr>
          <p:cNvSpPr>
            <a:spLocks noGrp="1"/>
          </p:cNvSpPr>
          <p:nvPr>
            <p:ph type="body" sz="quarter" idx="10" hasCustomPrompt="1"/>
          </p:nvPr>
        </p:nvSpPr>
        <p:spPr>
          <a:xfrm>
            <a:off x="2068756" y="4560649"/>
            <a:ext cx="8054488" cy="670957"/>
          </a:xfrm>
        </p:spPr>
        <p:txBody>
          <a:bodyPr/>
          <a:lstStyle>
            <a:lvl1pPr marL="0" indent="0" algn="ctr">
              <a:buNone/>
              <a:defRPr>
                <a:solidFill>
                  <a:schemeClr val="bg1"/>
                </a:solidFill>
              </a:defRPr>
            </a:lvl1pPr>
          </a:lstStyle>
          <a:p>
            <a:pPr lvl="0"/>
            <a:r>
              <a:rPr lang="en-GB"/>
              <a:t>Sub title </a:t>
            </a:r>
            <a:endParaRPr lang="en-US"/>
          </a:p>
        </p:txBody>
      </p:sp>
    </p:spTree>
    <p:extLst>
      <p:ext uri="{BB962C8B-B14F-4D97-AF65-F5344CB8AC3E}">
        <p14:creationId xmlns:p14="http://schemas.microsoft.com/office/powerpoint/2010/main" val="9199054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42.xml><?xml version="1.0" encoding="utf-8"?>
<p:sldLayout xmlns:a="http://schemas.openxmlformats.org/drawingml/2006/main" xmlns:r="http://schemas.openxmlformats.org/officeDocument/2006/relationships" xmlns:p="http://schemas.openxmlformats.org/presentationml/2006/main" preserve="1">
  <p:cSld name="2_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0E9B72A-B7BC-19F8-BFE2-F068C0D043D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48236" y="394516"/>
            <a:ext cx="1683855" cy="1400540"/>
          </a:xfrm>
          <a:prstGeom prst="rect">
            <a:avLst/>
          </a:prstGeom>
        </p:spPr>
      </p:pic>
      <p:sp>
        <p:nvSpPr>
          <p:cNvPr id="2" name="Title 1">
            <a:extLst>
              <a:ext uri="{FF2B5EF4-FFF2-40B4-BE49-F238E27FC236}">
                <a16:creationId xmlns:a16="http://schemas.microsoft.com/office/drawing/2014/main" id="{BC4B97DF-C0FE-6502-12EB-44FDB61BFCFA}"/>
              </a:ext>
            </a:extLst>
          </p:cNvPr>
          <p:cNvSpPr>
            <a:spLocks noGrp="1"/>
          </p:cNvSpPr>
          <p:nvPr>
            <p:ph type="title" hasCustomPrompt="1"/>
          </p:nvPr>
        </p:nvSpPr>
        <p:spPr>
          <a:xfrm>
            <a:off x="2068756" y="2925817"/>
            <a:ext cx="8054489" cy="898562"/>
          </a:xfrm>
        </p:spPr>
        <p:txBody>
          <a:bodyPr/>
          <a:lstStyle>
            <a:lvl1pPr algn="ctr">
              <a:defRPr>
                <a:solidFill>
                  <a:schemeClr val="bg1"/>
                </a:solidFill>
              </a:defRPr>
            </a:lvl1pPr>
          </a:lstStyle>
          <a:p>
            <a:r>
              <a:rPr lang="en-GB"/>
              <a:t>Click to edit master title style</a:t>
            </a:r>
            <a:endParaRPr lang="en-US"/>
          </a:p>
        </p:txBody>
      </p:sp>
      <p:pic>
        <p:nvPicPr>
          <p:cNvPr id="6" name="Picture 5">
            <a:extLst>
              <a:ext uri="{FF2B5EF4-FFF2-40B4-BE49-F238E27FC236}">
                <a16:creationId xmlns:a16="http://schemas.microsoft.com/office/drawing/2014/main" id="{6FD16AE9-85DF-C4CD-BC31-AD56DBEFA9AB}"/>
              </a:ext>
            </a:extLst>
          </p:cNvPr>
          <p:cNvPicPr>
            <a:picLocks noChangeAspect="1"/>
          </p:cNvPicPr>
          <p:nvPr/>
        </p:nvPicPr>
        <p:blipFill>
          <a:blip r:embed="rId4"/>
          <a:srcRect/>
          <a:stretch/>
        </p:blipFill>
        <p:spPr>
          <a:xfrm>
            <a:off x="147917" y="6282576"/>
            <a:ext cx="2887579" cy="575423"/>
          </a:xfrm>
          <a:prstGeom prst="rect">
            <a:avLst/>
          </a:prstGeom>
        </p:spPr>
      </p:pic>
      <p:sp>
        <p:nvSpPr>
          <p:cNvPr id="9" name="Text Placeholder 8">
            <a:extLst>
              <a:ext uri="{FF2B5EF4-FFF2-40B4-BE49-F238E27FC236}">
                <a16:creationId xmlns:a16="http://schemas.microsoft.com/office/drawing/2014/main" id="{FF12F29E-8A27-19B4-5AE8-168730E464DE}"/>
              </a:ext>
            </a:extLst>
          </p:cNvPr>
          <p:cNvSpPr>
            <a:spLocks noGrp="1"/>
          </p:cNvSpPr>
          <p:nvPr>
            <p:ph type="body" sz="quarter" idx="10" hasCustomPrompt="1"/>
          </p:nvPr>
        </p:nvSpPr>
        <p:spPr>
          <a:xfrm>
            <a:off x="2068756" y="3824379"/>
            <a:ext cx="8054488" cy="670957"/>
          </a:xfrm>
        </p:spPr>
        <p:txBody>
          <a:bodyPr/>
          <a:lstStyle>
            <a:lvl1pPr marL="0" indent="0" algn="ctr">
              <a:buNone/>
              <a:defRPr>
                <a:solidFill>
                  <a:schemeClr val="bg1"/>
                </a:solidFill>
              </a:defRPr>
            </a:lvl1pPr>
          </a:lstStyle>
          <a:p>
            <a:pPr lvl="0"/>
            <a:r>
              <a:rPr lang="en-GB"/>
              <a:t>Sub title </a:t>
            </a:r>
            <a:endParaRPr lang="en-US"/>
          </a:p>
        </p:txBody>
      </p:sp>
    </p:spTree>
    <p:extLst>
      <p:ext uri="{BB962C8B-B14F-4D97-AF65-F5344CB8AC3E}">
        <p14:creationId xmlns:p14="http://schemas.microsoft.com/office/powerpoint/2010/main" val="40837053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43.xml><?xml version="1.0" encoding="utf-8"?>
<p:sldLayout xmlns:a="http://schemas.openxmlformats.org/drawingml/2006/main" xmlns:r="http://schemas.openxmlformats.org/officeDocument/2006/relationships" xmlns:p="http://schemas.openxmlformats.org/presentationml/2006/main" preserve="1">
  <p:cSld name="1_Blank">
    <p:bg>
      <p:bgPr>
        <a:blipFill dpi="0" rotWithShape="1">
          <a:blip r:embed="rId2" cstate="email">
            <a:lum/>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58A881-82E0-2E97-EEC4-17C4D544522A}"/>
              </a:ext>
            </a:extLst>
          </p:cNvPr>
          <p:cNvPicPr>
            <a:picLocks noChangeAspect="1"/>
          </p:cNvPicPr>
          <p:nvPr/>
        </p:nvPicPr>
        <p:blipFill>
          <a:blip r:embed="rId4" cstate="email">
            <a:alphaModFix/>
            <a:extLst>
              <a:ext uri="{BEBA8EAE-BF5A-486C-A8C5-ECC9F3942E4B}">
                <a14:imgProps xmlns:a14="http://schemas.microsoft.com/office/drawing/2010/main">
                  <a14:imgLayer r:embed="rId5">
                    <a14:imgEffect>
                      <a14:brightnessContrast bright="100000"/>
                    </a14:imgEffect>
                  </a14:imgLayer>
                </a14:imgProps>
              </a:ext>
              <a:ext uri="{28A0092B-C50C-407E-A947-70E740481C1C}">
                <a14:useLocalDpi xmlns:a14="http://schemas.microsoft.com/office/drawing/2010/main"/>
              </a:ext>
            </a:extLst>
          </a:blip>
          <a:stretch>
            <a:fillRect/>
          </a:stretch>
        </p:blipFill>
        <p:spPr>
          <a:xfrm>
            <a:off x="10630074" y="342900"/>
            <a:ext cx="1231726" cy="1024483"/>
          </a:xfrm>
          <a:prstGeom prst="rect">
            <a:avLst/>
          </a:prstGeom>
        </p:spPr>
      </p:pic>
      <p:sp>
        <p:nvSpPr>
          <p:cNvPr id="5" name="Title 1">
            <a:extLst>
              <a:ext uri="{FF2B5EF4-FFF2-40B4-BE49-F238E27FC236}">
                <a16:creationId xmlns:a16="http://schemas.microsoft.com/office/drawing/2014/main" id="{F45425B4-E00F-487B-915C-7CA08D912D02}"/>
              </a:ext>
            </a:extLst>
          </p:cNvPr>
          <p:cNvSpPr>
            <a:spLocks noGrp="1"/>
          </p:cNvSpPr>
          <p:nvPr>
            <p:ph type="title" hasCustomPrompt="1"/>
          </p:nvPr>
        </p:nvSpPr>
        <p:spPr>
          <a:xfrm>
            <a:off x="1426029" y="2530438"/>
            <a:ext cx="8697215" cy="898562"/>
          </a:xfrm>
        </p:spPr>
        <p:txBody>
          <a:bodyPr/>
          <a:lstStyle>
            <a:lvl1pPr algn="l">
              <a:defRPr>
                <a:solidFill>
                  <a:schemeClr val="bg1"/>
                </a:solidFill>
              </a:defRPr>
            </a:lvl1pPr>
          </a:lstStyle>
          <a:p>
            <a:r>
              <a:rPr lang="en-GB"/>
              <a:t>Click to edit master title style</a:t>
            </a:r>
            <a:endParaRPr lang="en-US"/>
          </a:p>
        </p:txBody>
      </p:sp>
      <p:sp>
        <p:nvSpPr>
          <p:cNvPr id="6" name="Text Placeholder 8">
            <a:extLst>
              <a:ext uri="{FF2B5EF4-FFF2-40B4-BE49-F238E27FC236}">
                <a16:creationId xmlns:a16="http://schemas.microsoft.com/office/drawing/2014/main" id="{6AA839F0-BBEC-46C1-A4D9-2C902B7E61D7}"/>
              </a:ext>
            </a:extLst>
          </p:cNvPr>
          <p:cNvSpPr>
            <a:spLocks noGrp="1"/>
          </p:cNvSpPr>
          <p:nvPr>
            <p:ph type="body" sz="quarter" idx="10" hasCustomPrompt="1"/>
          </p:nvPr>
        </p:nvSpPr>
        <p:spPr>
          <a:xfrm>
            <a:off x="1426029" y="3429000"/>
            <a:ext cx="8697214" cy="670957"/>
          </a:xfrm>
        </p:spPr>
        <p:txBody>
          <a:bodyPr anchor="ctr"/>
          <a:lstStyle>
            <a:lvl1pPr marL="0" indent="0" algn="l">
              <a:buNone/>
              <a:defRPr>
                <a:solidFill>
                  <a:schemeClr val="bg1"/>
                </a:solidFill>
              </a:defRPr>
            </a:lvl1pPr>
          </a:lstStyle>
          <a:p>
            <a:pPr lvl="0"/>
            <a:r>
              <a:rPr lang="en-GB"/>
              <a:t>Sub title </a:t>
            </a:r>
            <a:endParaRPr lang="en-US"/>
          </a:p>
        </p:txBody>
      </p:sp>
      <p:pic>
        <p:nvPicPr>
          <p:cNvPr id="2" name="Picture 2" descr="C:\Users\jallison\AppData\Local\Temp\VMwareDnD\a0679ae3\DS_logo_portrait_format_4color_rgb_120206.png">
            <a:extLst>
              <a:ext uri="{FF2B5EF4-FFF2-40B4-BE49-F238E27FC236}">
                <a16:creationId xmlns:a16="http://schemas.microsoft.com/office/drawing/2014/main" id="{D053E5F5-7BAF-0E0D-1AA7-FA7626DF5129}"/>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4" name="Graphic 3">
            <a:extLst>
              <a:ext uri="{FF2B5EF4-FFF2-40B4-BE49-F238E27FC236}">
                <a16:creationId xmlns:a16="http://schemas.microsoft.com/office/drawing/2014/main" id="{D98B73EB-A8B1-6CDF-FA09-18F14226D788}"/>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71336" y="6193964"/>
            <a:ext cx="390464" cy="474135"/>
          </a:xfrm>
          <a:prstGeom prst="rect">
            <a:avLst/>
          </a:prstGeom>
        </p:spPr>
      </p:pic>
    </p:spTree>
    <p:extLst>
      <p:ext uri="{BB962C8B-B14F-4D97-AF65-F5344CB8AC3E}">
        <p14:creationId xmlns:p14="http://schemas.microsoft.com/office/powerpoint/2010/main" val="36383449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44.xml><?xml version="1.0" encoding="utf-8"?>
<p:sldLayout xmlns:a="http://schemas.openxmlformats.org/drawingml/2006/main" xmlns:r="http://schemas.openxmlformats.org/officeDocument/2006/relationships" xmlns:p="http://schemas.openxmlformats.org/presentationml/2006/main" preserve="1">
  <p:cSld name="1_Title Slide">
    <p:bg>
      <p:bgPr>
        <a:blipFill dpi="0" rotWithShape="1">
          <a:blip r:embed="rId2" cstate="email">
            <a:lum/>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pic>
        <p:nvPicPr>
          <p:cNvPr id="3" name="Picture 2" descr="C:\Users\jallison\AppData\Local\Temp\VMwareDnD\a0679ae3\DS_logo_portrait_format_4color_rgb_120206.png">
            <a:extLst>
              <a:ext uri="{FF2B5EF4-FFF2-40B4-BE49-F238E27FC236}">
                <a16:creationId xmlns:a16="http://schemas.microsoft.com/office/drawing/2014/main" id="{DA4E8F77-0766-2875-F590-1DAE8D26ED13}"/>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4" name="Graphic 3">
            <a:extLst>
              <a:ext uri="{FF2B5EF4-FFF2-40B4-BE49-F238E27FC236}">
                <a16:creationId xmlns:a16="http://schemas.microsoft.com/office/drawing/2014/main" id="{FE60BCE0-EAF1-1378-478C-2031210E3682}"/>
              </a:ext>
            </a:extLst>
          </p:cNvPr>
          <p:cNvPicPr>
            <a:picLocks noChangeAspect="1"/>
          </p:cNvPicPr>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1471336" y="6193964"/>
            <a:ext cx="390464" cy="474135"/>
          </a:xfrm>
          <a:prstGeom prst="rect">
            <a:avLst/>
          </a:prstGeom>
        </p:spPr>
      </p:pic>
      <p:sp>
        <p:nvSpPr>
          <p:cNvPr id="5" name="Title 1">
            <a:extLst>
              <a:ext uri="{FF2B5EF4-FFF2-40B4-BE49-F238E27FC236}">
                <a16:creationId xmlns:a16="http://schemas.microsoft.com/office/drawing/2014/main" id="{BB32E72B-5074-52C4-85EE-8CD93861481E}"/>
              </a:ext>
            </a:extLst>
          </p:cNvPr>
          <p:cNvSpPr>
            <a:spLocks noGrp="1"/>
          </p:cNvSpPr>
          <p:nvPr>
            <p:ph type="title" hasCustomPrompt="1"/>
          </p:nvPr>
        </p:nvSpPr>
        <p:spPr>
          <a:xfrm>
            <a:off x="1426029" y="2530438"/>
            <a:ext cx="8697215" cy="898562"/>
          </a:xfrm>
        </p:spPr>
        <p:txBody>
          <a:bodyPr/>
          <a:lstStyle>
            <a:lvl1pPr algn="l">
              <a:defRPr>
                <a:solidFill>
                  <a:schemeClr val="bg1"/>
                </a:solidFill>
              </a:defRPr>
            </a:lvl1pPr>
          </a:lstStyle>
          <a:p>
            <a:r>
              <a:rPr lang="en-GB"/>
              <a:t>Click to edit master title style</a:t>
            </a:r>
            <a:endParaRPr lang="en-US"/>
          </a:p>
        </p:txBody>
      </p:sp>
      <p:sp>
        <p:nvSpPr>
          <p:cNvPr id="7" name="Text Placeholder 8">
            <a:extLst>
              <a:ext uri="{FF2B5EF4-FFF2-40B4-BE49-F238E27FC236}">
                <a16:creationId xmlns:a16="http://schemas.microsoft.com/office/drawing/2014/main" id="{6B005356-E5DC-EB62-FE2C-5E37C1CED31C}"/>
              </a:ext>
            </a:extLst>
          </p:cNvPr>
          <p:cNvSpPr>
            <a:spLocks noGrp="1"/>
          </p:cNvSpPr>
          <p:nvPr>
            <p:ph type="body" sz="quarter" idx="10" hasCustomPrompt="1"/>
          </p:nvPr>
        </p:nvSpPr>
        <p:spPr>
          <a:xfrm>
            <a:off x="1426029" y="3429000"/>
            <a:ext cx="8697214" cy="670957"/>
          </a:xfrm>
        </p:spPr>
        <p:txBody>
          <a:bodyPr anchor="ctr"/>
          <a:lstStyle>
            <a:lvl1pPr marL="0" indent="0" algn="l">
              <a:buNone/>
              <a:defRPr>
                <a:solidFill>
                  <a:schemeClr val="bg1"/>
                </a:solidFill>
              </a:defRPr>
            </a:lvl1pPr>
          </a:lstStyle>
          <a:p>
            <a:pPr lvl="0"/>
            <a:r>
              <a:rPr lang="en-GB"/>
              <a:t>Sub title </a:t>
            </a:r>
            <a:endParaRPr lang="en-US"/>
          </a:p>
        </p:txBody>
      </p:sp>
    </p:spTree>
    <p:extLst>
      <p:ext uri="{BB962C8B-B14F-4D97-AF65-F5344CB8AC3E}">
        <p14:creationId xmlns:p14="http://schemas.microsoft.com/office/powerpoint/2010/main" val="33318539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45.xml><?xml version="1.0" encoding="utf-8"?>
<p:sldLayout xmlns:a="http://schemas.openxmlformats.org/drawingml/2006/main" xmlns:r="http://schemas.openxmlformats.org/officeDocument/2006/relationships" xmlns:p="http://schemas.openxmlformats.org/presentationml/2006/main" preserve="1">
  <p:cSld name="2_Blank">
    <p:bg>
      <p:bgPr>
        <a:blipFill dpi="0" rotWithShape="1">
          <a:blip r:embed="rId2" cstate="email">
            <a:lum/>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033F74-91EB-D711-7FE0-B7A433E44E80}"/>
              </a:ext>
            </a:extLst>
          </p:cNvPr>
          <p:cNvSpPr>
            <a:spLocks noGrp="1"/>
          </p:cNvSpPr>
          <p:nvPr>
            <p:ph type="title" hasCustomPrompt="1"/>
          </p:nvPr>
        </p:nvSpPr>
        <p:spPr>
          <a:xfrm>
            <a:off x="2010687" y="2574884"/>
            <a:ext cx="9429008" cy="1708232"/>
          </a:xfrm>
        </p:spPr>
        <p:txBody>
          <a:bodyPr/>
          <a:lstStyle>
            <a:lvl1pPr>
              <a:defRPr>
                <a:solidFill>
                  <a:schemeClr val="bg1"/>
                </a:solidFill>
              </a:defRPr>
            </a:lvl1pPr>
          </a:lstStyle>
          <a:p>
            <a:r>
              <a:rPr lang="en-GB"/>
              <a:t>Click to edit master title style</a:t>
            </a:r>
            <a:endParaRPr lang="en-US"/>
          </a:p>
        </p:txBody>
      </p:sp>
      <p:pic>
        <p:nvPicPr>
          <p:cNvPr id="5" name="Picture 4">
            <a:extLst>
              <a:ext uri="{FF2B5EF4-FFF2-40B4-BE49-F238E27FC236}">
                <a16:creationId xmlns:a16="http://schemas.microsoft.com/office/drawing/2014/main" id="{B7E81273-7721-3021-CAEE-D0D13EAF22F7}"/>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10630074" y="342900"/>
            <a:ext cx="1231725" cy="1024483"/>
          </a:xfrm>
          <a:prstGeom prst="rect">
            <a:avLst/>
          </a:prstGeom>
        </p:spPr>
      </p:pic>
      <p:sp>
        <p:nvSpPr>
          <p:cNvPr id="2" name="Text Placeholder 8">
            <a:extLst>
              <a:ext uri="{FF2B5EF4-FFF2-40B4-BE49-F238E27FC236}">
                <a16:creationId xmlns:a16="http://schemas.microsoft.com/office/drawing/2014/main" id="{9B8830CB-7A36-87EF-3F0A-A0ADFA5C4320}"/>
              </a:ext>
            </a:extLst>
          </p:cNvPr>
          <p:cNvSpPr>
            <a:spLocks noGrp="1"/>
          </p:cNvSpPr>
          <p:nvPr>
            <p:ph type="body" sz="quarter" idx="10" hasCustomPrompt="1"/>
          </p:nvPr>
        </p:nvSpPr>
        <p:spPr>
          <a:xfrm>
            <a:off x="2010687" y="4283116"/>
            <a:ext cx="7323886" cy="670957"/>
          </a:xfrm>
        </p:spPr>
        <p:txBody>
          <a:bodyPr/>
          <a:lstStyle>
            <a:lvl1pPr marL="0" indent="0" algn="l">
              <a:buNone/>
              <a:defRPr>
                <a:solidFill>
                  <a:schemeClr val="bg1"/>
                </a:solidFill>
              </a:defRPr>
            </a:lvl1pPr>
          </a:lstStyle>
          <a:p>
            <a:pPr lvl="0"/>
            <a:r>
              <a:rPr lang="en-GB"/>
              <a:t>Sub title </a:t>
            </a:r>
            <a:endParaRPr lang="en-US"/>
          </a:p>
        </p:txBody>
      </p:sp>
      <p:pic>
        <p:nvPicPr>
          <p:cNvPr id="3" name="Picture 2" descr="C:\Users\jallison\AppData\Local\Temp\VMwareDnD\a0679ae3\DS_logo_portrait_format_4color_rgb_120206.png">
            <a:extLst>
              <a:ext uri="{FF2B5EF4-FFF2-40B4-BE49-F238E27FC236}">
                <a16:creationId xmlns:a16="http://schemas.microsoft.com/office/drawing/2014/main" id="{16CCE642-3D53-B501-4A98-61E055D854AA}"/>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6" name="Graphic 5">
            <a:extLst>
              <a:ext uri="{FF2B5EF4-FFF2-40B4-BE49-F238E27FC236}">
                <a16:creationId xmlns:a16="http://schemas.microsoft.com/office/drawing/2014/main" id="{1EFB116B-CAA9-31B2-6A27-856B6F1331B5}"/>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11471336" y="6193964"/>
            <a:ext cx="390464" cy="474135"/>
          </a:xfrm>
          <a:prstGeom prst="rect">
            <a:avLst/>
          </a:prstGeom>
        </p:spPr>
      </p:pic>
    </p:spTree>
    <p:extLst>
      <p:ext uri="{BB962C8B-B14F-4D97-AF65-F5344CB8AC3E}">
        <p14:creationId xmlns:p14="http://schemas.microsoft.com/office/powerpoint/2010/main" val="1073363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46.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93A89FC9-DA86-3225-878A-168B2EFD588A}"/>
              </a:ext>
            </a:extLst>
          </p:cNvPr>
          <p:cNvGrpSpPr/>
          <p:nvPr/>
        </p:nvGrpSpPr>
        <p:grpSpPr>
          <a:xfrm>
            <a:off x="-22224" y="6373048"/>
            <a:ext cx="12227658" cy="492213"/>
            <a:chOff x="-22224" y="6373048"/>
            <a:chExt cx="12227658" cy="492213"/>
          </a:xfrm>
          <a:effectLst>
            <a:outerShdw blurRad="61531" dist="38100" dir="16200000" rotWithShape="0">
              <a:schemeClr val="accent1">
                <a:alpha val="8000"/>
              </a:schemeClr>
            </a:outerShdw>
          </a:effectLst>
        </p:grpSpPr>
        <p:pic>
          <p:nvPicPr>
            <p:cNvPr id="6" name="Graphic 5">
              <a:extLst>
                <a:ext uri="{FF2B5EF4-FFF2-40B4-BE49-F238E27FC236}">
                  <a16:creationId xmlns:a16="http://schemas.microsoft.com/office/drawing/2014/main" id="{2831191F-3CB0-239A-D1C0-7D930EC3EF4B}"/>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t="28636" r="9365"/>
            <a:stretch/>
          </p:blipFill>
          <p:spPr>
            <a:xfrm>
              <a:off x="-22224" y="6373048"/>
              <a:ext cx="12227658" cy="492213"/>
            </a:xfrm>
            <a:prstGeom prst="rect">
              <a:avLst/>
            </a:prstGeom>
          </p:spPr>
        </p:pic>
        <p:pic>
          <p:nvPicPr>
            <p:cNvPr id="11" name="Graphic 10">
              <a:extLst>
                <a:ext uri="{FF2B5EF4-FFF2-40B4-BE49-F238E27FC236}">
                  <a16:creationId xmlns:a16="http://schemas.microsoft.com/office/drawing/2014/main" id="{E82E03D9-B554-7135-9D9E-5FF7EDAA2C71}"/>
                </a:ext>
              </a:extLst>
            </p:cNvPr>
            <p:cNvPicPr>
              <a:picLocks noChangeAspect="1"/>
            </p:cNvPicPr>
            <p:nvPr/>
          </p:nvPicPr>
          <p:blipFill rotWithShape="1">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rcRect t="89699" r="12942"/>
            <a:stretch/>
          </p:blipFill>
          <p:spPr>
            <a:xfrm>
              <a:off x="4795762" y="6373048"/>
              <a:ext cx="7396238" cy="492213"/>
            </a:xfrm>
            <a:prstGeom prst="rect">
              <a:avLst/>
            </a:prstGeom>
          </p:spPr>
        </p:pic>
      </p:grpSp>
      <p:sp>
        <p:nvSpPr>
          <p:cNvPr id="13" name="Title 1">
            <a:extLst>
              <a:ext uri="{FF2B5EF4-FFF2-40B4-BE49-F238E27FC236}">
                <a16:creationId xmlns:a16="http://schemas.microsoft.com/office/drawing/2014/main" id="{385224C6-17B3-89B1-AF2A-F85520A87CEA}"/>
              </a:ext>
            </a:extLst>
          </p:cNvPr>
          <p:cNvSpPr>
            <a:spLocks noGrp="1"/>
          </p:cNvSpPr>
          <p:nvPr>
            <p:ph type="title"/>
          </p:nvPr>
        </p:nvSpPr>
        <p:spPr>
          <a:xfrm>
            <a:off x="479501" y="365126"/>
            <a:ext cx="11209899" cy="867600"/>
          </a:xfrm>
        </p:spPr>
        <p:txBody>
          <a:bodyPr anchor="ctr">
            <a:normAutofit/>
          </a:bodyPr>
          <a:lstStyle>
            <a:lvl1pPr>
              <a:defRPr sz="2800">
                <a:solidFill>
                  <a:schemeClr val="accent1"/>
                </a:solidFill>
              </a:defRPr>
            </a:lvl1pPr>
          </a:lstStyle>
          <a:p>
            <a:r>
              <a:rPr lang="en-US"/>
              <a:t>Click to edit Master title style</a:t>
            </a:r>
          </a:p>
        </p:txBody>
      </p:sp>
      <p:sp>
        <p:nvSpPr>
          <p:cNvPr id="16" name="Text Placeholder 2">
            <a:extLst>
              <a:ext uri="{FF2B5EF4-FFF2-40B4-BE49-F238E27FC236}">
                <a16:creationId xmlns:a16="http://schemas.microsoft.com/office/drawing/2014/main" id="{8DF25B45-C276-A510-646D-3816AA3D9C2D}"/>
              </a:ext>
            </a:extLst>
          </p:cNvPr>
          <p:cNvSpPr>
            <a:spLocks noGrp="1"/>
          </p:cNvSpPr>
          <p:nvPr>
            <p:ph idx="1"/>
          </p:nvPr>
        </p:nvSpPr>
        <p:spPr>
          <a:xfrm>
            <a:off x="479501" y="1436914"/>
            <a:ext cx="11209899" cy="3892181"/>
          </a:xfrm>
          <a:prstGeom prst="rect">
            <a:avLst/>
          </a:prstGeom>
        </p:spPr>
        <p:txBody>
          <a:bodyPr vert="horz" lIns="91440" tIns="45720" rIns="91440" bIns="45720" rtlCol="0">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2">
            <a:extLst>
              <a:ext uri="{FF2B5EF4-FFF2-40B4-BE49-F238E27FC236}">
                <a16:creationId xmlns:a16="http://schemas.microsoft.com/office/drawing/2014/main" id="{F7D5A6E7-DE08-D988-4613-A44A8D94DC46}"/>
              </a:ext>
            </a:extLst>
          </p:cNvPr>
          <p:cNvSpPr>
            <a:spLocks noGrp="1"/>
          </p:cNvSpPr>
          <p:nvPr>
            <p:ph idx="10" hasCustomPrompt="1"/>
          </p:nvPr>
        </p:nvSpPr>
        <p:spPr>
          <a:xfrm>
            <a:off x="479501" y="5421084"/>
            <a:ext cx="11209899" cy="852715"/>
          </a:xfrm>
          <a:prstGeom prst="rect">
            <a:avLst/>
          </a:prstGeom>
        </p:spPr>
        <p:txBody>
          <a:bodyPr vert="horz" lIns="91440" tIns="45720" rIns="91440" bIns="45720" rtlCol="0" anchor="b">
            <a:noAutofit/>
          </a:bodyPr>
          <a:lstStyle>
            <a:lvl1pPr marL="0" indent="0">
              <a:spcBef>
                <a:spcPts val="0"/>
              </a:spcBef>
              <a:buNone/>
              <a:defRPr sz="800">
                <a:solidFill>
                  <a:schemeClr val="tx1">
                    <a:lumMod val="50000"/>
                    <a:lumOff val="50000"/>
                  </a:schemeClr>
                </a:solidFill>
              </a:defRPr>
            </a:lvl1pPr>
            <a:lvl2pPr>
              <a:defRPr sz="800"/>
            </a:lvl2pPr>
            <a:lvl3pPr>
              <a:defRPr sz="800"/>
            </a:lvl3pPr>
            <a:lvl4pPr>
              <a:defRPr sz="800"/>
            </a:lvl4pPr>
            <a:lvl5pPr>
              <a:defRPr sz="800"/>
            </a:lvl5pPr>
          </a:lstStyle>
          <a:p>
            <a:pPr lvl="0"/>
            <a:r>
              <a:rPr lang="en-GB"/>
              <a:t>Footnotes and references go here</a:t>
            </a:r>
            <a:endParaRPr lang="en-US"/>
          </a:p>
        </p:txBody>
      </p:sp>
      <p:grpSp>
        <p:nvGrpSpPr>
          <p:cNvPr id="9" name="Group 8">
            <a:extLst>
              <a:ext uri="{FF2B5EF4-FFF2-40B4-BE49-F238E27FC236}">
                <a16:creationId xmlns:a16="http://schemas.microsoft.com/office/drawing/2014/main" id="{AD7E96C7-3066-A1DE-0F54-1917EAB0ED31}"/>
              </a:ext>
            </a:extLst>
          </p:cNvPr>
          <p:cNvGrpSpPr/>
          <p:nvPr/>
        </p:nvGrpSpPr>
        <p:grpSpPr>
          <a:xfrm>
            <a:off x="11039332" y="6373048"/>
            <a:ext cx="828124" cy="492213"/>
            <a:chOff x="10599259" y="6107582"/>
            <a:chExt cx="1262541" cy="750418"/>
          </a:xfrm>
        </p:grpSpPr>
        <p:pic>
          <p:nvPicPr>
            <p:cNvPr id="7" name="Picture 2" descr="C:\Users\jallison\AppData\Local\Temp\VMwareDnD\a0679ae3\DS_logo_portrait_format_4color_rgb_120206.png">
              <a:extLst>
                <a:ext uri="{FF2B5EF4-FFF2-40B4-BE49-F238E27FC236}">
                  <a16:creationId xmlns:a16="http://schemas.microsoft.com/office/drawing/2014/main" id="{E0E925B3-DFEC-8FDF-EDC2-841EBCA071EE}"/>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8" name="Graphic 7">
              <a:extLst>
                <a:ext uri="{FF2B5EF4-FFF2-40B4-BE49-F238E27FC236}">
                  <a16:creationId xmlns:a16="http://schemas.microsoft.com/office/drawing/2014/main" id="{A335A430-4648-7AD0-908A-FD8A7F25CB47}"/>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71335" y="6219311"/>
              <a:ext cx="390465" cy="474135"/>
            </a:xfrm>
            <a:prstGeom prst="rect">
              <a:avLst/>
            </a:prstGeom>
          </p:spPr>
        </p:pic>
      </p:grpSp>
    </p:spTree>
    <p:extLst>
      <p:ext uri="{BB962C8B-B14F-4D97-AF65-F5344CB8AC3E}">
        <p14:creationId xmlns:p14="http://schemas.microsoft.com/office/powerpoint/2010/main" val="9978095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47.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D5A6C2D-BFFA-B1D3-F948-42740CCCC392}"/>
              </a:ext>
            </a:extLst>
          </p:cNvPr>
          <p:cNvSpPr>
            <a:spLocks noGrp="1"/>
          </p:cNvSpPr>
          <p:nvPr>
            <p:ph type="body" sz="quarter" idx="10"/>
          </p:nvPr>
        </p:nvSpPr>
        <p:spPr>
          <a:xfrm>
            <a:off x="479501" y="1233488"/>
            <a:ext cx="11210400" cy="592137"/>
          </a:xfrm>
        </p:spPr>
        <p:txBody>
          <a:bodyPr/>
          <a:lstStyle>
            <a:lvl1pPr marL="0" indent="0">
              <a:buNone/>
              <a:defRPr sz="1800" b="1">
                <a:solidFill>
                  <a:schemeClr val="accent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grpSp>
        <p:nvGrpSpPr>
          <p:cNvPr id="4" name="Group 3">
            <a:extLst>
              <a:ext uri="{FF2B5EF4-FFF2-40B4-BE49-F238E27FC236}">
                <a16:creationId xmlns:a16="http://schemas.microsoft.com/office/drawing/2014/main" id="{C76A22FB-51E5-5AD2-5688-987487528F4B}"/>
              </a:ext>
            </a:extLst>
          </p:cNvPr>
          <p:cNvGrpSpPr/>
          <p:nvPr/>
        </p:nvGrpSpPr>
        <p:grpSpPr>
          <a:xfrm>
            <a:off x="-22224" y="6373048"/>
            <a:ext cx="12227658" cy="492213"/>
            <a:chOff x="-22224" y="6373048"/>
            <a:chExt cx="12227658" cy="492213"/>
          </a:xfrm>
          <a:effectLst>
            <a:outerShdw blurRad="61531" dist="38100" dir="16200000" rotWithShape="0">
              <a:schemeClr val="accent1">
                <a:alpha val="8000"/>
              </a:schemeClr>
            </a:outerShdw>
          </a:effectLst>
        </p:grpSpPr>
        <p:pic>
          <p:nvPicPr>
            <p:cNvPr id="5" name="Graphic 4">
              <a:extLst>
                <a:ext uri="{FF2B5EF4-FFF2-40B4-BE49-F238E27FC236}">
                  <a16:creationId xmlns:a16="http://schemas.microsoft.com/office/drawing/2014/main" id="{62BE5B69-F016-F04A-BF16-2D3401DA168A}"/>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t="28636" r="9365"/>
            <a:stretch/>
          </p:blipFill>
          <p:spPr>
            <a:xfrm>
              <a:off x="-22224" y="6373048"/>
              <a:ext cx="12227658" cy="492213"/>
            </a:xfrm>
            <a:prstGeom prst="rect">
              <a:avLst/>
            </a:prstGeom>
          </p:spPr>
        </p:pic>
        <p:pic>
          <p:nvPicPr>
            <p:cNvPr id="6" name="Graphic 5">
              <a:extLst>
                <a:ext uri="{FF2B5EF4-FFF2-40B4-BE49-F238E27FC236}">
                  <a16:creationId xmlns:a16="http://schemas.microsoft.com/office/drawing/2014/main" id="{4DD786C7-D1A4-B4E7-2540-5359B3FB28C3}"/>
                </a:ext>
              </a:extLst>
            </p:cNvPr>
            <p:cNvPicPr>
              <a:picLocks noChangeAspect="1"/>
            </p:cNvPicPr>
            <p:nvPr/>
          </p:nvPicPr>
          <p:blipFill rotWithShape="1">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rcRect t="89699" r="12942"/>
            <a:stretch/>
          </p:blipFill>
          <p:spPr>
            <a:xfrm>
              <a:off x="4795762" y="6373048"/>
              <a:ext cx="7396238" cy="492213"/>
            </a:xfrm>
            <a:prstGeom prst="rect">
              <a:avLst/>
            </a:prstGeom>
          </p:spPr>
        </p:pic>
      </p:grpSp>
      <p:grpSp>
        <p:nvGrpSpPr>
          <p:cNvPr id="7" name="Group 6">
            <a:extLst>
              <a:ext uri="{FF2B5EF4-FFF2-40B4-BE49-F238E27FC236}">
                <a16:creationId xmlns:a16="http://schemas.microsoft.com/office/drawing/2014/main" id="{1F1FD8A1-255D-88A4-C205-A1D14A60D1FE}"/>
              </a:ext>
            </a:extLst>
          </p:cNvPr>
          <p:cNvGrpSpPr/>
          <p:nvPr/>
        </p:nvGrpSpPr>
        <p:grpSpPr>
          <a:xfrm>
            <a:off x="11039332" y="6373048"/>
            <a:ext cx="828124" cy="492213"/>
            <a:chOff x="10599259" y="6107582"/>
            <a:chExt cx="1262541" cy="750418"/>
          </a:xfrm>
        </p:grpSpPr>
        <p:pic>
          <p:nvPicPr>
            <p:cNvPr id="8" name="Picture 2" descr="C:\Users\jallison\AppData\Local\Temp\VMwareDnD\a0679ae3\DS_logo_portrait_format_4color_rgb_120206.png">
              <a:extLst>
                <a:ext uri="{FF2B5EF4-FFF2-40B4-BE49-F238E27FC236}">
                  <a16:creationId xmlns:a16="http://schemas.microsoft.com/office/drawing/2014/main" id="{B7C4AF3B-8499-1A42-008F-E623AC1D5D34}"/>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9" name="Graphic 8">
              <a:extLst>
                <a:ext uri="{FF2B5EF4-FFF2-40B4-BE49-F238E27FC236}">
                  <a16:creationId xmlns:a16="http://schemas.microsoft.com/office/drawing/2014/main" id="{06CC6914-D395-26B1-6B01-E3E46DA79096}"/>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71335" y="6219311"/>
              <a:ext cx="390465" cy="474135"/>
            </a:xfrm>
            <a:prstGeom prst="rect">
              <a:avLst/>
            </a:prstGeom>
          </p:spPr>
        </p:pic>
      </p:grpSp>
      <p:sp>
        <p:nvSpPr>
          <p:cNvPr id="14" name="Title 1">
            <a:extLst>
              <a:ext uri="{FF2B5EF4-FFF2-40B4-BE49-F238E27FC236}">
                <a16:creationId xmlns:a16="http://schemas.microsoft.com/office/drawing/2014/main" id="{6399A273-597C-0CD9-651E-DCD7CCC59311}"/>
              </a:ext>
            </a:extLst>
          </p:cNvPr>
          <p:cNvSpPr>
            <a:spLocks noGrp="1"/>
          </p:cNvSpPr>
          <p:nvPr>
            <p:ph type="title"/>
          </p:nvPr>
        </p:nvSpPr>
        <p:spPr>
          <a:xfrm>
            <a:off x="479501" y="365126"/>
            <a:ext cx="11209899" cy="867600"/>
          </a:xfrm>
        </p:spPr>
        <p:txBody>
          <a:bodyPr anchor="ctr">
            <a:normAutofit/>
          </a:bodyPr>
          <a:lstStyle>
            <a:lvl1pPr>
              <a:defRPr sz="2800">
                <a:solidFill>
                  <a:schemeClr val="accent1"/>
                </a:solidFill>
              </a:defRPr>
            </a:lvl1pPr>
          </a:lstStyle>
          <a:p>
            <a:r>
              <a:rPr lang="en-US"/>
              <a:t>Click to edit Master title style</a:t>
            </a:r>
          </a:p>
        </p:txBody>
      </p:sp>
      <p:sp>
        <p:nvSpPr>
          <p:cNvPr id="15" name="Text Placeholder 2">
            <a:extLst>
              <a:ext uri="{FF2B5EF4-FFF2-40B4-BE49-F238E27FC236}">
                <a16:creationId xmlns:a16="http://schemas.microsoft.com/office/drawing/2014/main" id="{31020EEA-9DE1-B402-FBB0-7A14B5818328}"/>
              </a:ext>
            </a:extLst>
          </p:cNvPr>
          <p:cNvSpPr>
            <a:spLocks noGrp="1"/>
          </p:cNvSpPr>
          <p:nvPr>
            <p:ph idx="1"/>
          </p:nvPr>
        </p:nvSpPr>
        <p:spPr>
          <a:xfrm>
            <a:off x="479501" y="1825625"/>
            <a:ext cx="11209899" cy="3503470"/>
          </a:xfrm>
          <a:prstGeom prst="rect">
            <a:avLst/>
          </a:prstGeom>
        </p:spPr>
        <p:txBody>
          <a:bodyPr vert="horz" lIns="91440" tIns="45720" rIns="91440" bIns="45720" rtlCol="0">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ext Placeholder 2">
            <a:extLst>
              <a:ext uri="{FF2B5EF4-FFF2-40B4-BE49-F238E27FC236}">
                <a16:creationId xmlns:a16="http://schemas.microsoft.com/office/drawing/2014/main" id="{25D8E5F5-9C97-8534-C8FB-422CD6976926}"/>
              </a:ext>
            </a:extLst>
          </p:cNvPr>
          <p:cNvSpPr>
            <a:spLocks noGrp="1"/>
          </p:cNvSpPr>
          <p:nvPr>
            <p:ph idx="11" hasCustomPrompt="1"/>
          </p:nvPr>
        </p:nvSpPr>
        <p:spPr>
          <a:xfrm>
            <a:off x="479501" y="5421084"/>
            <a:ext cx="11209899" cy="852715"/>
          </a:xfrm>
          <a:prstGeom prst="rect">
            <a:avLst/>
          </a:prstGeom>
        </p:spPr>
        <p:txBody>
          <a:bodyPr vert="horz" lIns="91440" tIns="45720" rIns="91440" bIns="45720" rtlCol="0" anchor="b">
            <a:noAutofit/>
          </a:bodyPr>
          <a:lstStyle>
            <a:lvl1pPr marL="0" indent="0">
              <a:spcBef>
                <a:spcPts val="0"/>
              </a:spcBef>
              <a:buNone/>
              <a:defRPr sz="800">
                <a:solidFill>
                  <a:schemeClr val="tx1">
                    <a:lumMod val="50000"/>
                    <a:lumOff val="50000"/>
                  </a:schemeClr>
                </a:solidFill>
              </a:defRPr>
            </a:lvl1pPr>
            <a:lvl2pPr>
              <a:defRPr sz="800"/>
            </a:lvl2pPr>
            <a:lvl3pPr>
              <a:defRPr sz="800"/>
            </a:lvl3pPr>
            <a:lvl4pPr>
              <a:defRPr sz="800"/>
            </a:lvl4pPr>
            <a:lvl5pPr>
              <a:defRPr sz="800"/>
            </a:lvl5pPr>
          </a:lstStyle>
          <a:p>
            <a:pPr lvl="0"/>
            <a:r>
              <a:rPr lang="en-GB"/>
              <a:t>Footnotes and references go here</a:t>
            </a:r>
            <a:endParaRPr lang="en-US"/>
          </a:p>
        </p:txBody>
      </p:sp>
    </p:spTree>
    <p:extLst>
      <p:ext uri="{BB962C8B-B14F-4D97-AF65-F5344CB8AC3E}">
        <p14:creationId xmlns:p14="http://schemas.microsoft.com/office/powerpoint/2010/main" val="16658056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48.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6D54214-9565-E299-450C-87BA6E71BB2B}"/>
              </a:ext>
            </a:extLst>
          </p:cNvPr>
          <p:cNvGrpSpPr/>
          <p:nvPr/>
        </p:nvGrpSpPr>
        <p:grpSpPr>
          <a:xfrm>
            <a:off x="-22224" y="6373048"/>
            <a:ext cx="12227658" cy="492213"/>
            <a:chOff x="-22224" y="6373048"/>
            <a:chExt cx="12227658" cy="492213"/>
          </a:xfrm>
          <a:effectLst>
            <a:outerShdw blurRad="61531" dist="38100" dir="16200000" rotWithShape="0">
              <a:schemeClr val="accent1">
                <a:alpha val="8000"/>
              </a:schemeClr>
            </a:outerShdw>
          </a:effectLst>
        </p:grpSpPr>
        <p:pic>
          <p:nvPicPr>
            <p:cNvPr id="5" name="Graphic 4">
              <a:extLst>
                <a:ext uri="{FF2B5EF4-FFF2-40B4-BE49-F238E27FC236}">
                  <a16:creationId xmlns:a16="http://schemas.microsoft.com/office/drawing/2014/main" id="{11C5D7F8-B403-2660-EC25-A8143ADC5684}"/>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t="28636" r="9365"/>
            <a:stretch/>
          </p:blipFill>
          <p:spPr>
            <a:xfrm>
              <a:off x="-22224" y="6373048"/>
              <a:ext cx="12227658" cy="492213"/>
            </a:xfrm>
            <a:prstGeom prst="rect">
              <a:avLst/>
            </a:prstGeom>
          </p:spPr>
        </p:pic>
        <p:pic>
          <p:nvPicPr>
            <p:cNvPr id="6" name="Graphic 5">
              <a:extLst>
                <a:ext uri="{FF2B5EF4-FFF2-40B4-BE49-F238E27FC236}">
                  <a16:creationId xmlns:a16="http://schemas.microsoft.com/office/drawing/2014/main" id="{9A2DDA2D-8265-B1A4-0C01-632FC51E10C1}"/>
                </a:ext>
              </a:extLst>
            </p:cNvPr>
            <p:cNvPicPr>
              <a:picLocks noChangeAspect="1"/>
            </p:cNvPicPr>
            <p:nvPr/>
          </p:nvPicPr>
          <p:blipFill rotWithShape="1">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rcRect t="89699" r="12942"/>
            <a:stretch/>
          </p:blipFill>
          <p:spPr>
            <a:xfrm>
              <a:off x="4795762" y="6373048"/>
              <a:ext cx="7396238" cy="492213"/>
            </a:xfrm>
            <a:prstGeom prst="rect">
              <a:avLst/>
            </a:prstGeom>
          </p:spPr>
        </p:pic>
      </p:grpSp>
      <p:grpSp>
        <p:nvGrpSpPr>
          <p:cNvPr id="7" name="Group 6">
            <a:extLst>
              <a:ext uri="{FF2B5EF4-FFF2-40B4-BE49-F238E27FC236}">
                <a16:creationId xmlns:a16="http://schemas.microsoft.com/office/drawing/2014/main" id="{E5E51700-9409-DFD9-6789-AD77A053253B}"/>
              </a:ext>
            </a:extLst>
          </p:cNvPr>
          <p:cNvGrpSpPr/>
          <p:nvPr/>
        </p:nvGrpSpPr>
        <p:grpSpPr>
          <a:xfrm>
            <a:off x="11039332" y="6373048"/>
            <a:ext cx="828124" cy="492213"/>
            <a:chOff x="10599259" y="6107582"/>
            <a:chExt cx="1262541" cy="750418"/>
          </a:xfrm>
        </p:grpSpPr>
        <p:pic>
          <p:nvPicPr>
            <p:cNvPr id="9" name="Picture 2" descr="C:\Users\jallison\AppData\Local\Temp\VMwareDnD\a0679ae3\DS_logo_portrait_format_4color_rgb_120206.png">
              <a:extLst>
                <a:ext uri="{FF2B5EF4-FFF2-40B4-BE49-F238E27FC236}">
                  <a16:creationId xmlns:a16="http://schemas.microsoft.com/office/drawing/2014/main" id="{5E7E7B2B-B4E0-9281-DC50-F9398C18C001}"/>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10" name="Graphic 9">
              <a:extLst>
                <a:ext uri="{FF2B5EF4-FFF2-40B4-BE49-F238E27FC236}">
                  <a16:creationId xmlns:a16="http://schemas.microsoft.com/office/drawing/2014/main" id="{723C7A1F-CC08-9B5B-6028-6473BCBF779B}"/>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71335" y="6219311"/>
              <a:ext cx="390465" cy="474135"/>
            </a:xfrm>
            <a:prstGeom prst="rect">
              <a:avLst/>
            </a:prstGeom>
          </p:spPr>
        </p:pic>
      </p:grpSp>
      <p:sp>
        <p:nvSpPr>
          <p:cNvPr id="14" name="Text Placeholder 2">
            <a:extLst>
              <a:ext uri="{FF2B5EF4-FFF2-40B4-BE49-F238E27FC236}">
                <a16:creationId xmlns:a16="http://schemas.microsoft.com/office/drawing/2014/main" id="{24180CB9-0C4F-AB3D-C53D-BCE20FDF494A}"/>
              </a:ext>
            </a:extLst>
          </p:cNvPr>
          <p:cNvSpPr>
            <a:spLocks noGrp="1"/>
          </p:cNvSpPr>
          <p:nvPr>
            <p:ph idx="11" hasCustomPrompt="1"/>
          </p:nvPr>
        </p:nvSpPr>
        <p:spPr>
          <a:xfrm>
            <a:off x="479501" y="5421084"/>
            <a:ext cx="11209899" cy="852715"/>
          </a:xfrm>
          <a:prstGeom prst="rect">
            <a:avLst/>
          </a:prstGeom>
        </p:spPr>
        <p:txBody>
          <a:bodyPr vert="horz" lIns="91440" tIns="45720" rIns="91440" bIns="45720" rtlCol="0" anchor="b">
            <a:noAutofit/>
          </a:bodyPr>
          <a:lstStyle>
            <a:lvl1pPr marL="0" indent="0">
              <a:spcBef>
                <a:spcPts val="0"/>
              </a:spcBef>
              <a:buNone/>
              <a:defRPr sz="800">
                <a:solidFill>
                  <a:schemeClr val="tx1">
                    <a:lumMod val="50000"/>
                    <a:lumOff val="50000"/>
                  </a:schemeClr>
                </a:solidFill>
              </a:defRPr>
            </a:lvl1pPr>
            <a:lvl2pPr>
              <a:defRPr sz="800"/>
            </a:lvl2pPr>
            <a:lvl3pPr>
              <a:defRPr sz="800"/>
            </a:lvl3pPr>
            <a:lvl4pPr>
              <a:defRPr sz="800"/>
            </a:lvl4pPr>
            <a:lvl5pPr>
              <a:defRPr sz="800"/>
            </a:lvl5pPr>
          </a:lstStyle>
          <a:p>
            <a:pPr lvl="0"/>
            <a:r>
              <a:rPr lang="en-GB"/>
              <a:t>Footnotes and references go here</a:t>
            </a:r>
            <a:endParaRPr lang="en-US"/>
          </a:p>
        </p:txBody>
      </p:sp>
      <p:sp>
        <p:nvSpPr>
          <p:cNvPr id="15" name="Title 1">
            <a:extLst>
              <a:ext uri="{FF2B5EF4-FFF2-40B4-BE49-F238E27FC236}">
                <a16:creationId xmlns:a16="http://schemas.microsoft.com/office/drawing/2014/main" id="{89F4ABA9-D551-FC03-62EB-25BB5B0AB96E}"/>
              </a:ext>
            </a:extLst>
          </p:cNvPr>
          <p:cNvSpPr>
            <a:spLocks noGrp="1"/>
          </p:cNvSpPr>
          <p:nvPr>
            <p:ph type="title"/>
          </p:nvPr>
        </p:nvSpPr>
        <p:spPr>
          <a:xfrm>
            <a:off x="479501" y="365126"/>
            <a:ext cx="11209899" cy="867600"/>
          </a:xfrm>
        </p:spPr>
        <p:txBody>
          <a:bodyPr anchor="ctr">
            <a:normAutofit/>
          </a:bodyPr>
          <a:lstStyle>
            <a:lvl1pPr>
              <a:defRPr sz="2800">
                <a:solidFill>
                  <a:schemeClr val="accent1"/>
                </a:solidFill>
              </a:defRPr>
            </a:lvl1pPr>
          </a:lstStyle>
          <a:p>
            <a:r>
              <a:rPr lang="en-US"/>
              <a:t>Click to edit Master title style</a:t>
            </a:r>
          </a:p>
        </p:txBody>
      </p:sp>
      <p:sp>
        <p:nvSpPr>
          <p:cNvPr id="16" name="Content Placeholder 2">
            <a:extLst>
              <a:ext uri="{FF2B5EF4-FFF2-40B4-BE49-F238E27FC236}">
                <a16:creationId xmlns:a16="http://schemas.microsoft.com/office/drawing/2014/main" id="{BC5304B3-E041-62C4-4684-4893218CE889}"/>
              </a:ext>
            </a:extLst>
          </p:cNvPr>
          <p:cNvSpPr>
            <a:spLocks noGrp="1"/>
          </p:cNvSpPr>
          <p:nvPr>
            <p:ph sz="half" idx="1"/>
          </p:nvPr>
        </p:nvSpPr>
        <p:spPr>
          <a:xfrm>
            <a:off x="479501" y="1331975"/>
            <a:ext cx="5540299" cy="398932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60DD337E-1AAB-2965-CF08-B3AE9AA03524}"/>
              </a:ext>
            </a:extLst>
          </p:cNvPr>
          <p:cNvSpPr>
            <a:spLocks noGrp="1"/>
          </p:cNvSpPr>
          <p:nvPr>
            <p:ph sz="half" idx="2"/>
          </p:nvPr>
        </p:nvSpPr>
        <p:spPr>
          <a:xfrm>
            <a:off x="6148999" y="1331975"/>
            <a:ext cx="5540299" cy="398932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099289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49.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6E6022C-7A7B-624B-95C7-9A7BABBEC7E2}"/>
              </a:ext>
            </a:extLst>
          </p:cNvPr>
          <p:cNvSpPr>
            <a:spLocks noGrp="1"/>
          </p:cNvSpPr>
          <p:nvPr>
            <p:ph sz="half" idx="1"/>
          </p:nvPr>
        </p:nvSpPr>
        <p:spPr>
          <a:xfrm>
            <a:off x="479501" y="1825625"/>
            <a:ext cx="5540299" cy="349567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83A33B87-4B47-8FA6-423F-8F8F67E75EFD}"/>
              </a:ext>
            </a:extLst>
          </p:cNvPr>
          <p:cNvSpPr>
            <a:spLocks noGrp="1"/>
          </p:cNvSpPr>
          <p:nvPr>
            <p:ph sz="half" idx="2"/>
          </p:nvPr>
        </p:nvSpPr>
        <p:spPr>
          <a:xfrm>
            <a:off x="6148999" y="1825625"/>
            <a:ext cx="5540299" cy="349567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2">
            <a:extLst>
              <a:ext uri="{FF2B5EF4-FFF2-40B4-BE49-F238E27FC236}">
                <a16:creationId xmlns:a16="http://schemas.microsoft.com/office/drawing/2014/main" id="{DED5D5E4-C995-E9A9-549B-029970A39E7F}"/>
              </a:ext>
            </a:extLst>
          </p:cNvPr>
          <p:cNvSpPr>
            <a:spLocks noGrp="1"/>
          </p:cNvSpPr>
          <p:nvPr>
            <p:ph type="body" sz="quarter" idx="10"/>
          </p:nvPr>
        </p:nvSpPr>
        <p:spPr>
          <a:xfrm>
            <a:off x="479500" y="1233488"/>
            <a:ext cx="5540400" cy="592137"/>
          </a:xfrm>
        </p:spPr>
        <p:txBody>
          <a:bodyPr/>
          <a:lstStyle>
            <a:lvl1pPr marL="0" indent="0">
              <a:buNone/>
              <a:defRPr sz="1800" b="1">
                <a:solidFill>
                  <a:schemeClr val="accent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9" name="Text Placeholder 2">
            <a:extLst>
              <a:ext uri="{FF2B5EF4-FFF2-40B4-BE49-F238E27FC236}">
                <a16:creationId xmlns:a16="http://schemas.microsoft.com/office/drawing/2014/main" id="{97BB86AC-7B25-E713-E081-4CA7F7F59C6D}"/>
              </a:ext>
            </a:extLst>
          </p:cNvPr>
          <p:cNvSpPr>
            <a:spLocks noGrp="1"/>
          </p:cNvSpPr>
          <p:nvPr>
            <p:ph type="body" sz="quarter" idx="11"/>
          </p:nvPr>
        </p:nvSpPr>
        <p:spPr>
          <a:xfrm>
            <a:off x="6149000" y="1232725"/>
            <a:ext cx="5540400" cy="592137"/>
          </a:xfrm>
        </p:spPr>
        <p:txBody>
          <a:bodyPr/>
          <a:lstStyle>
            <a:lvl1pPr marL="0" indent="0">
              <a:buNone/>
              <a:defRPr sz="1800" b="1">
                <a:solidFill>
                  <a:schemeClr val="accent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grpSp>
        <p:nvGrpSpPr>
          <p:cNvPr id="4" name="Group 3">
            <a:extLst>
              <a:ext uri="{FF2B5EF4-FFF2-40B4-BE49-F238E27FC236}">
                <a16:creationId xmlns:a16="http://schemas.microsoft.com/office/drawing/2014/main" id="{72F8B8CA-AE41-A19C-E760-99CEEB1B7028}"/>
              </a:ext>
            </a:extLst>
          </p:cNvPr>
          <p:cNvGrpSpPr/>
          <p:nvPr/>
        </p:nvGrpSpPr>
        <p:grpSpPr>
          <a:xfrm>
            <a:off x="-22224" y="6373048"/>
            <a:ext cx="12227658" cy="492213"/>
            <a:chOff x="-22224" y="6373048"/>
            <a:chExt cx="12227658" cy="492213"/>
          </a:xfrm>
          <a:effectLst>
            <a:outerShdw blurRad="61531" dist="38100" dir="16200000" rotWithShape="0">
              <a:schemeClr val="accent1">
                <a:alpha val="8000"/>
              </a:schemeClr>
            </a:outerShdw>
          </a:effectLst>
        </p:grpSpPr>
        <p:pic>
          <p:nvPicPr>
            <p:cNvPr id="5" name="Graphic 4">
              <a:extLst>
                <a:ext uri="{FF2B5EF4-FFF2-40B4-BE49-F238E27FC236}">
                  <a16:creationId xmlns:a16="http://schemas.microsoft.com/office/drawing/2014/main" id="{D906B4B5-9132-C269-69BB-29E5D1027864}"/>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t="28636" r="9365"/>
            <a:stretch/>
          </p:blipFill>
          <p:spPr>
            <a:xfrm>
              <a:off x="-22224" y="6373048"/>
              <a:ext cx="12227658" cy="492213"/>
            </a:xfrm>
            <a:prstGeom prst="rect">
              <a:avLst/>
            </a:prstGeom>
          </p:spPr>
        </p:pic>
        <p:pic>
          <p:nvPicPr>
            <p:cNvPr id="6" name="Graphic 5">
              <a:extLst>
                <a:ext uri="{FF2B5EF4-FFF2-40B4-BE49-F238E27FC236}">
                  <a16:creationId xmlns:a16="http://schemas.microsoft.com/office/drawing/2014/main" id="{A809D530-94AF-8FD1-1F40-61BF65C3984F}"/>
                </a:ext>
              </a:extLst>
            </p:cNvPr>
            <p:cNvPicPr>
              <a:picLocks noChangeAspect="1"/>
            </p:cNvPicPr>
            <p:nvPr/>
          </p:nvPicPr>
          <p:blipFill rotWithShape="1">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rcRect t="89699" r="12942"/>
            <a:stretch/>
          </p:blipFill>
          <p:spPr>
            <a:xfrm>
              <a:off x="4795762" y="6373048"/>
              <a:ext cx="7396238" cy="492213"/>
            </a:xfrm>
            <a:prstGeom prst="rect">
              <a:avLst/>
            </a:prstGeom>
          </p:spPr>
        </p:pic>
      </p:grpSp>
      <p:grpSp>
        <p:nvGrpSpPr>
          <p:cNvPr id="7" name="Group 6">
            <a:extLst>
              <a:ext uri="{FF2B5EF4-FFF2-40B4-BE49-F238E27FC236}">
                <a16:creationId xmlns:a16="http://schemas.microsoft.com/office/drawing/2014/main" id="{1655942D-967C-AAC5-AC18-510DE680E0AF}"/>
              </a:ext>
            </a:extLst>
          </p:cNvPr>
          <p:cNvGrpSpPr/>
          <p:nvPr/>
        </p:nvGrpSpPr>
        <p:grpSpPr>
          <a:xfrm>
            <a:off x="11039332" y="6373048"/>
            <a:ext cx="828124" cy="492213"/>
            <a:chOff x="10599259" y="6107582"/>
            <a:chExt cx="1262541" cy="750418"/>
          </a:xfrm>
        </p:grpSpPr>
        <p:pic>
          <p:nvPicPr>
            <p:cNvPr id="11" name="Picture 2" descr="C:\Users\jallison\AppData\Local\Temp\VMwareDnD\a0679ae3\DS_logo_portrait_format_4color_rgb_120206.png">
              <a:extLst>
                <a:ext uri="{FF2B5EF4-FFF2-40B4-BE49-F238E27FC236}">
                  <a16:creationId xmlns:a16="http://schemas.microsoft.com/office/drawing/2014/main" id="{C26A7CED-FCE7-F391-F2D3-CCB6321AB009}"/>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12" name="Graphic 11">
              <a:extLst>
                <a:ext uri="{FF2B5EF4-FFF2-40B4-BE49-F238E27FC236}">
                  <a16:creationId xmlns:a16="http://schemas.microsoft.com/office/drawing/2014/main" id="{D8F03402-7457-4608-9C27-5AB29CFD1B01}"/>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71335" y="6219311"/>
              <a:ext cx="390465" cy="474135"/>
            </a:xfrm>
            <a:prstGeom prst="rect">
              <a:avLst/>
            </a:prstGeom>
          </p:spPr>
        </p:pic>
      </p:grpSp>
      <p:sp>
        <p:nvSpPr>
          <p:cNvPr id="14" name="Text Placeholder 2">
            <a:extLst>
              <a:ext uri="{FF2B5EF4-FFF2-40B4-BE49-F238E27FC236}">
                <a16:creationId xmlns:a16="http://schemas.microsoft.com/office/drawing/2014/main" id="{8188E720-FE08-B333-4ABA-433EF463DDE1}"/>
              </a:ext>
            </a:extLst>
          </p:cNvPr>
          <p:cNvSpPr>
            <a:spLocks noGrp="1"/>
          </p:cNvSpPr>
          <p:nvPr>
            <p:ph idx="12" hasCustomPrompt="1"/>
          </p:nvPr>
        </p:nvSpPr>
        <p:spPr>
          <a:xfrm>
            <a:off x="479501" y="5421084"/>
            <a:ext cx="11209899" cy="852715"/>
          </a:xfrm>
          <a:prstGeom prst="rect">
            <a:avLst/>
          </a:prstGeom>
        </p:spPr>
        <p:txBody>
          <a:bodyPr vert="horz" lIns="91440" tIns="45720" rIns="91440" bIns="45720" rtlCol="0" anchor="b">
            <a:noAutofit/>
          </a:bodyPr>
          <a:lstStyle>
            <a:lvl1pPr marL="0" indent="0">
              <a:spcBef>
                <a:spcPts val="0"/>
              </a:spcBef>
              <a:buNone/>
              <a:defRPr sz="800">
                <a:solidFill>
                  <a:schemeClr val="tx1">
                    <a:lumMod val="50000"/>
                    <a:lumOff val="50000"/>
                  </a:schemeClr>
                </a:solidFill>
              </a:defRPr>
            </a:lvl1pPr>
            <a:lvl2pPr>
              <a:defRPr sz="800"/>
            </a:lvl2pPr>
            <a:lvl3pPr>
              <a:defRPr sz="800"/>
            </a:lvl3pPr>
            <a:lvl4pPr>
              <a:defRPr sz="800"/>
            </a:lvl4pPr>
            <a:lvl5pPr>
              <a:defRPr sz="800"/>
            </a:lvl5pPr>
          </a:lstStyle>
          <a:p>
            <a:pPr lvl="0"/>
            <a:r>
              <a:rPr lang="en-GB"/>
              <a:t>Footnotes and references go here</a:t>
            </a:r>
            <a:endParaRPr lang="en-US"/>
          </a:p>
        </p:txBody>
      </p:sp>
      <p:sp>
        <p:nvSpPr>
          <p:cNvPr id="15" name="Title 1">
            <a:extLst>
              <a:ext uri="{FF2B5EF4-FFF2-40B4-BE49-F238E27FC236}">
                <a16:creationId xmlns:a16="http://schemas.microsoft.com/office/drawing/2014/main" id="{6EF74ADD-2C36-C597-1D8D-187E571045A8}"/>
              </a:ext>
            </a:extLst>
          </p:cNvPr>
          <p:cNvSpPr>
            <a:spLocks noGrp="1"/>
          </p:cNvSpPr>
          <p:nvPr>
            <p:ph type="title"/>
          </p:nvPr>
        </p:nvSpPr>
        <p:spPr>
          <a:xfrm>
            <a:off x="479501" y="365126"/>
            <a:ext cx="11209899" cy="867600"/>
          </a:xfrm>
        </p:spPr>
        <p:txBody>
          <a:bodyPr anchor="ctr">
            <a:normAutofit/>
          </a:bodyPr>
          <a:lstStyle>
            <a:lvl1pPr>
              <a:defRPr sz="2800">
                <a:solidFill>
                  <a:schemeClr val="accent1"/>
                </a:solidFill>
              </a:defRPr>
            </a:lvl1pPr>
          </a:lstStyle>
          <a:p>
            <a:r>
              <a:rPr lang="en-US"/>
              <a:t>Click to edit Master title style</a:t>
            </a:r>
          </a:p>
        </p:txBody>
      </p:sp>
    </p:spTree>
    <p:extLst>
      <p:ext uri="{BB962C8B-B14F-4D97-AF65-F5344CB8AC3E}">
        <p14:creationId xmlns:p14="http://schemas.microsoft.com/office/powerpoint/2010/main" val="15760655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773B18-241F-7B52-4846-04A5D1569842}"/>
              </a:ext>
            </a:extLst>
          </p:cNvPr>
          <p:cNvSpPr>
            <a:spLocks noGrp="1"/>
          </p:cNvSpPr>
          <p:nvPr>
            <p:ph type="pic" idx="1"/>
          </p:nvPr>
        </p:nvSpPr>
        <p:spPr>
          <a:xfrm>
            <a:off x="5183188" y="662305"/>
            <a:ext cx="6172200" cy="4707282"/>
          </a:xfrm>
        </p:spPr>
        <p:txBody>
          <a:bodyPr>
            <a:normAutofit/>
          </a:bodyPr>
          <a:lstStyle>
            <a:lvl1pPr marL="0" indent="0">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6" name="Content Placeholder 2">
            <a:extLst>
              <a:ext uri="{FF2B5EF4-FFF2-40B4-BE49-F238E27FC236}">
                <a16:creationId xmlns:a16="http://schemas.microsoft.com/office/drawing/2014/main" id="{46B32D40-0227-FC78-C191-CD79579CA0E1}"/>
              </a:ext>
            </a:extLst>
          </p:cNvPr>
          <p:cNvSpPr>
            <a:spLocks noGrp="1"/>
          </p:cNvSpPr>
          <p:nvPr>
            <p:ph sz="half" idx="10"/>
          </p:nvPr>
        </p:nvSpPr>
        <p:spPr>
          <a:xfrm>
            <a:off x="479501" y="1825625"/>
            <a:ext cx="4448099" cy="3538561"/>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2">
            <a:extLst>
              <a:ext uri="{FF2B5EF4-FFF2-40B4-BE49-F238E27FC236}">
                <a16:creationId xmlns:a16="http://schemas.microsoft.com/office/drawing/2014/main" id="{5847AF45-2515-9886-AF39-7F9DB2901E3B}"/>
              </a:ext>
            </a:extLst>
          </p:cNvPr>
          <p:cNvSpPr>
            <a:spLocks noGrp="1"/>
          </p:cNvSpPr>
          <p:nvPr>
            <p:ph type="body" sz="quarter" idx="11"/>
          </p:nvPr>
        </p:nvSpPr>
        <p:spPr>
          <a:xfrm>
            <a:off x="479501" y="1233488"/>
            <a:ext cx="4448099" cy="592137"/>
          </a:xfrm>
        </p:spPr>
        <p:txBody>
          <a:bodyPr/>
          <a:lstStyle>
            <a:lvl1pPr marL="0" indent="0">
              <a:buNone/>
              <a:defRPr sz="1800" b="1">
                <a:solidFill>
                  <a:schemeClr val="accent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grpSp>
        <p:nvGrpSpPr>
          <p:cNvPr id="2" name="Group 1">
            <a:extLst>
              <a:ext uri="{FF2B5EF4-FFF2-40B4-BE49-F238E27FC236}">
                <a16:creationId xmlns:a16="http://schemas.microsoft.com/office/drawing/2014/main" id="{286F6F75-5BF8-7E50-5A3D-5F98F3BA4BBC}"/>
              </a:ext>
            </a:extLst>
          </p:cNvPr>
          <p:cNvGrpSpPr/>
          <p:nvPr/>
        </p:nvGrpSpPr>
        <p:grpSpPr>
          <a:xfrm>
            <a:off x="-22224" y="6373048"/>
            <a:ext cx="12227658" cy="492213"/>
            <a:chOff x="-22224" y="6373048"/>
            <a:chExt cx="12227658" cy="492213"/>
          </a:xfrm>
          <a:effectLst>
            <a:outerShdw blurRad="61531" dist="38100" dir="16200000" rotWithShape="0">
              <a:schemeClr val="accent1">
                <a:alpha val="8000"/>
              </a:schemeClr>
            </a:outerShdw>
          </a:effectLst>
        </p:grpSpPr>
        <p:pic>
          <p:nvPicPr>
            <p:cNvPr id="4" name="Graphic 3">
              <a:extLst>
                <a:ext uri="{FF2B5EF4-FFF2-40B4-BE49-F238E27FC236}">
                  <a16:creationId xmlns:a16="http://schemas.microsoft.com/office/drawing/2014/main" id="{ABD38A58-0EC9-3975-3895-437E6F089688}"/>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t="28636" r="9365"/>
            <a:stretch/>
          </p:blipFill>
          <p:spPr>
            <a:xfrm>
              <a:off x="-22224" y="6373048"/>
              <a:ext cx="12227658" cy="492213"/>
            </a:xfrm>
            <a:prstGeom prst="rect">
              <a:avLst/>
            </a:prstGeom>
          </p:spPr>
        </p:pic>
        <p:pic>
          <p:nvPicPr>
            <p:cNvPr id="5" name="Graphic 4">
              <a:extLst>
                <a:ext uri="{FF2B5EF4-FFF2-40B4-BE49-F238E27FC236}">
                  <a16:creationId xmlns:a16="http://schemas.microsoft.com/office/drawing/2014/main" id="{E252534C-8BB5-E3B3-96A2-69E29CF32C2E}"/>
                </a:ext>
              </a:extLst>
            </p:cNvPr>
            <p:cNvPicPr>
              <a:picLocks noChangeAspect="1"/>
            </p:cNvPicPr>
            <p:nvPr/>
          </p:nvPicPr>
          <p:blipFill rotWithShape="1">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rcRect t="89699" r="12942"/>
            <a:stretch/>
          </p:blipFill>
          <p:spPr>
            <a:xfrm>
              <a:off x="4795762" y="6373048"/>
              <a:ext cx="7396238" cy="492213"/>
            </a:xfrm>
            <a:prstGeom prst="rect">
              <a:avLst/>
            </a:prstGeom>
          </p:spPr>
        </p:pic>
      </p:grpSp>
      <p:grpSp>
        <p:nvGrpSpPr>
          <p:cNvPr id="6" name="Group 5">
            <a:extLst>
              <a:ext uri="{FF2B5EF4-FFF2-40B4-BE49-F238E27FC236}">
                <a16:creationId xmlns:a16="http://schemas.microsoft.com/office/drawing/2014/main" id="{B9150616-F54E-62EE-0126-A8B12B703948}"/>
              </a:ext>
            </a:extLst>
          </p:cNvPr>
          <p:cNvGrpSpPr/>
          <p:nvPr/>
        </p:nvGrpSpPr>
        <p:grpSpPr>
          <a:xfrm>
            <a:off x="11039332" y="6373048"/>
            <a:ext cx="828124" cy="492213"/>
            <a:chOff x="10599259" y="6107582"/>
            <a:chExt cx="1262541" cy="750418"/>
          </a:xfrm>
        </p:grpSpPr>
        <p:pic>
          <p:nvPicPr>
            <p:cNvPr id="9" name="Picture 2" descr="C:\Users\jallison\AppData\Local\Temp\VMwareDnD\a0679ae3\DS_logo_portrait_format_4color_rgb_120206.png">
              <a:extLst>
                <a:ext uri="{FF2B5EF4-FFF2-40B4-BE49-F238E27FC236}">
                  <a16:creationId xmlns:a16="http://schemas.microsoft.com/office/drawing/2014/main" id="{4E461931-A68F-4116-920E-3DFBA0D43DBD}"/>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10" name="Graphic 9">
              <a:extLst>
                <a:ext uri="{FF2B5EF4-FFF2-40B4-BE49-F238E27FC236}">
                  <a16:creationId xmlns:a16="http://schemas.microsoft.com/office/drawing/2014/main" id="{1668B33E-954C-145C-DE1F-3F46593B42AC}"/>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71335" y="6219311"/>
              <a:ext cx="390465" cy="474135"/>
            </a:xfrm>
            <a:prstGeom prst="rect">
              <a:avLst/>
            </a:prstGeom>
          </p:spPr>
        </p:pic>
      </p:grpSp>
      <p:sp>
        <p:nvSpPr>
          <p:cNvPr id="11" name="Text Placeholder 2">
            <a:extLst>
              <a:ext uri="{FF2B5EF4-FFF2-40B4-BE49-F238E27FC236}">
                <a16:creationId xmlns:a16="http://schemas.microsoft.com/office/drawing/2014/main" id="{19795FB8-1D36-0C53-CF8F-FF783EF8CCD4}"/>
              </a:ext>
            </a:extLst>
          </p:cNvPr>
          <p:cNvSpPr>
            <a:spLocks noGrp="1"/>
          </p:cNvSpPr>
          <p:nvPr>
            <p:ph idx="12" hasCustomPrompt="1"/>
          </p:nvPr>
        </p:nvSpPr>
        <p:spPr>
          <a:xfrm>
            <a:off x="479501" y="5421084"/>
            <a:ext cx="11209899" cy="852715"/>
          </a:xfrm>
          <a:prstGeom prst="rect">
            <a:avLst/>
          </a:prstGeom>
        </p:spPr>
        <p:txBody>
          <a:bodyPr vert="horz" lIns="91440" tIns="45720" rIns="91440" bIns="45720" rtlCol="0" anchor="b">
            <a:noAutofit/>
          </a:bodyPr>
          <a:lstStyle>
            <a:lvl1pPr marL="0" indent="0">
              <a:spcBef>
                <a:spcPts val="0"/>
              </a:spcBef>
              <a:buNone/>
              <a:defRPr sz="800">
                <a:solidFill>
                  <a:schemeClr val="tx1">
                    <a:lumMod val="50000"/>
                    <a:lumOff val="50000"/>
                  </a:schemeClr>
                </a:solidFill>
              </a:defRPr>
            </a:lvl1pPr>
            <a:lvl2pPr>
              <a:defRPr sz="800"/>
            </a:lvl2pPr>
            <a:lvl3pPr>
              <a:defRPr sz="800"/>
            </a:lvl3pPr>
            <a:lvl4pPr>
              <a:defRPr sz="800"/>
            </a:lvl4pPr>
            <a:lvl5pPr>
              <a:defRPr sz="800"/>
            </a:lvl5pPr>
          </a:lstStyle>
          <a:p>
            <a:pPr lvl="0"/>
            <a:r>
              <a:rPr lang="en-GB"/>
              <a:t>Footnotes and references go here</a:t>
            </a:r>
            <a:endParaRPr lang="en-US"/>
          </a:p>
        </p:txBody>
      </p:sp>
      <p:sp>
        <p:nvSpPr>
          <p:cNvPr id="12" name="Title 1">
            <a:extLst>
              <a:ext uri="{FF2B5EF4-FFF2-40B4-BE49-F238E27FC236}">
                <a16:creationId xmlns:a16="http://schemas.microsoft.com/office/drawing/2014/main" id="{07EE85E2-82A8-55D2-B396-B3E81EF4FEFB}"/>
              </a:ext>
            </a:extLst>
          </p:cNvPr>
          <p:cNvSpPr>
            <a:spLocks noGrp="1"/>
          </p:cNvSpPr>
          <p:nvPr>
            <p:ph type="title"/>
          </p:nvPr>
        </p:nvSpPr>
        <p:spPr>
          <a:xfrm>
            <a:off x="479501" y="365126"/>
            <a:ext cx="4448099" cy="867600"/>
          </a:xfrm>
        </p:spPr>
        <p:txBody>
          <a:bodyPr anchor="ctr">
            <a:normAutofit/>
          </a:bodyPr>
          <a:lstStyle>
            <a:lvl1pPr>
              <a:defRPr sz="3200">
                <a:solidFill>
                  <a:schemeClr val="accent1"/>
                </a:solidFill>
              </a:defRPr>
            </a:lvl1pPr>
          </a:lstStyle>
          <a:p>
            <a:r>
              <a:rPr lang="en-US"/>
              <a:t>Click to edit Master title style</a:t>
            </a:r>
          </a:p>
        </p:txBody>
      </p:sp>
    </p:spTree>
    <p:extLst>
      <p:ext uri="{BB962C8B-B14F-4D97-AF65-F5344CB8AC3E}">
        <p14:creationId xmlns:p14="http://schemas.microsoft.com/office/powerpoint/2010/main" val="34664608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51.xml><?xml version="1.0" encoding="utf-8"?>
<p:sldLayout xmlns:a="http://schemas.openxmlformats.org/drawingml/2006/main" xmlns:r="http://schemas.openxmlformats.org/officeDocument/2006/relationships" xmlns:p="http://schemas.openxmlformats.org/presentationml/2006/main" preserve="1">
  <p:cSld name="1_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773B18-241F-7B52-4846-04A5D1569842}"/>
              </a:ext>
            </a:extLst>
          </p:cNvPr>
          <p:cNvSpPr>
            <a:spLocks noGrp="1"/>
          </p:cNvSpPr>
          <p:nvPr>
            <p:ph type="pic" idx="1"/>
          </p:nvPr>
        </p:nvSpPr>
        <p:spPr>
          <a:xfrm>
            <a:off x="5183188" y="365125"/>
            <a:ext cx="6506212" cy="4995685"/>
          </a:xfrm>
        </p:spPr>
        <p:txBody>
          <a:bodyPr>
            <a:normAutofit/>
          </a:bodyPr>
          <a:lstStyle>
            <a:lvl1pPr marL="0" indent="0">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6" name="Content Placeholder 2">
            <a:extLst>
              <a:ext uri="{FF2B5EF4-FFF2-40B4-BE49-F238E27FC236}">
                <a16:creationId xmlns:a16="http://schemas.microsoft.com/office/drawing/2014/main" id="{46B32D40-0227-FC78-C191-CD79579CA0E1}"/>
              </a:ext>
            </a:extLst>
          </p:cNvPr>
          <p:cNvSpPr>
            <a:spLocks noGrp="1"/>
          </p:cNvSpPr>
          <p:nvPr>
            <p:ph sz="half" idx="10"/>
          </p:nvPr>
        </p:nvSpPr>
        <p:spPr>
          <a:xfrm>
            <a:off x="479501" y="1463041"/>
            <a:ext cx="4448099" cy="3897769"/>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 name="Group 1">
            <a:extLst>
              <a:ext uri="{FF2B5EF4-FFF2-40B4-BE49-F238E27FC236}">
                <a16:creationId xmlns:a16="http://schemas.microsoft.com/office/drawing/2014/main" id="{D2C41E7D-33C4-6494-46A1-D6A79EDF80C7}"/>
              </a:ext>
            </a:extLst>
          </p:cNvPr>
          <p:cNvGrpSpPr/>
          <p:nvPr/>
        </p:nvGrpSpPr>
        <p:grpSpPr>
          <a:xfrm>
            <a:off x="-22224" y="6373048"/>
            <a:ext cx="12227658" cy="492213"/>
            <a:chOff x="-22224" y="6373048"/>
            <a:chExt cx="12227658" cy="492213"/>
          </a:xfrm>
          <a:effectLst>
            <a:outerShdw blurRad="61531" dist="38100" dir="16200000" rotWithShape="0">
              <a:schemeClr val="accent1">
                <a:alpha val="8000"/>
              </a:schemeClr>
            </a:outerShdw>
          </a:effectLst>
        </p:grpSpPr>
        <p:pic>
          <p:nvPicPr>
            <p:cNvPr id="4" name="Graphic 3">
              <a:extLst>
                <a:ext uri="{FF2B5EF4-FFF2-40B4-BE49-F238E27FC236}">
                  <a16:creationId xmlns:a16="http://schemas.microsoft.com/office/drawing/2014/main" id="{20E442F2-3D71-ACD5-A2CA-D727239432EC}"/>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t="28636" r="9365"/>
            <a:stretch/>
          </p:blipFill>
          <p:spPr>
            <a:xfrm>
              <a:off x="-22224" y="6373048"/>
              <a:ext cx="12227658" cy="492213"/>
            </a:xfrm>
            <a:prstGeom prst="rect">
              <a:avLst/>
            </a:prstGeom>
          </p:spPr>
        </p:pic>
        <p:pic>
          <p:nvPicPr>
            <p:cNvPr id="5" name="Graphic 4">
              <a:extLst>
                <a:ext uri="{FF2B5EF4-FFF2-40B4-BE49-F238E27FC236}">
                  <a16:creationId xmlns:a16="http://schemas.microsoft.com/office/drawing/2014/main" id="{F4B3AF75-E0CF-EA0F-DF4E-B2DE2BC9CBD3}"/>
                </a:ext>
              </a:extLst>
            </p:cNvPr>
            <p:cNvPicPr>
              <a:picLocks noChangeAspect="1"/>
            </p:cNvPicPr>
            <p:nvPr/>
          </p:nvPicPr>
          <p:blipFill rotWithShape="1">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rcRect t="89699" r="12942"/>
            <a:stretch/>
          </p:blipFill>
          <p:spPr>
            <a:xfrm>
              <a:off x="4795762" y="6373048"/>
              <a:ext cx="7396238" cy="492213"/>
            </a:xfrm>
            <a:prstGeom prst="rect">
              <a:avLst/>
            </a:prstGeom>
          </p:spPr>
        </p:pic>
      </p:grpSp>
      <p:grpSp>
        <p:nvGrpSpPr>
          <p:cNvPr id="6" name="Group 5">
            <a:extLst>
              <a:ext uri="{FF2B5EF4-FFF2-40B4-BE49-F238E27FC236}">
                <a16:creationId xmlns:a16="http://schemas.microsoft.com/office/drawing/2014/main" id="{85342DCF-64F2-F3E4-3A8D-209C031126F4}"/>
              </a:ext>
            </a:extLst>
          </p:cNvPr>
          <p:cNvGrpSpPr/>
          <p:nvPr/>
        </p:nvGrpSpPr>
        <p:grpSpPr>
          <a:xfrm>
            <a:off x="11039332" y="6373048"/>
            <a:ext cx="828124" cy="492213"/>
            <a:chOff x="10599259" y="6107582"/>
            <a:chExt cx="1262541" cy="750418"/>
          </a:xfrm>
        </p:grpSpPr>
        <p:pic>
          <p:nvPicPr>
            <p:cNvPr id="8" name="Picture 2" descr="C:\Users\jallison\AppData\Local\Temp\VMwareDnD\a0679ae3\DS_logo_portrait_format_4color_rgb_120206.png">
              <a:extLst>
                <a:ext uri="{FF2B5EF4-FFF2-40B4-BE49-F238E27FC236}">
                  <a16:creationId xmlns:a16="http://schemas.microsoft.com/office/drawing/2014/main" id="{5A33BE4B-051B-53AF-7319-935D067935BE}"/>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9" name="Graphic 8">
              <a:extLst>
                <a:ext uri="{FF2B5EF4-FFF2-40B4-BE49-F238E27FC236}">
                  <a16:creationId xmlns:a16="http://schemas.microsoft.com/office/drawing/2014/main" id="{5D4E154E-0982-AC6B-B78B-9FD86A9F64A6}"/>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71335" y="6219311"/>
              <a:ext cx="390465" cy="474135"/>
            </a:xfrm>
            <a:prstGeom prst="rect">
              <a:avLst/>
            </a:prstGeom>
          </p:spPr>
        </p:pic>
      </p:grpSp>
      <p:sp>
        <p:nvSpPr>
          <p:cNvPr id="10" name="Text Placeholder 2">
            <a:extLst>
              <a:ext uri="{FF2B5EF4-FFF2-40B4-BE49-F238E27FC236}">
                <a16:creationId xmlns:a16="http://schemas.microsoft.com/office/drawing/2014/main" id="{28F0DB79-7C24-0C15-3701-3659884F7795}"/>
              </a:ext>
            </a:extLst>
          </p:cNvPr>
          <p:cNvSpPr>
            <a:spLocks noGrp="1"/>
          </p:cNvSpPr>
          <p:nvPr>
            <p:ph idx="11" hasCustomPrompt="1"/>
          </p:nvPr>
        </p:nvSpPr>
        <p:spPr>
          <a:xfrm>
            <a:off x="479501" y="5421084"/>
            <a:ext cx="11209899" cy="852715"/>
          </a:xfrm>
          <a:prstGeom prst="rect">
            <a:avLst/>
          </a:prstGeom>
        </p:spPr>
        <p:txBody>
          <a:bodyPr vert="horz" lIns="91440" tIns="45720" rIns="91440" bIns="45720" rtlCol="0" anchor="b">
            <a:noAutofit/>
          </a:bodyPr>
          <a:lstStyle>
            <a:lvl1pPr marL="0" indent="0">
              <a:spcBef>
                <a:spcPts val="0"/>
              </a:spcBef>
              <a:buNone/>
              <a:defRPr sz="800">
                <a:solidFill>
                  <a:schemeClr val="tx1">
                    <a:lumMod val="50000"/>
                    <a:lumOff val="50000"/>
                  </a:schemeClr>
                </a:solidFill>
              </a:defRPr>
            </a:lvl1pPr>
            <a:lvl2pPr>
              <a:defRPr sz="800"/>
            </a:lvl2pPr>
            <a:lvl3pPr>
              <a:defRPr sz="800"/>
            </a:lvl3pPr>
            <a:lvl4pPr>
              <a:defRPr sz="800"/>
            </a:lvl4pPr>
            <a:lvl5pPr>
              <a:defRPr sz="800"/>
            </a:lvl5pPr>
          </a:lstStyle>
          <a:p>
            <a:pPr lvl="0"/>
            <a:r>
              <a:rPr lang="en-GB"/>
              <a:t>Footnotes and references go here</a:t>
            </a:r>
            <a:endParaRPr lang="en-US"/>
          </a:p>
        </p:txBody>
      </p:sp>
      <p:sp>
        <p:nvSpPr>
          <p:cNvPr id="11" name="Title 1">
            <a:extLst>
              <a:ext uri="{FF2B5EF4-FFF2-40B4-BE49-F238E27FC236}">
                <a16:creationId xmlns:a16="http://schemas.microsoft.com/office/drawing/2014/main" id="{776BA308-3085-A532-4E8A-D398C9586115}"/>
              </a:ext>
            </a:extLst>
          </p:cNvPr>
          <p:cNvSpPr>
            <a:spLocks noGrp="1"/>
          </p:cNvSpPr>
          <p:nvPr>
            <p:ph type="title"/>
          </p:nvPr>
        </p:nvSpPr>
        <p:spPr>
          <a:xfrm>
            <a:off x="479501" y="365126"/>
            <a:ext cx="4448099" cy="867600"/>
          </a:xfrm>
        </p:spPr>
        <p:txBody>
          <a:bodyPr anchor="ctr">
            <a:normAutofit/>
          </a:bodyPr>
          <a:lstStyle>
            <a:lvl1pPr>
              <a:defRPr sz="3200">
                <a:solidFill>
                  <a:schemeClr val="accent1"/>
                </a:solidFill>
              </a:defRPr>
            </a:lvl1pPr>
          </a:lstStyle>
          <a:p>
            <a:r>
              <a:rPr lang="en-US"/>
              <a:t>Click to edit Master title style</a:t>
            </a:r>
          </a:p>
        </p:txBody>
      </p:sp>
    </p:spTree>
    <p:extLst>
      <p:ext uri="{BB962C8B-B14F-4D97-AF65-F5344CB8AC3E}">
        <p14:creationId xmlns:p14="http://schemas.microsoft.com/office/powerpoint/2010/main" val="30626093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52.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F5BC59B-FF4A-7B1F-741E-C2BFCF498CC9}"/>
              </a:ext>
            </a:extLst>
          </p:cNvPr>
          <p:cNvGrpSpPr/>
          <p:nvPr/>
        </p:nvGrpSpPr>
        <p:grpSpPr>
          <a:xfrm>
            <a:off x="-22224" y="6373048"/>
            <a:ext cx="12227658" cy="492213"/>
            <a:chOff x="-22224" y="6373048"/>
            <a:chExt cx="12227658" cy="492213"/>
          </a:xfrm>
          <a:effectLst>
            <a:outerShdw blurRad="61531" dist="38100" dir="16200000" rotWithShape="0">
              <a:schemeClr val="accent1">
                <a:alpha val="8000"/>
              </a:schemeClr>
            </a:outerShdw>
          </a:effectLst>
        </p:grpSpPr>
        <p:pic>
          <p:nvPicPr>
            <p:cNvPr id="3" name="Graphic 2">
              <a:extLst>
                <a:ext uri="{FF2B5EF4-FFF2-40B4-BE49-F238E27FC236}">
                  <a16:creationId xmlns:a16="http://schemas.microsoft.com/office/drawing/2014/main" id="{9962E647-2078-0E37-8DED-74ABB3270638}"/>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t="28636" r="9365"/>
            <a:stretch/>
          </p:blipFill>
          <p:spPr>
            <a:xfrm>
              <a:off x="-22224" y="6373048"/>
              <a:ext cx="12227658" cy="492213"/>
            </a:xfrm>
            <a:prstGeom prst="rect">
              <a:avLst/>
            </a:prstGeom>
          </p:spPr>
        </p:pic>
        <p:pic>
          <p:nvPicPr>
            <p:cNvPr id="6" name="Graphic 5">
              <a:extLst>
                <a:ext uri="{FF2B5EF4-FFF2-40B4-BE49-F238E27FC236}">
                  <a16:creationId xmlns:a16="http://schemas.microsoft.com/office/drawing/2014/main" id="{6A5C5BE1-6892-E1D7-F2BE-29EEF6D08A47}"/>
                </a:ext>
              </a:extLst>
            </p:cNvPr>
            <p:cNvPicPr>
              <a:picLocks noChangeAspect="1"/>
            </p:cNvPicPr>
            <p:nvPr/>
          </p:nvPicPr>
          <p:blipFill rotWithShape="1">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rcRect t="89699" r="12942"/>
            <a:stretch/>
          </p:blipFill>
          <p:spPr>
            <a:xfrm>
              <a:off x="4795762" y="6373048"/>
              <a:ext cx="7396238" cy="492213"/>
            </a:xfrm>
            <a:prstGeom prst="rect">
              <a:avLst/>
            </a:prstGeom>
          </p:spPr>
        </p:pic>
      </p:grpSp>
      <p:grpSp>
        <p:nvGrpSpPr>
          <p:cNvPr id="7" name="Group 6">
            <a:extLst>
              <a:ext uri="{FF2B5EF4-FFF2-40B4-BE49-F238E27FC236}">
                <a16:creationId xmlns:a16="http://schemas.microsoft.com/office/drawing/2014/main" id="{C33945E8-E88F-F128-C8FC-EAEEA7E36BC9}"/>
              </a:ext>
            </a:extLst>
          </p:cNvPr>
          <p:cNvGrpSpPr/>
          <p:nvPr/>
        </p:nvGrpSpPr>
        <p:grpSpPr>
          <a:xfrm>
            <a:off x="11039332" y="6373048"/>
            <a:ext cx="828124" cy="492213"/>
            <a:chOff x="10599259" y="6107582"/>
            <a:chExt cx="1262541" cy="750418"/>
          </a:xfrm>
        </p:grpSpPr>
        <p:pic>
          <p:nvPicPr>
            <p:cNvPr id="8" name="Picture 2" descr="C:\Users\jallison\AppData\Local\Temp\VMwareDnD\a0679ae3\DS_logo_portrait_format_4color_rgb_120206.png">
              <a:extLst>
                <a:ext uri="{FF2B5EF4-FFF2-40B4-BE49-F238E27FC236}">
                  <a16:creationId xmlns:a16="http://schemas.microsoft.com/office/drawing/2014/main" id="{B40D0969-C814-5718-FB10-35CD27C7950F}"/>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10" name="Graphic 9">
              <a:extLst>
                <a:ext uri="{FF2B5EF4-FFF2-40B4-BE49-F238E27FC236}">
                  <a16:creationId xmlns:a16="http://schemas.microsoft.com/office/drawing/2014/main" id="{1001F932-09C0-15A4-30D4-76D2DD122A8B}"/>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71335" y="6219311"/>
              <a:ext cx="390465" cy="474135"/>
            </a:xfrm>
            <a:prstGeom prst="rect">
              <a:avLst/>
            </a:prstGeom>
          </p:spPr>
        </p:pic>
      </p:grpSp>
      <p:sp>
        <p:nvSpPr>
          <p:cNvPr id="5" name="Text Placeholder 2">
            <a:extLst>
              <a:ext uri="{FF2B5EF4-FFF2-40B4-BE49-F238E27FC236}">
                <a16:creationId xmlns:a16="http://schemas.microsoft.com/office/drawing/2014/main" id="{6F95C347-1916-0629-3404-2049812E9479}"/>
              </a:ext>
            </a:extLst>
          </p:cNvPr>
          <p:cNvSpPr>
            <a:spLocks noGrp="1"/>
          </p:cNvSpPr>
          <p:nvPr>
            <p:ph idx="11" hasCustomPrompt="1"/>
          </p:nvPr>
        </p:nvSpPr>
        <p:spPr>
          <a:xfrm>
            <a:off x="479501" y="5421084"/>
            <a:ext cx="11209899" cy="852715"/>
          </a:xfrm>
          <a:prstGeom prst="rect">
            <a:avLst/>
          </a:prstGeom>
        </p:spPr>
        <p:txBody>
          <a:bodyPr vert="horz" lIns="91440" tIns="45720" rIns="91440" bIns="45720" rtlCol="0" anchor="b">
            <a:noAutofit/>
          </a:bodyPr>
          <a:lstStyle>
            <a:lvl1pPr marL="0" indent="0">
              <a:spcBef>
                <a:spcPts val="0"/>
              </a:spcBef>
              <a:buNone/>
              <a:defRPr sz="800">
                <a:solidFill>
                  <a:schemeClr val="tx1">
                    <a:lumMod val="50000"/>
                    <a:lumOff val="50000"/>
                  </a:schemeClr>
                </a:solidFill>
              </a:defRPr>
            </a:lvl1pPr>
            <a:lvl2pPr>
              <a:defRPr sz="800"/>
            </a:lvl2pPr>
            <a:lvl3pPr>
              <a:defRPr sz="800"/>
            </a:lvl3pPr>
            <a:lvl4pPr>
              <a:defRPr sz="800"/>
            </a:lvl4pPr>
            <a:lvl5pPr>
              <a:defRPr sz="800"/>
            </a:lvl5pPr>
          </a:lstStyle>
          <a:p>
            <a:pPr lvl="0"/>
            <a:r>
              <a:rPr lang="en-GB"/>
              <a:t>Footnotes and references go here</a:t>
            </a:r>
            <a:endParaRPr lang="en-US"/>
          </a:p>
        </p:txBody>
      </p:sp>
      <p:sp>
        <p:nvSpPr>
          <p:cNvPr id="9" name="Title 1">
            <a:extLst>
              <a:ext uri="{FF2B5EF4-FFF2-40B4-BE49-F238E27FC236}">
                <a16:creationId xmlns:a16="http://schemas.microsoft.com/office/drawing/2014/main" id="{B9F567A9-542D-C2EF-0BC7-F108D2B21093}"/>
              </a:ext>
            </a:extLst>
          </p:cNvPr>
          <p:cNvSpPr>
            <a:spLocks noGrp="1"/>
          </p:cNvSpPr>
          <p:nvPr>
            <p:ph type="title"/>
          </p:nvPr>
        </p:nvSpPr>
        <p:spPr>
          <a:xfrm>
            <a:off x="479501" y="365126"/>
            <a:ext cx="11209899" cy="867600"/>
          </a:xfrm>
        </p:spPr>
        <p:txBody>
          <a:bodyPr anchor="ctr">
            <a:normAutofit/>
          </a:bodyPr>
          <a:lstStyle>
            <a:lvl1pPr>
              <a:defRPr sz="3200">
                <a:solidFill>
                  <a:schemeClr val="accent1"/>
                </a:solidFill>
              </a:defRPr>
            </a:lvl1pPr>
          </a:lstStyle>
          <a:p>
            <a:r>
              <a:rPr lang="en-US"/>
              <a:t>Click to edit Master title style</a:t>
            </a:r>
          </a:p>
        </p:txBody>
      </p:sp>
    </p:spTree>
    <p:extLst>
      <p:ext uri="{BB962C8B-B14F-4D97-AF65-F5344CB8AC3E}">
        <p14:creationId xmlns:p14="http://schemas.microsoft.com/office/powerpoint/2010/main" val="35032400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53.xml><?xml version="1.0" encoding="utf-8"?>
<p:sldLayout xmlns:a="http://schemas.openxmlformats.org/drawingml/2006/main" xmlns:r="http://schemas.openxmlformats.org/officeDocument/2006/relationships" xmlns:p="http://schemas.openxmlformats.org/presentationml/2006/main" preserve="1">
  <p:cSld name="4_Blank">
    <p:bg>
      <p:bgPr>
        <a:blipFill dpi="0" rotWithShape="1">
          <a:blip r:embed="rId2" cstate="email">
            <a:lum/>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4101482-F2E1-E21F-5BAB-56DD71B44434}"/>
              </a:ext>
            </a:extLst>
          </p:cNvPr>
          <p:cNvPicPr>
            <a:picLocks noChangeAspect="1"/>
          </p:cNvPicPr>
          <p:nvPr/>
        </p:nvPicPr>
        <p:blipFill>
          <a:blip r:embed="rId4" cstate="email">
            <a:alphaModFix/>
            <a:extLst>
              <a:ext uri="{BEBA8EAE-BF5A-486C-A8C5-ECC9F3942E4B}">
                <a14:imgProps xmlns:a14="http://schemas.microsoft.com/office/drawing/2010/main">
                  <a14:imgLayer r:embed="rId5">
                    <a14:imgEffect>
                      <a14:brightnessContrast bright="100000"/>
                    </a14:imgEffect>
                  </a14:imgLayer>
                </a14:imgProps>
              </a:ext>
              <a:ext uri="{28A0092B-C50C-407E-A947-70E740481C1C}">
                <a14:useLocalDpi xmlns:a14="http://schemas.microsoft.com/office/drawing/2010/main"/>
              </a:ext>
            </a:extLst>
          </a:blip>
          <a:stretch>
            <a:fillRect/>
          </a:stretch>
        </p:blipFill>
        <p:spPr>
          <a:xfrm>
            <a:off x="10630074" y="342900"/>
            <a:ext cx="1231726" cy="1024483"/>
          </a:xfrm>
          <a:prstGeom prst="rect">
            <a:avLst/>
          </a:prstGeom>
        </p:spPr>
      </p:pic>
      <p:pic>
        <p:nvPicPr>
          <p:cNvPr id="7" name="Picture 2" descr="C:\Users\jallison\AppData\Local\Temp\VMwareDnD\a0679ae3\DS_logo_portrait_format_4color_rgb_120206.png">
            <a:extLst>
              <a:ext uri="{FF2B5EF4-FFF2-40B4-BE49-F238E27FC236}">
                <a16:creationId xmlns:a16="http://schemas.microsoft.com/office/drawing/2014/main" id="{08C45C52-F962-FA41-1D65-8974CD8D6056}"/>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599259" y="6107582"/>
            <a:ext cx="762457" cy="750418"/>
          </a:xfrm>
          <a:prstGeom prst="rect">
            <a:avLst/>
          </a:prstGeom>
          <a:noFill/>
        </p:spPr>
      </p:pic>
      <p:pic>
        <p:nvPicPr>
          <p:cNvPr id="8" name="Graphic 7">
            <a:extLst>
              <a:ext uri="{FF2B5EF4-FFF2-40B4-BE49-F238E27FC236}">
                <a16:creationId xmlns:a16="http://schemas.microsoft.com/office/drawing/2014/main" id="{44E1E0FC-DA1D-7AE6-62BE-CAF43D19CDDF}"/>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71336" y="6193964"/>
            <a:ext cx="390464" cy="474135"/>
          </a:xfrm>
          <a:prstGeom prst="rect">
            <a:avLst/>
          </a:prstGeom>
        </p:spPr>
      </p:pic>
      <p:sp>
        <p:nvSpPr>
          <p:cNvPr id="2" name="Title 1">
            <a:extLst>
              <a:ext uri="{FF2B5EF4-FFF2-40B4-BE49-F238E27FC236}">
                <a16:creationId xmlns:a16="http://schemas.microsoft.com/office/drawing/2014/main" id="{88FC0EFD-0795-0554-FE46-392256E3482A}"/>
              </a:ext>
            </a:extLst>
          </p:cNvPr>
          <p:cNvSpPr>
            <a:spLocks noGrp="1"/>
          </p:cNvSpPr>
          <p:nvPr>
            <p:ph type="title" hasCustomPrompt="1"/>
          </p:nvPr>
        </p:nvSpPr>
        <p:spPr>
          <a:xfrm>
            <a:off x="1251857" y="1454336"/>
            <a:ext cx="9579429" cy="1453964"/>
          </a:xfrm>
        </p:spPr>
        <p:txBody>
          <a:bodyPr>
            <a:normAutofit/>
          </a:bodyPr>
          <a:lstStyle>
            <a:lvl1pPr>
              <a:defRPr sz="6000">
                <a:solidFill>
                  <a:schemeClr val="bg1"/>
                </a:solidFill>
              </a:defRPr>
            </a:lvl1pPr>
          </a:lstStyle>
          <a:p>
            <a:r>
              <a:rPr lang="en-GB"/>
              <a:t>Thank You</a:t>
            </a:r>
            <a:endParaRPr lang="en-US"/>
          </a:p>
        </p:txBody>
      </p:sp>
      <p:sp>
        <p:nvSpPr>
          <p:cNvPr id="4" name="Content Placeholder 2">
            <a:extLst>
              <a:ext uri="{FF2B5EF4-FFF2-40B4-BE49-F238E27FC236}">
                <a16:creationId xmlns:a16="http://schemas.microsoft.com/office/drawing/2014/main" id="{81FE3097-C75E-C74B-B823-A192291A60BF}"/>
              </a:ext>
            </a:extLst>
          </p:cNvPr>
          <p:cNvSpPr>
            <a:spLocks noGrp="1"/>
          </p:cNvSpPr>
          <p:nvPr>
            <p:ph sz="half" idx="10"/>
          </p:nvPr>
        </p:nvSpPr>
        <p:spPr>
          <a:xfrm>
            <a:off x="1251857" y="3128556"/>
            <a:ext cx="4844143" cy="2847701"/>
          </a:xfrm>
        </p:spPr>
        <p:txBody>
          <a:bodyPr>
            <a:normAutofit/>
          </a:bodyPr>
          <a:lstStyle>
            <a:lvl1pPr marL="0" indent="0">
              <a:buNone/>
              <a:defRPr sz="1600">
                <a:solidFill>
                  <a:schemeClr val="bg1"/>
                </a:solidFill>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071372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sldLayout>
</file>

<file path=ppt/slideLayouts/slideLayout354.xml><?xml version="1.0" encoding="utf-8"?>
<p:sldLayout xmlns:a="http://schemas.openxmlformats.org/drawingml/2006/main" xmlns:r="http://schemas.openxmlformats.org/officeDocument/2006/relationships" xmlns:p="http://schemas.openxmlformats.org/presentationml/2006/main" matchingName="Title and Content" userDrawn="1">
  <p:cSld name="5_Title and Content">
    <p:spTree>
      <p:nvGrpSpPr>
        <p:cNvPr id="1" name="Shape 95"/>
        <p:cNvGrpSpPr/>
        <p:nvPr/>
      </p:nvGrpSpPr>
      <p:grpSpPr>
        <a:xfrm>
          <a:off x="0" y="0"/>
          <a:ext cx="0" cy="0"/>
          <a:chOff x="0" y="0"/>
          <a:chExt cx="0" cy="0"/>
        </a:xfrm>
      </p:grpSpPr>
      <p:sp>
        <p:nvSpPr>
          <p:cNvPr id="2" name="Google Shape;96;p20">
            <a:extLst>
              <a:ext uri="{FF2B5EF4-FFF2-40B4-BE49-F238E27FC236}">
                <a16:creationId xmlns:a16="http://schemas.microsoft.com/office/drawing/2014/main" id="{CBB2624D-872A-2BD8-E305-3EEDB81CA6E0}"/>
              </a:ext>
            </a:extLst>
          </p:cNvPr>
          <p:cNvSpPr txBox="1">
            <a:spLocks noGrp="1"/>
          </p:cNvSpPr>
          <p:nvPr>
            <p:ph type="title"/>
          </p:nvPr>
        </p:nvSpPr>
        <p:spPr>
          <a:xfrm>
            <a:off x="838200" y="299811"/>
            <a:ext cx="10515600" cy="73215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sz="2300" b="1">
                <a:solidFill>
                  <a:schemeClr val="tx1">
                    <a:lumMod val="75000"/>
                  </a:schemeClr>
                </a:solidFill>
                <a:latin typeface="Helvetica Now Display" panose="020B0504030202020204" pitchFamily="34" charset="77"/>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 name="Google Shape;91;p7">
            <a:extLst>
              <a:ext uri="{FF2B5EF4-FFF2-40B4-BE49-F238E27FC236}">
                <a16:creationId xmlns:a16="http://schemas.microsoft.com/office/drawing/2014/main" id="{BA781E42-766D-15A6-0C32-AF3C185B3868}"/>
              </a:ext>
            </a:extLst>
          </p:cNvPr>
          <p:cNvSpPr txBox="1">
            <a:spLocks noGrp="1"/>
          </p:cNvSpPr>
          <p:nvPr>
            <p:ph type="subTitle" idx="1"/>
          </p:nvPr>
        </p:nvSpPr>
        <p:spPr>
          <a:xfrm>
            <a:off x="838199" y="6048103"/>
            <a:ext cx="9363891" cy="444772"/>
          </a:xfrm>
          <a:prstGeom prst="rect">
            <a:avLst/>
          </a:prstGeom>
          <a:noFill/>
          <a:ln>
            <a:noFill/>
          </a:ln>
        </p:spPr>
        <p:txBody>
          <a:bodyPr spcFirstLastPara="1" wrap="square" lIns="91425" tIns="45700" rIns="91425" bIns="45700" anchor="b" anchorCtr="0">
            <a:normAutofit/>
          </a:bodyPr>
          <a:lstStyle>
            <a:lvl1pPr lvl="0" algn="l">
              <a:lnSpc>
                <a:spcPct val="90000"/>
              </a:lnSpc>
              <a:spcBef>
                <a:spcPts val="1000"/>
              </a:spcBef>
              <a:spcAft>
                <a:spcPts val="0"/>
              </a:spcAft>
              <a:buClr>
                <a:schemeClr val="dk1"/>
              </a:buClr>
              <a:buSzPts val="2400"/>
              <a:buNone/>
              <a:defRPr sz="800">
                <a:solidFill>
                  <a:schemeClr val="tx1">
                    <a:lumMod val="75000"/>
                  </a:schemeClr>
                </a:solidFill>
                <a:latin typeface="Helvetica Now Display" panose="020B0504030202020204" pitchFamily="34" charset="77"/>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extLst>
      <p:ext uri="{BB962C8B-B14F-4D97-AF65-F5344CB8AC3E}">
        <p14:creationId xmlns:p14="http://schemas.microsoft.com/office/powerpoint/2010/main" val="42759007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5.xml><?xml version="1.0" encoding="utf-8"?>
<p:sldLayout xmlns:a="http://schemas.openxmlformats.org/drawingml/2006/main" xmlns:r="http://schemas.openxmlformats.org/officeDocument/2006/relationships" xmlns:p="http://schemas.openxmlformats.org/presentationml/2006/main" matchingName="Title and Content" userDrawn="1">
  <p:cSld name="5_Title and Content">
    <p:spTree>
      <p:nvGrpSpPr>
        <p:cNvPr id="1" name="Shape 95"/>
        <p:cNvGrpSpPr/>
        <p:nvPr/>
      </p:nvGrpSpPr>
      <p:grpSpPr>
        <a:xfrm>
          <a:off x="0" y="0"/>
          <a:ext cx="0" cy="0"/>
          <a:chOff x="0" y="0"/>
          <a:chExt cx="0" cy="0"/>
        </a:xfrm>
      </p:grpSpPr>
      <p:sp>
        <p:nvSpPr>
          <p:cNvPr id="2" name="Google Shape;96;p20">
            <a:extLst>
              <a:ext uri="{FF2B5EF4-FFF2-40B4-BE49-F238E27FC236}">
                <a16:creationId xmlns:a16="http://schemas.microsoft.com/office/drawing/2014/main" id="{CBB2624D-872A-2BD8-E305-3EEDB81CA6E0}"/>
              </a:ext>
            </a:extLst>
          </p:cNvPr>
          <p:cNvSpPr txBox="1">
            <a:spLocks noGrp="1"/>
          </p:cNvSpPr>
          <p:nvPr>
            <p:ph type="title"/>
          </p:nvPr>
        </p:nvSpPr>
        <p:spPr>
          <a:xfrm>
            <a:off x="838200" y="299810"/>
            <a:ext cx="10515600" cy="7308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sz="2300" b="1">
                <a:solidFill>
                  <a:schemeClr val="tx1">
                    <a:lumMod val="75000"/>
                  </a:schemeClr>
                </a:solidFill>
                <a:latin typeface="Helvetica Now Display" panose="020B0504030202020204" pitchFamily="34" charset="77"/>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 name="Google Shape;91;p7">
            <a:extLst>
              <a:ext uri="{FF2B5EF4-FFF2-40B4-BE49-F238E27FC236}">
                <a16:creationId xmlns:a16="http://schemas.microsoft.com/office/drawing/2014/main" id="{BA781E42-766D-15A6-0C32-AF3C185B3868}"/>
              </a:ext>
            </a:extLst>
          </p:cNvPr>
          <p:cNvSpPr txBox="1">
            <a:spLocks noGrp="1"/>
          </p:cNvSpPr>
          <p:nvPr>
            <p:ph type="subTitle" idx="1"/>
          </p:nvPr>
        </p:nvSpPr>
        <p:spPr>
          <a:xfrm>
            <a:off x="838199" y="6048103"/>
            <a:ext cx="9363891" cy="444772"/>
          </a:xfrm>
          <a:prstGeom prst="rect">
            <a:avLst/>
          </a:prstGeom>
          <a:noFill/>
          <a:ln>
            <a:noFill/>
          </a:ln>
        </p:spPr>
        <p:txBody>
          <a:bodyPr spcFirstLastPara="1" wrap="square" lIns="91425" tIns="45700" rIns="91425" bIns="45700" anchor="b" anchorCtr="0">
            <a:normAutofit/>
          </a:bodyPr>
          <a:lstStyle>
            <a:lvl1pPr lvl="0" algn="l">
              <a:lnSpc>
                <a:spcPct val="90000"/>
              </a:lnSpc>
              <a:spcBef>
                <a:spcPts val="1000"/>
              </a:spcBef>
              <a:spcAft>
                <a:spcPts val="0"/>
              </a:spcAft>
              <a:buClr>
                <a:schemeClr val="dk1"/>
              </a:buClr>
              <a:buSzPts val="2400"/>
              <a:buNone/>
              <a:defRPr sz="800">
                <a:solidFill>
                  <a:schemeClr val="tx1">
                    <a:lumMod val="75000"/>
                  </a:schemeClr>
                </a:solidFill>
                <a:latin typeface="Helvetica Now Display" panose="020B0504030202020204" pitchFamily="34" charset="77"/>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5" name="Content Placeholder 4">
            <a:extLst>
              <a:ext uri="{FF2B5EF4-FFF2-40B4-BE49-F238E27FC236}">
                <a16:creationId xmlns:a16="http://schemas.microsoft.com/office/drawing/2014/main" id="{836FF67B-2929-3EDF-E822-718BA0AAFEA8}"/>
              </a:ext>
            </a:extLst>
          </p:cNvPr>
          <p:cNvSpPr>
            <a:spLocks noGrp="1"/>
          </p:cNvSpPr>
          <p:nvPr>
            <p:ph sz="quarter" idx="10"/>
          </p:nvPr>
        </p:nvSpPr>
        <p:spPr>
          <a:xfrm>
            <a:off x="838199" y="1268092"/>
            <a:ext cx="10515600" cy="548459"/>
          </a:xfrm>
          <a:prstGeom prst="rect">
            <a:avLst/>
          </a:prstGeom>
        </p:spPr>
        <p:txBody>
          <a:bodyPr anchor="ctr"/>
          <a:lstStyle>
            <a:lvl1pPr>
              <a:defRPr sz="1600">
                <a:solidFill>
                  <a:srgbClr val="000000"/>
                </a:solidFill>
                <a:effectLst/>
                <a:latin typeface="Helvetica Now Display" panose="020B0504030202020204" pitchFamily="34" charset="77"/>
              </a:defRPr>
            </a:lvl1pPr>
            <a:lvl2pPr>
              <a:defRPr sz="1800">
                <a:latin typeface="Helvetica Now Display" panose="020B0504030202020204" pitchFamily="34" charset="77"/>
              </a:defRPr>
            </a:lvl2pPr>
            <a:lvl3pPr>
              <a:defRPr sz="1800">
                <a:latin typeface="Helvetica Now Display" panose="020B0504030202020204" pitchFamily="34" charset="77"/>
              </a:defRPr>
            </a:lvl3pPr>
            <a:lvl4pPr>
              <a:defRPr sz="1800">
                <a:latin typeface="Helvetica Now Display" panose="020B0504030202020204" pitchFamily="34" charset="77"/>
              </a:defRPr>
            </a:lvl4pPr>
            <a:lvl5pPr>
              <a:defRPr sz="1800">
                <a:latin typeface="Helvetica Now Display" panose="020B0504030202020204" pitchFamily="34" charset="77"/>
              </a:defRPr>
            </a:lvl5pPr>
          </a:lstStyle>
          <a:p>
            <a:pPr lvl="0"/>
            <a:endParaRPr lang="en-GB"/>
          </a:p>
        </p:txBody>
      </p:sp>
    </p:spTree>
    <p:extLst>
      <p:ext uri="{BB962C8B-B14F-4D97-AF65-F5344CB8AC3E}">
        <p14:creationId xmlns:p14="http://schemas.microsoft.com/office/powerpoint/2010/main" val="15353758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69608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7.xml><?xml version="1.0" encoding="utf-8"?>
<p:sldLayout xmlns:a="http://schemas.openxmlformats.org/drawingml/2006/main" xmlns:r="http://schemas.openxmlformats.org/officeDocument/2006/relationships" xmlns:p="http://schemas.openxmlformats.org/presentationml/2006/main">
  <p:cSld name="Blank - 1 title">
    <p:spTree>
      <p:nvGrpSpPr>
        <p:cNvPr id="1" name=""/>
        <p:cNvGrpSpPr/>
        <p:nvPr/>
      </p:nvGrpSpPr>
      <p:grpSpPr>
        <a:xfrm>
          <a:off x="0" y="0"/>
          <a:ext cx="0" cy="0"/>
          <a:chOff x="0" y="0"/>
          <a:chExt cx="0" cy="0"/>
        </a:xfrm>
      </p:grpSpPr>
      <p:sp>
        <p:nvSpPr>
          <p:cNvPr id="2" name="Title 1"/>
          <p:cNvSpPr>
            <a:spLocks noGrp="1"/>
          </p:cNvSpPr>
          <p:nvPr>
            <p:ph type="title"/>
          </p:nvPr>
        </p:nvSpPr>
        <p:spPr>
          <a:xfrm>
            <a:off x="419102" y="254949"/>
            <a:ext cx="10727871" cy="691520"/>
          </a:xfrm>
        </p:spPr>
        <p:txBody>
          <a:bodyPr/>
          <a:lstStyle>
            <a:lvl1pPr>
              <a:defRPr>
                <a:solidFill>
                  <a:srgbClr val="830051"/>
                </a:solidFill>
              </a:defRPr>
            </a:lvl1pPr>
          </a:lstStyle>
          <a:p>
            <a:r>
              <a:rPr lang="en-US"/>
              <a:t>Click to edit Master title style</a:t>
            </a:r>
            <a:endParaRPr lang="en-GB"/>
          </a:p>
        </p:txBody>
      </p:sp>
      <p:sp>
        <p:nvSpPr>
          <p:cNvPr id="3" name="Footer Placeholder 2">
            <a:extLst>
              <a:ext uri="{FF2B5EF4-FFF2-40B4-BE49-F238E27FC236}">
                <a16:creationId xmlns:a16="http://schemas.microsoft.com/office/drawing/2014/main" id="{9DA5B899-06FF-0649-A5E1-1E6B81132265}"/>
              </a:ext>
            </a:extLst>
          </p:cNvPr>
          <p:cNvSpPr>
            <a:spLocks noGrp="1"/>
          </p:cNvSpPr>
          <p:nvPr>
            <p:ph type="ftr" sz="quarter" idx="10"/>
          </p:nvPr>
        </p:nvSpPr>
        <p:spPr/>
        <p:txBody>
          <a:bodyPr/>
          <a:lstStyle/>
          <a:p>
            <a:endParaRPr lang="en-US"/>
          </a:p>
        </p:txBody>
      </p:sp>
    </p:spTree>
    <p:extLst>
      <p:ext uri="{BB962C8B-B14F-4D97-AF65-F5344CB8AC3E}">
        <p14:creationId xmlns:p14="http://schemas.microsoft.com/office/powerpoint/2010/main" val="2924339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8.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97840" y="457201"/>
            <a:ext cx="11226800" cy="9144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97840" y="1483360"/>
            <a:ext cx="5477792" cy="4479725"/>
          </a:xfrm>
        </p:spPr>
        <p:txBody>
          <a:bodyPr>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p:txBody>
      </p:sp>
      <p:sp>
        <p:nvSpPr>
          <p:cNvPr id="4" name="Content Placeholder 2">
            <a:extLst>
              <a:ext uri="{FF2B5EF4-FFF2-40B4-BE49-F238E27FC236}">
                <a16:creationId xmlns:a16="http://schemas.microsoft.com/office/drawing/2014/main" id="{FC3C44D1-6018-C14B-AADC-3D4356627D72}"/>
              </a:ext>
            </a:extLst>
          </p:cNvPr>
          <p:cNvSpPr>
            <a:spLocks noGrp="1"/>
          </p:cNvSpPr>
          <p:nvPr>
            <p:ph idx="10" hasCustomPrompt="1"/>
          </p:nvPr>
        </p:nvSpPr>
        <p:spPr>
          <a:xfrm>
            <a:off x="6216368" y="1483360"/>
            <a:ext cx="5508272" cy="4479726"/>
          </a:xfrm>
        </p:spPr>
        <p:txBody>
          <a:bodyPr>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p:txBody>
      </p:sp>
      <p:sp>
        <p:nvSpPr>
          <p:cNvPr id="5" name="Slide Number Placeholder 3">
            <a:extLst>
              <a:ext uri="{FF2B5EF4-FFF2-40B4-BE49-F238E27FC236}">
                <a16:creationId xmlns:a16="http://schemas.microsoft.com/office/drawing/2014/main" id="{C5F94200-7FC0-9A4E-A413-F6E00934AD12}"/>
              </a:ext>
            </a:extLst>
          </p:cNvPr>
          <p:cNvSpPr>
            <a:spLocks noGrp="1"/>
          </p:cNvSpPr>
          <p:nvPr>
            <p:ph type="sldNum" sz="quarter" idx="4"/>
          </p:nvPr>
        </p:nvSpPr>
        <p:spPr>
          <a:xfrm>
            <a:off x="11715213" y="6568291"/>
            <a:ext cx="467360" cy="284997"/>
          </a:xfrm>
          <a:prstGeom prst="rect">
            <a:avLst/>
          </a:prstGeom>
        </p:spPr>
        <p:txBody>
          <a:bodyPr vert="horz" lIns="91440" tIns="45720" rIns="91440" bIns="45720" rtlCol="0" anchor="ctr"/>
          <a:lstStyle>
            <a:lvl1pPr algn="r">
              <a:defRPr sz="1100">
                <a:solidFill>
                  <a:schemeClr val="tx1">
                    <a:tint val="75000"/>
                  </a:schemeClr>
                </a:solidFill>
              </a:defRPr>
            </a:lvl1pPr>
          </a:lstStyle>
          <a:p>
            <a:fld id="{1904728E-9179-7340-B99F-8A5623059787}" type="slidenum">
              <a:rPr lang="en-US" smtClean="0"/>
              <a:pPr/>
              <a:t>‹#›</a:t>
            </a:fld>
            <a:endParaRPr lang="en-US" sz="1100" dirty="0"/>
          </a:p>
        </p:txBody>
      </p:sp>
      <p:sp>
        <p:nvSpPr>
          <p:cNvPr id="7" name="Text Placeholder 5">
            <a:extLst>
              <a:ext uri="{FF2B5EF4-FFF2-40B4-BE49-F238E27FC236}">
                <a16:creationId xmlns:a16="http://schemas.microsoft.com/office/drawing/2014/main" id="{957D897E-3A74-704A-9640-6EBF4A423268}"/>
              </a:ext>
            </a:extLst>
          </p:cNvPr>
          <p:cNvSpPr>
            <a:spLocks noGrp="1"/>
          </p:cNvSpPr>
          <p:nvPr>
            <p:ph type="body" sz="quarter" idx="11"/>
          </p:nvPr>
        </p:nvSpPr>
        <p:spPr>
          <a:xfrm>
            <a:off x="497840" y="6055360"/>
            <a:ext cx="6909435" cy="722512"/>
          </a:xfrm>
        </p:spPr>
        <p:txBody>
          <a:bodyPr anchor="b"/>
          <a:lstStyle>
            <a:lvl1pPr>
              <a:spcBef>
                <a:spcPts val="0"/>
              </a:spcBef>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Tree>
    <p:extLst>
      <p:ext uri="{BB962C8B-B14F-4D97-AF65-F5344CB8AC3E}">
        <p14:creationId xmlns:p14="http://schemas.microsoft.com/office/powerpoint/2010/main" val="20722687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9.xml><?xml version="1.0" encoding="utf-8"?>
<p:sldLayout xmlns:a="http://schemas.openxmlformats.org/drawingml/2006/main" xmlns:r="http://schemas.openxmlformats.org/officeDocument/2006/relationships" xmlns:p="http://schemas.openxmlformats.org/presentationml/2006/main" userDrawn="1">
  <p:cSld name="3_Title and Text">
    <p:spTree>
      <p:nvGrpSpPr>
        <p:cNvPr id="1" name=""/>
        <p:cNvGrpSpPr/>
        <p:nvPr/>
      </p:nvGrpSpPr>
      <p:grpSpPr>
        <a:xfrm>
          <a:off x="0" y="0"/>
          <a:ext cx="0" cy="0"/>
          <a:chOff x="0" y="0"/>
          <a:chExt cx="0" cy="0"/>
        </a:xfrm>
      </p:grpSpPr>
      <p:sp>
        <p:nvSpPr>
          <p:cNvPr id="13" name="Text Placeholder 6"/>
          <p:cNvSpPr>
            <a:spLocks noGrp="1"/>
          </p:cNvSpPr>
          <p:nvPr>
            <p:ph type="body" sz="quarter" idx="12"/>
          </p:nvPr>
        </p:nvSpPr>
        <p:spPr>
          <a:xfrm>
            <a:off x="489491" y="2152439"/>
            <a:ext cx="11213019" cy="3600000"/>
          </a:xfrm>
          <a:prstGeom prst="rect">
            <a:avLst/>
          </a:prstGeom>
        </p:spPr>
        <p:txBody>
          <a:bodyPr>
            <a:noAutofit/>
          </a:bodyPr>
          <a:lstStyle>
            <a:lvl1pPr marL="0" indent="0">
              <a:buNone/>
              <a:defRPr sz="2133" baseline="0">
                <a:solidFill>
                  <a:srgbClr val="9C4997"/>
                </a:solidFill>
              </a:defRPr>
            </a:lvl1pPr>
          </a:lstStyle>
          <a:p>
            <a:pPr lvl="0"/>
            <a:r>
              <a:rPr lang="en-US" dirty="0"/>
              <a:t>Click to edit Master text styles</a:t>
            </a:r>
          </a:p>
        </p:txBody>
      </p:sp>
      <p:sp>
        <p:nvSpPr>
          <p:cNvPr id="10" name="Title 1">
            <a:extLst>
              <a:ext uri="{FF2B5EF4-FFF2-40B4-BE49-F238E27FC236}">
                <a16:creationId xmlns:a16="http://schemas.microsoft.com/office/drawing/2014/main" id="{FE623330-BFFB-F448-AA2F-26160B58BDC3}"/>
              </a:ext>
            </a:extLst>
          </p:cNvPr>
          <p:cNvSpPr>
            <a:spLocks noGrp="1"/>
          </p:cNvSpPr>
          <p:nvPr>
            <p:ph type="ctrTitle"/>
          </p:nvPr>
        </p:nvSpPr>
        <p:spPr>
          <a:xfrm>
            <a:off x="479999" y="646992"/>
            <a:ext cx="11213020" cy="576000"/>
          </a:xfrm>
          <a:prstGeom prst="rect">
            <a:avLst/>
          </a:prstGeom>
        </p:spPr>
        <p:txBody>
          <a:bodyPr anchor="t">
            <a:noAutofit/>
          </a:bodyPr>
          <a:lstStyle>
            <a:lvl1pPr algn="l">
              <a:lnSpc>
                <a:spcPct val="80000"/>
              </a:lnSpc>
              <a:defRPr sz="3733" b="1" i="0" cap="all">
                <a:solidFill>
                  <a:srgbClr val="EA558A"/>
                </a:solidFill>
                <a:latin typeface="+mn-lt"/>
                <a:cs typeface="Arial Narrow"/>
              </a:defRPr>
            </a:lvl1pPr>
          </a:lstStyle>
          <a:p>
            <a:endParaRPr lang="en-US" dirty="0"/>
          </a:p>
        </p:txBody>
      </p:sp>
      <p:sp>
        <p:nvSpPr>
          <p:cNvPr id="11" name="Subtitle 2">
            <a:extLst>
              <a:ext uri="{FF2B5EF4-FFF2-40B4-BE49-F238E27FC236}">
                <a16:creationId xmlns:a16="http://schemas.microsoft.com/office/drawing/2014/main" id="{F292DDDC-1EEA-5646-B219-7866C459EC59}"/>
              </a:ext>
            </a:extLst>
          </p:cNvPr>
          <p:cNvSpPr>
            <a:spLocks noGrp="1"/>
          </p:cNvSpPr>
          <p:nvPr>
            <p:ph type="subTitle" idx="1"/>
          </p:nvPr>
        </p:nvSpPr>
        <p:spPr>
          <a:xfrm>
            <a:off x="479999" y="1222992"/>
            <a:ext cx="11213020" cy="600000"/>
          </a:xfrm>
          <a:prstGeom prst="rect">
            <a:avLst/>
          </a:prstGeom>
        </p:spPr>
        <p:txBody>
          <a:bodyPr anchor="t">
            <a:noAutofit/>
          </a:bodyPr>
          <a:lstStyle>
            <a:lvl1pPr marL="0" indent="0" algn="l">
              <a:buNone/>
              <a:defRPr sz="2667">
                <a:solidFill>
                  <a:srgbClr val="EA558A"/>
                </a:solidFill>
                <a:latin typeface="+mn-lt"/>
                <a:cs typeface="Arial Narrow"/>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edit Master subtitle style</a:t>
            </a:r>
          </a:p>
        </p:txBody>
      </p:sp>
      <p:pic>
        <p:nvPicPr>
          <p:cNvPr id="7" name="Image 7">
            <a:extLst>
              <a:ext uri="{FF2B5EF4-FFF2-40B4-BE49-F238E27FC236}">
                <a16:creationId xmlns:a16="http://schemas.microsoft.com/office/drawing/2014/main" id="{87C3FE98-6177-0DBA-01F1-B72EC47C907B}"/>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1438" t="-4250" r="-252" b="-8722"/>
          <a:stretch/>
        </p:blipFill>
        <p:spPr>
          <a:xfrm>
            <a:off x="454831" y="6291831"/>
            <a:ext cx="2817427" cy="246367"/>
          </a:xfrm>
          <a:prstGeom prst="rect">
            <a:avLst/>
          </a:prstGeom>
        </p:spPr>
      </p:pic>
      <p:sp>
        <p:nvSpPr>
          <p:cNvPr id="6" name="TextBox 4">
            <a:extLst>
              <a:ext uri="{FF2B5EF4-FFF2-40B4-BE49-F238E27FC236}">
                <a16:creationId xmlns:a16="http://schemas.microsoft.com/office/drawing/2014/main" id="{27F7AA40-7A81-D207-E333-3A001F04E1FC}"/>
              </a:ext>
            </a:extLst>
          </p:cNvPr>
          <p:cNvSpPr txBox="1"/>
          <p:nvPr userDrawn="1"/>
        </p:nvSpPr>
        <p:spPr>
          <a:xfrm>
            <a:off x="5844953" y="6402716"/>
            <a:ext cx="6005160" cy="184666"/>
          </a:xfrm>
          <a:prstGeom prst="rect">
            <a:avLst/>
          </a:prstGeom>
          <a:noFill/>
        </p:spPr>
        <p:txBody>
          <a:bodyPr wrap="square" lIns="0" tIns="0" rIns="120000" bIns="0" rtlCol="0">
            <a:spAutoFit/>
          </a:bodyPr>
          <a:lstStyle/>
          <a:p>
            <a:pPr marL="0" marR="0" lvl="0" indent="0" algn="r" defTabSz="1219170" rtl="0" eaLnBrk="1" fontAlgn="auto" latinLnBrk="0" hangingPunct="1">
              <a:lnSpc>
                <a:spcPct val="100000"/>
              </a:lnSpc>
              <a:spcBef>
                <a:spcPts val="0"/>
              </a:spcBef>
              <a:spcAft>
                <a:spcPts val="0"/>
              </a:spcAft>
              <a:buClr>
                <a:srgbClr val="000000"/>
              </a:buClr>
              <a:buSzTx/>
              <a:buFont typeface="Arial"/>
              <a:buNone/>
              <a:tabLst/>
              <a:defRPr/>
            </a:pPr>
            <a:r>
              <a:rPr lang="en-US" sz="1200" b="0" i="0" dirty="0">
                <a:solidFill>
                  <a:srgbClr val="FBCEB9"/>
                </a:solidFill>
                <a:effectLst/>
                <a:latin typeface="Arial Narrow" panose="020B0606020202030204" pitchFamily="34" charset="0"/>
              </a:rPr>
              <a:t>Content of this presentation is copyright</a:t>
            </a:r>
            <a:r>
              <a:rPr lang="en-CH" sz="1200" b="0" i="0" dirty="0">
                <a:solidFill>
                  <a:srgbClr val="FBCEB9"/>
                </a:solidFill>
                <a:effectLst/>
                <a:latin typeface="Arial Narrow" panose="020B0606020202030204" pitchFamily="34" charset="0"/>
              </a:rPr>
              <a:t> </a:t>
            </a:r>
            <a:r>
              <a:rPr lang="en-US" sz="1200" b="0" i="0" dirty="0">
                <a:solidFill>
                  <a:srgbClr val="FBCEB9"/>
                </a:solidFill>
                <a:effectLst/>
                <a:latin typeface="Arial Narrow" panose="020B0606020202030204" pitchFamily="34" charset="0"/>
              </a:rPr>
              <a:t>and responsibility of the author. Permission is required for re-use</a:t>
            </a:r>
            <a:r>
              <a:rPr lang="en-CH" sz="1200" b="0" i="0" dirty="0">
                <a:solidFill>
                  <a:srgbClr val="FBCEB9"/>
                </a:solidFill>
                <a:effectLst/>
                <a:latin typeface="Arial Narrow" panose="020B0606020202030204" pitchFamily="34" charset="0"/>
              </a:rPr>
              <a:t>.</a:t>
            </a:r>
            <a:endParaRPr lang="en-US" sz="1200" b="0" i="0" dirty="0">
              <a:solidFill>
                <a:srgbClr val="FBCEB9"/>
              </a:solidFill>
              <a:effectLst/>
              <a:latin typeface="Arial Narrow" panose="020B0606020202030204" pitchFamily="34" charset="0"/>
            </a:endParaRPr>
          </a:p>
        </p:txBody>
      </p:sp>
      <p:sp>
        <p:nvSpPr>
          <p:cNvPr id="8" name="Google Shape;17;p14">
            <a:extLst>
              <a:ext uri="{FF2B5EF4-FFF2-40B4-BE49-F238E27FC236}">
                <a16:creationId xmlns:a16="http://schemas.microsoft.com/office/drawing/2014/main" id="{57FE9247-F0F6-E52B-8DF0-9A7B422C1700}"/>
              </a:ext>
            </a:extLst>
          </p:cNvPr>
          <p:cNvSpPr txBox="1">
            <a:spLocks noGrp="1"/>
          </p:cNvSpPr>
          <p:nvPr>
            <p:ph type="body" idx="13" hasCustomPrompt="1"/>
          </p:nvPr>
        </p:nvSpPr>
        <p:spPr>
          <a:xfrm>
            <a:off x="5564411" y="6110173"/>
            <a:ext cx="3732052" cy="235963"/>
          </a:xfrm>
          <a:prstGeom prst="rect">
            <a:avLst/>
          </a:prstGeom>
          <a:noFill/>
          <a:ln>
            <a:noFill/>
          </a:ln>
        </p:spPr>
        <p:txBody>
          <a:bodyPr spcFirstLastPara="1" vert="horz" wrap="square" lIns="0" tIns="0" rIns="0" bIns="0" anchor="ctr" anchorCtr="0">
            <a:spAutoFit/>
          </a:bodyPr>
          <a:lstStyle>
            <a:lvl1pPr marL="609585" marR="0" lvl="0" indent="-304792" algn="l" rtl="0">
              <a:lnSpc>
                <a:spcPct val="100000"/>
              </a:lnSpc>
              <a:spcBef>
                <a:spcPts val="427"/>
              </a:spcBef>
              <a:spcAft>
                <a:spcPts val="0"/>
              </a:spcAft>
              <a:buClr>
                <a:srgbClr val="05416B"/>
              </a:buClr>
              <a:buSzPts val="1600"/>
              <a:buFont typeface="Noto Sans Symbols"/>
              <a:buNone/>
              <a:defRPr sz="1200" b="1" i="0" u="none" strike="noStrike" cap="none">
                <a:solidFill>
                  <a:srgbClr val="FBCEB9"/>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r>
              <a:rPr lang="fr-CH" dirty="0" err="1"/>
              <a:t>Add</a:t>
            </a:r>
            <a:r>
              <a:rPr lang="fr-CH" dirty="0"/>
              <a:t> </a:t>
            </a:r>
            <a:r>
              <a:rPr lang="fr-CH" dirty="0" err="1"/>
              <a:t>name</a:t>
            </a:r>
            <a:r>
              <a:rPr lang="fr-CH" dirty="0"/>
              <a:t> of </a:t>
            </a:r>
            <a:r>
              <a:rPr lang="fr-CH" dirty="0" err="1"/>
              <a:t>presenter</a:t>
            </a:r>
            <a:r>
              <a:rPr lang="fr-CH" dirty="0"/>
              <a:t> </a:t>
            </a:r>
            <a:r>
              <a:rPr lang="fr-CH" dirty="0" err="1"/>
              <a:t>here</a:t>
            </a:r>
            <a:endParaRPr dirty="0"/>
          </a:p>
        </p:txBody>
      </p:sp>
      <p:grpSp>
        <p:nvGrpSpPr>
          <p:cNvPr id="2" name="Group 1">
            <a:extLst>
              <a:ext uri="{FF2B5EF4-FFF2-40B4-BE49-F238E27FC236}">
                <a16:creationId xmlns:a16="http://schemas.microsoft.com/office/drawing/2014/main" id="{5533622B-9A12-FBDD-CCD3-49F0D6D1D13E}"/>
              </a:ext>
            </a:extLst>
          </p:cNvPr>
          <p:cNvGrpSpPr/>
          <p:nvPr userDrawn="1"/>
        </p:nvGrpSpPr>
        <p:grpSpPr>
          <a:xfrm>
            <a:off x="9982107" y="10266"/>
            <a:ext cx="2209893" cy="335044"/>
            <a:chOff x="0" y="7699"/>
            <a:chExt cx="1657420" cy="251283"/>
          </a:xfrm>
        </p:grpSpPr>
        <p:pic>
          <p:nvPicPr>
            <p:cNvPr id="3" name="Picture 2" descr="A picture containing plate&#10;&#10;Description automatically generated">
              <a:extLst>
                <a:ext uri="{FF2B5EF4-FFF2-40B4-BE49-F238E27FC236}">
                  <a16:creationId xmlns:a16="http://schemas.microsoft.com/office/drawing/2014/main" id="{02666699-C610-24D1-072F-9750F79AB534}"/>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0" y="7699"/>
              <a:ext cx="316904" cy="196208"/>
            </a:xfrm>
            <a:prstGeom prst="rect">
              <a:avLst/>
            </a:prstGeom>
          </p:spPr>
        </p:pic>
        <p:sp>
          <p:nvSpPr>
            <p:cNvPr id="4" name="TextBox 3">
              <a:extLst>
                <a:ext uri="{FF2B5EF4-FFF2-40B4-BE49-F238E27FC236}">
                  <a16:creationId xmlns:a16="http://schemas.microsoft.com/office/drawing/2014/main" id="{D89E6BCB-5120-CE72-7601-77FDF438832F}"/>
                </a:ext>
              </a:extLst>
            </p:cNvPr>
            <p:cNvSpPr txBox="1"/>
            <p:nvPr userDrawn="1"/>
          </p:nvSpPr>
          <p:spPr>
            <a:xfrm>
              <a:off x="268554" y="28149"/>
              <a:ext cx="1388866" cy="230833"/>
            </a:xfrm>
            <a:prstGeom prst="rect">
              <a:avLst/>
            </a:prstGeom>
            <a:noFill/>
          </p:spPr>
          <p:txBody>
            <a:bodyPr wrap="square" rtlCol="0">
              <a:spAutoFit/>
            </a:bodyPr>
            <a:lstStyle/>
            <a:p>
              <a:r>
                <a:rPr lang="en-US" sz="1400" i="1" dirty="0">
                  <a:solidFill>
                    <a:srgbClr val="000000"/>
                  </a:solidFill>
                  <a:latin typeface="Arial" panose="020B0604020202020204" pitchFamily="34" charset="0"/>
                  <a:cs typeface="Arial" panose="020B0604020202020204" pitchFamily="34" charset="0"/>
                </a:rPr>
                <a:t>DESTINY-Breast04</a:t>
              </a:r>
            </a:p>
          </p:txBody>
        </p:sp>
      </p:grpSp>
    </p:spTree>
    <p:extLst>
      <p:ext uri="{BB962C8B-B14F-4D97-AF65-F5344CB8AC3E}">
        <p14:creationId xmlns:p14="http://schemas.microsoft.com/office/powerpoint/2010/main" val="12952938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0.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4"/>
          <a:srcRect/>
          <a:stretch/>
        </p:blipFill>
        <p:spPr>
          <a:xfrm>
            <a:off x="4356100" y="1549400"/>
            <a:ext cx="7835900" cy="5308600"/>
          </a:xfrm>
          <a:prstGeom prst="rect">
            <a:avLst/>
          </a:prstGeom>
        </p:spPr>
      </p:pic>
      <p:pic>
        <p:nvPicPr>
          <p:cNvPr id="3" name="Group 2174" descr="preencoded.png">
            <a:extLst>
              <a:ext uri="{FF2B5EF4-FFF2-40B4-BE49-F238E27FC236}">
                <a16:creationId xmlns:a16="http://schemas.microsoft.com/office/drawing/2014/main" id="{45C580C3-E601-1BAE-AA2D-31EE238F8EC5}"/>
              </a:ext>
            </a:extLst>
          </p:cNvPr>
          <p:cNvPicPr>
            <a:picLocks noChangeAspect="1"/>
          </p:cNvPicPr>
          <p:nvPr userDrawn="1"/>
        </p:nvPicPr>
        <p:blipFill>
          <a:blip r:embed="rId5"/>
          <a:srcRect/>
          <a:stretch/>
        </p:blipFill>
        <p:spPr>
          <a:xfrm>
            <a:off x="9442127" y="6159177"/>
            <a:ext cx="2749873" cy="698823"/>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en-US" dirty="0"/>
              <a:t>Name</a:t>
            </a:r>
          </a:p>
          <a:p>
            <a:pPr lvl="0"/>
            <a:r>
              <a:rPr lang="en-US" dirty="0"/>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en-US" dirty="0"/>
              <a:t>00 Month XXXX Year</a:t>
            </a:r>
          </a:p>
          <a:p>
            <a:pPr lvl="0"/>
            <a:endParaRPr lang="en-US" dirty="0"/>
          </a:p>
        </p:txBody>
      </p:sp>
    </p:spTree>
    <p:extLst>
      <p:ext uri="{BB962C8B-B14F-4D97-AF65-F5344CB8AC3E}">
        <p14:creationId xmlns:p14="http://schemas.microsoft.com/office/powerpoint/2010/main" val="18321313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361.xml><?xml version="1.0" encoding="utf-8"?>
<p:sldLayout xmlns:a="http://schemas.openxmlformats.org/drawingml/2006/main" xmlns:r="http://schemas.openxmlformats.org/officeDocument/2006/relationships" xmlns:p="http://schemas.openxmlformats.org/presentationml/2006/main" preserve="1" userDrawn="1">
  <p:cSld name="Index">
    <p:spTree>
      <p:nvGrpSpPr>
        <p:cNvPr id="1" name=""/>
        <p:cNvGrpSpPr/>
        <p:nvPr/>
      </p:nvGrpSpPr>
      <p:grpSpPr>
        <a:xfrm>
          <a:off x="0" y="0"/>
          <a:ext cx="0" cy="0"/>
          <a:chOff x="0" y="0"/>
          <a:chExt cx="0" cy="0"/>
        </a:xfrm>
      </p:grpSpPr>
      <p:pic>
        <p:nvPicPr>
          <p:cNvPr id="5" name="Picture 4" descr="A logo with colorful letters&#10;&#10;Description automatically generated with medium confidence">
            <a:extLst>
              <a:ext uri="{FF2B5EF4-FFF2-40B4-BE49-F238E27FC236}">
                <a16:creationId xmlns:a16="http://schemas.microsoft.com/office/drawing/2014/main" id="{2A53D4D3-1B9E-8684-C608-F65B6A1365F7}"/>
              </a:ext>
            </a:extLst>
          </p:cNvPr>
          <p:cNvPicPr>
            <a:picLocks noChangeAspect="1"/>
          </p:cNvPicPr>
          <p:nvPr userDrawn="1"/>
        </p:nvPicPr>
        <p:blipFill>
          <a:blip r:embed="rId2"/>
          <a:stretch>
            <a:fillRect/>
          </a:stretch>
        </p:blipFill>
        <p:spPr>
          <a:xfrm>
            <a:off x="10159677" y="6156616"/>
            <a:ext cx="2032323" cy="701384"/>
          </a:xfrm>
          <a:prstGeom prst="rect">
            <a:avLst/>
          </a:prstGeom>
        </p:spPr>
      </p:pic>
      <p:sp>
        <p:nvSpPr>
          <p:cNvPr id="2" name="Espace réservé du texte 8">
            <a:extLst>
              <a:ext uri="{FF2B5EF4-FFF2-40B4-BE49-F238E27FC236}">
                <a16:creationId xmlns:a16="http://schemas.microsoft.com/office/drawing/2014/main" id="{0D6CC8CD-178F-AB26-6B1F-605466D5635D}"/>
              </a:ext>
            </a:extLst>
          </p:cNvPr>
          <p:cNvSpPr>
            <a:spLocks noGrp="1"/>
          </p:cNvSpPr>
          <p:nvPr>
            <p:ph type="body" sz="quarter" idx="10" hasCustomPrompt="1"/>
          </p:nvPr>
        </p:nvSpPr>
        <p:spPr>
          <a:xfrm>
            <a:off x="952500" y="820510"/>
            <a:ext cx="7835900" cy="670052"/>
          </a:xfrm>
          <a:prstGeom prst="rect">
            <a:avLst/>
          </a:prstGeom>
        </p:spPr>
        <p:txBody>
          <a:bodyPr/>
          <a:lstStyle>
            <a:lvl1pPr marL="0" indent="0">
              <a:buNone/>
              <a:defRPr sz="3754" b="1" i="0">
                <a:solidFill>
                  <a:srgbClr val="17AD86"/>
                </a:solidFill>
                <a:latin typeface="Arial Narrow" panose="020B0604020202020204" pitchFamily="34" charset="0"/>
                <a:cs typeface="Arial Narrow" panose="020B0604020202020204" pitchFamily="34" charset="0"/>
              </a:defRPr>
            </a:lvl1pPr>
          </a:lstStyle>
          <a:p>
            <a:pPr lvl="0"/>
            <a:r>
              <a:rPr lang="en-US" dirty="0"/>
              <a:t>INDEX</a:t>
            </a:r>
          </a:p>
        </p:txBody>
      </p:sp>
      <p:sp>
        <p:nvSpPr>
          <p:cNvPr id="13" name="Espace réservé du texte 8">
            <a:extLst>
              <a:ext uri="{FF2B5EF4-FFF2-40B4-BE49-F238E27FC236}">
                <a16:creationId xmlns:a16="http://schemas.microsoft.com/office/drawing/2014/main" id="{5D49AE80-8CE5-6EA2-2F09-E3BE599D3656}"/>
              </a:ext>
            </a:extLst>
          </p:cNvPr>
          <p:cNvSpPr>
            <a:spLocks noGrp="1"/>
          </p:cNvSpPr>
          <p:nvPr>
            <p:ph type="body" sz="quarter" idx="13" hasCustomPrompt="1"/>
          </p:nvPr>
        </p:nvSpPr>
        <p:spPr>
          <a:xfrm>
            <a:off x="958516" y="1726206"/>
            <a:ext cx="4485774" cy="3696027"/>
          </a:xfrm>
          <a:prstGeom prst="rect">
            <a:avLst/>
          </a:prstGeom>
        </p:spPr>
        <p:txBody>
          <a:bodyPr/>
          <a:lstStyle>
            <a:lvl1pPr marL="495325" indent="-495325">
              <a:lnSpc>
                <a:spcPts val="2800"/>
              </a:lnSpc>
              <a:spcBef>
                <a:spcPts val="0"/>
              </a:spcBef>
              <a:buFont typeface="+mj-lt"/>
              <a:buAutoNum type="arabicPeriod"/>
              <a:defRPr sz="2500" b="0" i="0">
                <a:solidFill>
                  <a:srgbClr val="17AD86"/>
                </a:solidFill>
                <a:latin typeface="Arial Narrow" panose="020B0604020202020204" pitchFamily="34" charset="0"/>
                <a:cs typeface="Arial Narrow" panose="020B0604020202020204" pitchFamily="34" charset="0"/>
              </a:defRPr>
            </a:lvl1pPr>
          </a:lstStyle>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endParaRPr lang="en-US" dirty="0"/>
          </a:p>
        </p:txBody>
      </p:sp>
      <p:sp>
        <p:nvSpPr>
          <p:cNvPr id="14" name="Espace réservé du texte 8">
            <a:extLst>
              <a:ext uri="{FF2B5EF4-FFF2-40B4-BE49-F238E27FC236}">
                <a16:creationId xmlns:a16="http://schemas.microsoft.com/office/drawing/2014/main" id="{885968CE-AEC1-DE50-AA23-CF1121E84419}"/>
              </a:ext>
            </a:extLst>
          </p:cNvPr>
          <p:cNvSpPr>
            <a:spLocks noGrp="1"/>
          </p:cNvSpPr>
          <p:nvPr>
            <p:ph type="body" sz="quarter" idx="14" hasCustomPrompt="1"/>
          </p:nvPr>
        </p:nvSpPr>
        <p:spPr>
          <a:xfrm>
            <a:off x="6011780" y="1726206"/>
            <a:ext cx="4485774" cy="3696027"/>
          </a:xfrm>
          <a:prstGeom prst="rect">
            <a:avLst/>
          </a:prstGeom>
        </p:spPr>
        <p:txBody>
          <a:bodyPr/>
          <a:lstStyle>
            <a:lvl1pPr marL="495325" indent="-495325">
              <a:lnSpc>
                <a:spcPts val="2800"/>
              </a:lnSpc>
              <a:spcBef>
                <a:spcPts val="0"/>
              </a:spcBef>
              <a:buFont typeface="+mj-lt"/>
              <a:buAutoNum type="arabicPeriod" startAt="11"/>
              <a:defRPr sz="2500" b="0" i="0">
                <a:solidFill>
                  <a:srgbClr val="17AD86"/>
                </a:solidFill>
                <a:latin typeface="Arial Narrow" panose="020B0604020202020204" pitchFamily="34" charset="0"/>
                <a:cs typeface="Arial Narrow" panose="020B0604020202020204" pitchFamily="34" charset="0"/>
              </a:defRPr>
            </a:lvl1pPr>
          </a:lstStyle>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r>
              <a:rPr lang="en-US" dirty="0"/>
              <a:t>x</a:t>
            </a:r>
          </a:p>
          <a:p>
            <a:pPr lvl="0"/>
            <a:endParaRPr lang="en-US" dirty="0"/>
          </a:p>
        </p:txBody>
      </p:sp>
    </p:spTree>
    <p:extLst>
      <p:ext uri="{BB962C8B-B14F-4D97-AF65-F5344CB8AC3E}">
        <p14:creationId xmlns:p14="http://schemas.microsoft.com/office/powerpoint/2010/main" val="30307384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362.xml><?xml version="1.0" encoding="utf-8"?>
<p:sldLayout xmlns:a="http://schemas.openxmlformats.org/drawingml/2006/main" xmlns:r="http://schemas.openxmlformats.org/officeDocument/2006/relationships" xmlns:p="http://schemas.openxmlformats.org/presentationml/2006/main" preserve="1" userDrawn="1">
  <p:cSld name="Declaration">
    <p:spTree>
      <p:nvGrpSpPr>
        <p:cNvPr id="1" name=""/>
        <p:cNvGrpSpPr/>
        <p:nvPr/>
      </p:nvGrpSpPr>
      <p:grpSpPr>
        <a:xfrm>
          <a:off x="0" y="0"/>
          <a:ext cx="0" cy="0"/>
          <a:chOff x="0" y="0"/>
          <a:chExt cx="0" cy="0"/>
        </a:xfrm>
      </p:grpSpPr>
      <p:sp>
        <p:nvSpPr>
          <p:cNvPr id="4" name="DECLARATION OF INTERESTS">
            <a:extLst>
              <a:ext uri="{FF2B5EF4-FFF2-40B4-BE49-F238E27FC236}">
                <a16:creationId xmlns:a16="http://schemas.microsoft.com/office/drawing/2014/main" id="{CF78B9FB-DD1C-5BC9-3C30-4C3D67228643}"/>
              </a:ext>
            </a:extLst>
          </p:cNvPr>
          <p:cNvSpPr/>
          <p:nvPr userDrawn="1"/>
        </p:nvSpPr>
        <p:spPr>
          <a:xfrm>
            <a:off x="952500" y="952500"/>
            <a:ext cx="6584950" cy="476250"/>
          </a:xfrm>
          <a:prstGeom prst="rect">
            <a:avLst/>
          </a:prstGeom>
          <a:noFill/>
          <a:ln/>
        </p:spPr>
        <p:txBody>
          <a:bodyPr wrap="square" lIns="0" tIns="0" rIns="0" bIns="0" rtlCol="0" anchor="t"/>
          <a:lstStyle/>
          <a:p>
            <a:pPr marL="0" indent="0" algn="l">
              <a:lnSpc>
                <a:spcPts val="3750"/>
              </a:lnSpc>
              <a:buNone/>
            </a:pPr>
            <a:r>
              <a:rPr lang="en-US" sz="3750" dirty="0">
                <a:solidFill>
                  <a:srgbClr val="00305D"/>
                </a:solidFill>
                <a:latin typeface="Arial Narrow Bold" pitchFamily="34" charset="0"/>
                <a:ea typeface="Arial Narrow Bold" pitchFamily="34" charset="-122"/>
                <a:cs typeface="Arial Narrow Bold" pitchFamily="34" charset="-120"/>
              </a:rPr>
              <a:t>DECLARATION OF INTERESTS</a:t>
            </a:r>
            <a:endParaRPr lang="en-US" sz="3750" dirty="0"/>
          </a:p>
        </p:txBody>
      </p:sp>
      <p:sp>
        <p:nvSpPr>
          <p:cNvPr id="5" name="Please declare all interests arising from your work or expertise which may be perceived to conflict with the integrity of ESMO andor your work within the Society The Declaration of Interests included in your slide presentations must specify all financial">
            <a:extLst>
              <a:ext uri="{FF2B5EF4-FFF2-40B4-BE49-F238E27FC236}">
                <a16:creationId xmlns:a16="http://schemas.microsoft.com/office/drawing/2014/main" id="{CF413EAE-313D-D8DD-84C7-BCFB821A2C7D}"/>
              </a:ext>
            </a:extLst>
          </p:cNvPr>
          <p:cNvSpPr/>
          <p:nvPr userDrawn="1"/>
        </p:nvSpPr>
        <p:spPr>
          <a:xfrm>
            <a:off x="952500" y="1746250"/>
            <a:ext cx="9055100" cy="4375150"/>
          </a:xfrm>
          <a:prstGeom prst="rect">
            <a:avLst/>
          </a:prstGeom>
          <a:noFill/>
          <a:ln/>
        </p:spPr>
        <p:txBody>
          <a:bodyPr wrap="square" lIns="0" tIns="0" rIns="0" bIns="0" rtlCol="0" anchor="t"/>
          <a:lstStyle/>
          <a:p>
            <a:pPr marL="0" indent="0" algn="l">
              <a:lnSpc>
                <a:spcPts val="2650"/>
              </a:lnSpc>
              <a:buNone/>
            </a:pPr>
            <a:r>
              <a:rPr lang="en-US" sz="2500" dirty="0">
                <a:solidFill>
                  <a:srgbClr val="00305D"/>
                </a:solidFill>
                <a:latin typeface="Arial Narrow Bold" pitchFamily="34" charset="0"/>
                <a:ea typeface="Arial Narrow Bold" pitchFamily="34" charset="-122"/>
                <a:cs typeface="Arial Narrow Bold" pitchFamily="34" charset="-120"/>
              </a:rPr>
              <a:t>Please declare all interests arising from your work or expertise which may be perceived to conflict with the integrity of ESMO and/or your work within the Society.
The Declaration of Interests included in your slide presentation(s) must specify all financial / non-financial interests you have in relation to the following relevant organisations and should cover the last two calendar years:
Pharmaceutical, diagnostic, biotechnology, medical technology, therapeutic, artificial intelligence and research companies in the medical and healthcare areas, private healthcare providers, commercial medical education providers, medical societies, foundations or charities.</a:t>
            </a:r>
            <a:endParaRPr lang="en-US" sz="2500" dirty="0"/>
          </a:p>
        </p:txBody>
      </p:sp>
      <p:pic>
        <p:nvPicPr>
          <p:cNvPr id="6" name="Picture 5" descr="A logo with colorful letters&#10;&#10;Description automatically generated with medium confidence">
            <a:extLst>
              <a:ext uri="{FF2B5EF4-FFF2-40B4-BE49-F238E27FC236}">
                <a16:creationId xmlns:a16="http://schemas.microsoft.com/office/drawing/2014/main" id="{BE73932A-A507-BADD-78AA-CA55B33A9E84}"/>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4358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3.xml><?xml version="1.0" encoding="utf-8"?>
<p:sldLayout xmlns:a="http://schemas.openxmlformats.org/drawingml/2006/main" xmlns:r="http://schemas.openxmlformats.org/officeDocument/2006/relationships" xmlns:p="http://schemas.openxmlformats.org/presentationml/2006/main" preserve="1" userDrawn="1">
  <p:cSld name="Declaration 2">
    <p:spTree>
      <p:nvGrpSpPr>
        <p:cNvPr id="1" name=""/>
        <p:cNvGrpSpPr/>
        <p:nvPr/>
      </p:nvGrpSpPr>
      <p:grpSpPr>
        <a:xfrm>
          <a:off x="0" y="0"/>
          <a:ext cx="0" cy="0"/>
          <a:chOff x="0" y="0"/>
          <a:chExt cx="0" cy="0"/>
        </a:xfrm>
      </p:grpSpPr>
      <p:sp>
        <p:nvSpPr>
          <p:cNvPr id="10" name="You should provide details about any financial  non-financial interests you may have in the above-mentioned organisations including but not limited to">
            <a:extLst>
              <a:ext uri="{FF2B5EF4-FFF2-40B4-BE49-F238E27FC236}">
                <a16:creationId xmlns:a16="http://schemas.microsoft.com/office/drawing/2014/main" id="{0D506497-9704-8B16-ADC2-E27825397590}"/>
              </a:ext>
            </a:extLst>
          </p:cNvPr>
          <p:cNvSpPr/>
          <p:nvPr userDrawn="1"/>
        </p:nvSpPr>
        <p:spPr>
          <a:xfrm>
            <a:off x="952500" y="952500"/>
            <a:ext cx="9652000" cy="635000"/>
          </a:xfrm>
          <a:prstGeom prst="rect">
            <a:avLst/>
          </a:prstGeom>
          <a:noFill/>
          <a:ln/>
        </p:spPr>
        <p:txBody>
          <a:bodyPr wrap="square" lIns="0" tIns="0" rIns="0" bIns="0" rtlCol="0" anchor="t"/>
          <a:lstStyle/>
          <a:p>
            <a:pPr marL="0" indent="0" algn="l">
              <a:lnSpc>
                <a:spcPts val="2500"/>
              </a:lnSpc>
              <a:buNone/>
            </a:pPr>
            <a:r>
              <a:rPr lang="en-US" sz="2500" dirty="0">
                <a:solidFill>
                  <a:srgbClr val="00305D"/>
                </a:solidFill>
                <a:latin typeface="Arial Narrow Bold" pitchFamily="34" charset="0"/>
                <a:ea typeface="Arial Narrow Bold" pitchFamily="34" charset="-122"/>
                <a:cs typeface="Arial Narrow Bold" pitchFamily="34" charset="-120"/>
              </a:rPr>
              <a:t>You should provide details about any financial / non-financial interests you may have in the above-mentioned organisations, including, but not limited to:</a:t>
            </a:r>
            <a:endParaRPr lang="en-US" sz="2500" dirty="0"/>
          </a:p>
        </p:txBody>
      </p:sp>
      <p:sp>
        <p:nvSpPr>
          <p:cNvPr id="11" name="Compensation you have received for any speaker consultancy or advisory role or similar activity eg public speaking writing engagements expert testimony Any role in a relevant organisationfor which you are financially compensated eg as an employee officer">
            <a:extLst>
              <a:ext uri="{FF2B5EF4-FFF2-40B4-BE49-F238E27FC236}">
                <a16:creationId xmlns:a16="http://schemas.microsoft.com/office/drawing/2014/main" id="{A7541812-4CF2-9B73-236B-B23CD75C3944}"/>
              </a:ext>
            </a:extLst>
          </p:cNvPr>
          <p:cNvSpPr/>
          <p:nvPr userDrawn="1"/>
        </p:nvSpPr>
        <p:spPr>
          <a:xfrm>
            <a:off x="952500" y="1905000"/>
            <a:ext cx="10382250" cy="4191000"/>
          </a:xfrm>
          <a:prstGeom prst="rect">
            <a:avLst/>
          </a:prstGeom>
          <a:noFill/>
          <a:ln/>
        </p:spPr>
        <p:txBody>
          <a:bodyPr wrap="square" lIns="0" tIns="0" rIns="0" bIns="0" rtlCol="0" anchor="t"/>
          <a:lstStyle/>
          <a:p>
            <a:pPr marL="0" indent="0" algn="l">
              <a:lnSpc>
                <a:spcPts val="1650"/>
              </a:lnSpc>
              <a:buNone/>
            </a:pPr>
            <a:r>
              <a:rPr lang="en-US" sz="1500" dirty="0">
                <a:solidFill>
                  <a:srgbClr val="00305D"/>
                </a:solidFill>
                <a:latin typeface="Arial Narrow" pitchFamily="34" charset="0"/>
                <a:ea typeface="Arial Narrow" pitchFamily="34" charset="-122"/>
                <a:cs typeface="Arial Narrow" pitchFamily="34" charset="-120"/>
              </a:rPr>
              <a:t>Compensation you have received for any speaker, consultancy or advisory role or similar activity (e.g. public speaking, writing engagements, expert testimony). Any role in a relevant organisation for which you are financially compensated (e.g. as an employee, officer or member of the Board of Directors). Details of any stocks or ownership interests that you have in a relevant organisation (as defined on the previous slide).
Licensing fees or royalties that you receive / have received from any Intellectual Property (IP) interests relating to the healthcare or medical education industries. Also list any such arrangements that do not currently provide an income but could in the future (i.e. a license that has been granted).
Research funding paid to you or your institution by any relevant for-profit healthcare company specifically in respect of work that you lead as a Local, Coordinating or Regulatory Investigator. Please report all companies, indicating your role (Local or Coordinating PI – e.g. at national level, </a:t>
            </a:r>
            <a:br>
              <a:rPr lang="en-US" sz="1200" dirty="0"/>
            </a:br>
            <a:r>
              <a:rPr lang="en-US" sz="1500" dirty="0">
                <a:solidFill>
                  <a:srgbClr val="00305D"/>
                </a:solidFill>
                <a:latin typeface="Arial Narrow" pitchFamily="34" charset="0"/>
                <a:ea typeface="Arial Narrow" pitchFamily="34" charset="-122"/>
                <a:cs typeface="Arial Narrow" pitchFamily="34" charset="-120"/>
              </a:rPr>
              <a:t>as steering committee member, or trial chair), and indicating if there is a financial interest or not. If yes please indicate if the payment is personal / institutional or both. 
Details of any non-remunerated activities you have performed for any relevant organisation (e.g. a leadership position, advisory role, principal investigator or project lead).
Details of any non-financial benefits received from a relevant organisation (as defined on the previous slide).For example, access to proprietary information or samples of medical products that are used in your research programme.Details of membership or affiliation with any political organisation, pressure group, lobbying organisation or similar association operating in similar areas as ESMO or with relevance to cancer medicine.
</a:t>
            </a:r>
            <a:r>
              <a:rPr lang="en-US" sz="1500" dirty="0">
                <a:solidFill>
                  <a:srgbClr val="00305D"/>
                </a:solidFill>
                <a:latin typeface="Arial Narrow Bold" pitchFamily="34" charset="0"/>
                <a:ea typeface="Arial Narrow Bold" pitchFamily="34" charset="-122"/>
                <a:cs typeface="Arial Narrow Bold" pitchFamily="34" charset="-120"/>
              </a:rPr>
              <a:t>If you have nothing to declare then please also state this.</a:t>
            </a:r>
            <a:endParaRPr lang="en-US" sz="1500" dirty="0"/>
          </a:p>
        </p:txBody>
      </p:sp>
      <p:pic>
        <p:nvPicPr>
          <p:cNvPr id="2" name="Picture 1" descr="A logo with colorful letters&#10;&#10;Description automatically generated with medium confidence">
            <a:extLst>
              <a:ext uri="{FF2B5EF4-FFF2-40B4-BE49-F238E27FC236}">
                <a16:creationId xmlns:a16="http://schemas.microsoft.com/office/drawing/2014/main" id="{EBE5DFB1-5306-3F0B-C65F-3219D9C4715D}"/>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2153066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364.xml><?xml version="1.0" encoding="utf-8"?>
<p:sldLayout xmlns:a="http://schemas.openxmlformats.org/drawingml/2006/main" xmlns:r="http://schemas.openxmlformats.org/officeDocument/2006/relationships" xmlns:p="http://schemas.openxmlformats.org/presentationml/2006/main" preserve="1" userDrawn="1">
  <p:cSld name="Chapter">
    <p:bg>
      <p:bgPr>
        <a:solidFill>
          <a:srgbClr val="17AD86"/>
        </a:solidFill>
        <a:effectLst/>
      </p:bgPr>
    </p:bg>
    <p:spTree>
      <p:nvGrpSpPr>
        <p:cNvPr id="1" name=""/>
        <p:cNvGrpSpPr/>
        <p:nvPr/>
      </p:nvGrpSpPr>
      <p:grpSpPr>
        <a:xfrm>
          <a:off x="0" y="0"/>
          <a:ext cx="0" cy="0"/>
          <a:chOff x="0" y="0"/>
          <a:chExt cx="0" cy="0"/>
        </a:xfrm>
      </p:grpSpPr>
      <p:sp>
        <p:nvSpPr>
          <p:cNvPr id="5" name="Espace réservé du texte 8">
            <a:extLst>
              <a:ext uri="{FF2B5EF4-FFF2-40B4-BE49-F238E27FC236}">
                <a16:creationId xmlns:a16="http://schemas.microsoft.com/office/drawing/2014/main" id="{CE7EB273-E257-1226-3E56-FA23F5B8D48B}"/>
              </a:ext>
            </a:extLst>
          </p:cNvPr>
          <p:cNvSpPr>
            <a:spLocks noGrp="1"/>
          </p:cNvSpPr>
          <p:nvPr>
            <p:ph type="body" sz="quarter" idx="10" hasCustomPrompt="1"/>
          </p:nvPr>
        </p:nvSpPr>
        <p:spPr>
          <a:xfrm>
            <a:off x="952500" y="26102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en-US" dirty="0"/>
              <a:t>Chapter 01</a:t>
            </a:r>
          </a:p>
        </p:txBody>
      </p:sp>
      <p:sp>
        <p:nvSpPr>
          <p:cNvPr id="6" name="Espace réservé du texte 8">
            <a:extLst>
              <a:ext uri="{FF2B5EF4-FFF2-40B4-BE49-F238E27FC236}">
                <a16:creationId xmlns:a16="http://schemas.microsoft.com/office/drawing/2014/main" id="{9DC977A2-169A-8E2C-3AA4-BCBD4E2D9A34}"/>
              </a:ext>
            </a:extLst>
          </p:cNvPr>
          <p:cNvSpPr>
            <a:spLocks noGrp="1"/>
          </p:cNvSpPr>
          <p:nvPr>
            <p:ph type="body" sz="quarter" idx="11" hasCustomPrompt="1"/>
          </p:nvPr>
        </p:nvSpPr>
        <p:spPr>
          <a:xfrm>
            <a:off x="952500" y="36151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en-US" dirty="0"/>
              <a:t>Subtitle</a:t>
            </a:r>
          </a:p>
        </p:txBody>
      </p:sp>
      <p:pic>
        <p:nvPicPr>
          <p:cNvPr id="7" name="Picture 6" descr="A screen shot of a logo&#10;&#10;Description automatically generated">
            <a:extLst>
              <a:ext uri="{FF2B5EF4-FFF2-40B4-BE49-F238E27FC236}">
                <a16:creationId xmlns:a16="http://schemas.microsoft.com/office/drawing/2014/main" id="{2AE1EB9A-33AE-9F77-1724-49CD53769FB6}"/>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2769878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365.xml><?xml version="1.0" encoding="utf-8"?>
<p:sldLayout xmlns:a="http://schemas.openxmlformats.org/drawingml/2006/main" xmlns:r="http://schemas.openxmlformats.org/officeDocument/2006/relationships" xmlns:p="http://schemas.openxmlformats.org/presentationml/2006/main" preserve="1" userDrawn="1">
  <p:cSld name="Chapter 2">
    <p:bg>
      <p:bgPr>
        <a:solidFill>
          <a:srgbClr val="17AD86"/>
        </a:solidFill>
        <a:effectLst/>
      </p:bgPr>
    </p:bg>
    <p:spTree>
      <p:nvGrpSpPr>
        <p:cNvPr id="1" name=""/>
        <p:cNvGrpSpPr/>
        <p:nvPr/>
      </p:nvGrpSpPr>
      <p:grpSpPr>
        <a:xfrm>
          <a:off x="0" y="0"/>
          <a:ext cx="0" cy="0"/>
          <a:chOff x="0" y="0"/>
          <a:chExt cx="0" cy="0"/>
        </a:xfrm>
      </p:grpSpPr>
      <p:pic>
        <p:nvPicPr>
          <p:cNvPr id="2" name="ESMO-Congress-2025-Visual-White" descr="preencoded.png">
            <a:extLst>
              <a:ext uri="{FF2B5EF4-FFF2-40B4-BE49-F238E27FC236}">
                <a16:creationId xmlns:a16="http://schemas.microsoft.com/office/drawing/2014/main" id="{1B2199EC-81F8-71BD-DEA1-F2049ADDA322}"/>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4425950" y="660400"/>
            <a:ext cx="7766050" cy="6197600"/>
          </a:xfrm>
          <a:prstGeom prst="rect">
            <a:avLst/>
          </a:prstGeom>
        </p:spPr>
      </p:pic>
      <p:sp>
        <p:nvSpPr>
          <p:cNvPr id="4" name="Espace réservé du texte 8">
            <a:extLst>
              <a:ext uri="{FF2B5EF4-FFF2-40B4-BE49-F238E27FC236}">
                <a16:creationId xmlns:a16="http://schemas.microsoft.com/office/drawing/2014/main" id="{2CC0F87C-AD2E-658B-BB9F-1D98280B80A5}"/>
              </a:ext>
            </a:extLst>
          </p:cNvPr>
          <p:cNvSpPr>
            <a:spLocks noGrp="1"/>
          </p:cNvSpPr>
          <p:nvPr>
            <p:ph type="body" sz="quarter" idx="10" hasCustomPrompt="1"/>
          </p:nvPr>
        </p:nvSpPr>
        <p:spPr>
          <a:xfrm>
            <a:off x="952500" y="9331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en-US" dirty="0"/>
              <a:t>Chapter 01</a:t>
            </a:r>
          </a:p>
        </p:txBody>
      </p:sp>
      <p:sp>
        <p:nvSpPr>
          <p:cNvPr id="5" name="Espace réservé du texte 8">
            <a:extLst>
              <a:ext uri="{FF2B5EF4-FFF2-40B4-BE49-F238E27FC236}">
                <a16:creationId xmlns:a16="http://schemas.microsoft.com/office/drawing/2014/main" id="{3C2E0DBC-4B09-BA0F-A23A-E294BC2CD85D}"/>
              </a:ext>
            </a:extLst>
          </p:cNvPr>
          <p:cNvSpPr>
            <a:spLocks noGrp="1"/>
          </p:cNvSpPr>
          <p:nvPr>
            <p:ph type="body" sz="quarter" idx="11" hasCustomPrompt="1"/>
          </p:nvPr>
        </p:nvSpPr>
        <p:spPr>
          <a:xfrm>
            <a:off x="952500" y="19380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en-US" dirty="0"/>
              <a:t>Subtitle</a:t>
            </a:r>
          </a:p>
        </p:txBody>
      </p:sp>
      <p:pic>
        <p:nvPicPr>
          <p:cNvPr id="6" name="Picture 5" descr="A screen shot of a logo&#10;&#10;Description automatically generated">
            <a:extLst>
              <a:ext uri="{FF2B5EF4-FFF2-40B4-BE49-F238E27FC236}">
                <a16:creationId xmlns:a16="http://schemas.microsoft.com/office/drawing/2014/main" id="{4C2F0E85-2040-CA0E-DD83-670AC7D120BB}"/>
              </a:ext>
            </a:extLst>
          </p:cNvPr>
          <p:cNvPicPr>
            <a:picLocks noChangeAspect="1"/>
          </p:cNvPicPr>
          <p:nvPr userDrawn="1"/>
        </p:nvPicPr>
        <p:blipFill>
          <a:blip r:embed="rId4"/>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9308571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6.xml><?xml version="1.0" encoding="utf-8"?>
<p:sldLayout xmlns:a="http://schemas.openxmlformats.org/drawingml/2006/main" xmlns:r="http://schemas.openxmlformats.org/officeDocument/2006/relationships" xmlns:p="http://schemas.openxmlformats.org/presentationml/2006/main" preserve="1" userDrawn="1">
  <p:cSld name="Slide Visual 2">
    <p:spTree>
      <p:nvGrpSpPr>
        <p:cNvPr id="1" name=""/>
        <p:cNvGrpSpPr/>
        <p:nvPr/>
      </p:nvGrpSpPr>
      <p:grpSpPr>
        <a:xfrm>
          <a:off x="0" y="0"/>
          <a:ext cx="0" cy="0"/>
          <a:chOff x="0" y="0"/>
          <a:chExt cx="0" cy="0"/>
        </a:xfrm>
      </p:grpSpPr>
      <p:pic>
        <p:nvPicPr>
          <p:cNvPr id="6" name="ESMO-Congress-2025-Logo">
            <a:extLst>
              <a:ext uri="{FF2B5EF4-FFF2-40B4-BE49-F238E27FC236}">
                <a16:creationId xmlns:a16="http://schemas.microsoft.com/office/drawing/2014/main" id="{AA79124C-D7A4-B048-1A5A-6E9C4C1E8790}"/>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57674" y="452967"/>
            <a:ext cx="3398426" cy="647700"/>
          </a:xfrm>
          <a:prstGeom prst="rect">
            <a:avLst/>
          </a:prstGeom>
        </p:spPr>
      </p:pic>
      <p:pic>
        <p:nvPicPr>
          <p:cNvPr id="8" name="ESMO-Congress-2025-Visual">
            <a:extLst>
              <a:ext uri="{FF2B5EF4-FFF2-40B4-BE49-F238E27FC236}">
                <a16:creationId xmlns:a16="http://schemas.microsoft.com/office/drawing/2014/main" id="{CD42FD67-BB5F-1918-690D-5CBF249924CD}"/>
              </a:ext>
            </a:extLst>
          </p:cNvPr>
          <p:cNvPicPr>
            <a:picLocks noChangeAspect="1"/>
          </p:cNvPicPr>
          <p:nvPr userDrawn="1"/>
        </p:nvPicPr>
        <p:blipFill>
          <a:blip r:embed="rId4"/>
          <a:srcRect/>
          <a:stretch/>
        </p:blipFill>
        <p:spPr>
          <a:xfrm>
            <a:off x="6982363" y="3328619"/>
            <a:ext cx="5209637" cy="3529381"/>
          </a:xfrm>
          <a:prstGeom prst="rect">
            <a:avLst/>
          </a:prstGeom>
        </p:spPr>
      </p:pic>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1241169"/>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11" name="Espace réservé du texte 8">
            <a:extLst>
              <a:ext uri="{FF2B5EF4-FFF2-40B4-BE49-F238E27FC236}">
                <a16:creationId xmlns:a16="http://schemas.microsoft.com/office/drawing/2014/main" id="{DB5289C3-226C-3FDB-DFAF-BF8262181EA8}"/>
              </a:ext>
            </a:extLst>
          </p:cNvPr>
          <p:cNvSpPr>
            <a:spLocks noGrp="1"/>
          </p:cNvSpPr>
          <p:nvPr>
            <p:ph type="body" sz="quarter" idx="11" hasCustomPrompt="1"/>
          </p:nvPr>
        </p:nvSpPr>
        <p:spPr>
          <a:xfrm>
            <a:off x="952500" y="2082697"/>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13" name="Espace réservé du texte 8">
            <a:extLst>
              <a:ext uri="{FF2B5EF4-FFF2-40B4-BE49-F238E27FC236}">
                <a16:creationId xmlns:a16="http://schemas.microsoft.com/office/drawing/2014/main" id="{CCFF93DF-756E-1034-F9F3-945B56EB2AB1}"/>
              </a:ext>
            </a:extLst>
          </p:cNvPr>
          <p:cNvSpPr>
            <a:spLocks noGrp="1"/>
          </p:cNvSpPr>
          <p:nvPr>
            <p:ph type="body" sz="quarter" idx="13" hasCustomPrompt="1"/>
          </p:nvPr>
        </p:nvSpPr>
        <p:spPr>
          <a:xfrm>
            <a:off x="952501" y="2708339"/>
            <a:ext cx="8521700"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2" name="Picture 1" descr="A blue and green logo&#10;&#10;Description automatically generated">
            <a:extLst>
              <a:ext uri="{FF2B5EF4-FFF2-40B4-BE49-F238E27FC236}">
                <a16:creationId xmlns:a16="http://schemas.microsoft.com/office/drawing/2014/main" id="{FEB283A7-ACFE-CB21-0CBC-8281D2340198}"/>
              </a:ext>
            </a:extLst>
          </p:cNvPr>
          <p:cNvPicPr>
            <a:picLocks noChangeAspect="1"/>
          </p:cNvPicPr>
          <p:nvPr userDrawn="1"/>
        </p:nvPicPr>
        <p:blipFill>
          <a:blip r:embed="rId5"/>
          <a:stretch>
            <a:fillRect/>
          </a:stretch>
        </p:blipFill>
        <p:spPr>
          <a:xfrm>
            <a:off x="10489632" y="176290"/>
            <a:ext cx="1499736" cy="939072"/>
          </a:xfrm>
          <a:prstGeom prst="rect">
            <a:avLst/>
          </a:prstGeom>
        </p:spPr>
      </p:pic>
      <p:sp>
        <p:nvSpPr>
          <p:cNvPr id="5" name="Content of this presentation is copyrightand responsibility of the author Permission is required for re-use">
            <a:extLst>
              <a:ext uri="{FF2B5EF4-FFF2-40B4-BE49-F238E27FC236}">
                <a16:creationId xmlns:a16="http://schemas.microsoft.com/office/drawing/2014/main" id="{6A7EA803-7F4B-7FE4-EA4C-818AAECBDDAA}"/>
              </a:ext>
            </a:extLst>
          </p:cNvPr>
          <p:cNvSpPr/>
          <p:nvPr userDrawn="1"/>
        </p:nvSpPr>
        <p:spPr>
          <a:xfrm>
            <a:off x="1000626" y="6561667"/>
            <a:ext cx="3355474" cy="121259"/>
          </a:xfrm>
          <a:prstGeom prst="rect">
            <a:avLst/>
          </a:prstGeom>
          <a:noFill/>
          <a:ln/>
        </p:spPr>
        <p:txBody>
          <a:bodyPr wrap="square" lIns="0" tIns="0" rIns="0" bIns="0" rtlCol="0" anchor="t"/>
          <a:lstStyle/>
          <a:p>
            <a:pPr marL="0" indent="0" algn="l">
              <a:lnSpc>
                <a:spcPts val="1000"/>
              </a:lnSpc>
              <a:buNone/>
            </a:pPr>
            <a:r>
              <a:rPr lang="en-US" sz="800" dirty="0">
                <a:solidFill>
                  <a:schemeClr val="tx2"/>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800" dirty="0">
              <a:solidFill>
                <a:schemeClr val="tx2"/>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4E04DBCA-4BA5-86AD-4EA2-37CB5D05FD32}"/>
              </a:ext>
            </a:extLst>
          </p:cNvPr>
          <p:cNvGrpSpPr/>
          <p:nvPr userDrawn="1"/>
        </p:nvGrpSpPr>
        <p:grpSpPr>
          <a:xfrm>
            <a:off x="10712128" y="6159178"/>
            <a:ext cx="1479873" cy="698823"/>
            <a:chOff x="16068190" y="9227649"/>
            <a:chExt cx="2219810" cy="1048234"/>
          </a:xfrm>
        </p:grpSpPr>
        <p:pic>
          <p:nvPicPr>
            <p:cNvPr id="14" name="Rectangle 95">
              <a:extLst>
                <a:ext uri="{FF2B5EF4-FFF2-40B4-BE49-F238E27FC236}">
                  <a16:creationId xmlns:a16="http://schemas.microsoft.com/office/drawing/2014/main" id="{D69F3226-9981-322B-3237-A0FCA29E6013}"/>
                </a:ext>
              </a:extLst>
            </p:cNvPr>
            <p:cNvPicPr>
              <a:picLocks noChangeAspect="1"/>
            </p:cNvPicPr>
            <p:nvPr userDrawn="1"/>
          </p:nvPicPr>
          <p:blipFill>
            <a:blip r:embed="rId6"/>
            <a:srcRect/>
            <a:stretch/>
          </p:blipFill>
          <p:spPr>
            <a:xfrm>
              <a:off x="16068190" y="9227649"/>
              <a:ext cx="2219810" cy="1048234"/>
            </a:xfrm>
            <a:prstGeom prst="rect">
              <a:avLst/>
            </a:prstGeom>
          </p:spPr>
        </p:pic>
        <p:pic>
          <p:nvPicPr>
            <p:cNvPr id="15" name="Picture 14" descr="A logo for esm&#10;&#10;AI-generated content may be incorrect.">
              <a:extLst>
                <a:ext uri="{FF2B5EF4-FFF2-40B4-BE49-F238E27FC236}">
                  <a16:creationId xmlns:a16="http://schemas.microsoft.com/office/drawing/2014/main" id="{31AC6C23-29FF-4801-8B07-29874ECB7F77}"/>
                </a:ext>
              </a:extLst>
            </p:cNvPr>
            <p:cNvPicPr>
              <a:picLocks noChangeAspect="1"/>
            </p:cNvPicPr>
            <p:nvPr userDrawn="1"/>
          </p:nvPicPr>
          <p:blipFill>
            <a:blip r:embed="rId7"/>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4053662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1040">
          <p15:clr>
            <a:srgbClr val="FBAE40"/>
          </p15:clr>
        </p15:guide>
      </p15:sldGuideLst>
    </p:ext>
  </p:extLst>
</p:sldLayout>
</file>

<file path=ppt/slideLayouts/slideLayout367.xml><?xml version="1.0" encoding="utf-8"?>
<p:sldLayout xmlns:a="http://schemas.openxmlformats.org/drawingml/2006/main" xmlns:r="http://schemas.openxmlformats.org/officeDocument/2006/relationships" xmlns:p="http://schemas.openxmlformats.org/presentationml/2006/main" preserve="1" userDrawn="1">
  <p:cSld name="Slide White 1">
    <p:spTree>
      <p:nvGrpSpPr>
        <p:cNvPr id="1" name=""/>
        <p:cNvGrpSpPr/>
        <p:nvPr/>
      </p:nvGrpSpPr>
      <p:grpSpPr>
        <a:xfrm>
          <a:off x="0" y="0"/>
          <a:ext cx="0" cy="0"/>
          <a:chOff x="0" y="0"/>
          <a:chExt cx="0" cy="0"/>
        </a:xfrm>
      </p:grpSpPr>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560629" y="293868"/>
            <a:ext cx="11079980" cy="670052"/>
          </a:xfrm>
          <a:prstGeom prst="rect">
            <a:avLst/>
          </a:prstGeom>
        </p:spPr>
        <p:txBody>
          <a:bodyPr lIns="0"/>
          <a:lstStyle>
            <a:lvl1pPr marL="0" indent="0">
              <a:buNone/>
              <a:defRPr lang="en-US" sz="2933" b="1" i="0">
                <a:solidFill>
                  <a:schemeClr val="tx2"/>
                </a:solidFill>
                <a:latin typeface="Arial" panose="020B0604020202020204" pitchFamily="34" charset="0"/>
                <a:cs typeface="Arial" panose="020B0604020202020204" pitchFamily="34" charset="0"/>
              </a:defRPr>
            </a:lvl1pPr>
          </a:lstStyle>
          <a:p>
            <a:pPr marL="228611" lvl="0" indent="-228611"/>
            <a:r>
              <a:rPr lang="en-US" dirty="0"/>
              <a:t>Title of the slide</a:t>
            </a:r>
          </a:p>
        </p:txBody>
      </p:sp>
      <p:pic>
        <p:nvPicPr>
          <p:cNvPr id="2" name="Picture 1" descr="A screen shot of a logo&#10;&#10;Description automatically generated">
            <a:extLst>
              <a:ext uri="{FF2B5EF4-FFF2-40B4-BE49-F238E27FC236}">
                <a16:creationId xmlns:a16="http://schemas.microsoft.com/office/drawing/2014/main" id="{8797B919-08E8-2301-3B61-D847E8D706C0}"/>
              </a:ext>
            </a:extLst>
          </p:cNvPr>
          <p:cNvPicPr>
            <a:picLocks noChangeAspect="1"/>
          </p:cNvPicPr>
          <p:nvPr userDrawn="1"/>
        </p:nvPicPr>
        <p:blipFill>
          <a:blip r:embed="rId2"/>
          <a:stretch>
            <a:fillRect/>
          </a:stretch>
        </p:blipFill>
        <p:spPr>
          <a:xfrm>
            <a:off x="10159677" y="6156616"/>
            <a:ext cx="2032323" cy="701384"/>
          </a:xfrm>
          <a:prstGeom prst="rect">
            <a:avLst/>
          </a:prstGeom>
        </p:spPr>
      </p:pic>
      <p:sp>
        <p:nvSpPr>
          <p:cNvPr id="4" name="Content of this presentation is copyrightand responsibility of the author Permission is required for re-use">
            <a:extLst>
              <a:ext uri="{FF2B5EF4-FFF2-40B4-BE49-F238E27FC236}">
                <a16:creationId xmlns:a16="http://schemas.microsoft.com/office/drawing/2014/main" id="{71CE2A30-69BF-DC88-FA09-96B98F552B9B}"/>
              </a:ext>
            </a:extLst>
          </p:cNvPr>
          <p:cNvSpPr/>
          <p:nvPr userDrawn="1"/>
        </p:nvSpPr>
        <p:spPr>
          <a:xfrm>
            <a:off x="560629" y="6650803"/>
            <a:ext cx="4889500" cy="127000"/>
          </a:xfrm>
          <a:prstGeom prst="rect">
            <a:avLst/>
          </a:prstGeom>
          <a:noFill/>
          <a:ln/>
        </p:spPr>
        <p:txBody>
          <a:bodyPr wrap="square" lIns="0" tIns="0" rIns="0" bIns="0" rtlCol="0" anchor="t"/>
          <a:lstStyle/>
          <a:p>
            <a:pPr marL="0" indent="0" algn="l">
              <a:lnSpc>
                <a:spcPts val="1000"/>
              </a:lnSpc>
              <a:buNone/>
            </a:pPr>
            <a:r>
              <a:rPr lang="en-US" sz="800" dirty="0">
                <a:solidFill>
                  <a:schemeClr val="tx2"/>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800" dirty="0">
              <a:solidFill>
                <a:schemeClr val="tx2"/>
              </a:solidFill>
              <a:latin typeface="Arial" panose="020B0604020202020204" pitchFamily="34" charset="0"/>
              <a:cs typeface="Arial" panose="020B0604020202020204" pitchFamily="34" charset="0"/>
            </a:endParaRPr>
          </a:p>
        </p:txBody>
      </p:sp>
      <p:sp>
        <p:nvSpPr>
          <p:cNvPr id="7" name="Content of this presentation is copyrightand responsibility of the author Permission is required for re-use">
            <a:extLst>
              <a:ext uri="{FF2B5EF4-FFF2-40B4-BE49-F238E27FC236}">
                <a16:creationId xmlns:a16="http://schemas.microsoft.com/office/drawing/2014/main" id="{277C3272-434A-9815-0748-0C637266C6F4}"/>
              </a:ext>
            </a:extLst>
          </p:cNvPr>
          <p:cNvSpPr/>
          <p:nvPr userDrawn="1"/>
        </p:nvSpPr>
        <p:spPr>
          <a:xfrm>
            <a:off x="560629" y="6464121"/>
            <a:ext cx="4889500" cy="218545"/>
          </a:xfrm>
          <a:prstGeom prst="rect">
            <a:avLst/>
          </a:prstGeom>
          <a:noFill/>
          <a:ln/>
        </p:spPr>
        <p:txBody>
          <a:bodyPr wrap="square" lIns="0" tIns="24000" rIns="0" bIns="24000" rtlCol="0" anchor="ctr"/>
          <a:lstStyle/>
          <a:p>
            <a:pPr marL="0" indent="0" algn="l">
              <a:lnSpc>
                <a:spcPts val="1000"/>
              </a:lnSpc>
              <a:buNone/>
            </a:pPr>
            <a:r>
              <a:rPr lang="en-US" sz="1067" b="1" dirty="0">
                <a:solidFill>
                  <a:schemeClr val="tx2"/>
                </a:solidFill>
                <a:latin typeface="Arial" panose="020B0604020202020204" pitchFamily="34" charset="0"/>
                <a:ea typeface="Arial Narrow" pitchFamily="34" charset="-122"/>
                <a:cs typeface="Arial" panose="020B0604020202020204" pitchFamily="34" charset="0"/>
              </a:rPr>
              <a:t>Sibylle Loibl, MD, PhD</a:t>
            </a:r>
          </a:p>
        </p:txBody>
      </p:sp>
      <p:pic>
        <p:nvPicPr>
          <p:cNvPr id="8" name="Picture 7" descr="A blue text on a black background&#10;&#10;Description automatically generated">
            <a:extLst>
              <a:ext uri="{FF2B5EF4-FFF2-40B4-BE49-F238E27FC236}">
                <a16:creationId xmlns:a16="http://schemas.microsoft.com/office/drawing/2014/main" id="{06EFD86D-3E0A-F52B-8995-59E50D23F247}"/>
              </a:ext>
            </a:extLst>
          </p:cNvPr>
          <p:cNvPicPr>
            <a:picLocks noChangeAspect="1"/>
          </p:cNvPicPr>
          <p:nvPr userDrawn="1"/>
        </p:nvPicPr>
        <p:blipFill>
          <a:blip r:embed="rId3"/>
          <a:stretch>
            <a:fillRect/>
          </a:stretch>
        </p:blipFill>
        <p:spPr>
          <a:xfrm>
            <a:off x="7968250" y="6435557"/>
            <a:ext cx="2080145" cy="340447"/>
          </a:xfrm>
          <a:prstGeom prst="rect">
            <a:avLst/>
          </a:prstGeom>
        </p:spPr>
      </p:pic>
    </p:spTree>
    <p:extLst>
      <p:ext uri="{BB962C8B-B14F-4D97-AF65-F5344CB8AC3E}">
        <p14:creationId xmlns:p14="http://schemas.microsoft.com/office/powerpoint/2010/main" val="33035652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guide id="3" pos="521">
          <p15:clr>
            <a:srgbClr val="FBAE40"/>
          </p15:clr>
        </p15:guide>
        <p15:guide id="4" pos="10999">
          <p15:clr>
            <a:srgbClr val="FBAE40"/>
          </p15:clr>
        </p15:guide>
      </p15:sldGuideLst>
    </p:ext>
  </p:extLst>
</p:sldLayout>
</file>

<file path=ppt/slideLayouts/slideLayout368.xml><?xml version="1.0" encoding="utf-8"?>
<p:sldLayout xmlns:a="http://schemas.openxmlformats.org/drawingml/2006/main" xmlns:r="http://schemas.openxmlformats.org/officeDocument/2006/relationships" xmlns:p="http://schemas.openxmlformats.org/presentationml/2006/main" preserve="1" userDrawn="1">
  <p:cSld name="Slide White 2">
    <p:spTree>
      <p:nvGrpSpPr>
        <p:cNvPr id="1" name=""/>
        <p:cNvGrpSpPr/>
        <p:nvPr/>
      </p:nvGrpSpPr>
      <p:grpSpPr>
        <a:xfrm>
          <a:off x="0" y="0"/>
          <a:ext cx="0" cy="0"/>
          <a:chOff x="0" y="0"/>
          <a:chExt cx="0" cy="0"/>
        </a:xfrm>
      </p:grpSpPr>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2"/>
          <a:stretch>
            <a:fillRect/>
          </a:stretch>
        </p:blipFill>
        <p:spPr>
          <a:xfrm>
            <a:off x="10159677" y="6156616"/>
            <a:ext cx="2032323" cy="701384"/>
          </a:xfrm>
          <a:prstGeom prst="rect">
            <a:avLst/>
          </a:prstGeom>
        </p:spPr>
      </p:pic>
      <p:pic>
        <p:nvPicPr>
          <p:cNvPr id="8" name="Picture 7" descr="A blue text on a black background&#10;&#10;Description automatically generated">
            <a:extLst>
              <a:ext uri="{FF2B5EF4-FFF2-40B4-BE49-F238E27FC236}">
                <a16:creationId xmlns:a16="http://schemas.microsoft.com/office/drawing/2014/main" id="{C583C1C7-AF1E-B782-B65C-9C3831989963}"/>
              </a:ext>
            </a:extLst>
          </p:cNvPr>
          <p:cNvPicPr>
            <a:picLocks noChangeAspect="1"/>
          </p:cNvPicPr>
          <p:nvPr userDrawn="1"/>
        </p:nvPicPr>
        <p:blipFill>
          <a:blip r:embed="rId3"/>
          <a:stretch>
            <a:fillRect/>
          </a:stretch>
        </p:blipFill>
        <p:spPr>
          <a:xfrm>
            <a:off x="7968250" y="6435557"/>
            <a:ext cx="2080145" cy="340447"/>
          </a:xfrm>
          <a:prstGeom prst="rect">
            <a:avLst/>
          </a:prstGeom>
        </p:spPr>
      </p:pic>
      <p:sp>
        <p:nvSpPr>
          <p:cNvPr id="9" name="Content of this presentation is copyrightand responsibility of the author Permission is required for re-use">
            <a:extLst>
              <a:ext uri="{FF2B5EF4-FFF2-40B4-BE49-F238E27FC236}">
                <a16:creationId xmlns:a16="http://schemas.microsoft.com/office/drawing/2014/main" id="{8DE631B0-367E-FD9B-22BA-031C10BD0399}"/>
              </a:ext>
            </a:extLst>
          </p:cNvPr>
          <p:cNvSpPr/>
          <p:nvPr userDrawn="1"/>
        </p:nvSpPr>
        <p:spPr>
          <a:xfrm>
            <a:off x="560629" y="6650803"/>
            <a:ext cx="4889500" cy="127000"/>
          </a:xfrm>
          <a:prstGeom prst="rect">
            <a:avLst/>
          </a:prstGeom>
          <a:noFill/>
          <a:ln/>
        </p:spPr>
        <p:txBody>
          <a:bodyPr wrap="square" lIns="0" tIns="0" rIns="0" bIns="0" rtlCol="0" anchor="t"/>
          <a:lstStyle/>
          <a:p>
            <a:pPr marL="0" indent="0" algn="l">
              <a:lnSpc>
                <a:spcPts val="1000"/>
              </a:lnSpc>
              <a:buNone/>
            </a:pPr>
            <a:r>
              <a:rPr lang="en-US" sz="800" dirty="0">
                <a:solidFill>
                  <a:schemeClr val="tx2"/>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800" dirty="0">
              <a:solidFill>
                <a:schemeClr val="tx2"/>
              </a:solidFill>
              <a:latin typeface="Arial" panose="020B0604020202020204" pitchFamily="34" charset="0"/>
              <a:cs typeface="Arial" panose="020B0604020202020204" pitchFamily="34" charset="0"/>
            </a:endParaRPr>
          </a:p>
        </p:txBody>
      </p:sp>
      <p:sp>
        <p:nvSpPr>
          <p:cNvPr id="11" name="Content of this presentation is copyrightand responsibility of the author Permission is required for re-use">
            <a:extLst>
              <a:ext uri="{FF2B5EF4-FFF2-40B4-BE49-F238E27FC236}">
                <a16:creationId xmlns:a16="http://schemas.microsoft.com/office/drawing/2014/main" id="{56C7CDC5-6959-B2F4-16CA-36F6057EED8D}"/>
              </a:ext>
            </a:extLst>
          </p:cNvPr>
          <p:cNvSpPr/>
          <p:nvPr userDrawn="1"/>
        </p:nvSpPr>
        <p:spPr>
          <a:xfrm>
            <a:off x="560629" y="6464121"/>
            <a:ext cx="4889500" cy="218545"/>
          </a:xfrm>
          <a:prstGeom prst="rect">
            <a:avLst/>
          </a:prstGeom>
          <a:noFill/>
          <a:ln/>
        </p:spPr>
        <p:txBody>
          <a:bodyPr wrap="square" lIns="0" tIns="24000" rIns="0" bIns="24000" rtlCol="0" anchor="ctr"/>
          <a:lstStyle/>
          <a:p>
            <a:pPr marL="0" indent="0" algn="l">
              <a:lnSpc>
                <a:spcPts val="1000"/>
              </a:lnSpc>
              <a:buNone/>
            </a:pPr>
            <a:r>
              <a:rPr lang="en-US" sz="1067" b="1" dirty="0">
                <a:solidFill>
                  <a:schemeClr val="tx2"/>
                </a:solidFill>
                <a:latin typeface="Arial" panose="020B0604020202020204" pitchFamily="34" charset="0"/>
                <a:ea typeface="Arial Narrow" pitchFamily="34" charset="-122"/>
                <a:cs typeface="Arial" panose="020B0604020202020204" pitchFamily="34" charset="0"/>
              </a:rPr>
              <a:t>Sibylle Loibl, MD, PhD</a:t>
            </a:r>
          </a:p>
        </p:txBody>
      </p:sp>
    </p:spTree>
    <p:extLst>
      <p:ext uri="{BB962C8B-B14F-4D97-AF65-F5344CB8AC3E}">
        <p14:creationId xmlns:p14="http://schemas.microsoft.com/office/powerpoint/2010/main" val="1699606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guide id="3" orient="horz" pos="5916">
          <p15:clr>
            <a:srgbClr val="FBAE40"/>
          </p15:clr>
        </p15:guide>
        <p15:guide id="4" pos="10999">
          <p15:clr>
            <a:srgbClr val="FBAE40"/>
          </p15:clr>
        </p15:guide>
        <p15:guide id="5" pos="521">
          <p15:clr>
            <a:srgbClr val="FBAE40"/>
          </p15:clr>
        </p15:guide>
      </p15:sldGuideLst>
    </p:ext>
  </p:extLst>
</p:sldLayout>
</file>

<file path=ppt/slideLayouts/slideLayout369.xml><?xml version="1.0" encoding="utf-8"?>
<p:sldLayout xmlns:a="http://schemas.openxmlformats.org/drawingml/2006/main" xmlns:r="http://schemas.openxmlformats.org/officeDocument/2006/relationships" xmlns:p="http://schemas.openxmlformats.org/presentationml/2006/main" preserve="1" userDrawn="1">
  <p:cSld name="Slide White 3">
    <p:spTree>
      <p:nvGrpSpPr>
        <p:cNvPr id="1" name=""/>
        <p:cNvGrpSpPr/>
        <p:nvPr/>
      </p:nvGrpSpPr>
      <p:grpSpPr>
        <a:xfrm>
          <a:off x="0" y="0"/>
          <a:ext cx="0" cy="0"/>
          <a:chOff x="0" y="0"/>
          <a:chExt cx="0" cy="0"/>
        </a:xfrm>
      </p:grpSpPr>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5" name="Picture 4" descr="A screen shot of a logo&#10;&#10;Description automatically generated">
            <a:extLst>
              <a:ext uri="{FF2B5EF4-FFF2-40B4-BE49-F238E27FC236}">
                <a16:creationId xmlns:a16="http://schemas.microsoft.com/office/drawing/2014/main" id="{C582A324-A549-DB97-3784-CEAB8693E9F9}"/>
              </a:ext>
            </a:extLst>
          </p:cNvPr>
          <p:cNvPicPr>
            <a:picLocks noChangeAspect="1"/>
          </p:cNvPicPr>
          <p:nvPr userDrawn="1"/>
        </p:nvPicPr>
        <p:blipFill>
          <a:blip r:embed="rId2"/>
          <a:stretch>
            <a:fillRect/>
          </a:stretch>
        </p:blipFill>
        <p:spPr>
          <a:xfrm>
            <a:off x="10159677" y="6156616"/>
            <a:ext cx="2032323" cy="701384"/>
          </a:xfrm>
          <a:prstGeom prst="rect">
            <a:avLst/>
          </a:prstGeom>
        </p:spPr>
      </p:pic>
      <p:pic>
        <p:nvPicPr>
          <p:cNvPr id="7" name="Picture 6" descr="A blue text on a black background&#10;&#10;Description automatically generated">
            <a:extLst>
              <a:ext uri="{FF2B5EF4-FFF2-40B4-BE49-F238E27FC236}">
                <a16:creationId xmlns:a16="http://schemas.microsoft.com/office/drawing/2014/main" id="{03BBB710-A73D-47A2-384E-BA34C932A1BA}"/>
              </a:ext>
            </a:extLst>
          </p:cNvPr>
          <p:cNvPicPr>
            <a:picLocks noChangeAspect="1"/>
          </p:cNvPicPr>
          <p:nvPr userDrawn="1"/>
        </p:nvPicPr>
        <p:blipFill>
          <a:blip r:embed="rId3"/>
          <a:stretch>
            <a:fillRect/>
          </a:stretch>
        </p:blipFill>
        <p:spPr>
          <a:xfrm>
            <a:off x="7968250" y="6367824"/>
            <a:ext cx="2080145" cy="340447"/>
          </a:xfrm>
          <a:prstGeom prst="rect">
            <a:avLst/>
          </a:prstGeom>
        </p:spPr>
      </p:pic>
    </p:spTree>
    <p:extLst>
      <p:ext uri="{BB962C8B-B14F-4D97-AF65-F5344CB8AC3E}">
        <p14:creationId xmlns:p14="http://schemas.microsoft.com/office/powerpoint/2010/main" val="30087295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370.xml><?xml version="1.0" encoding="utf-8"?>
<p:sldLayout xmlns:a="http://schemas.openxmlformats.org/drawingml/2006/main" xmlns:r="http://schemas.openxmlformats.org/officeDocument/2006/relationships" xmlns:p="http://schemas.openxmlformats.org/presentationml/2006/main" preserve="1" userDrawn="1">
  <p:cSld name="Slide Visual 1">
    <p:spTree>
      <p:nvGrpSpPr>
        <p:cNvPr id="1" name=""/>
        <p:cNvGrpSpPr/>
        <p:nvPr/>
      </p:nvGrpSpPr>
      <p:grpSpPr>
        <a:xfrm>
          <a:off x="0" y="0"/>
          <a:ext cx="0" cy="0"/>
          <a:chOff x="0" y="0"/>
          <a:chExt cx="0" cy="0"/>
        </a:xfrm>
      </p:grpSpPr>
      <p:pic>
        <p:nvPicPr>
          <p:cNvPr id="3" name="ESMO-Congress-2025-Visual">
            <a:extLst>
              <a:ext uri="{FF2B5EF4-FFF2-40B4-BE49-F238E27FC236}">
                <a16:creationId xmlns:a16="http://schemas.microsoft.com/office/drawing/2014/main" id="{A36B5E4C-704D-EDB7-B772-D511DDB17E8C}"/>
              </a:ext>
            </a:extLst>
          </p:cNvPr>
          <p:cNvPicPr>
            <a:picLocks noChangeAspect="1"/>
          </p:cNvPicPr>
          <p:nvPr userDrawn="1"/>
        </p:nvPicPr>
        <p:blipFill>
          <a:blip r:embed="rId2"/>
          <a:srcRect/>
          <a:stretch/>
        </p:blipFill>
        <p:spPr>
          <a:xfrm>
            <a:off x="6113924" y="285750"/>
            <a:ext cx="6076950" cy="6572250"/>
          </a:xfrm>
          <a:prstGeom prst="rect">
            <a:avLst/>
          </a:prstGeom>
        </p:spPr>
      </p:pic>
      <p:pic>
        <p:nvPicPr>
          <p:cNvPr id="5" name="ESMO-Congress-2025-Logo" descr="preencoded.png">
            <a:extLst>
              <a:ext uri="{FF2B5EF4-FFF2-40B4-BE49-F238E27FC236}">
                <a16:creationId xmlns:a16="http://schemas.microsoft.com/office/drawing/2014/main" id="{844C8E07-B2FC-9063-6F92-6F07242304C4}"/>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10604500" y="6388100"/>
            <a:ext cx="1390650" cy="266700"/>
          </a:xfrm>
          <a:prstGeom prst="rect">
            <a:avLst/>
          </a:prstGeom>
        </p:spPr>
      </p:pic>
      <p:sp>
        <p:nvSpPr>
          <p:cNvPr id="2" name="Espace réservé du texte 8">
            <a:extLst>
              <a:ext uri="{FF2B5EF4-FFF2-40B4-BE49-F238E27FC236}">
                <a16:creationId xmlns:a16="http://schemas.microsoft.com/office/drawing/2014/main" id="{E8AA6B6A-FF41-19E9-C9AB-93E01D033A52}"/>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7" name="Espace réservé du texte 8">
            <a:extLst>
              <a:ext uri="{FF2B5EF4-FFF2-40B4-BE49-F238E27FC236}">
                <a16:creationId xmlns:a16="http://schemas.microsoft.com/office/drawing/2014/main" id="{7FC4E609-892E-ABE6-F189-526293B25BD0}"/>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pic>
        <p:nvPicPr>
          <p:cNvPr id="6" name="Picture 5" descr="A screen shot of a logo&#10;&#10;Description automatically generated">
            <a:extLst>
              <a:ext uri="{FF2B5EF4-FFF2-40B4-BE49-F238E27FC236}">
                <a16:creationId xmlns:a16="http://schemas.microsoft.com/office/drawing/2014/main" id="{74A0F252-A117-245D-BF50-073F3E702877}"/>
              </a:ext>
            </a:extLst>
          </p:cNvPr>
          <p:cNvPicPr>
            <a:picLocks noChangeAspect="1"/>
          </p:cNvPicPr>
          <p:nvPr userDrawn="1"/>
        </p:nvPicPr>
        <p:blipFill>
          <a:blip r:embed="rId5"/>
          <a:stretch>
            <a:fillRect/>
          </a:stretch>
        </p:blipFill>
        <p:spPr>
          <a:xfrm>
            <a:off x="10159677" y="6156616"/>
            <a:ext cx="2032323" cy="701384"/>
          </a:xfrm>
          <a:prstGeom prst="rect">
            <a:avLst/>
          </a:prstGeom>
        </p:spPr>
      </p:pic>
      <p:sp>
        <p:nvSpPr>
          <p:cNvPr id="4" name="Content of this presentation is copyrightand responsibility of the author Permission is required for re-use">
            <a:extLst>
              <a:ext uri="{FF2B5EF4-FFF2-40B4-BE49-F238E27FC236}">
                <a16:creationId xmlns:a16="http://schemas.microsoft.com/office/drawing/2014/main" id="{005713C5-7C2D-5054-3627-3B7431623995}"/>
              </a:ext>
            </a:extLst>
          </p:cNvPr>
          <p:cNvSpPr/>
          <p:nvPr userDrawn="1"/>
        </p:nvSpPr>
        <p:spPr>
          <a:xfrm>
            <a:off x="560629" y="6650803"/>
            <a:ext cx="4889500" cy="127000"/>
          </a:xfrm>
          <a:prstGeom prst="rect">
            <a:avLst/>
          </a:prstGeom>
          <a:noFill/>
          <a:ln/>
        </p:spPr>
        <p:txBody>
          <a:bodyPr wrap="square" lIns="0" tIns="0" rIns="0" bIns="0" rtlCol="0" anchor="t"/>
          <a:lstStyle/>
          <a:p>
            <a:pPr marL="0" indent="0" algn="l">
              <a:lnSpc>
                <a:spcPts val="1000"/>
              </a:lnSpc>
              <a:buNone/>
            </a:pPr>
            <a:r>
              <a:rPr lang="en-US" sz="800" dirty="0">
                <a:solidFill>
                  <a:schemeClr val="tx2"/>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800" dirty="0">
              <a:solidFill>
                <a:schemeClr val="tx2"/>
              </a:solidFill>
              <a:latin typeface="Arial" panose="020B0604020202020204" pitchFamily="34" charset="0"/>
              <a:cs typeface="Arial" panose="020B0604020202020204" pitchFamily="34" charset="0"/>
            </a:endParaRPr>
          </a:p>
        </p:txBody>
      </p:sp>
      <p:sp>
        <p:nvSpPr>
          <p:cNvPr id="8" name="Content of this presentation is copyrightand responsibility of the author Permission is required for re-use">
            <a:extLst>
              <a:ext uri="{FF2B5EF4-FFF2-40B4-BE49-F238E27FC236}">
                <a16:creationId xmlns:a16="http://schemas.microsoft.com/office/drawing/2014/main" id="{2C901A5D-6502-4D37-D31C-886C149FF780}"/>
              </a:ext>
            </a:extLst>
          </p:cNvPr>
          <p:cNvSpPr/>
          <p:nvPr userDrawn="1"/>
        </p:nvSpPr>
        <p:spPr>
          <a:xfrm>
            <a:off x="560629" y="6464121"/>
            <a:ext cx="4889500" cy="218545"/>
          </a:xfrm>
          <a:prstGeom prst="rect">
            <a:avLst/>
          </a:prstGeom>
          <a:noFill/>
          <a:ln/>
        </p:spPr>
        <p:txBody>
          <a:bodyPr wrap="square" lIns="0" tIns="24000" rIns="0" bIns="24000" rtlCol="0" anchor="ctr"/>
          <a:lstStyle/>
          <a:p>
            <a:pPr marL="0" indent="0" algn="l">
              <a:lnSpc>
                <a:spcPts val="1000"/>
              </a:lnSpc>
              <a:buNone/>
            </a:pPr>
            <a:r>
              <a:rPr lang="en-US" sz="1067" b="1" dirty="0">
                <a:solidFill>
                  <a:schemeClr val="tx2"/>
                </a:solidFill>
                <a:latin typeface="Arial" panose="020B0604020202020204" pitchFamily="34" charset="0"/>
                <a:ea typeface="Arial Narrow" pitchFamily="34" charset="-122"/>
                <a:cs typeface="Arial" panose="020B0604020202020204" pitchFamily="34" charset="0"/>
              </a:rPr>
              <a:t>Sibylle Loibl, MD, PhD</a:t>
            </a:r>
          </a:p>
        </p:txBody>
      </p:sp>
    </p:spTree>
    <p:extLst>
      <p:ext uri="{BB962C8B-B14F-4D97-AF65-F5344CB8AC3E}">
        <p14:creationId xmlns:p14="http://schemas.microsoft.com/office/powerpoint/2010/main" val="16618167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1.xml><?xml version="1.0" encoding="utf-8"?>
<p:sldLayout xmlns:a="http://schemas.openxmlformats.org/drawingml/2006/main" xmlns:r="http://schemas.openxmlformats.org/officeDocument/2006/relationships" xmlns:p="http://schemas.openxmlformats.org/presentationml/2006/main" preserve="1" userDrawn="1">
  <p:cSld name="1_Slide Visual 2">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CAF35C4B-9720-812F-B4A9-2ADB85E4698B}"/>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11" name="Espace réservé du texte 8">
            <a:extLst>
              <a:ext uri="{FF2B5EF4-FFF2-40B4-BE49-F238E27FC236}">
                <a16:creationId xmlns:a16="http://schemas.microsoft.com/office/drawing/2014/main" id="{DB5289C3-226C-3FDB-DFAF-BF8262181E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13" name="Espace réservé du texte 8">
            <a:extLst>
              <a:ext uri="{FF2B5EF4-FFF2-40B4-BE49-F238E27FC236}">
                <a16:creationId xmlns:a16="http://schemas.microsoft.com/office/drawing/2014/main" id="{CCFF93DF-756E-1034-F9F3-945B56EB2AB1}"/>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3" name="ESMO-Congress-2025-Logo">
            <a:extLst>
              <a:ext uri="{FF2B5EF4-FFF2-40B4-BE49-F238E27FC236}">
                <a16:creationId xmlns:a16="http://schemas.microsoft.com/office/drawing/2014/main" id="{4CE7A2B6-E01B-FA28-FE1F-6BB849B131BB}"/>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pic>
        <p:nvPicPr>
          <p:cNvPr id="2" name="Picture 1" descr="A blue and green logo&#10;&#10;Description automatically generated">
            <a:extLst>
              <a:ext uri="{FF2B5EF4-FFF2-40B4-BE49-F238E27FC236}">
                <a16:creationId xmlns:a16="http://schemas.microsoft.com/office/drawing/2014/main" id="{FEB283A7-ACFE-CB21-0CBC-8281D2340198}"/>
              </a:ext>
            </a:extLst>
          </p:cNvPr>
          <p:cNvPicPr>
            <a:picLocks noChangeAspect="1"/>
          </p:cNvPicPr>
          <p:nvPr userDrawn="1"/>
        </p:nvPicPr>
        <p:blipFill>
          <a:blip r:embed="rId6"/>
          <a:stretch>
            <a:fillRect/>
          </a:stretch>
        </p:blipFill>
        <p:spPr>
          <a:xfrm>
            <a:off x="10489632" y="176290"/>
            <a:ext cx="1499736" cy="939072"/>
          </a:xfrm>
          <a:prstGeom prst="rect">
            <a:avLst/>
          </a:prstGeom>
        </p:spPr>
      </p:pic>
      <p:sp>
        <p:nvSpPr>
          <p:cNvPr id="5" name="Content of this presentation is copyrightand responsibility of the author Permission is required for re-use">
            <a:extLst>
              <a:ext uri="{FF2B5EF4-FFF2-40B4-BE49-F238E27FC236}">
                <a16:creationId xmlns:a16="http://schemas.microsoft.com/office/drawing/2014/main" id="{6A7EA803-7F4B-7FE4-EA4C-818AAECBDDAA}"/>
              </a:ext>
            </a:extLst>
          </p:cNvPr>
          <p:cNvSpPr/>
          <p:nvPr userDrawn="1"/>
        </p:nvSpPr>
        <p:spPr>
          <a:xfrm>
            <a:off x="1000626" y="6555926"/>
            <a:ext cx="4889500" cy="127000"/>
          </a:xfrm>
          <a:prstGeom prst="rect">
            <a:avLst/>
          </a:prstGeom>
          <a:noFill/>
          <a:ln/>
        </p:spPr>
        <p:txBody>
          <a:bodyPr wrap="square" lIns="0" tIns="0" rIns="0" bIns="0" rtlCol="0" anchor="t"/>
          <a:lstStyle/>
          <a:p>
            <a:pPr marL="0" indent="0" algn="l">
              <a:lnSpc>
                <a:spcPts val="1000"/>
              </a:lnSpc>
              <a:buNone/>
            </a:pPr>
            <a:r>
              <a:rPr lang="en-US" sz="800" dirty="0">
                <a:solidFill>
                  <a:schemeClr val="tx2"/>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95042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2.xml><?xml version="1.0" encoding="utf-8"?>
<p:sldLayout xmlns:a="http://schemas.openxmlformats.org/drawingml/2006/main" xmlns:r="http://schemas.openxmlformats.org/officeDocument/2006/relationships" xmlns:p="http://schemas.openxmlformats.org/presentationml/2006/main" preserve="1" userDrawn="1">
  <p:cSld name="Slide Visual 3">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0F1111CD-8B55-B3B0-93B6-49BD86F5B2BE}"/>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dirty="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dirty="0"/>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en-US" dirty="0"/>
              <a:t>Name of the presenter here</a:t>
            </a:r>
          </a:p>
        </p:txBody>
      </p:sp>
      <p:sp>
        <p:nvSpPr>
          <p:cNvPr id="2" name="Espace réservé du texte 8">
            <a:extLst>
              <a:ext uri="{FF2B5EF4-FFF2-40B4-BE49-F238E27FC236}">
                <a16:creationId xmlns:a16="http://schemas.microsoft.com/office/drawing/2014/main" id="{CCD00FBE-3F02-8D7E-28A9-666186DC4F37}"/>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3" name="ESMO-Congress-2025-Logo">
            <a:extLst>
              <a:ext uri="{FF2B5EF4-FFF2-40B4-BE49-F238E27FC236}">
                <a16:creationId xmlns:a16="http://schemas.microsoft.com/office/drawing/2014/main" id="{0CC3C73F-CBE6-2436-D399-02A23B6833B0}"/>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20983463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3.xml><?xml version="1.0" encoding="utf-8"?>
<p:sldLayout xmlns:a="http://schemas.openxmlformats.org/drawingml/2006/main" xmlns:r="http://schemas.openxmlformats.org/officeDocument/2006/relationships" xmlns:p="http://schemas.openxmlformats.org/presentationml/2006/main" preserve="1" userDrawn="1">
  <p:cSld name="Slide Notes 1">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6"/>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8770D00-9A3D-B590-E43A-EBB0705010B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7" name="Espace réservé du texte 8">
            <a:extLst>
              <a:ext uri="{FF2B5EF4-FFF2-40B4-BE49-F238E27FC236}">
                <a16:creationId xmlns:a16="http://schemas.microsoft.com/office/drawing/2014/main" id="{8C07CF53-7102-7698-45AD-FEC93BBA11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en-US" dirty="0"/>
              <a:t>Notes</a:t>
            </a:r>
          </a:p>
        </p:txBody>
      </p:sp>
      <p:pic>
        <p:nvPicPr>
          <p:cNvPr id="9" name="ESMO-Congress-2025-Logo">
            <a:extLst>
              <a:ext uri="{FF2B5EF4-FFF2-40B4-BE49-F238E27FC236}">
                <a16:creationId xmlns:a16="http://schemas.microsoft.com/office/drawing/2014/main" id="{E7B334EE-F440-C503-E404-FFCFC08FB412}"/>
              </a:ext>
            </a:extLst>
          </p:cNvPr>
          <p:cNvPicPr>
            <a:picLocks noChangeAspect="1"/>
          </p:cNvPicPr>
          <p:nvPr userDrawn="1"/>
        </p:nvPicPr>
        <p:blipFill>
          <a:blip r:embed="rId7">
            <a:extLst>
              <a:ext uri="{96DAC541-7B7A-43D3-8B79-37D633B846F1}">
                <asvg:svgBlip xmlns:asvg="http://schemas.microsoft.com/office/drawing/2016/SVG/main" r:embed="rId8"/>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5639896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4.xml><?xml version="1.0" encoding="utf-8"?>
<p:sldLayout xmlns:a="http://schemas.openxmlformats.org/drawingml/2006/main" xmlns:r="http://schemas.openxmlformats.org/officeDocument/2006/relationships" xmlns:p="http://schemas.openxmlformats.org/presentationml/2006/main" preserve="1" userDrawn="1">
  <p:cSld name="Slide Notes 2">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6"/>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en-US" dirty="0"/>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10" name="Espace réservé du texte 8">
            <a:extLst>
              <a:ext uri="{FF2B5EF4-FFF2-40B4-BE49-F238E27FC236}">
                <a16:creationId xmlns:a16="http://schemas.microsoft.com/office/drawing/2014/main" id="{89F3FCAC-40F8-3FB0-C227-8934B23A5CB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11" name="Espace réservé du texte 8">
            <a:extLst>
              <a:ext uri="{FF2B5EF4-FFF2-40B4-BE49-F238E27FC236}">
                <a16:creationId xmlns:a16="http://schemas.microsoft.com/office/drawing/2014/main" id="{9C4265EE-EF98-0249-42EA-7BDD1A3CC4C2}"/>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2" name="ESMO-Congress-2025-Logo">
            <a:extLst>
              <a:ext uri="{FF2B5EF4-FFF2-40B4-BE49-F238E27FC236}">
                <a16:creationId xmlns:a16="http://schemas.microsoft.com/office/drawing/2014/main" id="{42C123FE-05F4-9B54-D5ED-662116D06414}"/>
              </a:ext>
            </a:extLst>
          </p:cNvPr>
          <p:cNvPicPr>
            <a:picLocks noChangeAspect="1"/>
          </p:cNvPicPr>
          <p:nvPr userDrawn="1"/>
        </p:nvPicPr>
        <p:blipFill>
          <a:blip r:embed="rId7">
            <a:extLst>
              <a:ext uri="{96DAC541-7B7A-43D3-8B79-37D633B846F1}">
                <asvg:svgBlip xmlns:asvg="http://schemas.microsoft.com/office/drawing/2016/SVG/main" r:embed="rId8"/>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405639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5.xml><?xml version="1.0" encoding="utf-8"?>
<p:sldLayout xmlns:a="http://schemas.openxmlformats.org/drawingml/2006/main" xmlns:r="http://schemas.openxmlformats.org/officeDocument/2006/relationships" xmlns:p="http://schemas.openxmlformats.org/presentationml/2006/main" preserve="1" userDrawn="1">
  <p:cSld name="Slide Notes 3">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6"/>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en-US" dirty="0"/>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2" name="Espace réservé du texte 8">
            <a:extLst>
              <a:ext uri="{FF2B5EF4-FFF2-40B4-BE49-F238E27FC236}">
                <a16:creationId xmlns:a16="http://schemas.microsoft.com/office/drawing/2014/main" id="{A18E08C1-C14F-1E11-97D0-8A5C2A2CF40B}"/>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7" name="ESMO-Congress-2025-Logo">
            <a:extLst>
              <a:ext uri="{FF2B5EF4-FFF2-40B4-BE49-F238E27FC236}">
                <a16:creationId xmlns:a16="http://schemas.microsoft.com/office/drawing/2014/main" id="{426D80BE-2426-5E8A-1300-5E59B2A53209}"/>
              </a:ext>
            </a:extLst>
          </p:cNvPr>
          <p:cNvPicPr>
            <a:picLocks noChangeAspect="1"/>
          </p:cNvPicPr>
          <p:nvPr userDrawn="1"/>
        </p:nvPicPr>
        <p:blipFill>
          <a:blip r:embed="rId7">
            <a:extLst>
              <a:ext uri="{96DAC541-7B7A-43D3-8B79-37D633B846F1}">
                <asvg:svgBlip xmlns:asvg="http://schemas.microsoft.com/office/drawing/2016/SVG/main" r:embed="rId8"/>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1166866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6.xml><?xml version="1.0" encoding="utf-8"?>
<p:sldLayout xmlns:a="http://schemas.openxmlformats.org/drawingml/2006/main" xmlns:r="http://schemas.openxmlformats.org/officeDocument/2006/relationships" xmlns:p="http://schemas.openxmlformats.org/presentationml/2006/main" preserve="1" userDrawn="1">
  <p:cSld name="Slide with 2 titles">
    <p:spTree>
      <p:nvGrpSpPr>
        <p:cNvPr id="1" name=""/>
        <p:cNvGrpSpPr/>
        <p:nvPr/>
      </p:nvGrpSpPr>
      <p:grpSpPr>
        <a:xfrm>
          <a:off x="0" y="0"/>
          <a:ext cx="0" cy="0"/>
          <a:chOff x="0" y="0"/>
          <a:chExt cx="0" cy="0"/>
        </a:xfrm>
      </p:grpSpPr>
      <p:pic>
        <p:nvPicPr>
          <p:cNvPr id="3" name="Rectangle 696" descr="preencoded.png">
            <a:extLst>
              <a:ext uri="{FF2B5EF4-FFF2-40B4-BE49-F238E27FC236}">
                <a16:creationId xmlns:a16="http://schemas.microsoft.com/office/drawing/2014/main" id="{DF14D86F-CF4C-2212-8F15-FA3DF9F66F4E}"/>
              </a:ext>
            </a:extLst>
          </p:cNvPr>
          <p:cNvPicPr>
            <a:picLocks noChangeAspect="1"/>
          </p:cNvPicPr>
          <p:nvPr userDrawn="1"/>
        </p:nvPicPr>
        <p:blipFill>
          <a:blip r:embed="rId2"/>
          <a:srcRect/>
          <a:stretch/>
        </p:blipFill>
        <p:spPr>
          <a:xfrm>
            <a:off x="888678" y="2317427"/>
            <a:ext cx="5402594" cy="3694444"/>
          </a:xfrm>
          <a:prstGeom prst="rect">
            <a:avLst/>
          </a:prstGeom>
        </p:spPr>
      </p:pic>
      <p:pic>
        <p:nvPicPr>
          <p:cNvPr id="4" name="Rectangle 698" descr="preencoded.png">
            <a:extLst>
              <a:ext uri="{FF2B5EF4-FFF2-40B4-BE49-F238E27FC236}">
                <a16:creationId xmlns:a16="http://schemas.microsoft.com/office/drawing/2014/main" id="{98111DF9-F839-E3FA-EE82-6C03DB213F4F}"/>
              </a:ext>
            </a:extLst>
          </p:cNvPr>
          <p:cNvPicPr>
            <a:picLocks noChangeAspect="1"/>
          </p:cNvPicPr>
          <p:nvPr userDrawn="1"/>
        </p:nvPicPr>
        <p:blipFill>
          <a:blip r:embed="rId3"/>
          <a:srcRect/>
          <a:stretch/>
        </p:blipFill>
        <p:spPr>
          <a:xfrm>
            <a:off x="6279827" y="2317427"/>
            <a:ext cx="5383545" cy="3694444"/>
          </a:xfrm>
          <a:prstGeom prst="rect">
            <a:avLst/>
          </a:prstGeom>
        </p:spPr>
      </p:pic>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F606252-868B-CE68-5B32-B65236C96F0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7" name="Espace réservé du texte 8">
            <a:extLst>
              <a:ext uri="{FF2B5EF4-FFF2-40B4-BE49-F238E27FC236}">
                <a16:creationId xmlns:a16="http://schemas.microsoft.com/office/drawing/2014/main" id="{054B066B-B56A-AFB3-18F1-B5D77549F213}"/>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8" name="Espace réservé du texte 8">
            <a:extLst>
              <a:ext uri="{FF2B5EF4-FFF2-40B4-BE49-F238E27FC236}">
                <a16:creationId xmlns:a16="http://schemas.microsoft.com/office/drawing/2014/main" id="{BD5FE23C-BC14-53A9-DF44-6E3F6F9CA528}"/>
              </a:ext>
            </a:extLst>
          </p:cNvPr>
          <p:cNvSpPr>
            <a:spLocks noGrp="1"/>
          </p:cNvSpPr>
          <p:nvPr>
            <p:ph type="body" sz="quarter" idx="12" hasCustomPrompt="1"/>
          </p:nvPr>
        </p:nvSpPr>
        <p:spPr>
          <a:xfrm>
            <a:off x="1321469"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en-US" dirty="0"/>
          </a:p>
        </p:txBody>
      </p:sp>
      <p:sp>
        <p:nvSpPr>
          <p:cNvPr id="9" name="Espace réservé du texte 8">
            <a:extLst>
              <a:ext uri="{FF2B5EF4-FFF2-40B4-BE49-F238E27FC236}">
                <a16:creationId xmlns:a16="http://schemas.microsoft.com/office/drawing/2014/main" id="{11D318C4-6EE7-1052-E627-DD039C18F7B8}"/>
              </a:ext>
            </a:extLst>
          </p:cNvPr>
          <p:cNvSpPr>
            <a:spLocks noGrp="1"/>
          </p:cNvSpPr>
          <p:nvPr>
            <p:ph type="body" sz="quarter" idx="13" hasCustomPrompt="1"/>
          </p:nvPr>
        </p:nvSpPr>
        <p:spPr>
          <a:xfrm>
            <a:off x="132146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Morbi </a:t>
            </a:r>
            <a:r>
              <a:rPr lang="en-US" sz="2000" dirty="0" err="1">
                <a:solidFill>
                  <a:srgbClr val="009BD8"/>
                </a:solidFill>
                <a:latin typeface="Arial Narrow Regular" pitchFamily="34" charset="0"/>
                <a:ea typeface="Arial Narrow Regular" pitchFamily="34" charset="-122"/>
                <a:cs typeface="Arial Narrow Regular" pitchFamily="34" charset="-120"/>
              </a:rPr>
              <a:t>faucibus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odio</a:t>
            </a:r>
            <a:r>
              <a:rPr lang="en-US" sz="2000" dirty="0">
                <a:solidFill>
                  <a:srgbClr val="009BD8"/>
                </a:solidFill>
                <a:latin typeface="Arial Narrow Regular" pitchFamily="34" charset="0"/>
                <a:ea typeface="Arial Narrow Regular" pitchFamily="34" charset="-122"/>
                <a:cs typeface="Arial Narrow Regular" pitchFamily="34" charset="-120"/>
              </a:rPr>
              <a:t> non </a:t>
            </a:r>
            <a:r>
              <a:rPr lang="en-US" sz="2000" dirty="0" err="1">
                <a:solidFill>
                  <a:srgbClr val="009BD8"/>
                </a:solidFill>
                <a:latin typeface="Arial Narrow Regular" pitchFamily="34" charset="0"/>
                <a:ea typeface="Arial Narrow Regular" pitchFamily="34" charset="-122"/>
                <a:cs typeface="Arial Narrow Regular" pitchFamily="34" charset="-120"/>
              </a:rPr>
              <a:t>orci</a:t>
            </a:r>
            <a:r>
              <a:rPr lang="en-US" sz="2000" dirty="0">
                <a:solidFill>
                  <a:srgbClr val="009BD8"/>
                </a:solidFill>
                <a:latin typeface="Arial Narrow Regular" pitchFamily="34" charset="0"/>
                <a:ea typeface="Arial Narrow Regular" pitchFamily="34" charset="-122"/>
                <a:cs typeface="Arial Narrow Regular" pitchFamily="34" charset="-120"/>
              </a:rPr>
              <a:t> maximus, sed </a:t>
            </a:r>
            <a:r>
              <a:rPr lang="en-US" sz="2000" dirty="0" err="1">
                <a:solidFill>
                  <a:srgbClr val="009BD8"/>
                </a:solidFill>
                <a:latin typeface="Arial Narrow Regular" pitchFamily="34" charset="0"/>
                <a:ea typeface="Arial Narrow Regular" pitchFamily="34" charset="-122"/>
                <a:cs typeface="Arial Narrow Regular" pitchFamily="34" charset="-120"/>
              </a:rPr>
              <a:t>tristique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enim</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sollicitudin</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Pellentesque</a:t>
            </a:r>
            <a:r>
              <a:rPr lang="en-US" sz="2000" dirty="0">
                <a:solidFill>
                  <a:srgbClr val="009BD8"/>
                </a:solidFill>
                <a:latin typeface="Arial Narrow Regular" pitchFamily="34" charset="0"/>
                <a:ea typeface="Arial Narrow Regular" pitchFamily="34" charset="-122"/>
                <a:cs typeface="Arial Narrow Regular" pitchFamily="34" charset="-120"/>
              </a:rPr>
              <a:t> habitant </a:t>
            </a:r>
            <a:r>
              <a:rPr lang="en-US" sz="2000" dirty="0" err="1">
                <a:solidFill>
                  <a:srgbClr val="009BD8"/>
                </a:solidFill>
                <a:latin typeface="Arial Narrow Regular" pitchFamily="34" charset="0"/>
                <a:ea typeface="Arial Narrow Regular" pitchFamily="34" charset="-122"/>
                <a:cs typeface="Arial Narrow Regular" pitchFamily="34" charset="-120"/>
              </a:rPr>
              <a:t>morbi</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tristique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senectus</a:t>
            </a:r>
            <a:r>
              <a:rPr lang="en-US" sz="2000" dirty="0">
                <a:solidFill>
                  <a:srgbClr val="009BD8"/>
                </a:solidFill>
                <a:latin typeface="Arial Narrow Regular" pitchFamily="34" charset="0"/>
                <a:ea typeface="Arial Narrow Regular" pitchFamily="34" charset="-122"/>
                <a:cs typeface="Arial Narrow Regular" pitchFamily="34" charset="-120"/>
              </a:rPr>
              <a:t> et </a:t>
            </a:r>
            <a:r>
              <a:rPr lang="en-US" sz="2000" dirty="0" err="1">
                <a:solidFill>
                  <a:srgbClr val="009BD8"/>
                </a:solidFill>
                <a:latin typeface="Arial Narrow Regular" pitchFamily="34" charset="0"/>
                <a:ea typeface="Arial Narrow Regular" pitchFamily="34" charset="-122"/>
                <a:cs typeface="Arial Narrow Regular" pitchFamily="34" charset="-120"/>
              </a:rPr>
              <a:t>netus</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en-US" dirty="0"/>
          </a:p>
        </p:txBody>
      </p:sp>
      <p:sp>
        <p:nvSpPr>
          <p:cNvPr id="10" name="Espace réservé du texte 8">
            <a:extLst>
              <a:ext uri="{FF2B5EF4-FFF2-40B4-BE49-F238E27FC236}">
                <a16:creationId xmlns:a16="http://schemas.microsoft.com/office/drawing/2014/main" id="{B4BE9B6C-03F3-B6FE-1199-55861C8F755B}"/>
              </a:ext>
            </a:extLst>
          </p:cNvPr>
          <p:cNvSpPr>
            <a:spLocks noGrp="1"/>
          </p:cNvSpPr>
          <p:nvPr>
            <p:ph type="body" sz="quarter" idx="14" hasCustomPrompt="1"/>
          </p:nvPr>
        </p:nvSpPr>
        <p:spPr>
          <a:xfrm>
            <a:off x="6727658"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en-US" dirty="0"/>
          </a:p>
        </p:txBody>
      </p:sp>
      <p:sp>
        <p:nvSpPr>
          <p:cNvPr id="11" name="Espace réservé du texte 8">
            <a:extLst>
              <a:ext uri="{FF2B5EF4-FFF2-40B4-BE49-F238E27FC236}">
                <a16:creationId xmlns:a16="http://schemas.microsoft.com/office/drawing/2014/main" id="{B41D1577-A051-F572-0186-A794D142FD7D}"/>
              </a:ext>
            </a:extLst>
          </p:cNvPr>
          <p:cNvSpPr>
            <a:spLocks noGrp="1"/>
          </p:cNvSpPr>
          <p:nvPr>
            <p:ph type="body" sz="quarter" idx="15" hasCustomPrompt="1"/>
          </p:nvPr>
        </p:nvSpPr>
        <p:spPr>
          <a:xfrm>
            <a:off x="672765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Morbi </a:t>
            </a:r>
            <a:r>
              <a:rPr lang="en-US" sz="2000" dirty="0" err="1">
                <a:solidFill>
                  <a:srgbClr val="009BD8"/>
                </a:solidFill>
                <a:latin typeface="Arial Narrow Regular" pitchFamily="34" charset="0"/>
                <a:ea typeface="Arial Narrow Regular" pitchFamily="34" charset="-122"/>
                <a:cs typeface="Arial Narrow Regular" pitchFamily="34" charset="-120"/>
              </a:rPr>
              <a:t>faucibus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odio</a:t>
            </a:r>
            <a:r>
              <a:rPr lang="en-US" sz="2000" dirty="0">
                <a:solidFill>
                  <a:srgbClr val="009BD8"/>
                </a:solidFill>
                <a:latin typeface="Arial Narrow Regular" pitchFamily="34" charset="0"/>
                <a:ea typeface="Arial Narrow Regular" pitchFamily="34" charset="-122"/>
                <a:cs typeface="Arial Narrow Regular" pitchFamily="34" charset="-120"/>
              </a:rPr>
              <a:t> non </a:t>
            </a:r>
            <a:r>
              <a:rPr lang="en-US" sz="2000" dirty="0" err="1">
                <a:solidFill>
                  <a:srgbClr val="009BD8"/>
                </a:solidFill>
                <a:latin typeface="Arial Narrow Regular" pitchFamily="34" charset="0"/>
                <a:ea typeface="Arial Narrow Regular" pitchFamily="34" charset="-122"/>
                <a:cs typeface="Arial Narrow Regular" pitchFamily="34" charset="-120"/>
              </a:rPr>
              <a:t>orci</a:t>
            </a:r>
            <a:r>
              <a:rPr lang="en-US" sz="2000" dirty="0">
                <a:solidFill>
                  <a:srgbClr val="009BD8"/>
                </a:solidFill>
                <a:latin typeface="Arial Narrow Regular" pitchFamily="34" charset="0"/>
                <a:ea typeface="Arial Narrow Regular" pitchFamily="34" charset="-122"/>
                <a:cs typeface="Arial Narrow Regular" pitchFamily="34" charset="-120"/>
              </a:rPr>
              <a:t> maximus, sed </a:t>
            </a:r>
            <a:r>
              <a:rPr lang="en-US" sz="2000" dirty="0" err="1">
                <a:solidFill>
                  <a:srgbClr val="009BD8"/>
                </a:solidFill>
                <a:latin typeface="Arial Narrow Regular" pitchFamily="34" charset="0"/>
                <a:ea typeface="Arial Narrow Regular" pitchFamily="34" charset="-122"/>
                <a:cs typeface="Arial Narrow Regular" pitchFamily="34" charset="-120"/>
              </a:rPr>
              <a:t>tristique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enim</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sollicitudin</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Pellentesque</a:t>
            </a:r>
            <a:r>
              <a:rPr lang="en-US" sz="2000" dirty="0">
                <a:solidFill>
                  <a:srgbClr val="009BD8"/>
                </a:solidFill>
                <a:latin typeface="Arial Narrow Regular" pitchFamily="34" charset="0"/>
                <a:ea typeface="Arial Narrow Regular" pitchFamily="34" charset="-122"/>
                <a:cs typeface="Arial Narrow Regular" pitchFamily="34" charset="-120"/>
              </a:rPr>
              <a:t> habitant </a:t>
            </a:r>
            <a:r>
              <a:rPr lang="en-US" sz="2000" dirty="0" err="1">
                <a:solidFill>
                  <a:srgbClr val="009BD8"/>
                </a:solidFill>
                <a:latin typeface="Arial Narrow Regular" pitchFamily="34" charset="0"/>
                <a:ea typeface="Arial Narrow Regular" pitchFamily="34" charset="-122"/>
                <a:cs typeface="Arial Narrow Regular" pitchFamily="34" charset="-120"/>
              </a:rPr>
              <a:t>morbi</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tristique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senectus</a:t>
            </a:r>
            <a:r>
              <a:rPr lang="en-US" sz="2000" dirty="0">
                <a:solidFill>
                  <a:srgbClr val="009BD8"/>
                </a:solidFill>
                <a:latin typeface="Arial Narrow Regular" pitchFamily="34" charset="0"/>
                <a:ea typeface="Arial Narrow Regular" pitchFamily="34" charset="-122"/>
                <a:cs typeface="Arial Narrow Regular" pitchFamily="34" charset="-120"/>
              </a:rPr>
              <a:t> et </a:t>
            </a:r>
            <a:r>
              <a:rPr lang="en-US" sz="2000" dirty="0" err="1">
                <a:solidFill>
                  <a:srgbClr val="009BD8"/>
                </a:solidFill>
                <a:latin typeface="Arial Narrow Regular" pitchFamily="34" charset="0"/>
                <a:ea typeface="Arial Narrow Regular" pitchFamily="34" charset="-122"/>
                <a:cs typeface="Arial Narrow Regular" pitchFamily="34" charset="-120"/>
              </a:rPr>
              <a:t>netus</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en-US" dirty="0"/>
          </a:p>
        </p:txBody>
      </p:sp>
      <p:pic>
        <p:nvPicPr>
          <p:cNvPr id="12" name="ESMO-Congress-2025-Logo">
            <a:extLst>
              <a:ext uri="{FF2B5EF4-FFF2-40B4-BE49-F238E27FC236}">
                <a16:creationId xmlns:a16="http://schemas.microsoft.com/office/drawing/2014/main" id="{A302C231-0F1C-66CD-2102-72289C22504B}"/>
              </a:ext>
            </a:extLst>
          </p:cNvPr>
          <p:cNvPicPr>
            <a:picLocks noChangeAspect="1"/>
          </p:cNvPicPr>
          <p:nvPr userDrawn="1"/>
        </p:nvPicPr>
        <p:blipFill>
          <a:blip r:embed="rId5">
            <a:extLst>
              <a:ext uri="{96DAC541-7B7A-43D3-8B79-37D633B846F1}">
                <asvg:svgBlip xmlns:asvg="http://schemas.microsoft.com/office/drawing/2016/SVG/main" r:embed="rId6"/>
              </a:ext>
            </a:extLst>
          </a:blip>
          <a:srcRect/>
          <a:stretch/>
        </p:blipFill>
        <p:spPr>
          <a:xfrm>
            <a:off x="10630596" y="6404411"/>
            <a:ext cx="1454966" cy="277299"/>
          </a:xfrm>
          <a:prstGeom prst="rect">
            <a:avLst/>
          </a:prstGeom>
        </p:spPr>
      </p:pic>
      <p:sp>
        <p:nvSpPr>
          <p:cNvPr id="16" name="Espace réservé du texte 9">
            <a:extLst>
              <a:ext uri="{FF2B5EF4-FFF2-40B4-BE49-F238E27FC236}">
                <a16:creationId xmlns:a16="http://schemas.microsoft.com/office/drawing/2014/main" id="{04CE6621-3F48-923F-9AEF-C4AF3BF217CC}"/>
              </a:ext>
            </a:extLst>
          </p:cNvPr>
          <p:cNvSpPr>
            <a:spLocks noGrp="1"/>
          </p:cNvSpPr>
          <p:nvPr>
            <p:ph type="body" sz="quarter" idx="16"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en-US" dirty="0"/>
              <a:t>Aditya Bardia, MD</a:t>
            </a:r>
          </a:p>
        </p:txBody>
      </p:sp>
    </p:spTree>
    <p:extLst>
      <p:ext uri="{BB962C8B-B14F-4D97-AF65-F5344CB8AC3E}">
        <p14:creationId xmlns:p14="http://schemas.microsoft.com/office/powerpoint/2010/main" val="4452598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7.xml><?xml version="1.0" encoding="utf-8"?>
<p:sldLayout xmlns:a="http://schemas.openxmlformats.org/drawingml/2006/main" xmlns:r="http://schemas.openxmlformats.org/officeDocument/2006/relationships" xmlns:p="http://schemas.openxmlformats.org/presentationml/2006/main" preserve="1" userDrawn="1">
  <p:cSld name="Slide with 3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2" name="Rectangle 696" descr="preencoded.png">
            <a:extLst>
              <a:ext uri="{FF2B5EF4-FFF2-40B4-BE49-F238E27FC236}">
                <a16:creationId xmlns:a16="http://schemas.microsoft.com/office/drawing/2014/main" id="{14E6B72B-41A5-ACA3-75ED-67B4B2ACAFFC}"/>
              </a:ext>
            </a:extLst>
          </p:cNvPr>
          <p:cNvPicPr>
            <a:picLocks noChangeAspect="1"/>
          </p:cNvPicPr>
          <p:nvPr userDrawn="1"/>
        </p:nvPicPr>
        <p:blipFill>
          <a:blip r:embed="rId3"/>
          <a:srcRect/>
          <a:stretch/>
        </p:blipFill>
        <p:spPr>
          <a:xfrm>
            <a:off x="888677" y="2317427"/>
            <a:ext cx="3599195" cy="3694444"/>
          </a:xfrm>
          <a:prstGeom prst="rect">
            <a:avLst/>
          </a:prstGeom>
        </p:spPr>
      </p:pic>
      <p:pic>
        <p:nvPicPr>
          <p:cNvPr id="7" name="Rectangle 698" descr="preencoded.png">
            <a:extLst>
              <a:ext uri="{FF2B5EF4-FFF2-40B4-BE49-F238E27FC236}">
                <a16:creationId xmlns:a16="http://schemas.microsoft.com/office/drawing/2014/main" id="{B79581A2-B761-A943-2B40-DC38F9740B03}"/>
              </a:ext>
            </a:extLst>
          </p:cNvPr>
          <p:cNvPicPr>
            <a:picLocks noChangeAspect="1"/>
          </p:cNvPicPr>
          <p:nvPr userDrawn="1"/>
        </p:nvPicPr>
        <p:blipFill>
          <a:blip r:embed="rId3"/>
          <a:srcRect/>
          <a:stretch/>
        </p:blipFill>
        <p:spPr>
          <a:xfrm>
            <a:off x="4476427" y="2317427"/>
            <a:ext cx="3599195" cy="3694444"/>
          </a:xfrm>
          <a:prstGeom prst="rect">
            <a:avLst/>
          </a:prstGeom>
        </p:spPr>
      </p:pic>
      <p:pic>
        <p:nvPicPr>
          <p:cNvPr id="8" name="Rectangle 699" descr="preencoded.png">
            <a:extLst>
              <a:ext uri="{FF2B5EF4-FFF2-40B4-BE49-F238E27FC236}">
                <a16:creationId xmlns:a16="http://schemas.microsoft.com/office/drawing/2014/main" id="{001EAF8E-C646-7362-ADB3-420721B61CE8}"/>
              </a:ext>
            </a:extLst>
          </p:cNvPr>
          <p:cNvPicPr>
            <a:picLocks noChangeAspect="1"/>
          </p:cNvPicPr>
          <p:nvPr userDrawn="1"/>
        </p:nvPicPr>
        <p:blipFill>
          <a:blip r:embed="rId3"/>
          <a:srcRect/>
          <a:stretch/>
        </p:blipFill>
        <p:spPr>
          <a:xfrm>
            <a:off x="8064177" y="2317427"/>
            <a:ext cx="3599195" cy="3694444"/>
          </a:xfrm>
          <a:prstGeom prst="rect">
            <a:avLst/>
          </a:prstGeom>
        </p:spPr>
      </p:pic>
      <p:sp>
        <p:nvSpPr>
          <p:cNvPr id="3" name="Espace réservé du texte 8">
            <a:extLst>
              <a:ext uri="{FF2B5EF4-FFF2-40B4-BE49-F238E27FC236}">
                <a16:creationId xmlns:a16="http://schemas.microsoft.com/office/drawing/2014/main" id="{F5BD7170-E0D6-AB2A-1371-E5D5AD4AF11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4" name="Espace réservé du texte 8">
            <a:extLst>
              <a:ext uri="{FF2B5EF4-FFF2-40B4-BE49-F238E27FC236}">
                <a16:creationId xmlns:a16="http://schemas.microsoft.com/office/drawing/2014/main" id="{A79E7DB9-CB4C-F321-B9B7-DFA2A00B8054}"/>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9" name="Espace réservé du texte 8">
            <a:extLst>
              <a:ext uri="{FF2B5EF4-FFF2-40B4-BE49-F238E27FC236}">
                <a16:creationId xmlns:a16="http://schemas.microsoft.com/office/drawing/2014/main" id="{5F76EBC8-D8B1-3665-1251-D06237BD94F0}"/>
              </a:ext>
            </a:extLst>
          </p:cNvPr>
          <p:cNvSpPr>
            <a:spLocks noGrp="1"/>
          </p:cNvSpPr>
          <p:nvPr>
            <p:ph type="body" sz="quarter" idx="12" hasCustomPrompt="1"/>
          </p:nvPr>
        </p:nvSpPr>
        <p:spPr>
          <a:xfrm>
            <a:off x="1321469"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en-US" dirty="0"/>
          </a:p>
        </p:txBody>
      </p:sp>
      <p:sp>
        <p:nvSpPr>
          <p:cNvPr id="10" name="Espace réservé du texte 8">
            <a:extLst>
              <a:ext uri="{FF2B5EF4-FFF2-40B4-BE49-F238E27FC236}">
                <a16:creationId xmlns:a16="http://schemas.microsoft.com/office/drawing/2014/main" id="{A18D318C-3264-5392-02D7-5A8E12855152}"/>
              </a:ext>
            </a:extLst>
          </p:cNvPr>
          <p:cNvSpPr>
            <a:spLocks noGrp="1"/>
          </p:cNvSpPr>
          <p:nvPr>
            <p:ph type="body" sz="quarter" idx="13" hasCustomPrompt="1"/>
          </p:nvPr>
        </p:nvSpPr>
        <p:spPr>
          <a:xfrm>
            <a:off x="1321469"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areas </a:t>
            </a:r>
            <a:r>
              <a:rPr lang="en-US" sz="2000" dirty="0" err="1">
                <a:solidFill>
                  <a:srgbClr val="009BD8"/>
                </a:solidFill>
                <a:latin typeface="Arial Narrow Regular" pitchFamily="34" charset="0"/>
                <a:ea typeface="Arial Narrow Regular" pitchFamily="34" charset="-122"/>
                <a:cs typeface="Arial Narrow Regular" pitchFamily="34" charset="-120"/>
              </a:rPr>
              <a:t>tumic</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en-US" dirty="0"/>
          </a:p>
        </p:txBody>
      </p:sp>
      <p:sp>
        <p:nvSpPr>
          <p:cNvPr id="11" name="Espace réservé du texte 8">
            <a:extLst>
              <a:ext uri="{FF2B5EF4-FFF2-40B4-BE49-F238E27FC236}">
                <a16:creationId xmlns:a16="http://schemas.microsoft.com/office/drawing/2014/main" id="{58B89A95-73C8-A723-3AD0-DF20ACFE17FA}"/>
              </a:ext>
            </a:extLst>
          </p:cNvPr>
          <p:cNvSpPr>
            <a:spLocks noGrp="1"/>
          </p:cNvSpPr>
          <p:nvPr>
            <p:ph type="body" sz="quarter" idx="14" hasCustomPrompt="1"/>
          </p:nvPr>
        </p:nvSpPr>
        <p:spPr>
          <a:xfrm>
            <a:off x="4915453"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en-US" dirty="0"/>
          </a:p>
        </p:txBody>
      </p:sp>
      <p:sp>
        <p:nvSpPr>
          <p:cNvPr id="12" name="Espace réservé du texte 8">
            <a:extLst>
              <a:ext uri="{FF2B5EF4-FFF2-40B4-BE49-F238E27FC236}">
                <a16:creationId xmlns:a16="http://schemas.microsoft.com/office/drawing/2014/main" id="{745901CD-7EC0-F656-8D54-96C2E2656EF5}"/>
              </a:ext>
            </a:extLst>
          </p:cNvPr>
          <p:cNvSpPr>
            <a:spLocks noGrp="1"/>
          </p:cNvSpPr>
          <p:nvPr>
            <p:ph type="body" sz="quarter" idx="15" hasCustomPrompt="1"/>
          </p:nvPr>
        </p:nvSpPr>
        <p:spPr>
          <a:xfrm>
            <a:off x="4915453"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areas </a:t>
            </a:r>
            <a:r>
              <a:rPr lang="en-US" sz="2000" dirty="0" err="1">
                <a:solidFill>
                  <a:srgbClr val="009BD8"/>
                </a:solidFill>
                <a:latin typeface="Arial Narrow Regular" pitchFamily="34" charset="0"/>
                <a:ea typeface="Arial Narrow Regular" pitchFamily="34" charset="-122"/>
                <a:cs typeface="Arial Narrow Regular" pitchFamily="34" charset="-120"/>
              </a:rPr>
              <a:t>tumic</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en-US" dirty="0"/>
          </a:p>
        </p:txBody>
      </p:sp>
      <p:sp>
        <p:nvSpPr>
          <p:cNvPr id="13" name="Espace réservé du texte 8">
            <a:extLst>
              <a:ext uri="{FF2B5EF4-FFF2-40B4-BE49-F238E27FC236}">
                <a16:creationId xmlns:a16="http://schemas.microsoft.com/office/drawing/2014/main" id="{0D67EBCA-E2E2-1072-C9D3-FC8101F9B6C3}"/>
              </a:ext>
            </a:extLst>
          </p:cNvPr>
          <p:cNvSpPr>
            <a:spLocks noGrp="1"/>
          </p:cNvSpPr>
          <p:nvPr>
            <p:ph type="body" sz="quarter" idx="16" hasCustomPrompt="1"/>
          </p:nvPr>
        </p:nvSpPr>
        <p:spPr>
          <a:xfrm>
            <a:off x="8508884"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en-US" dirty="0"/>
          </a:p>
        </p:txBody>
      </p:sp>
      <p:sp>
        <p:nvSpPr>
          <p:cNvPr id="14" name="Espace réservé du texte 8">
            <a:extLst>
              <a:ext uri="{FF2B5EF4-FFF2-40B4-BE49-F238E27FC236}">
                <a16:creationId xmlns:a16="http://schemas.microsoft.com/office/drawing/2014/main" id="{167A914C-0686-8C6C-6D3E-DC7DE4E742C7}"/>
              </a:ext>
            </a:extLst>
          </p:cNvPr>
          <p:cNvSpPr>
            <a:spLocks noGrp="1"/>
          </p:cNvSpPr>
          <p:nvPr>
            <p:ph type="body" sz="quarter" idx="17" hasCustomPrompt="1"/>
          </p:nvPr>
        </p:nvSpPr>
        <p:spPr>
          <a:xfrm>
            <a:off x="8508884"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vulputate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eget</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nunc</a:t>
            </a:r>
            <a:r>
              <a:rPr lang="en-US" sz="2000" dirty="0">
                <a:solidFill>
                  <a:srgbClr val="009BD8"/>
                </a:solidFill>
                <a:latin typeface="Arial Narrow Regular" pitchFamily="34" charset="0"/>
                <a:ea typeface="Arial Narrow Regular" pitchFamily="34" charset="-122"/>
                <a:cs typeface="Arial Narrow Regular" pitchFamily="34" charset="-120"/>
              </a:rPr>
              <a:t> areas </a:t>
            </a:r>
            <a:r>
              <a:rPr lang="en-US" sz="2000" dirty="0" err="1">
                <a:solidFill>
                  <a:srgbClr val="009BD8"/>
                </a:solidFill>
                <a:latin typeface="Arial Narrow Regular" pitchFamily="34" charset="0"/>
                <a:ea typeface="Arial Narrow Regular" pitchFamily="34" charset="-122"/>
                <a:cs typeface="Arial Narrow Regular" pitchFamily="34" charset="-120"/>
              </a:rPr>
              <a:t>tumic</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en-US" dirty="0"/>
          </a:p>
        </p:txBody>
      </p:sp>
      <p:pic>
        <p:nvPicPr>
          <p:cNvPr id="15" name="ESMO-Congress-2025-Logo">
            <a:extLst>
              <a:ext uri="{FF2B5EF4-FFF2-40B4-BE49-F238E27FC236}">
                <a16:creationId xmlns:a16="http://schemas.microsoft.com/office/drawing/2014/main" id="{9EEAC0BC-EBC3-E7FA-A063-EBB9CBD4D106}"/>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
        <p:nvSpPr>
          <p:cNvPr id="6" name="Espace réservé du texte 9">
            <a:extLst>
              <a:ext uri="{FF2B5EF4-FFF2-40B4-BE49-F238E27FC236}">
                <a16:creationId xmlns:a16="http://schemas.microsoft.com/office/drawing/2014/main" id="{F1A2B127-AE15-A2B5-5373-796267930729}"/>
              </a:ext>
            </a:extLst>
          </p:cNvPr>
          <p:cNvSpPr>
            <a:spLocks noGrp="1"/>
          </p:cNvSpPr>
          <p:nvPr>
            <p:ph type="body" sz="quarter" idx="18"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en-US" dirty="0"/>
              <a:t>Aditya Bardia, MD</a:t>
            </a:r>
          </a:p>
        </p:txBody>
      </p:sp>
    </p:spTree>
    <p:extLst>
      <p:ext uri="{BB962C8B-B14F-4D97-AF65-F5344CB8AC3E}">
        <p14:creationId xmlns:p14="http://schemas.microsoft.com/office/powerpoint/2010/main" val="1627826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8.xml><?xml version="1.0" encoding="utf-8"?>
<p:sldLayout xmlns:a="http://schemas.openxmlformats.org/drawingml/2006/main" xmlns:r="http://schemas.openxmlformats.org/officeDocument/2006/relationships" xmlns:p="http://schemas.openxmlformats.org/presentationml/2006/main" preserve="1" userDrawn="1">
  <p:cSld name="Slide with 4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3" name="Rectangle 696" descr="preencoded.png">
            <a:extLst>
              <a:ext uri="{FF2B5EF4-FFF2-40B4-BE49-F238E27FC236}">
                <a16:creationId xmlns:a16="http://schemas.microsoft.com/office/drawing/2014/main" id="{35713A3E-8338-3832-D2F8-99162E93AC10}"/>
              </a:ext>
            </a:extLst>
          </p:cNvPr>
          <p:cNvPicPr>
            <a:picLocks noChangeAspect="1"/>
          </p:cNvPicPr>
          <p:nvPr userDrawn="1"/>
        </p:nvPicPr>
        <p:blipFill>
          <a:blip r:embed="rId3"/>
          <a:srcRect/>
          <a:stretch/>
        </p:blipFill>
        <p:spPr>
          <a:xfrm>
            <a:off x="888677" y="2317427"/>
            <a:ext cx="2703845" cy="3694444"/>
          </a:xfrm>
          <a:prstGeom prst="rect">
            <a:avLst/>
          </a:prstGeom>
        </p:spPr>
      </p:pic>
      <p:pic>
        <p:nvPicPr>
          <p:cNvPr id="4" name="Rectangle 698" descr="preencoded.png">
            <a:extLst>
              <a:ext uri="{FF2B5EF4-FFF2-40B4-BE49-F238E27FC236}">
                <a16:creationId xmlns:a16="http://schemas.microsoft.com/office/drawing/2014/main" id="{A3201612-0137-CFE5-ACD0-F6D3A7B9CF3B}"/>
              </a:ext>
            </a:extLst>
          </p:cNvPr>
          <p:cNvPicPr>
            <a:picLocks noChangeAspect="1"/>
          </p:cNvPicPr>
          <p:nvPr userDrawn="1"/>
        </p:nvPicPr>
        <p:blipFill>
          <a:blip r:embed="rId4"/>
          <a:srcRect/>
          <a:stretch/>
        </p:blipFill>
        <p:spPr>
          <a:xfrm>
            <a:off x="3581077" y="2317427"/>
            <a:ext cx="2697495" cy="3694444"/>
          </a:xfrm>
          <a:prstGeom prst="rect">
            <a:avLst/>
          </a:prstGeom>
        </p:spPr>
      </p:pic>
      <p:pic>
        <p:nvPicPr>
          <p:cNvPr id="9" name="Rectangle 699" descr="preencoded.png">
            <a:extLst>
              <a:ext uri="{FF2B5EF4-FFF2-40B4-BE49-F238E27FC236}">
                <a16:creationId xmlns:a16="http://schemas.microsoft.com/office/drawing/2014/main" id="{6FFD498A-5450-B8A0-7B06-62632DB1A6C4}"/>
              </a:ext>
            </a:extLst>
          </p:cNvPr>
          <p:cNvPicPr>
            <a:picLocks noChangeAspect="1"/>
          </p:cNvPicPr>
          <p:nvPr userDrawn="1"/>
        </p:nvPicPr>
        <p:blipFill>
          <a:blip r:embed="rId3"/>
          <a:srcRect/>
          <a:stretch/>
        </p:blipFill>
        <p:spPr>
          <a:xfrm>
            <a:off x="6267127" y="2317427"/>
            <a:ext cx="2703845" cy="3694444"/>
          </a:xfrm>
          <a:prstGeom prst="rect">
            <a:avLst/>
          </a:prstGeom>
        </p:spPr>
      </p:pic>
      <p:pic>
        <p:nvPicPr>
          <p:cNvPr id="10" name="Rectangle 700" descr="preencoded.png">
            <a:extLst>
              <a:ext uri="{FF2B5EF4-FFF2-40B4-BE49-F238E27FC236}">
                <a16:creationId xmlns:a16="http://schemas.microsoft.com/office/drawing/2014/main" id="{66BC347A-CC7A-4F11-253E-B1BE3FE44C1B}"/>
              </a:ext>
            </a:extLst>
          </p:cNvPr>
          <p:cNvPicPr>
            <a:picLocks noChangeAspect="1"/>
          </p:cNvPicPr>
          <p:nvPr userDrawn="1"/>
        </p:nvPicPr>
        <p:blipFill>
          <a:blip r:embed="rId3"/>
          <a:srcRect/>
          <a:stretch/>
        </p:blipFill>
        <p:spPr>
          <a:xfrm>
            <a:off x="8959527" y="2317427"/>
            <a:ext cx="2703844" cy="3694444"/>
          </a:xfrm>
          <a:prstGeom prst="rect">
            <a:avLst/>
          </a:prstGeom>
        </p:spPr>
      </p:pic>
      <p:sp>
        <p:nvSpPr>
          <p:cNvPr id="2" name="Espace réservé du texte 8">
            <a:extLst>
              <a:ext uri="{FF2B5EF4-FFF2-40B4-BE49-F238E27FC236}">
                <a16:creationId xmlns:a16="http://schemas.microsoft.com/office/drawing/2014/main" id="{7429F68F-5D14-F26F-E264-41722264B295}"/>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7" name="Espace réservé du texte 8">
            <a:extLst>
              <a:ext uri="{FF2B5EF4-FFF2-40B4-BE49-F238E27FC236}">
                <a16:creationId xmlns:a16="http://schemas.microsoft.com/office/drawing/2014/main" id="{E730DA00-F28D-CA62-589B-76B0A7E185E9}"/>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8" name="Espace réservé du texte 8">
            <a:extLst>
              <a:ext uri="{FF2B5EF4-FFF2-40B4-BE49-F238E27FC236}">
                <a16:creationId xmlns:a16="http://schemas.microsoft.com/office/drawing/2014/main" id="{29C841EF-6902-42A8-9474-88940F6D2F91}"/>
              </a:ext>
            </a:extLst>
          </p:cNvPr>
          <p:cNvSpPr>
            <a:spLocks noGrp="1"/>
          </p:cNvSpPr>
          <p:nvPr>
            <p:ph type="body" sz="quarter" idx="12" hasCustomPrompt="1"/>
          </p:nvPr>
        </p:nvSpPr>
        <p:spPr>
          <a:xfrm>
            <a:off x="1321469"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en-US" dirty="0"/>
          </a:p>
        </p:txBody>
      </p:sp>
      <p:sp>
        <p:nvSpPr>
          <p:cNvPr id="11" name="Espace réservé du texte 8">
            <a:extLst>
              <a:ext uri="{FF2B5EF4-FFF2-40B4-BE49-F238E27FC236}">
                <a16:creationId xmlns:a16="http://schemas.microsoft.com/office/drawing/2014/main" id="{B4FA4380-5E2D-D97A-A737-872CE698C890}"/>
              </a:ext>
            </a:extLst>
          </p:cNvPr>
          <p:cNvSpPr>
            <a:spLocks noGrp="1"/>
          </p:cNvSpPr>
          <p:nvPr>
            <p:ph type="body" sz="quarter" idx="13" hasCustomPrompt="1"/>
          </p:nvPr>
        </p:nvSpPr>
        <p:spPr>
          <a:xfrm>
            <a:off x="1321469"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en-US" dirty="0"/>
          </a:p>
        </p:txBody>
      </p:sp>
      <p:sp>
        <p:nvSpPr>
          <p:cNvPr id="12" name="Espace réservé du texte 8">
            <a:extLst>
              <a:ext uri="{FF2B5EF4-FFF2-40B4-BE49-F238E27FC236}">
                <a16:creationId xmlns:a16="http://schemas.microsoft.com/office/drawing/2014/main" id="{0A81B651-0B1D-C3BC-943B-3927A1FA9AD8}"/>
              </a:ext>
            </a:extLst>
          </p:cNvPr>
          <p:cNvSpPr>
            <a:spLocks noGrp="1"/>
          </p:cNvSpPr>
          <p:nvPr>
            <p:ph type="body" sz="quarter" idx="14" hasCustomPrompt="1"/>
          </p:nvPr>
        </p:nvSpPr>
        <p:spPr>
          <a:xfrm>
            <a:off x="3996073"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en-US" dirty="0"/>
          </a:p>
        </p:txBody>
      </p:sp>
      <p:sp>
        <p:nvSpPr>
          <p:cNvPr id="13" name="Espace réservé du texte 8">
            <a:extLst>
              <a:ext uri="{FF2B5EF4-FFF2-40B4-BE49-F238E27FC236}">
                <a16:creationId xmlns:a16="http://schemas.microsoft.com/office/drawing/2014/main" id="{7730E9FB-607C-5BFF-E026-40BBC8F3E36A}"/>
              </a:ext>
            </a:extLst>
          </p:cNvPr>
          <p:cNvSpPr>
            <a:spLocks noGrp="1"/>
          </p:cNvSpPr>
          <p:nvPr>
            <p:ph type="body" sz="quarter" idx="15" hasCustomPrompt="1"/>
          </p:nvPr>
        </p:nvSpPr>
        <p:spPr>
          <a:xfrm>
            <a:off x="399607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en-US" dirty="0"/>
          </a:p>
        </p:txBody>
      </p:sp>
      <p:sp>
        <p:nvSpPr>
          <p:cNvPr id="14" name="Espace réservé du texte 8">
            <a:extLst>
              <a:ext uri="{FF2B5EF4-FFF2-40B4-BE49-F238E27FC236}">
                <a16:creationId xmlns:a16="http://schemas.microsoft.com/office/drawing/2014/main" id="{F7922C18-2CE3-94EA-C21D-1F59DFAB1FAB}"/>
              </a:ext>
            </a:extLst>
          </p:cNvPr>
          <p:cNvSpPr>
            <a:spLocks noGrp="1"/>
          </p:cNvSpPr>
          <p:nvPr>
            <p:ph type="body" sz="quarter" idx="16" hasCustomPrompt="1"/>
          </p:nvPr>
        </p:nvSpPr>
        <p:spPr>
          <a:xfrm>
            <a:off x="6691147"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en-US" dirty="0"/>
          </a:p>
        </p:txBody>
      </p:sp>
      <p:sp>
        <p:nvSpPr>
          <p:cNvPr id="15" name="Espace réservé du texte 8">
            <a:extLst>
              <a:ext uri="{FF2B5EF4-FFF2-40B4-BE49-F238E27FC236}">
                <a16:creationId xmlns:a16="http://schemas.microsoft.com/office/drawing/2014/main" id="{75304295-2F8E-3C8B-BF1C-2648FA2948BD}"/>
              </a:ext>
            </a:extLst>
          </p:cNvPr>
          <p:cNvSpPr>
            <a:spLocks noGrp="1"/>
          </p:cNvSpPr>
          <p:nvPr>
            <p:ph type="body" sz="quarter" idx="17" hasCustomPrompt="1"/>
          </p:nvPr>
        </p:nvSpPr>
        <p:spPr>
          <a:xfrm>
            <a:off x="6691148"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en-US" dirty="0"/>
          </a:p>
        </p:txBody>
      </p:sp>
      <p:sp>
        <p:nvSpPr>
          <p:cNvPr id="16" name="Espace réservé du texte 8">
            <a:extLst>
              <a:ext uri="{FF2B5EF4-FFF2-40B4-BE49-F238E27FC236}">
                <a16:creationId xmlns:a16="http://schemas.microsoft.com/office/drawing/2014/main" id="{FDB96866-3D0D-C941-5662-2100B0746877}"/>
              </a:ext>
            </a:extLst>
          </p:cNvPr>
          <p:cNvSpPr>
            <a:spLocks noGrp="1"/>
          </p:cNvSpPr>
          <p:nvPr>
            <p:ph type="body" sz="quarter" idx="18" hasCustomPrompt="1"/>
          </p:nvPr>
        </p:nvSpPr>
        <p:spPr>
          <a:xfrm>
            <a:off x="9402263"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dirty="0">
                <a:solidFill>
                  <a:srgbClr val="009BD8"/>
                </a:solidFill>
                <a:latin typeface="Arial Narrow Bold" pitchFamily="34" charset="0"/>
                <a:ea typeface="Arial Narrow Bold" pitchFamily="34" charset="-122"/>
                <a:cs typeface="Arial Narrow Bold" pitchFamily="34" charset="-120"/>
              </a:rPr>
              <a:t>Highlight title</a:t>
            </a:r>
            <a:endParaRPr lang="en-US" dirty="0"/>
          </a:p>
        </p:txBody>
      </p:sp>
      <p:sp>
        <p:nvSpPr>
          <p:cNvPr id="17" name="Espace réservé du texte 8">
            <a:extLst>
              <a:ext uri="{FF2B5EF4-FFF2-40B4-BE49-F238E27FC236}">
                <a16:creationId xmlns:a16="http://schemas.microsoft.com/office/drawing/2014/main" id="{03C926C4-D30D-58F5-1A5E-88174BF5D669}"/>
              </a:ext>
            </a:extLst>
          </p:cNvPr>
          <p:cNvSpPr>
            <a:spLocks noGrp="1"/>
          </p:cNvSpPr>
          <p:nvPr>
            <p:ph type="body" sz="quarter" idx="19" hasCustomPrompt="1"/>
          </p:nvPr>
        </p:nvSpPr>
        <p:spPr>
          <a:xfrm>
            <a:off x="940226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dirty="0">
                <a:solidFill>
                  <a:srgbClr val="009BD8"/>
                </a:solidFill>
                <a:latin typeface="Arial Narrow Regular" pitchFamily="34" charset="0"/>
                <a:ea typeface="Arial Narrow Regular" pitchFamily="34" charset="-122"/>
                <a:cs typeface="Arial Narrow Regular" pitchFamily="34" charset="-120"/>
              </a:rPr>
              <a:t>In </a:t>
            </a:r>
            <a:r>
              <a:rPr lang="en-US" sz="2000" dirty="0" err="1">
                <a:solidFill>
                  <a:srgbClr val="009BD8"/>
                </a:solidFill>
                <a:latin typeface="Arial Narrow Regular" pitchFamily="34" charset="0"/>
                <a:ea typeface="Arial Narrow Regular" pitchFamily="34" charset="-122"/>
                <a:cs typeface="Arial Narrow Regular" pitchFamily="34" charset="-120"/>
              </a:rPr>
              <a:t>egestas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ipsum, ac tempus </a:t>
            </a:r>
            <a:r>
              <a:rPr lang="en-US" sz="2000" dirty="0" err="1">
                <a:solidFill>
                  <a:srgbClr val="009BD8"/>
                </a:solidFill>
                <a:latin typeface="Arial Narrow Regular" pitchFamily="34" charset="0"/>
                <a:ea typeface="Arial Narrow Regular" pitchFamily="34" charset="-122"/>
                <a:cs typeface="Arial Narrow Regular" pitchFamily="34" charset="-120"/>
              </a:rPr>
              <a:t>arcu</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porttitor</a:t>
            </a:r>
            <a:r>
              <a:rPr lang="en-US" sz="2000" dirty="0">
                <a:solidFill>
                  <a:srgbClr val="009BD8"/>
                </a:solidFill>
                <a:latin typeface="Arial Narrow Regular" pitchFamily="34" charset="0"/>
                <a:ea typeface="Arial Narrow Regular" pitchFamily="34" charset="-122"/>
                <a:cs typeface="Arial Narrow Regular" pitchFamily="34" charset="-120"/>
              </a:rPr>
              <a:t> sit </a:t>
            </a:r>
            <a:r>
              <a:rPr lang="en-US" sz="2000" dirty="0" err="1">
                <a:solidFill>
                  <a:srgbClr val="009BD8"/>
                </a:solidFill>
                <a:latin typeface="Arial Narrow Regular" pitchFamily="34" charset="0"/>
                <a:ea typeface="Arial Narrow Regular" pitchFamily="34" charset="-122"/>
                <a:cs typeface="Arial Narrow Regular" pitchFamily="34" charset="-120"/>
              </a:rPr>
              <a:t>amet</a:t>
            </a:r>
            <a:r>
              <a:rPr lang="en-US" sz="2000" dirty="0">
                <a:solidFill>
                  <a:srgbClr val="009BD8"/>
                </a:solidFill>
                <a:latin typeface="Arial Narrow Regular" pitchFamily="34" charset="0"/>
                <a:ea typeface="Arial Narrow Regular" pitchFamily="34" charset="-122"/>
                <a:cs typeface="Arial Narrow Regular" pitchFamily="34" charset="-120"/>
              </a:rPr>
              <a:t>. Cras non </a:t>
            </a:r>
            <a:r>
              <a:rPr lang="en-US" sz="2000" dirty="0" err="1">
                <a:solidFill>
                  <a:srgbClr val="009BD8"/>
                </a:solidFill>
                <a:latin typeface="Arial Narrow Regular" pitchFamily="34" charset="0"/>
                <a:ea typeface="Arial Narrow Regular" pitchFamily="34" charset="-122"/>
                <a:cs typeface="Arial Narrow Regular" pitchFamily="34" charset="-120"/>
              </a:rPr>
              <a:t>sagittis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felis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Phasellus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mauris</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massa</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ultrices</a:t>
            </a:r>
            <a:r>
              <a:rPr lang="en-US" sz="2000" dirty="0">
                <a:solidFill>
                  <a:srgbClr val="009BD8"/>
                </a:solidFill>
                <a:latin typeface="Arial Narrow Regular" pitchFamily="34" charset="0"/>
                <a:ea typeface="Arial Narrow Regular" pitchFamily="34" charset="-122"/>
                <a:cs typeface="Arial Narrow Regular" pitchFamily="34" charset="-120"/>
              </a:rPr>
              <a:t> ac </a:t>
            </a:r>
            <a:r>
              <a:rPr lang="en-US" sz="2000" dirty="0" err="1">
                <a:solidFill>
                  <a:srgbClr val="009BD8"/>
                </a:solidFill>
                <a:latin typeface="Arial Narrow Regular" pitchFamily="34" charset="0"/>
                <a:ea typeface="Arial Narrow Regular" pitchFamily="34" charset="-122"/>
                <a:cs typeface="Arial Narrow Regular" pitchFamily="34" charset="-120"/>
              </a:rPr>
              <a:t>posuere</a:t>
            </a:r>
            <a:r>
              <a:rPr lang="en-US" sz="2000" dirty="0">
                <a:solidFill>
                  <a:srgbClr val="009BD8"/>
                </a:solidFill>
                <a:latin typeface="Arial Narrow Regular" pitchFamily="34" charset="0"/>
                <a:ea typeface="Arial Narrow Regular" pitchFamily="34" charset="-122"/>
                <a:cs typeface="Arial Narrow Regular" pitchFamily="34" charset="-120"/>
              </a:rPr>
              <a:t> </a:t>
            </a:r>
            <a:r>
              <a:rPr lang="en-US" sz="2000" dirty="0" err="1">
                <a:solidFill>
                  <a:srgbClr val="009BD8"/>
                </a:solidFill>
                <a:latin typeface="Arial Narrow Regular" pitchFamily="34" charset="0"/>
                <a:ea typeface="Arial Narrow Regular" pitchFamily="34" charset="-122"/>
                <a:cs typeface="Arial Narrow Regular" pitchFamily="34" charset="-120"/>
              </a:rPr>
              <a:t>acebe</a:t>
            </a:r>
            <a:r>
              <a:rPr lang="en-US" sz="2000" dirty="0">
                <a:solidFill>
                  <a:srgbClr val="009BD8"/>
                </a:solidFill>
                <a:latin typeface="Arial Narrow Regular" pitchFamily="34" charset="0"/>
                <a:ea typeface="Arial Narrow Regular" pitchFamily="34" charset="-122"/>
                <a:cs typeface="Arial Narrow Regular" pitchFamily="34" charset="-120"/>
              </a:rPr>
              <a:t>.</a:t>
            </a:r>
            <a:endParaRPr lang="en-US" dirty="0"/>
          </a:p>
        </p:txBody>
      </p:sp>
      <p:pic>
        <p:nvPicPr>
          <p:cNvPr id="18" name="ESMO-Congress-2025-Logo">
            <a:extLst>
              <a:ext uri="{FF2B5EF4-FFF2-40B4-BE49-F238E27FC236}">
                <a16:creationId xmlns:a16="http://schemas.microsoft.com/office/drawing/2014/main" id="{44907A53-3D5B-A58D-BA3A-1B4ADD0A0264}"/>
              </a:ext>
            </a:extLst>
          </p:cNvPr>
          <p:cNvPicPr>
            <a:picLocks noChangeAspect="1"/>
          </p:cNvPicPr>
          <p:nvPr userDrawn="1"/>
        </p:nvPicPr>
        <p:blipFill>
          <a:blip r:embed="rId5">
            <a:extLst>
              <a:ext uri="{96DAC541-7B7A-43D3-8B79-37D633B846F1}">
                <asvg:svgBlip xmlns:asvg="http://schemas.microsoft.com/office/drawing/2016/SVG/main" r:embed="rId6"/>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8706385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9.xml><?xml version="1.0" encoding="utf-8"?>
<p:sldLayout xmlns:a="http://schemas.openxmlformats.org/drawingml/2006/main" xmlns:r="http://schemas.openxmlformats.org/officeDocument/2006/relationships" xmlns:p="http://schemas.openxmlformats.org/presentationml/2006/main" preserve="1" userDrawn="1">
  <p:cSld name="Visual Elements">
    <p:spTree>
      <p:nvGrpSpPr>
        <p:cNvPr id="1" name=""/>
        <p:cNvGrpSpPr/>
        <p:nvPr/>
      </p:nvGrpSpPr>
      <p:grpSpPr>
        <a:xfrm>
          <a:off x="0" y="0"/>
          <a:ext cx="0" cy="0"/>
          <a:chOff x="0" y="0"/>
          <a:chExt cx="0" cy="0"/>
        </a:xfrm>
      </p:grpSpPr>
      <p:sp>
        <p:nvSpPr>
          <p:cNvPr id="2" name="Espace réservé du texte 8">
            <a:extLst>
              <a:ext uri="{FF2B5EF4-FFF2-40B4-BE49-F238E27FC236}">
                <a16:creationId xmlns:a16="http://schemas.microsoft.com/office/drawing/2014/main" id="{B3D7B806-E031-C392-6C31-9E5AC341D196}"/>
              </a:ext>
            </a:extLst>
          </p:cNvPr>
          <p:cNvSpPr>
            <a:spLocks noGrp="1"/>
          </p:cNvSpPr>
          <p:nvPr>
            <p:ph type="body" sz="quarter" idx="10" hasCustomPrompt="1"/>
          </p:nvPr>
        </p:nvSpPr>
        <p:spPr>
          <a:xfrm>
            <a:off x="952500" y="868636"/>
            <a:ext cx="7420756"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VISUAL ELEMENTS</a:t>
            </a:r>
          </a:p>
        </p:txBody>
      </p:sp>
      <p:pic>
        <p:nvPicPr>
          <p:cNvPr id="159" name="Image 158">
            <a:extLst>
              <a:ext uri="{FF2B5EF4-FFF2-40B4-BE49-F238E27FC236}">
                <a16:creationId xmlns:a16="http://schemas.microsoft.com/office/drawing/2014/main" id="{47A9378E-D721-1D4C-240D-78AD5524AE30}"/>
              </a:ext>
            </a:extLst>
          </p:cNvPr>
          <p:cNvPicPr>
            <a:picLocks noChangeAspect="1"/>
          </p:cNvPicPr>
          <p:nvPr userDrawn="1"/>
        </p:nvPicPr>
        <p:blipFill>
          <a:blip r:embed="rId2"/>
          <a:stretch>
            <a:fillRect/>
          </a:stretch>
        </p:blipFill>
        <p:spPr>
          <a:xfrm>
            <a:off x="2220310" y="4628199"/>
            <a:ext cx="373374" cy="378352"/>
          </a:xfrm>
          <a:prstGeom prst="rect">
            <a:avLst/>
          </a:prstGeom>
        </p:spPr>
      </p:pic>
      <p:pic>
        <p:nvPicPr>
          <p:cNvPr id="160" name="Image 159">
            <a:extLst>
              <a:ext uri="{FF2B5EF4-FFF2-40B4-BE49-F238E27FC236}">
                <a16:creationId xmlns:a16="http://schemas.microsoft.com/office/drawing/2014/main" id="{ABF82A54-F43B-479E-D906-DCB024079504}"/>
              </a:ext>
            </a:extLst>
          </p:cNvPr>
          <p:cNvPicPr>
            <a:picLocks noChangeAspect="1"/>
          </p:cNvPicPr>
          <p:nvPr userDrawn="1"/>
        </p:nvPicPr>
        <p:blipFill>
          <a:blip r:embed="rId3"/>
          <a:stretch>
            <a:fillRect/>
          </a:stretch>
        </p:blipFill>
        <p:spPr>
          <a:xfrm>
            <a:off x="1601386" y="4618317"/>
            <a:ext cx="373374" cy="378352"/>
          </a:xfrm>
          <a:prstGeom prst="rect">
            <a:avLst/>
          </a:prstGeom>
        </p:spPr>
      </p:pic>
      <p:pic>
        <p:nvPicPr>
          <p:cNvPr id="161" name="Image 160">
            <a:extLst>
              <a:ext uri="{FF2B5EF4-FFF2-40B4-BE49-F238E27FC236}">
                <a16:creationId xmlns:a16="http://schemas.microsoft.com/office/drawing/2014/main" id="{88B540B4-264D-A5E9-CE65-85B4972BF364}"/>
              </a:ext>
            </a:extLst>
          </p:cNvPr>
          <p:cNvPicPr>
            <a:picLocks noChangeAspect="1"/>
          </p:cNvPicPr>
          <p:nvPr userDrawn="1"/>
        </p:nvPicPr>
        <p:blipFill>
          <a:blip r:embed="rId4"/>
          <a:stretch>
            <a:fillRect/>
          </a:stretch>
        </p:blipFill>
        <p:spPr>
          <a:xfrm>
            <a:off x="952500" y="4618384"/>
            <a:ext cx="373374" cy="378352"/>
          </a:xfrm>
          <a:prstGeom prst="rect">
            <a:avLst/>
          </a:prstGeom>
        </p:spPr>
      </p:pic>
      <p:pic>
        <p:nvPicPr>
          <p:cNvPr id="162" name="Image 161">
            <a:extLst>
              <a:ext uri="{FF2B5EF4-FFF2-40B4-BE49-F238E27FC236}">
                <a16:creationId xmlns:a16="http://schemas.microsoft.com/office/drawing/2014/main" id="{FBD157B8-E399-AB1C-DAFC-C37BFF26F171}"/>
              </a:ext>
            </a:extLst>
          </p:cNvPr>
          <p:cNvPicPr>
            <a:picLocks noChangeAspect="1"/>
          </p:cNvPicPr>
          <p:nvPr userDrawn="1"/>
        </p:nvPicPr>
        <p:blipFill>
          <a:blip r:embed="rId5"/>
          <a:stretch>
            <a:fillRect/>
          </a:stretch>
        </p:blipFill>
        <p:spPr>
          <a:xfrm>
            <a:off x="7971412" y="4022928"/>
            <a:ext cx="373374" cy="378352"/>
          </a:xfrm>
          <a:prstGeom prst="rect">
            <a:avLst/>
          </a:prstGeom>
        </p:spPr>
      </p:pic>
      <p:pic>
        <p:nvPicPr>
          <p:cNvPr id="163" name="Image 162">
            <a:extLst>
              <a:ext uri="{FF2B5EF4-FFF2-40B4-BE49-F238E27FC236}">
                <a16:creationId xmlns:a16="http://schemas.microsoft.com/office/drawing/2014/main" id="{28A3C032-6B8E-0ACD-ECA2-0D9B15AE4C04}"/>
              </a:ext>
            </a:extLst>
          </p:cNvPr>
          <p:cNvPicPr>
            <a:picLocks noChangeAspect="1"/>
          </p:cNvPicPr>
          <p:nvPr userDrawn="1"/>
        </p:nvPicPr>
        <p:blipFill>
          <a:blip r:embed="rId6"/>
          <a:stretch>
            <a:fillRect/>
          </a:stretch>
        </p:blipFill>
        <p:spPr>
          <a:xfrm>
            <a:off x="7296024" y="3977054"/>
            <a:ext cx="373374" cy="378352"/>
          </a:xfrm>
          <a:prstGeom prst="rect">
            <a:avLst/>
          </a:prstGeom>
        </p:spPr>
      </p:pic>
      <p:pic>
        <p:nvPicPr>
          <p:cNvPr id="164" name="Image 163">
            <a:extLst>
              <a:ext uri="{FF2B5EF4-FFF2-40B4-BE49-F238E27FC236}">
                <a16:creationId xmlns:a16="http://schemas.microsoft.com/office/drawing/2014/main" id="{8E98FCFB-8909-F2E9-D645-6FADCA1706FA}"/>
              </a:ext>
            </a:extLst>
          </p:cNvPr>
          <p:cNvPicPr>
            <a:picLocks noChangeAspect="1"/>
          </p:cNvPicPr>
          <p:nvPr userDrawn="1"/>
        </p:nvPicPr>
        <p:blipFill>
          <a:blip r:embed="rId7"/>
          <a:stretch>
            <a:fillRect/>
          </a:stretch>
        </p:blipFill>
        <p:spPr>
          <a:xfrm>
            <a:off x="6710966" y="3992272"/>
            <a:ext cx="373374" cy="378352"/>
          </a:xfrm>
          <a:prstGeom prst="rect">
            <a:avLst/>
          </a:prstGeom>
        </p:spPr>
      </p:pic>
      <p:pic>
        <p:nvPicPr>
          <p:cNvPr id="165" name="Image 164">
            <a:extLst>
              <a:ext uri="{FF2B5EF4-FFF2-40B4-BE49-F238E27FC236}">
                <a16:creationId xmlns:a16="http://schemas.microsoft.com/office/drawing/2014/main" id="{5A3D204A-EBEF-8B7E-577D-AD77C19E65A7}"/>
              </a:ext>
            </a:extLst>
          </p:cNvPr>
          <p:cNvPicPr>
            <a:picLocks noChangeAspect="1"/>
          </p:cNvPicPr>
          <p:nvPr userDrawn="1"/>
        </p:nvPicPr>
        <p:blipFill>
          <a:blip r:embed="rId8"/>
          <a:stretch>
            <a:fillRect/>
          </a:stretch>
        </p:blipFill>
        <p:spPr>
          <a:xfrm>
            <a:off x="6085519" y="4015577"/>
            <a:ext cx="373374" cy="378352"/>
          </a:xfrm>
          <a:prstGeom prst="rect">
            <a:avLst/>
          </a:prstGeom>
        </p:spPr>
      </p:pic>
      <p:pic>
        <p:nvPicPr>
          <p:cNvPr id="166" name="Image 165">
            <a:extLst>
              <a:ext uri="{FF2B5EF4-FFF2-40B4-BE49-F238E27FC236}">
                <a16:creationId xmlns:a16="http://schemas.microsoft.com/office/drawing/2014/main" id="{AF1EEE89-D414-B303-53C3-491D614CE17C}"/>
              </a:ext>
            </a:extLst>
          </p:cNvPr>
          <p:cNvPicPr>
            <a:picLocks noChangeAspect="1"/>
          </p:cNvPicPr>
          <p:nvPr userDrawn="1"/>
        </p:nvPicPr>
        <p:blipFill>
          <a:blip r:embed="rId9"/>
          <a:stretch>
            <a:fillRect/>
          </a:stretch>
        </p:blipFill>
        <p:spPr>
          <a:xfrm>
            <a:off x="4806075" y="4032513"/>
            <a:ext cx="373374" cy="378352"/>
          </a:xfrm>
          <a:prstGeom prst="rect">
            <a:avLst/>
          </a:prstGeom>
        </p:spPr>
      </p:pic>
      <p:pic>
        <p:nvPicPr>
          <p:cNvPr id="167" name="Image 166">
            <a:extLst>
              <a:ext uri="{FF2B5EF4-FFF2-40B4-BE49-F238E27FC236}">
                <a16:creationId xmlns:a16="http://schemas.microsoft.com/office/drawing/2014/main" id="{C11E5DB6-3BAB-51BA-D589-7BF16458736A}"/>
              </a:ext>
            </a:extLst>
          </p:cNvPr>
          <p:cNvPicPr>
            <a:picLocks noChangeAspect="1"/>
          </p:cNvPicPr>
          <p:nvPr userDrawn="1"/>
        </p:nvPicPr>
        <p:blipFill>
          <a:blip r:embed="rId10"/>
          <a:stretch>
            <a:fillRect/>
          </a:stretch>
        </p:blipFill>
        <p:spPr>
          <a:xfrm>
            <a:off x="4155038" y="3999721"/>
            <a:ext cx="373374" cy="378352"/>
          </a:xfrm>
          <a:prstGeom prst="rect">
            <a:avLst/>
          </a:prstGeom>
        </p:spPr>
      </p:pic>
      <p:pic>
        <p:nvPicPr>
          <p:cNvPr id="168" name="Image 167">
            <a:extLst>
              <a:ext uri="{FF2B5EF4-FFF2-40B4-BE49-F238E27FC236}">
                <a16:creationId xmlns:a16="http://schemas.microsoft.com/office/drawing/2014/main" id="{C0E9A6ED-B594-AFAB-FA5A-8CCAE9D25946}"/>
              </a:ext>
            </a:extLst>
          </p:cNvPr>
          <p:cNvPicPr>
            <a:picLocks noChangeAspect="1"/>
          </p:cNvPicPr>
          <p:nvPr userDrawn="1"/>
        </p:nvPicPr>
        <p:blipFill>
          <a:blip r:embed="rId11"/>
          <a:stretch>
            <a:fillRect/>
          </a:stretch>
        </p:blipFill>
        <p:spPr>
          <a:xfrm>
            <a:off x="3502527" y="3990853"/>
            <a:ext cx="373374" cy="378352"/>
          </a:xfrm>
          <a:prstGeom prst="rect">
            <a:avLst/>
          </a:prstGeom>
        </p:spPr>
      </p:pic>
      <p:pic>
        <p:nvPicPr>
          <p:cNvPr id="169" name="Image 168">
            <a:extLst>
              <a:ext uri="{FF2B5EF4-FFF2-40B4-BE49-F238E27FC236}">
                <a16:creationId xmlns:a16="http://schemas.microsoft.com/office/drawing/2014/main" id="{C577F0DC-C329-B753-052B-8D9415FC73E4}"/>
              </a:ext>
            </a:extLst>
          </p:cNvPr>
          <p:cNvPicPr>
            <a:picLocks noChangeAspect="1"/>
          </p:cNvPicPr>
          <p:nvPr userDrawn="1"/>
        </p:nvPicPr>
        <p:blipFill>
          <a:blip r:embed="rId12"/>
          <a:stretch>
            <a:fillRect/>
          </a:stretch>
        </p:blipFill>
        <p:spPr>
          <a:xfrm>
            <a:off x="2845530" y="3990853"/>
            <a:ext cx="373374" cy="378352"/>
          </a:xfrm>
          <a:prstGeom prst="rect">
            <a:avLst/>
          </a:prstGeom>
        </p:spPr>
      </p:pic>
      <p:pic>
        <p:nvPicPr>
          <p:cNvPr id="170" name="Image 169">
            <a:extLst>
              <a:ext uri="{FF2B5EF4-FFF2-40B4-BE49-F238E27FC236}">
                <a16:creationId xmlns:a16="http://schemas.microsoft.com/office/drawing/2014/main" id="{75AD8A3E-17AD-BBE8-6F9C-B45288C67804}"/>
              </a:ext>
            </a:extLst>
          </p:cNvPr>
          <p:cNvPicPr>
            <a:picLocks noChangeAspect="1"/>
          </p:cNvPicPr>
          <p:nvPr userDrawn="1"/>
        </p:nvPicPr>
        <p:blipFill>
          <a:blip r:embed="rId13"/>
          <a:stretch>
            <a:fillRect/>
          </a:stretch>
        </p:blipFill>
        <p:spPr>
          <a:xfrm>
            <a:off x="2220310" y="3990853"/>
            <a:ext cx="373374" cy="378352"/>
          </a:xfrm>
          <a:prstGeom prst="rect">
            <a:avLst/>
          </a:prstGeom>
        </p:spPr>
      </p:pic>
      <p:pic>
        <p:nvPicPr>
          <p:cNvPr id="171" name="Image 170">
            <a:extLst>
              <a:ext uri="{FF2B5EF4-FFF2-40B4-BE49-F238E27FC236}">
                <a16:creationId xmlns:a16="http://schemas.microsoft.com/office/drawing/2014/main" id="{21AFC702-F9CF-FD49-59E9-9E24F59AEAE8}"/>
              </a:ext>
            </a:extLst>
          </p:cNvPr>
          <p:cNvPicPr>
            <a:picLocks noChangeAspect="1"/>
          </p:cNvPicPr>
          <p:nvPr userDrawn="1"/>
        </p:nvPicPr>
        <p:blipFill>
          <a:blip r:embed="rId14"/>
          <a:stretch>
            <a:fillRect/>
          </a:stretch>
        </p:blipFill>
        <p:spPr>
          <a:xfrm>
            <a:off x="1601386" y="4013798"/>
            <a:ext cx="373374" cy="378352"/>
          </a:xfrm>
          <a:prstGeom prst="rect">
            <a:avLst/>
          </a:prstGeom>
        </p:spPr>
      </p:pic>
      <p:pic>
        <p:nvPicPr>
          <p:cNvPr id="172" name="Image 171">
            <a:extLst>
              <a:ext uri="{FF2B5EF4-FFF2-40B4-BE49-F238E27FC236}">
                <a16:creationId xmlns:a16="http://schemas.microsoft.com/office/drawing/2014/main" id="{57F2AAC2-2EDC-4063-1E0E-568C9FE382C0}"/>
              </a:ext>
            </a:extLst>
          </p:cNvPr>
          <p:cNvPicPr>
            <a:picLocks noChangeAspect="1"/>
          </p:cNvPicPr>
          <p:nvPr userDrawn="1"/>
        </p:nvPicPr>
        <p:blipFill>
          <a:blip r:embed="rId15"/>
          <a:stretch>
            <a:fillRect/>
          </a:stretch>
        </p:blipFill>
        <p:spPr>
          <a:xfrm>
            <a:off x="961457" y="4013798"/>
            <a:ext cx="373374" cy="378352"/>
          </a:xfrm>
          <a:prstGeom prst="rect">
            <a:avLst/>
          </a:prstGeom>
        </p:spPr>
      </p:pic>
      <p:pic>
        <p:nvPicPr>
          <p:cNvPr id="173" name="Image 172">
            <a:extLst>
              <a:ext uri="{FF2B5EF4-FFF2-40B4-BE49-F238E27FC236}">
                <a16:creationId xmlns:a16="http://schemas.microsoft.com/office/drawing/2014/main" id="{7FEFCF05-9F83-0477-7E0A-7139CE3F4B0C}"/>
              </a:ext>
            </a:extLst>
          </p:cNvPr>
          <p:cNvPicPr>
            <a:picLocks noChangeAspect="1"/>
          </p:cNvPicPr>
          <p:nvPr userDrawn="1"/>
        </p:nvPicPr>
        <p:blipFill>
          <a:blip r:embed="rId16"/>
          <a:stretch>
            <a:fillRect/>
          </a:stretch>
        </p:blipFill>
        <p:spPr>
          <a:xfrm>
            <a:off x="7999882" y="3379461"/>
            <a:ext cx="373374" cy="378352"/>
          </a:xfrm>
          <a:prstGeom prst="rect">
            <a:avLst/>
          </a:prstGeom>
        </p:spPr>
      </p:pic>
      <p:pic>
        <p:nvPicPr>
          <p:cNvPr id="174" name="Image 173">
            <a:extLst>
              <a:ext uri="{FF2B5EF4-FFF2-40B4-BE49-F238E27FC236}">
                <a16:creationId xmlns:a16="http://schemas.microsoft.com/office/drawing/2014/main" id="{7A1A9754-67AD-9DDC-C7B7-EBC40F96C5DC}"/>
              </a:ext>
            </a:extLst>
          </p:cNvPr>
          <p:cNvPicPr>
            <a:picLocks noChangeAspect="1"/>
          </p:cNvPicPr>
          <p:nvPr userDrawn="1"/>
        </p:nvPicPr>
        <p:blipFill>
          <a:blip r:embed="rId17"/>
          <a:stretch>
            <a:fillRect/>
          </a:stretch>
        </p:blipFill>
        <p:spPr>
          <a:xfrm>
            <a:off x="7319120" y="3379461"/>
            <a:ext cx="373374" cy="378352"/>
          </a:xfrm>
          <a:prstGeom prst="rect">
            <a:avLst/>
          </a:prstGeom>
        </p:spPr>
      </p:pic>
      <p:pic>
        <p:nvPicPr>
          <p:cNvPr id="175" name="Image 174">
            <a:extLst>
              <a:ext uri="{FF2B5EF4-FFF2-40B4-BE49-F238E27FC236}">
                <a16:creationId xmlns:a16="http://schemas.microsoft.com/office/drawing/2014/main" id="{1A164711-0E9F-4E69-9885-570713644ABC}"/>
              </a:ext>
            </a:extLst>
          </p:cNvPr>
          <p:cNvPicPr>
            <a:picLocks noChangeAspect="1"/>
          </p:cNvPicPr>
          <p:nvPr userDrawn="1"/>
        </p:nvPicPr>
        <p:blipFill>
          <a:blip r:embed="rId18"/>
          <a:stretch>
            <a:fillRect/>
          </a:stretch>
        </p:blipFill>
        <p:spPr>
          <a:xfrm>
            <a:off x="6734062" y="3390478"/>
            <a:ext cx="373374" cy="378352"/>
          </a:xfrm>
          <a:prstGeom prst="rect">
            <a:avLst/>
          </a:prstGeom>
        </p:spPr>
      </p:pic>
      <p:pic>
        <p:nvPicPr>
          <p:cNvPr id="176" name="Image 175">
            <a:extLst>
              <a:ext uri="{FF2B5EF4-FFF2-40B4-BE49-F238E27FC236}">
                <a16:creationId xmlns:a16="http://schemas.microsoft.com/office/drawing/2014/main" id="{5B9876EC-3050-F563-3E0E-7CACFEB688B9}"/>
              </a:ext>
            </a:extLst>
          </p:cNvPr>
          <p:cNvPicPr>
            <a:picLocks noChangeAspect="1"/>
          </p:cNvPicPr>
          <p:nvPr userDrawn="1"/>
        </p:nvPicPr>
        <p:blipFill>
          <a:blip r:embed="rId19"/>
          <a:stretch>
            <a:fillRect/>
          </a:stretch>
        </p:blipFill>
        <p:spPr>
          <a:xfrm>
            <a:off x="6086174" y="3379461"/>
            <a:ext cx="373374" cy="378352"/>
          </a:xfrm>
          <a:prstGeom prst="rect">
            <a:avLst/>
          </a:prstGeom>
        </p:spPr>
      </p:pic>
      <p:pic>
        <p:nvPicPr>
          <p:cNvPr id="177" name="Image 176">
            <a:extLst>
              <a:ext uri="{FF2B5EF4-FFF2-40B4-BE49-F238E27FC236}">
                <a16:creationId xmlns:a16="http://schemas.microsoft.com/office/drawing/2014/main" id="{D18E8AF0-59FA-A1F6-503D-F481F5D8E279}"/>
              </a:ext>
            </a:extLst>
          </p:cNvPr>
          <p:cNvPicPr>
            <a:picLocks noChangeAspect="1"/>
          </p:cNvPicPr>
          <p:nvPr userDrawn="1"/>
        </p:nvPicPr>
        <p:blipFill>
          <a:blip r:embed="rId20"/>
          <a:stretch>
            <a:fillRect/>
          </a:stretch>
        </p:blipFill>
        <p:spPr>
          <a:xfrm>
            <a:off x="5459882" y="3411053"/>
            <a:ext cx="373374" cy="378352"/>
          </a:xfrm>
          <a:prstGeom prst="rect">
            <a:avLst/>
          </a:prstGeom>
        </p:spPr>
      </p:pic>
      <p:pic>
        <p:nvPicPr>
          <p:cNvPr id="178" name="Image 177">
            <a:extLst>
              <a:ext uri="{FF2B5EF4-FFF2-40B4-BE49-F238E27FC236}">
                <a16:creationId xmlns:a16="http://schemas.microsoft.com/office/drawing/2014/main" id="{C30D2E8B-3973-2911-6B53-BF3528EE1B6D}"/>
              </a:ext>
            </a:extLst>
          </p:cNvPr>
          <p:cNvPicPr>
            <a:picLocks noChangeAspect="1"/>
          </p:cNvPicPr>
          <p:nvPr userDrawn="1"/>
        </p:nvPicPr>
        <p:blipFill>
          <a:blip r:embed="rId21"/>
          <a:stretch>
            <a:fillRect/>
          </a:stretch>
        </p:blipFill>
        <p:spPr>
          <a:xfrm>
            <a:off x="4802001" y="3355435"/>
            <a:ext cx="373374" cy="378352"/>
          </a:xfrm>
          <a:prstGeom prst="rect">
            <a:avLst/>
          </a:prstGeom>
        </p:spPr>
      </p:pic>
      <p:pic>
        <p:nvPicPr>
          <p:cNvPr id="179" name="Image 178">
            <a:extLst>
              <a:ext uri="{FF2B5EF4-FFF2-40B4-BE49-F238E27FC236}">
                <a16:creationId xmlns:a16="http://schemas.microsoft.com/office/drawing/2014/main" id="{7DF12BE3-D0A8-A3AC-CBC9-65F92185B178}"/>
              </a:ext>
            </a:extLst>
          </p:cNvPr>
          <p:cNvPicPr>
            <a:picLocks noChangeAspect="1"/>
          </p:cNvPicPr>
          <p:nvPr userDrawn="1"/>
        </p:nvPicPr>
        <p:blipFill>
          <a:blip r:embed="rId22"/>
          <a:stretch>
            <a:fillRect/>
          </a:stretch>
        </p:blipFill>
        <p:spPr>
          <a:xfrm>
            <a:off x="4148594" y="3390478"/>
            <a:ext cx="373374" cy="378352"/>
          </a:xfrm>
          <a:prstGeom prst="rect">
            <a:avLst/>
          </a:prstGeom>
        </p:spPr>
      </p:pic>
      <p:pic>
        <p:nvPicPr>
          <p:cNvPr id="180" name="Image 179">
            <a:extLst>
              <a:ext uri="{FF2B5EF4-FFF2-40B4-BE49-F238E27FC236}">
                <a16:creationId xmlns:a16="http://schemas.microsoft.com/office/drawing/2014/main" id="{F44717F4-8C2C-7841-EA42-1B784C75302C}"/>
              </a:ext>
            </a:extLst>
          </p:cNvPr>
          <p:cNvPicPr>
            <a:picLocks noChangeAspect="1"/>
          </p:cNvPicPr>
          <p:nvPr userDrawn="1"/>
        </p:nvPicPr>
        <p:blipFill>
          <a:blip r:embed="rId23"/>
          <a:stretch>
            <a:fillRect/>
          </a:stretch>
        </p:blipFill>
        <p:spPr>
          <a:xfrm>
            <a:off x="3500787" y="3353506"/>
            <a:ext cx="373374" cy="378352"/>
          </a:xfrm>
          <a:prstGeom prst="rect">
            <a:avLst/>
          </a:prstGeom>
        </p:spPr>
      </p:pic>
      <p:pic>
        <p:nvPicPr>
          <p:cNvPr id="181" name="Image 180">
            <a:extLst>
              <a:ext uri="{FF2B5EF4-FFF2-40B4-BE49-F238E27FC236}">
                <a16:creationId xmlns:a16="http://schemas.microsoft.com/office/drawing/2014/main" id="{54C58D1C-A90D-4400-D744-FDDE2D8D37C6}"/>
              </a:ext>
            </a:extLst>
          </p:cNvPr>
          <p:cNvPicPr>
            <a:picLocks noChangeAspect="1"/>
          </p:cNvPicPr>
          <p:nvPr userDrawn="1"/>
        </p:nvPicPr>
        <p:blipFill>
          <a:blip r:embed="rId24"/>
          <a:stretch>
            <a:fillRect/>
          </a:stretch>
        </p:blipFill>
        <p:spPr>
          <a:xfrm>
            <a:off x="2859705" y="3353506"/>
            <a:ext cx="373374" cy="378352"/>
          </a:xfrm>
          <a:prstGeom prst="rect">
            <a:avLst/>
          </a:prstGeom>
        </p:spPr>
      </p:pic>
      <p:pic>
        <p:nvPicPr>
          <p:cNvPr id="182" name="Image 181">
            <a:extLst>
              <a:ext uri="{FF2B5EF4-FFF2-40B4-BE49-F238E27FC236}">
                <a16:creationId xmlns:a16="http://schemas.microsoft.com/office/drawing/2014/main" id="{E07F202B-2D4D-A401-5A16-F69FAED82A74}"/>
              </a:ext>
            </a:extLst>
          </p:cNvPr>
          <p:cNvPicPr>
            <a:picLocks noChangeAspect="1"/>
          </p:cNvPicPr>
          <p:nvPr userDrawn="1"/>
        </p:nvPicPr>
        <p:blipFill>
          <a:blip r:embed="rId25"/>
          <a:stretch>
            <a:fillRect/>
          </a:stretch>
        </p:blipFill>
        <p:spPr>
          <a:xfrm>
            <a:off x="2234886" y="3353506"/>
            <a:ext cx="373374" cy="378352"/>
          </a:xfrm>
          <a:prstGeom prst="rect">
            <a:avLst/>
          </a:prstGeom>
        </p:spPr>
      </p:pic>
      <p:pic>
        <p:nvPicPr>
          <p:cNvPr id="183" name="Image 182">
            <a:extLst>
              <a:ext uri="{FF2B5EF4-FFF2-40B4-BE49-F238E27FC236}">
                <a16:creationId xmlns:a16="http://schemas.microsoft.com/office/drawing/2014/main" id="{CFDA1767-604A-B90B-54A8-FBC6C4954B1D}"/>
              </a:ext>
            </a:extLst>
          </p:cNvPr>
          <p:cNvPicPr>
            <a:picLocks noChangeAspect="1"/>
          </p:cNvPicPr>
          <p:nvPr userDrawn="1"/>
        </p:nvPicPr>
        <p:blipFill>
          <a:blip r:embed="rId26"/>
          <a:stretch>
            <a:fillRect/>
          </a:stretch>
        </p:blipFill>
        <p:spPr>
          <a:xfrm>
            <a:off x="1619338" y="3379461"/>
            <a:ext cx="373374" cy="378352"/>
          </a:xfrm>
          <a:prstGeom prst="rect">
            <a:avLst/>
          </a:prstGeom>
        </p:spPr>
      </p:pic>
      <p:pic>
        <p:nvPicPr>
          <p:cNvPr id="184" name="Image 183">
            <a:extLst>
              <a:ext uri="{FF2B5EF4-FFF2-40B4-BE49-F238E27FC236}">
                <a16:creationId xmlns:a16="http://schemas.microsoft.com/office/drawing/2014/main" id="{38E6F64C-0AD5-07CA-5049-9E37F2E9EE2B}"/>
              </a:ext>
            </a:extLst>
          </p:cNvPr>
          <p:cNvPicPr>
            <a:picLocks noChangeAspect="1"/>
          </p:cNvPicPr>
          <p:nvPr userDrawn="1"/>
        </p:nvPicPr>
        <p:blipFill>
          <a:blip r:embed="rId27"/>
          <a:stretch>
            <a:fillRect/>
          </a:stretch>
        </p:blipFill>
        <p:spPr>
          <a:xfrm>
            <a:off x="977586" y="3379461"/>
            <a:ext cx="373374" cy="378352"/>
          </a:xfrm>
          <a:prstGeom prst="rect">
            <a:avLst/>
          </a:prstGeom>
        </p:spPr>
      </p:pic>
      <p:pic>
        <p:nvPicPr>
          <p:cNvPr id="185" name="Image 184">
            <a:extLst>
              <a:ext uri="{FF2B5EF4-FFF2-40B4-BE49-F238E27FC236}">
                <a16:creationId xmlns:a16="http://schemas.microsoft.com/office/drawing/2014/main" id="{12C6FAE0-40A1-32B3-BA40-72DA75DD4959}"/>
              </a:ext>
            </a:extLst>
          </p:cNvPr>
          <p:cNvPicPr>
            <a:picLocks noChangeAspect="1"/>
          </p:cNvPicPr>
          <p:nvPr userDrawn="1"/>
        </p:nvPicPr>
        <p:blipFill>
          <a:blip r:embed="rId28"/>
          <a:stretch>
            <a:fillRect/>
          </a:stretch>
        </p:blipFill>
        <p:spPr>
          <a:xfrm>
            <a:off x="8013815" y="2774875"/>
            <a:ext cx="373374" cy="378352"/>
          </a:xfrm>
          <a:prstGeom prst="rect">
            <a:avLst/>
          </a:prstGeom>
        </p:spPr>
      </p:pic>
      <p:pic>
        <p:nvPicPr>
          <p:cNvPr id="186" name="Image 185">
            <a:extLst>
              <a:ext uri="{FF2B5EF4-FFF2-40B4-BE49-F238E27FC236}">
                <a16:creationId xmlns:a16="http://schemas.microsoft.com/office/drawing/2014/main" id="{D54C8ADD-58DA-4F9A-A614-AC5BDECC0779}"/>
              </a:ext>
            </a:extLst>
          </p:cNvPr>
          <p:cNvPicPr>
            <a:picLocks noChangeAspect="1"/>
          </p:cNvPicPr>
          <p:nvPr userDrawn="1"/>
        </p:nvPicPr>
        <p:blipFill>
          <a:blip r:embed="rId29"/>
          <a:stretch>
            <a:fillRect/>
          </a:stretch>
        </p:blipFill>
        <p:spPr>
          <a:xfrm>
            <a:off x="7396230" y="2735995"/>
            <a:ext cx="373374" cy="378352"/>
          </a:xfrm>
          <a:prstGeom prst="rect">
            <a:avLst/>
          </a:prstGeom>
        </p:spPr>
      </p:pic>
      <p:pic>
        <p:nvPicPr>
          <p:cNvPr id="187" name="Image 186">
            <a:extLst>
              <a:ext uri="{FF2B5EF4-FFF2-40B4-BE49-F238E27FC236}">
                <a16:creationId xmlns:a16="http://schemas.microsoft.com/office/drawing/2014/main" id="{C2F90EEF-1828-3B93-4FBE-7A0BFD4E9040}"/>
              </a:ext>
            </a:extLst>
          </p:cNvPr>
          <p:cNvPicPr>
            <a:picLocks noChangeAspect="1"/>
          </p:cNvPicPr>
          <p:nvPr userDrawn="1"/>
        </p:nvPicPr>
        <p:blipFill>
          <a:blip r:embed="rId30"/>
          <a:stretch>
            <a:fillRect/>
          </a:stretch>
        </p:blipFill>
        <p:spPr>
          <a:xfrm>
            <a:off x="6715468" y="2765231"/>
            <a:ext cx="373374" cy="378352"/>
          </a:xfrm>
          <a:prstGeom prst="rect">
            <a:avLst/>
          </a:prstGeom>
        </p:spPr>
      </p:pic>
      <p:pic>
        <p:nvPicPr>
          <p:cNvPr id="188" name="Image 187">
            <a:extLst>
              <a:ext uri="{FF2B5EF4-FFF2-40B4-BE49-F238E27FC236}">
                <a16:creationId xmlns:a16="http://schemas.microsoft.com/office/drawing/2014/main" id="{B82C9251-57BA-0FA8-7646-F51EB4B5642F}"/>
              </a:ext>
            </a:extLst>
          </p:cNvPr>
          <p:cNvPicPr>
            <a:picLocks noChangeAspect="1"/>
          </p:cNvPicPr>
          <p:nvPr userDrawn="1"/>
        </p:nvPicPr>
        <p:blipFill>
          <a:blip r:embed="rId31"/>
          <a:stretch>
            <a:fillRect/>
          </a:stretch>
        </p:blipFill>
        <p:spPr>
          <a:xfrm>
            <a:off x="6072001" y="2774875"/>
            <a:ext cx="373374" cy="378352"/>
          </a:xfrm>
          <a:prstGeom prst="rect">
            <a:avLst/>
          </a:prstGeom>
        </p:spPr>
      </p:pic>
      <p:pic>
        <p:nvPicPr>
          <p:cNvPr id="189" name="Image 188">
            <a:extLst>
              <a:ext uri="{FF2B5EF4-FFF2-40B4-BE49-F238E27FC236}">
                <a16:creationId xmlns:a16="http://schemas.microsoft.com/office/drawing/2014/main" id="{DBFCFF70-87A9-C7D9-7DE4-7295C301BC6A}"/>
              </a:ext>
            </a:extLst>
          </p:cNvPr>
          <p:cNvPicPr>
            <a:picLocks noChangeAspect="1"/>
          </p:cNvPicPr>
          <p:nvPr userDrawn="1"/>
        </p:nvPicPr>
        <p:blipFill>
          <a:blip r:embed="rId32"/>
          <a:stretch>
            <a:fillRect/>
          </a:stretch>
        </p:blipFill>
        <p:spPr>
          <a:xfrm>
            <a:off x="5437001" y="2774875"/>
            <a:ext cx="373374" cy="378352"/>
          </a:xfrm>
          <a:prstGeom prst="rect">
            <a:avLst/>
          </a:prstGeom>
        </p:spPr>
      </p:pic>
      <p:pic>
        <p:nvPicPr>
          <p:cNvPr id="190" name="Image 189">
            <a:extLst>
              <a:ext uri="{FF2B5EF4-FFF2-40B4-BE49-F238E27FC236}">
                <a16:creationId xmlns:a16="http://schemas.microsoft.com/office/drawing/2014/main" id="{00C0B648-56C7-D6D8-B8C5-E3ECDF58A4BC}"/>
              </a:ext>
            </a:extLst>
          </p:cNvPr>
          <p:cNvPicPr>
            <a:picLocks noChangeAspect="1"/>
          </p:cNvPicPr>
          <p:nvPr userDrawn="1"/>
        </p:nvPicPr>
        <p:blipFill>
          <a:blip r:embed="rId33"/>
          <a:stretch>
            <a:fillRect/>
          </a:stretch>
        </p:blipFill>
        <p:spPr>
          <a:xfrm>
            <a:off x="4821453" y="2791701"/>
            <a:ext cx="373374" cy="378352"/>
          </a:xfrm>
          <a:prstGeom prst="rect">
            <a:avLst/>
          </a:prstGeom>
        </p:spPr>
      </p:pic>
      <p:pic>
        <p:nvPicPr>
          <p:cNvPr id="191" name="Image 190">
            <a:extLst>
              <a:ext uri="{FF2B5EF4-FFF2-40B4-BE49-F238E27FC236}">
                <a16:creationId xmlns:a16="http://schemas.microsoft.com/office/drawing/2014/main" id="{FB8CF234-7C1D-82CA-6177-0198662DF710}"/>
              </a:ext>
            </a:extLst>
          </p:cNvPr>
          <p:cNvPicPr>
            <a:picLocks noChangeAspect="1"/>
          </p:cNvPicPr>
          <p:nvPr userDrawn="1"/>
        </p:nvPicPr>
        <p:blipFill>
          <a:blip r:embed="rId34"/>
          <a:stretch>
            <a:fillRect/>
          </a:stretch>
        </p:blipFill>
        <p:spPr>
          <a:xfrm>
            <a:off x="4186453" y="2765231"/>
            <a:ext cx="373374" cy="378352"/>
          </a:xfrm>
          <a:prstGeom prst="rect">
            <a:avLst/>
          </a:prstGeom>
        </p:spPr>
      </p:pic>
      <p:pic>
        <p:nvPicPr>
          <p:cNvPr id="192" name="Image 191">
            <a:extLst>
              <a:ext uri="{FF2B5EF4-FFF2-40B4-BE49-F238E27FC236}">
                <a16:creationId xmlns:a16="http://schemas.microsoft.com/office/drawing/2014/main" id="{D0375C9F-D301-9310-418E-3B8824D17668}"/>
              </a:ext>
            </a:extLst>
          </p:cNvPr>
          <p:cNvPicPr>
            <a:picLocks noChangeAspect="1"/>
          </p:cNvPicPr>
          <p:nvPr userDrawn="1"/>
        </p:nvPicPr>
        <p:blipFill>
          <a:blip r:embed="rId35"/>
          <a:stretch>
            <a:fillRect/>
          </a:stretch>
        </p:blipFill>
        <p:spPr>
          <a:xfrm>
            <a:off x="3534520" y="2750870"/>
            <a:ext cx="373374" cy="378352"/>
          </a:xfrm>
          <a:prstGeom prst="rect">
            <a:avLst/>
          </a:prstGeom>
        </p:spPr>
      </p:pic>
      <p:pic>
        <p:nvPicPr>
          <p:cNvPr id="193" name="Image 192">
            <a:extLst>
              <a:ext uri="{FF2B5EF4-FFF2-40B4-BE49-F238E27FC236}">
                <a16:creationId xmlns:a16="http://schemas.microsoft.com/office/drawing/2014/main" id="{55733B2E-63DE-914E-B448-BFD7E2AE646F}"/>
              </a:ext>
            </a:extLst>
          </p:cNvPr>
          <p:cNvPicPr>
            <a:picLocks noChangeAspect="1"/>
          </p:cNvPicPr>
          <p:nvPr userDrawn="1"/>
        </p:nvPicPr>
        <p:blipFill>
          <a:blip r:embed="rId36"/>
          <a:stretch>
            <a:fillRect/>
          </a:stretch>
        </p:blipFill>
        <p:spPr>
          <a:xfrm>
            <a:off x="2857186" y="2750870"/>
            <a:ext cx="373374" cy="378352"/>
          </a:xfrm>
          <a:prstGeom prst="rect">
            <a:avLst/>
          </a:prstGeom>
        </p:spPr>
      </p:pic>
      <p:pic>
        <p:nvPicPr>
          <p:cNvPr id="194" name="Image 193">
            <a:extLst>
              <a:ext uri="{FF2B5EF4-FFF2-40B4-BE49-F238E27FC236}">
                <a16:creationId xmlns:a16="http://schemas.microsoft.com/office/drawing/2014/main" id="{44447B30-FFFC-CF2F-C62C-C5A14ACD5405}"/>
              </a:ext>
            </a:extLst>
          </p:cNvPr>
          <p:cNvPicPr>
            <a:picLocks noChangeAspect="1"/>
          </p:cNvPicPr>
          <p:nvPr userDrawn="1"/>
        </p:nvPicPr>
        <p:blipFill>
          <a:blip r:embed="rId37"/>
          <a:stretch>
            <a:fillRect/>
          </a:stretch>
        </p:blipFill>
        <p:spPr>
          <a:xfrm>
            <a:off x="2239120" y="2750870"/>
            <a:ext cx="373374" cy="378352"/>
          </a:xfrm>
          <a:prstGeom prst="rect">
            <a:avLst/>
          </a:prstGeom>
        </p:spPr>
      </p:pic>
      <p:pic>
        <p:nvPicPr>
          <p:cNvPr id="195" name="Image 194">
            <a:extLst>
              <a:ext uri="{FF2B5EF4-FFF2-40B4-BE49-F238E27FC236}">
                <a16:creationId xmlns:a16="http://schemas.microsoft.com/office/drawing/2014/main" id="{F318CED0-35E6-3158-612A-D4E681980638}"/>
              </a:ext>
            </a:extLst>
          </p:cNvPr>
          <p:cNvPicPr>
            <a:picLocks noChangeAspect="1"/>
          </p:cNvPicPr>
          <p:nvPr userDrawn="1"/>
        </p:nvPicPr>
        <p:blipFill>
          <a:blip r:embed="rId38"/>
          <a:stretch>
            <a:fillRect/>
          </a:stretch>
        </p:blipFill>
        <p:spPr>
          <a:xfrm>
            <a:off x="1606638" y="2750870"/>
            <a:ext cx="373374" cy="378352"/>
          </a:xfrm>
          <a:prstGeom prst="rect">
            <a:avLst/>
          </a:prstGeom>
        </p:spPr>
      </p:pic>
      <p:pic>
        <p:nvPicPr>
          <p:cNvPr id="196" name="Image 195">
            <a:extLst>
              <a:ext uri="{FF2B5EF4-FFF2-40B4-BE49-F238E27FC236}">
                <a16:creationId xmlns:a16="http://schemas.microsoft.com/office/drawing/2014/main" id="{A1E71D77-087D-301C-2425-407E7033BD8E}"/>
              </a:ext>
            </a:extLst>
          </p:cNvPr>
          <p:cNvPicPr>
            <a:picLocks noChangeAspect="1"/>
          </p:cNvPicPr>
          <p:nvPr userDrawn="1"/>
        </p:nvPicPr>
        <p:blipFill>
          <a:blip r:embed="rId39"/>
          <a:stretch>
            <a:fillRect/>
          </a:stretch>
        </p:blipFill>
        <p:spPr>
          <a:xfrm>
            <a:off x="986053" y="2750870"/>
            <a:ext cx="373374" cy="378352"/>
          </a:xfrm>
          <a:prstGeom prst="rect">
            <a:avLst/>
          </a:prstGeom>
        </p:spPr>
      </p:pic>
      <p:pic>
        <p:nvPicPr>
          <p:cNvPr id="197" name="Image 196">
            <a:extLst>
              <a:ext uri="{FF2B5EF4-FFF2-40B4-BE49-F238E27FC236}">
                <a16:creationId xmlns:a16="http://schemas.microsoft.com/office/drawing/2014/main" id="{07D055B2-A34C-842B-CDF8-836F2BA349F0}"/>
              </a:ext>
            </a:extLst>
          </p:cNvPr>
          <p:cNvPicPr>
            <a:picLocks noChangeAspect="1"/>
          </p:cNvPicPr>
          <p:nvPr userDrawn="1"/>
        </p:nvPicPr>
        <p:blipFill>
          <a:blip r:embed="rId40"/>
          <a:stretch>
            <a:fillRect/>
          </a:stretch>
        </p:blipFill>
        <p:spPr>
          <a:xfrm>
            <a:off x="8014297" y="2131409"/>
            <a:ext cx="373374" cy="378352"/>
          </a:xfrm>
          <a:prstGeom prst="rect">
            <a:avLst/>
          </a:prstGeom>
        </p:spPr>
      </p:pic>
      <p:pic>
        <p:nvPicPr>
          <p:cNvPr id="198" name="Image 197">
            <a:extLst>
              <a:ext uri="{FF2B5EF4-FFF2-40B4-BE49-F238E27FC236}">
                <a16:creationId xmlns:a16="http://schemas.microsoft.com/office/drawing/2014/main" id="{74358CD0-E93D-0C60-59C9-6D353089FB30}"/>
              </a:ext>
            </a:extLst>
          </p:cNvPr>
          <p:cNvPicPr>
            <a:picLocks noChangeAspect="1"/>
          </p:cNvPicPr>
          <p:nvPr userDrawn="1"/>
        </p:nvPicPr>
        <p:blipFill>
          <a:blip r:embed="rId41"/>
          <a:stretch>
            <a:fillRect/>
          </a:stretch>
        </p:blipFill>
        <p:spPr>
          <a:xfrm>
            <a:off x="7395320" y="2107403"/>
            <a:ext cx="373374" cy="378352"/>
          </a:xfrm>
          <a:prstGeom prst="rect">
            <a:avLst/>
          </a:prstGeom>
        </p:spPr>
      </p:pic>
      <p:pic>
        <p:nvPicPr>
          <p:cNvPr id="199" name="Image 198">
            <a:extLst>
              <a:ext uri="{FF2B5EF4-FFF2-40B4-BE49-F238E27FC236}">
                <a16:creationId xmlns:a16="http://schemas.microsoft.com/office/drawing/2014/main" id="{2BC125C9-E3B9-EFE2-5F7C-995BD9FBAEF3}"/>
              </a:ext>
            </a:extLst>
          </p:cNvPr>
          <p:cNvPicPr>
            <a:picLocks noChangeAspect="1"/>
          </p:cNvPicPr>
          <p:nvPr userDrawn="1"/>
        </p:nvPicPr>
        <p:blipFill>
          <a:blip r:embed="rId42"/>
          <a:stretch>
            <a:fillRect/>
          </a:stretch>
        </p:blipFill>
        <p:spPr>
          <a:xfrm>
            <a:off x="6760320" y="2107403"/>
            <a:ext cx="373374" cy="378352"/>
          </a:xfrm>
          <a:prstGeom prst="rect">
            <a:avLst/>
          </a:prstGeom>
        </p:spPr>
      </p:pic>
      <p:pic>
        <p:nvPicPr>
          <p:cNvPr id="200" name="Image 199">
            <a:extLst>
              <a:ext uri="{FF2B5EF4-FFF2-40B4-BE49-F238E27FC236}">
                <a16:creationId xmlns:a16="http://schemas.microsoft.com/office/drawing/2014/main" id="{F1D3D9BB-6AFD-101A-6142-930F317AB3B5}"/>
              </a:ext>
            </a:extLst>
          </p:cNvPr>
          <p:cNvPicPr>
            <a:picLocks noChangeAspect="1"/>
          </p:cNvPicPr>
          <p:nvPr userDrawn="1"/>
        </p:nvPicPr>
        <p:blipFill>
          <a:blip r:embed="rId43"/>
          <a:stretch>
            <a:fillRect/>
          </a:stretch>
        </p:blipFill>
        <p:spPr>
          <a:xfrm>
            <a:off x="6091453" y="2131409"/>
            <a:ext cx="373374" cy="378352"/>
          </a:xfrm>
          <a:prstGeom prst="rect">
            <a:avLst/>
          </a:prstGeom>
        </p:spPr>
      </p:pic>
      <p:pic>
        <p:nvPicPr>
          <p:cNvPr id="201" name="Image 200">
            <a:extLst>
              <a:ext uri="{FF2B5EF4-FFF2-40B4-BE49-F238E27FC236}">
                <a16:creationId xmlns:a16="http://schemas.microsoft.com/office/drawing/2014/main" id="{B94BAED3-8E13-DBCC-6879-10AC0405E51D}"/>
              </a:ext>
            </a:extLst>
          </p:cNvPr>
          <p:cNvPicPr>
            <a:picLocks noChangeAspect="1"/>
          </p:cNvPicPr>
          <p:nvPr userDrawn="1"/>
        </p:nvPicPr>
        <p:blipFill>
          <a:blip r:embed="rId44"/>
          <a:stretch>
            <a:fillRect/>
          </a:stretch>
        </p:blipFill>
        <p:spPr>
          <a:xfrm>
            <a:off x="5456453" y="2131409"/>
            <a:ext cx="373374" cy="378352"/>
          </a:xfrm>
          <a:prstGeom prst="rect">
            <a:avLst/>
          </a:prstGeom>
        </p:spPr>
      </p:pic>
      <p:pic>
        <p:nvPicPr>
          <p:cNvPr id="202" name="Image 201">
            <a:extLst>
              <a:ext uri="{FF2B5EF4-FFF2-40B4-BE49-F238E27FC236}">
                <a16:creationId xmlns:a16="http://schemas.microsoft.com/office/drawing/2014/main" id="{CA6F6D5D-8836-1589-CD08-588D403DA002}"/>
              </a:ext>
            </a:extLst>
          </p:cNvPr>
          <p:cNvPicPr>
            <a:picLocks noChangeAspect="1"/>
          </p:cNvPicPr>
          <p:nvPr userDrawn="1"/>
        </p:nvPicPr>
        <p:blipFill>
          <a:blip r:embed="rId45"/>
          <a:stretch>
            <a:fillRect/>
          </a:stretch>
        </p:blipFill>
        <p:spPr>
          <a:xfrm>
            <a:off x="4838386" y="2121764"/>
            <a:ext cx="373374" cy="378352"/>
          </a:xfrm>
          <a:prstGeom prst="rect">
            <a:avLst/>
          </a:prstGeom>
        </p:spPr>
      </p:pic>
      <p:pic>
        <p:nvPicPr>
          <p:cNvPr id="203" name="Image 202">
            <a:extLst>
              <a:ext uri="{FF2B5EF4-FFF2-40B4-BE49-F238E27FC236}">
                <a16:creationId xmlns:a16="http://schemas.microsoft.com/office/drawing/2014/main" id="{4634E4BA-E299-F497-F4E9-965E086DFD40}"/>
              </a:ext>
            </a:extLst>
          </p:cNvPr>
          <p:cNvPicPr>
            <a:picLocks noChangeAspect="1"/>
          </p:cNvPicPr>
          <p:nvPr userDrawn="1"/>
        </p:nvPicPr>
        <p:blipFill>
          <a:blip r:embed="rId46"/>
          <a:stretch>
            <a:fillRect/>
          </a:stretch>
        </p:blipFill>
        <p:spPr>
          <a:xfrm>
            <a:off x="4186453" y="2121764"/>
            <a:ext cx="373374" cy="378352"/>
          </a:xfrm>
          <a:prstGeom prst="rect">
            <a:avLst/>
          </a:prstGeom>
        </p:spPr>
      </p:pic>
      <p:pic>
        <p:nvPicPr>
          <p:cNvPr id="204" name="Image 203">
            <a:extLst>
              <a:ext uri="{FF2B5EF4-FFF2-40B4-BE49-F238E27FC236}">
                <a16:creationId xmlns:a16="http://schemas.microsoft.com/office/drawing/2014/main" id="{60B0579D-4D36-84F8-CB9F-68560BD48F6D}"/>
              </a:ext>
            </a:extLst>
          </p:cNvPr>
          <p:cNvPicPr>
            <a:picLocks noChangeAspect="1"/>
          </p:cNvPicPr>
          <p:nvPr userDrawn="1"/>
        </p:nvPicPr>
        <p:blipFill>
          <a:blip r:embed="rId47"/>
          <a:stretch>
            <a:fillRect/>
          </a:stretch>
        </p:blipFill>
        <p:spPr>
          <a:xfrm>
            <a:off x="5437632" y="4033969"/>
            <a:ext cx="373374" cy="378352"/>
          </a:xfrm>
          <a:prstGeom prst="rect">
            <a:avLst/>
          </a:prstGeom>
        </p:spPr>
      </p:pic>
      <p:pic>
        <p:nvPicPr>
          <p:cNvPr id="205" name="Image 204">
            <a:extLst>
              <a:ext uri="{FF2B5EF4-FFF2-40B4-BE49-F238E27FC236}">
                <a16:creationId xmlns:a16="http://schemas.microsoft.com/office/drawing/2014/main" id="{C0D678F1-A641-B63B-6E0E-83B5FF1E78A9}"/>
              </a:ext>
            </a:extLst>
          </p:cNvPr>
          <p:cNvPicPr>
            <a:picLocks noChangeAspect="1"/>
          </p:cNvPicPr>
          <p:nvPr userDrawn="1"/>
        </p:nvPicPr>
        <p:blipFill>
          <a:blip r:embed="rId48"/>
          <a:stretch>
            <a:fillRect/>
          </a:stretch>
        </p:blipFill>
        <p:spPr>
          <a:xfrm>
            <a:off x="3534520" y="2131409"/>
            <a:ext cx="373374" cy="378352"/>
          </a:xfrm>
          <a:prstGeom prst="rect">
            <a:avLst/>
          </a:prstGeom>
        </p:spPr>
      </p:pic>
      <p:pic>
        <p:nvPicPr>
          <p:cNvPr id="206" name="Image 205">
            <a:extLst>
              <a:ext uri="{FF2B5EF4-FFF2-40B4-BE49-F238E27FC236}">
                <a16:creationId xmlns:a16="http://schemas.microsoft.com/office/drawing/2014/main" id="{F3CE975D-22FE-5BCD-0706-A2E1A3183E54}"/>
              </a:ext>
            </a:extLst>
          </p:cNvPr>
          <p:cNvPicPr>
            <a:picLocks noChangeAspect="1"/>
          </p:cNvPicPr>
          <p:nvPr userDrawn="1"/>
        </p:nvPicPr>
        <p:blipFill>
          <a:blip r:embed="rId49"/>
          <a:stretch>
            <a:fillRect/>
          </a:stretch>
        </p:blipFill>
        <p:spPr>
          <a:xfrm>
            <a:off x="2882586" y="2131409"/>
            <a:ext cx="373374" cy="378352"/>
          </a:xfrm>
          <a:prstGeom prst="rect">
            <a:avLst/>
          </a:prstGeom>
        </p:spPr>
      </p:pic>
      <p:pic>
        <p:nvPicPr>
          <p:cNvPr id="207" name="Image 206">
            <a:extLst>
              <a:ext uri="{FF2B5EF4-FFF2-40B4-BE49-F238E27FC236}">
                <a16:creationId xmlns:a16="http://schemas.microsoft.com/office/drawing/2014/main" id="{C173F9A8-885E-6303-922B-12826FC719F2}"/>
              </a:ext>
            </a:extLst>
          </p:cNvPr>
          <p:cNvPicPr>
            <a:picLocks noChangeAspect="1"/>
          </p:cNvPicPr>
          <p:nvPr userDrawn="1"/>
        </p:nvPicPr>
        <p:blipFill>
          <a:blip r:embed="rId50"/>
          <a:stretch>
            <a:fillRect/>
          </a:stretch>
        </p:blipFill>
        <p:spPr>
          <a:xfrm>
            <a:off x="2247586" y="2131409"/>
            <a:ext cx="373374" cy="378352"/>
          </a:xfrm>
          <a:prstGeom prst="rect">
            <a:avLst/>
          </a:prstGeom>
        </p:spPr>
      </p:pic>
      <p:pic>
        <p:nvPicPr>
          <p:cNvPr id="208" name="Image 207">
            <a:extLst>
              <a:ext uri="{FF2B5EF4-FFF2-40B4-BE49-F238E27FC236}">
                <a16:creationId xmlns:a16="http://schemas.microsoft.com/office/drawing/2014/main" id="{48A9846E-6127-C62F-94EF-0F54CEA5FD66}"/>
              </a:ext>
            </a:extLst>
          </p:cNvPr>
          <p:cNvPicPr>
            <a:picLocks noChangeAspect="1"/>
          </p:cNvPicPr>
          <p:nvPr userDrawn="1"/>
        </p:nvPicPr>
        <p:blipFill>
          <a:blip r:embed="rId51"/>
          <a:stretch>
            <a:fillRect/>
          </a:stretch>
        </p:blipFill>
        <p:spPr>
          <a:xfrm>
            <a:off x="1612586" y="2131409"/>
            <a:ext cx="373374" cy="378352"/>
          </a:xfrm>
          <a:prstGeom prst="rect">
            <a:avLst/>
          </a:prstGeom>
        </p:spPr>
      </p:pic>
      <p:pic>
        <p:nvPicPr>
          <p:cNvPr id="209" name="Image 208">
            <a:extLst>
              <a:ext uri="{FF2B5EF4-FFF2-40B4-BE49-F238E27FC236}">
                <a16:creationId xmlns:a16="http://schemas.microsoft.com/office/drawing/2014/main" id="{0753E863-46D6-91EC-9D42-A31CF2E70174}"/>
              </a:ext>
            </a:extLst>
          </p:cNvPr>
          <p:cNvPicPr>
            <a:picLocks noChangeAspect="1"/>
          </p:cNvPicPr>
          <p:nvPr userDrawn="1"/>
        </p:nvPicPr>
        <p:blipFill>
          <a:blip r:embed="rId52"/>
          <a:stretch>
            <a:fillRect/>
          </a:stretch>
        </p:blipFill>
        <p:spPr>
          <a:xfrm>
            <a:off x="977586" y="2131409"/>
            <a:ext cx="373374" cy="378352"/>
          </a:xfrm>
          <a:prstGeom prst="rect">
            <a:avLst/>
          </a:prstGeom>
        </p:spPr>
      </p:pic>
      <p:pic>
        <p:nvPicPr>
          <p:cNvPr id="4" name="Rectangle 95" descr="preencoded.png">
            <a:extLst>
              <a:ext uri="{FF2B5EF4-FFF2-40B4-BE49-F238E27FC236}">
                <a16:creationId xmlns:a16="http://schemas.microsoft.com/office/drawing/2014/main" id="{1AD483AB-9763-AAC8-E104-7794B0B11797}"/>
              </a:ext>
            </a:extLst>
          </p:cNvPr>
          <p:cNvPicPr>
            <a:picLocks noChangeAspect="1"/>
          </p:cNvPicPr>
          <p:nvPr userDrawn="1"/>
        </p:nvPicPr>
        <p:blipFill>
          <a:blip r:embed="rId53"/>
          <a:srcRect/>
          <a:stretch/>
        </p:blipFill>
        <p:spPr>
          <a:xfrm>
            <a:off x="10159677" y="6159177"/>
            <a:ext cx="2032323" cy="698823"/>
          </a:xfrm>
          <a:prstGeom prst="rect">
            <a:avLst/>
          </a:prstGeom>
        </p:spPr>
      </p:pic>
      <p:pic>
        <p:nvPicPr>
          <p:cNvPr id="5" name="ESMO-Congress-2025-Logo">
            <a:extLst>
              <a:ext uri="{FF2B5EF4-FFF2-40B4-BE49-F238E27FC236}">
                <a16:creationId xmlns:a16="http://schemas.microsoft.com/office/drawing/2014/main" id="{A948F6CE-2C99-61C4-A74C-2EDBD0D504A6}"/>
              </a:ext>
            </a:extLst>
          </p:cNvPr>
          <p:cNvPicPr>
            <a:picLocks noChangeAspect="1"/>
          </p:cNvPicPr>
          <p:nvPr userDrawn="1"/>
        </p:nvPicPr>
        <p:blipFill>
          <a:blip r:embed="rId54">
            <a:extLst>
              <a:ext uri="{96DAC541-7B7A-43D3-8B79-37D633B846F1}">
                <asvg:svgBlip xmlns:asvg="http://schemas.microsoft.com/office/drawing/2016/SVG/main" r:embed="rId5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638779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0.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7AD86"/>
        </a:solidFill>
        <a:effectLst/>
      </p:bgPr>
    </p:bg>
    <p:spTree>
      <p:nvGrpSpPr>
        <p:cNvPr id="1" name=""/>
        <p:cNvGrpSpPr/>
        <p:nvPr/>
      </p:nvGrpSpPr>
      <p:grpSpPr>
        <a:xfrm>
          <a:off x="0" y="0"/>
          <a:ext cx="0" cy="0"/>
          <a:chOff x="0" y="0"/>
          <a:chExt cx="0" cy="0"/>
        </a:xfrm>
      </p:grpSpPr>
      <p:pic>
        <p:nvPicPr>
          <p:cNvPr id="3" name="Rectangle 95" descr="preencoded.png">
            <a:extLst>
              <a:ext uri="{FF2B5EF4-FFF2-40B4-BE49-F238E27FC236}">
                <a16:creationId xmlns:a16="http://schemas.microsoft.com/office/drawing/2014/main" id="{F12E9E6E-3628-A2C4-1563-7E11D3A30F17}"/>
              </a:ext>
            </a:extLst>
          </p:cNvPr>
          <p:cNvPicPr>
            <a:picLocks noChangeAspect="1"/>
          </p:cNvPicPr>
          <p:nvPr userDrawn="1"/>
        </p:nvPicPr>
        <p:blipFill>
          <a:blip r:embed="rId2"/>
          <a:srcRect/>
          <a:stretch/>
        </p:blipFill>
        <p:spPr>
          <a:xfrm>
            <a:off x="10712127" y="6159177"/>
            <a:ext cx="1479873" cy="698823"/>
          </a:xfrm>
          <a:prstGeom prst="rect">
            <a:avLst/>
          </a:prstGeom>
        </p:spPr>
      </p:pic>
      <p:pic>
        <p:nvPicPr>
          <p:cNvPr id="4" name="Group 399" descr="preencoded.png">
            <a:extLst>
              <a:ext uri="{FF2B5EF4-FFF2-40B4-BE49-F238E27FC236}">
                <a16:creationId xmlns:a16="http://schemas.microsoft.com/office/drawing/2014/main" id="{B49E0B72-5E7A-2C69-6DE8-38E91F9AAC92}"/>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11148480" y="6434665"/>
            <a:ext cx="843845" cy="220133"/>
          </a:xfrm>
          <a:prstGeom prst="rect">
            <a:avLst/>
          </a:prstGeom>
        </p:spPr>
      </p:pic>
      <p:sp>
        <p:nvSpPr>
          <p:cNvPr id="8" name="European Society for Medical Oncology ESMO Via Ginevra 4 CH-6900 LuganoT 41 091 973 19 00esmoesmoorg esmoorg">
            <a:extLst>
              <a:ext uri="{FF2B5EF4-FFF2-40B4-BE49-F238E27FC236}">
                <a16:creationId xmlns:a16="http://schemas.microsoft.com/office/drawing/2014/main" id="{1EB4AE90-A266-178B-4665-CC5B8AA603E2}"/>
              </a:ext>
            </a:extLst>
          </p:cNvPr>
          <p:cNvSpPr/>
          <p:nvPr userDrawn="1"/>
        </p:nvSpPr>
        <p:spPr>
          <a:xfrm>
            <a:off x="962896" y="5035550"/>
            <a:ext cx="3575050" cy="1219200"/>
          </a:xfrm>
          <a:prstGeom prst="rect">
            <a:avLst/>
          </a:prstGeom>
          <a:noFill/>
          <a:ln/>
        </p:spPr>
        <p:txBody>
          <a:bodyPr wrap="square" lIns="0" tIns="0" rIns="0" bIns="0" rtlCol="0" anchor="t"/>
          <a:lstStyle/>
          <a:p>
            <a:pPr marL="0" indent="0" algn="l">
              <a:lnSpc>
                <a:spcPts val="1600"/>
              </a:lnSpc>
              <a:buNone/>
            </a:pPr>
            <a:r>
              <a:rPr lang="en-US" sz="1500" dirty="0">
                <a:solidFill>
                  <a:srgbClr val="FFFFFF"/>
                </a:solidFill>
                <a:latin typeface="Arial Narrow Bold" pitchFamily="34" charset="0"/>
                <a:ea typeface="Arial Narrow Bold" pitchFamily="34" charset="-122"/>
                <a:cs typeface="Arial Narrow Bold" pitchFamily="34" charset="-120"/>
              </a:rPr>
              <a:t>European Society for Medical Oncology (ESMO)
</a:t>
            </a:r>
            <a:r>
              <a:rPr lang="en-US" sz="1500" dirty="0">
                <a:solidFill>
                  <a:srgbClr val="FFFFFF"/>
                </a:solidFill>
                <a:latin typeface="Arial Narrow" pitchFamily="34" charset="0"/>
                <a:ea typeface="Arial Narrow" pitchFamily="34" charset="-122"/>
                <a:cs typeface="Arial Narrow" pitchFamily="34" charset="-120"/>
              </a:rPr>
              <a:t>Via Ginevra 4, CH-6900 Lugano</a:t>
            </a:r>
            <a:br>
              <a:rPr lang="en-US" sz="1200" dirty="0"/>
            </a:br>
            <a:r>
              <a:rPr lang="en-US" sz="1500" dirty="0">
                <a:solidFill>
                  <a:srgbClr val="FFFFFF"/>
                </a:solidFill>
                <a:latin typeface="Arial Narrow" pitchFamily="34" charset="0"/>
                <a:ea typeface="Arial Narrow" pitchFamily="34" charset="-122"/>
                <a:cs typeface="Arial Narrow" pitchFamily="34" charset="-120"/>
              </a:rPr>
              <a:t>T. +41 (0)91 973 19 00</a:t>
            </a:r>
            <a:br>
              <a:rPr lang="en-US" sz="1200" dirty="0"/>
            </a:br>
            <a:r>
              <a:rPr lang="en-US" sz="1500" dirty="0">
                <a:solidFill>
                  <a:srgbClr val="FFFFFF"/>
                </a:solidFill>
                <a:latin typeface="Arial Narrow" pitchFamily="34" charset="0"/>
                <a:ea typeface="Arial Narrow" pitchFamily="34" charset="-122"/>
                <a:cs typeface="Arial Narrow" pitchFamily="34" charset="-120"/>
              </a:rPr>
              <a:t>esmo@esmo.org</a:t>
            </a:r>
            <a:br>
              <a:rPr lang="en-US" sz="1200" dirty="0"/>
            </a:br>
            <a:r>
              <a:rPr lang="en-US" sz="1500" dirty="0">
                <a:solidFill>
                  <a:srgbClr val="FFFFFF"/>
                </a:solidFill>
                <a:latin typeface="Arial Narrow" pitchFamily="34" charset="0"/>
                <a:ea typeface="Arial Narrow" pitchFamily="34" charset="-122"/>
                <a:cs typeface="Arial Narrow" pitchFamily="34" charset="-120"/>
              </a:rPr>
              <a:t>
</a:t>
            </a:r>
            <a:r>
              <a:rPr lang="en-US" sz="1500" dirty="0">
                <a:solidFill>
                  <a:srgbClr val="FFFFFF"/>
                </a:solidFill>
                <a:latin typeface="Arial Narrow Bold" pitchFamily="34" charset="0"/>
                <a:ea typeface="Arial Narrow Bold" pitchFamily="34" charset="-122"/>
                <a:cs typeface="Arial Narrow Bold" pitchFamily="34" charset="-120"/>
              </a:rPr>
              <a:t>esmo.org</a:t>
            </a:r>
            <a:endParaRPr lang="en-US" sz="1500" dirty="0"/>
          </a:p>
        </p:txBody>
      </p:sp>
      <p:sp>
        <p:nvSpPr>
          <p:cNvPr id="2" name="Espace réservé du texte 8">
            <a:extLst>
              <a:ext uri="{FF2B5EF4-FFF2-40B4-BE49-F238E27FC236}">
                <a16:creationId xmlns:a16="http://schemas.microsoft.com/office/drawing/2014/main" id="{6B71D57D-FF14-FD10-D701-174D0129A758}"/>
              </a:ext>
            </a:extLst>
          </p:cNvPr>
          <p:cNvSpPr>
            <a:spLocks noGrp="1"/>
          </p:cNvSpPr>
          <p:nvPr>
            <p:ph type="body" sz="quarter" idx="10" hasCustomPrompt="1"/>
          </p:nvPr>
        </p:nvSpPr>
        <p:spPr>
          <a:xfrm>
            <a:off x="4591050" y="3021108"/>
            <a:ext cx="3009900" cy="815785"/>
          </a:xfrm>
          <a:prstGeom prst="rect">
            <a:avLst/>
          </a:prstGeom>
        </p:spPr>
        <p:txBody>
          <a:bodyPr/>
          <a:lstStyle>
            <a:lvl1pPr marL="0" indent="0" algn="ctr">
              <a:buNone/>
              <a:defRPr sz="5000" b="1" i="0">
                <a:solidFill>
                  <a:schemeClr val="bg1"/>
                </a:solidFill>
                <a:latin typeface="Arial Narrow" panose="020B0604020202020204" pitchFamily="34" charset="0"/>
                <a:cs typeface="Arial Narrow" panose="020B0604020202020204" pitchFamily="34" charset="0"/>
              </a:defRPr>
            </a:lvl1pPr>
          </a:lstStyle>
          <a:p>
            <a:pPr lvl="0"/>
            <a:r>
              <a:rPr lang="en-US" dirty="0"/>
              <a:t>Thank you</a:t>
            </a:r>
          </a:p>
        </p:txBody>
      </p:sp>
      <p:pic>
        <p:nvPicPr>
          <p:cNvPr id="5" name="Picture 4" descr="A white letter on a black background&#10;&#10;Description automatically generated">
            <a:extLst>
              <a:ext uri="{FF2B5EF4-FFF2-40B4-BE49-F238E27FC236}">
                <a16:creationId xmlns:a16="http://schemas.microsoft.com/office/drawing/2014/main" id="{5F378500-0109-FEA4-0A26-B7F6D3E95C0D}"/>
              </a:ext>
            </a:extLst>
          </p:cNvPr>
          <p:cNvPicPr>
            <a:picLocks noChangeAspect="1"/>
          </p:cNvPicPr>
          <p:nvPr userDrawn="1"/>
        </p:nvPicPr>
        <p:blipFill>
          <a:blip r:embed="rId5"/>
          <a:stretch>
            <a:fillRect/>
          </a:stretch>
        </p:blipFill>
        <p:spPr>
          <a:xfrm>
            <a:off x="962895" y="922473"/>
            <a:ext cx="3645907" cy="804727"/>
          </a:xfrm>
          <a:prstGeom prst="rect">
            <a:avLst/>
          </a:prstGeom>
        </p:spPr>
      </p:pic>
    </p:spTree>
    <p:extLst>
      <p:ext uri="{BB962C8B-B14F-4D97-AF65-F5344CB8AC3E}">
        <p14:creationId xmlns:p14="http://schemas.microsoft.com/office/powerpoint/2010/main" val="481763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1.xml><?xml version="1.0" encoding="utf-8"?>
<p:sldLayout xmlns:a="http://schemas.openxmlformats.org/drawingml/2006/main" xmlns:r="http://schemas.openxmlformats.org/officeDocument/2006/relationships" xmlns:p="http://schemas.openxmlformats.org/presentationml/2006/main" userDrawn="1">
  <p:cSld name="1_Slide White 2">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dirty="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dirty="0"/>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dirty="0"/>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dirty="0"/>
              <a:t>Subtitle</a:t>
            </a: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1000626" y="6156616"/>
            <a:ext cx="3834342" cy="240966"/>
          </a:xfrm>
          <a:prstGeom prst="rect">
            <a:avLst/>
          </a:prstGeom>
        </p:spPr>
        <p:txBody>
          <a:bodyPr/>
          <a:lstStyle>
            <a:lvl1pPr marL="0" marR="0" indent="0" algn="l" defTabSz="609630" rtl="0" eaLnBrk="1" fontAlgn="auto" latinLnBrk="0" hangingPunct="1">
              <a:lnSpc>
                <a:spcPct val="100000"/>
              </a:lnSpc>
              <a:spcBef>
                <a:spcPct val="20000"/>
              </a:spcBef>
              <a:spcAft>
                <a:spcPts val="0"/>
              </a:spcAft>
              <a:buClrTx/>
              <a:buSzTx/>
              <a:buFont typeface="Arial" pitchFamily="34" charset="0"/>
              <a:buNone/>
              <a:tabLst/>
              <a:defRPr sz="1000" b="1" i="0">
                <a:solidFill>
                  <a:srgbClr val="00305D"/>
                </a:solidFill>
                <a:latin typeface="Arial Narrow" panose="020B0604020202020204" pitchFamily="34" charset="0"/>
                <a:cs typeface="Arial Narrow" panose="020B0604020202020204" pitchFamily="34" charset="0"/>
              </a:defRPr>
            </a:lvl1pPr>
          </a:lstStyle>
          <a:p>
            <a:pPr lvl="0"/>
            <a:r>
              <a:rPr lang="en-US" dirty="0"/>
              <a:t>Aditya Bardia, MD</a:t>
            </a: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dirty="0">
                <a:solidFill>
                  <a:srgbClr val="00305D"/>
                </a:solidFill>
                <a:latin typeface="Arial Narrow Regular" pitchFamily="34" charset="0"/>
                <a:ea typeface="Arial Narrow Regular" pitchFamily="34" charset="-122"/>
                <a:cs typeface="Arial Narrow Regular" pitchFamily="34" charset="-120"/>
              </a:rPr>
              <a:t>In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ipsum, ac tempus </a:t>
            </a:r>
            <a:r>
              <a:rPr lang="en-US" sz="2500" dirty="0" err="1">
                <a:solidFill>
                  <a:srgbClr val="00305D"/>
                </a:solidFill>
                <a:latin typeface="Arial Narrow Regular" pitchFamily="34" charset="0"/>
                <a:ea typeface="Arial Narrow Regular" pitchFamily="34" charset="-122"/>
                <a:cs typeface="Arial Narrow Regular" pitchFamily="34" charset="-120"/>
              </a:rPr>
              <a:t>arcu</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porttitor</a:t>
            </a:r>
            <a:r>
              <a:rPr lang="en-US" sz="2500" dirty="0">
                <a:solidFill>
                  <a:srgbClr val="00305D"/>
                </a:solidFill>
                <a:latin typeface="Arial Narrow Regular" pitchFamily="34" charset="0"/>
                <a:ea typeface="Arial Narrow Regular" pitchFamily="34" charset="-122"/>
                <a:cs typeface="Arial Narrow Regular" pitchFamily="34" charset="-120"/>
              </a:rPr>
              <a:t> sit </a:t>
            </a:r>
            <a:r>
              <a:rPr lang="en-US" sz="2500" dirty="0" err="1">
                <a:solidFill>
                  <a:srgbClr val="00305D"/>
                </a:solidFill>
                <a:latin typeface="Arial Narrow Regular" pitchFamily="34" charset="0"/>
                <a:ea typeface="Arial Narrow Regular" pitchFamily="34" charset="-122"/>
                <a:cs typeface="Arial Narrow Regular" pitchFamily="34" charset="-120"/>
              </a:rPr>
              <a:t>amet</a:t>
            </a:r>
            <a:r>
              <a:rPr lang="en-US" sz="2500" dirty="0">
                <a:solidFill>
                  <a:srgbClr val="00305D"/>
                </a:solidFill>
                <a:latin typeface="Arial Narrow Regular" pitchFamily="34" charset="0"/>
                <a:ea typeface="Arial Narrow Regular" pitchFamily="34" charset="-122"/>
                <a:cs typeface="Arial Narrow Regular" pitchFamily="34" charset="-120"/>
              </a:rPr>
              <a:t>. Cras non </a:t>
            </a:r>
            <a:r>
              <a:rPr lang="en-US" sz="2500" dirty="0" err="1">
                <a:solidFill>
                  <a:srgbClr val="00305D"/>
                </a:solidFill>
                <a:latin typeface="Arial Narrow Regular" pitchFamily="34" charset="0"/>
                <a:ea typeface="Arial Narrow Regular" pitchFamily="34" charset="-122"/>
                <a:cs typeface="Arial Narrow Regular" pitchFamily="34" charset="-120"/>
              </a:rPr>
              <a:t>sagittis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felis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Phasellus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mauris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massa</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ultrices</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posuere</a:t>
            </a:r>
            <a:r>
              <a:rPr lang="en-US" sz="2500" dirty="0">
                <a:solidFill>
                  <a:srgbClr val="00305D"/>
                </a:solidFill>
                <a:latin typeface="Arial Narrow Regular" pitchFamily="34" charset="0"/>
                <a:ea typeface="Arial Narrow Regular" pitchFamily="34" charset="-122"/>
                <a:cs typeface="Arial Narrow Regular" pitchFamily="34" charset="-120"/>
              </a:rPr>
              <a:t> ac, </a:t>
            </a:r>
            <a:r>
              <a:rPr lang="en-US" sz="2500" dirty="0" err="1">
                <a:solidFill>
                  <a:srgbClr val="00305D"/>
                </a:solidFill>
                <a:latin typeface="Arial Narrow Regular" pitchFamily="34" charset="0"/>
                <a:ea typeface="Arial Narrow Regular" pitchFamily="34" charset="-122"/>
                <a:cs typeface="Arial Narrow Regular" pitchFamily="34" charset="-120"/>
              </a:rPr>
              <a:t>vulputate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eget</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nunc</a:t>
            </a:r>
            <a:r>
              <a:rPr lang="en-US" sz="2500" dirty="0">
                <a:solidFill>
                  <a:srgbClr val="00305D"/>
                </a:solidFill>
                <a:latin typeface="Arial Narrow Regular" pitchFamily="34" charset="0"/>
                <a:ea typeface="Arial Narrow Regular" pitchFamily="34" charset="-122"/>
                <a:cs typeface="Arial Narrow Regular" pitchFamily="34" charset="-120"/>
              </a:rPr>
              <a:t>. Morbi </a:t>
            </a:r>
            <a:r>
              <a:rPr lang="en-US" sz="2500" dirty="0" err="1">
                <a:solidFill>
                  <a:srgbClr val="00305D"/>
                </a:solidFill>
                <a:latin typeface="Arial Narrow Regular" pitchFamily="34" charset="0"/>
                <a:ea typeface="Arial Narrow Regular" pitchFamily="34" charset="-122"/>
                <a:cs typeface="Arial Narrow Regular" pitchFamily="34" charset="-120"/>
              </a:rPr>
              <a:t>faucibus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odio</a:t>
            </a:r>
            <a:r>
              <a:rPr lang="en-US" sz="2500" dirty="0">
                <a:solidFill>
                  <a:srgbClr val="00305D"/>
                </a:solidFill>
                <a:latin typeface="Arial Narrow Regular" pitchFamily="34" charset="0"/>
                <a:ea typeface="Arial Narrow Regular" pitchFamily="34" charset="-122"/>
                <a:cs typeface="Arial Narrow Regular" pitchFamily="34" charset="-120"/>
              </a:rPr>
              <a:t> non </a:t>
            </a:r>
            <a:r>
              <a:rPr lang="en-US" sz="2500" dirty="0" err="1">
                <a:solidFill>
                  <a:srgbClr val="00305D"/>
                </a:solidFill>
                <a:latin typeface="Arial Narrow Regular" pitchFamily="34" charset="0"/>
                <a:ea typeface="Arial Narrow Regular" pitchFamily="34" charset="-122"/>
                <a:cs typeface="Arial Narrow Regular" pitchFamily="34" charset="-120"/>
              </a:rPr>
              <a:t>orci</a:t>
            </a:r>
            <a:r>
              <a:rPr lang="en-US" sz="2500" dirty="0">
                <a:solidFill>
                  <a:srgbClr val="00305D"/>
                </a:solidFill>
                <a:latin typeface="Arial Narrow Regular" pitchFamily="34" charset="0"/>
                <a:ea typeface="Arial Narrow Regular" pitchFamily="34" charset="-122"/>
                <a:cs typeface="Arial Narrow Regular" pitchFamily="34" charset="-120"/>
              </a:rPr>
              <a:t> maximus, sed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enim</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sollicitudin</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Pellentesque</a:t>
            </a:r>
            <a:r>
              <a:rPr lang="en-US" sz="2500" dirty="0">
                <a:solidFill>
                  <a:srgbClr val="00305D"/>
                </a:solidFill>
                <a:latin typeface="Arial Narrow Regular" pitchFamily="34" charset="0"/>
                <a:ea typeface="Arial Narrow Regular" pitchFamily="34" charset="-122"/>
                <a:cs typeface="Arial Narrow Regular" pitchFamily="34" charset="-120"/>
              </a:rPr>
              <a:t> habitant </a:t>
            </a:r>
            <a:r>
              <a:rPr lang="en-US" sz="2500" dirty="0" err="1">
                <a:solidFill>
                  <a:srgbClr val="00305D"/>
                </a:solidFill>
                <a:latin typeface="Arial Narrow Regular" pitchFamily="34" charset="0"/>
                <a:ea typeface="Arial Narrow Regular" pitchFamily="34" charset="-122"/>
                <a:cs typeface="Arial Narrow Regular" pitchFamily="34" charset="-120"/>
              </a:rPr>
              <a:t>morbi</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tristique</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senectus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netus</a:t>
            </a:r>
            <a:r>
              <a:rPr lang="en-US" sz="2500" dirty="0">
                <a:solidFill>
                  <a:srgbClr val="00305D"/>
                </a:solidFill>
                <a:latin typeface="Arial Narrow Regular" pitchFamily="34" charset="0"/>
                <a:ea typeface="Arial Narrow Regular" pitchFamily="34" charset="-122"/>
                <a:cs typeface="Arial Narrow Regular" pitchFamily="34" charset="-120"/>
              </a:rPr>
              <a:t> et </a:t>
            </a:r>
            <a:r>
              <a:rPr lang="en-US" sz="2500" dirty="0" err="1">
                <a:solidFill>
                  <a:srgbClr val="00305D"/>
                </a:solidFill>
                <a:latin typeface="Arial Narrow Regular" pitchFamily="34" charset="0"/>
                <a:ea typeface="Arial Narrow Regular" pitchFamily="34" charset="-122"/>
                <a:cs typeface="Arial Narrow Regular" pitchFamily="34" charset="-120"/>
              </a:rPr>
              <a:t>malesuada</a:t>
            </a:r>
            <a:r>
              <a:rPr lang="en-US" sz="2500" dirty="0">
                <a:solidFill>
                  <a:srgbClr val="00305D"/>
                </a:solidFill>
                <a:latin typeface="Arial Narrow Regular" pitchFamily="34" charset="0"/>
                <a:ea typeface="Arial Narrow Regular" pitchFamily="34" charset="-122"/>
                <a:cs typeface="Arial Narrow Regular" pitchFamily="34" charset="-120"/>
              </a:rPr>
              <a:t> fames ac </a:t>
            </a:r>
            <a:r>
              <a:rPr lang="en-US" sz="2500" dirty="0" err="1">
                <a:solidFill>
                  <a:srgbClr val="00305D"/>
                </a:solidFill>
                <a:latin typeface="Arial Narrow Regular" pitchFamily="34" charset="0"/>
                <a:ea typeface="Arial Narrow Regular" pitchFamily="34" charset="-122"/>
                <a:cs typeface="Arial Narrow Regular" pitchFamily="34" charset="-120"/>
              </a:rPr>
              <a:t>turpis</a:t>
            </a:r>
            <a:r>
              <a:rPr lang="en-US" sz="2500" dirty="0">
                <a:solidFill>
                  <a:srgbClr val="00305D"/>
                </a:solidFill>
                <a:latin typeface="Arial Narrow Regular" pitchFamily="34" charset="0"/>
                <a:ea typeface="Arial Narrow Regular" pitchFamily="34" charset="-122"/>
                <a:cs typeface="Arial Narrow Regular" pitchFamily="34" charset="-120"/>
              </a:rPr>
              <a:t> </a:t>
            </a:r>
            <a:r>
              <a:rPr lang="en-US" sz="2500" dirty="0" err="1">
                <a:solidFill>
                  <a:srgbClr val="00305D"/>
                </a:solidFill>
                <a:latin typeface="Arial Narrow Regular" pitchFamily="34" charset="0"/>
                <a:ea typeface="Arial Narrow Regular" pitchFamily="34" charset="-122"/>
                <a:cs typeface="Arial Narrow Regular" pitchFamily="34" charset="-120"/>
              </a:rPr>
              <a:t>egestas</a:t>
            </a:r>
            <a:r>
              <a:rPr lang="en-US" sz="2500" dirty="0">
                <a:solidFill>
                  <a:srgbClr val="00305D"/>
                </a:solidFill>
                <a:latin typeface="Arial Narrow Regular" pitchFamily="34" charset="0"/>
                <a:ea typeface="Arial Narrow Regular" pitchFamily="34" charset="-122"/>
                <a:cs typeface="Arial Narrow Regular" pitchFamily="34" charset="-120"/>
              </a:rPr>
              <a:t>.</a:t>
            </a:r>
            <a:endParaRPr lang="en-US" sz="2500" dirty="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559380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382.xml><?xml version="1.0" encoding="utf-8"?>
<p:sldLayout xmlns:a="http://schemas.openxmlformats.org/drawingml/2006/main" xmlns:r="http://schemas.openxmlformats.org/officeDocument/2006/relationships" xmlns:p="http://schemas.openxmlformats.org/presentationml/2006/main" userDrawn="1">
  <p:cSld name="Blank 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B06E9-95CB-7338-C6A1-64E204142A2E}"/>
              </a:ext>
            </a:extLst>
          </p:cNvPr>
          <p:cNvSpPr>
            <a:spLocks noGrp="1" noRot="1" noMove="1" noResize="1" noEditPoints="1" noAdjustHandles="1" noChangeArrowheads="1" noChangeShapeType="1"/>
          </p:cNvSpPr>
          <p:nvPr>
            <p:ph type="title"/>
          </p:nvPr>
        </p:nvSpPr>
        <p:spPr/>
        <p:txBody>
          <a:bodyPr/>
          <a:lstStyle>
            <a:lvl1pPr>
              <a:defRPr b="1" i="0"/>
            </a:lvl1pPr>
          </a:lstStyle>
          <a:p>
            <a:r>
              <a:rPr lang="en-GB"/>
              <a:t>Click to edit Master title style</a:t>
            </a:r>
            <a:endParaRPr lang="en-US"/>
          </a:p>
        </p:txBody>
      </p:sp>
      <p:sp>
        <p:nvSpPr>
          <p:cNvPr id="3" name="Footer Placeholder 2">
            <a:extLst>
              <a:ext uri="{FF2B5EF4-FFF2-40B4-BE49-F238E27FC236}">
                <a16:creationId xmlns:a16="http://schemas.microsoft.com/office/drawing/2014/main" id="{7FA3368D-D8C7-8F7A-64B3-D994EC77E3BE}"/>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5967B7D5-BBFB-31C6-0B49-CE803F03BF4C}"/>
              </a:ext>
            </a:extLst>
          </p:cNvPr>
          <p:cNvSpPr>
            <a:spLocks noGrp="1"/>
          </p:cNvSpPr>
          <p:nvPr>
            <p:ph type="sldNum" sz="quarter" idx="4"/>
          </p:nvPr>
        </p:nvSpPr>
        <p:spPr>
          <a:xfrm>
            <a:off x="11163300" y="6388100"/>
            <a:ext cx="1028700" cy="469900"/>
          </a:xfrm>
          <a:prstGeom prst="rect">
            <a:avLst/>
          </a:prstGeom>
        </p:spPr>
        <p:txBody>
          <a:bodyPr vert="horz" lIns="91440" tIns="45720" rIns="288000" bIns="180000" rtlCol="0" anchor="b"/>
          <a:lstStyle>
            <a:lvl1pPr algn="r">
              <a:defRPr sz="900">
                <a:solidFill>
                  <a:schemeClr val="tx1"/>
                </a:solidFill>
              </a:defRPr>
            </a:lvl1pPr>
          </a:lstStyle>
          <a:p>
            <a:fld id="{21AC43DB-207C-7541-884E-24FE9AD6BE60}" type="slidenum">
              <a:rPr lang="en-US" smtClean="0"/>
              <a:pPr/>
              <a:t>‹#›</a:t>
            </a:fld>
            <a:endParaRPr lang="en-US"/>
          </a:p>
        </p:txBody>
      </p:sp>
    </p:spTree>
    <p:extLst>
      <p:ext uri="{BB962C8B-B14F-4D97-AF65-F5344CB8AC3E}">
        <p14:creationId xmlns:p14="http://schemas.microsoft.com/office/powerpoint/2010/main" val="40363589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3.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A3FF50A1-86B6-4ECA-9D01-EB8631797426}"/>
              </a:ext>
            </a:extLst>
          </p:cNvPr>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 dello schema</a:t>
            </a:r>
          </a:p>
        </p:txBody>
      </p:sp>
      <p:sp>
        <p:nvSpPr>
          <p:cNvPr id="3" name="Sottotitolo 2">
            <a:extLst>
              <a:ext uri="{FF2B5EF4-FFF2-40B4-BE49-F238E27FC236}">
                <a16:creationId xmlns:a16="http://schemas.microsoft.com/office/drawing/2014/main" id="{A030FF5A-C397-4323-A5B2-72A87450A4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p>
        </p:txBody>
      </p:sp>
      <p:sp>
        <p:nvSpPr>
          <p:cNvPr id="4" name="Segnaposto data 3">
            <a:extLst>
              <a:ext uri="{FF2B5EF4-FFF2-40B4-BE49-F238E27FC236}">
                <a16:creationId xmlns:a16="http://schemas.microsoft.com/office/drawing/2014/main" id="{7FC3B4D1-E941-484C-8609-531177A9A28D}"/>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5" name="Segnaposto piè di pagina 4">
            <a:extLst>
              <a:ext uri="{FF2B5EF4-FFF2-40B4-BE49-F238E27FC236}">
                <a16:creationId xmlns:a16="http://schemas.microsoft.com/office/drawing/2014/main" id="{8EED8B74-496E-4C97-B1ED-4E97FB3B2773}"/>
              </a:ext>
            </a:extLst>
          </p:cNvPr>
          <p:cNvSpPr>
            <a:spLocks noGrp="1"/>
          </p:cNvSpPr>
          <p:nvPr>
            <p:ph type="ftr" sz="quarter" idx="11"/>
          </p:nvPr>
        </p:nvSpPr>
        <p:spPr/>
        <p:txBody>
          <a:bodyPr/>
          <a:lstStyle/>
          <a:p>
            <a:endParaRPr lang="en-US" dirty="0"/>
          </a:p>
        </p:txBody>
      </p:sp>
      <p:sp>
        <p:nvSpPr>
          <p:cNvPr id="6" name="Segnaposto numero diapositiva 5">
            <a:extLst>
              <a:ext uri="{FF2B5EF4-FFF2-40B4-BE49-F238E27FC236}">
                <a16:creationId xmlns:a16="http://schemas.microsoft.com/office/drawing/2014/main" id="{D3C71478-FCD5-4D31-BA00-B1D07906E2B1}"/>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3344585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4.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B012714-1D0C-4A45-B65B-11FA93C18988}"/>
              </a:ext>
            </a:extLst>
          </p:cNvPr>
          <p:cNvSpPr>
            <a:spLocks noGrp="1"/>
          </p:cNvSpPr>
          <p:nvPr>
            <p:ph type="title"/>
          </p:nvPr>
        </p:nvSpPr>
        <p:spPr/>
        <p:txBody>
          <a:body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BFB4A91E-2D68-40B9-B132-EFF6EF90621F}"/>
              </a:ext>
            </a:extLst>
          </p:cNvPr>
          <p:cNvSpPr>
            <a:spLocks noGrp="1"/>
          </p:cNvSpPr>
          <p:nvPr>
            <p:ph idx="1"/>
          </p:nvPr>
        </p:nvSpPr>
        <p:spPr/>
        <p:txBody>
          <a:bodyPr/>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13A53867-913B-4455-B42B-3EB1A87EA7A7}"/>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5" name="Segnaposto piè di pagina 4">
            <a:extLst>
              <a:ext uri="{FF2B5EF4-FFF2-40B4-BE49-F238E27FC236}">
                <a16:creationId xmlns:a16="http://schemas.microsoft.com/office/drawing/2014/main" id="{63D3A0D9-8FCA-40C7-81D5-AD0F6C86FC6D}"/>
              </a:ext>
            </a:extLst>
          </p:cNvPr>
          <p:cNvSpPr>
            <a:spLocks noGrp="1"/>
          </p:cNvSpPr>
          <p:nvPr>
            <p:ph type="ftr" sz="quarter" idx="11"/>
          </p:nvPr>
        </p:nvSpPr>
        <p:spPr/>
        <p:txBody>
          <a:bodyPr/>
          <a:lstStyle/>
          <a:p>
            <a:endParaRPr lang="en-US" dirty="0"/>
          </a:p>
        </p:txBody>
      </p:sp>
      <p:sp>
        <p:nvSpPr>
          <p:cNvPr id="6" name="Segnaposto numero diapositiva 5">
            <a:extLst>
              <a:ext uri="{FF2B5EF4-FFF2-40B4-BE49-F238E27FC236}">
                <a16:creationId xmlns:a16="http://schemas.microsoft.com/office/drawing/2014/main" id="{EAC007F3-F46B-44F4-8417-F3065BD1AF85}"/>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33855005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5.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A861D89-A380-4491-AAE7-695E4DDE3278}"/>
              </a:ext>
            </a:extLst>
          </p:cNvPr>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 dello schema</a:t>
            </a:r>
          </a:p>
        </p:txBody>
      </p:sp>
      <p:sp>
        <p:nvSpPr>
          <p:cNvPr id="3" name="Segnaposto testo 2">
            <a:extLst>
              <a:ext uri="{FF2B5EF4-FFF2-40B4-BE49-F238E27FC236}">
                <a16:creationId xmlns:a16="http://schemas.microsoft.com/office/drawing/2014/main" id="{669F43A8-7610-4C8E-88CC-DEB7B9CDDC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Modifica gli stili del testo dello schema</a:t>
            </a:r>
          </a:p>
        </p:txBody>
      </p:sp>
      <p:sp>
        <p:nvSpPr>
          <p:cNvPr id="4" name="Segnaposto data 3">
            <a:extLst>
              <a:ext uri="{FF2B5EF4-FFF2-40B4-BE49-F238E27FC236}">
                <a16:creationId xmlns:a16="http://schemas.microsoft.com/office/drawing/2014/main" id="{2E509618-C15B-4FEB-9D7F-F4442074CD65}"/>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5" name="Segnaposto piè di pagina 4">
            <a:extLst>
              <a:ext uri="{FF2B5EF4-FFF2-40B4-BE49-F238E27FC236}">
                <a16:creationId xmlns:a16="http://schemas.microsoft.com/office/drawing/2014/main" id="{616446B1-E786-43B1-8343-857030F6981C}"/>
              </a:ext>
            </a:extLst>
          </p:cNvPr>
          <p:cNvSpPr>
            <a:spLocks noGrp="1"/>
          </p:cNvSpPr>
          <p:nvPr>
            <p:ph type="ftr" sz="quarter" idx="11"/>
          </p:nvPr>
        </p:nvSpPr>
        <p:spPr/>
        <p:txBody>
          <a:bodyPr/>
          <a:lstStyle/>
          <a:p>
            <a:endParaRPr lang="en-US" dirty="0"/>
          </a:p>
        </p:txBody>
      </p:sp>
      <p:sp>
        <p:nvSpPr>
          <p:cNvPr id="6" name="Segnaposto numero diapositiva 5">
            <a:extLst>
              <a:ext uri="{FF2B5EF4-FFF2-40B4-BE49-F238E27FC236}">
                <a16:creationId xmlns:a16="http://schemas.microsoft.com/office/drawing/2014/main" id="{CDB3BAF4-EA57-4F8B-AAD9-F89D424AF3E7}"/>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22741723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6.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D2895A9-BC0C-42DD-AF34-5A645B7FA751}"/>
              </a:ext>
            </a:extLst>
          </p:cNvPr>
          <p:cNvSpPr>
            <a:spLocks noGrp="1"/>
          </p:cNvSpPr>
          <p:nvPr>
            <p:ph type="title"/>
          </p:nvPr>
        </p:nvSpPr>
        <p:spPr/>
        <p:txBody>
          <a:body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D479F810-3B59-457C-AC4A-CFD80F8B1933}"/>
              </a:ext>
            </a:extLst>
          </p:cNvPr>
          <p:cNvSpPr>
            <a:spLocks noGrp="1"/>
          </p:cNvSpPr>
          <p:nvPr>
            <p:ph sz="half" idx="1"/>
          </p:nvPr>
        </p:nvSpPr>
        <p:spPr>
          <a:xfrm>
            <a:off x="838200" y="1825625"/>
            <a:ext cx="5181600" cy="4351338"/>
          </a:xfrm>
        </p:spPr>
        <p:txBody>
          <a:bodyPr/>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a:extLst>
              <a:ext uri="{FF2B5EF4-FFF2-40B4-BE49-F238E27FC236}">
                <a16:creationId xmlns:a16="http://schemas.microsoft.com/office/drawing/2014/main" id="{E3DD47C8-516E-4B43-9CAE-DAFCDA7A9916}"/>
              </a:ext>
            </a:extLst>
          </p:cNvPr>
          <p:cNvSpPr>
            <a:spLocks noGrp="1"/>
          </p:cNvSpPr>
          <p:nvPr>
            <p:ph sz="half" idx="2"/>
          </p:nvPr>
        </p:nvSpPr>
        <p:spPr>
          <a:xfrm>
            <a:off x="6172200" y="1825625"/>
            <a:ext cx="5181600" cy="4351338"/>
          </a:xfrm>
        </p:spPr>
        <p:txBody>
          <a:bodyPr/>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data 4">
            <a:extLst>
              <a:ext uri="{FF2B5EF4-FFF2-40B4-BE49-F238E27FC236}">
                <a16:creationId xmlns:a16="http://schemas.microsoft.com/office/drawing/2014/main" id="{22349781-20AA-47B3-BBEC-BB1A2EDAD4CD}"/>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6" name="Segnaposto piè di pagina 5">
            <a:extLst>
              <a:ext uri="{FF2B5EF4-FFF2-40B4-BE49-F238E27FC236}">
                <a16:creationId xmlns:a16="http://schemas.microsoft.com/office/drawing/2014/main" id="{9F20D9AE-5501-4527-82CB-4AA84D1ED883}"/>
              </a:ext>
            </a:extLst>
          </p:cNvPr>
          <p:cNvSpPr>
            <a:spLocks noGrp="1"/>
          </p:cNvSpPr>
          <p:nvPr>
            <p:ph type="ftr" sz="quarter" idx="11"/>
          </p:nvPr>
        </p:nvSpPr>
        <p:spPr/>
        <p:txBody>
          <a:bodyPr/>
          <a:lstStyle/>
          <a:p>
            <a:endParaRPr lang="en-US" dirty="0"/>
          </a:p>
        </p:txBody>
      </p:sp>
      <p:sp>
        <p:nvSpPr>
          <p:cNvPr id="7" name="Segnaposto numero diapositiva 6">
            <a:extLst>
              <a:ext uri="{FF2B5EF4-FFF2-40B4-BE49-F238E27FC236}">
                <a16:creationId xmlns:a16="http://schemas.microsoft.com/office/drawing/2014/main" id="{91479443-B363-4ED2-BC8D-5571593E39B8}"/>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40539562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7.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135528C-5699-4C1B-900A-9E1A4AE7ADA4}"/>
              </a:ext>
            </a:extLst>
          </p:cNvPr>
          <p:cNvSpPr>
            <a:spLocks noGrp="1"/>
          </p:cNvSpPr>
          <p:nvPr>
            <p:ph type="title"/>
          </p:nvPr>
        </p:nvSpPr>
        <p:spPr>
          <a:xfrm>
            <a:off x="839788" y="365125"/>
            <a:ext cx="10515600" cy="1325563"/>
          </a:xfrm>
        </p:spPr>
        <p:txBody>
          <a:bodyPr/>
          <a:lstStyle/>
          <a:p>
            <a:r>
              <a:rPr lang="it-IT"/>
              <a:t>Fare clic per modificare lo stile del titolo dello schema</a:t>
            </a:r>
          </a:p>
        </p:txBody>
      </p:sp>
      <p:sp>
        <p:nvSpPr>
          <p:cNvPr id="3" name="Segnaposto testo 2">
            <a:extLst>
              <a:ext uri="{FF2B5EF4-FFF2-40B4-BE49-F238E27FC236}">
                <a16:creationId xmlns:a16="http://schemas.microsoft.com/office/drawing/2014/main" id="{D7E6192A-2CE1-4D3A-BA3C-AC76BC6AFA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Modifica gli stili del testo dello schema</a:t>
            </a:r>
          </a:p>
        </p:txBody>
      </p:sp>
      <p:sp>
        <p:nvSpPr>
          <p:cNvPr id="4" name="Segnaposto contenuto 3">
            <a:extLst>
              <a:ext uri="{FF2B5EF4-FFF2-40B4-BE49-F238E27FC236}">
                <a16:creationId xmlns:a16="http://schemas.microsoft.com/office/drawing/2014/main" id="{A9A291F3-F7B3-4ECD-9A7A-CB51F1B031EA}"/>
              </a:ext>
            </a:extLst>
          </p:cNvPr>
          <p:cNvSpPr>
            <a:spLocks noGrp="1"/>
          </p:cNvSpPr>
          <p:nvPr>
            <p:ph sz="half" idx="2"/>
          </p:nvPr>
        </p:nvSpPr>
        <p:spPr>
          <a:xfrm>
            <a:off x="839788" y="2505075"/>
            <a:ext cx="5157787" cy="3684588"/>
          </a:xfrm>
        </p:spPr>
        <p:txBody>
          <a:bodyPr/>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testo 4">
            <a:extLst>
              <a:ext uri="{FF2B5EF4-FFF2-40B4-BE49-F238E27FC236}">
                <a16:creationId xmlns:a16="http://schemas.microsoft.com/office/drawing/2014/main" id="{842726F7-9D93-4298-9042-018F5E9317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Modifica gli stili del testo dello schema</a:t>
            </a:r>
          </a:p>
        </p:txBody>
      </p:sp>
      <p:sp>
        <p:nvSpPr>
          <p:cNvPr id="6" name="Segnaposto contenuto 5">
            <a:extLst>
              <a:ext uri="{FF2B5EF4-FFF2-40B4-BE49-F238E27FC236}">
                <a16:creationId xmlns:a16="http://schemas.microsoft.com/office/drawing/2014/main" id="{E1CE24B2-BA97-45FC-9D05-30992BE54E54}"/>
              </a:ext>
            </a:extLst>
          </p:cNvPr>
          <p:cNvSpPr>
            <a:spLocks noGrp="1"/>
          </p:cNvSpPr>
          <p:nvPr>
            <p:ph sz="quarter" idx="4"/>
          </p:nvPr>
        </p:nvSpPr>
        <p:spPr>
          <a:xfrm>
            <a:off x="6172200" y="2505075"/>
            <a:ext cx="5183188" cy="3684588"/>
          </a:xfrm>
        </p:spPr>
        <p:txBody>
          <a:bodyPr/>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7" name="Segnaposto data 6">
            <a:extLst>
              <a:ext uri="{FF2B5EF4-FFF2-40B4-BE49-F238E27FC236}">
                <a16:creationId xmlns:a16="http://schemas.microsoft.com/office/drawing/2014/main" id="{27F4A20C-E9D1-4AFA-B6A6-4EE440B8DF0D}"/>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8" name="Segnaposto piè di pagina 7">
            <a:extLst>
              <a:ext uri="{FF2B5EF4-FFF2-40B4-BE49-F238E27FC236}">
                <a16:creationId xmlns:a16="http://schemas.microsoft.com/office/drawing/2014/main" id="{303884C8-4165-443C-AC56-8E273CA21024}"/>
              </a:ext>
            </a:extLst>
          </p:cNvPr>
          <p:cNvSpPr>
            <a:spLocks noGrp="1"/>
          </p:cNvSpPr>
          <p:nvPr>
            <p:ph type="ftr" sz="quarter" idx="11"/>
          </p:nvPr>
        </p:nvSpPr>
        <p:spPr/>
        <p:txBody>
          <a:bodyPr/>
          <a:lstStyle/>
          <a:p>
            <a:endParaRPr lang="en-US" dirty="0"/>
          </a:p>
        </p:txBody>
      </p:sp>
      <p:sp>
        <p:nvSpPr>
          <p:cNvPr id="9" name="Segnaposto numero diapositiva 8">
            <a:extLst>
              <a:ext uri="{FF2B5EF4-FFF2-40B4-BE49-F238E27FC236}">
                <a16:creationId xmlns:a16="http://schemas.microsoft.com/office/drawing/2014/main" id="{6FEB3C70-4DF3-4526-8903-8DD1D13BB27E}"/>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34952351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8.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AF94529-42B8-46D5-8A6C-D0CD328EC034}"/>
              </a:ext>
            </a:extLst>
          </p:cNvPr>
          <p:cNvSpPr>
            <a:spLocks noGrp="1"/>
          </p:cNvSpPr>
          <p:nvPr>
            <p:ph type="title"/>
          </p:nvPr>
        </p:nvSpPr>
        <p:spPr/>
        <p:txBody>
          <a:bodyPr/>
          <a:lstStyle/>
          <a:p>
            <a:r>
              <a:rPr lang="it-IT"/>
              <a:t>Fare clic per modificare lo stile del titolo dello schema</a:t>
            </a:r>
          </a:p>
        </p:txBody>
      </p:sp>
      <p:sp>
        <p:nvSpPr>
          <p:cNvPr id="3" name="Segnaposto data 2">
            <a:extLst>
              <a:ext uri="{FF2B5EF4-FFF2-40B4-BE49-F238E27FC236}">
                <a16:creationId xmlns:a16="http://schemas.microsoft.com/office/drawing/2014/main" id="{1A4BE143-398F-4244-8961-236357BEAFF1}"/>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4" name="Segnaposto piè di pagina 3">
            <a:extLst>
              <a:ext uri="{FF2B5EF4-FFF2-40B4-BE49-F238E27FC236}">
                <a16:creationId xmlns:a16="http://schemas.microsoft.com/office/drawing/2014/main" id="{B09A37D5-3EC0-4095-B3C2-537F8AF53744}"/>
              </a:ext>
            </a:extLst>
          </p:cNvPr>
          <p:cNvSpPr>
            <a:spLocks noGrp="1"/>
          </p:cNvSpPr>
          <p:nvPr>
            <p:ph type="ftr" sz="quarter" idx="11"/>
          </p:nvPr>
        </p:nvSpPr>
        <p:spPr/>
        <p:txBody>
          <a:bodyPr/>
          <a:lstStyle/>
          <a:p>
            <a:endParaRPr lang="en-US" dirty="0"/>
          </a:p>
        </p:txBody>
      </p:sp>
      <p:sp>
        <p:nvSpPr>
          <p:cNvPr id="5" name="Segnaposto numero diapositiva 4">
            <a:extLst>
              <a:ext uri="{FF2B5EF4-FFF2-40B4-BE49-F238E27FC236}">
                <a16:creationId xmlns:a16="http://schemas.microsoft.com/office/drawing/2014/main" id="{C882BBAA-A389-47BE-817C-75B645E7CEAA}"/>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15652701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9.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a:extLst>
              <a:ext uri="{FF2B5EF4-FFF2-40B4-BE49-F238E27FC236}">
                <a16:creationId xmlns:a16="http://schemas.microsoft.com/office/drawing/2014/main" id="{0D233520-722C-4DBA-A2E7-EBAE407FBD55}"/>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3" name="Segnaposto piè di pagina 2">
            <a:extLst>
              <a:ext uri="{FF2B5EF4-FFF2-40B4-BE49-F238E27FC236}">
                <a16:creationId xmlns:a16="http://schemas.microsoft.com/office/drawing/2014/main" id="{B6910CE1-18CD-4275-8EEC-8BB0F5B96339}"/>
              </a:ext>
            </a:extLst>
          </p:cNvPr>
          <p:cNvSpPr>
            <a:spLocks noGrp="1"/>
          </p:cNvSpPr>
          <p:nvPr>
            <p:ph type="ftr" sz="quarter" idx="11"/>
          </p:nvPr>
        </p:nvSpPr>
        <p:spPr/>
        <p:txBody>
          <a:bodyPr/>
          <a:lstStyle/>
          <a:p>
            <a:endParaRPr lang="en-US" dirty="0"/>
          </a:p>
        </p:txBody>
      </p:sp>
      <p:sp>
        <p:nvSpPr>
          <p:cNvPr id="4" name="Segnaposto numero diapositiva 3">
            <a:extLst>
              <a:ext uri="{FF2B5EF4-FFF2-40B4-BE49-F238E27FC236}">
                <a16:creationId xmlns:a16="http://schemas.microsoft.com/office/drawing/2014/main" id="{F459DC74-E236-4438-9C94-BF27180335E2}"/>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231317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0.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721D20A-D4BE-4BF7-94C7-3C59930F1616}"/>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43AE41AA-D6D5-4035-8B35-CEB3A5492A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testo 3">
            <a:extLst>
              <a:ext uri="{FF2B5EF4-FFF2-40B4-BE49-F238E27FC236}">
                <a16:creationId xmlns:a16="http://schemas.microsoft.com/office/drawing/2014/main" id="{7A5C5BE9-A1B2-49C8-A283-C8E58BEFA0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Modifica gli stili del testo dello schema</a:t>
            </a:r>
          </a:p>
        </p:txBody>
      </p:sp>
      <p:sp>
        <p:nvSpPr>
          <p:cNvPr id="5" name="Segnaposto data 4">
            <a:extLst>
              <a:ext uri="{FF2B5EF4-FFF2-40B4-BE49-F238E27FC236}">
                <a16:creationId xmlns:a16="http://schemas.microsoft.com/office/drawing/2014/main" id="{4553BD77-A975-47BD-8F5C-CC6543923243}"/>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6" name="Segnaposto piè di pagina 5">
            <a:extLst>
              <a:ext uri="{FF2B5EF4-FFF2-40B4-BE49-F238E27FC236}">
                <a16:creationId xmlns:a16="http://schemas.microsoft.com/office/drawing/2014/main" id="{7B5A3053-D5E5-4FFD-ACA2-21C90D5954F3}"/>
              </a:ext>
            </a:extLst>
          </p:cNvPr>
          <p:cNvSpPr>
            <a:spLocks noGrp="1"/>
          </p:cNvSpPr>
          <p:nvPr>
            <p:ph type="ftr" sz="quarter" idx="11"/>
          </p:nvPr>
        </p:nvSpPr>
        <p:spPr/>
        <p:txBody>
          <a:bodyPr/>
          <a:lstStyle/>
          <a:p>
            <a:endParaRPr lang="en-US" dirty="0"/>
          </a:p>
        </p:txBody>
      </p:sp>
      <p:sp>
        <p:nvSpPr>
          <p:cNvPr id="7" name="Segnaposto numero diapositiva 6">
            <a:extLst>
              <a:ext uri="{FF2B5EF4-FFF2-40B4-BE49-F238E27FC236}">
                <a16:creationId xmlns:a16="http://schemas.microsoft.com/office/drawing/2014/main" id="{292251F4-6950-4581-918E-EAAA3178AACB}"/>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924563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1.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FC0B86E-0ADB-4227-BAA9-8CC2456CBA97}"/>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p>
        </p:txBody>
      </p:sp>
      <p:sp>
        <p:nvSpPr>
          <p:cNvPr id="3" name="Segnaposto immagine 2">
            <a:extLst>
              <a:ext uri="{FF2B5EF4-FFF2-40B4-BE49-F238E27FC236}">
                <a16:creationId xmlns:a16="http://schemas.microsoft.com/office/drawing/2014/main" id="{353E6E39-85ED-4A82-8BDE-83B86BEA89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it-IT"/>
          </a:p>
        </p:txBody>
      </p:sp>
      <p:sp>
        <p:nvSpPr>
          <p:cNvPr id="4" name="Segnaposto testo 3">
            <a:extLst>
              <a:ext uri="{FF2B5EF4-FFF2-40B4-BE49-F238E27FC236}">
                <a16:creationId xmlns:a16="http://schemas.microsoft.com/office/drawing/2014/main" id="{42AE2749-37C6-474A-B819-FA1E329A41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Modifica gli stili del testo dello schema</a:t>
            </a:r>
          </a:p>
        </p:txBody>
      </p:sp>
      <p:sp>
        <p:nvSpPr>
          <p:cNvPr id="5" name="Segnaposto data 4">
            <a:extLst>
              <a:ext uri="{FF2B5EF4-FFF2-40B4-BE49-F238E27FC236}">
                <a16:creationId xmlns:a16="http://schemas.microsoft.com/office/drawing/2014/main" id="{50263616-3430-4818-954E-C4D9C11FEDE0}"/>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6" name="Segnaposto piè di pagina 5">
            <a:extLst>
              <a:ext uri="{FF2B5EF4-FFF2-40B4-BE49-F238E27FC236}">
                <a16:creationId xmlns:a16="http://schemas.microsoft.com/office/drawing/2014/main" id="{223C80DD-04C9-483E-9D1F-F92932511D02}"/>
              </a:ext>
            </a:extLst>
          </p:cNvPr>
          <p:cNvSpPr>
            <a:spLocks noGrp="1"/>
          </p:cNvSpPr>
          <p:nvPr>
            <p:ph type="ftr" sz="quarter" idx="11"/>
          </p:nvPr>
        </p:nvSpPr>
        <p:spPr/>
        <p:txBody>
          <a:bodyPr/>
          <a:lstStyle/>
          <a:p>
            <a:endParaRPr lang="en-US" dirty="0"/>
          </a:p>
        </p:txBody>
      </p:sp>
      <p:sp>
        <p:nvSpPr>
          <p:cNvPr id="7" name="Segnaposto numero diapositiva 6">
            <a:extLst>
              <a:ext uri="{FF2B5EF4-FFF2-40B4-BE49-F238E27FC236}">
                <a16:creationId xmlns:a16="http://schemas.microsoft.com/office/drawing/2014/main" id="{E104BF65-6E97-4B85-8A32-1365E63BC121}"/>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3150388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2.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322DF57A-FD9D-4136-B5B1-D2B49BDB123F}"/>
              </a:ext>
            </a:extLst>
          </p:cNvPr>
          <p:cNvSpPr>
            <a:spLocks noGrp="1"/>
          </p:cNvSpPr>
          <p:nvPr>
            <p:ph type="title"/>
          </p:nvPr>
        </p:nvSpPr>
        <p:spPr/>
        <p:txBody>
          <a:bodyPr/>
          <a:lstStyle/>
          <a:p>
            <a:r>
              <a:rPr lang="it-IT"/>
              <a:t>Fare clic per modificare lo stile del titolo dello schema</a:t>
            </a:r>
          </a:p>
        </p:txBody>
      </p:sp>
      <p:sp>
        <p:nvSpPr>
          <p:cNvPr id="3" name="Segnaposto testo verticale 2">
            <a:extLst>
              <a:ext uri="{FF2B5EF4-FFF2-40B4-BE49-F238E27FC236}">
                <a16:creationId xmlns:a16="http://schemas.microsoft.com/office/drawing/2014/main" id="{E91CA266-B746-4F60-B6D9-48A1421BC800}"/>
              </a:ext>
            </a:extLst>
          </p:cNvPr>
          <p:cNvSpPr>
            <a:spLocks noGrp="1"/>
          </p:cNvSpPr>
          <p:nvPr>
            <p:ph type="body" orient="vert" idx="1"/>
          </p:nvPr>
        </p:nvSpPr>
        <p:spPr/>
        <p:txBody>
          <a:bodyPr vert="eaVert"/>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4B551D10-CB59-412E-ADF0-5F0666C348F4}"/>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5" name="Segnaposto piè di pagina 4">
            <a:extLst>
              <a:ext uri="{FF2B5EF4-FFF2-40B4-BE49-F238E27FC236}">
                <a16:creationId xmlns:a16="http://schemas.microsoft.com/office/drawing/2014/main" id="{224BB5C4-C026-48B3-8322-105B45A13A4B}"/>
              </a:ext>
            </a:extLst>
          </p:cNvPr>
          <p:cNvSpPr>
            <a:spLocks noGrp="1"/>
          </p:cNvSpPr>
          <p:nvPr>
            <p:ph type="ftr" sz="quarter" idx="11"/>
          </p:nvPr>
        </p:nvSpPr>
        <p:spPr/>
        <p:txBody>
          <a:bodyPr/>
          <a:lstStyle/>
          <a:p>
            <a:endParaRPr lang="en-US" dirty="0"/>
          </a:p>
        </p:txBody>
      </p:sp>
      <p:sp>
        <p:nvSpPr>
          <p:cNvPr id="6" name="Segnaposto numero diapositiva 5">
            <a:extLst>
              <a:ext uri="{FF2B5EF4-FFF2-40B4-BE49-F238E27FC236}">
                <a16:creationId xmlns:a16="http://schemas.microsoft.com/office/drawing/2014/main" id="{80307EF8-AEFC-4D1A-B601-8B847146F7D5}"/>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4100610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3.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a:extLst>
              <a:ext uri="{FF2B5EF4-FFF2-40B4-BE49-F238E27FC236}">
                <a16:creationId xmlns:a16="http://schemas.microsoft.com/office/drawing/2014/main" id="{5599B1D7-B4CC-4D04-A1DA-5E76372AD977}"/>
              </a:ext>
            </a:extLst>
          </p:cNvPr>
          <p:cNvSpPr>
            <a:spLocks noGrp="1"/>
          </p:cNvSpPr>
          <p:nvPr>
            <p:ph type="title" orient="vert"/>
          </p:nvPr>
        </p:nvSpPr>
        <p:spPr>
          <a:xfrm>
            <a:off x="8724900" y="365125"/>
            <a:ext cx="2628900" cy="5811838"/>
          </a:xfrm>
        </p:spPr>
        <p:txBody>
          <a:bodyPr vert="eaVert"/>
          <a:lstStyle/>
          <a:p>
            <a:r>
              <a:rPr lang="it-IT"/>
              <a:t>Fare clic per modificare lo stile del titolo dello schema</a:t>
            </a:r>
          </a:p>
        </p:txBody>
      </p:sp>
      <p:sp>
        <p:nvSpPr>
          <p:cNvPr id="3" name="Segnaposto testo verticale 2">
            <a:extLst>
              <a:ext uri="{FF2B5EF4-FFF2-40B4-BE49-F238E27FC236}">
                <a16:creationId xmlns:a16="http://schemas.microsoft.com/office/drawing/2014/main" id="{216A0CA4-6960-469B-8B5D-5F3899AA4ADE}"/>
              </a:ext>
            </a:extLst>
          </p:cNvPr>
          <p:cNvSpPr>
            <a:spLocks noGrp="1"/>
          </p:cNvSpPr>
          <p:nvPr>
            <p:ph type="body" orient="vert" idx="1"/>
          </p:nvPr>
        </p:nvSpPr>
        <p:spPr>
          <a:xfrm>
            <a:off x="838200" y="365125"/>
            <a:ext cx="7734300" cy="5811838"/>
          </a:xfrm>
        </p:spPr>
        <p:txBody>
          <a:bodyPr vert="eaVert"/>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70BBD8AB-C31E-46B8-892C-2F5FD81C340F}"/>
              </a:ext>
            </a:extLst>
          </p:cNvPr>
          <p:cNvSpPr>
            <a:spLocks noGrp="1"/>
          </p:cNvSpPr>
          <p:nvPr>
            <p:ph type="dt" sz="half" idx="10"/>
          </p:nvPr>
        </p:nvSpPr>
        <p:spPr/>
        <p:txBody>
          <a:bodyPr/>
          <a:lstStyle/>
          <a:p>
            <a:fld id="{0BB4CDDB-4535-4CD4-9BF3-A8EC2761445A}" type="datetimeFigureOut">
              <a:rPr lang="it-IT" smtClean="0"/>
              <a:t>01/06/26</a:t>
            </a:fld>
            <a:endParaRPr lang="it-IT"/>
          </a:p>
        </p:txBody>
      </p:sp>
      <p:sp>
        <p:nvSpPr>
          <p:cNvPr id="5" name="Segnaposto piè di pagina 4">
            <a:extLst>
              <a:ext uri="{FF2B5EF4-FFF2-40B4-BE49-F238E27FC236}">
                <a16:creationId xmlns:a16="http://schemas.microsoft.com/office/drawing/2014/main" id="{A26228D6-DEF5-4585-9902-8AAC9051E4D5}"/>
              </a:ext>
            </a:extLst>
          </p:cNvPr>
          <p:cNvSpPr>
            <a:spLocks noGrp="1"/>
          </p:cNvSpPr>
          <p:nvPr>
            <p:ph type="ftr" sz="quarter" idx="11"/>
          </p:nvPr>
        </p:nvSpPr>
        <p:spPr/>
        <p:txBody>
          <a:bodyPr/>
          <a:lstStyle/>
          <a:p>
            <a:endParaRPr lang="en-US" dirty="0"/>
          </a:p>
        </p:txBody>
      </p:sp>
      <p:sp>
        <p:nvSpPr>
          <p:cNvPr id="6" name="Segnaposto numero diapositiva 5">
            <a:extLst>
              <a:ext uri="{FF2B5EF4-FFF2-40B4-BE49-F238E27FC236}">
                <a16:creationId xmlns:a16="http://schemas.microsoft.com/office/drawing/2014/main" id="{A87A3479-9BC0-4830-8DCE-2D25065440EC}"/>
              </a:ext>
            </a:extLst>
          </p:cNvPr>
          <p:cNvSpPr>
            <a:spLocks noGrp="1"/>
          </p:cNvSpPr>
          <p:nvPr>
            <p:ph type="sldNum" sz="quarter" idx="12"/>
          </p:nvPr>
        </p:nvSpPr>
        <p:spPr/>
        <p:txBody>
          <a:bodyPr/>
          <a:lstStyle/>
          <a:p>
            <a:fld id="{97563FF1-F794-428F-B282-F8355F5CF4B0}" type="slidenum">
              <a:rPr lang="it-IT" smtClean="0"/>
              <a:t>‹#›</a:t>
            </a:fld>
            <a:endParaRPr lang="it-IT"/>
          </a:p>
        </p:txBody>
      </p:sp>
    </p:spTree>
    <p:extLst>
      <p:ext uri="{BB962C8B-B14F-4D97-AF65-F5344CB8AC3E}">
        <p14:creationId xmlns:p14="http://schemas.microsoft.com/office/powerpoint/2010/main" val="22224796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4.xml><?xml version="1.0" encoding="utf-8"?>
<p:sldLayout xmlns:a="http://schemas.openxmlformats.org/drawingml/2006/main" xmlns:r="http://schemas.openxmlformats.org/officeDocument/2006/relationships" xmlns:p="http://schemas.openxmlformats.org/presentationml/2006/main" matchingName="3_Title and Text">
  <p:cSld name="3_Title and Text">
    <p:bg>
      <p:bgRef idx="1001">
        <a:schemeClr val="bg1"/>
      </p:bgRef>
    </p:bg>
    <p:spTree>
      <p:nvGrpSpPr>
        <p:cNvPr id="1" name="Shape 16"/>
        <p:cNvGrpSpPr/>
        <p:nvPr/>
      </p:nvGrpSpPr>
      <p:grpSpPr>
        <a:xfrm>
          <a:off x="0" y="0"/>
          <a:ext cx="0" cy="0"/>
          <a:chOff x="0" y="0"/>
          <a:chExt cx="0" cy="0"/>
        </a:xfrm>
      </p:grpSpPr>
      <p:sp>
        <p:nvSpPr>
          <p:cNvPr id="17" name="Google Shape;17;p14"/>
          <p:cNvSpPr txBox="1">
            <a:spLocks noGrp="1"/>
          </p:cNvSpPr>
          <p:nvPr>
            <p:ph type="body" idx="1"/>
          </p:nvPr>
        </p:nvSpPr>
        <p:spPr>
          <a:xfrm>
            <a:off x="489667" y="1875289"/>
            <a:ext cx="11213200" cy="3877145"/>
          </a:xfrm>
          <a:prstGeom prst="rect">
            <a:avLst/>
          </a:prstGeom>
          <a:noFill/>
          <a:ln>
            <a:noFill/>
          </a:ln>
        </p:spPr>
        <p:txBody>
          <a:bodyPr spcFirstLastPara="1" wrap="square" lIns="91425" tIns="45700" rIns="91425" bIns="45700" anchor="t" anchorCtr="0">
            <a:noAutofit/>
          </a:bodyPr>
          <a:lstStyle>
            <a:lvl1pPr marL="609585" marR="0" lvl="0" indent="-304792" algn="l" rtl="0">
              <a:lnSpc>
                <a:spcPct val="100000"/>
              </a:lnSpc>
              <a:spcBef>
                <a:spcPts val="427"/>
              </a:spcBef>
              <a:spcAft>
                <a:spcPts val="0"/>
              </a:spcAft>
              <a:buClr>
                <a:srgbClr val="05416B"/>
              </a:buClr>
              <a:buSzPts val="1600"/>
              <a:buFont typeface="Noto Sans Symbols"/>
              <a:buNone/>
              <a:defRPr sz="2133" b="0" i="0" u="none" strike="noStrike" cap="none">
                <a:solidFill>
                  <a:srgbClr val="05416B"/>
                </a:solidFill>
                <a:latin typeface="Arial" panose="020B0604020202020204" pitchFamily="34" charset="0"/>
                <a:ea typeface="Arial" panose="020B0604020202020204" pitchFamily="34" charset="0"/>
                <a:cs typeface="Arial" panose="020B0604020202020204" pitchFamily="34" charset="0"/>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endParaRPr dirty="0"/>
          </a:p>
        </p:txBody>
      </p:sp>
      <p:sp>
        <p:nvSpPr>
          <p:cNvPr id="18" name="Google Shape;18;p14"/>
          <p:cNvSpPr txBox="1">
            <a:spLocks noGrp="1"/>
          </p:cNvSpPr>
          <p:nvPr>
            <p:ph type="ctrTitle"/>
          </p:nvPr>
        </p:nvSpPr>
        <p:spPr>
          <a:xfrm>
            <a:off x="479999" y="456159"/>
            <a:ext cx="11213020" cy="576000"/>
          </a:xfrm>
          <a:prstGeom prst="rect">
            <a:avLst/>
          </a:prstGeom>
          <a:noFill/>
          <a:ln>
            <a:noFill/>
          </a:ln>
        </p:spPr>
        <p:txBody>
          <a:bodyPr spcFirstLastPara="1" wrap="square" lIns="91425" tIns="45700" rIns="91425" bIns="45700" anchor="t" anchorCtr="0">
            <a:noAutofit/>
          </a:bodyPr>
          <a:lstStyle>
            <a:lvl1pPr marR="0" lvl="0" algn="l" rtl="0">
              <a:lnSpc>
                <a:spcPct val="80000"/>
              </a:lnSpc>
              <a:spcBef>
                <a:spcPts val="0"/>
              </a:spcBef>
              <a:spcAft>
                <a:spcPts val="0"/>
              </a:spcAft>
              <a:buClr>
                <a:srgbClr val="05416B"/>
              </a:buClr>
              <a:buSzPts val="1400"/>
              <a:buFont typeface="Arial"/>
              <a:buNone/>
              <a:defRPr sz="3733" b="1" i="0" u="none" strike="noStrike" cap="none">
                <a:solidFill>
                  <a:srgbClr val="05416B"/>
                </a:solidFill>
                <a:latin typeface="Arial" panose="020B0604020202020204" pitchFamily="34" charset="0"/>
                <a:ea typeface="Arial" panose="020B0604020202020204" pitchFamily="34" charset="0"/>
                <a:cs typeface="Arial" panose="020B0604020202020204" pitchFamily="34" charset="0"/>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endParaRPr dirty="0"/>
          </a:p>
        </p:txBody>
      </p:sp>
      <p:sp>
        <p:nvSpPr>
          <p:cNvPr id="19" name="Google Shape;19;p14"/>
          <p:cNvSpPr txBox="1">
            <a:spLocks noGrp="1"/>
          </p:cNvSpPr>
          <p:nvPr>
            <p:ph type="subTitle" idx="2"/>
          </p:nvPr>
        </p:nvSpPr>
        <p:spPr>
          <a:xfrm>
            <a:off x="479999" y="1032159"/>
            <a:ext cx="11213200" cy="6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533"/>
              </a:spcBef>
              <a:spcAft>
                <a:spcPts val="0"/>
              </a:spcAft>
              <a:buClr>
                <a:srgbClr val="05416B"/>
              </a:buClr>
              <a:buSzPts val="700"/>
              <a:buFont typeface="Noto Sans Symbols"/>
              <a:buNone/>
              <a:defRPr sz="2667" b="0" i="0" u="none" strike="noStrike" cap="none">
                <a:solidFill>
                  <a:srgbClr val="05416B"/>
                </a:solidFill>
                <a:latin typeface="Arial" panose="020B0604020202020204" pitchFamily="34" charset="0"/>
                <a:ea typeface="Arial" panose="020B0604020202020204" pitchFamily="34" charset="0"/>
                <a:cs typeface="Arial" panose="020B0604020202020204" pitchFamily="34" charset="0"/>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dirty="0"/>
          </a:p>
        </p:txBody>
      </p:sp>
      <p:pic>
        <p:nvPicPr>
          <p:cNvPr id="5" name="Picture 4" descr="A picture containing plate&#10;&#10;Description automatically generated">
            <a:extLst>
              <a:ext uri="{FF2B5EF4-FFF2-40B4-BE49-F238E27FC236}">
                <a16:creationId xmlns:a16="http://schemas.microsoft.com/office/drawing/2014/main" id="{648758F5-4587-4BB6-8A6E-D95774C23A97}"/>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r="52386" b="44228"/>
          <a:stretch/>
        </p:blipFill>
        <p:spPr>
          <a:xfrm>
            <a:off x="0" y="20530"/>
            <a:ext cx="642171" cy="397541"/>
          </a:xfrm>
          <a:prstGeom prst="rect">
            <a:avLst/>
          </a:prstGeom>
        </p:spPr>
      </p:pic>
      <p:sp>
        <p:nvSpPr>
          <p:cNvPr id="6" name="TextBox 5">
            <a:extLst>
              <a:ext uri="{FF2B5EF4-FFF2-40B4-BE49-F238E27FC236}">
                <a16:creationId xmlns:a16="http://schemas.microsoft.com/office/drawing/2014/main" id="{4F40FDC4-81E9-4826-873C-EBFAAE7BDF00}"/>
              </a:ext>
            </a:extLst>
          </p:cNvPr>
          <p:cNvSpPr txBox="1"/>
          <p:nvPr userDrawn="1"/>
        </p:nvSpPr>
        <p:spPr>
          <a:xfrm>
            <a:off x="623121" y="75065"/>
            <a:ext cx="2009775" cy="307777"/>
          </a:xfrm>
          <a:prstGeom prst="rect">
            <a:avLst/>
          </a:prstGeom>
          <a:noFill/>
        </p:spPr>
        <p:txBody>
          <a:bodyPr wrap="square" rtlCol="0">
            <a:spAutoFit/>
          </a:bodyPr>
          <a:lstStyle/>
          <a:p>
            <a:r>
              <a:rPr lang="en-US" sz="1400" i="1" dirty="0">
                <a:solidFill>
                  <a:srgbClr val="1E4195"/>
                </a:solidFill>
                <a:latin typeface="Arial" panose="020B0604020202020204" pitchFamily="34" charset="0"/>
                <a:cs typeface="Arial" panose="020B0604020202020204" pitchFamily="34" charset="0"/>
              </a:rPr>
              <a:t>DESTINY-Breast03</a:t>
            </a:r>
          </a:p>
        </p:txBody>
      </p:sp>
      <p:cxnSp>
        <p:nvCxnSpPr>
          <p:cNvPr id="7" name="Straight Connector 6">
            <a:extLst>
              <a:ext uri="{FF2B5EF4-FFF2-40B4-BE49-F238E27FC236}">
                <a16:creationId xmlns:a16="http://schemas.microsoft.com/office/drawing/2014/main" id="{3008EA26-C1BF-4C3D-9AD3-B6678323585F}"/>
              </a:ext>
            </a:extLst>
          </p:cNvPr>
          <p:cNvCxnSpPr>
            <a:cxnSpLocks/>
          </p:cNvCxnSpPr>
          <p:nvPr userDrawn="1"/>
        </p:nvCxnSpPr>
        <p:spPr>
          <a:xfrm>
            <a:off x="691597" y="366087"/>
            <a:ext cx="11011270" cy="0"/>
          </a:xfrm>
          <a:prstGeom prst="line">
            <a:avLst/>
          </a:prstGeom>
          <a:ln>
            <a:solidFill>
              <a:srgbClr val="1E4195"/>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CFCC21FC-3032-43DE-86A4-E4DFF50880EB}"/>
              </a:ext>
            </a:extLst>
          </p:cNvPr>
          <p:cNvSpPr/>
          <p:nvPr userDrawn="1"/>
        </p:nvSpPr>
        <p:spPr>
          <a:xfrm flipV="1">
            <a:off x="691596" y="368615"/>
            <a:ext cx="11332763" cy="45719"/>
          </a:xfrm>
          <a:prstGeom prst="rect">
            <a:avLst/>
          </a:prstGeom>
          <a:solidFill>
            <a:srgbClr val="0029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018719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5.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3187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a:p>
        </p:txBody>
      </p:sp>
      <p:sp>
        <p:nvSpPr>
          <p:cNvPr id="2" name="Title 1"/>
          <p:cNvSpPr>
            <a:spLocks noGrp="1"/>
          </p:cNvSpPr>
          <p:nvPr>
            <p:ph type="title" hasCustomPrompt="1"/>
          </p:nvPr>
        </p:nvSpPr>
        <p:spPr/>
        <p:txBody>
          <a:bodyPr>
            <a:normAutofit/>
          </a:bodyPr>
          <a:lstStyle>
            <a:lvl1pPr>
              <a:defRPr sz="4000"/>
            </a:lvl1pPr>
          </a:lstStyle>
          <a:p>
            <a:r>
              <a:rPr lang="en-US" dirty="0"/>
              <a:t>Support</a:t>
            </a:r>
          </a:p>
        </p:txBody>
      </p:sp>
    </p:spTree>
    <p:extLst>
      <p:ext uri="{BB962C8B-B14F-4D97-AF65-F5344CB8AC3E}">
        <p14:creationId xmlns:p14="http://schemas.microsoft.com/office/powerpoint/2010/main" val="801811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2" name="Title 1"/>
          <p:cNvSpPr>
            <a:spLocks noGrp="1"/>
          </p:cNvSpPr>
          <p:nvPr>
            <p:ph type="title" hasCustomPrompt="1"/>
          </p:nvPr>
        </p:nvSpPr>
        <p:spPr/>
        <p:txBody>
          <a:bodyPr>
            <a:normAutofit/>
          </a:bodyPr>
          <a:lstStyle>
            <a:lvl1pPr>
              <a:defRPr sz="4000"/>
            </a:lvl1pPr>
          </a:lstStyle>
          <a:p>
            <a:r>
              <a:rPr lang="en-US" dirty="0"/>
              <a:t>Continuing Education</a:t>
            </a:r>
          </a:p>
        </p:txBody>
      </p:sp>
    </p:spTree>
    <p:extLst>
      <p:ext uri="{BB962C8B-B14F-4D97-AF65-F5344CB8AC3E}">
        <p14:creationId xmlns:p14="http://schemas.microsoft.com/office/powerpoint/2010/main" val="22432166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8.xml><?xml version="1.0" encoding="utf-8"?>
<p:sldLayout xmlns:a="http://schemas.openxmlformats.org/drawingml/2006/main" xmlns:r="http://schemas.openxmlformats.org/officeDocument/2006/relationships" xmlns:p="http://schemas.openxmlformats.org/presentationml/2006/main" userDrawn="1">
  <p:cSld name="5_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11718" y="313267"/>
            <a:ext cx="10970524" cy="1155700"/>
          </a:xfrm>
        </p:spPr>
        <p:txBody>
          <a:bodyPr/>
          <a:lstStyle>
            <a:lvl1pPr>
              <a:defRPr>
                <a:solidFill>
                  <a:schemeClr val="accent1">
                    <a:lumMod val="75000"/>
                  </a:schemeClr>
                </a:solidFill>
              </a:defRPr>
            </a:lvl1pPr>
          </a:lstStyle>
          <a:p>
            <a:r>
              <a:rPr lang="en-US"/>
              <a:t>&lt;Title Only&gt;</a:t>
            </a:r>
            <a:endParaRPr lang="en-US" dirty="0"/>
          </a:p>
        </p:txBody>
      </p:sp>
      <p:sp>
        <p:nvSpPr>
          <p:cNvPr id="5" name="Text Placeholder 10"/>
          <p:cNvSpPr>
            <a:spLocks noGrp="1"/>
          </p:cNvSpPr>
          <p:nvPr>
            <p:ph type="body" sz="quarter" idx="13" hasCustomPrompt="1"/>
          </p:nvPr>
        </p:nvSpPr>
        <p:spPr>
          <a:xfrm>
            <a:off x="0" y="6608838"/>
            <a:ext cx="12192000" cy="249161"/>
          </a:xfrm>
        </p:spPr>
        <p:txBody>
          <a:bodyPr lIns="91440" bIns="45720" anchor="b" anchorCtr="0">
            <a:noAutofit/>
          </a:bodyPr>
          <a:lstStyle>
            <a:lvl1pPr marL="0" indent="0">
              <a:spcBef>
                <a:spcPts val="0"/>
              </a:spcBef>
              <a:buNone/>
              <a:defRPr sz="1067">
                <a:solidFill>
                  <a:schemeClr val="tx1"/>
                </a:solidFill>
                <a:latin typeface="Arial" panose="020B0604020202020204" pitchFamily="34" charset="0"/>
                <a:cs typeface="Arial" panose="020B0604020202020204" pitchFamily="34" charset="0"/>
              </a:defRPr>
            </a:lvl1pPr>
            <a:lvl2pPr marL="227037" indent="0">
              <a:spcBef>
                <a:spcPts val="0"/>
              </a:spcBef>
              <a:buNone/>
              <a:defRPr sz="1200"/>
            </a:lvl2pPr>
            <a:lvl3pPr marL="460424" indent="0">
              <a:spcBef>
                <a:spcPts val="0"/>
              </a:spcBef>
              <a:buNone/>
              <a:defRPr sz="1200"/>
            </a:lvl3pPr>
            <a:lvl4pPr marL="687461" indent="0">
              <a:spcBef>
                <a:spcPts val="0"/>
              </a:spcBef>
              <a:buNone/>
              <a:defRPr sz="1200"/>
            </a:lvl4pPr>
            <a:lvl5pPr marL="914498" indent="0">
              <a:spcBef>
                <a:spcPts val="0"/>
              </a:spcBef>
              <a:buNone/>
              <a:defRPr sz="1200"/>
            </a:lvl5pPr>
          </a:lstStyle>
          <a:p>
            <a:pPr lvl="0"/>
            <a:r>
              <a:rPr lang="en-US" dirty="0"/>
              <a:t>Click to add footnote. Do not use “footer” placeholder at left: for sensitivity labeling only.</a:t>
            </a:r>
          </a:p>
        </p:txBody>
      </p:sp>
      <p:sp>
        <p:nvSpPr>
          <p:cNvPr id="7" name="Text Placeholder 10"/>
          <p:cNvSpPr>
            <a:spLocks noGrp="1"/>
          </p:cNvSpPr>
          <p:nvPr>
            <p:ph type="body" sz="quarter" idx="14" hasCustomPrompt="1"/>
          </p:nvPr>
        </p:nvSpPr>
        <p:spPr>
          <a:xfrm>
            <a:off x="10469640" y="1"/>
            <a:ext cx="1722361" cy="309639"/>
          </a:xfrm>
        </p:spPr>
        <p:txBody>
          <a:bodyPr lIns="91440" bIns="45720" anchor="t" anchorCtr="0">
            <a:noAutofit/>
          </a:bodyPr>
          <a:lstStyle>
            <a:lvl1pPr marL="0" indent="0" algn="r">
              <a:spcBef>
                <a:spcPts val="0"/>
              </a:spcBef>
              <a:buNone/>
              <a:defRPr sz="1333">
                <a:solidFill>
                  <a:schemeClr val="tx1"/>
                </a:solidFill>
                <a:latin typeface="Arial" panose="020B0604020202020204" pitchFamily="34" charset="0"/>
                <a:cs typeface="Arial" panose="020B0604020202020204" pitchFamily="34" charset="0"/>
              </a:defRPr>
            </a:lvl1pPr>
            <a:lvl2pPr marL="227037" indent="0">
              <a:spcBef>
                <a:spcPts val="0"/>
              </a:spcBef>
              <a:buNone/>
              <a:defRPr sz="1200"/>
            </a:lvl2pPr>
            <a:lvl3pPr marL="460424" indent="0">
              <a:spcBef>
                <a:spcPts val="0"/>
              </a:spcBef>
              <a:buNone/>
              <a:defRPr sz="1200"/>
            </a:lvl3pPr>
            <a:lvl4pPr marL="687461" indent="0">
              <a:spcBef>
                <a:spcPts val="0"/>
              </a:spcBef>
              <a:buNone/>
              <a:defRPr sz="1200"/>
            </a:lvl4pPr>
            <a:lvl5pPr marL="914498" indent="0">
              <a:spcBef>
                <a:spcPts val="0"/>
              </a:spcBef>
              <a:buNone/>
              <a:defRPr sz="1200"/>
            </a:lvl5pPr>
          </a:lstStyle>
          <a:p>
            <a:pPr lvl="0"/>
            <a:r>
              <a:rPr lang="en-US" dirty="0"/>
              <a:t>Label for Locking</a:t>
            </a:r>
          </a:p>
        </p:txBody>
      </p:sp>
    </p:spTree>
    <p:extLst>
      <p:ext uri="{BB962C8B-B14F-4D97-AF65-F5344CB8AC3E}">
        <p14:creationId xmlns:p14="http://schemas.microsoft.com/office/powerpoint/2010/main" val="13862571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9.xml><?xml version="1.0" encoding="utf-8"?>
<p:sldLayout xmlns:a="http://schemas.openxmlformats.org/drawingml/2006/main" xmlns:r="http://schemas.openxmlformats.org/officeDocument/2006/relationships" xmlns:p="http://schemas.openxmlformats.org/presentationml/2006/main" showMasterSp="0" userDrawn="1">
  <p:cSld name="Diapositiva de título">
    <p:spTree>
      <p:nvGrpSpPr>
        <p:cNvPr id="1" name=""/>
        <p:cNvGrpSpPr/>
        <p:nvPr/>
      </p:nvGrpSpPr>
      <p:grpSpPr>
        <a:xfrm>
          <a:off x="0" y="0"/>
          <a:ext cx="0" cy="0"/>
          <a:chOff x="0" y="0"/>
          <a:chExt cx="0" cy="0"/>
        </a:xfrm>
      </p:grpSpPr>
      <p:sp>
        <p:nvSpPr>
          <p:cNvPr id="2" name="Marcador de fecha 3"/>
          <p:cNvSpPr>
            <a:spLocks noGrp="1"/>
          </p:cNvSpPr>
          <p:nvPr>
            <p:ph type="dt" sz="half" idx="10"/>
          </p:nvPr>
        </p:nvSpPr>
        <p:spPr>
          <a:xfrm>
            <a:off x="609600" y="6356354"/>
            <a:ext cx="2844800" cy="366713"/>
          </a:xfrm>
          <a:prstGeom prst="rect">
            <a:avLst/>
          </a:prstGeom>
        </p:spPr>
        <p:txBody>
          <a:bodyPr/>
          <a:lstStyle>
            <a:lvl1pPr>
              <a:defRPr/>
            </a:lvl1pPr>
          </a:lstStyle>
          <a:p>
            <a:pPr>
              <a:defRPr/>
            </a:pPr>
            <a:fld id="{DE048934-837A-40B5-8047-C103451FF369}" type="datetimeFigureOut">
              <a:rPr lang="es-ES" altLang="es-ES">
                <a:solidFill>
                  <a:prstClr val="black"/>
                </a:solidFill>
              </a:rPr>
              <a:pPr>
                <a:defRPr/>
              </a:pPr>
              <a:t>1/6/26</a:t>
            </a:fld>
            <a:endParaRPr lang="es-ES" altLang="es-ES">
              <a:solidFill>
                <a:prstClr val="black"/>
              </a:solidFill>
            </a:endParaRPr>
          </a:p>
        </p:txBody>
      </p:sp>
      <p:sp>
        <p:nvSpPr>
          <p:cNvPr id="3" name="Marcador de pie de página 4"/>
          <p:cNvSpPr>
            <a:spLocks noGrp="1"/>
          </p:cNvSpPr>
          <p:nvPr>
            <p:ph type="ftr" sz="quarter" idx="11"/>
          </p:nvPr>
        </p:nvSpPr>
        <p:spPr>
          <a:xfrm>
            <a:off x="4165600" y="6356354"/>
            <a:ext cx="3860800" cy="366713"/>
          </a:xfrm>
          <a:prstGeom prst="rect">
            <a:avLst/>
          </a:prstGeom>
        </p:spPr>
        <p:txBody>
          <a:bodyPr/>
          <a:lstStyle>
            <a:lvl1pPr>
              <a:defRPr/>
            </a:lvl1pPr>
          </a:lstStyle>
          <a:p>
            <a:pPr>
              <a:defRPr/>
            </a:pPr>
            <a:endParaRPr lang="es-ES">
              <a:solidFill>
                <a:prstClr val="black"/>
              </a:solidFill>
            </a:endParaRPr>
          </a:p>
        </p:txBody>
      </p:sp>
      <p:sp>
        <p:nvSpPr>
          <p:cNvPr id="4" name="Marcador de número de diapositiva 5"/>
          <p:cNvSpPr>
            <a:spLocks noGrp="1"/>
          </p:cNvSpPr>
          <p:nvPr>
            <p:ph type="sldNum" sz="quarter" idx="12"/>
          </p:nvPr>
        </p:nvSpPr>
        <p:spPr/>
        <p:txBody>
          <a:bodyPr/>
          <a:lstStyle>
            <a:lvl1pPr>
              <a:defRPr/>
            </a:lvl1pPr>
          </a:lstStyle>
          <a:p>
            <a:pPr>
              <a:defRPr/>
            </a:pPr>
            <a:fld id="{CCC88369-3437-4D31-BF1E-22D168E6F95A}" type="slidenum">
              <a:rPr lang="es-ES" altLang="es-ES"/>
              <a:pPr>
                <a:defRPr/>
              </a:pPr>
              <a:t>‹#›</a:t>
            </a:fld>
            <a:endParaRPr lang="es-ES" altLang="es-ES"/>
          </a:p>
        </p:txBody>
      </p:sp>
    </p:spTree>
    <p:extLst>
      <p:ext uri="{BB962C8B-B14F-4D97-AF65-F5344CB8AC3E}">
        <p14:creationId xmlns:p14="http://schemas.microsoft.com/office/powerpoint/2010/main" val="10150766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0.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61167" y="365125"/>
            <a:ext cx="11465708" cy="1325563"/>
          </a:xfrm>
        </p:spPr>
        <p:txBody>
          <a:bodyPr/>
          <a:lstStyle/>
          <a:p>
            <a:r>
              <a:rPr lang="en-US"/>
              <a:t>Click to edit Master title style</a:t>
            </a:r>
            <a:endParaRPr lang="en-US" dirty="0"/>
          </a:p>
        </p:txBody>
      </p:sp>
      <p:sp>
        <p:nvSpPr>
          <p:cNvPr id="6" name="Text Placeholder 7"/>
          <p:cNvSpPr>
            <a:spLocks noGrp="1"/>
          </p:cNvSpPr>
          <p:nvPr>
            <p:ph type="body" sz="quarter" idx="10" hasCustomPrompt="1"/>
          </p:nvPr>
        </p:nvSpPr>
        <p:spPr>
          <a:xfrm>
            <a:off x="361167" y="6311900"/>
            <a:ext cx="11465708" cy="341632"/>
          </a:xfrm>
        </p:spPr>
        <p:txBody>
          <a:bodyPr>
            <a:noAutofit/>
          </a:bodyPr>
          <a:lstStyle>
            <a:lvl1pPr marL="0" indent="0" algn="r">
              <a:buNone/>
              <a:defRPr sz="1800" b="1" baseline="0"/>
            </a:lvl1pPr>
            <a:lvl2pPr marL="457178" indent="0">
              <a:buNone/>
              <a:defRPr/>
            </a:lvl2pPr>
            <a:lvl3pPr marL="914354" indent="0">
              <a:buNone/>
              <a:defRPr/>
            </a:lvl3pPr>
            <a:lvl4pPr marL="1371532" indent="0">
              <a:buNone/>
              <a:defRPr/>
            </a:lvl4pPr>
            <a:lvl5pPr marL="1828709" indent="0">
              <a:buNone/>
              <a:defRPr/>
            </a:lvl5pPr>
          </a:lstStyle>
          <a:p>
            <a:pPr lvl="0"/>
            <a:r>
              <a:rPr lang="en-US" dirty="0"/>
              <a:t>Click to add citation</a:t>
            </a:r>
          </a:p>
        </p:txBody>
      </p:sp>
    </p:spTree>
    <p:extLst>
      <p:ext uri="{BB962C8B-B14F-4D97-AF65-F5344CB8AC3E}">
        <p14:creationId xmlns:p14="http://schemas.microsoft.com/office/powerpoint/2010/main" val="36112928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1.xml><?xml version="1.0" encoding="utf-8"?>
<p:sldLayout xmlns:a="http://schemas.openxmlformats.org/drawingml/2006/main" xmlns:r="http://schemas.openxmlformats.org/officeDocument/2006/relationships" xmlns:p="http://schemas.openxmlformats.org/presentationml/2006/main" showMasterSp="0" matchingName="1_Title Presentation" preserve="1" userDrawn="1">
  <p:cSld name="1_Title Presentation">
    <p:spTree>
      <p:nvGrpSpPr>
        <p:cNvPr id="1" name="Shape 10"/>
        <p:cNvGrpSpPr/>
        <p:nvPr/>
      </p:nvGrpSpPr>
      <p:grpSpPr>
        <a:xfrm>
          <a:off x="0" y="0"/>
          <a:ext cx="0" cy="0"/>
          <a:chOff x="0" y="0"/>
          <a:chExt cx="0" cy="0"/>
        </a:xfrm>
      </p:grpSpPr>
      <p:pic>
        <p:nvPicPr>
          <p:cNvPr id="7" name="Picture 6" descr="Logo&#10;&#10;Description automatically generated">
            <a:extLst>
              <a:ext uri="{FF2B5EF4-FFF2-40B4-BE49-F238E27FC236}">
                <a16:creationId xmlns:a16="http://schemas.microsoft.com/office/drawing/2014/main" id="{DD4C849E-8FDA-34A0-7CD2-64EDCAC9FA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24419" y="443048"/>
            <a:ext cx="3381255" cy="581153"/>
          </a:xfrm>
          <a:prstGeom prst="rect">
            <a:avLst/>
          </a:prstGeom>
        </p:spPr>
      </p:pic>
      <p:sp>
        <p:nvSpPr>
          <p:cNvPr id="9" name="Text Placeholder 3">
            <a:extLst>
              <a:ext uri="{FF2B5EF4-FFF2-40B4-BE49-F238E27FC236}">
                <a16:creationId xmlns:a16="http://schemas.microsoft.com/office/drawing/2014/main" id="{6FD46E52-FF66-4403-A46F-CC79558F4353}"/>
              </a:ext>
            </a:extLst>
          </p:cNvPr>
          <p:cNvSpPr>
            <a:spLocks noGrp="1"/>
          </p:cNvSpPr>
          <p:nvPr>
            <p:ph type="body" sz="half" idx="2" hasCustomPrompt="1"/>
          </p:nvPr>
        </p:nvSpPr>
        <p:spPr>
          <a:xfrm>
            <a:off x="624419" y="1984889"/>
            <a:ext cx="6011972" cy="1043619"/>
          </a:xfrm>
          <a:prstGeom prst="rect">
            <a:avLst/>
          </a:prstGeom>
        </p:spPr>
        <p:txBody>
          <a:bodyPr lIns="0">
            <a:normAutofit/>
          </a:bodyPr>
          <a:lstStyle>
            <a:lvl1pPr marL="0" indent="0">
              <a:spcBef>
                <a:spcPts val="0"/>
              </a:spcBef>
              <a:buNone/>
              <a:defRPr sz="4000" b="1" i="0">
                <a:solidFill>
                  <a:schemeClr val="bg2"/>
                </a:solidFill>
                <a:latin typeface="+mj-lt"/>
                <a:cs typeface="Arial Narrow" panose="020B0604020202020204" pitchFamily="34" charset="0"/>
              </a:defRPr>
            </a:lvl1pPr>
            <a:lvl2pPr marL="609570" indent="0">
              <a:buNone/>
              <a:defRPr sz="1867"/>
            </a:lvl2pPr>
            <a:lvl3pPr marL="1219140" indent="0">
              <a:buNone/>
              <a:defRPr sz="1600"/>
            </a:lvl3pPr>
            <a:lvl4pPr marL="1828709" indent="0">
              <a:buNone/>
              <a:defRPr sz="1333"/>
            </a:lvl4pPr>
            <a:lvl5pPr marL="2438278" indent="0">
              <a:buNone/>
              <a:defRPr sz="1333"/>
            </a:lvl5pPr>
            <a:lvl6pPr marL="3047848" indent="0">
              <a:buNone/>
              <a:defRPr sz="1333"/>
            </a:lvl6pPr>
            <a:lvl7pPr marL="3657418" indent="0">
              <a:buNone/>
              <a:defRPr sz="1333"/>
            </a:lvl7pPr>
            <a:lvl8pPr marL="4266987" indent="0">
              <a:buNone/>
              <a:defRPr sz="1333"/>
            </a:lvl8pPr>
            <a:lvl9pPr marL="4876557" indent="0">
              <a:buNone/>
              <a:defRPr sz="1333"/>
            </a:lvl9pPr>
          </a:lstStyle>
          <a:p>
            <a:pPr lvl="0"/>
            <a:r>
              <a:rPr lang="en-GB"/>
              <a:t>Title of the presentation</a:t>
            </a:r>
          </a:p>
        </p:txBody>
      </p:sp>
      <p:sp>
        <p:nvSpPr>
          <p:cNvPr id="10" name="Text Placeholder 3">
            <a:extLst>
              <a:ext uri="{FF2B5EF4-FFF2-40B4-BE49-F238E27FC236}">
                <a16:creationId xmlns:a16="http://schemas.microsoft.com/office/drawing/2014/main" id="{798FF270-290D-497B-871A-6ADB099AB048}"/>
              </a:ext>
            </a:extLst>
          </p:cNvPr>
          <p:cNvSpPr>
            <a:spLocks noGrp="1"/>
          </p:cNvSpPr>
          <p:nvPr>
            <p:ph type="body" sz="half" idx="10" hasCustomPrompt="1"/>
          </p:nvPr>
        </p:nvSpPr>
        <p:spPr>
          <a:xfrm>
            <a:off x="624419" y="3028509"/>
            <a:ext cx="6011972" cy="533843"/>
          </a:xfrm>
          <a:prstGeom prst="rect">
            <a:avLst/>
          </a:prstGeom>
        </p:spPr>
        <p:txBody>
          <a:bodyPr lIns="0">
            <a:normAutofit/>
          </a:bodyPr>
          <a:lstStyle>
            <a:lvl1pPr marL="0" indent="0">
              <a:spcBef>
                <a:spcPts val="0"/>
              </a:spcBef>
              <a:buNone/>
              <a:defRPr sz="2000" b="0" i="0">
                <a:solidFill>
                  <a:schemeClr val="tx1"/>
                </a:solidFill>
                <a:latin typeface="+mj-lt"/>
                <a:cs typeface="Arial Narrow" panose="020B0604020202020204" pitchFamily="34" charset="0"/>
              </a:defRPr>
            </a:lvl1pPr>
            <a:lvl2pPr marL="609570" indent="0">
              <a:buNone/>
              <a:defRPr sz="1867"/>
            </a:lvl2pPr>
            <a:lvl3pPr marL="1219140" indent="0">
              <a:buNone/>
              <a:defRPr sz="1600"/>
            </a:lvl3pPr>
            <a:lvl4pPr marL="1828709" indent="0">
              <a:buNone/>
              <a:defRPr sz="1333"/>
            </a:lvl4pPr>
            <a:lvl5pPr marL="2438278" indent="0">
              <a:buNone/>
              <a:defRPr sz="1333"/>
            </a:lvl5pPr>
            <a:lvl6pPr marL="3047848" indent="0">
              <a:buNone/>
              <a:defRPr sz="1333"/>
            </a:lvl6pPr>
            <a:lvl7pPr marL="3657418" indent="0">
              <a:buNone/>
              <a:defRPr sz="1333"/>
            </a:lvl7pPr>
            <a:lvl8pPr marL="4266987" indent="0">
              <a:buNone/>
              <a:defRPr sz="1333"/>
            </a:lvl8pPr>
            <a:lvl9pPr marL="4876557" indent="0">
              <a:buNone/>
              <a:defRPr sz="1333"/>
            </a:lvl9pPr>
          </a:lstStyle>
          <a:p>
            <a:pPr lvl="0"/>
            <a:r>
              <a:rPr lang="en-GB"/>
              <a:t>Subtitle of the presentation</a:t>
            </a:r>
          </a:p>
        </p:txBody>
      </p:sp>
      <p:sp>
        <p:nvSpPr>
          <p:cNvPr id="16" name="Text Placeholder 3">
            <a:extLst>
              <a:ext uri="{FF2B5EF4-FFF2-40B4-BE49-F238E27FC236}">
                <a16:creationId xmlns:a16="http://schemas.microsoft.com/office/drawing/2014/main" id="{5518978F-F373-430B-85CD-7F1D9672255F}"/>
              </a:ext>
            </a:extLst>
          </p:cNvPr>
          <p:cNvSpPr>
            <a:spLocks noGrp="1"/>
          </p:cNvSpPr>
          <p:nvPr>
            <p:ph type="body" sz="half" idx="11" hasCustomPrompt="1"/>
          </p:nvPr>
        </p:nvSpPr>
        <p:spPr>
          <a:xfrm>
            <a:off x="623889" y="4797991"/>
            <a:ext cx="6012503" cy="623252"/>
          </a:xfrm>
          <a:prstGeom prst="rect">
            <a:avLst/>
          </a:prstGeom>
        </p:spPr>
        <p:txBody>
          <a:bodyPr lIns="0">
            <a:noAutofit/>
          </a:bodyPr>
          <a:lstStyle>
            <a:lvl1pPr marL="0" indent="0">
              <a:lnSpc>
                <a:spcPct val="100000"/>
              </a:lnSpc>
              <a:spcBef>
                <a:spcPts val="0"/>
              </a:spcBef>
              <a:buNone/>
              <a:defRPr sz="1600" b="1" i="0">
                <a:solidFill>
                  <a:schemeClr val="bg2"/>
                </a:solidFill>
                <a:latin typeface="+mj-lt"/>
                <a:cs typeface="Arial Narrow" panose="020B0604020202020204" pitchFamily="34" charset="0"/>
              </a:defRPr>
            </a:lvl1pPr>
            <a:lvl2pPr marL="609570" indent="0">
              <a:buNone/>
              <a:defRPr sz="1867"/>
            </a:lvl2pPr>
            <a:lvl3pPr marL="1219140" indent="0">
              <a:buNone/>
              <a:defRPr sz="1600"/>
            </a:lvl3pPr>
            <a:lvl4pPr marL="1828709" indent="0">
              <a:buNone/>
              <a:defRPr sz="1333"/>
            </a:lvl4pPr>
            <a:lvl5pPr marL="2438278" indent="0">
              <a:buNone/>
              <a:defRPr sz="1333"/>
            </a:lvl5pPr>
            <a:lvl6pPr marL="3047848" indent="0">
              <a:buNone/>
              <a:defRPr sz="1333"/>
            </a:lvl6pPr>
            <a:lvl7pPr marL="3657418" indent="0">
              <a:buNone/>
              <a:defRPr sz="1333"/>
            </a:lvl7pPr>
            <a:lvl8pPr marL="4266987" indent="0">
              <a:buNone/>
              <a:defRPr sz="1333"/>
            </a:lvl8pPr>
            <a:lvl9pPr marL="4876557" indent="0">
              <a:buNone/>
              <a:defRPr sz="1333"/>
            </a:lvl9pPr>
          </a:lstStyle>
          <a:p>
            <a:pPr lvl="0"/>
            <a:r>
              <a:rPr lang="en-GB"/>
              <a:t>Name of the speaker</a:t>
            </a:r>
          </a:p>
          <a:p>
            <a:pPr lvl="0"/>
            <a:r>
              <a:rPr lang="en-GB"/>
              <a:t>Position</a:t>
            </a:r>
          </a:p>
        </p:txBody>
      </p:sp>
      <p:sp>
        <p:nvSpPr>
          <p:cNvPr id="17" name="Text Placeholder 3">
            <a:extLst>
              <a:ext uri="{FF2B5EF4-FFF2-40B4-BE49-F238E27FC236}">
                <a16:creationId xmlns:a16="http://schemas.microsoft.com/office/drawing/2014/main" id="{BDF40534-86AB-4408-9234-40E0777315E7}"/>
              </a:ext>
            </a:extLst>
          </p:cNvPr>
          <p:cNvSpPr>
            <a:spLocks noGrp="1"/>
          </p:cNvSpPr>
          <p:nvPr>
            <p:ph type="body" sz="half" idx="12" hasCustomPrompt="1"/>
          </p:nvPr>
        </p:nvSpPr>
        <p:spPr>
          <a:xfrm>
            <a:off x="623889" y="5506877"/>
            <a:ext cx="6012503" cy="623252"/>
          </a:xfrm>
          <a:prstGeom prst="rect">
            <a:avLst/>
          </a:prstGeom>
        </p:spPr>
        <p:txBody>
          <a:bodyPr lIns="0">
            <a:noAutofit/>
          </a:bodyPr>
          <a:lstStyle>
            <a:lvl1pPr marL="0" indent="0">
              <a:lnSpc>
                <a:spcPct val="100000"/>
              </a:lnSpc>
              <a:spcBef>
                <a:spcPts val="0"/>
              </a:spcBef>
              <a:buNone/>
              <a:defRPr sz="1400" b="0" i="0">
                <a:solidFill>
                  <a:schemeClr val="tx1"/>
                </a:solidFill>
                <a:latin typeface="+mj-lt"/>
                <a:cs typeface="Arial Narrow" panose="020B0604020202020204" pitchFamily="34" charset="0"/>
              </a:defRPr>
            </a:lvl1pPr>
            <a:lvl2pPr marL="609570" indent="0">
              <a:buNone/>
              <a:defRPr sz="1867"/>
            </a:lvl2pPr>
            <a:lvl3pPr marL="1219140" indent="0">
              <a:buNone/>
              <a:defRPr sz="1600"/>
            </a:lvl3pPr>
            <a:lvl4pPr marL="1828709" indent="0">
              <a:buNone/>
              <a:defRPr sz="1333"/>
            </a:lvl4pPr>
            <a:lvl5pPr marL="2438278" indent="0">
              <a:buNone/>
              <a:defRPr sz="1333"/>
            </a:lvl5pPr>
            <a:lvl6pPr marL="3047848" indent="0">
              <a:buNone/>
              <a:defRPr sz="1333"/>
            </a:lvl6pPr>
            <a:lvl7pPr marL="3657418" indent="0">
              <a:buNone/>
              <a:defRPr sz="1333"/>
            </a:lvl7pPr>
            <a:lvl8pPr marL="4266987" indent="0">
              <a:buNone/>
              <a:defRPr sz="1333"/>
            </a:lvl8pPr>
            <a:lvl9pPr marL="4876557" indent="0">
              <a:buNone/>
              <a:defRPr sz="1333"/>
            </a:lvl9pPr>
          </a:lstStyle>
          <a:p>
            <a:pPr lvl="0"/>
            <a:r>
              <a:rPr lang="en-CH"/>
              <a:t>City Nation, Date </a:t>
            </a:r>
            <a:endParaRPr lang="en-GB"/>
          </a:p>
        </p:txBody>
      </p:sp>
      <p:pic>
        <p:nvPicPr>
          <p:cNvPr id="2" name="Picture 1">
            <a:extLst>
              <a:ext uri="{FF2B5EF4-FFF2-40B4-BE49-F238E27FC236}">
                <a16:creationId xmlns:a16="http://schemas.microsoft.com/office/drawing/2014/main" id="{3A758B7F-4B8D-BB94-9292-DED031A5EC08}"/>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6869373" y="365758"/>
            <a:ext cx="5322627" cy="6490447"/>
          </a:xfrm>
          <a:prstGeom prst="rect">
            <a:avLst/>
          </a:prstGeom>
        </p:spPr>
      </p:pic>
    </p:spTree>
    <p:extLst>
      <p:ext uri="{BB962C8B-B14F-4D97-AF65-F5344CB8AC3E}">
        <p14:creationId xmlns:p14="http://schemas.microsoft.com/office/powerpoint/2010/main" val="14894027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2" pos="393">
          <p15:clr>
            <a:srgbClr val="FBAE40"/>
          </p15:clr>
        </p15:guide>
      </p15:sldGuideLst>
    </p:ext>
  </p:extLst>
</p:sldLayout>
</file>

<file path=ppt/slideLayouts/slideLayout40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Google Shape;19;p14">
            <a:extLst>
              <a:ext uri="{FF2B5EF4-FFF2-40B4-BE49-F238E27FC236}">
                <a16:creationId xmlns:a16="http://schemas.microsoft.com/office/drawing/2014/main" id="{7E29A2B3-2685-843A-6AAE-FC68E0B57C80}"/>
              </a:ext>
            </a:extLst>
          </p:cNvPr>
          <p:cNvSpPr txBox="1">
            <a:spLocks noGrp="1"/>
          </p:cNvSpPr>
          <p:nvPr>
            <p:ph type="subTitle" idx="2"/>
          </p:nvPr>
        </p:nvSpPr>
        <p:spPr>
          <a:xfrm>
            <a:off x="623887" y="944311"/>
            <a:ext cx="10944227" cy="540003"/>
          </a:xfrm>
          <a:prstGeom prst="rect">
            <a:avLst/>
          </a:prstGeom>
          <a:noFill/>
          <a:ln>
            <a:noFill/>
          </a:ln>
        </p:spPr>
        <p:txBody>
          <a:bodyPr spcFirstLastPara="1" wrap="square" lIns="0" tIns="45700" rIns="0" bIns="45700" anchor="ctr" anchorCtr="0">
            <a:noAutofit/>
          </a:bodyPr>
          <a:lstStyle>
            <a:lvl1pPr marL="0" marR="0" lvl="0" indent="0" algn="l" rtl="0">
              <a:lnSpc>
                <a:spcPct val="100000"/>
              </a:lnSpc>
              <a:spcBef>
                <a:spcPts val="533"/>
              </a:spcBef>
              <a:spcAft>
                <a:spcPts val="0"/>
              </a:spcAft>
              <a:buClr>
                <a:srgbClr val="05416B"/>
              </a:buClr>
              <a:buSzPts val="700"/>
              <a:buFont typeface="Noto Sans Symbols"/>
              <a:buNone/>
              <a:defRPr sz="2400" b="0" i="0" u="none" strike="noStrike" cap="none">
                <a:solidFill>
                  <a:schemeClr val="bg2"/>
                </a:solidFill>
                <a:latin typeface="+mj-lt"/>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a:p>
        </p:txBody>
      </p:sp>
      <p:sp>
        <p:nvSpPr>
          <p:cNvPr id="2" name="Title 1">
            <a:extLst>
              <a:ext uri="{FF2B5EF4-FFF2-40B4-BE49-F238E27FC236}">
                <a16:creationId xmlns:a16="http://schemas.microsoft.com/office/drawing/2014/main" id="{086368FA-02C7-52E1-4924-182C8108F731}"/>
              </a:ext>
            </a:extLst>
          </p:cNvPr>
          <p:cNvSpPr>
            <a:spLocks noGrp="1"/>
          </p:cNvSpPr>
          <p:nvPr>
            <p:ph type="title"/>
          </p:nvPr>
        </p:nvSpPr>
        <p:spPr>
          <a:xfrm>
            <a:off x="623889" y="365128"/>
            <a:ext cx="10944225" cy="579185"/>
          </a:xfrm>
        </p:spPr>
        <p:txBody>
          <a:bodyPr tIns="0"/>
          <a:lstStyle>
            <a:lvl1pPr>
              <a:defRPr>
                <a:solidFill>
                  <a:schemeClr val="bg2"/>
                </a:solidFill>
                <a:latin typeface="+mj-lt"/>
              </a:defRPr>
            </a:lvl1pPr>
          </a:lstStyle>
          <a:p>
            <a:r>
              <a:rPr lang="en-GB"/>
              <a:t>Click to edit Master title style</a:t>
            </a:r>
          </a:p>
        </p:txBody>
      </p:sp>
      <p:sp>
        <p:nvSpPr>
          <p:cNvPr id="5" name="Content Placeholder 4">
            <a:extLst>
              <a:ext uri="{FF2B5EF4-FFF2-40B4-BE49-F238E27FC236}">
                <a16:creationId xmlns:a16="http://schemas.microsoft.com/office/drawing/2014/main" id="{F36D9114-FA47-C1D0-64E5-F9EB2F42DB4D}"/>
              </a:ext>
            </a:extLst>
          </p:cNvPr>
          <p:cNvSpPr>
            <a:spLocks noGrp="1"/>
          </p:cNvSpPr>
          <p:nvPr>
            <p:ph sz="quarter" idx="10"/>
          </p:nvPr>
        </p:nvSpPr>
        <p:spPr>
          <a:xfrm>
            <a:off x="623889" y="1484313"/>
            <a:ext cx="10944225" cy="4105275"/>
          </a:xfrm>
        </p:spPr>
        <p:txBody>
          <a:bodyPr>
            <a:noAutofit/>
          </a:bodyPr>
          <a:lstStyle>
            <a:lvl1pPr>
              <a:buClr>
                <a:schemeClr val="bg2"/>
              </a:buClr>
              <a:defRPr sz="1800">
                <a:solidFill>
                  <a:schemeClr val="tx1"/>
                </a:solidFill>
                <a:latin typeface="+mj-lt"/>
              </a:defRPr>
            </a:lvl1pPr>
            <a:lvl2pPr>
              <a:buClr>
                <a:schemeClr val="bg2"/>
              </a:buClr>
              <a:defRPr sz="1600">
                <a:solidFill>
                  <a:schemeClr val="tx1"/>
                </a:solidFill>
                <a:latin typeface="+mj-lt"/>
              </a:defRPr>
            </a:lvl2pPr>
            <a:lvl3pPr>
              <a:buClr>
                <a:schemeClr val="bg2"/>
              </a:buClr>
              <a:defRPr sz="1400">
                <a:solidFill>
                  <a:schemeClr val="tx1"/>
                </a:solidFill>
                <a:latin typeface="+mj-lt"/>
              </a:defRPr>
            </a:lvl3pPr>
            <a:lvl4pPr>
              <a:defRPr sz="1800">
                <a:latin typeface="+mj-lt"/>
              </a:defRPr>
            </a:lvl4pPr>
            <a:lvl5pPr marL="0" indent="0">
              <a:buNone/>
              <a:defRPr/>
            </a:lvl5pPr>
          </a:lstStyle>
          <a:p>
            <a:pPr lvl="0"/>
            <a:r>
              <a:rPr lang="en-GB"/>
              <a:t>Click to edit Master text styles</a:t>
            </a:r>
          </a:p>
          <a:p>
            <a:pPr lvl="1"/>
            <a:r>
              <a:rPr lang="en-GB"/>
              <a:t>Second level</a:t>
            </a:r>
          </a:p>
          <a:p>
            <a:pPr lvl="2"/>
            <a:r>
              <a:rPr lang="en-GB"/>
              <a:t>Third level</a:t>
            </a:r>
          </a:p>
        </p:txBody>
      </p:sp>
      <p:sp>
        <p:nvSpPr>
          <p:cNvPr id="10" name="Google Shape;17;p14">
            <a:extLst>
              <a:ext uri="{FF2B5EF4-FFF2-40B4-BE49-F238E27FC236}">
                <a16:creationId xmlns:a16="http://schemas.microsoft.com/office/drawing/2014/main" id="{3B0BEAF1-919D-FF2C-152B-3BD5089875C2}"/>
              </a:ext>
            </a:extLst>
          </p:cNvPr>
          <p:cNvSpPr txBox="1">
            <a:spLocks noGrp="1"/>
          </p:cNvSpPr>
          <p:nvPr>
            <p:ph type="body" idx="12" hasCustomPrompt="1"/>
          </p:nvPr>
        </p:nvSpPr>
        <p:spPr>
          <a:xfrm>
            <a:off x="2607869" y="6393686"/>
            <a:ext cx="2859679" cy="240833"/>
          </a:xfrm>
          <a:prstGeom prst="rect">
            <a:avLst/>
          </a:prstGeom>
          <a:noFill/>
          <a:ln>
            <a:noFill/>
          </a:ln>
        </p:spPr>
        <p:txBody>
          <a:bodyPr spcFirstLastPara="1" vert="horz" wrap="square" lIns="0" tIns="0" rIns="0" bIns="0" anchor="ctr" anchorCtr="0">
            <a:noAutofit/>
          </a:bodyPr>
          <a:lstStyle>
            <a:lvl1pPr marL="0" marR="0" lvl="0" indent="0" algn="l" rtl="0">
              <a:lnSpc>
                <a:spcPct val="100000"/>
              </a:lnSpc>
              <a:spcBef>
                <a:spcPts val="427"/>
              </a:spcBef>
              <a:spcAft>
                <a:spcPts val="0"/>
              </a:spcAft>
              <a:buClr>
                <a:srgbClr val="05416B"/>
              </a:buClr>
              <a:buSzPts val="1600"/>
              <a:buFont typeface="Noto Sans Symbols"/>
              <a:buNone/>
              <a:defRPr sz="1200" b="1" i="0" u="none" strike="noStrike" cap="none">
                <a:solidFill>
                  <a:srgbClr val="AB0C23"/>
                </a:solidFill>
                <a:latin typeface="+mj-lt"/>
                <a:ea typeface="Arial Narrow"/>
                <a:cs typeface="Arial Narrow"/>
                <a:sym typeface="Arial Narrow"/>
              </a:defRPr>
            </a:lvl1pPr>
            <a:lvl2pPr marL="1219140" marR="0" lvl="1" indent="-440245"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09" marR="0" lvl="2" indent="-440245"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278" marR="0" lvl="3"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848" marR="0" lvl="4"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418" marR="0" lvl="5"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6987" marR="0" lvl="6"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557" marR="0" lvl="7"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126" marR="0" lvl="8"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r>
              <a:rPr lang="fr-CH" err="1"/>
              <a:t>Add</a:t>
            </a:r>
            <a:r>
              <a:rPr lang="fr-CH"/>
              <a:t> </a:t>
            </a:r>
            <a:r>
              <a:rPr lang="fr-CH" err="1"/>
              <a:t>name</a:t>
            </a:r>
            <a:r>
              <a:rPr lang="fr-CH"/>
              <a:t> of </a:t>
            </a:r>
            <a:r>
              <a:rPr lang="fr-CH" err="1"/>
              <a:t>presenter</a:t>
            </a:r>
            <a:r>
              <a:rPr lang="fr-CH"/>
              <a:t> </a:t>
            </a:r>
            <a:r>
              <a:rPr lang="fr-CH" err="1"/>
              <a:t>here</a:t>
            </a:r>
            <a:endParaRPr/>
          </a:p>
        </p:txBody>
      </p:sp>
      <p:sp>
        <p:nvSpPr>
          <p:cNvPr id="4" name="Text Placeholder 3">
            <a:extLst>
              <a:ext uri="{FF2B5EF4-FFF2-40B4-BE49-F238E27FC236}">
                <a16:creationId xmlns:a16="http://schemas.microsoft.com/office/drawing/2014/main" id="{FE0C82CD-7852-72EA-AA88-875F4976E2E7}"/>
              </a:ext>
            </a:extLst>
          </p:cNvPr>
          <p:cNvSpPr>
            <a:spLocks noGrp="1"/>
          </p:cNvSpPr>
          <p:nvPr>
            <p:ph type="body" sz="quarter" idx="13" hasCustomPrompt="1"/>
          </p:nvPr>
        </p:nvSpPr>
        <p:spPr>
          <a:xfrm>
            <a:off x="623889" y="5627297"/>
            <a:ext cx="10944225" cy="539751"/>
          </a:xfrm>
        </p:spPr>
        <p:txBody>
          <a:bodyPr anchor="b">
            <a:noAutofit/>
          </a:bodyPr>
          <a:lstStyle>
            <a:lvl1pPr marL="0" indent="0">
              <a:spcAft>
                <a:spcPts val="0"/>
              </a:spcAft>
              <a:buNone/>
              <a:defRPr sz="1000">
                <a:solidFill>
                  <a:schemeClr val="tx1"/>
                </a:solidFill>
                <a:latin typeface="+mj-lt"/>
              </a:defRPr>
            </a:lvl1pPr>
            <a:lvl2pPr marL="188909" indent="0">
              <a:buNone/>
              <a:defRPr/>
            </a:lvl2pPr>
          </a:lstStyle>
          <a:p>
            <a:pPr lvl="0"/>
            <a:r>
              <a:rPr lang="en-GB"/>
              <a:t>Click to add footnotes</a:t>
            </a:r>
          </a:p>
        </p:txBody>
      </p:sp>
    </p:spTree>
    <p:extLst>
      <p:ext uri="{BB962C8B-B14F-4D97-AF65-F5344CB8AC3E}">
        <p14:creationId xmlns:p14="http://schemas.microsoft.com/office/powerpoint/2010/main" val="23930622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Google Shape;19;p14">
            <a:extLst>
              <a:ext uri="{FF2B5EF4-FFF2-40B4-BE49-F238E27FC236}">
                <a16:creationId xmlns:a16="http://schemas.microsoft.com/office/drawing/2014/main" id="{7E29A2B3-2685-843A-6AAE-FC68E0B57C80}"/>
              </a:ext>
            </a:extLst>
          </p:cNvPr>
          <p:cNvSpPr txBox="1">
            <a:spLocks noGrp="1"/>
          </p:cNvSpPr>
          <p:nvPr>
            <p:ph type="subTitle" idx="2"/>
          </p:nvPr>
        </p:nvSpPr>
        <p:spPr>
          <a:xfrm>
            <a:off x="623887" y="944311"/>
            <a:ext cx="10944227" cy="540003"/>
          </a:xfrm>
          <a:prstGeom prst="rect">
            <a:avLst/>
          </a:prstGeom>
          <a:noFill/>
          <a:ln>
            <a:noFill/>
          </a:ln>
        </p:spPr>
        <p:txBody>
          <a:bodyPr spcFirstLastPara="1" wrap="square" lIns="0" tIns="45700" rIns="0" bIns="45700" anchor="ctr" anchorCtr="0">
            <a:noAutofit/>
          </a:bodyPr>
          <a:lstStyle>
            <a:lvl1pPr marL="0" marR="0" lvl="0" indent="0" algn="l" rtl="0">
              <a:lnSpc>
                <a:spcPct val="100000"/>
              </a:lnSpc>
              <a:spcBef>
                <a:spcPts val="533"/>
              </a:spcBef>
              <a:spcAft>
                <a:spcPts val="0"/>
              </a:spcAft>
              <a:buClr>
                <a:srgbClr val="05416B"/>
              </a:buClr>
              <a:buSzPts val="700"/>
              <a:buFont typeface="Noto Sans Symbols"/>
              <a:buNone/>
              <a:defRPr sz="2400" b="0" i="0" u="none" strike="noStrike" cap="none">
                <a:solidFill>
                  <a:schemeClr val="bg2"/>
                </a:solidFill>
                <a:latin typeface="+mj-lt"/>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a:p>
        </p:txBody>
      </p:sp>
      <p:sp>
        <p:nvSpPr>
          <p:cNvPr id="2" name="Title 1">
            <a:extLst>
              <a:ext uri="{FF2B5EF4-FFF2-40B4-BE49-F238E27FC236}">
                <a16:creationId xmlns:a16="http://schemas.microsoft.com/office/drawing/2014/main" id="{086368FA-02C7-52E1-4924-182C8108F731}"/>
              </a:ext>
            </a:extLst>
          </p:cNvPr>
          <p:cNvSpPr>
            <a:spLocks noGrp="1"/>
          </p:cNvSpPr>
          <p:nvPr>
            <p:ph type="title"/>
          </p:nvPr>
        </p:nvSpPr>
        <p:spPr>
          <a:xfrm>
            <a:off x="623889" y="365128"/>
            <a:ext cx="10944225" cy="579185"/>
          </a:xfrm>
        </p:spPr>
        <p:txBody>
          <a:bodyPr tIns="0"/>
          <a:lstStyle>
            <a:lvl1pPr>
              <a:defRPr>
                <a:solidFill>
                  <a:schemeClr val="bg2"/>
                </a:solidFill>
                <a:latin typeface="+mj-lt"/>
              </a:defRPr>
            </a:lvl1pPr>
          </a:lstStyle>
          <a:p>
            <a:r>
              <a:rPr lang="en-GB"/>
              <a:t>Click to edit Master title style</a:t>
            </a:r>
          </a:p>
        </p:txBody>
      </p:sp>
      <p:sp>
        <p:nvSpPr>
          <p:cNvPr id="4" name="Text Placeholder 3">
            <a:extLst>
              <a:ext uri="{FF2B5EF4-FFF2-40B4-BE49-F238E27FC236}">
                <a16:creationId xmlns:a16="http://schemas.microsoft.com/office/drawing/2014/main" id="{FE0C82CD-7852-72EA-AA88-875F4976E2E7}"/>
              </a:ext>
            </a:extLst>
          </p:cNvPr>
          <p:cNvSpPr>
            <a:spLocks noGrp="1"/>
          </p:cNvSpPr>
          <p:nvPr>
            <p:ph type="body" sz="quarter" idx="13" hasCustomPrompt="1"/>
          </p:nvPr>
        </p:nvSpPr>
        <p:spPr>
          <a:xfrm>
            <a:off x="623889" y="5627297"/>
            <a:ext cx="10944225" cy="539751"/>
          </a:xfrm>
        </p:spPr>
        <p:txBody>
          <a:bodyPr anchor="b">
            <a:noAutofit/>
          </a:bodyPr>
          <a:lstStyle>
            <a:lvl1pPr marL="0" indent="0">
              <a:spcAft>
                <a:spcPts val="0"/>
              </a:spcAft>
              <a:buNone/>
              <a:defRPr sz="1000">
                <a:solidFill>
                  <a:schemeClr val="tx1"/>
                </a:solidFill>
                <a:latin typeface="+mj-lt"/>
              </a:defRPr>
            </a:lvl1pPr>
            <a:lvl2pPr marL="188909" indent="0">
              <a:buNone/>
              <a:defRPr/>
            </a:lvl2pPr>
          </a:lstStyle>
          <a:p>
            <a:pPr lvl="0"/>
            <a:r>
              <a:rPr lang="en-GB"/>
              <a:t>Click to add footnotes</a:t>
            </a:r>
          </a:p>
        </p:txBody>
      </p:sp>
      <p:sp>
        <p:nvSpPr>
          <p:cNvPr id="3" name="Google Shape;17;p14">
            <a:extLst>
              <a:ext uri="{FF2B5EF4-FFF2-40B4-BE49-F238E27FC236}">
                <a16:creationId xmlns:a16="http://schemas.microsoft.com/office/drawing/2014/main" id="{1A38A10E-72D1-C905-84AA-E205323098D0}"/>
              </a:ext>
            </a:extLst>
          </p:cNvPr>
          <p:cNvSpPr txBox="1">
            <a:spLocks noGrp="1"/>
          </p:cNvSpPr>
          <p:nvPr>
            <p:ph type="body" idx="14" hasCustomPrompt="1"/>
          </p:nvPr>
        </p:nvSpPr>
        <p:spPr>
          <a:xfrm>
            <a:off x="2607869" y="6393686"/>
            <a:ext cx="2859679" cy="240833"/>
          </a:xfrm>
          <a:prstGeom prst="rect">
            <a:avLst/>
          </a:prstGeom>
          <a:noFill/>
          <a:ln>
            <a:noFill/>
          </a:ln>
        </p:spPr>
        <p:txBody>
          <a:bodyPr spcFirstLastPara="1" vert="horz" wrap="square" lIns="0" tIns="0" rIns="0" bIns="0" anchor="ctr" anchorCtr="0">
            <a:noAutofit/>
          </a:bodyPr>
          <a:lstStyle>
            <a:lvl1pPr marL="0" marR="0" lvl="0" indent="0" algn="l" rtl="0">
              <a:lnSpc>
                <a:spcPct val="100000"/>
              </a:lnSpc>
              <a:spcBef>
                <a:spcPts val="427"/>
              </a:spcBef>
              <a:spcAft>
                <a:spcPts val="0"/>
              </a:spcAft>
              <a:buClr>
                <a:srgbClr val="05416B"/>
              </a:buClr>
              <a:buSzPts val="1600"/>
              <a:buFont typeface="Noto Sans Symbols"/>
              <a:buNone/>
              <a:defRPr sz="1200" b="1" i="0" u="none" strike="noStrike" cap="none">
                <a:solidFill>
                  <a:srgbClr val="AB0C23"/>
                </a:solidFill>
                <a:latin typeface="+mj-lt"/>
                <a:ea typeface="Arial Narrow"/>
                <a:cs typeface="Arial Narrow"/>
                <a:sym typeface="Arial Narrow"/>
              </a:defRPr>
            </a:lvl1pPr>
            <a:lvl2pPr marL="1219140" marR="0" lvl="1" indent="-440245"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09" marR="0" lvl="2" indent="-440245"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278" marR="0" lvl="3"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848" marR="0" lvl="4"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418" marR="0" lvl="5"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6987" marR="0" lvl="6"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557" marR="0" lvl="7"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126" marR="0" lvl="8"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r>
              <a:rPr lang="fr-CH" err="1"/>
              <a:t>Add</a:t>
            </a:r>
            <a:r>
              <a:rPr lang="fr-CH"/>
              <a:t> </a:t>
            </a:r>
            <a:r>
              <a:rPr lang="fr-CH" err="1"/>
              <a:t>name</a:t>
            </a:r>
            <a:r>
              <a:rPr lang="fr-CH"/>
              <a:t> of </a:t>
            </a:r>
            <a:r>
              <a:rPr lang="fr-CH" err="1"/>
              <a:t>presenter</a:t>
            </a:r>
            <a:r>
              <a:rPr lang="fr-CH"/>
              <a:t> </a:t>
            </a:r>
            <a:r>
              <a:rPr lang="fr-CH" err="1"/>
              <a:t>here</a:t>
            </a:r>
            <a:endParaRPr/>
          </a:p>
        </p:txBody>
      </p:sp>
    </p:spTree>
    <p:extLst>
      <p:ext uri="{BB962C8B-B14F-4D97-AF65-F5344CB8AC3E}">
        <p14:creationId xmlns:p14="http://schemas.microsoft.com/office/powerpoint/2010/main" val="2259559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4.xml><?xml version="1.0" encoding="utf-8"?>
<p:sldLayout xmlns:a="http://schemas.openxmlformats.org/drawingml/2006/main" xmlns:r="http://schemas.openxmlformats.org/officeDocument/2006/relationships" xmlns:p="http://schemas.openxmlformats.org/presentationml/2006/main" preserve="1" userDrawn="1">
  <p:cSld name="Title and Content_no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368FA-02C7-52E1-4924-182C8108F731}"/>
              </a:ext>
            </a:extLst>
          </p:cNvPr>
          <p:cNvSpPr>
            <a:spLocks noGrp="1"/>
          </p:cNvSpPr>
          <p:nvPr>
            <p:ph type="title"/>
          </p:nvPr>
        </p:nvSpPr>
        <p:spPr>
          <a:xfrm>
            <a:off x="623889" y="365128"/>
            <a:ext cx="10944225" cy="579185"/>
          </a:xfrm>
        </p:spPr>
        <p:txBody>
          <a:bodyPr tIns="0"/>
          <a:lstStyle>
            <a:lvl1pPr>
              <a:defRPr>
                <a:solidFill>
                  <a:schemeClr val="bg2"/>
                </a:solidFill>
                <a:latin typeface="+mj-lt"/>
              </a:defRPr>
            </a:lvl1pPr>
          </a:lstStyle>
          <a:p>
            <a:r>
              <a:rPr lang="en-GB"/>
              <a:t>Click to edit Master title style</a:t>
            </a:r>
          </a:p>
        </p:txBody>
      </p:sp>
      <p:sp>
        <p:nvSpPr>
          <p:cNvPr id="5" name="Content Placeholder 4">
            <a:extLst>
              <a:ext uri="{FF2B5EF4-FFF2-40B4-BE49-F238E27FC236}">
                <a16:creationId xmlns:a16="http://schemas.microsoft.com/office/drawing/2014/main" id="{F36D9114-FA47-C1D0-64E5-F9EB2F42DB4D}"/>
              </a:ext>
            </a:extLst>
          </p:cNvPr>
          <p:cNvSpPr>
            <a:spLocks noGrp="1"/>
          </p:cNvSpPr>
          <p:nvPr>
            <p:ph sz="quarter" idx="10"/>
          </p:nvPr>
        </p:nvSpPr>
        <p:spPr>
          <a:xfrm>
            <a:off x="623889" y="1484313"/>
            <a:ext cx="10944225" cy="4105275"/>
          </a:xfrm>
        </p:spPr>
        <p:txBody>
          <a:bodyPr>
            <a:noAutofit/>
          </a:bodyPr>
          <a:lstStyle>
            <a:lvl1pPr>
              <a:buClr>
                <a:schemeClr val="bg2"/>
              </a:buClr>
              <a:defRPr sz="1800">
                <a:solidFill>
                  <a:schemeClr val="tx1"/>
                </a:solidFill>
                <a:latin typeface="+mj-lt"/>
              </a:defRPr>
            </a:lvl1pPr>
            <a:lvl2pPr>
              <a:buClr>
                <a:schemeClr val="bg2"/>
              </a:buClr>
              <a:defRPr sz="1600">
                <a:solidFill>
                  <a:schemeClr val="tx1"/>
                </a:solidFill>
                <a:latin typeface="+mj-lt"/>
              </a:defRPr>
            </a:lvl2pPr>
            <a:lvl3pPr>
              <a:buClr>
                <a:schemeClr val="bg2"/>
              </a:buClr>
              <a:defRPr sz="1400">
                <a:solidFill>
                  <a:schemeClr val="tx1"/>
                </a:solidFill>
                <a:latin typeface="+mj-lt"/>
              </a:defRPr>
            </a:lvl3pPr>
            <a:lvl4pPr>
              <a:defRPr sz="1800">
                <a:latin typeface="+mj-lt"/>
              </a:defRPr>
            </a:lvl4pPr>
            <a:lvl5pPr marL="0" indent="0">
              <a:buNone/>
              <a:defRPr/>
            </a:lvl5pPr>
          </a:lstStyle>
          <a:p>
            <a:pPr lvl="0"/>
            <a:r>
              <a:rPr lang="en-GB"/>
              <a:t>Click to edit Master text styles</a:t>
            </a:r>
          </a:p>
          <a:p>
            <a:pPr lvl="1"/>
            <a:r>
              <a:rPr lang="en-GB"/>
              <a:t>Second level</a:t>
            </a:r>
          </a:p>
          <a:p>
            <a:pPr lvl="2"/>
            <a:r>
              <a:rPr lang="en-GB"/>
              <a:t>Third level</a:t>
            </a:r>
          </a:p>
        </p:txBody>
      </p:sp>
      <p:sp>
        <p:nvSpPr>
          <p:cNvPr id="4" name="Text Placeholder 3">
            <a:extLst>
              <a:ext uri="{FF2B5EF4-FFF2-40B4-BE49-F238E27FC236}">
                <a16:creationId xmlns:a16="http://schemas.microsoft.com/office/drawing/2014/main" id="{FE0C82CD-7852-72EA-AA88-875F4976E2E7}"/>
              </a:ext>
            </a:extLst>
          </p:cNvPr>
          <p:cNvSpPr>
            <a:spLocks noGrp="1"/>
          </p:cNvSpPr>
          <p:nvPr>
            <p:ph type="body" sz="quarter" idx="13" hasCustomPrompt="1"/>
          </p:nvPr>
        </p:nvSpPr>
        <p:spPr>
          <a:xfrm>
            <a:off x="623889" y="5627297"/>
            <a:ext cx="10944225" cy="539751"/>
          </a:xfrm>
        </p:spPr>
        <p:txBody>
          <a:bodyPr anchor="b">
            <a:noAutofit/>
          </a:bodyPr>
          <a:lstStyle>
            <a:lvl1pPr marL="0" indent="0">
              <a:spcAft>
                <a:spcPts val="0"/>
              </a:spcAft>
              <a:buNone/>
              <a:defRPr sz="1000">
                <a:solidFill>
                  <a:schemeClr val="tx1"/>
                </a:solidFill>
                <a:latin typeface="+mj-lt"/>
              </a:defRPr>
            </a:lvl1pPr>
            <a:lvl2pPr marL="188909" indent="0">
              <a:buNone/>
              <a:defRPr/>
            </a:lvl2pPr>
          </a:lstStyle>
          <a:p>
            <a:pPr lvl="0"/>
            <a:r>
              <a:rPr lang="en-GB"/>
              <a:t>Click to add footnotes</a:t>
            </a:r>
          </a:p>
        </p:txBody>
      </p:sp>
      <p:sp>
        <p:nvSpPr>
          <p:cNvPr id="3" name="Google Shape;17;p14">
            <a:extLst>
              <a:ext uri="{FF2B5EF4-FFF2-40B4-BE49-F238E27FC236}">
                <a16:creationId xmlns:a16="http://schemas.microsoft.com/office/drawing/2014/main" id="{A42F7D27-EEAB-5298-E9DA-63B5050EB863}"/>
              </a:ext>
            </a:extLst>
          </p:cNvPr>
          <p:cNvSpPr txBox="1">
            <a:spLocks noGrp="1"/>
          </p:cNvSpPr>
          <p:nvPr>
            <p:ph type="body" idx="14" hasCustomPrompt="1"/>
          </p:nvPr>
        </p:nvSpPr>
        <p:spPr>
          <a:xfrm>
            <a:off x="2607869" y="6393686"/>
            <a:ext cx="2859679" cy="240833"/>
          </a:xfrm>
          <a:prstGeom prst="rect">
            <a:avLst/>
          </a:prstGeom>
          <a:noFill/>
          <a:ln>
            <a:noFill/>
          </a:ln>
        </p:spPr>
        <p:txBody>
          <a:bodyPr spcFirstLastPara="1" vert="horz" wrap="square" lIns="0" tIns="0" rIns="0" bIns="0" anchor="ctr" anchorCtr="0">
            <a:noAutofit/>
          </a:bodyPr>
          <a:lstStyle>
            <a:lvl1pPr marL="0" marR="0" lvl="0" indent="0" algn="l" rtl="0">
              <a:lnSpc>
                <a:spcPct val="100000"/>
              </a:lnSpc>
              <a:spcBef>
                <a:spcPts val="427"/>
              </a:spcBef>
              <a:spcAft>
                <a:spcPts val="0"/>
              </a:spcAft>
              <a:buClr>
                <a:srgbClr val="05416B"/>
              </a:buClr>
              <a:buSzPts val="1600"/>
              <a:buFont typeface="Noto Sans Symbols"/>
              <a:buNone/>
              <a:defRPr sz="1200" b="1" i="0" u="none" strike="noStrike" cap="none">
                <a:solidFill>
                  <a:srgbClr val="AB0C23"/>
                </a:solidFill>
                <a:latin typeface="+mj-lt"/>
                <a:ea typeface="Arial Narrow"/>
                <a:cs typeface="Arial Narrow"/>
                <a:sym typeface="Arial Narrow"/>
              </a:defRPr>
            </a:lvl1pPr>
            <a:lvl2pPr marL="1219140" marR="0" lvl="1" indent="-440245"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09" marR="0" lvl="2" indent="-440245"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278" marR="0" lvl="3"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848" marR="0" lvl="4"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418" marR="0" lvl="5"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6987" marR="0" lvl="6"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557" marR="0" lvl="7"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126" marR="0" lvl="8"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r>
              <a:rPr lang="fr-CH" err="1"/>
              <a:t>Add</a:t>
            </a:r>
            <a:r>
              <a:rPr lang="fr-CH"/>
              <a:t> </a:t>
            </a:r>
            <a:r>
              <a:rPr lang="fr-CH" err="1"/>
              <a:t>name</a:t>
            </a:r>
            <a:r>
              <a:rPr lang="fr-CH"/>
              <a:t> of </a:t>
            </a:r>
            <a:r>
              <a:rPr lang="fr-CH" err="1"/>
              <a:t>presenter</a:t>
            </a:r>
            <a:r>
              <a:rPr lang="fr-CH"/>
              <a:t> </a:t>
            </a:r>
            <a:r>
              <a:rPr lang="fr-CH" err="1"/>
              <a:t>here</a:t>
            </a:r>
            <a:endParaRPr/>
          </a:p>
        </p:txBody>
      </p:sp>
    </p:spTree>
    <p:extLst>
      <p:ext uri="{BB962C8B-B14F-4D97-AF65-F5344CB8AC3E}">
        <p14:creationId xmlns:p14="http://schemas.microsoft.com/office/powerpoint/2010/main" val="2513953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5.xml><?xml version="1.0" encoding="utf-8"?>
<p:sldLayout xmlns:a="http://schemas.openxmlformats.org/drawingml/2006/main" xmlns:r="http://schemas.openxmlformats.org/officeDocument/2006/relationships" xmlns:p="http://schemas.openxmlformats.org/presentationml/2006/main" preserve="1" userDrawn="1">
  <p:cSld name="Title only_No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368FA-02C7-52E1-4924-182C8108F731}"/>
              </a:ext>
            </a:extLst>
          </p:cNvPr>
          <p:cNvSpPr>
            <a:spLocks noGrp="1"/>
          </p:cNvSpPr>
          <p:nvPr>
            <p:ph type="title"/>
          </p:nvPr>
        </p:nvSpPr>
        <p:spPr>
          <a:xfrm>
            <a:off x="623889" y="365128"/>
            <a:ext cx="10944225" cy="579185"/>
          </a:xfrm>
        </p:spPr>
        <p:txBody>
          <a:bodyPr tIns="0"/>
          <a:lstStyle>
            <a:lvl1pPr>
              <a:defRPr>
                <a:solidFill>
                  <a:schemeClr val="bg2"/>
                </a:solidFill>
                <a:latin typeface="+mj-lt"/>
              </a:defRPr>
            </a:lvl1pPr>
          </a:lstStyle>
          <a:p>
            <a:r>
              <a:rPr lang="en-GB"/>
              <a:t>Click to edit Master title style</a:t>
            </a:r>
          </a:p>
        </p:txBody>
      </p:sp>
      <p:sp>
        <p:nvSpPr>
          <p:cNvPr id="4" name="Text Placeholder 3">
            <a:extLst>
              <a:ext uri="{FF2B5EF4-FFF2-40B4-BE49-F238E27FC236}">
                <a16:creationId xmlns:a16="http://schemas.microsoft.com/office/drawing/2014/main" id="{FE0C82CD-7852-72EA-AA88-875F4976E2E7}"/>
              </a:ext>
            </a:extLst>
          </p:cNvPr>
          <p:cNvSpPr>
            <a:spLocks noGrp="1"/>
          </p:cNvSpPr>
          <p:nvPr>
            <p:ph type="body" sz="quarter" idx="13" hasCustomPrompt="1"/>
          </p:nvPr>
        </p:nvSpPr>
        <p:spPr>
          <a:xfrm>
            <a:off x="623889" y="5627297"/>
            <a:ext cx="10944225" cy="539751"/>
          </a:xfrm>
        </p:spPr>
        <p:txBody>
          <a:bodyPr anchor="b">
            <a:noAutofit/>
          </a:bodyPr>
          <a:lstStyle>
            <a:lvl1pPr marL="0" indent="0">
              <a:spcAft>
                <a:spcPts val="0"/>
              </a:spcAft>
              <a:buNone/>
              <a:defRPr sz="1000">
                <a:solidFill>
                  <a:schemeClr val="tx1"/>
                </a:solidFill>
                <a:latin typeface="+mj-lt"/>
              </a:defRPr>
            </a:lvl1pPr>
            <a:lvl2pPr marL="188909" indent="0">
              <a:buNone/>
              <a:defRPr/>
            </a:lvl2pPr>
          </a:lstStyle>
          <a:p>
            <a:pPr lvl="0"/>
            <a:r>
              <a:rPr lang="en-GB"/>
              <a:t>Click to add footnotes</a:t>
            </a:r>
          </a:p>
        </p:txBody>
      </p:sp>
      <p:sp>
        <p:nvSpPr>
          <p:cNvPr id="3" name="Google Shape;17;p14">
            <a:extLst>
              <a:ext uri="{FF2B5EF4-FFF2-40B4-BE49-F238E27FC236}">
                <a16:creationId xmlns:a16="http://schemas.microsoft.com/office/drawing/2014/main" id="{066039AF-AE05-C3BF-8BAE-6AA5C7BC3E8C}"/>
              </a:ext>
            </a:extLst>
          </p:cNvPr>
          <p:cNvSpPr txBox="1">
            <a:spLocks noGrp="1"/>
          </p:cNvSpPr>
          <p:nvPr>
            <p:ph type="body" idx="14" hasCustomPrompt="1"/>
          </p:nvPr>
        </p:nvSpPr>
        <p:spPr>
          <a:xfrm>
            <a:off x="2607869" y="6393686"/>
            <a:ext cx="2859679" cy="240833"/>
          </a:xfrm>
          <a:prstGeom prst="rect">
            <a:avLst/>
          </a:prstGeom>
          <a:noFill/>
          <a:ln>
            <a:noFill/>
          </a:ln>
        </p:spPr>
        <p:txBody>
          <a:bodyPr spcFirstLastPara="1" vert="horz" wrap="square" lIns="0" tIns="0" rIns="0" bIns="0" anchor="ctr" anchorCtr="0">
            <a:noAutofit/>
          </a:bodyPr>
          <a:lstStyle>
            <a:lvl1pPr marL="0" marR="0" lvl="0" indent="0" algn="l" rtl="0">
              <a:lnSpc>
                <a:spcPct val="100000"/>
              </a:lnSpc>
              <a:spcBef>
                <a:spcPts val="427"/>
              </a:spcBef>
              <a:spcAft>
                <a:spcPts val="0"/>
              </a:spcAft>
              <a:buClr>
                <a:srgbClr val="05416B"/>
              </a:buClr>
              <a:buSzPts val="1600"/>
              <a:buFont typeface="Noto Sans Symbols"/>
              <a:buNone/>
              <a:defRPr sz="1200" b="1" i="0" u="none" strike="noStrike" cap="none">
                <a:solidFill>
                  <a:srgbClr val="AB0C23"/>
                </a:solidFill>
                <a:latin typeface="+mj-lt"/>
                <a:ea typeface="Arial Narrow"/>
                <a:cs typeface="Arial Narrow"/>
                <a:sym typeface="Arial Narrow"/>
              </a:defRPr>
            </a:lvl1pPr>
            <a:lvl2pPr marL="1219140" marR="0" lvl="1" indent="-440245"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09" marR="0" lvl="2" indent="-440245"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278" marR="0" lvl="3"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848" marR="0" lvl="4"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418" marR="0" lvl="5"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6987" marR="0" lvl="6"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557" marR="0" lvl="7"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126" marR="0" lvl="8" indent="-440245"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r>
              <a:rPr lang="fr-CH" err="1"/>
              <a:t>Add</a:t>
            </a:r>
            <a:r>
              <a:rPr lang="fr-CH"/>
              <a:t> </a:t>
            </a:r>
            <a:r>
              <a:rPr lang="fr-CH" err="1"/>
              <a:t>name</a:t>
            </a:r>
            <a:r>
              <a:rPr lang="fr-CH"/>
              <a:t> of </a:t>
            </a:r>
            <a:r>
              <a:rPr lang="fr-CH" err="1"/>
              <a:t>presenter</a:t>
            </a:r>
            <a:r>
              <a:rPr lang="fr-CH"/>
              <a:t> </a:t>
            </a:r>
            <a:r>
              <a:rPr lang="fr-CH" err="1"/>
              <a:t>here</a:t>
            </a:r>
            <a:endParaRPr/>
          </a:p>
        </p:txBody>
      </p:sp>
    </p:spTree>
    <p:extLst>
      <p:ext uri="{BB962C8B-B14F-4D97-AF65-F5344CB8AC3E}">
        <p14:creationId xmlns:p14="http://schemas.microsoft.com/office/powerpoint/2010/main" val="5922179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6.xml><?xml version="1.0" encoding="utf-8"?>
<p:sldLayout xmlns:a="http://schemas.openxmlformats.org/drawingml/2006/main" xmlns:r="http://schemas.openxmlformats.org/officeDocument/2006/relationships" xmlns:p="http://schemas.openxmlformats.org/presentationml/2006/main" showMasterSp="0" matchingName="7_Free Content" preserve="1" userDrawn="1">
  <p:cSld name="7_Free Content">
    <p:spTree>
      <p:nvGrpSpPr>
        <p:cNvPr id="1" name="Shape 44"/>
        <p:cNvGrpSpPr/>
        <p:nvPr/>
      </p:nvGrpSpPr>
      <p:grpSpPr>
        <a:xfrm>
          <a:off x="0" y="0"/>
          <a:ext cx="0" cy="0"/>
          <a:chOff x="0" y="0"/>
          <a:chExt cx="0" cy="0"/>
        </a:xfrm>
      </p:grpSpPr>
      <p:sp>
        <p:nvSpPr>
          <p:cNvPr id="10" name="Text Placeholder 3">
            <a:extLst>
              <a:ext uri="{FF2B5EF4-FFF2-40B4-BE49-F238E27FC236}">
                <a16:creationId xmlns:a16="http://schemas.microsoft.com/office/drawing/2014/main" id="{287D68E1-6054-41A0-9F7E-38209ACC31E6}"/>
              </a:ext>
            </a:extLst>
          </p:cNvPr>
          <p:cNvSpPr>
            <a:spLocks noGrp="1"/>
          </p:cNvSpPr>
          <p:nvPr>
            <p:ph type="body" sz="half" idx="10" hasCustomPrompt="1"/>
          </p:nvPr>
        </p:nvSpPr>
        <p:spPr>
          <a:xfrm>
            <a:off x="624418" y="2060011"/>
            <a:ext cx="5471583" cy="1502340"/>
          </a:xfrm>
          <a:prstGeom prst="rect">
            <a:avLst/>
          </a:prstGeom>
        </p:spPr>
        <p:txBody>
          <a:bodyPr>
            <a:normAutofit/>
          </a:bodyPr>
          <a:lstStyle>
            <a:lvl1pPr marL="0" indent="0">
              <a:spcBef>
                <a:spcPts val="0"/>
              </a:spcBef>
              <a:buNone/>
              <a:defRPr sz="2000" b="0" i="0">
                <a:solidFill>
                  <a:schemeClr val="tx1"/>
                </a:solidFill>
                <a:latin typeface="+mj-lt"/>
                <a:cs typeface="Arial Narrow" panose="020B0604020202020204" pitchFamily="34" charset="0"/>
              </a:defRPr>
            </a:lvl1pPr>
            <a:lvl2pPr marL="609570" indent="0">
              <a:buNone/>
              <a:defRPr sz="1867"/>
            </a:lvl2pPr>
            <a:lvl3pPr marL="1219140" indent="0">
              <a:buNone/>
              <a:defRPr sz="1600"/>
            </a:lvl3pPr>
            <a:lvl4pPr marL="1828709" indent="0">
              <a:buNone/>
              <a:defRPr sz="1333"/>
            </a:lvl4pPr>
            <a:lvl5pPr marL="2438278" indent="0">
              <a:buNone/>
              <a:defRPr sz="1333"/>
            </a:lvl5pPr>
            <a:lvl6pPr marL="3047848" indent="0">
              <a:buNone/>
              <a:defRPr sz="1333"/>
            </a:lvl6pPr>
            <a:lvl7pPr marL="3657418" indent="0">
              <a:buNone/>
              <a:defRPr sz="1333"/>
            </a:lvl7pPr>
            <a:lvl8pPr marL="4266987" indent="0">
              <a:buNone/>
              <a:defRPr sz="1333"/>
            </a:lvl8pPr>
            <a:lvl9pPr marL="4876557" indent="0">
              <a:buNone/>
              <a:defRPr sz="1333"/>
            </a:lvl9pPr>
          </a:lstStyle>
          <a:p>
            <a:pPr lvl="0"/>
            <a:r>
              <a:rPr lang="en-CH"/>
              <a:t>Click to add text </a:t>
            </a:r>
            <a:endParaRPr lang="en-GB"/>
          </a:p>
        </p:txBody>
      </p:sp>
      <p:sp>
        <p:nvSpPr>
          <p:cNvPr id="11" name="Google Shape;48;p20">
            <a:extLst>
              <a:ext uri="{FF2B5EF4-FFF2-40B4-BE49-F238E27FC236}">
                <a16:creationId xmlns:a16="http://schemas.microsoft.com/office/drawing/2014/main" id="{233D06C7-442A-4E69-9D20-2D31FDBC308C}"/>
              </a:ext>
            </a:extLst>
          </p:cNvPr>
          <p:cNvSpPr txBox="1"/>
          <p:nvPr userDrawn="1"/>
        </p:nvSpPr>
        <p:spPr>
          <a:xfrm>
            <a:off x="624418" y="4664153"/>
            <a:ext cx="5471583" cy="1600384"/>
          </a:xfrm>
          <a:prstGeom prst="rect">
            <a:avLst/>
          </a:prstGeom>
          <a:noFill/>
          <a:ln>
            <a:noFill/>
          </a:ln>
        </p:spPr>
        <p:txBody>
          <a:bodyPr spcFirstLastPara="1" wrap="square" lIns="0" tIns="60933" rIns="121900" bIns="60933" anchor="t" anchorCtr="0">
            <a:spAutoFit/>
          </a:bodyPr>
          <a:lstStyle/>
          <a:p>
            <a:pPr marL="0" marR="0" lvl="0" indent="0" algn="l" rtl="0">
              <a:lnSpc>
                <a:spcPct val="100000"/>
              </a:lnSpc>
              <a:spcBef>
                <a:spcPts val="0"/>
              </a:spcBef>
              <a:spcAft>
                <a:spcPts val="0"/>
              </a:spcAft>
              <a:buClr>
                <a:srgbClr val="000000"/>
              </a:buClr>
              <a:buSzPts val="1200"/>
              <a:buFont typeface="Arial"/>
              <a:buNone/>
            </a:pPr>
            <a:r>
              <a:rPr lang="en-US" sz="1600" b="1" i="0" u="none" strike="noStrike" cap="none">
                <a:solidFill>
                  <a:schemeClr val="bg2"/>
                </a:solidFill>
                <a:latin typeface="+mj-lt"/>
                <a:ea typeface="Arial Narrow"/>
                <a:cs typeface="Arial Narrow"/>
                <a:sym typeface="Arial Narrow"/>
              </a:rPr>
              <a:t>European Society for Medical Oncology (ESMO)</a:t>
            </a:r>
            <a:endParaRPr sz="1600" b="0" i="0" u="none" strike="noStrike" cap="none">
              <a:solidFill>
                <a:schemeClr val="bg2"/>
              </a:solidFill>
              <a:latin typeface="+mj-lt"/>
              <a:ea typeface="Arial Narrow"/>
              <a:cs typeface="Arial Narrow"/>
              <a:sym typeface="Arial Narrow"/>
            </a:endParaRPr>
          </a:p>
          <a:p>
            <a:pPr marL="0" marR="0" lvl="0" indent="0" algn="l" rtl="0">
              <a:lnSpc>
                <a:spcPct val="100000"/>
              </a:lnSpc>
              <a:spcBef>
                <a:spcPts val="0"/>
              </a:spcBef>
              <a:spcAft>
                <a:spcPts val="0"/>
              </a:spcAft>
              <a:buClr>
                <a:srgbClr val="000000"/>
              </a:buClr>
              <a:buSzPts val="1200"/>
              <a:buFont typeface="Arial"/>
              <a:buNone/>
            </a:pPr>
            <a:r>
              <a:rPr lang="en-US" sz="1600" b="0" i="0" u="none" strike="noStrike" cap="none">
                <a:solidFill>
                  <a:schemeClr val="bg2"/>
                </a:solidFill>
                <a:latin typeface="+mj-lt"/>
                <a:ea typeface="Arial Narrow"/>
                <a:cs typeface="Arial Narrow"/>
                <a:sym typeface="Arial Narrow"/>
              </a:rPr>
              <a:t>Via Ginevra 4, CH-6900 Lugano</a:t>
            </a:r>
            <a:br>
              <a:rPr lang="en-US" sz="1600" b="0" i="0" u="none" strike="noStrike" cap="none">
                <a:solidFill>
                  <a:schemeClr val="bg2"/>
                </a:solidFill>
                <a:latin typeface="+mj-lt"/>
                <a:ea typeface="Arial Narrow"/>
                <a:cs typeface="Arial Narrow"/>
                <a:sym typeface="Arial Narrow"/>
              </a:rPr>
            </a:br>
            <a:r>
              <a:rPr lang="en-US" sz="1600" b="0" i="0" u="none" strike="noStrike" cap="none">
                <a:solidFill>
                  <a:schemeClr val="bg2"/>
                </a:solidFill>
                <a:latin typeface="+mj-lt"/>
                <a:ea typeface="Arial Narrow"/>
                <a:cs typeface="Arial Narrow"/>
                <a:sym typeface="Arial Narrow"/>
              </a:rPr>
              <a:t>T. +41 (0)91 973 19 00</a:t>
            </a:r>
            <a:br>
              <a:rPr lang="en-US" sz="1600" b="0" i="0" u="none" strike="noStrike" cap="none">
                <a:solidFill>
                  <a:schemeClr val="bg2"/>
                </a:solidFill>
                <a:latin typeface="+mj-lt"/>
                <a:ea typeface="Arial Narrow"/>
                <a:cs typeface="Arial Narrow"/>
                <a:sym typeface="Arial Narrow"/>
              </a:rPr>
            </a:br>
            <a:r>
              <a:rPr lang="en-US" sz="1600" b="0" i="0" u="none" strike="noStrike" cap="none">
                <a:solidFill>
                  <a:schemeClr val="bg2"/>
                </a:solidFill>
                <a:latin typeface="+mj-lt"/>
                <a:ea typeface="Arial Narrow"/>
                <a:cs typeface="Arial Narrow"/>
                <a:sym typeface="Arial Narrow"/>
              </a:rPr>
              <a:t>esmo@esmo.org</a:t>
            </a:r>
            <a:br>
              <a:rPr lang="en-US" sz="1600" b="0" i="0" u="none" strike="noStrike" cap="none">
                <a:solidFill>
                  <a:schemeClr val="bg2"/>
                </a:solidFill>
                <a:latin typeface="+mj-lt"/>
                <a:ea typeface="Arial Narrow"/>
                <a:cs typeface="Arial Narrow"/>
                <a:sym typeface="Arial Narrow"/>
              </a:rPr>
            </a:br>
            <a:endParaRPr sz="1600" b="0" i="0" u="none" strike="noStrike" cap="none">
              <a:solidFill>
                <a:schemeClr val="bg2"/>
              </a:solidFill>
              <a:latin typeface="+mj-lt"/>
              <a:ea typeface="Arial Narrow"/>
              <a:cs typeface="Arial Narrow"/>
              <a:sym typeface="Arial Narrow"/>
            </a:endParaRPr>
          </a:p>
          <a:p>
            <a:pPr marL="0" marR="0" lvl="0" indent="0" algn="l" rtl="0">
              <a:lnSpc>
                <a:spcPct val="100000"/>
              </a:lnSpc>
              <a:spcBef>
                <a:spcPts val="0"/>
              </a:spcBef>
              <a:spcAft>
                <a:spcPts val="0"/>
              </a:spcAft>
              <a:buClr>
                <a:srgbClr val="000000"/>
              </a:buClr>
              <a:buSzPts val="1200"/>
              <a:buFont typeface="Arial"/>
              <a:buNone/>
            </a:pPr>
            <a:r>
              <a:rPr lang="en-US" sz="1600" b="1" i="0" u="none" strike="noStrike" cap="none">
                <a:solidFill>
                  <a:schemeClr val="bg2"/>
                </a:solidFill>
                <a:latin typeface="+mj-lt"/>
                <a:ea typeface="Arial Narrow"/>
                <a:cs typeface="Arial Narrow"/>
                <a:sym typeface="Arial Narrow"/>
              </a:rPr>
              <a:t>esmo.org</a:t>
            </a:r>
            <a:endParaRPr sz="1600" b="1" i="0" u="none" strike="noStrike" cap="none">
              <a:solidFill>
                <a:schemeClr val="bg2"/>
              </a:solidFill>
              <a:latin typeface="+mj-lt"/>
              <a:ea typeface="Arial Narrow"/>
              <a:cs typeface="Arial Narrow"/>
              <a:sym typeface="Arial Narrow"/>
            </a:endParaRPr>
          </a:p>
        </p:txBody>
      </p:sp>
      <p:pic>
        <p:nvPicPr>
          <p:cNvPr id="2" name="Picture 1" descr="Logo&#10;&#10;Description automatically generated">
            <a:extLst>
              <a:ext uri="{FF2B5EF4-FFF2-40B4-BE49-F238E27FC236}">
                <a16:creationId xmlns:a16="http://schemas.microsoft.com/office/drawing/2014/main" id="{CD8CCFD7-15E4-FC5A-FF84-42F24F7CF39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24419" y="443048"/>
            <a:ext cx="3381255" cy="581153"/>
          </a:xfrm>
          <a:prstGeom prst="rect">
            <a:avLst/>
          </a:prstGeom>
        </p:spPr>
      </p:pic>
      <p:pic>
        <p:nvPicPr>
          <p:cNvPr id="3" name="Picture 2">
            <a:extLst>
              <a:ext uri="{FF2B5EF4-FFF2-40B4-BE49-F238E27FC236}">
                <a16:creationId xmlns:a16="http://schemas.microsoft.com/office/drawing/2014/main" id="{1986E851-BD39-384D-50D1-FD36E94676B5}"/>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6869373" y="365758"/>
            <a:ext cx="5322627" cy="6490447"/>
          </a:xfrm>
          <a:prstGeom prst="rect">
            <a:avLst/>
          </a:prstGeom>
        </p:spPr>
      </p:pic>
    </p:spTree>
    <p:extLst>
      <p:ext uri="{BB962C8B-B14F-4D97-AF65-F5344CB8AC3E}">
        <p14:creationId xmlns:p14="http://schemas.microsoft.com/office/powerpoint/2010/main" val="4753648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1943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8.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pic>
        <p:nvPicPr>
          <p:cNvPr id="14" name="ESMO-Congress-2025-Visual"/>
          <p:cNvPicPr>
            <a:picLocks noChangeAspect="1"/>
          </p:cNvPicPr>
          <p:nvPr userDrawn="1"/>
        </p:nvPicPr>
        <p:blipFill>
          <a:blip r:embed="rId2"/>
          <a:srcRect/>
          <a:stretch>
            <a:fillRect/>
          </a:stretch>
        </p:blipFill>
        <p:spPr>
          <a:xfrm>
            <a:off x="6113925" y="285749"/>
            <a:ext cx="6076951" cy="6572251"/>
          </a:xfrm>
          <a:prstGeom prst="rect">
            <a:avLst/>
          </a:prstGeom>
        </p:spPr>
      </p:pic>
      <p:pic>
        <p:nvPicPr>
          <p:cNvPr id="2" name="ESMO-Congress-2025-Logo"/>
          <p:cNvPicPr>
            <a:picLocks noChangeAspect="1"/>
          </p:cNvPicPr>
          <p:nvPr userDrawn="1"/>
        </p:nvPicPr>
        <p:blipFill>
          <a:blip r:embed="rId3">
            <a:extLst>
              <a:ext uri="{96DAC541-7B7A-43D3-8B79-37D633B846F1}">
                <asvg:svgBlip xmlns:asvg="http://schemas.microsoft.com/office/drawing/2016/SVG/main" r:embed="rId4"/>
              </a:ext>
            </a:extLst>
          </a:blip>
          <a:srcRect/>
          <a:stretch>
            <a:fillRect/>
          </a:stretch>
        </p:blipFill>
        <p:spPr>
          <a:xfrm>
            <a:off x="957673" y="952501"/>
            <a:ext cx="3398427" cy="647700"/>
          </a:xfrm>
          <a:prstGeom prst="rect">
            <a:avLst/>
          </a:prstGeom>
        </p:spPr>
      </p:pic>
      <p:sp>
        <p:nvSpPr>
          <p:cNvPr id="9" name="Espace réservé du texte 8"/>
          <p:cNvSpPr>
            <a:spLocks noGrp="1"/>
          </p:cNvSpPr>
          <p:nvPr>
            <p:ph type="body" sz="quarter" idx="10" hasCustomPrompt="1"/>
          </p:nvPr>
        </p:nvSpPr>
        <p:spPr>
          <a:xfrm>
            <a:off x="952501" y="2585142"/>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PRESENTATION</a:t>
            </a:r>
          </a:p>
        </p:txBody>
      </p:sp>
      <p:sp>
        <p:nvSpPr>
          <p:cNvPr id="11" name="Espace réservé du texte 8"/>
          <p:cNvSpPr>
            <a:spLocks noGrp="1"/>
          </p:cNvSpPr>
          <p:nvPr>
            <p:ph type="body" sz="quarter" idx="11" hasCustomPrompt="1"/>
          </p:nvPr>
        </p:nvSpPr>
        <p:spPr>
          <a:xfrm>
            <a:off x="952501" y="3426670"/>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12" name="Espace réservé du texte 8"/>
          <p:cNvSpPr>
            <a:spLocks noGrp="1"/>
          </p:cNvSpPr>
          <p:nvPr>
            <p:ph type="body" sz="quarter" idx="12" hasCustomPrompt="1"/>
          </p:nvPr>
        </p:nvSpPr>
        <p:spPr>
          <a:xfrm>
            <a:off x="952501" y="4950669"/>
            <a:ext cx="3122195" cy="648027"/>
          </a:xfrm>
          <a:prstGeom prst="rect">
            <a:avLst/>
          </a:prstGeom>
        </p:spPr>
        <p:txBody>
          <a:bodyPr/>
          <a:lstStyle>
            <a:lvl1pPr marL="0" indent="0">
              <a:spcBef>
                <a:spcPts val="65"/>
              </a:spcBef>
              <a:buNone/>
              <a:defRPr sz="1755" b="1" i="0">
                <a:solidFill>
                  <a:srgbClr val="00305D"/>
                </a:solidFill>
                <a:latin typeface="Arial Narrow" panose="020B07060202020A0204" pitchFamily="34" charset="0"/>
                <a:cs typeface="Arial Narrow" panose="020B07060202020A0204" pitchFamily="34" charset="0"/>
              </a:defRPr>
            </a:lvl1pPr>
          </a:lstStyle>
          <a:p>
            <a:pPr lvl="0"/>
            <a:r>
              <a:rPr lang="fr-FR" dirty="0"/>
              <a:t>Name</a:t>
            </a:r>
          </a:p>
          <a:p>
            <a:pPr lvl="0"/>
            <a:r>
              <a:rPr lang="fr-FR" dirty="0"/>
              <a:t>First </a:t>
            </a:r>
            <a:r>
              <a:rPr lang="fr-FR" dirty="0" err="1"/>
              <a:t>name</a:t>
            </a:r>
            <a:r>
              <a:rPr lang="fr-FR" dirty="0"/>
              <a:t>, last </a:t>
            </a:r>
            <a:r>
              <a:rPr lang="fr-FR" dirty="0" err="1"/>
              <a:t>name</a:t>
            </a:r>
            <a:endParaRPr lang="fr-FR" dirty="0"/>
          </a:p>
        </p:txBody>
      </p:sp>
      <p:sp>
        <p:nvSpPr>
          <p:cNvPr id="13" name="Espace réservé du texte 8"/>
          <p:cNvSpPr>
            <a:spLocks noGrp="1"/>
          </p:cNvSpPr>
          <p:nvPr>
            <p:ph type="body" sz="quarter" idx="13" hasCustomPrompt="1"/>
          </p:nvPr>
        </p:nvSpPr>
        <p:spPr>
          <a:xfrm>
            <a:off x="952501" y="5672565"/>
            <a:ext cx="3122195" cy="362611"/>
          </a:xfrm>
          <a:prstGeom prst="rect">
            <a:avLst/>
          </a:prstGeom>
        </p:spPr>
        <p:txBody>
          <a:bodyPr/>
          <a:lstStyle>
            <a:lvl1pPr marL="0" indent="0">
              <a:spcBef>
                <a:spcPts val="400"/>
              </a:spcBef>
              <a:buNone/>
              <a:defRPr sz="1755" b="0" i="0">
                <a:solidFill>
                  <a:srgbClr val="00305D"/>
                </a:solidFill>
                <a:latin typeface="Arial Narrow" panose="020B07060202020A0204" pitchFamily="34" charset="0"/>
                <a:cs typeface="Arial Narrow" panose="020B07060202020A0204" pitchFamily="34" charset="0"/>
              </a:defRPr>
            </a:lvl1pPr>
          </a:lstStyle>
          <a:p>
            <a:pPr lvl="0"/>
            <a:r>
              <a:rPr lang="fr-FR" dirty="0"/>
              <a:t>00 </a:t>
            </a:r>
            <a:r>
              <a:rPr lang="fr-FR" dirty="0" err="1"/>
              <a:t>Month</a:t>
            </a:r>
            <a:r>
              <a:rPr lang="fr-FR" dirty="0"/>
              <a:t> XXXX </a:t>
            </a:r>
            <a:r>
              <a:rPr lang="fr-FR" dirty="0" err="1"/>
              <a:t>Year</a:t>
            </a:r>
            <a:endParaRPr lang="fr-FR" dirty="0"/>
          </a:p>
          <a:p>
            <a:pPr lvl="0"/>
            <a:endParaRPr lang="fr-FR" dirty="0"/>
          </a:p>
        </p:txBody>
      </p:sp>
      <p:grpSp>
        <p:nvGrpSpPr>
          <p:cNvPr id="4" name="Group 3"/>
          <p:cNvGrpSpPr/>
          <p:nvPr userDrawn="1"/>
        </p:nvGrpSpPr>
        <p:grpSpPr>
          <a:xfrm>
            <a:off x="10712129" y="6159178"/>
            <a:ext cx="1479873" cy="698823"/>
            <a:chOff x="16068190" y="9227649"/>
            <a:chExt cx="2219810" cy="1048234"/>
          </a:xfrm>
        </p:grpSpPr>
        <p:pic>
          <p:nvPicPr>
            <p:cNvPr id="6" name="Rectangle 95"/>
            <p:cNvPicPr>
              <a:picLocks noChangeAspect="1"/>
            </p:cNvPicPr>
            <p:nvPr userDrawn="1"/>
          </p:nvPicPr>
          <p:blipFill>
            <a:blip r:embed="rId5"/>
            <a:srcRect/>
            <a:stretch>
              <a:fillRect/>
            </a:stretch>
          </p:blipFill>
          <p:spPr>
            <a:xfrm>
              <a:off x="16068190" y="9227649"/>
              <a:ext cx="2219810" cy="1048234"/>
            </a:xfrm>
            <a:prstGeom prst="rect">
              <a:avLst/>
            </a:prstGeom>
          </p:spPr>
        </p:pic>
        <p:pic>
          <p:nvPicPr>
            <p:cNvPr id="7" name="Picture 6" descr="A logo for esm&#10;&#10;AI-generated content may be incorrect."/>
            <p:cNvPicPr>
              <a:picLocks noChangeAspect="1"/>
            </p:cNvPicPr>
            <p:nvPr userDrawn="1"/>
          </p:nvPicPr>
          <p:blipFill>
            <a:blip r:embed="rId6"/>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16811024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9.xml><?xml version="1.0" encoding="utf-8"?>
<p:sldLayout xmlns:a="http://schemas.openxmlformats.org/drawingml/2006/main" xmlns:r="http://schemas.openxmlformats.org/officeDocument/2006/relationships" xmlns:p="http://schemas.openxmlformats.org/presentationml/2006/main" preserve="1" userDrawn="1">
  <p:cSld name="Index">
    <p:spTree>
      <p:nvGrpSpPr>
        <p:cNvPr id="1" name=""/>
        <p:cNvGrpSpPr/>
        <p:nvPr/>
      </p:nvGrpSpPr>
      <p:grpSpPr>
        <a:xfrm>
          <a:off x="0" y="0"/>
          <a:ext cx="0" cy="0"/>
          <a:chOff x="0" y="0"/>
          <a:chExt cx="0" cy="0"/>
        </a:xfrm>
      </p:grpSpPr>
      <p:pic>
        <p:nvPicPr>
          <p:cNvPr id="5" name="Picture 4" descr="A logo with colorful letters&#10;&#10;Description automatically generated with medium confidence"/>
          <p:cNvPicPr>
            <a:picLocks noChangeAspect="1"/>
          </p:cNvPicPr>
          <p:nvPr userDrawn="1"/>
        </p:nvPicPr>
        <p:blipFill>
          <a:blip r:embed="rId2"/>
          <a:stretch>
            <a:fillRect/>
          </a:stretch>
        </p:blipFill>
        <p:spPr>
          <a:xfrm>
            <a:off x="10159677" y="6156616"/>
            <a:ext cx="2032323" cy="701384"/>
          </a:xfrm>
          <a:prstGeom prst="rect">
            <a:avLst/>
          </a:prstGeom>
        </p:spPr>
      </p:pic>
      <p:sp>
        <p:nvSpPr>
          <p:cNvPr id="2" name="Espace réservé du texte 8"/>
          <p:cNvSpPr>
            <a:spLocks noGrp="1"/>
          </p:cNvSpPr>
          <p:nvPr>
            <p:ph type="body" sz="quarter" idx="10" hasCustomPrompt="1"/>
          </p:nvPr>
        </p:nvSpPr>
        <p:spPr>
          <a:xfrm>
            <a:off x="952501" y="820511"/>
            <a:ext cx="7835900" cy="670052"/>
          </a:xfrm>
          <a:prstGeom prst="rect">
            <a:avLst/>
          </a:prstGeom>
        </p:spPr>
        <p:txBody>
          <a:bodyPr/>
          <a:lstStyle>
            <a:lvl1pPr marL="0" indent="0">
              <a:buNone/>
              <a:defRPr sz="3755" b="1" i="0">
                <a:solidFill>
                  <a:srgbClr val="17AD86"/>
                </a:solidFill>
                <a:latin typeface="Arial Narrow" panose="020B07060202020A0204" pitchFamily="34" charset="0"/>
                <a:cs typeface="Arial Narrow" panose="020B07060202020A0204" pitchFamily="34" charset="0"/>
              </a:defRPr>
            </a:lvl1pPr>
          </a:lstStyle>
          <a:p>
            <a:pPr lvl="0"/>
            <a:r>
              <a:rPr lang="fr-FR" dirty="0"/>
              <a:t>INDEX</a:t>
            </a:r>
          </a:p>
        </p:txBody>
      </p:sp>
      <p:sp>
        <p:nvSpPr>
          <p:cNvPr id="13" name="Espace réservé du texte 8"/>
          <p:cNvSpPr>
            <a:spLocks noGrp="1"/>
          </p:cNvSpPr>
          <p:nvPr>
            <p:ph type="body" sz="quarter" idx="13" hasCustomPrompt="1"/>
          </p:nvPr>
        </p:nvSpPr>
        <p:spPr>
          <a:xfrm>
            <a:off x="958517" y="1726207"/>
            <a:ext cx="4485775" cy="3696027"/>
          </a:xfrm>
          <a:prstGeom prst="rect">
            <a:avLst/>
          </a:prstGeom>
        </p:spPr>
        <p:txBody>
          <a:bodyPr/>
          <a:lstStyle>
            <a:lvl1pPr marL="495288" indent="-495288">
              <a:lnSpc>
                <a:spcPts val="2800"/>
              </a:lnSpc>
              <a:spcBef>
                <a:spcPts val="0"/>
              </a:spcBef>
              <a:buFont typeface="+mj-lt"/>
              <a:buAutoNum type="arabicPeriod"/>
              <a:defRPr sz="2500" b="0" i="0">
                <a:solidFill>
                  <a:srgbClr val="17AD86"/>
                </a:solidFill>
                <a:latin typeface="Arial Narrow" panose="020B07060202020A0204" pitchFamily="34" charset="0"/>
                <a:cs typeface="Arial Narrow" panose="020B07060202020A0204" pitchFamily="34" charset="0"/>
              </a:defRPr>
            </a:lvl1pPr>
          </a:lstStyle>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endParaRPr lang="fr-FR" dirty="0"/>
          </a:p>
        </p:txBody>
      </p:sp>
      <p:sp>
        <p:nvSpPr>
          <p:cNvPr id="14" name="Espace réservé du texte 8"/>
          <p:cNvSpPr>
            <a:spLocks noGrp="1"/>
          </p:cNvSpPr>
          <p:nvPr>
            <p:ph type="body" sz="quarter" idx="14" hasCustomPrompt="1"/>
          </p:nvPr>
        </p:nvSpPr>
        <p:spPr>
          <a:xfrm>
            <a:off x="6011781" y="1726207"/>
            <a:ext cx="4485775" cy="3696027"/>
          </a:xfrm>
          <a:prstGeom prst="rect">
            <a:avLst/>
          </a:prstGeom>
        </p:spPr>
        <p:txBody>
          <a:bodyPr/>
          <a:lstStyle>
            <a:lvl1pPr marL="495288" indent="-495288">
              <a:lnSpc>
                <a:spcPts val="2800"/>
              </a:lnSpc>
              <a:spcBef>
                <a:spcPts val="0"/>
              </a:spcBef>
              <a:buFont typeface="+mj-lt"/>
              <a:buAutoNum type="arabicPeriod" startAt="11"/>
              <a:defRPr sz="2500" b="0" i="0">
                <a:solidFill>
                  <a:srgbClr val="17AD86"/>
                </a:solidFill>
                <a:latin typeface="Arial Narrow" panose="020B07060202020A0204" pitchFamily="34" charset="0"/>
                <a:cs typeface="Arial Narrow" panose="020B07060202020A0204" pitchFamily="34" charset="0"/>
              </a:defRPr>
            </a:lvl1pPr>
          </a:lstStyle>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r>
              <a:rPr lang="fr-FR" dirty="0"/>
              <a:t>x</a:t>
            </a:r>
          </a:p>
          <a:p>
            <a:pPr lvl="0"/>
            <a:endParaRPr lang="fr-FR" dirty="0"/>
          </a:p>
        </p:txBody>
      </p:sp>
    </p:spTree>
    <p:extLst>
      <p:ext uri="{BB962C8B-B14F-4D97-AF65-F5344CB8AC3E}">
        <p14:creationId xmlns:p14="http://schemas.microsoft.com/office/powerpoint/2010/main" val="34240738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0.xml><?xml version="1.0" encoding="utf-8"?>
<p:sldLayout xmlns:a="http://schemas.openxmlformats.org/drawingml/2006/main" xmlns:r="http://schemas.openxmlformats.org/officeDocument/2006/relationships" xmlns:p="http://schemas.openxmlformats.org/presentationml/2006/main" preserve="1" userDrawn="1">
  <p:cSld name="Declaration">
    <p:spTree>
      <p:nvGrpSpPr>
        <p:cNvPr id="1" name=""/>
        <p:cNvGrpSpPr/>
        <p:nvPr/>
      </p:nvGrpSpPr>
      <p:grpSpPr>
        <a:xfrm>
          <a:off x="0" y="0"/>
          <a:ext cx="0" cy="0"/>
          <a:chOff x="0" y="0"/>
          <a:chExt cx="0" cy="0"/>
        </a:xfrm>
      </p:grpSpPr>
      <p:sp>
        <p:nvSpPr>
          <p:cNvPr id="4" name="DECLARATION OF INTERESTS"/>
          <p:cNvSpPr/>
          <p:nvPr userDrawn="1"/>
        </p:nvSpPr>
        <p:spPr>
          <a:xfrm>
            <a:off x="952500" y="952500"/>
            <a:ext cx="6584951" cy="476251"/>
          </a:xfrm>
          <a:prstGeom prst="rect">
            <a:avLst/>
          </a:prstGeom>
          <a:noFill/>
        </p:spPr>
        <p:txBody>
          <a:bodyPr wrap="square" lIns="0" tIns="0" rIns="0" bIns="0" rtlCol="0" anchor="t"/>
          <a:lstStyle/>
          <a:p>
            <a:pPr marL="0" indent="0" algn="l">
              <a:lnSpc>
                <a:spcPts val="3751"/>
              </a:lnSpc>
              <a:buNone/>
            </a:pPr>
            <a:r>
              <a:rPr lang="en-US" sz="3751">
                <a:solidFill>
                  <a:srgbClr val="00305D"/>
                </a:solidFill>
                <a:latin typeface="Arial Narrow Bold" panose="020B07060202020A0204" pitchFamily="34" charset="0"/>
                <a:ea typeface="Arial Narrow Bold" panose="020B07060202020A0204" pitchFamily="34" charset="-122"/>
                <a:cs typeface="Arial Narrow Bold" panose="020B07060202020A0204" pitchFamily="34" charset="-120"/>
              </a:rPr>
              <a:t>DECLARATION OF INTERESTS</a:t>
            </a:r>
            <a:endParaRPr lang="en-US" sz="3751"/>
          </a:p>
        </p:txBody>
      </p:sp>
      <p:sp>
        <p:nvSpPr>
          <p:cNvPr id="5" name="Please declare all interests arising from your work or expertise which may be perceived to conflict with the integrity of ESMO andor your work within the Society The Declaration of Interests included in your slide presentations must specify all financial"/>
          <p:cNvSpPr/>
          <p:nvPr userDrawn="1"/>
        </p:nvSpPr>
        <p:spPr>
          <a:xfrm>
            <a:off x="952501" y="1746250"/>
            <a:ext cx="9055100" cy="4375151"/>
          </a:xfrm>
          <a:prstGeom prst="rect">
            <a:avLst/>
          </a:prstGeom>
          <a:noFill/>
        </p:spPr>
        <p:txBody>
          <a:bodyPr wrap="square" lIns="0" tIns="0" rIns="0" bIns="0" rtlCol="0" anchor="t"/>
          <a:lstStyle/>
          <a:p>
            <a:pPr marL="0" indent="0" algn="l">
              <a:lnSpc>
                <a:spcPts val="2651"/>
              </a:lnSpc>
              <a:buNone/>
            </a:pPr>
            <a:r>
              <a:rPr lang="en-US" sz="2500">
                <a:solidFill>
                  <a:srgbClr val="00305D"/>
                </a:solidFill>
                <a:latin typeface="Arial Narrow Bold" panose="020B07060202020A0204" pitchFamily="34" charset="0"/>
                <a:ea typeface="Arial Narrow Bold" panose="020B07060202020A0204" pitchFamily="34" charset="-122"/>
                <a:cs typeface="Arial Narrow Bold" panose="020B07060202020A0204" pitchFamily="34" charset="-120"/>
              </a:rPr>
              <a:t>Please declare all interests arising from your work or expertise which may be perceived to conflict with the integrity of ESMO and/or your work within the Society.
The Declaration of Interests included in your slide presentation(s) must specify all financial / non-financial interests you have in relation to the following relevant organisations and should cover the last two calendar years:
Pharmaceutical, diagnostic, biotechnology, medical technology, therapeutic, artificial intelligence and research companies in the medical and healthcare areas, private healthcare providers, commercial medical education providers, medical societies, foundations or charities.</a:t>
            </a:r>
            <a:endParaRPr lang="en-US" sz="2500"/>
          </a:p>
        </p:txBody>
      </p:sp>
      <p:pic>
        <p:nvPicPr>
          <p:cNvPr id="6" name="Picture 5" descr="A logo with colorful letters&#10;&#10;Description automatically generated with medium confidence"/>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515365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1.xml><?xml version="1.0" encoding="utf-8"?>
<p:sldLayout xmlns:a="http://schemas.openxmlformats.org/drawingml/2006/main" xmlns:r="http://schemas.openxmlformats.org/officeDocument/2006/relationships" xmlns:p="http://schemas.openxmlformats.org/presentationml/2006/main" preserve="1" userDrawn="1">
  <p:cSld name="Declaration 2">
    <p:spTree>
      <p:nvGrpSpPr>
        <p:cNvPr id="1" name=""/>
        <p:cNvGrpSpPr/>
        <p:nvPr/>
      </p:nvGrpSpPr>
      <p:grpSpPr>
        <a:xfrm>
          <a:off x="0" y="0"/>
          <a:ext cx="0" cy="0"/>
          <a:chOff x="0" y="0"/>
          <a:chExt cx="0" cy="0"/>
        </a:xfrm>
      </p:grpSpPr>
      <p:sp>
        <p:nvSpPr>
          <p:cNvPr id="10" name="You should provide details about any financial  non-financial interests you may have in the above-mentioned organisations including but not limited to"/>
          <p:cNvSpPr/>
          <p:nvPr userDrawn="1"/>
        </p:nvSpPr>
        <p:spPr>
          <a:xfrm>
            <a:off x="952500" y="952500"/>
            <a:ext cx="9652000" cy="635000"/>
          </a:xfrm>
          <a:prstGeom prst="rect">
            <a:avLst/>
          </a:prstGeom>
          <a:noFill/>
        </p:spPr>
        <p:txBody>
          <a:bodyPr wrap="square" lIns="0" tIns="0" rIns="0" bIns="0" rtlCol="0" anchor="t"/>
          <a:lstStyle/>
          <a:p>
            <a:pPr marL="0" indent="0" algn="l">
              <a:lnSpc>
                <a:spcPts val="2500"/>
              </a:lnSpc>
              <a:buNone/>
            </a:pPr>
            <a:r>
              <a:rPr lang="en-US" sz="2500">
                <a:solidFill>
                  <a:srgbClr val="00305D"/>
                </a:solidFill>
                <a:latin typeface="Arial Narrow Bold" panose="020B07060202020A0204" pitchFamily="34" charset="0"/>
                <a:ea typeface="Arial Narrow Bold" panose="020B07060202020A0204" pitchFamily="34" charset="-122"/>
                <a:cs typeface="Arial Narrow Bold" panose="020B07060202020A0204" pitchFamily="34" charset="-120"/>
              </a:rPr>
              <a:t>You should provide details about any financial / non-financial interests you may have in the above-mentioned organisations, including, but not limited to:</a:t>
            </a:r>
            <a:endParaRPr lang="en-US" sz="2500"/>
          </a:p>
        </p:txBody>
      </p:sp>
      <p:sp>
        <p:nvSpPr>
          <p:cNvPr id="11" name="Compensation you have received for any speaker consultancy or advisory role or similar activity eg public speaking writing engagements expert testimony Any role in a relevant organisationfor which you are financially compensated eg as an employee officer"/>
          <p:cNvSpPr/>
          <p:nvPr userDrawn="1"/>
        </p:nvSpPr>
        <p:spPr>
          <a:xfrm>
            <a:off x="952500" y="1905000"/>
            <a:ext cx="10382251" cy="4191000"/>
          </a:xfrm>
          <a:prstGeom prst="rect">
            <a:avLst/>
          </a:prstGeom>
          <a:noFill/>
        </p:spPr>
        <p:txBody>
          <a:bodyPr wrap="square" lIns="0" tIns="0" rIns="0" bIns="0" rtlCol="0" anchor="t"/>
          <a:lstStyle/>
          <a:p>
            <a:pPr marL="0" indent="0" algn="l">
              <a:lnSpc>
                <a:spcPts val="1651"/>
              </a:lnSpc>
              <a:buNone/>
            </a:pPr>
            <a:r>
              <a:rPr lang="en-US" sz="1500">
                <a:solidFill>
                  <a:srgbClr val="00305D"/>
                </a:solidFill>
                <a:latin typeface="Arial Narrow" panose="020B07060202020A0204" pitchFamily="34" charset="0"/>
                <a:ea typeface="Arial Narrow" panose="020B07060202020A0204" pitchFamily="34" charset="-122"/>
                <a:cs typeface="Arial Narrow" panose="020B07060202020A0204" pitchFamily="34" charset="-120"/>
              </a:rPr>
              <a:t>Compensation you have received for any speaker, consultancy or advisory role or similar activity (e.g. public speaking, writing engagements, expert testimony). Any role in a relevant organisation for which you are financially compensated (e.g. as an employee, officer or member of the Board of Directors). Details of any stocks or ownership interests that you have in a relevant organisation (as defined on the previous slide).
Licensing fees or royalties that you receive / have received from any Intellectual Property (IP) interests relating to the healthcare or medical education industries. Also list any such arrangements that do not currently provide an income but could in the future (i.e. a license that has been granted).
Research funding paid to you or your institution by any relevant for-profit healthcare company specifically in respect of work that you lead as a Local, Coordinating or Regulatory Investigator. Please report all companies, indicating your role (Local or Coordinating PI – e.g. at national level, </a:t>
            </a:r>
            <a:br>
              <a:rPr sz="1200"/>
            </a:br>
            <a:r>
              <a:rPr lang="en-US" sz="1500">
                <a:solidFill>
                  <a:srgbClr val="00305D"/>
                </a:solidFill>
                <a:latin typeface="Arial Narrow" panose="020B07060202020A0204" pitchFamily="34" charset="0"/>
                <a:ea typeface="Arial Narrow" panose="020B07060202020A0204" pitchFamily="34" charset="-122"/>
                <a:cs typeface="Arial Narrow" panose="020B07060202020A0204" pitchFamily="34" charset="-120"/>
              </a:rPr>
              <a:t>as steering committee member, or trial chair), and indicating if there is a financial interest or not. If yes please indicate if the payment is personal / institutional or both. 
Details of any non-remunerated activities you have performed for any relevant organisation (e.g. a leadership position, advisory role, principal investigator or project lead).
Details of any non-financial benefits received from a relevant organisation (as defined on the previous slide).For example, access to proprietary information or samples of medical products that are used in your research programme.Details of membership or affiliation with any political organisation, pressure group, lobbying organisation or similar association operating in similar areas as ESMO or with relevance to cancer medicine.
</a:t>
            </a:r>
            <a:r>
              <a:rPr lang="en-US" sz="1500">
                <a:solidFill>
                  <a:srgbClr val="00305D"/>
                </a:solidFill>
                <a:latin typeface="Arial Narrow Bold" panose="020B07060202020A0204" pitchFamily="34" charset="0"/>
                <a:ea typeface="Arial Narrow Bold" panose="020B07060202020A0204" pitchFamily="34" charset="-122"/>
                <a:cs typeface="Arial Narrow Bold" panose="020B07060202020A0204" pitchFamily="34" charset="-120"/>
              </a:rPr>
              <a:t>If you have nothing to declare then please also state this.</a:t>
            </a:r>
            <a:endParaRPr lang="en-US" sz="1500"/>
          </a:p>
        </p:txBody>
      </p:sp>
      <p:pic>
        <p:nvPicPr>
          <p:cNvPr id="2" name="Picture 1" descr="A logo with colorful letters&#10;&#10;Description automatically generated with medium confidence"/>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0632190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2.xml><?xml version="1.0" encoding="utf-8"?>
<p:sldLayout xmlns:a="http://schemas.openxmlformats.org/drawingml/2006/main" xmlns:r="http://schemas.openxmlformats.org/officeDocument/2006/relationships" xmlns:p="http://schemas.openxmlformats.org/presentationml/2006/main" preserve="1" userDrawn="1">
  <p:cSld name="Chapter">
    <p:bg>
      <p:bgPr>
        <a:solidFill>
          <a:srgbClr val="17AD86"/>
        </a:solidFill>
        <a:effectLst/>
      </p:bgPr>
    </p:bg>
    <p:spTree>
      <p:nvGrpSpPr>
        <p:cNvPr id="1" name=""/>
        <p:cNvGrpSpPr/>
        <p:nvPr/>
      </p:nvGrpSpPr>
      <p:grpSpPr>
        <a:xfrm>
          <a:off x="0" y="0"/>
          <a:ext cx="0" cy="0"/>
          <a:chOff x="0" y="0"/>
          <a:chExt cx="0" cy="0"/>
        </a:xfrm>
      </p:grpSpPr>
      <p:sp>
        <p:nvSpPr>
          <p:cNvPr id="5" name="Espace réservé du texte 8"/>
          <p:cNvSpPr>
            <a:spLocks noGrp="1"/>
          </p:cNvSpPr>
          <p:nvPr>
            <p:ph type="body" sz="quarter" idx="10" hasCustomPrompt="1"/>
          </p:nvPr>
        </p:nvSpPr>
        <p:spPr>
          <a:xfrm>
            <a:off x="952500" y="2610217"/>
            <a:ext cx="3587416" cy="815785"/>
          </a:xfrm>
          <a:prstGeom prst="rect">
            <a:avLst/>
          </a:prstGeom>
        </p:spPr>
        <p:txBody>
          <a:bodyPr/>
          <a:lstStyle>
            <a:lvl1pPr marL="0" indent="0">
              <a:buNone/>
              <a:defRPr sz="5000" b="1" i="0">
                <a:solidFill>
                  <a:schemeClr val="tx1"/>
                </a:solidFill>
                <a:latin typeface="Arial Narrow" panose="020B07060202020A0204" pitchFamily="34" charset="0"/>
                <a:cs typeface="Arial Narrow" panose="020B07060202020A0204" pitchFamily="34" charset="0"/>
              </a:defRPr>
            </a:lvl1pPr>
          </a:lstStyle>
          <a:p>
            <a:pPr lvl="0"/>
            <a:r>
              <a:rPr lang="fr-FR" dirty="0" err="1"/>
              <a:t>Chapter</a:t>
            </a:r>
            <a:r>
              <a:rPr lang="fr-FR" dirty="0"/>
              <a:t> 01</a:t>
            </a:r>
          </a:p>
        </p:txBody>
      </p:sp>
      <p:sp>
        <p:nvSpPr>
          <p:cNvPr id="6" name="Espace réservé du texte 8"/>
          <p:cNvSpPr>
            <a:spLocks noGrp="1"/>
          </p:cNvSpPr>
          <p:nvPr>
            <p:ph type="body" sz="quarter" idx="11" hasCustomPrompt="1"/>
          </p:nvPr>
        </p:nvSpPr>
        <p:spPr>
          <a:xfrm>
            <a:off x="952501" y="3615196"/>
            <a:ext cx="7835900" cy="448805"/>
          </a:xfrm>
          <a:prstGeom prst="rect">
            <a:avLst/>
          </a:prstGeom>
        </p:spPr>
        <p:txBody>
          <a:bodyPr/>
          <a:lstStyle>
            <a:lvl1pPr marL="0" indent="0">
              <a:buNone/>
              <a:defRPr sz="2500" b="1" i="0">
                <a:solidFill>
                  <a:schemeClr val="tx1"/>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pic>
        <p:nvPicPr>
          <p:cNvPr id="7" name="Picture 6" descr="A screen shot of a logo&#10;&#10;Description automatically generated"/>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4665803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Chapter 2">
    <p:bg>
      <p:bgPr>
        <a:solidFill>
          <a:srgbClr val="17AD86"/>
        </a:solidFill>
        <a:effectLst/>
      </p:bgPr>
    </p:bg>
    <p:spTree>
      <p:nvGrpSpPr>
        <p:cNvPr id="1" name=""/>
        <p:cNvGrpSpPr/>
        <p:nvPr/>
      </p:nvGrpSpPr>
      <p:grpSpPr>
        <a:xfrm>
          <a:off x="0" y="0"/>
          <a:ext cx="0" cy="0"/>
          <a:chOff x="0" y="0"/>
          <a:chExt cx="0" cy="0"/>
        </a:xfrm>
      </p:grpSpPr>
      <p:pic>
        <p:nvPicPr>
          <p:cNvPr id="2" name="ESMO-Congress-2025-Visual-White" descr="preencoded.png"/>
          <p:cNvPicPr>
            <a:picLocks noChangeAspect="1"/>
          </p:cNvPicPr>
          <p:nvPr userDrawn="1"/>
        </p:nvPicPr>
        <p:blipFill>
          <a:blip r:embed="rId2">
            <a:extLst>
              <a:ext uri="{96DAC541-7B7A-43D3-8B79-37D633B846F1}">
                <asvg:svgBlip xmlns:asvg="http://schemas.microsoft.com/office/drawing/2016/SVG/main" r:embed="rId3"/>
              </a:ext>
            </a:extLst>
          </a:blip>
          <a:srcRect/>
          <a:stretch>
            <a:fillRect/>
          </a:stretch>
        </p:blipFill>
        <p:spPr>
          <a:xfrm>
            <a:off x="4425949" y="660400"/>
            <a:ext cx="7766051" cy="6197600"/>
          </a:xfrm>
          <a:prstGeom prst="rect">
            <a:avLst/>
          </a:prstGeom>
        </p:spPr>
      </p:pic>
      <p:sp>
        <p:nvSpPr>
          <p:cNvPr id="4" name="Espace réservé du texte 8"/>
          <p:cNvSpPr>
            <a:spLocks noGrp="1"/>
          </p:cNvSpPr>
          <p:nvPr>
            <p:ph type="body" sz="quarter" idx="10" hasCustomPrompt="1"/>
          </p:nvPr>
        </p:nvSpPr>
        <p:spPr>
          <a:xfrm>
            <a:off x="952500" y="933117"/>
            <a:ext cx="3587416" cy="815785"/>
          </a:xfrm>
          <a:prstGeom prst="rect">
            <a:avLst/>
          </a:prstGeom>
        </p:spPr>
        <p:txBody>
          <a:bodyPr/>
          <a:lstStyle>
            <a:lvl1pPr marL="0" indent="0">
              <a:buNone/>
              <a:defRPr sz="5000" b="1" i="0">
                <a:solidFill>
                  <a:schemeClr val="tx1"/>
                </a:solidFill>
                <a:latin typeface="Arial Narrow" panose="020B07060202020A0204" pitchFamily="34" charset="0"/>
                <a:cs typeface="Arial Narrow" panose="020B07060202020A0204" pitchFamily="34" charset="0"/>
              </a:defRPr>
            </a:lvl1pPr>
          </a:lstStyle>
          <a:p>
            <a:pPr lvl="0"/>
            <a:r>
              <a:rPr lang="fr-FR" dirty="0" err="1"/>
              <a:t>Chapter</a:t>
            </a:r>
            <a:r>
              <a:rPr lang="fr-FR" dirty="0"/>
              <a:t> 01</a:t>
            </a:r>
          </a:p>
        </p:txBody>
      </p:sp>
      <p:sp>
        <p:nvSpPr>
          <p:cNvPr id="5" name="Espace réservé du texte 8"/>
          <p:cNvSpPr>
            <a:spLocks noGrp="1"/>
          </p:cNvSpPr>
          <p:nvPr>
            <p:ph type="body" sz="quarter" idx="11" hasCustomPrompt="1"/>
          </p:nvPr>
        </p:nvSpPr>
        <p:spPr>
          <a:xfrm>
            <a:off x="952501" y="1938096"/>
            <a:ext cx="7835900" cy="448805"/>
          </a:xfrm>
          <a:prstGeom prst="rect">
            <a:avLst/>
          </a:prstGeom>
        </p:spPr>
        <p:txBody>
          <a:bodyPr/>
          <a:lstStyle>
            <a:lvl1pPr marL="0" indent="0">
              <a:buNone/>
              <a:defRPr sz="2500" b="1" i="0">
                <a:solidFill>
                  <a:schemeClr val="tx1"/>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pic>
        <p:nvPicPr>
          <p:cNvPr id="6" name="Picture 5" descr="A screen shot of a logo&#10;&#10;Description automatically generated"/>
          <p:cNvPicPr>
            <a:picLocks noChangeAspect="1"/>
          </p:cNvPicPr>
          <p:nvPr userDrawn="1"/>
        </p:nvPicPr>
        <p:blipFill>
          <a:blip r:embed="rId4"/>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8143769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4.xml><?xml version="1.0" encoding="utf-8"?>
<p:sldLayout xmlns:a="http://schemas.openxmlformats.org/drawingml/2006/main" xmlns:r="http://schemas.openxmlformats.org/officeDocument/2006/relationships" xmlns:p="http://schemas.openxmlformats.org/presentationml/2006/main" preserve="1" userDrawn="1">
  <p:cSld name="Slide White 1">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p:cNvSpPr/>
          <p:nvPr userDrawn="1"/>
        </p:nvSpPr>
        <p:spPr>
          <a:xfrm>
            <a:off x="1000627" y="6445089"/>
            <a:ext cx="4889500" cy="127000"/>
          </a:xfrm>
          <a:prstGeom prst="rect">
            <a:avLst/>
          </a:prstGeom>
          <a:noFill/>
        </p:spPr>
        <p:txBody>
          <a:bodyPr wrap="square" lIns="0" tIns="0" rIns="0" bIns="0" rtlCol="0" anchor="t"/>
          <a:lstStyle/>
          <a:p>
            <a:pPr marL="0" indent="0" algn="l">
              <a:lnSpc>
                <a:spcPts val="1000"/>
              </a:lnSpc>
              <a:buNone/>
            </a:pPr>
            <a:r>
              <a:rPr lang="en-US" sz="1000">
                <a:solidFill>
                  <a:srgbClr val="00305D"/>
                </a:solidFill>
                <a:latin typeface="Arial Narrow" panose="020B07060202020A0204" pitchFamily="34" charset="0"/>
                <a:ea typeface="Arial Narrow" panose="020B07060202020A0204" pitchFamily="34" charset="-122"/>
                <a:cs typeface="Arial Narrow" panose="020B07060202020A0204" pitchFamily="34" charset="-120"/>
              </a:rPr>
              <a:t>Content of this presentation is copyright and responsibility of the author. Permission is required for re-use.</a:t>
            </a:r>
            <a:endParaRPr lang="en-US" sz="1000"/>
          </a:p>
        </p:txBody>
      </p:sp>
      <p:sp>
        <p:nvSpPr>
          <p:cNvPr id="6"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7" name="Espace réservé du texte 8"/>
          <p:cNvSpPr>
            <a:spLocks noGrp="1"/>
          </p:cNvSpPr>
          <p:nvPr>
            <p:ph type="body" sz="quarter" idx="11" hasCustomPrompt="1"/>
          </p:nvPr>
        </p:nvSpPr>
        <p:spPr>
          <a:xfrm>
            <a:off x="952501" y="1710163"/>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10" name="Espace réservé du texte 9"/>
          <p:cNvSpPr>
            <a:spLocks noGrp="1"/>
          </p:cNvSpPr>
          <p:nvPr>
            <p:ph type="body" sz="quarter" idx="12" hasCustomPrompt="1"/>
          </p:nvPr>
        </p:nvSpPr>
        <p:spPr>
          <a:xfrm>
            <a:off x="952500" y="6159178"/>
            <a:ext cx="3834343" cy="240967"/>
          </a:xfrm>
          <a:prstGeom prst="rect">
            <a:avLst/>
          </a:prstGeom>
        </p:spPr>
        <p:txBody>
          <a:bodyPr/>
          <a:lstStyle>
            <a:lvl1pPr marL="0" indent="0">
              <a:buNone/>
              <a:defRPr sz="1000" b="1" i="0">
                <a:solidFill>
                  <a:srgbClr val="00305D"/>
                </a:solidFill>
                <a:latin typeface="Arial Narrow" panose="020B07060202020A0204" pitchFamily="34" charset="0"/>
                <a:cs typeface="Arial Narrow" panose="020B07060202020A0204" pitchFamily="34" charset="0"/>
              </a:defRPr>
            </a:lvl1pPr>
          </a:lstStyle>
          <a:p>
            <a:pPr lvl="0"/>
            <a:r>
              <a:rPr lang="fr-FR" dirty="0"/>
              <a:t>Name of the </a:t>
            </a:r>
            <a:r>
              <a:rPr lang="fr-FR" dirty="0" err="1"/>
              <a:t>presenter</a:t>
            </a:r>
            <a:r>
              <a:rPr lang="fr-FR" dirty="0"/>
              <a:t> </a:t>
            </a:r>
            <a:r>
              <a:rPr lang="fr-FR" dirty="0" err="1"/>
              <a:t>here</a:t>
            </a:r>
            <a:endParaRPr lang="fr-FR" dirty="0"/>
          </a:p>
        </p:txBody>
      </p:sp>
      <p:pic>
        <p:nvPicPr>
          <p:cNvPr id="2" name="Picture 1" descr="A screen shot of a logo&#10;&#10;Description automatically generated"/>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1126318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5.xml><?xml version="1.0" encoding="utf-8"?>
<p:sldLayout xmlns:a="http://schemas.openxmlformats.org/drawingml/2006/main" xmlns:r="http://schemas.openxmlformats.org/officeDocument/2006/relationships" xmlns:p="http://schemas.openxmlformats.org/presentationml/2006/main" preserve="1" userDrawn="1">
  <p:cSld name="Slide White 2">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p:cNvSpPr/>
          <p:nvPr userDrawn="1"/>
        </p:nvSpPr>
        <p:spPr>
          <a:xfrm>
            <a:off x="1000627" y="6445089"/>
            <a:ext cx="4889500" cy="127000"/>
          </a:xfrm>
          <a:prstGeom prst="rect">
            <a:avLst/>
          </a:prstGeom>
          <a:noFill/>
        </p:spPr>
        <p:txBody>
          <a:bodyPr wrap="square" lIns="0" tIns="0" rIns="0" bIns="0" rtlCol="0" anchor="t"/>
          <a:lstStyle/>
          <a:p>
            <a:pPr marL="0" indent="0" algn="l">
              <a:lnSpc>
                <a:spcPts val="1000"/>
              </a:lnSpc>
              <a:buNone/>
            </a:pPr>
            <a:r>
              <a:rPr lang="en-US" sz="1000">
                <a:solidFill>
                  <a:srgbClr val="00305D"/>
                </a:solidFill>
                <a:latin typeface="Arial Narrow" panose="020B07060202020A0204" pitchFamily="34" charset="0"/>
                <a:ea typeface="Arial Narrow" panose="020B07060202020A0204" pitchFamily="34" charset="-122"/>
                <a:cs typeface="Arial Narrow" panose="020B07060202020A0204" pitchFamily="34" charset="-120"/>
              </a:rPr>
              <a:t>Content of this presentation is copyright and responsibility of the author. Permission is required for re-use.</a:t>
            </a:r>
            <a:endParaRPr lang="en-US" sz="1000"/>
          </a:p>
        </p:txBody>
      </p:sp>
      <p:sp>
        <p:nvSpPr>
          <p:cNvPr id="6"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7" name="Espace réservé du texte 8"/>
          <p:cNvSpPr>
            <a:spLocks noGrp="1"/>
          </p:cNvSpPr>
          <p:nvPr>
            <p:ph type="body" sz="quarter" idx="11" hasCustomPrompt="1"/>
          </p:nvPr>
        </p:nvSpPr>
        <p:spPr>
          <a:xfrm>
            <a:off x="952501" y="1710163"/>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10" name="Espace réservé du texte 9"/>
          <p:cNvSpPr>
            <a:spLocks noGrp="1"/>
          </p:cNvSpPr>
          <p:nvPr>
            <p:ph type="body" sz="quarter" idx="12" hasCustomPrompt="1"/>
          </p:nvPr>
        </p:nvSpPr>
        <p:spPr>
          <a:xfrm>
            <a:off x="952500" y="6159178"/>
            <a:ext cx="3834343" cy="240967"/>
          </a:xfrm>
          <a:prstGeom prst="rect">
            <a:avLst/>
          </a:prstGeom>
        </p:spPr>
        <p:txBody>
          <a:bodyPr/>
          <a:lstStyle>
            <a:lvl1pPr marL="0" indent="0">
              <a:buNone/>
              <a:defRPr sz="1000" b="1" i="0">
                <a:solidFill>
                  <a:srgbClr val="00305D"/>
                </a:solidFill>
                <a:latin typeface="Arial Narrow" panose="020B07060202020A0204" pitchFamily="34" charset="0"/>
                <a:cs typeface="Arial Narrow" panose="020B07060202020A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2" name="Espace réservé du texte 8"/>
          <p:cNvSpPr>
            <a:spLocks noGrp="1"/>
          </p:cNvSpPr>
          <p:nvPr>
            <p:ph type="body" sz="quarter" idx="13" hasCustomPrompt="1"/>
          </p:nvPr>
        </p:nvSpPr>
        <p:spPr>
          <a:xfrm>
            <a:off x="952501" y="2335807"/>
            <a:ext cx="9207177" cy="2812031"/>
          </a:xfrm>
          <a:prstGeom prst="rect">
            <a:avLst/>
          </a:prstGeom>
        </p:spPr>
        <p:txBody>
          <a:bodyPr/>
          <a:lstStyle>
            <a:lvl1pPr marL="0" indent="0" algn="l">
              <a:lnSpc>
                <a:spcPts val="5300"/>
              </a:lnSpc>
              <a:buNone/>
              <a:defRPr sz="2500" b="0" i="0">
                <a:solidFill>
                  <a:srgbClr val="00305D"/>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marL="0" indent="0" algn="l">
              <a:lnSpc>
                <a:spcPts val="3975"/>
              </a:lnSpc>
              <a:buNone/>
            </a:pP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Morbi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faucibus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odio</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orci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maximus, sed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enim</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sollicitudin</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Pellentesque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habitant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morbi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senectus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netus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malesuada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fames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turpis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en-US" sz="2500" dirty="0"/>
          </a:p>
        </p:txBody>
      </p:sp>
      <p:pic>
        <p:nvPicPr>
          <p:cNvPr id="5" name="Picture 4" descr="A screen shot of a logo&#10;&#10;Description automatically generated"/>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9346957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6.xml><?xml version="1.0" encoding="utf-8"?>
<p:sldLayout xmlns:a="http://schemas.openxmlformats.org/drawingml/2006/main" xmlns:r="http://schemas.openxmlformats.org/officeDocument/2006/relationships" xmlns:p="http://schemas.openxmlformats.org/presentationml/2006/main" preserve="1" userDrawn="1">
  <p:cSld name="Slide White 3">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p:cNvSpPr/>
          <p:nvPr userDrawn="1"/>
        </p:nvSpPr>
        <p:spPr>
          <a:xfrm>
            <a:off x="1000627" y="6445089"/>
            <a:ext cx="4889500" cy="127000"/>
          </a:xfrm>
          <a:prstGeom prst="rect">
            <a:avLst/>
          </a:prstGeom>
          <a:noFill/>
        </p:spPr>
        <p:txBody>
          <a:bodyPr wrap="square" lIns="0" tIns="0" rIns="0" bIns="0" rtlCol="0" anchor="t"/>
          <a:lstStyle/>
          <a:p>
            <a:pPr marL="0" indent="0" algn="l">
              <a:lnSpc>
                <a:spcPts val="1000"/>
              </a:lnSpc>
              <a:buNone/>
            </a:pPr>
            <a:r>
              <a:rPr lang="en-US" sz="1000">
                <a:solidFill>
                  <a:srgbClr val="00305D"/>
                </a:solidFill>
                <a:latin typeface="Arial Narrow" panose="020B07060202020A0204" pitchFamily="34" charset="0"/>
                <a:ea typeface="Arial Narrow" panose="020B07060202020A0204" pitchFamily="34" charset="-122"/>
                <a:cs typeface="Arial Narrow" panose="020B07060202020A0204" pitchFamily="34" charset="-120"/>
              </a:rPr>
              <a:t>Content of this presentation is copyright and responsibility of the author. Permission is required for re-use.</a:t>
            </a:r>
            <a:endParaRPr lang="en-US" sz="1000"/>
          </a:p>
        </p:txBody>
      </p:sp>
      <p:sp>
        <p:nvSpPr>
          <p:cNvPr id="6"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10" name="Espace réservé du texte 9"/>
          <p:cNvSpPr>
            <a:spLocks noGrp="1"/>
          </p:cNvSpPr>
          <p:nvPr>
            <p:ph type="body" sz="quarter" idx="12" hasCustomPrompt="1"/>
          </p:nvPr>
        </p:nvSpPr>
        <p:spPr>
          <a:xfrm>
            <a:off x="952500" y="6159178"/>
            <a:ext cx="3834343" cy="240967"/>
          </a:xfrm>
          <a:prstGeom prst="rect">
            <a:avLst/>
          </a:prstGeom>
        </p:spPr>
        <p:txBody>
          <a:bodyPr/>
          <a:lstStyle>
            <a:lvl1pPr marL="0" indent="0">
              <a:buNone/>
              <a:defRPr sz="1000" b="1" i="0">
                <a:solidFill>
                  <a:srgbClr val="00305D"/>
                </a:solidFill>
                <a:latin typeface="Arial Narrow" panose="020B07060202020A0204" pitchFamily="34" charset="0"/>
                <a:cs typeface="Arial Narrow" panose="020B07060202020A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2" name="Espace réservé du texte 8"/>
          <p:cNvSpPr>
            <a:spLocks noGrp="1"/>
          </p:cNvSpPr>
          <p:nvPr>
            <p:ph type="body" sz="quarter" idx="13" hasCustomPrompt="1"/>
          </p:nvPr>
        </p:nvSpPr>
        <p:spPr>
          <a:xfrm>
            <a:off x="952501" y="1710112"/>
            <a:ext cx="9207177" cy="2812031"/>
          </a:xfrm>
          <a:prstGeom prst="rect">
            <a:avLst/>
          </a:prstGeom>
        </p:spPr>
        <p:txBody>
          <a:bodyPr/>
          <a:lstStyle>
            <a:lvl1pPr marL="0" indent="0" algn="l">
              <a:lnSpc>
                <a:spcPts val="5300"/>
              </a:lnSpc>
              <a:buNone/>
              <a:defRPr sz="2500" b="0" i="0">
                <a:solidFill>
                  <a:srgbClr val="00305D"/>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marL="0" indent="0" algn="l">
              <a:lnSpc>
                <a:spcPts val="3975"/>
              </a:lnSpc>
              <a:buNone/>
            </a:pP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Morbi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faucibus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odio</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orci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maximus, sed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enim</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sollicitudin</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Pellentesque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habitant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morbi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senectus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netus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malesuada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fames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turpis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en-US" sz="2500" dirty="0"/>
          </a:p>
        </p:txBody>
      </p:sp>
      <p:pic>
        <p:nvPicPr>
          <p:cNvPr id="5" name="Picture 4" descr="A screen shot of a logo&#10;&#10;Description automatically generated"/>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3457499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7.xml><?xml version="1.0" encoding="utf-8"?>
<p:sldLayout xmlns:a="http://schemas.openxmlformats.org/drawingml/2006/main" xmlns:r="http://schemas.openxmlformats.org/officeDocument/2006/relationships" xmlns:p="http://schemas.openxmlformats.org/presentationml/2006/main" preserve="1" userDrawn="1">
  <p:cSld name="Slide Visual 1">
    <p:spTree>
      <p:nvGrpSpPr>
        <p:cNvPr id="1" name=""/>
        <p:cNvGrpSpPr/>
        <p:nvPr/>
      </p:nvGrpSpPr>
      <p:grpSpPr>
        <a:xfrm>
          <a:off x="0" y="0"/>
          <a:ext cx="0" cy="0"/>
          <a:chOff x="0" y="0"/>
          <a:chExt cx="0" cy="0"/>
        </a:xfrm>
      </p:grpSpPr>
      <p:pic>
        <p:nvPicPr>
          <p:cNvPr id="3" name="ESMO-Congress-2025-Visual"/>
          <p:cNvPicPr>
            <a:picLocks noChangeAspect="1"/>
          </p:cNvPicPr>
          <p:nvPr userDrawn="1"/>
        </p:nvPicPr>
        <p:blipFill>
          <a:blip r:embed="rId2"/>
          <a:srcRect/>
          <a:stretch>
            <a:fillRect/>
          </a:stretch>
        </p:blipFill>
        <p:spPr>
          <a:xfrm>
            <a:off x="6113925" y="285749"/>
            <a:ext cx="6076951" cy="6572251"/>
          </a:xfrm>
          <a:prstGeom prst="rect">
            <a:avLst/>
          </a:prstGeom>
        </p:spPr>
      </p:pic>
      <p:pic>
        <p:nvPicPr>
          <p:cNvPr id="5" name="ESMO-Congress-2025-Logo" descr="preencoded.png"/>
          <p:cNvPicPr>
            <a:picLocks noChangeAspect="1"/>
          </p:cNvPicPr>
          <p:nvPr userDrawn="1"/>
        </p:nvPicPr>
        <p:blipFill>
          <a:blip r:embed="rId3">
            <a:extLst>
              <a:ext uri="{96DAC541-7B7A-43D3-8B79-37D633B846F1}">
                <asvg:svgBlip xmlns:asvg="http://schemas.microsoft.com/office/drawing/2016/SVG/main" r:embed="rId4"/>
              </a:ext>
            </a:extLst>
          </a:blip>
          <a:srcRect/>
          <a:stretch>
            <a:fillRect/>
          </a:stretch>
        </p:blipFill>
        <p:spPr>
          <a:xfrm>
            <a:off x="10604500" y="6388101"/>
            <a:ext cx="1390651" cy="266700"/>
          </a:xfrm>
          <a:prstGeom prst="rect">
            <a:avLst/>
          </a:prstGeom>
        </p:spPr>
      </p:pic>
      <p:sp>
        <p:nvSpPr>
          <p:cNvPr id="2"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7" name="Espace réservé du texte 8"/>
          <p:cNvSpPr>
            <a:spLocks noGrp="1"/>
          </p:cNvSpPr>
          <p:nvPr>
            <p:ph type="body" sz="quarter" idx="11" hasCustomPrompt="1"/>
          </p:nvPr>
        </p:nvSpPr>
        <p:spPr>
          <a:xfrm>
            <a:off x="952501" y="1710163"/>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8" name="Espace réservé du texte 9"/>
          <p:cNvSpPr>
            <a:spLocks noGrp="1"/>
          </p:cNvSpPr>
          <p:nvPr>
            <p:ph type="body" sz="quarter" idx="12" hasCustomPrompt="1"/>
          </p:nvPr>
        </p:nvSpPr>
        <p:spPr>
          <a:xfrm>
            <a:off x="952500" y="6159178"/>
            <a:ext cx="3834343" cy="240967"/>
          </a:xfrm>
          <a:prstGeom prst="rect">
            <a:avLst/>
          </a:prstGeom>
        </p:spPr>
        <p:txBody>
          <a:bodyPr/>
          <a:lstStyle>
            <a:lvl1pPr marL="0" indent="0">
              <a:buNone/>
              <a:defRPr sz="1000" b="1" i="0">
                <a:solidFill>
                  <a:srgbClr val="00305D"/>
                </a:solidFill>
                <a:latin typeface="Arial Narrow" panose="020B07060202020A0204" pitchFamily="34" charset="0"/>
                <a:cs typeface="Arial Narrow" panose="020B07060202020A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9" name="Content of this presentation is copyrightand responsibility of the author Permission is required for re-use"/>
          <p:cNvSpPr/>
          <p:nvPr userDrawn="1"/>
        </p:nvSpPr>
        <p:spPr>
          <a:xfrm>
            <a:off x="1000627" y="6445089"/>
            <a:ext cx="4889500" cy="127000"/>
          </a:xfrm>
          <a:prstGeom prst="rect">
            <a:avLst/>
          </a:prstGeom>
          <a:noFill/>
        </p:spPr>
        <p:txBody>
          <a:bodyPr wrap="square" lIns="0" tIns="0" rIns="0" bIns="0" rtlCol="0" anchor="t"/>
          <a:lstStyle/>
          <a:p>
            <a:pPr marL="0" indent="0" algn="l">
              <a:lnSpc>
                <a:spcPts val="1000"/>
              </a:lnSpc>
              <a:buNone/>
            </a:pPr>
            <a:r>
              <a:rPr lang="en-US" sz="1000">
                <a:solidFill>
                  <a:srgbClr val="00305D"/>
                </a:solidFill>
                <a:latin typeface="Arial Narrow" panose="020B07060202020A0204" pitchFamily="34" charset="0"/>
                <a:ea typeface="Arial Narrow" panose="020B07060202020A0204" pitchFamily="34" charset="-122"/>
                <a:cs typeface="Arial Narrow" panose="020B07060202020A0204" pitchFamily="34" charset="-120"/>
              </a:rPr>
              <a:t>Content of this presentation is copyright and responsibility of the author. Permission is required for re-use.</a:t>
            </a:r>
            <a:endParaRPr lang="en-US" sz="1000"/>
          </a:p>
        </p:txBody>
      </p:sp>
      <p:pic>
        <p:nvPicPr>
          <p:cNvPr id="6" name="Picture 5" descr="A screen shot of a logo&#10;&#10;Description automatically generated"/>
          <p:cNvPicPr>
            <a:picLocks noChangeAspect="1"/>
          </p:cNvPicPr>
          <p:nvPr userDrawn="1"/>
        </p:nvPicPr>
        <p:blipFill>
          <a:blip r:embed="rId5"/>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858418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8.xml><?xml version="1.0" encoding="utf-8"?>
<p:sldLayout xmlns:a="http://schemas.openxmlformats.org/drawingml/2006/main" xmlns:r="http://schemas.openxmlformats.org/officeDocument/2006/relationships" xmlns:p="http://schemas.openxmlformats.org/presentationml/2006/main" preserve="1" userDrawn="1">
  <p:cSld name="Slide Visual 2">
    <p:spTree>
      <p:nvGrpSpPr>
        <p:cNvPr id="1" name=""/>
        <p:cNvGrpSpPr/>
        <p:nvPr/>
      </p:nvGrpSpPr>
      <p:grpSpPr>
        <a:xfrm>
          <a:off x="0" y="0"/>
          <a:ext cx="0" cy="0"/>
          <a:chOff x="0" y="0"/>
          <a:chExt cx="0" cy="0"/>
        </a:xfrm>
      </p:grpSpPr>
      <p:pic>
        <p:nvPicPr>
          <p:cNvPr id="7" name="ESMO-Congress-2025-Visual"/>
          <p:cNvPicPr>
            <a:picLocks noChangeAspect="1"/>
          </p:cNvPicPr>
          <p:nvPr userDrawn="1"/>
        </p:nvPicPr>
        <p:blipFill>
          <a:blip r:embed="rId2"/>
          <a:srcRect/>
          <a:stretch>
            <a:fillRect/>
          </a:stretch>
        </p:blipFill>
        <p:spPr>
          <a:xfrm>
            <a:off x="7854949" y="1365250"/>
            <a:ext cx="4337051" cy="5492751"/>
          </a:xfrm>
          <a:prstGeom prst="rect">
            <a:avLst/>
          </a:prstGeom>
        </p:spPr>
      </p:pic>
      <p:pic>
        <p:nvPicPr>
          <p:cNvPr id="4" name="Rectangle 95" descr="preencoded.png"/>
          <p:cNvPicPr>
            <a:picLocks noChangeAspect="1"/>
          </p:cNvPicPr>
          <p:nvPr userDrawn="1"/>
        </p:nvPicPr>
        <p:blipFill>
          <a:blip r:embed="rId3"/>
          <a:srcRect/>
          <a:stretch>
            <a:fillRect/>
          </a:stretch>
        </p:blipFill>
        <p:spPr>
          <a:xfrm>
            <a:off x="10159677" y="6159178"/>
            <a:ext cx="2032323" cy="698823"/>
          </a:xfrm>
          <a:prstGeom prst="rect">
            <a:avLst/>
          </a:prstGeom>
        </p:spPr>
      </p:pic>
      <p:sp>
        <p:nvSpPr>
          <p:cNvPr id="6" name="Content of this presentation is copyrightand responsibility of the author Permission is required for re-use"/>
          <p:cNvSpPr/>
          <p:nvPr userDrawn="1"/>
        </p:nvSpPr>
        <p:spPr>
          <a:xfrm>
            <a:off x="1000627" y="6445089"/>
            <a:ext cx="4889500" cy="127000"/>
          </a:xfrm>
          <a:prstGeom prst="rect">
            <a:avLst/>
          </a:prstGeom>
          <a:noFill/>
        </p:spPr>
        <p:txBody>
          <a:bodyPr wrap="square" lIns="0" tIns="0" rIns="0" bIns="0" rtlCol="0" anchor="t"/>
          <a:lstStyle/>
          <a:p>
            <a:pPr marL="0" indent="0" algn="l">
              <a:lnSpc>
                <a:spcPts val="1000"/>
              </a:lnSpc>
              <a:buNone/>
            </a:pPr>
            <a:r>
              <a:rPr lang="en-US" sz="1000">
                <a:solidFill>
                  <a:srgbClr val="00305D"/>
                </a:solidFill>
                <a:latin typeface="Arial Narrow" panose="020B07060202020A0204" pitchFamily="34" charset="0"/>
                <a:ea typeface="Arial Narrow" panose="020B07060202020A0204" pitchFamily="34" charset="-122"/>
                <a:cs typeface="Arial Narrow" panose="020B07060202020A0204" pitchFamily="34" charset="-120"/>
              </a:rPr>
              <a:t>Content of this presentation is copyright and responsibility of the author. Permission is required for re-use.</a:t>
            </a:r>
            <a:endParaRPr lang="en-US" sz="1000"/>
          </a:p>
        </p:txBody>
      </p:sp>
      <p:sp>
        <p:nvSpPr>
          <p:cNvPr id="10"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11" name="Espace réservé du texte 8"/>
          <p:cNvSpPr>
            <a:spLocks noGrp="1"/>
          </p:cNvSpPr>
          <p:nvPr>
            <p:ph type="body" sz="quarter" idx="11" hasCustomPrompt="1"/>
          </p:nvPr>
        </p:nvSpPr>
        <p:spPr>
          <a:xfrm>
            <a:off x="952501" y="1710163"/>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12" name="Espace réservé du texte 9"/>
          <p:cNvSpPr>
            <a:spLocks noGrp="1"/>
          </p:cNvSpPr>
          <p:nvPr>
            <p:ph type="body" sz="quarter" idx="12" hasCustomPrompt="1"/>
          </p:nvPr>
        </p:nvSpPr>
        <p:spPr>
          <a:xfrm>
            <a:off x="952500" y="6159178"/>
            <a:ext cx="3834343" cy="240967"/>
          </a:xfrm>
          <a:prstGeom prst="rect">
            <a:avLst/>
          </a:prstGeom>
        </p:spPr>
        <p:txBody>
          <a:bodyPr/>
          <a:lstStyle>
            <a:lvl1pPr marL="0" indent="0">
              <a:buNone/>
              <a:defRPr sz="1000" b="1" i="0">
                <a:solidFill>
                  <a:srgbClr val="00305D"/>
                </a:solidFill>
                <a:latin typeface="Arial Narrow" panose="020B07060202020A0204" pitchFamily="34" charset="0"/>
                <a:cs typeface="Arial Narrow" panose="020B07060202020A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13" name="Espace réservé du texte 8"/>
          <p:cNvSpPr>
            <a:spLocks noGrp="1"/>
          </p:cNvSpPr>
          <p:nvPr>
            <p:ph type="body" sz="quarter" idx="13" hasCustomPrompt="1"/>
          </p:nvPr>
        </p:nvSpPr>
        <p:spPr>
          <a:xfrm>
            <a:off x="952501" y="2335807"/>
            <a:ext cx="9207177" cy="2812031"/>
          </a:xfrm>
          <a:prstGeom prst="rect">
            <a:avLst/>
          </a:prstGeom>
        </p:spPr>
        <p:txBody>
          <a:bodyPr/>
          <a:lstStyle>
            <a:lvl1pPr marL="0" indent="0" algn="l">
              <a:lnSpc>
                <a:spcPts val="5300"/>
              </a:lnSpc>
              <a:buNone/>
              <a:defRPr sz="2500" b="0" i="0">
                <a:solidFill>
                  <a:srgbClr val="00305D"/>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marL="0" indent="0" algn="l">
              <a:lnSpc>
                <a:spcPts val="3975"/>
              </a:lnSpc>
              <a:buNone/>
            </a:pP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Morbi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faucibus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odio</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orci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maximus, sed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enim</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sollicitudin</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Pellentesque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habitant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morbi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senectus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netus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malesuada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fames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turpis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en-US" sz="2500" dirty="0"/>
          </a:p>
        </p:txBody>
      </p:sp>
      <p:pic>
        <p:nvPicPr>
          <p:cNvPr id="3" name="ESMO-Congress-2025-Logo"/>
          <p:cNvPicPr>
            <a:picLocks noChangeAspect="1"/>
          </p:cNvPicPr>
          <p:nvPr userDrawn="1"/>
        </p:nvPicPr>
        <p:blipFill>
          <a:blip r:embed="rId4">
            <a:extLst>
              <a:ext uri="{96DAC541-7B7A-43D3-8B79-37D633B846F1}">
                <asvg:svgBlip xmlns:asvg="http://schemas.microsoft.com/office/drawing/2016/SVG/main" r:embed="rId5"/>
              </a:ext>
            </a:extLst>
          </a:blip>
          <a:srcRect/>
          <a:stretch>
            <a:fillRect/>
          </a:stretch>
        </p:blipFill>
        <p:spPr>
          <a:xfrm>
            <a:off x="10630597" y="6404412"/>
            <a:ext cx="1454967" cy="277299"/>
          </a:xfrm>
          <a:prstGeom prst="rect">
            <a:avLst/>
          </a:prstGeom>
        </p:spPr>
      </p:pic>
    </p:spTree>
    <p:extLst>
      <p:ext uri="{BB962C8B-B14F-4D97-AF65-F5344CB8AC3E}">
        <p14:creationId xmlns:p14="http://schemas.microsoft.com/office/powerpoint/2010/main" val="17397553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19.xml><?xml version="1.0" encoding="utf-8"?>
<p:sldLayout xmlns:a="http://schemas.openxmlformats.org/drawingml/2006/main" xmlns:r="http://schemas.openxmlformats.org/officeDocument/2006/relationships" xmlns:p="http://schemas.openxmlformats.org/presentationml/2006/main" preserve="1" userDrawn="1">
  <p:cSld name="Slide Visual 3">
    <p:spTree>
      <p:nvGrpSpPr>
        <p:cNvPr id="1" name=""/>
        <p:cNvGrpSpPr/>
        <p:nvPr/>
      </p:nvGrpSpPr>
      <p:grpSpPr>
        <a:xfrm>
          <a:off x="0" y="0"/>
          <a:ext cx="0" cy="0"/>
          <a:chOff x="0" y="0"/>
          <a:chExt cx="0" cy="0"/>
        </a:xfrm>
      </p:grpSpPr>
      <p:pic>
        <p:nvPicPr>
          <p:cNvPr id="7" name="ESMO-Congress-2025-Visual"/>
          <p:cNvPicPr>
            <a:picLocks noChangeAspect="1"/>
          </p:cNvPicPr>
          <p:nvPr userDrawn="1"/>
        </p:nvPicPr>
        <p:blipFill>
          <a:blip r:embed="rId2"/>
          <a:srcRect/>
          <a:stretch>
            <a:fillRect/>
          </a:stretch>
        </p:blipFill>
        <p:spPr>
          <a:xfrm>
            <a:off x="7854949" y="1365250"/>
            <a:ext cx="4337051" cy="5492751"/>
          </a:xfrm>
          <a:prstGeom prst="rect">
            <a:avLst/>
          </a:prstGeom>
        </p:spPr>
      </p:pic>
      <p:pic>
        <p:nvPicPr>
          <p:cNvPr id="4" name="Rectangle 95" descr="preencoded.png"/>
          <p:cNvPicPr>
            <a:picLocks noChangeAspect="1"/>
          </p:cNvPicPr>
          <p:nvPr userDrawn="1"/>
        </p:nvPicPr>
        <p:blipFill>
          <a:blip r:embed="rId3"/>
          <a:srcRect/>
          <a:stretch>
            <a:fillRect/>
          </a:stretch>
        </p:blipFill>
        <p:spPr>
          <a:xfrm>
            <a:off x="10159677" y="6159178"/>
            <a:ext cx="2032323" cy="698823"/>
          </a:xfrm>
          <a:prstGeom prst="rect">
            <a:avLst/>
          </a:prstGeom>
        </p:spPr>
      </p:pic>
      <p:sp>
        <p:nvSpPr>
          <p:cNvPr id="6" name="Content of this presentation is copyrightand responsibility of the author Permission is required for re-use"/>
          <p:cNvSpPr/>
          <p:nvPr userDrawn="1"/>
        </p:nvSpPr>
        <p:spPr>
          <a:xfrm>
            <a:off x="1000627" y="6445089"/>
            <a:ext cx="4889500" cy="127000"/>
          </a:xfrm>
          <a:prstGeom prst="rect">
            <a:avLst/>
          </a:prstGeom>
          <a:noFill/>
        </p:spPr>
        <p:txBody>
          <a:bodyPr wrap="square" lIns="0" tIns="0" rIns="0" bIns="0" rtlCol="0" anchor="t"/>
          <a:lstStyle/>
          <a:p>
            <a:pPr marL="0" indent="0" algn="l">
              <a:lnSpc>
                <a:spcPts val="1000"/>
              </a:lnSpc>
              <a:buNone/>
            </a:pPr>
            <a:r>
              <a:rPr lang="en-US" sz="1000">
                <a:solidFill>
                  <a:srgbClr val="00305D"/>
                </a:solidFill>
                <a:latin typeface="Arial Narrow" panose="020B07060202020A0204" pitchFamily="34" charset="0"/>
                <a:ea typeface="Arial Narrow" panose="020B07060202020A0204" pitchFamily="34" charset="-122"/>
                <a:cs typeface="Arial Narrow" panose="020B07060202020A0204" pitchFamily="34" charset="-120"/>
              </a:rPr>
              <a:t>Content of this presentation is copyright and responsibility of the author. Permission is required for re-use.</a:t>
            </a:r>
            <a:endParaRPr lang="en-US" sz="1000"/>
          </a:p>
        </p:txBody>
      </p:sp>
      <p:sp>
        <p:nvSpPr>
          <p:cNvPr id="10"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12" name="Espace réservé du texte 9"/>
          <p:cNvSpPr>
            <a:spLocks noGrp="1"/>
          </p:cNvSpPr>
          <p:nvPr>
            <p:ph type="body" sz="quarter" idx="12" hasCustomPrompt="1"/>
          </p:nvPr>
        </p:nvSpPr>
        <p:spPr>
          <a:xfrm>
            <a:off x="952500" y="6159178"/>
            <a:ext cx="3834343" cy="240967"/>
          </a:xfrm>
          <a:prstGeom prst="rect">
            <a:avLst/>
          </a:prstGeom>
        </p:spPr>
        <p:txBody>
          <a:bodyPr/>
          <a:lstStyle>
            <a:lvl1pPr marL="0" indent="0">
              <a:buNone/>
              <a:defRPr sz="1000" b="1" i="0">
                <a:solidFill>
                  <a:srgbClr val="00305D"/>
                </a:solidFill>
                <a:latin typeface="Arial Narrow" panose="020B07060202020A0204" pitchFamily="34" charset="0"/>
                <a:cs typeface="Arial Narrow" panose="020B07060202020A0204" pitchFamily="34" charset="0"/>
              </a:defRPr>
            </a:lvl1pPr>
          </a:lstStyle>
          <a:p>
            <a:pPr lvl="0"/>
            <a:r>
              <a:rPr lang="fr-FR" dirty="0"/>
              <a:t>Name of the </a:t>
            </a:r>
            <a:r>
              <a:rPr lang="fr-FR" dirty="0" err="1"/>
              <a:t>presenter</a:t>
            </a:r>
            <a:r>
              <a:rPr lang="fr-FR" dirty="0"/>
              <a:t> </a:t>
            </a:r>
            <a:r>
              <a:rPr lang="fr-FR" dirty="0" err="1"/>
              <a:t>here</a:t>
            </a:r>
            <a:endParaRPr lang="fr-FR" dirty="0"/>
          </a:p>
        </p:txBody>
      </p:sp>
      <p:sp>
        <p:nvSpPr>
          <p:cNvPr id="2" name="Espace réservé du texte 8"/>
          <p:cNvSpPr>
            <a:spLocks noGrp="1"/>
          </p:cNvSpPr>
          <p:nvPr>
            <p:ph type="body" sz="quarter" idx="13" hasCustomPrompt="1"/>
          </p:nvPr>
        </p:nvSpPr>
        <p:spPr>
          <a:xfrm>
            <a:off x="952501" y="1710112"/>
            <a:ext cx="9207177" cy="2812031"/>
          </a:xfrm>
          <a:prstGeom prst="rect">
            <a:avLst/>
          </a:prstGeom>
        </p:spPr>
        <p:txBody>
          <a:bodyPr/>
          <a:lstStyle>
            <a:lvl1pPr marL="0" indent="0" algn="l">
              <a:lnSpc>
                <a:spcPts val="5300"/>
              </a:lnSpc>
              <a:buNone/>
              <a:defRPr sz="2500" b="0" i="0">
                <a:solidFill>
                  <a:srgbClr val="00305D"/>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marL="0" indent="0" algn="l">
              <a:lnSpc>
                <a:spcPts val="3975"/>
              </a:lnSpc>
              <a:buNone/>
            </a:pP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Morbi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faucibus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odio</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orci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maximus, sed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enim</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sollicitudin</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Pellentesque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habitant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morbi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senectus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netus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malesuada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fames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turpis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en-US" sz="2500" dirty="0"/>
          </a:p>
        </p:txBody>
      </p:sp>
      <p:pic>
        <p:nvPicPr>
          <p:cNvPr id="3" name="ESMO-Congress-2025-Logo"/>
          <p:cNvPicPr>
            <a:picLocks noChangeAspect="1"/>
          </p:cNvPicPr>
          <p:nvPr userDrawn="1"/>
        </p:nvPicPr>
        <p:blipFill>
          <a:blip r:embed="rId4">
            <a:extLst>
              <a:ext uri="{96DAC541-7B7A-43D3-8B79-37D633B846F1}">
                <asvg:svgBlip xmlns:asvg="http://schemas.microsoft.com/office/drawing/2016/SVG/main" r:embed="rId5"/>
              </a:ext>
            </a:extLst>
          </a:blip>
          <a:srcRect/>
          <a:stretch>
            <a:fillRect/>
          </a:stretch>
        </p:blipFill>
        <p:spPr>
          <a:xfrm>
            <a:off x="10630597" y="6404412"/>
            <a:ext cx="1454967" cy="277299"/>
          </a:xfrm>
          <a:prstGeom prst="rect">
            <a:avLst/>
          </a:prstGeom>
        </p:spPr>
      </p:pic>
    </p:spTree>
    <p:extLst>
      <p:ext uri="{BB962C8B-B14F-4D97-AF65-F5344CB8AC3E}">
        <p14:creationId xmlns:p14="http://schemas.microsoft.com/office/powerpoint/2010/main" val="9785284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0.xml><?xml version="1.0" encoding="utf-8"?>
<p:sldLayout xmlns:a="http://schemas.openxmlformats.org/drawingml/2006/main" xmlns:r="http://schemas.openxmlformats.org/officeDocument/2006/relationships" xmlns:p="http://schemas.openxmlformats.org/presentationml/2006/main" preserve="1" userDrawn="1">
  <p:cSld name="Slide Notes 1">
    <p:spTree>
      <p:nvGrpSpPr>
        <p:cNvPr id="1" name=""/>
        <p:cNvGrpSpPr/>
        <p:nvPr/>
      </p:nvGrpSpPr>
      <p:grpSpPr>
        <a:xfrm>
          <a:off x="0" y="0"/>
          <a:ext cx="0" cy="0"/>
          <a:chOff x="0" y="0"/>
          <a:chExt cx="0" cy="0"/>
        </a:xfrm>
      </p:grpSpPr>
      <p:pic>
        <p:nvPicPr>
          <p:cNvPr id="3" name="Rectangle 103" descr="preencoded.png"/>
          <p:cNvPicPr>
            <a:picLocks noChangeAspect="1"/>
          </p:cNvPicPr>
          <p:nvPr userDrawn="1"/>
        </p:nvPicPr>
        <p:blipFill>
          <a:blip r:embed="rId2">
            <a:extLst>
              <a:ext uri="{96DAC541-7B7A-43D3-8B79-37D633B846F1}">
                <asvg:svgBlip xmlns:asvg="http://schemas.microsoft.com/office/drawing/2016/SVG/main" r:embed="rId3"/>
              </a:ext>
            </a:extLst>
          </a:blip>
          <a:srcRect/>
          <a:stretch>
            <a:fillRect/>
          </a:stretch>
        </p:blipFill>
        <p:spPr>
          <a:xfrm>
            <a:off x="0" y="5270501"/>
            <a:ext cx="12192000" cy="1587500"/>
          </a:xfrm>
          <a:prstGeom prst="rect">
            <a:avLst/>
          </a:prstGeom>
        </p:spPr>
      </p:pic>
      <p:pic>
        <p:nvPicPr>
          <p:cNvPr id="4" name="Vector" descr="preencoded.png"/>
          <p:cNvPicPr>
            <a:picLocks noChangeAspect="1"/>
          </p:cNvPicPr>
          <p:nvPr userDrawn="1"/>
        </p:nvPicPr>
        <p:blipFill>
          <a:blip r:embed="rId4">
            <a:extLst>
              <a:ext uri="{96DAC541-7B7A-43D3-8B79-37D633B846F1}">
                <asvg:svgBlip xmlns:asvg="http://schemas.microsoft.com/office/drawing/2016/SVG/main" r:embed="rId5"/>
              </a:ext>
            </a:extLst>
          </a:blip>
          <a:srcRect/>
          <a:stretch>
            <a:fillRect/>
          </a:stretch>
        </p:blipFill>
        <p:spPr>
          <a:xfrm>
            <a:off x="9969501" y="3048001"/>
            <a:ext cx="2222500" cy="2222500"/>
          </a:xfrm>
          <a:prstGeom prst="rect">
            <a:avLst/>
          </a:prstGeom>
        </p:spPr>
      </p:pic>
      <p:pic>
        <p:nvPicPr>
          <p:cNvPr id="5" name="Rectangle 95" descr="preencoded.png"/>
          <p:cNvPicPr>
            <a:picLocks noChangeAspect="1"/>
          </p:cNvPicPr>
          <p:nvPr userDrawn="1"/>
        </p:nvPicPr>
        <p:blipFill>
          <a:blip r:embed="rId6"/>
          <a:srcRect/>
          <a:stretch>
            <a:fillRect/>
          </a:stretch>
        </p:blipFill>
        <p:spPr>
          <a:xfrm>
            <a:off x="10159677" y="6159178"/>
            <a:ext cx="2032323" cy="698823"/>
          </a:xfrm>
          <a:prstGeom prst="rect">
            <a:avLst/>
          </a:prstGeom>
        </p:spPr>
      </p:pic>
      <p:sp>
        <p:nvSpPr>
          <p:cNvPr id="2"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7" name="Espace réservé du texte 8"/>
          <p:cNvSpPr>
            <a:spLocks noGrp="1"/>
          </p:cNvSpPr>
          <p:nvPr>
            <p:ph type="body" sz="quarter" idx="11" hasCustomPrompt="1"/>
          </p:nvPr>
        </p:nvSpPr>
        <p:spPr>
          <a:xfrm>
            <a:off x="952501" y="1710163"/>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8" name="Espace réservé du texte 8"/>
          <p:cNvSpPr>
            <a:spLocks noGrp="1"/>
          </p:cNvSpPr>
          <p:nvPr>
            <p:ph type="body" sz="quarter" idx="12" hasCustomPrompt="1"/>
          </p:nvPr>
        </p:nvSpPr>
        <p:spPr>
          <a:xfrm>
            <a:off x="952501" y="5890781"/>
            <a:ext cx="7835900" cy="342235"/>
          </a:xfrm>
          <a:prstGeom prst="rect">
            <a:avLst/>
          </a:prstGeom>
        </p:spPr>
        <p:txBody>
          <a:bodyPr/>
          <a:lstStyle>
            <a:lvl1pPr marL="0" indent="0">
              <a:buNone/>
              <a:defRPr sz="1755" b="0" i="0">
                <a:solidFill>
                  <a:schemeClr val="bg1"/>
                </a:solidFill>
                <a:latin typeface="Arial Narrow" panose="020B07060202020A0204" pitchFamily="34" charset="0"/>
                <a:cs typeface="Arial Narrow" panose="020B07060202020A0204" pitchFamily="34" charset="0"/>
              </a:defRPr>
            </a:lvl1pPr>
          </a:lstStyle>
          <a:p>
            <a:pPr lvl="0"/>
            <a:r>
              <a:rPr lang="fr-FR" dirty="0"/>
              <a:t>Notes</a:t>
            </a:r>
          </a:p>
        </p:txBody>
      </p:sp>
      <p:pic>
        <p:nvPicPr>
          <p:cNvPr id="9" name="ESMO-Congress-2025-Logo"/>
          <p:cNvPicPr>
            <a:picLocks noChangeAspect="1"/>
          </p:cNvPicPr>
          <p:nvPr userDrawn="1"/>
        </p:nvPicPr>
        <p:blipFill>
          <a:blip r:embed="rId7">
            <a:extLst>
              <a:ext uri="{96DAC541-7B7A-43D3-8B79-37D633B846F1}">
                <asvg:svgBlip xmlns:asvg="http://schemas.microsoft.com/office/drawing/2016/SVG/main" r:embed="rId8"/>
              </a:ext>
            </a:extLst>
          </a:blip>
          <a:srcRect/>
          <a:stretch>
            <a:fillRect/>
          </a:stretch>
        </p:blipFill>
        <p:spPr>
          <a:xfrm>
            <a:off x="10630597" y="6404412"/>
            <a:ext cx="1454967" cy="277299"/>
          </a:xfrm>
          <a:prstGeom prst="rect">
            <a:avLst/>
          </a:prstGeom>
        </p:spPr>
      </p:pic>
    </p:spTree>
    <p:extLst>
      <p:ext uri="{BB962C8B-B14F-4D97-AF65-F5344CB8AC3E}">
        <p14:creationId xmlns:p14="http://schemas.microsoft.com/office/powerpoint/2010/main" val="12367371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1.xml><?xml version="1.0" encoding="utf-8"?>
<p:sldLayout xmlns:a="http://schemas.openxmlformats.org/drawingml/2006/main" xmlns:r="http://schemas.openxmlformats.org/officeDocument/2006/relationships" xmlns:p="http://schemas.openxmlformats.org/presentationml/2006/main" preserve="1" userDrawn="1">
  <p:cSld name="Slide Notes 2">
    <p:spTree>
      <p:nvGrpSpPr>
        <p:cNvPr id="1" name=""/>
        <p:cNvGrpSpPr/>
        <p:nvPr/>
      </p:nvGrpSpPr>
      <p:grpSpPr>
        <a:xfrm>
          <a:off x="0" y="0"/>
          <a:ext cx="0" cy="0"/>
          <a:chOff x="0" y="0"/>
          <a:chExt cx="0" cy="0"/>
        </a:xfrm>
      </p:grpSpPr>
      <p:pic>
        <p:nvPicPr>
          <p:cNvPr id="3" name="Rectangle 103" descr="preencoded.png"/>
          <p:cNvPicPr>
            <a:picLocks noChangeAspect="1"/>
          </p:cNvPicPr>
          <p:nvPr userDrawn="1"/>
        </p:nvPicPr>
        <p:blipFill>
          <a:blip r:embed="rId2">
            <a:extLst>
              <a:ext uri="{96DAC541-7B7A-43D3-8B79-37D633B846F1}">
                <asvg:svgBlip xmlns:asvg="http://schemas.microsoft.com/office/drawing/2016/SVG/main" r:embed="rId3"/>
              </a:ext>
            </a:extLst>
          </a:blip>
          <a:srcRect/>
          <a:stretch>
            <a:fillRect/>
          </a:stretch>
        </p:blipFill>
        <p:spPr>
          <a:xfrm>
            <a:off x="0" y="5270501"/>
            <a:ext cx="12192000" cy="1587500"/>
          </a:xfrm>
          <a:prstGeom prst="rect">
            <a:avLst/>
          </a:prstGeom>
        </p:spPr>
      </p:pic>
      <p:pic>
        <p:nvPicPr>
          <p:cNvPr id="4" name="Vector" descr="preencoded.png"/>
          <p:cNvPicPr>
            <a:picLocks noChangeAspect="1"/>
          </p:cNvPicPr>
          <p:nvPr userDrawn="1"/>
        </p:nvPicPr>
        <p:blipFill>
          <a:blip r:embed="rId4">
            <a:extLst>
              <a:ext uri="{96DAC541-7B7A-43D3-8B79-37D633B846F1}">
                <asvg:svgBlip xmlns:asvg="http://schemas.microsoft.com/office/drawing/2016/SVG/main" r:embed="rId5"/>
              </a:ext>
            </a:extLst>
          </a:blip>
          <a:srcRect/>
          <a:stretch>
            <a:fillRect/>
          </a:stretch>
        </p:blipFill>
        <p:spPr>
          <a:xfrm>
            <a:off x="9969501" y="3048001"/>
            <a:ext cx="2222500" cy="2222500"/>
          </a:xfrm>
          <a:prstGeom prst="rect">
            <a:avLst/>
          </a:prstGeom>
        </p:spPr>
      </p:pic>
      <p:pic>
        <p:nvPicPr>
          <p:cNvPr id="5" name="Rectangle 95" descr="preencoded.png"/>
          <p:cNvPicPr>
            <a:picLocks noChangeAspect="1"/>
          </p:cNvPicPr>
          <p:nvPr userDrawn="1"/>
        </p:nvPicPr>
        <p:blipFill>
          <a:blip r:embed="rId6"/>
          <a:srcRect/>
          <a:stretch>
            <a:fillRect/>
          </a:stretch>
        </p:blipFill>
        <p:spPr>
          <a:xfrm>
            <a:off x="10159677" y="6159178"/>
            <a:ext cx="2032323" cy="698823"/>
          </a:xfrm>
          <a:prstGeom prst="rect">
            <a:avLst/>
          </a:prstGeom>
        </p:spPr>
      </p:pic>
      <p:sp>
        <p:nvSpPr>
          <p:cNvPr id="8" name="Espace réservé du texte 8"/>
          <p:cNvSpPr>
            <a:spLocks noGrp="1"/>
          </p:cNvSpPr>
          <p:nvPr>
            <p:ph type="body" sz="quarter" idx="12" hasCustomPrompt="1"/>
          </p:nvPr>
        </p:nvSpPr>
        <p:spPr>
          <a:xfrm>
            <a:off x="952501" y="5890781"/>
            <a:ext cx="7835900" cy="342235"/>
          </a:xfrm>
          <a:prstGeom prst="rect">
            <a:avLst/>
          </a:prstGeom>
        </p:spPr>
        <p:txBody>
          <a:bodyPr/>
          <a:lstStyle>
            <a:lvl1pPr marL="0" indent="0">
              <a:buNone/>
              <a:defRPr sz="1755" b="0" i="0">
                <a:solidFill>
                  <a:schemeClr val="bg1"/>
                </a:solidFill>
                <a:latin typeface="Arial Narrow" panose="020B07060202020A0204" pitchFamily="34" charset="0"/>
                <a:cs typeface="Arial Narrow" panose="020B07060202020A0204" pitchFamily="34" charset="0"/>
              </a:defRPr>
            </a:lvl1pPr>
          </a:lstStyle>
          <a:p>
            <a:pPr lvl="0"/>
            <a:r>
              <a:rPr lang="fr-FR" dirty="0"/>
              <a:t>Notes</a:t>
            </a:r>
          </a:p>
        </p:txBody>
      </p:sp>
      <p:sp>
        <p:nvSpPr>
          <p:cNvPr id="9"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10" name="Espace réservé du texte 8"/>
          <p:cNvSpPr>
            <a:spLocks noGrp="1"/>
          </p:cNvSpPr>
          <p:nvPr>
            <p:ph type="body" sz="quarter" idx="11" hasCustomPrompt="1"/>
          </p:nvPr>
        </p:nvSpPr>
        <p:spPr>
          <a:xfrm>
            <a:off x="952501" y="1710163"/>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11" name="Espace réservé du texte 8"/>
          <p:cNvSpPr>
            <a:spLocks noGrp="1"/>
          </p:cNvSpPr>
          <p:nvPr>
            <p:ph type="body" sz="quarter" idx="13" hasCustomPrompt="1"/>
          </p:nvPr>
        </p:nvSpPr>
        <p:spPr>
          <a:xfrm>
            <a:off x="952501" y="2335807"/>
            <a:ext cx="9207177" cy="2812031"/>
          </a:xfrm>
          <a:prstGeom prst="rect">
            <a:avLst/>
          </a:prstGeom>
        </p:spPr>
        <p:txBody>
          <a:bodyPr/>
          <a:lstStyle>
            <a:lvl1pPr marL="0" indent="0" algn="l">
              <a:lnSpc>
                <a:spcPts val="5300"/>
              </a:lnSpc>
              <a:buNone/>
              <a:defRPr sz="2500" b="0" i="0">
                <a:solidFill>
                  <a:srgbClr val="00305D"/>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marL="0" indent="0" algn="l">
              <a:lnSpc>
                <a:spcPts val="3975"/>
              </a:lnSpc>
              <a:buNone/>
            </a:pP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Morbi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faucibus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odio</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orci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maximus, sed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enim</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sollicitudin</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Pellentesque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habitant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morbi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senectus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netus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malesuada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fames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turpis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en-US" sz="2500" dirty="0"/>
          </a:p>
        </p:txBody>
      </p:sp>
      <p:pic>
        <p:nvPicPr>
          <p:cNvPr id="2" name="ESMO-Congress-2025-Logo"/>
          <p:cNvPicPr>
            <a:picLocks noChangeAspect="1"/>
          </p:cNvPicPr>
          <p:nvPr userDrawn="1"/>
        </p:nvPicPr>
        <p:blipFill>
          <a:blip r:embed="rId7">
            <a:extLst>
              <a:ext uri="{96DAC541-7B7A-43D3-8B79-37D633B846F1}">
                <asvg:svgBlip xmlns:asvg="http://schemas.microsoft.com/office/drawing/2016/SVG/main" r:embed="rId8"/>
              </a:ext>
            </a:extLst>
          </a:blip>
          <a:srcRect/>
          <a:stretch>
            <a:fillRect/>
          </a:stretch>
        </p:blipFill>
        <p:spPr>
          <a:xfrm>
            <a:off x="10630597" y="6404412"/>
            <a:ext cx="1454967" cy="277299"/>
          </a:xfrm>
          <a:prstGeom prst="rect">
            <a:avLst/>
          </a:prstGeom>
        </p:spPr>
      </p:pic>
    </p:spTree>
    <p:extLst>
      <p:ext uri="{BB962C8B-B14F-4D97-AF65-F5344CB8AC3E}">
        <p14:creationId xmlns:p14="http://schemas.microsoft.com/office/powerpoint/2010/main" val="19127144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2.xml><?xml version="1.0" encoding="utf-8"?>
<p:sldLayout xmlns:a="http://schemas.openxmlformats.org/drawingml/2006/main" xmlns:r="http://schemas.openxmlformats.org/officeDocument/2006/relationships" xmlns:p="http://schemas.openxmlformats.org/presentationml/2006/main" preserve="1" userDrawn="1">
  <p:cSld name="Slide Notes 3">
    <p:spTree>
      <p:nvGrpSpPr>
        <p:cNvPr id="1" name=""/>
        <p:cNvGrpSpPr/>
        <p:nvPr/>
      </p:nvGrpSpPr>
      <p:grpSpPr>
        <a:xfrm>
          <a:off x="0" y="0"/>
          <a:ext cx="0" cy="0"/>
          <a:chOff x="0" y="0"/>
          <a:chExt cx="0" cy="0"/>
        </a:xfrm>
      </p:grpSpPr>
      <p:pic>
        <p:nvPicPr>
          <p:cNvPr id="3" name="Rectangle 103" descr="preencoded.png"/>
          <p:cNvPicPr>
            <a:picLocks noChangeAspect="1"/>
          </p:cNvPicPr>
          <p:nvPr userDrawn="1"/>
        </p:nvPicPr>
        <p:blipFill>
          <a:blip r:embed="rId2">
            <a:extLst>
              <a:ext uri="{96DAC541-7B7A-43D3-8B79-37D633B846F1}">
                <asvg:svgBlip xmlns:asvg="http://schemas.microsoft.com/office/drawing/2016/SVG/main" r:embed="rId3"/>
              </a:ext>
            </a:extLst>
          </a:blip>
          <a:srcRect/>
          <a:stretch>
            <a:fillRect/>
          </a:stretch>
        </p:blipFill>
        <p:spPr>
          <a:xfrm>
            <a:off x="0" y="5270501"/>
            <a:ext cx="12192000" cy="1587500"/>
          </a:xfrm>
          <a:prstGeom prst="rect">
            <a:avLst/>
          </a:prstGeom>
        </p:spPr>
      </p:pic>
      <p:pic>
        <p:nvPicPr>
          <p:cNvPr id="4" name="Vector" descr="preencoded.png"/>
          <p:cNvPicPr>
            <a:picLocks noChangeAspect="1"/>
          </p:cNvPicPr>
          <p:nvPr userDrawn="1"/>
        </p:nvPicPr>
        <p:blipFill>
          <a:blip r:embed="rId4">
            <a:extLst>
              <a:ext uri="{96DAC541-7B7A-43D3-8B79-37D633B846F1}">
                <asvg:svgBlip xmlns:asvg="http://schemas.microsoft.com/office/drawing/2016/SVG/main" r:embed="rId5"/>
              </a:ext>
            </a:extLst>
          </a:blip>
          <a:srcRect/>
          <a:stretch>
            <a:fillRect/>
          </a:stretch>
        </p:blipFill>
        <p:spPr>
          <a:xfrm>
            <a:off x="9969501" y="3048001"/>
            <a:ext cx="2222500" cy="2222500"/>
          </a:xfrm>
          <a:prstGeom prst="rect">
            <a:avLst/>
          </a:prstGeom>
        </p:spPr>
      </p:pic>
      <p:pic>
        <p:nvPicPr>
          <p:cNvPr id="5" name="Rectangle 95" descr="preencoded.png"/>
          <p:cNvPicPr>
            <a:picLocks noChangeAspect="1"/>
          </p:cNvPicPr>
          <p:nvPr userDrawn="1"/>
        </p:nvPicPr>
        <p:blipFill>
          <a:blip r:embed="rId6"/>
          <a:srcRect/>
          <a:stretch>
            <a:fillRect/>
          </a:stretch>
        </p:blipFill>
        <p:spPr>
          <a:xfrm>
            <a:off x="10159677" y="6159178"/>
            <a:ext cx="2032323" cy="698823"/>
          </a:xfrm>
          <a:prstGeom prst="rect">
            <a:avLst/>
          </a:prstGeom>
        </p:spPr>
      </p:pic>
      <p:sp>
        <p:nvSpPr>
          <p:cNvPr id="8" name="Espace réservé du texte 8"/>
          <p:cNvSpPr>
            <a:spLocks noGrp="1"/>
          </p:cNvSpPr>
          <p:nvPr>
            <p:ph type="body" sz="quarter" idx="12" hasCustomPrompt="1"/>
          </p:nvPr>
        </p:nvSpPr>
        <p:spPr>
          <a:xfrm>
            <a:off x="952501" y="5890781"/>
            <a:ext cx="7835900" cy="342235"/>
          </a:xfrm>
          <a:prstGeom prst="rect">
            <a:avLst/>
          </a:prstGeom>
        </p:spPr>
        <p:txBody>
          <a:bodyPr/>
          <a:lstStyle>
            <a:lvl1pPr marL="0" indent="0">
              <a:buNone/>
              <a:defRPr sz="1755" b="0" i="0">
                <a:solidFill>
                  <a:schemeClr val="bg1"/>
                </a:solidFill>
                <a:latin typeface="Arial Narrow" panose="020B07060202020A0204" pitchFamily="34" charset="0"/>
                <a:cs typeface="Arial Narrow" panose="020B07060202020A0204" pitchFamily="34" charset="0"/>
              </a:defRPr>
            </a:lvl1pPr>
          </a:lstStyle>
          <a:p>
            <a:pPr lvl="0"/>
            <a:r>
              <a:rPr lang="fr-FR" dirty="0"/>
              <a:t>Notes</a:t>
            </a:r>
          </a:p>
        </p:txBody>
      </p:sp>
      <p:sp>
        <p:nvSpPr>
          <p:cNvPr id="9"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2" name="Espace réservé du texte 8"/>
          <p:cNvSpPr>
            <a:spLocks noGrp="1"/>
          </p:cNvSpPr>
          <p:nvPr>
            <p:ph type="body" sz="quarter" idx="13" hasCustomPrompt="1"/>
          </p:nvPr>
        </p:nvSpPr>
        <p:spPr>
          <a:xfrm>
            <a:off x="952501" y="1710112"/>
            <a:ext cx="9207177" cy="2812031"/>
          </a:xfrm>
          <a:prstGeom prst="rect">
            <a:avLst/>
          </a:prstGeom>
        </p:spPr>
        <p:txBody>
          <a:bodyPr/>
          <a:lstStyle>
            <a:lvl1pPr marL="0" indent="0" algn="l">
              <a:lnSpc>
                <a:spcPts val="5300"/>
              </a:lnSpc>
              <a:buNone/>
              <a:defRPr sz="2500" b="0" i="0">
                <a:solidFill>
                  <a:srgbClr val="00305D"/>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marL="0" indent="0" algn="l">
              <a:lnSpc>
                <a:spcPts val="3975"/>
              </a:lnSpc>
              <a:buNone/>
            </a:pP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Morbi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faucibus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odio</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non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orci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maximus, sed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enim</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sollicitudin</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Pellentesque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habitant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morbi</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senectus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netus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malesuada</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fames ac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turpis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500" dirty="0" err="1">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500" dirty="0">
                <a:solidFill>
                  <a:srgbClr val="00305D"/>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en-US" sz="2500" dirty="0"/>
          </a:p>
        </p:txBody>
      </p:sp>
      <p:pic>
        <p:nvPicPr>
          <p:cNvPr id="7" name="ESMO-Congress-2025-Logo"/>
          <p:cNvPicPr>
            <a:picLocks noChangeAspect="1"/>
          </p:cNvPicPr>
          <p:nvPr userDrawn="1"/>
        </p:nvPicPr>
        <p:blipFill>
          <a:blip r:embed="rId7">
            <a:extLst>
              <a:ext uri="{96DAC541-7B7A-43D3-8B79-37D633B846F1}">
                <asvg:svgBlip xmlns:asvg="http://schemas.microsoft.com/office/drawing/2016/SVG/main" r:embed="rId8"/>
              </a:ext>
            </a:extLst>
          </a:blip>
          <a:srcRect/>
          <a:stretch>
            <a:fillRect/>
          </a:stretch>
        </p:blipFill>
        <p:spPr>
          <a:xfrm>
            <a:off x="10630597" y="6404412"/>
            <a:ext cx="1454967" cy="277299"/>
          </a:xfrm>
          <a:prstGeom prst="rect">
            <a:avLst/>
          </a:prstGeom>
        </p:spPr>
      </p:pic>
    </p:spTree>
    <p:extLst>
      <p:ext uri="{BB962C8B-B14F-4D97-AF65-F5344CB8AC3E}">
        <p14:creationId xmlns:p14="http://schemas.microsoft.com/office/powerpoint/2010/main" val="18290163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3.xml><?xml version="1.0" encoding="utf-8"?>
<p:sldLayout xmlns:a="http://schemas.openxmlformats.org/drawingml/2006/main" xmlns:r="http://schemas.openxmlformats.org/officeDocument/2006/relationships" xmlns:p="http://schemas.openxmlformats.org/presentationml/2006/main" preserve="1" userDrawn="1">
  <p:cSld name="Slide with 2 titles">
    <p:spTree>
      <p:nvGrpSpPr>
        <p:cNvPr id="1" name=""/>
        <p:cNvGrpSpPr/>
        <p:nvPr/>
      </p:nvGrpSpPr>
      <p:grpSpPr>
        <a:xfrm>
          <a:off x="0" y="0"/>
          <a:ext cx="0" cy="0"/>
          <a:chOff x="0" y="0"/>
          <a:chExt cx="0" cy="0"/>
        </a:xfrm>
      </p:grpSpPr>
      <p:pic>
        <p:nvPicPr>
          <p:cNvPr id="3" name="Rectangle 696" descr="preencoded.png"/>
          <p:cNvPicPr>
            <a:picLocks noChangeAspect="1"/>
          </p:cNvPicPr>
          <p:nvPr userDrawn="1"/>
        </p:nvPicPr>
        <p:blipFill>
          <a:blip r:embed="rId2"/>
          <a:srcRect/>
          <a:stretch>
            <a:fillRect/>
          </a:stretch>
        </p:blipFill>
        <p:spPr>
          <a:xfrm>
            <a:off x="888677" y="2317427"/>
            <a:ext cx="5402595" cy="3694444"/>
          </a:xfrm>
          <a:prstGeom prst="rect">
            <a:avLst/>
          </a:prstGeom>
        </p:spPr>
      </p:pic>
      <p:pic>
        <p:nvPicPr>
          <p:cNvPr id="4" name="Rectangle 698" descr="preencoded.png"/>
          <p:cNvPicPr>
            <a:picLocks noChangeAspect="1"/>
          </p:cNvPicPr>
          <p:nvPr userDrawn="1"/>
        </p:nvPicPr>
        <p:blipFill>
          <a:blip r:embed="rId3"/>
          <a:srcRect/>
          <a:stretch>
            <a:fillRect/>
          </a:stretch>
        </p:blipFill>
        <p:spPr>
          <a:xfrm>
            <a:off x="6279829" y="2317427"/>
            <a:ext cx="5383545" cy="3694444"/>
          </a:xfrm>
          <a:prstGeom prst="rect">
            <a:avLst/>
          </a:prstGeom>
        </p:spPr>
      </p:pic>
      <p:pic>
        <p:nvPicPr>
          <p:cNvPr id="5" name="Rectangle 95" descr="preencoded.png"/>
          <p:cNvPicPr>
            <a:picLocks noChangeAspect="1"/>
          </p:cNvPicPr>
          <p:nvPr userDrawn="1"/>
        </p:nvPicPr>
        <p:blipFill>
          <a:blip r:embed="rId4"/>
          <a:srcRect/>
          <a:stretch>
            <a:fillRect/>
          </a:stretch>
        </p:blipFill>
        <p:spPr>
          <a:xfrm>
            <a:off x="10159677" y="6159178"/>
            <a:ext cx="2032323" cy="698823"/>
          </a:xfrm>
          <a:prstGeom prst="rect">
            <a:avLst/>
          </a:prstGeom>
        </p:spPr>
      </p:pic>
      <p:sp>
        <p:nvSpPr>
          <p:cNvPr id="2"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7" name="Espace réservé du texte 8"/>
          <p:cNvSpPr>
            <a:spLocks noGrp="1"/>
          </p:cNvSpPr>
          <p:nvPr>
            <p:ph type="body" sz="quarter" idx="11" hasCustomPrompt="1"/>
          </p:nvPr>
        </p:nvSpPr>
        <p:spPr>
          <a:xfrm>
            <a:off x="952501" y="1710163"/>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8" name="Espace réservé du texte 8"/>
          <p:cNvSpPr>
            <a:spLocks noGrp="1"/>
          </p:cNvSpPr>
          <p:nvPr>
            <p:ph type="body" sz="quarter" idx="12" hasCustomPrompt="1"/>
          </p:nvPr>
        </p:nvSpPr>
        <p:spPr>
          <a:xfrm>
            <a:off x="1321469" y="2698171"/>
            <a:ext cx="1902995" cy="365872"/>
          </a:xfrm>
          <a:prstGeom prst="rect">
            <a:avLst/>
          </a:prstGeom>
        </p:spPr>
        <p:txBody>
          <a:bodyPr/>
          <a:lstStyle>
            <a:lvl1pPr marL="0" indent="0">
              <a:buNone/>
              <a:defRPr sz="2000" b="0" i="0">
                <a:solidFill>
                  <a:srgbClr val="009BD9"/>
                </a:solidFill>
                <a:latin typeface="Arial Narrow" panose="020B07060202020A0204" pitchFamily="34" charset="0"/>
                <a:cs typeface="Arial Narrow" panose="020B07060202020A0204" pitchFamily="34" charset="0"/>
              </a:defRPr>
            </a:lvl1pPr>
          </a:lstStyle>
          <a:p>
            <a:pPr lvl="0"/>
            <a:r>
              <a:rPr lang="en-US" sz="2000" b="1" dirty="0">
                <a:solidFill>
                  <a:srgbClr val="009BD8"/>
                </a:solidFill>
                <a:latin typeface="Arial Narrow Bold" panose="020B07060202020A0204" pitchFamily="34" charset="0"/>
                <a:ea typeface="Arial Narrow Bold" panose="020B07060202020A0204" pitchFamily="34" charset="-122"/>
                <a:cs typeface="Arial Narrow Bold" panose="020B07060202020A0204" pitchFamily="34" charset="-120"/>
              </a:rPr>
              <a:t>Highlight title</a:t>
            </a:r>
            <a:endParaRPr lang="fr-FR" dirty="0"/>
          </a:p>
        </p:txBody>
      </p:sp>
      <p:sp>
        <p:nvSpPr>
          <p:cNvPr id="9" name="Espace réservé du texte 8"/>
          <p:cNvSpPr>
            <a:spLocks noGrp="1"/>
          </p:cNvSpPr>
          <p:nvPr>
            <p:ph type="body" sz="quarter" idx="13" hasCustomPrompt="1"/>
          </p:nvPr>
        </p:nvSpPr>
        <p:spPr>
          <a:xfrm>
            <a:off x="1321469" y="3307772"/>
            <a:ext cx="4421607" cy="2274883"/>
          </a:xfrm>
          <a:prstGeom prst="rect">
            <a:avLst/>
          </a:prstGeom>
        </p:spPr>
        <p:txBody>
          <a:bodyPr/>
          <a:lstStyle>
            <a:lvl1pPr marL="0" indent="0">
              <a:lnSpc>
                <a:spcPts val="2165"/>
              </a:lnSpc>
              <a:spcBef>
                <a:spcPts val="0"/>
              </a:spcBef>
              <a:buNone/>
              <a:defRPr sz="2000" b="0" i="0">
                <a:solidFill>
                  <a:srgbClr val="009BD9"/>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lvl="0"/>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Morbi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faucibus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odio</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orci</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maximus, sed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enim</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sollicitudin</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Pellentesque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habitant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morbi</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senectus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netus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fr-FR" dirty="0"/>
          </a:p>
        </p:txBody>
      </p:sp>
      <p:sp>
        <p:nvSpPr>
          <p:cNvPr id="10" name="Espace réservé du texte 8"/>
          <p:cNvSpPr>
            <a:spLocks noGrp="1"/>
          </p:cNvSpPr>
          <p:nvPr>
            <p:ph type="body" sz="quarter" idx="14" hasCustomPrompt="1"/>
          </p:nvPr>
        </p:nvSpPr>
        <p:spPr>
          <a:xfrm>
            <a:off x="6727659" y="2698171"/>
            <a:ext cx="1902995" cy="365872"/>
          </a:xfrm>
          <a:prstGeom prst="rect">
            <a:avLst/>
          </a:prstGeom>
        </p:spPr>
        <p:txBody>
          <a:bodyPr/>
          <a:lstStyle>
            <a:lvl1pPr marL="0" indent="0">
              <a:buNone/>
              <a:defRPr sz="2000" b="0" i="0">
                <a:solidFill>
                  <a:srgbClr val="009BD9"/>
                </a:solidFill>
                <a:latin typeface="Arial Narrow" panose="020B07060202020A0204" pitchFamily="34" charset="0"/>
                <a:cs typeface="Arial Narrow" panose="020B07060202020A0204" pitchFamily="34" charset="0"/>
              </a:defRPr>
            </a:lvl1pPr>
          </a:lstStyle>
          <a:p>
            <a:pPr lvl="0"/>
            <a:r>
              <a:rPr lang="en-US" sz="2000" b="1" dirty="0">
                <a:solidFill>
                  <a:srgbClr val="009BD8"/>
                </a:solidFill>
                <a:latin typeface="Arial Narrow Bold" panose="020B07060202020A0204" pitchFamily="34" charset="0"/>
                <a:ea typeface="Arial Narrow Bold" panose="020B07060202020A0204" pitchFamily="34" charset="-122"/>
                <a:cs typeface="Arial Narrow Bold" panose="020B07060202020A0204" pitchFamily="34" charset="-120"/>
              </a:rPr>
              <a:t>Highlight title</a:t>
            </a:r>
            <a:endParaRPr lang="fr-FR" dirty="0"/>
          </a:p>
        </p:txBody>
      </p:sp>
      <p:sp>
        <p:nvSpPr>
          <p:cNvPr id="11" name="Espace réservé du texte 8"/>
          <p:cNvSpPr>
            <a:spLocks noGrp="1"/>
          </p:cNvSpPr>
          <p:nvPr>
            <p:ph type="body" sz="quarter" idx="15" hasCustomPrompt="1"/>
          </p:nvPr>
        </p:nvSpPr>
        <p:spPr>
          <a:xfrm>
            <a:off x="6727658" y="3307772"/>
            <a:ext cx="4421607" cy="2274883"/>
          </a:xfrm>
          <a:prstGeom prst="rect">
            <a:avLst/>
          </a:prstGeom>
        </p:spPr>
        <p:txBody>
          <a:bodyPr/>
          <a:lstStyle>
            <a:lvl1pPr marL="0" indent="0">
              <a:lnSpc>
                <a:spcPts val="2165"/>
              </a:lnSpc>
              <a:spcBef>
                <a:spcPts val="0"/>
              </a:spcBef>
              <a:buNone/>
              <a:defRPr sz="2000" b="0" i="0">
                <a:solidFill>
                  <a:srgbClr val="009BD9"/>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lvl="0"/>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Morbi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faucibus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odio</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orci</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maximus, sed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enim</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sollicitudin</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Pellentesque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habitant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morbi</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tristique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senectus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et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netus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fr-FR" dirty="0"/>
          </a:p>
        </p:txBody>
      </p:sp>
      <p:pic>
        <p:nvPicPr>
          <p:cNvPr id="12" name="ESMO-Congress-2025-Logo"/>
          <p:cNvPicPr>
            <a:picLocks noChangeAspect="1"/>
          </p:cNvPicPr>
          <p:nvPr userDrawn="1"/>
        </p:nvPicPr>
        <p:blipFill>
          <a:blip r:embed="rId5">
            <a:extLst>
              <a:ext uri="{96DAC541-7B7A-43D3-8B79-37D633B846F1}">
                <asvg:svgBlip xmlns:asvg="http://schemas.microsoft.com/office/drawing/2016/SVG/main" r:embed="rId6"/>
              </a:ext>
            </a:extLst>
          </a:blip>
          <a:srcRect/>
          <a:stretch>
            <a:fillRect/>
          </a:stretch>
        </p:blipFill>
        <p:spPr>
          <a:xfrm>
            <a:off x="10630597" y="6404412"/>
            <a:ext cx="1454967" cy="277299"/>
          </a:xfrm>
          <a:prstGeom prst="rect">
            <a:avLst/>
          </a:prstGeom>
        </p:spPr>
      </p:pic>
    </p:spTree>
    <p:extLst>
      <p:ext uri="{BB962C8B-B14F-4D97-AF65-F5344CB8AC3E}">
        <p14:creationId xmlns:p14="http://schemas.microsoft.com/office/powerpoint/2010/main" val="38688189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4.xml><?xml version="1.0" encoding="utf-8"?>
<p:sldLayout xmlns:a="http://schemas.openxmlformats.org/drawingml/2006/main" xmlns:r="http://schemas.openxmlformats.org/officeDocument/2006/relationships" xmlns:p="http://schemas.openxmlformats.org/presentationml/2006/main" preserve="1" userDrawn="1">
  <p:cSld name="Slide with 3 titles">
    <p:spTree>
      <p:nvGrpSpPr>
        <p:cNvPr id="1" name=""/>
        <p:cNvGrpSpPr/>
        <p:nvPr/>
      </p:nvGrpSpPr>
      <p:grpSpPr>
        <a:xfrm>
          <a:off x="0" y="0"/>
          <a:ext cx="0" cy="0"/>
          <a:chOff x="0" y="0"/>
          <a:chExt cx="0" cy="0"/>
        </a:xfrm>
      </p:grpSpPr>
      <p:pic>
        <p:nvPicPr>
          <p:cNvPr id="5" name="Rectangle 95" descr="preencoded.png"/>
          <p:cNvPicPr>
            <a:picLocks noChangeAspect="1"/>
          </p:cNvPicPr>
          <p:nvPr userDrawn="1"/>
        </p:nvPicPr>
        <p:blipFill>
          <a:blip r:embed="rId2"/>
          <a:srcRect/>
          <a:stretch>
            <a:fillRect/>
          </a:stretch>
        </p:blipFill>
        <p:spPr>
          <a:xfrm>
            <a:off x="10159677" y="6159178"/>
            <a:ext cx="2032323" cy="698823"/>
          </a:xfrm>
          <a:prstGeom prst="rect">
            <a:avLst/>
          </a:prstGeom>
        </p:spPr>
      </p:pic>
      <p:pic>
        <p:nvPicPr>
          <p:cNvPr id="2" name="Rectangle 696" descr="preencoded.png"/>
          <p:cNvPicPr>
            <a:picLocks noChangeAspect="1"/>
          </p:cNvPicPr>
          <p:nvPr userDrawn="1"/>
        </p:nvPicPr>
        <p:blipFill>
          <a:blip r:embed="rId3"/>
          <a:srcRect/>
          <a:stretch>
            <a:fillRect/>
          </a:stretch>
        </p:blipFill>
        <p:spPr>
          <a:xfrm>
            <a:off x="888677" y="2317427"/>
            <a:ext cx="3599195" cy="3694444"/>
          </a:xfrm>
          <a:prstGeom prst="rect">
            <a:avLst/>
          </a:prstGeom>
        </p:spPr>
      </p:pic>
      <p:pic>
        <p:nvPicPr>
          <p:cNvPr id="7" name="Rectangle 698" descr="preencoded.png"/>
          <p:cNvPicPr>
            <a:picLocks noChangeAspect="1"/>
          </p:cNvPicPr>
          <p:nvPr userDrawn="1"/>
        </p:nvPicPr>
        <p:blipFill>
          <a:blip r:embed="rId3"/>
          <a:srcRect/>
          <a:stretch>
            <a:fillRect/>
          </a:stretch>
        </p:blipFill>
        <p:spPr>
          <a:xfrm>
            <a:off x="4476428" y="2317427"/>
            <a:ext cx="3599195" cy="3694444"/>
          </a:xfrm>
          <a:prstGeom prst="rect">
            <a:avLst/>
          </a:prstGeom>
        </p:spPr>
      </p:pic>
      <p:pic>
        <p:nvPicPr>
          <p:cNvPr id="8" name="Rectangle 699" descr="preencoded.png"/>
          <p:cNvPicPr>
            <a:picLocks noChangeAspect="1"/>
          </p:cNvPicPr>
          <p:nvPr userDrawn="1"/>
        </p:nvPicPr>
        <p:blipFill>
          <a:blip r:embed="rId3"/>
          <a:srcRect/>
          <a:stretch>
            <a:fillRect/>
          </a:stretch>
        </p:blipFill>
        <p:spPr>
          <a:xfrm>
            <a:off x="8064177" y="2317427"/>
            <a:ext cx="3599195" cy="3694444"/>
          </a:xfrm>
          <a:prstGeom prst="rect">
            <a:avLst/>
          </a:prstGeom>
        </p:spPr>
      </p:pic>
      <p:sp>
        <p:nvSpPr>
          <p:cNvPr id="3"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4" name="Espace réservé du texte 8"/>
          <p:cNvSpPr>
            <a:spLocks noGrp="1"/>
          </p:cNvSpPr>
          <p:nvPr>
            <p:ph type="body" sz="quarter" idx="11" hasCustomPrompt="1"/>
          </p:nvPr>
        </p:nvSpPr>
        <p:spPr>
          <a:xfrm>
            <a:off x="952501" y="1710163"/>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9" name="Espace réservé du texte 8"/>
          <p:cNvSpPr>
            <a:spLocks noGrp="1"/>
          </p:cNvSpPr>
          <p:nvPr>
            <p:ph type="body" sz="quarter" idx="12" hasCustomPrompt="1"/>
          </p:nvPr>
        </p:nvSpPr>
        <p:spPr>
          <a:xfrm>
            <a:off x="1321469" y="2698171"/>
            <a:ext cx="1902995" cy="365872"/>
          </a:xfrm>
          <a:prstGeom prst="rect">
            <a:avLst/>
          </a:prstGeom>
        </p:spPr>
        <p:txBody>
          <a:bodyPr/>
          <a:lstStyle>
            <a:lvl1pPr marL="0" indent="0">
              <a:buNone/>
              <a:defRPr sz="2000" b="0" i="0">
                <a:solidFill>
                  <a:srgbClr val="009BD9"/>
                </a:solidFill>
                <a:latin typeface="Arial Narrow" panose="020B07060202020A0204" pitchFamily="34" charset="0"/>
                <a:cs typeface="Arial Narrow" panose="020B07060202020A0204" pitchFamily="34" charset="0"/>
              </a:defRPr>
            </a:lvl1pPr>
          </a:lstStyle>
          <a:p>
            <a:pPr lvl="0"/>
            <a:r>
              <a:rPr lang="en-US" sz="2000" b="1" dirty="0">
                <a:solidFill>
                  <a:srgbClr val="009BD8"/>
                </a:solidFill>
                <a:latin typeface="Arial Narrow Bold" panose="020B07060202020A0204" pitchFamily="34" charset="0"/>
                <a:ea typeface="Arial Narrow Bold" panose="020B07060202020A0204" pitchFamily="34" charset="-122"/>
                <a:cs typeface="Arial Narrow Bold" panose="020B07060202020A0204" pitchFamily="34" charset="-120"/>
              </a:rPr>
              <a:t>Highlight title</a:t>
            </a:r>
            <a:endParaRPr lang="fr-FR" dirty="0"/>
          </a:p>
        </p:txBody>
      </p:sp>
      <p:sp>
        <p:nvSpPr>
          <p:cNvPr id="10" name="Espace réservé du texte 8"/>
          <p:cNvSpPr>
            <a:spLocks noGrp="1"/>
          </p:cNvSpPr>
          <p:nvPr>
            <p:ph type="body" sz="quarter" idx="13" hasCustomPrompt="1"/>
          </p:nvPr>
        </p:nvSpPr>
        <p:spPr>
          <a:xfrm>
            <a:off x="1321470" y="3307772"/>
            <a:ext cx="2721143" cy="2274883"/>
          </a:xfrm>
          <a:prstGeom prst="rect">
            <a:avLst/>
          </a:prstGeom>
        </p:spPr>
        <p:txBody>
          <a:bodyPr/>
          <a:lstStyle>
            <a:lvl1pPr marL="0" indent="0">
              <a:lnSpc>
                <a:spcPts val="2165"/>
              </a:lnSpc>
              <a:spcBef>
                <a:spcPts val="0"/>
              </a:spcBef>
              <a:buNone/>
              <a:defRPr sz="2000" b="0" i="0">
                <a:solidFill>
                  <a:srgbClr val="009BD9"/>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lvl="0"/>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acebe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areas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tumic</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fr-FR" dirty="0"/>
          </a:p>
        </p:txBody>
      </p:sp>
      <p:sp>
        <p:nvSpPr>
          <p:cNvPr id="11" name="Espace réservé du texte 8"/>
          <p:cNvSpPr>
            <a:spLocks noGrp="1"/>
          </p:cNvSpPr>
          <p:nvPr>
            <p:ph type="body" sz="quarter" idx="14" hasCustomPrompt="1"/>
          </p:nvPr>
        </p:nvSpPr>
        <p:spPr>
          <a:xfrm>
            <a:off x="4915453" y="2698171"/>
            <a:ext cx="1902995" cy="365872"/>
          </a:xfrm>
          <a:prstGeom prst="rect">
            <a:avLst/>
          </a:prstGeom>
        </p:spPr>
        <p:txBody>
          <a:bodyPr/>
          <a:lstStyle>
            <a:lvl1pPr marL="0" indent="0">
              <a:buNone/>
              <a:defRPr sz="2000" b="0" i="0">
                <a:solidFill>
                  <a:srgbClr val="009BD9"/>
                </a:solidFill>
                <a:latin typeface="Arial Narrow" panose="020B07060202020A0204" pitchFamily="34" charset="0"/>
                <a:cs typeface="Arial Narrow" panose="020B07060202020A0204" pitchFamily="34" charset="0"/>
              </a:defRPr>
            </a:lvl1pPr>
          </a:lstStyle>
          <a:p>
            <a:pPr lvl="0"/>
            <a:r>
              <a:rPr lang="en-US" sz="2000" b="1" dirty="0">
                <a:solidFill>
                  <a:srgbClr val="009BD8"/>
                </a:solidFill>
                <a:latin typeface="Arial Narrow Bold" panose="020B07060202020A0204" pitchFamily="34" charset="0"/>
                <a:ea typeface="Arial Narrow Bold" panose="020B07060202020A0204" pitchFamily="34" charset="-122"/>
                <a:cs typeface="Arial Narrow Bold" panose="020B07060202020A0204" pitchFamily="34" charset="-120"/>
              </a:rPr>
              <a:t>Highlight title</a:t>
            </a:r>
            <a:endParaRPr lang="fr-FR" dirty="0"/>
          </a:p>
        </p:txBody>
      </p:sp>
      <p:sp>
        <p:nvSpPr>
          <p:cNvPr id="12" name="Espace réservé du texte 8"/>
          <p:cNvSpPr>
            <a:spLocks noGrp="1"/>
          </p:cNvSpPr>
          <p:nvPr>
            <p:ph type="body" sz="quarter" idx="15" hasCustomPrompt="1"/>
          </p:nvPr>
        </p:nvSpPr>
        <p:spPr>
          <a:xfrm>
            <a:off x="4915454" y="3307772"/>
            <a:ext cx="2721143" cy="2274883"/>
          </a:xfrm>
          <a:prstGeom prst="rect">
            <a:avLst/>
          </a:prstGeom>
        </p:spPr>
        <p:txBody>
          <a:bodyPr/>
          <a:lstStyle>
            <a:lvl1pPr marL="0" indent="0">
              <a:lnSpc>
                <a:spcPts val="2165"/>
              </a:lnSpc>
              <a:spcBef>
                <a:spcPts val="0"/>
              </a:spcBef>
              <a:buNone/>
              <a:defRPr sz="2000" b="0" i="0">
                <a:solidFill>
                  <a:srgbClr val="009BD9"/>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lvl="0"/>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acebe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areas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tumic</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fr-FR" dirty="0"/>
          </a:p>
        </p:txBody>
      </p:sp>
      <p:sp>
        <p:nvSpPr>
          <p:cNvPr id="13" name="Espace réservé du texte 8"/>
          <p:cNvSpPr>
            <a:spLocks noGrp="1"/>
          </p:cNvSpPr>
          <p:nvPr>
            <p:ph type="body" sz="quarter" idx="16" hasCustomPrompt="1"/>
          </p:nvPr>
        </p:nvSpPr>
        <p:spPr>
          <a:xfrm>
            <a:off x="8508885" y="2698171"/>
            <a:ext cx="1902995" cy="365872"/>
          </a:xfrm>
          <a:prstGeom prst="rect">
            <a:avLst/>
          </a:prstGeom>
        </p:spPr>
        <p:txBody>
          <a:bodyPr/>
          <a:lstStyle>
            <a:lvl1pPr marL="0" indent="0">
              <a:buNone/>
              <a:defRPr sz="2000" b="0" i="0">
                <a:solidFill>
                  <a:srgbClr val="009BD9"/>
                </a:solidFill>
                <a:latin typeface="Arial Narrow" panose="020B07060202020A0204" pitchFamily="34" charset="0"/>
                <a:cs typeface="Arial Narrow" panose="020B07060202020A0204" pitchFamily="34" charset="0"/>
              </a:defRPr>
            </a:lvl1pPr>
          </a:lstStyle>
          <a:p>
            <a:pPr lvl="0"/>
            <a:r>
              <a:rPr lang="en-US" sz="2000" b="1" dirty="0">
                <a:solidFill>
                  <a:srgbClr val="009BD8"/>
                </a:solidFill>
                <a:latin typeface="Arial Narrow Bold" panose="020B07060202020A0204" pitchFamily="34" charset="0"/>
                <a:ea typeface="Arial Narrow Bold" panose="020B07060202020A0204" pitchFamily="34" charset="-122"/>
                <a:cs typeface="Arial Narrow Bold" panose="020B07060202020A0204" pitchFamily="34" charset="-120"/>
              </a:rPr>
              <a:t>Highlight title</a:t>
            </a:r>
            <a:endParaRPr lang="fr-FR" dirty="0"/>
          </a:p>
        </p:txBody>
      </p:sp>
      <p:sp>
        <p:nvSpPr>
          <p:cNvPr id="14" name="Espace réservé du texte 8"/>
          <p:cNvSpPr>
            <a:spLocks noGrp="1"/>
          </p:cNvSpPr>
          <p:nvPr>
            <p:ph type="body" sz="quarter" idx="17" hasCustomPrompt="1"/>
          </p:nvPr>
        </p:nvSpPr>
        <p:spPr>
          <a:xfrm>
            <a:off x="8508886" y="3307772"/>
            <a:ext cx="2721143" cy="2274883"/>
          </a:xfrm>
          <a:prstGeom prst="rect">
            <a:avLst/>
          </a:prstGeom>
        </p:spPr>
        <p:txBody>
          <a:bodyPr/>
          <a:lstStyle>
            <a:lvl1pPr marL="0" indent="0">
              <a:lnSpc>
                <a:spcPts val="2165"/>
              </a:lnSpc>
              <a:spcBef>
                <a:spcPts val="0"/>
              </a:spcBef>
              <a:buNone/>
              <a:defRPr sz="2000" b="0" i="0">
                <a:solidFill>
                  <a:srgbClr val="009BD9"/>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lvl="0"/>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acebe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vulputate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nunc</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areas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tumic</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fr-FR" dirty="0"/>
          </a:p>
        </p:txBody>
      </p:sp>
      <p:pic>
        <p:nvPicPr>
          <p:cNvPr id="15" name="ESMO-Congress-2025-Logo"/>
          <p:cNvPicPr>
            <a:picLocks noChangeAspect="1"/>
          </p:cNvPicPr>
          <p:nvPr userDrawn="1"/>
        </p:nvPicPr>
        <p:blipFill>
          <a:blip r:embed="rId4">
            <a:extLst>
              <a:ext uri="{96DAC541-7B7A-43D3-8B79-37D633B846F1}">
                <asvg:svgBlip xmlns:asvg="http://schemas.microsoft.com/office/drawing/2016/SVG/main" r:embed="rId5"/>
              </a:ext>
            </a:extLst>
          </a:blip>
          <a:srcRect/>
          <a:stretch>
            <a:fillRect/>
          </a:stretch>
        </p:blipFill>
        <p:spPr>
          <a:xfrm>
            <a:off x="10630597" y="6404412"/>
            <a:ext cx="1454967" cy="277299"/>
          </a:xfrm>
          <a:prstGeom prst="rect">
            <a:avLst/>
          </a:prstGeom>
        </p:spPr>
      </p:pic>
    </p:spTree>
    <p:extLst>
      <p:ext uri="{BB962C8B-B14F-4D97-AF65-F5344CB8AC3E}">
        <p14:creationId xmlns:p14="http://schemas.microsoft.com/office/powerpoint/2010/main" val="21431471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5.xml><?xml version="1.0" encoding="utf-8"?>
<p:sldLayout xmlns:a="http://schemas.openxmlformats.org/drawingml/2006/main" xmlns:r="http://schemas.openxmlformats.org/officeDocument/2006/relationships" xmlns:p="http://schemas.openxmlformats.org/presentationml/2006/main" preserve="1" userDrawn="1">
  <p:cSld name="Slide with 4 titles">
    <p:spTree>
      <p:nvGrpSpPr>
        <p:cNvPr id="1" name=""/>
        <p:cNvGrpSpPr/>
        <p:nvPr/>
      </p:nvGrpSpPr>
      <p:grpSpPr>
        <a:xfrm>
          <a:off x="0" y="0"/>
          <a:ext cx="0" cy="0"/>
          <a:chOff x="0" y="0"/>
          <a:chExt cx="0" cy="0"/>
        </a:xfrm>
      </p:grpSpPr>
      <p:pic>
        <p:nvPicPr>
          <p:cNvPr id="5" name="Rectangle 95" descr="preencoded.png"/>
          <p:cNvPicPr>
            <a:picLocks noChangeAspect="1"/>
          </p:cNvPicPr>
          <p:nvPr userDrawn="1"/>
        </p:nvPicPr>
        <p:blipFill>
          <a:blip r:embed="rId2"/>
          <a:srcRect/>
          <a:stretch>
            <a:fillRect/>
          </a:stretch>
        </p:blipFill>
        <p:spPr>
          <a:xfrm>
            <a:off x="10159677" y="6159178"/>
            <a:ext cx="2032323" cy="698823"/>
          </a:xfrm>
          <a:prstGeom prst="rect">
            <a:avLst/>
          </a:prstGeom>
        </p:spPr>
      </p:pic>
      <p:pic>
        <p:nvPicPr>
          <p:cNvPr id="3" name="Rectangle 696" descr="preencoded.png"/>
          <p:cNvPicPr>
            <a:picLocks noChangeAspect="1"/>
          </p:cNvPicPr>
          <p:nvPr userDrawn="1"/>
        </p:nvPicPr>
        <p:blipFill>
          <a:blip r:embed="rId3"/>
          <a:srcRect/>
          <a:stretch>
            <a:fillRect/>
          </a:stretch>
        </p:blipFill>
        <p:spPr>
          <a:xfrm>
            <a:off x="888677" y="2317427"/>
            <a:ext cx="2703845" cy="3694444"/>
          </a:xfrm>
          <a:prstGeom prst="rect">
            <a:avLst/>
          </a:prstGeom>
        </p:spPr>
      </p:pic>
      <p:pic>
        <p:nvPicPr>
          <p:cNvPr id="4" name="Rectangle 698" descr="preencoded.png"/>
          <p:cNvPicPr>
            <a:picLocks noChangeAspect="1"/>
          </p:cNvPicPr>
          <p:nvPr userDrawn="1"/>
        </p:nvPicPr>
        <p:blipFill>
          <a:blip r:embed="rId4"/>
          <a:srcRect/>
          <a:stretch>
            <a:fillRect/>
          </a:stretch>
        </p:blipFill>
        <p:spPr>
          <a:xfrm>
            <a:off x="3581078" y="2317427"/>
            <a:ext cx="2697495" cy="3694444"/>
          </a:xfrm>
          <a:prstGeom prst="rect">
            <a:avLst/>
          </a:prstGeom>
        </p:spPr>
      </p:pic>
      <p:pic>
        <p:nvPicPr>
          <p:cNvPr id="9" name="Rectangle 699" descr="preencoded.png"/>
          <p:cNvPicPr>
            <a:picLocks noChangeAspect="1"/>
          </p:cNvPicPr>
          <p:nvPr userDrawn="1"/>
        </p:nvPicPr>
        <p:blipFill>
          <a:blip r:embed="rId3"/>
          <a:srcRect/>
          <a:stretch>
            <a:fillRect/>
          </a:stretch>
        </p:blipFill>
        <p:spPr>
          <a:xfrm>
            <a:off x="6267128" y="2317427"/>
            <a:ext cx="2703845" cy="3694444"/>
          </a:xfrm>
          <a:prstGeom prst="rect">
            <a:avLst/>
          </a:prstGeom>
        </p:spPr>
      </p:pic>
      <p:pic>
        <p:nvPicPr>
          <p:cNvPr id="10" name="Rectangle 700" descr="preencoded.png"/>
          <p:cNvPicPr>
            <a:picLocks noChangeAspect="1"/>
          </p:cNvPicPr>
          <p:nvPr userDrawn="1"/>
        </p:nvPicPr>
        <p:blipFill>
          <a:blip r:embed="rId3"/>
          <a:srcRect/>
          <a:stretch>
            <a:fillRect/>
          </a:stretch>
        </p:blipFill>
        <p:spPr>
          <a:xfrm>
            <a:off x="8959527" y="2317427"/>
            <a:ext cx="2703844" cy="3694444"/>
          </a:xfrm>
          <a:prstGeom prst="rect">
            <a:avLst/>
          </a:prstGeom>
        </p:spPr>
      </p:pic>
      <p:sp>
        <p:nvSpPr>
          <p:cNvPr id="2" name="Espace réservé du texte 8"/>
          <p:cNvSpPr>
            <a:spLocks noGrp="1"/>
          </p:cNvSpPr>
          <p:nvPr>
            <p:ph type="body" sz="quarter" idx="10" hasCustomPrompt="1"/>
          </p:nvPr>
        </p:nvSpPr>
        <p:spPr>
          <a:xfrm>
            <a:off x="952501" y="868637"/>
            <a:ext cx="7835900"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TITLE OF THE SLIDE</a:t>
            </a:r>
          </a:p>
        </p:txBody>
      </p:sp>
      <p:sp>
        <p:nvSpPr>
          <p:cNvPr id="7" name="Espace réservé du texte 8"/>
          <p:cNvSpPr>
            <a:spLocks noGrp="1"/>
          </p:cNvSpPr>
          <p:nvPr>
            <p:ph type="body" sz="quarter" idx="11" hasCustomPrompt="1"/>
          </p:nvPr>
        </p:nvSpPr>
        <p:spPr>
          <a:xfrm>
            <a:off x="952501" y="1710163"/>
            <a:ext cx="7835900" cy="448805"/>
          </a:xfrm>
          <a:prstGeom prst="rect">
            <a:avLst/>
          </a:prstGeom>
        </p:spPr>
        <p:txBody>
          <a:bodyPr/>
          <a:lstStyle>
            <a:lvl1pPr marL="0" indent="0">
              <a:buNone/>
              <a:defRPr sz="2500" b="1" i="0">
                <a:solidFill>
                  <a:srgbClr val="00305D"/>
                </a:solidFill>
                <a:latin typeface="Arial Narrow" panose="020B07060202020A0204" pitchFamily="34" charset="0"/>
                <a:cs typeface="Arial Narrow" panose="020B07060202020A0204" pitchFamily="34" charset="0"/>
              </a:defRPr>
            </a:lvl1pPr>
          </a:lstStyle>
          <a:p>
            <a:pPr lvl="0"/>
            <a:r>
              <a:rPr lang="fr-FR" dirty="0" err="1"/>
              <a:t>Subtitle</a:t>
            </a:r>
            <a:endParaRPr lang="fr-FR" dirty="0"/>
          </a:p>
        </p:txBody>
      </p:sp>
      <p:sp>
        <p:nvSpPr>
          <p:cNvPr id="8" name="Espace réservé du texte 8"/>
          <p:cNvSpPr>
            <a:spLocks noGrp="1"/>
          </p:cNvSpPr>
          <p:nvPr>
            <p:ph type="body" sz="quarter" idx="12" hasCustomPrompt="1"/>
          </p:nvPr>
        </p:nvSpPr>
        <p:spPr>
          <a:xfrm>
            <a:off x="1321469" y="2698171"/>
            <a:ext cx="1838827" cy="365872"/>
          </a:xfrm>
          <a:prstGeom prst="rect">
            <a:avLst/>
          </a:prstGeom>
        </p:spPr>
        <p:txBody>
          <a:bodyPr/>
          <a:lstStyle>
            <a:lvl1pPr marL="0" indent="0">
              <a:buNone/>
              <a:defRPr sz="2000" b="0" i="0">
                <a:solidFill>
                  <a:srgbClr val="009BD9"/>
                </a:solidFill>
                <a:latin typeface="Arial Narrow" panose="020B07060202020A0204" pitchFamily="34" charset="0"/>
                <a:cs typeface="Arial Narrow" panose="020B07060202020A0204" pitchFamily="34" charset="0"/>
              </a:defRPr>
            </a:lvl1pPr>
          </a:lstStyle>
          <a:p>
            <a:pPr lvl="0"/>
            <a:r>
              <a:rPr lang="en-US" sz="2000" b="1" dirty="0">
                <a:solidFill>
                  <a:srgbClr val="009BD8"/>
                </a:solidFill>
                <a:latin typeface="Arial Narrow Bold" panose="020B07060202020A0204" pitchFamily="34" charset="0"/>
                <a:ea typeface="Arial Narrow Bold" panose="020B07060202020A0204" pitchFamily="34" charset="-122"/>
                <a:cs typeface="Arial Narrow Bold" panose="020B07060202020A0204" pitchFamily="34" charset="-120"/>
              </a:rPr>
              <a:t>Highlight title</a:t>
            </a:r>
            <a:endParaRPr lang="fr-FR" dirty="0"/>
          </a:p>
        </p:txBody>
      </p:sp>
      <p:sp>
        <p:nvSpPr>
          <p:cNvPr id="11" name="Espace réservé du texte 8"/>
          <p:cNvSpPr>
            <a:spLocks noGrp="1"/>
          </p:cNvSpPr>
          <p:nvPr>
            <p:ph type="body" sz="quarter" idx="13" hasCustomPrompt="1"/>
          </p:nvPr>
        </p:nvSpPr>
        <p:spPr>
          <a:xfrm>
            <a:off x="1321469" y="3307772"/>
            <a:ext cx="1838827" cy="2274883"/>
          </a:xfrm>
          <a:prstGeom prst="rect">
            <a:avLst/>
          </a:prstGeom>
        </p:spPr>
        <p:txBody>
          <a:bodyPr/>
          <a:lstStyle>
            <a:lvl1pPr marL="0" indent="0">
              <a:lnSpc>
                <a:spcPts val="2165"/>
              </a:lnSpc>
              <a:spcBef>
                <a:spcPts val="0"/>
              </a:spcBef>
              <a:buNone/>
              <a:defRPr sz="2000" b="0" i="0">
                <a:solidFill>
                  <a:srgbClr val="009BD9"/>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lvl="0"/>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acebe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fr-FR" dirty="0"/>
          </a:p>
        </p:txBody>
      </p:sp>
      <p:sp>
        <p:nvSpPr>
          <p:cNvPr id="12" name="Espace réservé du texte 8"/>
          <p:cNvSpPr>
            <a:spLocks noGrp="1"/>
          </p:cNvSpPr>
          <p:nvPr>
            <p:ph type="body" sz="quarter" idx="14" hasCustomPrompt="1"/>
          </p:nvPr>
        </p:nvSpPr>
        <p:spPr>
          <a:xfrm>
            <a:off x="3996073" y="2698171"/>
            <a:ext cx="1838827" cy="365872"/>
          </a:xfrm>
          <a:prstGeom prst="rect">
            <a:avLst/>
          </a:prstGeom>
        </p:spPr>
        <p:txBody>
          <a:bodyPr/>
          <a:lstStyle>
            <a:lvl1pPr marL="0" indent="0">
              <a:buNone/>
              <a:defRPr sz="2000" b="0" i="0">
                <a:solidFill>
                  <a:srgbClr val="009BD9"/>
                </a:solidFill>
                <a:latin typeface="Arial Narrow" panose="020B07060202020A0204" pitchFamily="34" charset="0"/>
                <a:cs typeface="Arial Narrow" panose="020B07060202020A0204" pitchFamily="34" charset="0"/>
              </a:defRPr>
            </a:lvl1pPr>
          </a:lstStyle>
          <a:p>
            <a:pPr lvl="0"/>
            <a:r>
              <a:rPr lang="en-US" sz="2000" b="1" dirty="0">
                <a:solidFill>
                  <a:srgbClr val="009BD8"/>
                </a:solidFill>
                <a:latin typeface="Arial Narrow Bold" panose="020B07060202020A0204" pitchFamily="34" charset="0"/>
                <a:ea typeface="Arial Narrow Bold" panose="020B07060202020A0204" pitchFamily="34" charset="-122"/>
                <a:cs typeface="Arial Narrow Bold" panose="020B07060202020A0204" pitchFamily="34" charset="-120"/>
              </a:rPr>
              <a:t>Highlight title</a:t>
            </a:r>
            <a:endParaRPr lang="fr-FR" dirty="0"/>
          </a:p>
        </p:txBody>
      </p:sp>
      <p:sp>
        <p:nvSpPr>
          <p:cNvPr id="13" name="Espace réservé du texte 8"/>
          <p:cNvSpPr>
            <a:spLocks noGrp="1"/>
          </p:cNvSpPr>
          <p:nvPr>
            <p:ph type="body" sz="quarter" idx="15" hasCustomPrompt="1"/>
          </p:nvPr>
        </p:nvSpPr>
        <p:spPr>
          <a:xfrm>
            <a:off x="3996073" y="3307772"/>
            <a:ext cx="1838827" cy="2274883"/>
          </a:xfrm>
          <a:prstGeom prst="rect">
            <a:avLst/>
          </a:prstGeom>
        </p:spPr>
        <p:txBody>
          <a:bodyPr/>
          <a:lstStyle>
            <a:lvl1pPr marL="0" indent="0">
              <a:lnSpc>
                <a:spcPts val="2165"/>
              </a:lnSpc>
              <a:spcBef>
                <a:spcPts val="0"/>
              </a:spcBef>
              <a:buNone/>
              <a:defRPr sz="2000" b="0" i="0">
                <a:solidFill>
                  <a:srgbClr val="009BD9"/>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lvl="0"/>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acebe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fr-FR" dirty="0"/>
          </a:p>
        </p:txBody>
      </p:sp>
      <p:sp>
        <p:nvSpPr>
          <p:cNvPr id="14" name="Espace réservé du texte 8"/>
          <p:cNvSpPr>
            <a:spLocks noGrp="1"/>
          </p:cNvSpPr>
          <p:nvPr>
            <p:ph type="body" sz="quarter" idx="16" hasCustomPrompt="1"/>
          </p:nvPr>
        </p:nvSpPr>
        <p:spPr>
          <a:xfrm>
            <a:off x="6691148" y="2698171"/>
            <a:ext cx="1838827" cy="365872"/>
          </a:xfrm>
          <a:prstGeom prst="rect">
            <a:avLst/>
          </a:prstGeom>
        </p:spPr>
        <p:txBody>
          <a:bodyPr/>
          <a:lstStyle>
            <a:lvl1pPr marL="0" indent="0">
              <a:buNone/>
              <a:defRPr sz="2000" b="0" i="0">
                <a:solidFill>
                  <a:srgbClr val="009BD9"/>
                </a:solidFill>
                <a:latin typeface="Arial Narrow" panose="020B07060202020A0204" pitchFamily="34" charset="0"/>
                <a:cs typeface="Arial Narrow" panose="020B07060202020A0204" pitchFamily="34" charset="0"/>
              </a:defRPr>
            </a:lvl1pPr>
          </a:lstStyle>
          <a:p>
            <a:pPr lvl="0"/>
            <a:r>
              <a:rPr lang="en-US" sz="2000" b="1" dirty="0">
                <a:solidFill>
                  <a:srgbClr val="009BD8"/>
                </a:solidFill>
                <a:latin typeface="Arial Narrow Bold" panose="020B07060202020A0204" pitchFamily="34" charset="0"/>
                <a:ea typeface="Arial Narrow Bold" panose="020B07060202020A0204" pitchFamily="34" charset="-122"/>
                <a:cs typeface="Arial Narrow Bold" panose="020B07060202020A0204" pitchFamily="34" charset="-120"/>
              </a:rPr>
              <a:t>Highlight title</a:t>
            </a:r>
            <a:endParaRPr lang="fr-FR" dirty="0"/>
          </a:p>
        </p:txBody>
      </p:sp>
      <p:sp>
        <p:nvSpPr>
          <p:cNvPr id="15" name="Espace réservé du texte 8"/>
          <p:cNvSpPr>
            <a:spLocks noGrp="1"/>
          </p:cNvSpPr>
          <p:nvPr>
            <p:ph type="body" sz="quarter" idx="17" hasCustomPrompt="1"/>
          </p:nvPr>
        </p:nvSpPr>
        <p:spPr>
          <a:xfrm>
            <a:off x="6691148" y="3307772"/>
            <a:ext cx="1838827" cy="2274883"/>
          </a:xfrm>
          <a:prstGeom prst="rect">
            <a:avLst/>
          </a:prstGeom>
        </p:spPr>
        <p:txBody>
          <a:bodyPr/>
          <a:lstStyle>
            <a:lvl1pPr marL="0" indent="0">
              <a:lnSpc>
                <a:spcPts val="2165"/>
              </a:lnSpc>
              <a:spcBef>
                <a:spcPts val="0"/>
              </a:spcBef>
              <a:buNone/>
              <a:defRPr sz="2000" b="0" i="0">
                <a:solidFill>
                  <a:srgbClr val="009BD9"/>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lvl="0"/>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acebe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fr-FR" dirty="0"/>
          </a:p>
        </p:txBody>
      </p:sp>
      <p:sp>
        <p:nvSpPr>
          <p:cNvPr id="16" name="Espace réservé du texte 8"/>
          <p:cNvSpPr>
            <a:spLocks noGrp="1"/>
          </p:cNvSpPr>
          <p:nvPr>
            <p:ph type="body" sz="quarter" idx="18" hasCustomPrompt="1"/>
          </p:nvPr>
        </p:nvSpPr>
        <p:spPr>
          <a:xfrm>
            <a:off x="9402264" y="2698171"/>
            <a:ext cx="1838827" cy="365872"/>
          </a:xfrm>
          <a:prstGeom prst="rect">
            <a:avLst/>
          </a:prstGeom>
        </p:spPr>
        <p:txBody>
          <a:bodyPr/>
          <a:lstStyle>
            <a:lvl1pPr marL="0" indent="0">
              <a:buNone/>
              <a:defRPr sz="2000" b="0" i="0">
                <a:solidFill>
                  <a:srgbClr val="009BD9"/>
                </a:solidFill>
                <a:latin typeface="Arial Narrow" panose="020B07060202020A0204" pitchFamily="34" charset="0"/>
                <a:cs typeface="Arial Narrow" panose="020B07060202020A0204" pitchFamily="34" charset="0"/>
              </a:defRPr>
            </a:lvl1pPr>
          </a:lstStyle>
          <a:p>
            <a:pPr lvl="0"/>
            <a:r>
              <a:rPr lang="en-US" sz="2000" b="1" dirty="0">
                <a:solidFill>
                  <a:srgbClr val="009BD8"/>
                </a:solidFill>
                <a:latin typeface="Arial Narrow Bold" panose="020B07060202020A0204" pitchFamily="34" charset="0"/>
                <a:ea typeface="Arial Narrow Bold" panose="020B07060202020A0204" pitchFamily="34" charset="-122"/>
                <a:cs typeface="Arial Narrow Bold" panose="020B07060202020A0204" pitchFamily="34" charset="-120"/>
              </a:rPr>
              <a:t>Highlight title</a:t>
            </a:r>
            <a:endParaRPr lang="fr-FR" dirty="0"/>
          </a:p>
        </p:txBody>
      </p:sp>
      <p:sp>
        <p:nvSpPr>
          <p:cNvPr id="17" name="Espace réservé du texte 8"/>
          <p:cNvSpPr>
            <a:spLocks noGrp="1"/>
          </p:cNvSpPr>
          <p:nvPr>
            <p:ph type="body" sz="quarter" idx="19" hasCustomPrompt="1"/>
          </p:nvPr>
        </p:nvSpPr>
        <p:spPr>
          <a:xfrm>
            <a:off x="9402264" y="3307772"/>
            <a:ext cx="1838827" cy="2274883"/>
          </a:xfrm>
          <a:prstGeom prst="rect">
            <a:avLst/>
          </a:prstGeom>
        </p:spPr>
        <p:txBody>
          <a:bodyPr/>
          <a:lstStyle>
            <a:lvl1pPr marL="0" indent="0">
              <a:lnSpc>
                <a:spcPts val="2165"/>
              </a:lnSpc>
              <a:spcBef>
                <a:spcPts val="0"/>
              </a:spcBef>
              <a:buNone/>
              <a:defRPr sz="2000" b="0" i="0">
                <a:solidFill>
                  <a:srgbClr val="009BD9"/>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lvl="0"/>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In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egestas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ipsum, ac tempus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arcu</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porttitor</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sit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amet</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Cras non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sagittis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felis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Phasellus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mauris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massa</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ultrices</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ac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posuere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 </a:t>
            </a:r>
            <a:r>
              <a:rPr lang="en-US" sz="2000" dirty="0" err="1">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acebe</a:t>
            </a:r>
            <a:r>
              <a:rPr lang="en-US" sz="2000" dirty="0">
                <a:solidFill>
                  <a:srgbClr val="009BD8"/>
                </a:solidFill>
                <a:latin typeface="Arial Narrow Regular" panose="020B07060202020A0204" pitchFamily="34" charset="0"/>
                <a:ea typeface="Arial Narrow Regular" panose="020B07060202020A0204" pitchFamily="34" charset="-122"/>
                <a:cs typeface="Arial Narrow Regular" panose="020B07060202020A0204" pitchFamily="34" charset="-120"/>
              </a:rPr>
              <a:t>.</a:t>
            </a:r>
            <a:endParaRPr lang="fr-FR" dirty="0"/>
          </a:p>
        </p:txBody>
      </p:sp>
      <p:pic>
        <p:nvPicPr>
          <p:cNvPr id="18" name="ESMO-Congress-2025-Logo"/>
          <p:cNvPicPr>
            <a:picLocks noChangeAspect="1"/>
          </p:cNvPicPr>
          <p:nvPr userDrawn="1"/>
        </p:nvPicPr>
        <p:blipFill>
          <a:blip r:embed="rId5">
            <a:extLst>
              <a:ext uri="{96DAC541-7B7A-43D3-8B79-37D633B846F1}">
                <asvg:svgBlip xmlns:asvg="http://schemas.microsoft.com/office/drawing/2016/SVG/main" r:embed="rId6"/>
              </a:ext>
            </a:extLst>
          </a:blip>
          <a:srcRect/>
          <a:stretch>
            <a:fillRect/>
          </a:stretch>
        </p:blipFill>
        <p:spPr>
          <a:xfrm>
            <a:off x="10630597" y="6404412"/>
            <a:ext cx="1454967" cy="277299"/>
          </a:xfrm>
          <a:prstGeom prst="rect">
            <a:avLst/>
          </a:prstGeom>
        </p:spPr>
      </p:pic>
    </p:spTree>
    <p:extLst>
      <p:ext uri="{BB962C8B-B14F-4D97-AF65-F5344CB8AC3E}">
        <p14:creationId xmlns:p14="http://schemas.microsoft.com/office/powerpoint/2010/main" val="19831440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6.xml><?xml version="1.0" encoding="utf-8"?>
<p:sldLayout xmlns:a="http://schemas.openxmlformats.org/drawingml/2006/main" xmlns:r="http://schemas.openxmlformats.org/officeDocument/2006/relationships" xmlns:p="http://schemas.openxmlformats.org/presentationml/2006/main" preserve="1" userDrawn="1">
  <p:cSld name="Visual Elements">
    <p:spTree>
      <p:nvGrpSpPr>
        <p:cNvPr id="1" name=""/>
        <p:cNvGrpSpPr/>
        <p:nvPr/>
      </p:nvGrpSpPr>
      <p:grpSpPr>
        <a:xfrm>
          <a:off x="0" y="0"/>
          <a:ext cx="0" cy="0"/>
          <a:chOff x="0" y="0"/>
          <a:chExt cx="0" cy="0"/>
        </a:xfrm>
      </p:grpSpPr>
      <p:sp>
        <p:nvSpPr>
          <p:cNvPr id="2" name="Espace réservé du texte 8"/>
          <p:cNvSpPr>
            <a:spLocks noGrp="1"/>
          </p:cNvSpPr>
          <p:nvPr>
            <p:ph type="body" sz="quarter" idx="10" hasCustomPrompt="1"/>
          </p:nvPr>
        </p:nvSpPr>
        <p:spPr>
          <a:xfrm>
            <a:off x="952501" y="868637"/>
            <a:ext cx="7420756" cy="670052"/>
          </a:xfrm>
          <a:prstGeom prst="rect">
            <a:avLst/>
          </a:prstGeom>
        </p:spPr>
        <p:txBody>
          <a:bodyPr/>
          <a:lstStyle>
            <a:lvl1pPr marL="0" indent="0">
              <a:buNone/>
              <a:defRPr sz="3755" b="1" i="0">
                <a:solidFill>
                  <a:srgbClr val="00305D"/>
                </a:solidFill>
                <a:latin typeface="Arial Narrow" panose="020B07060202020A0204" pitchFamily="34" charset="0"/>
                <a:cs typeface="Arial Narrow" panose="020B07060202020A0204" pitchFamily="34" charset="0"/>
              </a:defRPr>
            </a:lvl1pPr>
          </a:lstStyle>
          <a:p>
            <a:pPr lvl="0"/>
            <a:r>
              <a:rPr lang="fr-FR" dirty="0"/>
              <a:t>VISUAL ELEMENTS</a:t>
            </a:r>
          </a:p>
        </p:txBody>
      </p:sp>
      <p:pic>
        <p:nvPicPr>
          <p:cNvPr id="159" name="Image 158"/>
          <p:cNvPicPr>
            <a:picLocks noChangeAspect="1"/>
          </p:cNvPicPr>
          <p:nvPr userDrawn="1"/>
        </p:nvPicPr>
        <p:blipFill>
          <a:blip r:embed="rId2"/>
          <a:stretch>
            <a:fillRect/>
          </a:stretch>
        </p:blipFill>
        <p:spPr>
          <a:xfrm>
            <a:off x="2220310" y="4628199"/>
            <a:ext cx="373375" cy="378352"/>
          </a:xfrm>
          <a:prstGeom prst="rect">
            <a:avLst/>
          </a:prstGeom>
        </p:spPr>
      </p:pic>
      <p:pic>
        <p:nvPicPr>
          <p:cNvPr id="160" name="Image 159"/>
          <p:cNvPicPr>
            <a:picLocks noChangeAspect="1"/>
          </p:cNvPicPr>
          <p:nvPr userDrawn="1"/>
        </p:nvPicPr>
        <p:blipFill>
          <a:blip r:embed="rId3"/>
          <a:stretch>
            <a:fillRect/>
          </a:stretch>
        </p:blipFill>
        <p:spPr>
          <a:xfrm>
            <a:off x="1601386" y="4618317"/>
            <a:ext cx="373375" cy="378352"/>
          </a:xfrm>
          <a:prstGeom prst="rect">
            <a:avLst/>
          </a:prstGeom>
        </p:spPr>
      </p:pic>
      <p:pic>
        <p:nvPicPr>
          <p:cNvPr id="161" name="Image 160"/>
          <p:cNvPicPr>
            <a:picLocks noChangeAspect="1"/>
          </p:cNvPicPr>
          <p:nvPr userDrawn="1"/>
        </p:nvPicPr>
        <p:blipFill>
          <a:blip r:embed="rId4"/>
          <a:stretch>
            <a:fillRect/>
          </a:stretch>
        </p:blipFill>
        <p:spPr>
          <a:xfrm>
            <a:off x="952501" y="4618384"/>
            <a:ext cx="373375" cy="378352"/>
          </a:xfrm>
          <a:prstGeom prst="rect">
            <a:avLst/>
          </a:prstGeom>
        </p:spPr>
      </p:pic>
      <p:pic>
        <p:nvPicPr>
          <p:cNvPr id="162" name="Image 161"/>
          <p:cNvPicPr>
            <a:picLocks noChangeAspect="1"/>
          </p:cNvPicPr>
          <p:nvPr userDrawn="1"/>
        </p:nvPicPr>
        <p:blipFill>
          <a:blip r:embed="rId5"/>
          <a:stretch>
            <a:fillRect/>
          </a:stretch>
        </p:blipFill>
        <p:spPr>
          <a:xfrm>
            <a:off x="7971413" y="4022928"/>
            <a:ext cx="373375" cy="378352"/>
          </a:xfrm>
          <a:prstGeom prst="rect">
            <a:avLst/>
          </a:prstGeom>
        </p:spPr>
      </p:pic>
      <p:pic>
        <p:nvPicPr>
          <p:cNvPr id="163" name="Image 162"/>
          <p:cNvPicPr>
            <a:picLocks noChangeAspect="1"/>
          </p:cNvPicPr>
          <p:nvPr userDrawn="1"/>
        </p:nvPicPr>
        <p:blipFill>
          <a:blip r:embed="rId6"/>
          <a:stretch>
            <a:fillRect/>
          </a:stretch>
        </p:blipFill>
        <p:spPr>
          <a:xfrm>
            <a:off x="7296025" y="3977055"/>
            <a:ext cx="373375" cy="378352"/>
          </a:xfrm>
          <a:prstGeom prst="rect">
            <a:avLst/>
          </a:prstGeom>
        </p:spPr>
      </p:pic>
      <p:pic>
        <p:nvPicPr>
          <p:cNvPr id="164" name="Image 163"/>
          <p:cNvPicPr>
            <a:picLocks noChangeAspect="1"/>
          </p:cNvPicPr>
          <p:nvPr userDrawn="1"/>
        </p:nvPicPr>
        <p:blipFill>
          <a:blip r:embed="rId7"/>
          <a:stretch>
            <a:fillRect/>
          </a:stretch>
        </p:blipFill>
        <p:spPr>
          <a:xfrm>
            <a:off x="6710966" y="3992272"/>
            <a:ext cx="373375" cy="378352"/>
          </a:xfrm>
          <a:prstGeom prst="rect">
            <a:avLst/>
          </a:prstGeom>
        </p:spPr>
      </p:pic>
      <p:pic>
        <p:nvPicPr>
          <p:cNvPr id="165" name="Image 164"/>
          <p:cNvPicPr>
            <a:picLocks noChangeAspect="1"/>
          </p:cNvPicPr>
          <p:nvPr userDrawn="1"/>
        </p:nvPicPr>
        <p:blipFill>
          <a:blip r:embed="rId8"/>
          <a:stretch>
            <a:fillRect/>
          </a:stretch>
        </p:blipFill>
        <p:spPr>
          <a:xfrm>
            <a:off x="6085519" y="4015577"/>
            <a:ext cx="373375" cy="378352"/>
          </a:xfrm>
          <a:prstGeom prst="rect">
            <a:avLst/>
          </a:prstGeom>
        </p:spPr>
      </p:pic>
      <p:pic>
        <p:nvPicPr>
          <p:cNvPr id="166" name="Image 165"/>
          <p:cNvPicPr>
            <a:picLocks noChangeAspect="1"/>
          </p:cNvPicPr>
          <p:nvPr userDrawn="1"/>
        </p:nvPicPr>
        <p:blipFill>
          <a:blip r:embed="rId9"/>
          <a:stretch>
            <a:fillRect/>
          </a:stretch>
        </p:blipFill>
        <p:spPr>
          <a:xfrm>
            <a:off x="4806075" y="4032513"/>
            <a:ext cx="373375" cy="378352"/>
          </a:xfrm>
          <a:prstGeom prst="rect">
            <a:avLst/>
          </a:prstGeom>
        </p:spPr>
      </p:pic>
      <p:pic>
        <p:nvPicPr>
          <p:cNvPr id="167" name="Image 166"/>
          <p:cNvPicPr>
            <a:picLocks noChangeAspect="1"/>
          </p:cNvPicPr>
          <p:nvPr userDrawn="1"/>
        </p:nvPicPr>
        <p:blipFill>
          <a:blip r:embed="rId10"/>
          <a:stretch>
            <a:fillRect/>
          </a:stretch>
        </p:blipFill>
        <p:spPr>
          <a:xfrm>
            <a:off x="4155038" y="3999721"/>
            <a:ext cx="373375" cy="378352"/>
          </a:xfrm>
          <a:prstGeom prst="rect">
            <a:avLst/>
          </a:prstGeom>
        </p:spPr>
      </p:pic>
      <p:pic>
        <p:nvPicPr>
          <p:cNvPr id="168" name="Image 167"/>
          <p:cNvPicPr>
            <a:picLocks noChangeAspect="1"/>
          </p:cNvPicPr>
          <p:nvPr userDrawn="1"/>
        </p:nvPicPr>
        <p:blipFill>
          <a:blip r:embed="rId11"/>
          <a:stretch>
            <a:fillRect/>
          </a:stretch>
        </p:blipFill>
        <p:spPr>
          <a:xfrm>
            <a:off x="3502527" y="3990853"/>
            <a:ext cx="373375" cy="378352"/>
          </a:xfrm>
          <a:prstGeom prst="rect">
            <a:avLst/>
          </a:prstGeom>
        </p:spPr>
      </p:pic>
      <p:pic>
        <p:nvPicPr>
          <p:cNvPr id="169" name="Image 168"/>
          <p:cNvPicPr>
            <a:picLocks noChangeAspect="1"/>
          </p:cNvPicPr>
          <p:nvPr userDrawn="1"/>
        </p:nvPicPr>
        <p:blipFill>
          <a:blip r:embed="rId12"/>
          <a:stretch>
            <a:fillRect/>
          </a:stretch>
        </p:blipFill>
        <p:spPr>
          <a:xfrm>
            <a:off x="2845530" y="3990853"/>
            <a:ext cx="373375" cy="378352"/>
          </a:xfrm>
          <a:prstGeom prst="rect">
            <a:avLst/>
          </a:prstGeom>
        </p:spPr>
      </p:pic>
      <p:pic>
        <p:nvPicPr>
          <p:cNvPr id="170" name="Image 169"/>
          <p:cNvPicPr>
            <a:picLocks noChangeAspect="1"/>
          </p:cNvPicPr>
          <p:nvPr userDrawn="1"/>
        </p:nvPicPr>
        <p:blipFill>
          <a:blip r:embed="rId13"/>
          <a:stretch>
            <a:fillRect/>
          </a:stretch>
        </p:blipFill>
        <p:spPr>
          <a:xfrm>
            <a:off x="2220310" y="3990853"/>
            <a:ext cx="373375" cy="378352"/>
          </a:xfrm>
          <a:prstGeom prst="rect">
            <a:avLst/>
          </a:prstGeom>
        </p:spPr>
      </p:pic>
      <p:pic>
        <p:nvPicPr>
          <p:cNvPr id="171" name="Image 170"/>
          <p:cNvPicPr>
            <a:picLocks noChangeAspect="1"/>
          </p:cNvPicPr>
          <p:nvPr userDrawn="1"/>
        </p:nvPicPr>
        <p:blipFill>
          <a:blip r:embed="rId14"/>
          <a:stretch>
            <a:fillRect/>
          </a:stretch>
        </p:blipFill>
        <p:spPr>
          <a:xfrm>
            <a:off x="1601386" y="4013797"/>
            <a:ext cx="373375" cy="378352"/>
          </a:xfrm>
          <a:prstGeom prst="rect">
            <a:avLst/>
          </a:prstGeom>
        </p:spPr>
      </p:pic>
      <p:pic>
        <p:nvPicPr>
          <p:cNvPr id="172" name="Image 171"/>
          <p:cNvPicPr>
            <a:picLocks noChangeAspect="1"/>
          </p:cNvPicPr>
          <p:nvPr userDrawn="1"/>
        </p:nvPicPr>
        <p:blipFill>
          <a:blip r:embed="rId15"/>
          <a:stretch>
            <a:fillRect/>
          </a:stretch>
        </p:blipFill>
        <p:spPr>
          <a:xfrm>
            <a:off x="961458" y="4013797"/>
            <a:ext cx="373375" cy="378352"/>
          </a:xfrm>
          <a:prstGeom prst="rect">
            <a:avLst/>
          </a:prstGeom>
        </p:spPr>
      </p:pic>
      <p:pic>
        <p:nvPicPr>
          <p:cNvPr id="173" name="Image 172"/>
          <p:cNvPicPr>
            <a:picLocks noChangeAspect="1"/>
          </p:cNvPicPr>
          <p:nvPr userDrawn="1"/>
        </p:nvPicPr>
        <p:blipFill>
          <a:blip r:embed="rId16"/>
          <a:stretch>
            <a:fillRect/>
          </a:stretch>
        </p:blipFill>
        <p:spPr>
          <a:xfrm>
            <a:off x="7999882" y="3379461"/>
            <a:ext cx="373375" cy="378352"/>
          </a:xfrm>
          <a:prstGeom prst="rect">
            <a:avLst/>
          </a:prstGeom>
        </p:spPr>
      </p:pic>
      <p:pic>
        <p:nvPicPr>
          <p:cNvPr id="174" name="Image 173"/>
          <p:cNvPicPr>
            <a:picLocks noChangeAspect="1"/>
          </p:cNvPicPr>
          <p:nvPr userDrawn="1"/>
        </p:nvPicPr>
        <p:blipFill>
          <a:blip r:embed="rId17"/>
          <a:stretch>
            <a:fillRect/>
          </a:stretch>
        </p:blipFill>
        <p:spPr>
          <a:xfrm>
            <a:off x="7319121" y="3379461"/>
            <a:ext cx="373375" cy="378352"/>
          </a:xfrm>
          <a:prstGeom prst="rect">
            <a:avLst/>
          </a:prstGeom>
        </p:spPr>
      </p:pic>
      <p:pic>
        <p:nvPicPr>
          <p:cNvPr id="175" name="Image 174"/>
          <p:cNvPicPr>
            <a:picLocks noChangeAspect="1"/>
          </p:cNvPicPr>
          <p:nvPr userDrawn="1"/>
        </p:nvPicPr>
        <p:blipFill>
          <a:blip r:embed="rId18"/>
          <a:stretch>
            <a:fillRect/>
          </a:stretch>
        </p:blipFill>
        <p:spPr>
          <a:xfrm>
            <a:off x="6734062" y="3390479"/>
            <a:ext cx="373375" cy="378352"/>
          </a:xfrm>
          <a:prstGeom prst="rect">
            <a:avLst/>
          </a:prstGeom>
        </p:spPr>
      </p:pic>
      <p:pic>
        <p:nvPicPr>
          <p:cNvPr id="176" name="Image 175"/>
          <p:cNvPicPr>
            <a:picLocks noChangeAspect="1"/>
          </p:cNvPicPr>
          <p:nvPr userDrawn="1"/>
        </p:nvPicPr>
        <p:blipFill>
          <a:blip r:embed="rId19"/>
          <a:stretch>
            <a:fillRect/>
          </a:stretch>
        </p:blipFill>
        <p:spPr>
          <a:xfrm>
            <a:off x="6086174" y="3379461"/>
            <a:ext cx="373375" cy="378352"/>
          </a:xfrm>
          <a:prstGeom prst="rect">
            <a:avLst/>
          </a:prstGeom>
        </p:spPr>
      </p:pic>
      <p:pic>
        <p:nvPicPr>
          <p:cNvPr id="177" name="Image 176"/>
          <p:cNvPicPr>
            <a:picLocks noChangeAspect="1"/>
          </p:cNvPicPr>
          <p:nvPr userDrawn="1"/>
        </p:nvPicPr>
        <p:blipFill>
          <a:blip r:embed="rId20"/>
          <a:stretch>
            <a:fillRect/>
          </a:stretch>
        </p:blipFill>
        <p:spPr>
          <a:xfrm>
            <a:off x="5459882" y="3411053"/>
            <a:ext cx="373375" cy="378352"/>
          </a:xfrm>
          <a:prstGeom prst="rect">
            <a:avLst/>
          </a:prstGeom>
        </p:spPr>
      </p:pic>
      <p:pic>
        <p:nvPicPr>
          <p:cNvPr id="178" name="Image 177"/>
          <p:cNvPicPr>
            <a:picLocks noChangeAspect="1"/>
          </p:cNvPicPr>
          <p:nvPr userDrawn="1"/>
        </p:nvPicPr>
        <p:blipFill>
          <a:blip r:embed="rId21"/>
          <a:stretch>
            <a:fillRect/>
          </a:stretch>
        </p:blipFill>
        <p:spPr>
          <a:xfrm>
            <a:off x="4802002" y="3355435"/>
            <a:ext cx="373375" cy="378352"/>
          </a:xfrm>
          <a:prstGeom prst="rect">
            <a:avLst/>
          </a:prstGeom>
        </p:spPr>
      </p:pic>
      <p:pic>
        <p:nvPicPr>
          <p:cNvPr id="179" name="Image 178"/>
          <p:cNvPicPr>
            <a:picLocks noChangeAspect="1"/>
          </p:cNvPicPr>
          <p:nvPr userDrawn="1"/>
        </p:nvPicPr>
        <p:blipFill>
          <a:blip r:embed="rId22"/>
          <a:stretch>
            <a:fillRect/>
          </a:stretch>
        </p:blipFill>
        <p:spPr>
          <a:xfrm>
            <a:off x="4148594" y="3390479"/>
            <a:ext cx="373375" cy="378352"/>
          </a:xfrm>
          <a:prstGeom prst="rect">
            <a:avLst/>
          </a:prstGeom>
        </p:spPr>
      </p:pic>
      <p:pic>
        <p:nvPicPr>
          <p:cNvPr id="180" name="Image 179"/>
          <p:cNvPicPr>
            <a:picLocks noChangeAspect="1"/>
          </p:cNvPicPr>
          <p:nvPr userDrawn="1"/>
        </p:nvPicPr>
        <p:blipFill>
          <a:blip r:embed="rId23"/>
          <a:stretch>
            <a:fillRect/>
          </a:stretch>
        </p:blipFill>
        <p:spPr>
          <a:xfrm>
            <a:off x="3500787" y="3353507"/>
            <a:ext cx="373375" cy="378352"/>
          </a:xfrm>
          <a:prstGeom prst="rect">
            <a:avLst/>
          </a:prstGeom>
        </p:spPr>
      </p:pic>
      <p:pic>
        <p:nvPicPr>
          <p:cNvPr id="181" name="Image 180"/>
          <p:cNvPicPr>
            <a:picLocks noChangeAspect="1"/>
          </p:cNvPicPr>
          <p:nvPr userDrawn="1"/>
        </p:nvPicPr>
        <p:blipFill>
          <a:blip r:embed="rId24"/>
          <a:stretch>
            <a:fillRect/>
          </a:stretch>
        </p:blipFill>
        <p:spPr>
          <a:xfrm>
            <a:off x="2859706" y="3353507"/>
            <a:ext cx="373375" cy="378352"/>
          </a:xfrm>
          <a:prstGeom prst="rect">
            <a:avLst/>
          </a:prstGeom>
        </p:spPr>
      </p:pic>
      <p:pic>
        <p:nvPicPr>
          <p:cNvPr id="182" name="Image 181"/>
          <p:cNvPicPr>
            <a:picLocks noChangeAspect="1"/>
          </p:cNvPicPr>
          <p:nvPr userDrawn="1"/>
        </p:nvPicPr>
        <p:blipFill>
          <a:blip r:embed="rId25"/>
          <a:stretch>
            <a:fillRect/>
          </a:stretch>
        </p:blipFill>
        <p:spPr>
          <a:xfrm>
            <a:off x="2234886" y="3353507"/>
            <a:ext cx="373375" cy="378352"/>
          </a:xfrm>
          <a:prstGeom prst="rect">
            <a:avLst/>
          </a:prstGeom>
        </p:spPr>
      </p:pic>
      <p:pic>
        <p:nvPicPr>
          <p:cNvPr id="183" name="Image 182"/>
          <p:cNvPicPr>
            <a:picLocks noChangeAspect="1"/>
          </p:cNvPicPr>
          <p:nvPr userDrawn="1"/>
        </p:nvPicPr>
        <p:blipFill>
          <a:blip r:embed="rId26"/>
          <a:stretch>
            <a:fillRect/>
          </a:stretch>
        </p:blipFill>
        <p:spPr>
          <a:xfrm>
            <a:off x="1619338" y="3379461"/>
            <a:ext cx="373375" cy="378352"/>
          </a:xfrm>
          <a:prstGeom prst="rect">
            <a:avLst/>
          </a:prstGeom>
        </p:spPr>
      </p:pic>
      <p:pic>
        <p:nvPicPr>
          <p:cNvPr id="184" name="Image 183"/>
          <p:cNvPicPr>
            <a:picLocks noChangeAspect="1"/>
          </p:cNvPicPr>
          <p:nvPr userDrawn="1"/>
        </p:nvPicPr>
        <p:blipFill>
          <a:blip r:embed="rId27"/>
          <a:stretch>
            <a:fillRect/>
          </a:stretch>
        </p:blipFill>
        <p:spPr>
          <a:xfrm>
            <a:off x="977586" y="3379461"/>
            <a:ext cx="373375" cy="378352"/>
          </a:xfrm>
          <a:prstGeom prst="rect">
            <a:avLst/>
          </a:prstGeom>
        </p:spPr>
      </p:pic>
      <p:pic>
        <p:nvPicPr>
          <p:cNvPr id="185" name="Image 184"/>
          <p:cNvPicPr>
            <a:picLocks noChangeAspect="1"/>
          </p:cNvPicPr>
          <p:nvPr userDrawn="1"/>
        </p:nvPicPr>
        <p:blipFill>
          <a:blip r:embed="rId28"/>
          <a:stretch>
            <a:fillRect/>
          </a:stretch>
        </p:blipFill>
        <p:spPr>
          <a:xfrm>
            <a:off x="8013815" y="2774875"/>
            <a:ext cx="373375" cy="378352"/>
          </a:xfrm>
          <a:prstGeom prst="rect">
            <a:avLst/>
          </a:prstGeom>
        </p:spPr>
      </p:pic>
      <p:pic>
        <p:nvPicPr>
          <p:cNvPr id="186" name="Image 185"/>
          <p:cNvPicPr>
            <a:picLocks noChangeAspect="1"/>
          </p:cNvPicPr>
          <p:nvPr userDrawn="1"/>
        </p:nvPicPr>
        <p:blipFill>
          <a:blip r:embed="rId29"/>
          <a:stretch>
            <a:fillRect/>
          </a:stretch>
        </p:blipFill>
        <p:spPr>
          <a:xfrm>
            <a:off x="7396230" y="2735995"/>
            <a:ext cx="373375" cy="378352"/>
          </a:xfrm>
          <a:prstGeom prst="rect">
            <a:avLst/>
          </a:prstGeom>
        </p:spPr>
      </p:pic>
      <p:pic>
        <p:nvPicPr>
          <p:cNvPr id="187" name="Image 186"/>
          <p:cNvPicPr>
            <a:picLocks noChangeAspect="1"/>
          </p:cNvPicPr>
          <p:nvPr userDrawn="1"/>
        </p:nvPicPr>
        <p:blipFill>
          <a:blip r:embed="rId30"/>
          <a:stretch>
            <a:fillRect/>
          </a:stretch>
        </p:blipFill>
        <p:spPr>
          <a:xfrm>
            <a:off x="6715469" y="2765231"/>
            <a:ext cx="373375" cy="378352"/>
          </a:xfrm>
          <a:prstGeom prst="rect">
            <a:avLst/>
          </a:prstGeom>
        </p:spPr>
      </p:pic>
      <p:pic>
        <p:nvPicPr>
          <p:cNvPr id="188" name="Image 187"/>
          <p:cNvPicPr>
            <a:picLocks noChangeAspect="1"/>
          </p:cNvPicPr>
          <p:nvPr userDrawn="1"/>
        </p:nvPicPr>
        <p:blipFill>
          <a:blip r:embed="rId31"/>
          <a:stretch>
            <a:fillRect/>
          </a:stretch>
        </p:blipFill>
        <p:spPr>
          <a:xfrm>
            <a:off x="6072002" y="2774875"/>
            <a:ext cx="373375" cy="378352"/>
          </a:xfrm>
          <a:prstGeom prst="rect">
            <a:avLst/>
          </a:prstGeom>
        </p:spPr>
      </p:pic>
      <p:pic>
        <p:nvPicPr>
          <p:cNvPr id="189" name="Image 188"/>
          <p:cNvPicPr>
            <a:picLocks noChangeAspect="1"/>
          </p:cNvPicPr>
          <p:nvPr userDrawn="1"/>
        </p:nvPicPr>
        <p:blipFill>
          <a:blip r:embed="rId32"/>
          <a:stretch>
            <a:fillRect/>
          </a:stretch>
        </p:blipFill>
        <p:spPr>
          <a:xfrm>
            <a:off x="5437002" y="2774875"/>
            <a:ext cx="373375" cy="378352"/>
          </a:xfrm>
          <a:prstGeom prst="rect">
            <a:avLst/>
          </a:prstGeom>
        </p:spPr>
      </p:pic>
      <p:pic>
        <p:nvPicPr>
          <p:cNvPr id="190" name="Image 189"/>
          <p:cNvPicPr>
            <a:picLocks noChangeAspect="1"/>
          </p:cNvPicPr>
          <p:nvPr userDrawn="1"/>
        </p:nvPicPr>
        <p:blipFill>
          <a:blip r:embed="rId33"/>
          <a:stretch>
            <a:fillRect/>
          </a:stretch>
        </p:blipFill>
        <p:spPr>
          <a:xfrm>
            <a:off x="4821453" y="2791701"/>
            <a:ext cx="373375" cy="378352"/>
          </a:xfrm>
          <a:prstGeom prst="rect">
            <a:avLst/>
          </a:prstGeom>
        </p:spPr>
      </p:pic>
      <p:pic>
        <p:nvPicPr>
          <p:cNvPr id="191" name="Image 190"/>
          <p:cNvPicPr>
            <a:picLocks noChangeAspect="1"/>
          </p:cNvPicPr>
          <p:nvPr userDrawn="1"/>
        </p:nvPicPr>
        <p:blipFill>
          <a:blip r:embed="rId34"/>
          <a:stretch>
            <a:fillRect/>
          </a:stretch>
        </p:blipFill>
        <p:spPr>
          <a:xfrm>
            <a:off x="4186454" y="2765231"/>
            <a:ext cx="373375" cy="378352"/>
          </a:xfrm>
          <a:prstGeom prst="rect">
            <a:avLst/>
          </a:prstGeom>
        </p:spPr>
      </p:pic>
      <p:pic>
        <p:nvPicPr>
          <p:cNvPr id="192" name="Image 191"/>
          <p:cNvPicPr>
            <a:picLocks noChangeAspect="1"/>
          </p:cNvPicPr>
          <p:nvPr userDrawn="1"/>
        </p:nvPicPr>
        <p:blipFill>
          <a:blip r:embed="rId35"/>
          <a:stretch>
            <a:fillRect/>
          </a:stretch>
        </p:blipFill>
        <p:spPr>
          <a:xfrm>
            <a:off x="3534521" y="2750871"/>
            <a:ext cx="373375" cy="378352"/>
          </a:xfrm>
          <a:prstGeom prst="rect">
            <a:avLst/>
          </a:prstGeom>
        </p:spPr>
      </p:pic>
      <p:pic>
        <p:nvPicPr>
          <p:cNvPr id="193" name="Image 192"/>
          <p:cNvPicPr>
            <a:picLocks noChangeAspect="1"/>
          </p:cNvPicPr>
          <p:nvPr userDrawn="1"/>
        </p:nvPicPr>
        <p:blipFill>
          <a:blip r:embed="rId36"/>
          <a:stretch>
            <a:fillRect/>
          </a:stretch>
        </p:blipFill>
        <p:spPr>
          <a:xfrm>
            <a:off x="2857186" y="2750871"/>
            <a:ext cx="373375" cy="378352"/>
          </a:xfrm>
          <a:prstGeom prst="rect">
            <a:avLst/>
          </a:prstGeom>
        </p:spPr>
      </p:pic>
      <p:pic>
        <p:nvPicPr>
          <p:cNvPr id="194" name="Image 193"/>
          <p:cNvPicPr>
            <a:picLocks noChangeAspect="1"/>
          </p:cNvPicPr>
          <p:nvPr userDrawn="1"/>
        </p:nvPicPr>
        <p:blipFill>
          <a:blip r:embed="rId37"/>
          <a:stretch>
            <a:fillRect/>
          </a:stretch>
        </p:blipFill>
        <p:spPr>
          <a:xfrm>
            <a:off x="2239121" y="2750871"/>
            <a:ext cx="373375" cy="378352"/>
          </a:xfrm>
          <a:prstGeom prst="rect">
            <a:avLst/>
          </a:prstGeom>
        </p:spPr>
      </p:pic>
      <p:pic>
        <p:nvPicPr>
          <p:cNvPr id="195" name="Image 194"/>
          <p:cNvPicPr>
            <a:picLocks noChangeAspect="1"/>
          </p:cNvPicPr>
          <p:nvPr userDrawn="1"/>
        </p:nvPicPr>
        <p:blipFill>
          <a:blip r:embed="rId38"/>
          <a:stretch>
            <a:fillRect/>
          </a:stretch>
        </p:blipFill>
        <p:spPr>
          <a:xfrm>
            <a:off x="1606638" y="2750871"/>
            <a:ext cx="373375" cy="378352"/>
          </a:xfrm>
          <a:prstGeom prst="rect">
            <a:avLst/>
          </a:prstGeom>
        </p:spPr>
      </p:pic>
      <p:pic>
        <p:nvPicPr>
          <p:cNvPr id="196" name="Image 195"/>
          <p:cNvPicPr>
            <a:picLocks noChangeAspect="1"/>
          </p:cNvPicPr>
          <p:nvPr userDrawn="1"/>
        </p:nvPicPr>
        <p:blipFill>
          <a:blip r:embed="rId39"/>
          <a:stretch>
            <a:fillRect/>
          </a:stretch>
        </p:blipFill>
        <p:spPr>
          <a:xfrm>
            <a:off x="986054" y="2750871"/>
            <a:ext cx="373375" cy="378352"/>
          </a:xfrm>
          <a:prstGeom prst="rect">
            <a:avLst/>
          </a:prstGeom>
        </p:spPr>
      </p:pic>
      <p:pic>
        <p:nvPicPr>
          <p:cNvPr id="197" name="Image 196"/>
          <p:cNvPicPr>
            <a:picLocks noChangeAspect="1"/>
          </p:cNvPicPr>
          <p:nvPr userDrawn="1"/>
        </p:nvPicPr>
        <p:blipFill>
          <a:blip r:embed="rId40"/>
          <a:stretch>
            <a:fillRect/>
          </a:stretch>
        </p:blipFill>
        <p:spPr>
          <a:xfrm>
            <a:off x="8014298" y="2131409"/>
            <a:ext cx="373375" cy="378352"/>
          </a:xfrm>
          <a:prstGeom prst="rect">
            <a:avLst/>
          </a:prstGeom>
        </p:spPr>
      </p:pic>
      <p:pic>
        <p:nvPicPr>
          <p:cNvPr id="198" name="Image 197"/>
          <p:cNvPicPr>
            <a:picLocks noChangeAspect="1"/>
          </p:cNvPicPr>
          <p:nvPr userDrawn="1"/>
        </p:nvPicPr>
        <p:blipFill>
          <a:blip r:embed="rId41"/>
          <a:stretch>
            <a:fillRect/>
          </a:stretch>
        </p:blipFill>
        <p:spPr>
          <a:xfrm>
            <a:off x="7395321" y="2107403"/>
            <a:ext cx="373375" cy="378352"/>
          </a:xfrm>
          <a:prstGeom prst="rect">
            <a:avLst/>
          </a:prstGeom>
        </p:spPr>
      </p:pic>
      <p:pic>
        <p:nvPicPr>
          <p:cNvPr id="199" name="Image 198"/>
          <p:cNvPicPr>
            <a:picLocks noChangeAspect="1"/>
          </p:cNvPicPr>
          <p:nvPr userDrawn="1"/>
        </p:nvPicPr>
        <p:blipFill>
          <a:blip r:embed="rId42"/>
          <a:stretch>
            <a:fillRect/>
          </a:stretch>
        </p:blipFill>
        <p:spPr>
          <a:xfrm>
            <a:off x="6760320" y="2107403"/>
            <a:ext cx="373375" cy="378352"/>
          </a:xfrm>
          <a:prstGeom prst="rect">
            <a:avLst/>
          </a:prstGeom>
        </p:spPr>
      </p:pic>
      <p:pic>
        <p:nvPicPr>
          <p:cNvPr id="200" name="Image 199"/>
          <p:cNvPicPr>
            <a:picLocks noChangeAspect="1"/>
          </p:cNvPicPr>
          <p:nvPr userDrawn="1"/>
        </p:nvPicPr>
        <p:blipFill>
          <a:blip r:embed="rId43"/>
          <a:stretch>
            <a:fillRect/>
          </a:stretch>
        </p:blipFill>
        <p:spPr>
          <a:xfrm>
            <a:off x="6091454" y="2131409"/>
            <a:ext cx="373375" cy="378352"/>
          </a:xfrm>
          <a:prstGeom prst="rect">
            <a:avLst/>
          </a:prstGeom>
        </p:spPr>
      </p:pic>
      <p:pic>
        <p:nvPicPr>
          <p:cNvPr id="201" name="Image 200"/>
          <p:cNvPicPr>
            <a:picLocks noChangeAspect="1"/>
          </p:cNvPicPr>
          <p:nvPr userDrawn="1"/>
        </p:nvPicPr>
        <p:blipFill>
          <a:blip r:embed="rId44"/>
          <a:stretch>
            <a:fillRect/>
          </a:stretch>
        </p:blipFill>
        <p:spPr>
          <a:xfrm>
            <a:off x="5456454" y="2131409"/>
            <a:ext cx="373375" cy="378352"/>
          </a:xfrm>
          <a:prstGeom prst="rect">
            <a:avLst/>
          </a:prstGeom>
        </p:spPr>
      </p:pic>
      <p:pic>
        <p:nvPicPr>
          <p:cNvPr id="202" name="Image 201"/>
          <p:cNvPicPr>
            <a:picLocks noChangeAspect="1"/>
          </p:cNvPicPr>
          <p:nvPr userDrawn="1"/>
        </p:nvPicPr>
        <p:blipFill>
          <a:blip r:embed="rId45"/>
          <a:stretch>
            <a:fillRect/>
          </a:stretch>
        </p:blipFill>
        <p:spPr>
          <a:xfrm>
            <a:off x="4838386" y="2121764"/>
            <a:ext cx="373375" cy="378352"/>
          </a:xfrm>
          <a:prstGeom prst="rect">
            <a:avLst/>
          </a:prstGeom>
        </p:spPr>
      </p:pic>
      <p:pic>
        <p:nvPicPr>
          <p:cNvPr id="203" name="Image 202"/>
          <p:cNvPicPr>
            <a:picLocks noChangeAspect="1"/>
          </p:cNvPicPr>
          <p:nvPr userDrawn="1"/>
        </p:nvPicPr>
        <p:blipFill>
          <a:blip r:embed="rId46"/>
          <a:stretch>
            <a:fillRect/>
          </a:stretch>
        </p:blipFill>
        <p:spPr>
          <a:xfrm>
            <a:off x="4186454" y="2121764"/>
            <a:ext cx="373375" cy="378352"/>
          </a:xfrm>
          <a:prstGeom prst="rect">
            <a:avLst/>
          </a:prstGeom>
        </p:spPr>
      </p:pic>
      <p:pic>
        <p:nvPicPr>
          <p:cNvPr id="204" name="Image 203"/>
          <p:cNvPicPr>
            <a:picLocks noChangeAspect="1"/>
          </p:cNvPicPr>
          <p:nvPr userDrawn="1"/>
        </p:nvPicPr>
        <p:blipFill>
          <a:blip r:embed="rId47"/>
          <a:stretch>
            <a:fillRect/>
          </a:stretch>
        </p:blipFill>
        <p:spPr>
          <a:xfrm>
            <a:off x="5437633" y="4033969"/>
            <a:ext cx="373375" cy="378352"/>
          </a:xfrm>
          <a:prstGeom prst="rect">
            <a:avLst/>
          </a:prstGeom>
        </p:spPr>
      </p:pic>
      <p:pic>
        <p:nvPicPr>
          <p:cNvPr id="205" name="Image 204"/>
          <p:cNvPicPr>
            <a:picLocks noChangeAspect="1"/>
          </p:cNvPicPr>
          <p:nvPr userDrawn="1"/>
        </p:nvPicPr>
        <p:blipFill>
          <a:blip r:embed="rId48"/>
          <a:stretch>
            <a:fillRect/>
          </a:stretch>
        </p:blipFill>
        <p:spPr>
          <a:xfrm>
            <a:off x="3534521" y="2131409"/>
            <a:ext cx="373375" cy="378352"/>
          </a:xfrm>
          <a:prstGeom prst="rect">
            <a:avLst/>
          </a:prstGeom>
        </p:spPr>
      </p:pic>
      <p:pic>
        <p:nvPicPr>
          <p:cNvPr id="206" name="Image 205"/>
          <p:cNvPicPr>
            <a:picLocks noChangeAspect="1"/>
          </p:cNvPicPr>
          <p:nvPr userDrawn="1"/>
        </p:nvPicPr>
        <p:blipFill>
          <a:blip r:embed="rId49"/>
          <a:stretch>
            <a:fillRect/>
          </a:stretch>
        </p:blipFill>
        <p:spPr>
          <a:xfrm>
            <a:off x="2882586" y="2131409"/>
            <a:ext cx="373375" cy="378352"/>
          </a:xfrm>
          <a:prstGeom prst="rect">
            <a:avLst/>
          </a:prstGeom>
        </p:spPr>
      </p:pic>
      <p:pic>
        <p:nvPicPr>
          <p:cNvPr id="207" name="Image 206"/>
          <p:cNvPicPr>
            <a:picLocks noChangeAspect="1"/>
          </p:cNvPicPr>
          <p:nvPr userDrawn="1"/>
        </p:nvPicPr>
        <p:blipFill>
          <a:blip r:embed="rId50"/>
          <a:stretch>
            <a:fillRect/>
          </a:stretch>
        </p:blipFill>
        <p:spPr>
          <a:xfrm>
            <a:off x="2247586" y="2131409"/>
            <a:ext cx="373375" cy="378352"/>
          </a:xfrm>
          <a:prstGeom prst="rect">
            <a:avLst/>
          </a:prstGeom>
        </p:spPr>
      </p:pic>
      <p:pic>
        <p:nvPicPr>
          <p:cNvPr id="208" name="Image 207"/>
          <p:cNvPicPr>
            <a:picLocks noChangeAspect="1"/>
          </p:cNvPicPr>
          <p:nvPr userDrawn="1"/>
        </p:nvPicPr>
        <p:blipFill>
          <a:blip r:embed="rId51"/>
          <a:stretch>
            <a:fillRect/>
          </a:stretch>
        </p:blipFill>
        <p:spPr>
          <a:xfrm>
            <a:off x="1612586" y="2131409"/>
            <a:ext cx="373375" cy="378352"/>
          </a:xfrm>
          <a:prstGeom prst="rect">
            <a:avLst/>
          </a:prstGeom>
        </p:spPr>
      </p:pic>
      <p:pic>
        <p:nvPicPr>
          <p:cNvPr id="209" name="Image 208"/>
          <p:cNvPicPr>
            <a:picLocks noChangeAspect="1"/>
          </p:cNvPicPr>
          <p:nvPr userDrawn="1"/>
        </p:nvPicPr>
        <p:blipFill>
          <a:blip r:embed="rId52"/>
          <a:stretch>
            <a:fillRect/>
          </a:stretch>
        </p:blipFill>
        <p:spPr>
          <a:xfrm>
            <a:off x="977586" y="2131409"/>
            <a:ext cx="373375" cy="378352"/>
          </a:xfrm>
          <a:prstGeom prst="rect">
            <a:avLst/>
          </a:prstGeom>
        </p:spPr>
      </p:pic>
      <p:pic>
        <p:nvPicPr>
          <p:cNvPr id="4" name="Rectangle 95" descr="preencoded.png"/>
          <p:cNvPicPr>
            <a:picLocks noChangeAspect="1"/>
          </p:cNvPicPr>
          <p:nvPr userDrawn="1"/>
        </p:nvPicPr>
        <p:blipFill>
          <a:blip r:embed="rId53"/>
          <a:srcRect/>
          <a:stretch>
            <a:fillRect/>
          </a:stretch>
        </p:blipFill>
        <p:spPr>
          <a:xfrm>
            <a:off x="10159677" y="6159178"/>
            <a:ext cx="2032323" cy="698823"/>
          </a:xfrm>
          <a:prstGeom prst="rect">
            <a:avLst/>
          </a:prstGeom>
        </p:spPr>
      </p:pic>
      <p:pic>
        <p:nvPicPr>
          <p:cNvPr id="5" name="ESMO-Congress-2025-Logo"/>
          <p:cNvPicPr>
            <a:picLocks noChangeAspect="1"/>
          </p:cNvPicPr>
          <p:nvPr userDrawn="1"/>
        </p:nvPicPr>
        <p:blipFill>
          <a:blip r:embed="rId54">
            <a:extLst>
              <a:ext uri="{96DAC541-7B7A-43D3-8B79-37D633B846F1}">
                <asvg:svgBlip xmlns:asvg="http://schemas.microsoft.com/office/drawing/2016/SVG/main" r:embed="rId55"/>
              </a:ext>
            </a:extLst>
          </a:blip>
          <a:srcRect/>
          <a:stretch>
            <a:fillRect/>
          </a:stretch>
        </p:blipFill>
        <p:spPr>
          <a:xfrm>
            <a:off x="10630597" y="6404412"/>
            <a:ext cx="1454967" cy="277299"/>
          </a:xfrm>
          <a:prstGeom prst="rect">
            <a:avLst/>
          </a:prstGeom>
        </p:spPr>
      </p:pic>
    </p:spTree>
    <p:extLst>
      <p:ext uri="{BB962C8B-B14F-4D97-AF65-F5344CB8AC3E}">
        <p14:creationId xmlns:p14="http://schemas.microsoft.com/office/powerpoint/2010/main" val="25927257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7.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7AD86"/>
        </a:solidFill>
        <a:effectLst/>
      </p:bgPr>
    </p:bg>
    <p:spTree>
      <p:nvGrpSpPr>
        <p:cNvPr id="1" name=""/>
        <p:cNvGrpSpPr/>
        <p:nvPr/>
      </p:nvGrpSpPr>
      <p:grpSpPr>
        <a:xfrm>
          <a:off x="0" y="0"/>
          <a:ext cx="0" cy="0"/>
          <a:chOff x="0" y="0"/>
          <a:chExt cx="0" cy="0"/>
        </a:xfrm>
      </p:grpSpPr>
      <p:sp>
        <p:nvSpPr>
          <p:cNvPr id="8" name="European Society for Medical Oncology ESMO Via Ginevra 4 CH-6900 LuganoT 41 091 973 19 00esmoesmoorg esmoorg"/>
          <p:cNvSpPr/>
          <p:nvPr userDrawn="1"/>
        </p:nvSpPr>
        <p:spPr>
          <a:xfrm>
            <a:off x="962896" y="5035551"/>
            <a:ext cx="3575051" cy="1219200"/>
          </a:xfrm>
          <a:prstGeom prst="rect">
            <a:avLst/>
          </a:prstGeom>
          <a:noFill/>
        </p:spPr>
        <p:txBody>
          <a:bodyPr wrap="square" lIns="0" tIns="0" rIns="0" bIns="0" rtlCol="0" anchor="t"/>
          <a:lstStyle/>
          <a:p>
            <a:pPr marL="0" indent="0" algn="l">
              <a:lnSpc>
                <a:spcPts val="1600"/>
              </a:lnSpc>
              <a:buNone/>
            </a:pPr>
            <a:r>
              <a:rPr lang="en-US" sz="1500">
                <a:solidFill>
                  <a:srgbClr val="FFFFFF"/>
                </a:solidFill>
                <a:latin typeface="Arial Narrow Bold" panose="020B07060202020A0204" pitchFamily="34" charset="0"/>
                <a:ea typeface="Arial Narrow Bold" panose="020B07060202020A0204" pitchFamily="34" charset="-122"/>
                <a:cs typeface="Arial Narrow Bold" panose="020B07060202020A0204" pitchFamily="34" charset="-120"/>
              </a:rPr>
              <a:t>European Society for Medical Oncology (ESMO)
</a:t>
            </a:r>
            <a:r>
              <a:rPr lang="en-US" sz="1500">
                <a:solidFill>
                  <a:srgbClr val="FFFFFF"/>
                </a:solidFill>
                <a:latin typeface="Arial Narrow" panose="020B07060202020A0204" pitchFamily="34" charset="0"/>
                <a:ea typeface="Arial Narrow" panose="020B07060202020A0204" pitchFamily="34" charset="-122"/>
                <a:cs typeface="Arial Narrow" panose="020B07060202020A0204" pitchFamily="34" charset="-120"/>
              </a:rPr>
              <a:t>Via Ginevra 4, CH-6900 Lugano</a:t>
            </a:r>
            <a:br>
              <a:rPr sz="1200"/>
            </a:br>
            <a:r>
              <a:rPr lang="en-US" sz="1500">
                <a:solidFill>
                  <a:srgbClr val="FFFFFF"/>
                </a:solidFill>
                <a:latin typeface="Arial Narrow" panose="020B07060202020A0204" pitchFamily="34" charset="0"/>
                <a:ea typeface="Arial Narrow" panose="020B07060202020A0204" pitchFamily="34" charset="-122"/>
                <a:cs typeface="Arial Narrow" panose="020B07060202020A0204" pitchFamily="34" charset="-120"/>
              </a:rPr>
              <a:t>T. +41 (0)91 973 19 00</a:t>
            </a:r>
            <a:br>
              <a:rPr sz="1200"/>
            </a:br>
            <a:r>
              <a:rPr lang="en-US" sz="1500">
                <a:solidFill>
                  <a:srgbClr val="FFFFFF"/>
                </a:solidFill>
                <a:latin typeface="Arial Narrow" panose="020B07060202020A0204" pitchFamily="34" charset="0"/>
                <a:ea typeface="Arial Narrow" panose="020B07060202020A0204" pitchFamily="34" charset="-122"/>
                <a:cs typeface="Arial Narrow" panose="020B07060202020A0204" pitchFamily="34" charset="-120"/>
              </a:rPr>
              <a:t>esmo@esmo.org</a:t>
            </a:r>
            <a:br>
              <a:rPr sz="1200"/>
            </a:br>
            <a:r>
              <a:rPr lang="en-US" sz="1500">
                <a:solidFill>
                  <a:srgbClr val="FFFFFF"/>
                </a:solidFill>
                <a:latin typeface="Arial Narrow" panose="020B07060202020A0204" pitchFamily="34" charset="0"/>
                <a:ea typeface="Arial Narrow" panose="020B07060202020A0204" pitchFamily="34" charset="-122"/>
                <a:cs typeface="Arial Narrow" panose="020B07060202020A0204" pitchFamily="34" charset="-120"/>
              </a:rPr>
              <a:t>
</a:t>
            </a:r>
            <a:r>
              <a:rPr lang="en-US" sz="1500">
                <a:solidFill>
                  <a:srgbClr val="FFFFFF"/>
                </a:solidFill>
                <a:latin typeface="Arial Narrow Bold" panose="020B07060202020A0204" pitchFamily="34" charset="0"/>
                <a:ea typeface="Arial Narrow Bold" panose="020B07060202020A0204" pitchFamily="34" charset="-122"/>
                <a:cs typeface="Arial Narrow Bold" panose="020B07060202020A0204" pitchFamily="34" charset="-120"/>
              </a:rPr>
              <a:t>esmo.org</a:t>
            </a:r>
            <a:endParaRPr lang="en-US" sz="1500"/>
          </a:p>
        </p:txBody>
      </p:sp>
      <p:sp>
        <p:nvSpPr>
          <p:cNvPr id="2" name="Espace réservé du texte 8"/>
          <p:cNvSpPr>
            <a:spLocks noGrp="1"/>
          </p:cNvSpPr>
          <p:nvPr>
            <p:ph type="body" sz="quarter" idx="10" hasCustomPrompt="1"/>
          </p:nvPr>
        </p:nvSpPr>
        <p:spPr>
          <a:xfrm>
            <a:off x="4591051" y="3021109"/>
            <a:ext cx="3009900" cy="815785"/>
          </a:xfrm>
          <a:prstGeom prst="rect">
            <a:avLst/>
          </a:prstGeom>
        </p:spPr>
        <p:txBody>
          <a:bodyPr/>
          <a:lstStyle>
            <a:lvl1pPr marL="0" indent="0" algn="ctr">
              <a:buNone/>
              <a:defRPr sz="5000" b="1" i="0">
                <a:solidFill>
                  <a:schemeClr val="bg1"/>
                </a:solidFill>
                <a:latin typeface="Arial Narrow" panose="020B07060202020A0204" pitchFamily="34" charset="0"/>
                <a:cs typeface="Arial Narrow" panose="020B07060202020A0204" pitchFamily="34" charset="0"/>
              </a:defRPr>
            </a:lvl1pPr>
          </a:lstStyle>
          <a:p>
            <a:pPr lvl="0"/>
            <a:r>
              <a:rPr lang="fr-FR" dirty="0" err="1"/>
              <a:t>Thank</a:t>
            </a:r>
            <a:r>
              <a:rPr lang="fr-FR" dirty="0"/>
              <a:t> </a:t>
            </a:r>
            <a:r>
              <a:rPr lang="fr-FR" dirty="0" err="1"/>
              <a:t>you</a:t>
            </a:r>
            <a:r>
              <a:rPr lang="fr-FR" dirty="0"/>
              <a:t>!</a:t>
            </a:r>
          </a:p>
        </p:txBody>
      </p:sp>
      <p:pic>
        <p:nvPicPr>
          <p:cNvPr id="5" name="Picture 4" descr="A white letter on a black background&#10;&#10;Description automatically generated"/>
          <p:cNvPicPr>
            <a:picLocks noChangeAspect="1"/>
          </p:cNvPicPr>
          <p:nvPr userDrawn="1"/>
        </p:nvPicPr>
        <p:blipFill>
          <a:blip r:embed="rId2"/>
          <a:stretch>
            <a:fillRect/>
          </a:stretch>
        </p:blipFill>
        <p:spPr>
          <a:xfrm>
            <a:off x="962896" y="922474"/>
            <a:ext cx="3645907" cy="804727"/>
          </a:xfrm>
          <a:prstGeom prst="rect">
            <a:avLst/>
          </a:prstGeom>
        </p:spPr>
      </p:pic>
    </p:spTree>
    <p:extLst>
      <p:ext uri="{BB962C8B-B14F-4D97-AF65-F5344CB8AC3E}">
        <p14:creationId xmlns:p14="http://schemas.microsoft.com/office/powerpoint/2010/main" val="11206593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8.xml><?xml version="1.0" encoding="utf-8"?>
<p:sldLayout xmlns:a="http://schemas.openxmlformats.org/drawingml/2006/main" xmlns:r="http://schemas.openxmlformats.org/officeDocument/2006/relationships" xmlns:p="http://schemas.openxmlformats.org/presentationml/2006/main" showMasterSp="0"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2"/>
            <a:ext cx="10363200" cy="276999"/>
          </a:xfrm>
          <a:prstGeom prst="rect">
            <a:avLst/>
          </a:prstGeom>
        </p:spPr>
        <p:txBody>
          <a:bodyPr/>
          <a:lstStyle>
            <a:lvl1pPr>
              <a:defRPr/>
            </a:lvl1pPr>
          </a:lstStyle>
          <a:p>
            <a:endParaRPr/>
          </a:p>
        </p:txBody>
      </p:sp>
      <p:sp>
        <p:nvSpPr>
          <p:cNvPr id="3" name="Holder 3"/>
          <p:cNvSpPr>
            <a:spLocks noGrp="1"/>
          </p:cNvSpPr>
          <p:nvPr>
            <p:ph type="subTitle" idx="4"/>
          </p:nvPr>
        </p:nvSpPr>
        <p:spPr>
          <a:xfrm>
            <a:off x="1828800" y="3840482"/>
            <a:ext cx="8534400" cy="276999"/>
          </a:xfrm>
          <a:prstGeom prst="rect">
            <a:avLst/>
          </a:prstGeom>
        </p:spPr>
        <p:txBody>
          <a:bodyPr/>
          <a:lstStyle>
            <a:lvl1pPr>
              <a:defRPr/>
            </a:lvl1pPr>
          </a:lstStyle>
          <a:p>
            <a:endParaRPr/>
          </a:p>
        </p:txBody>
      </p:sp>
      <p:sp>
        <p:nvSpPr>
          <p:cNvPr id="4" name="Holder 4">
            <a:extLst>
              <a:ext uri="{FF2B5EF4-FFF2-40B4-BE49-F238E27FC236}">
                <a16:creationId xmlns:a16="http://schemas.microsoft.com/office/drawing/2014/main" id="{B7CB4E1F-79E9-F845-9756-A04A0CAA736B}"/>
              </a:ext>
            </a:extLst>
          </p:cNvPr>
          <p:cNvSpPr>
            <a:spLocks noGrp="1"/>
          </p:cNvSpPr>
          <p:nvPr>
            <p:ph type="ftr" sz="quarter" idx="10"/>
          </p:nvPr>
        </p:nvSpPr>
        <p:spPr/>
        <p:txBody>
          <a:bodyPr/>
          <a:lstStyle>
            <a:lvl1pPr>
              <a:defRPr/>
            </a:lvl1pPr>
          </a:lstStyle>
          <a:p>
            <a:pPr>
              <a:defRPr/>
            </a:pPr>
            <a:endParaRPr/>
          </a:p>
        </p:txBody>
      </p:sp>
      <p:sp>
        <p:nvSpPr>
          <p:cNvPr id="5" name="Holder 5">
            <a:extLst>
              <a:ext uri="{FF2B5EF4-FFF2-40B4-BE49-F238E27FC236}">
                <a16:creationId xmlns:a16="http://schemas.microsoft.com/office/drawing/2014/main" id="{4E742A93-730D-D64B-993F-CFD5602F7F70}"/>
              </a:ext>
            </a:extLst>
          </p:cNvPr>
          <p:cNvSpPr>
            <a:spLocks noGrp="1"/>
          </p:cNvSpPr>
          <p:nvPr>
            <p:ph type="dt" sz="half" idx="11"/>
          </p:nvPr>
        </p:nvSpPr>
        <p:spPr/>
        <p:txBody>
          <a:bodyPr/>
          <a:lstStyle>
            <a:lvl1pPr>
              <a:defRPr/>
            </a:lvl1pPr>
          </a:lstStyle>
          <a:p>
            <a:pPr>
              <a:defRPr/>
            </a:pPr>
            <a:fld id="{9CC33F2C-0A36-D44F-AE84-4255A1E5B7CD}" type="datetimeFigureOut">
              <a:rPr lang="en-US"/>
              <a:pPr>
                <a:defRPr/>
              </a:pPr>
              <a:t>6/1/26</a:t>
            </a:fld>
            <a:endParaRPr lang="en-US"/>
          </a:p>
        </p:txBody>
      </p:sp>
      <p:sp>
        <p:nvSpPr>
          <p:cNvPr id="6" name="Holder 6">
            <a:extLst>
              <a:ext uri="{FF2B5EF4-FFF2-40B4-BE49-F238E27FC236}">
                <a16:creationId xmlns:a16="http://schemas.microsoft.com/office/drawing/2014/main" id="{BE1F8249-6FCB-B84B-9721-9C2519865D9F}"/>
              </a:ext>
            </a:extLst>
          </p:cNvPr>
          <p:cNvSpPr>
            <a:spLocks noGrp="1"/>
          </p:cNvSpPr>
          <p:nvPr>
            <p:ph type="sldNum" sz="quarter" idx="12"/>
          </p:nvPr>
        </p:nvSpPr>
        <p:spPr/>
        <p:txBody>
          <a:bodyPr/>
          <a:lstStyle>
            <a:lvl1pPr>
              <a:defRPr/>
            </a:lvl1pPr>
          </a:lstStyle>
          <a:p>
            <a:fld id="{1E794B91-341A-BA48-9B74-20A72D02B347}" type="slidenum">
              <a:rPr lang="en-US" altLang="en-US"/>
              <a:pPr/>
              <a:t>‹#›</a:t>
            </a:fld>
            <a:endParaRPr lang="en-US" altLang="en-US"/>
          </a:p>
        </p:txBody>
      </p:sp>
    </p:spTree>
    <p:extLst>
      <p:ext uri="{BB962C8B-B14F-4D97-AF65-F5344CB8AC3E}">
        <p14:creationId xmlns:p14="http://schemas.microsoft.com/office/powerpoint/2010/main" val="9327542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9.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1922915" y="983876"/>
            <a:ext cx="8348132" cy="264816"/>
          </a:xfrm>
        </p:spPr>
        <p:txBody>
          <a:bodyPr/>
          <a:lstStyle>
            <a:lvl1pPr>
              <a:defRPr sz="1721" b="0" i="0">
                <a:solidFill>
                  <a:schemeClr val="tx1"/>
                </a:solidFill>
                <a:latin typeface="Arial"/>
                <a:cs typeface="Arial"/>
              </a:defRPr>
            </a:lvl1pPr>
          </a:lstStyle>
          <a:p>
            <a:endParaRPr/>
          </a:p>
        </p:txBody>
      </p:sp>
      <p:sp>
        <p:nvSpPr>
          <p:cNvPr id="3" name="Holder 3"/>
          <p:cNvSpPr>
            <a:spLocks noGrp="1"/>
          </p:cNvSpPr>
          <p:nvPr>
            <p:ph type="body" idx="1"/>
          </p:nvPr>
        </p:nvSpPr>
        <p:spPr/>
        <p:txBody>
          <a:bodyPr/>
          <a:lstStyle>
            <a:lvl1pPr>
              <a:defRPr/>
            </a:lvl1pPr>
          </a:lstStyle>
          <a:p>
            <a:endParaRPr/>
          </a:p>
        </p:txBody>
      </p:sp>
      <p:sp>
        <p:nvSpPr>
          <p:cNvPr id="4" name="Holder 4">
            <a:extLst>
              <a:ext uri="{FF2B5EF4-FFF2-40B4-BE49-F238E27FC236}">
                <a16:creationId xmlns:a16="http://schemas.microsoft.com/office/drawing/2014/main" id="{898FE9C3-F2BA-0445-BBB3-3910908D2342}"/>
              </a:ext>
            </a:extLst>
          </p:cNvPr>
          <p:cNvSpPr>
            <a:spLocks noGrp="1"/>
          </p:cNvSpPr>
          <p:nvPr>
            <p:ph type="ftr" sz="quarter" idx="10"/>
          </p:nvPr>
        </p:nvSpPr>
        <p:spPr/>
        <p:txBody>
          <a:bodyPr/>
          <a:lstStyle>
            <a:lvl1pPr>
              <a:defRPr/>
            </a:lvl1pPr>
          </a:lstStyle>
          <a:p>
            <a:pPr>
              <a:defRPr/>
            </a:pPr>
            <a:endParaRPr/>
          </a:p>
        </p:txBody>
      </p:sp>
      <p:sp>
        <p:nvSpPr>
          <p:cNvPr id="5" name="Holder 5">
            <a:extLst>
              <a:ext uri="{FF2B5EF4-FFF2-40B4-BE49-F238E27FC236}">
                <a16:creationId xmlns:a16="http://schemas.microsoft.com/office/drawing/2014/main" id="{F4E948D0-17BB-064B-8399-89E4C0A4B726}"/>
              </a:ext>
            </a:extLst>
          </p:cNvPr>
          <p:cNvSpPr>
            <a:spLocks noGrp="1"/>
          </p:cNvSpPr>
          <p:nvPr>
            <p:ph type="dt" sz="half" idx="11"/>
          </p:nvPr>
        </p:nvSpPr>
        <p:spPr/>
        <p:txBody>
          <a:bodyPr/>
          <a:lstStyle>
            <a:lvl1pPr>
              <a:defRPr/>
            </a:lvl1pPr>
          </a:lstStyle>
          <a:p>
            <a:pPr>
              <a:defRPr/>
            </a:pPr>
            <a:fld id="{1F7D7CF2-327E-6B48-8785-4F1A1896472A}" type="datetimeFigureOut">
              <a:rPr lang="en-US"/>
              <a:pPr>
                <a:defRPr/>
              </a:pPr>
              <a:t>6/1/26</a:t>
            </a:fld>
            <a:endParaRPr lang="en-US"/>
          </a:p>
        </p:txBody>
      </p:sp>
      <p:sp>
        <p:nvSpPr>
          <p:cNvPr id="6" name="Holder 6">
            <a:extLst>
              <a:ext uri="{FF2B5EF4-FFF2-40B4-BE49-F238E27FC236}">
                <a16:creationId xmlns:a16="http://schemas.microsoft.com/office/drawing/2014/main" id="{2CA87BA8-EA91-5C42-B7CE-B4877E1539FF}"/>
              </a:ext>
            </a:extLst>
          </p:cNvPr>
          <p:cNvSpPr>
            <a:spLocks noGrp="1"/>
          </p:cNvSpPr>
          <p:nvPr>
            <p:ph type="sldNum" sz="quarter" idx="12"/>
          </p:nvPr>
        </p:nvSpPr>
        <p:spPr/>
        <p:txBody>
          <a:bodyPr/>
          <a:lstStyle>
            <a:lvl1pPr>
              <a:defRPr/>
            </a:lvl1pPr>
          </a:lstStyle>
          <a:p>
            <a:fld id="{3B62CB9D-2871-CE4F-8CBA-A3ECF4C7246A}" type="slidenum">
              <a:rPr lang="en-US" altLang="en-US"/>
              <a:pPr/>
              <a:t>‹#›</a:t>
            </a:fld>
            <a:endParaRPr lang="en-US" altLang="en-US"/>
          </a:p>
        </p:txBody>
      </p:sp>
    </p:spTree>
    <p:extLst>
      <p:ext uri="{BB962C8B-B14F-4D97-AF65-F5344CB8AC3E}">
        <p14:creationId xmlns:p14="http://schemas.microsoft.com/office/powerpoint/2010/main" val="14289127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0.xml><?xml version="1.0" encoding="utf-8"?>
<p:sldLayout xmlns:a="http://schemas.openxmlformats.org/drawingml/2006/main" xmlns:r="http://schemas.openxmlformats.org/officeDocument/2006/relationships" xmlns:p="http://schemas.openxmlformats.org/presentationml/2006/main" showMasterSp="0"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1922915" y="983876"/>
            <a:ext cx="8348132" cy="264816"/>
          </a:xfrm>
        </p:spPr>
        <p:txBody>
          <a:bodyPr/>
          <a:lstStyle>
            <a:lvl1pPr>
              <a:defRPr sz="1721" b="0" i="0">
                <a:solidFill>
                  <a:schemeClr val="tx1"/>
                </a:solidFill>
                <a:latin typeface="Arial"/>
                <a:cs typeface="Arial"/>
              </a:defRPr>
            </a:lvl1pPr>
          </a:lstStyle>
          <a:p>
            <a:endParaRPr/>
          </a:p>
        </p:txBody>
      </p:sp>
      <p:sp>
        <p:nvSpPr>
          <p:cNvPr id="3" name="Holder 3"/>
          <p:cNvSpPr>
            <a:spLocks noGrp="1"/>
          </p:cNvSpPr>
          <p:nvPr>
            <p:ph sz="half" idx="2"/>
          </p:nvPr>
        </p:nvSpPr>
        <p:spPr>
          <a:xfrm>
            <a:off x="609600" y="1577342"/>
            <a:ext cx="5303520" cy="276999"/>
          </a:xfrm>
          <a:prstGeom prst="rect">
            <a:avLst/>
          </a:prstGeom>
        </p:spPr>
        <p:txBody>
          <a:bodyPr/>
          <a:lstStyle>
            <a:lvl1pPr>
              <a:defRPr/>
            </a:lvl1pPr>
          </a:lstStyle>
          <a:p>
            <a:endParaRPr/>
          </a:p>
        </p:txBody>
      </p:sp>
      <p:sp>
        <p:nvSpPr>
          <p:cNvPr id="4" name="Holder 4"/>
          <p:cNvSpPr>
            <a:spLocks noGrp="1"/>
          </p:cNvSpPr>
          <p:nvPr>
            <p:ph sz="half" idx="3"/>
          </p:nvPr>
        </p:nvSpPr>
        <p:spPr>
          <a:xfrm>
            <a:off x="6278880" y="1577342"/>
            <a:ext cx="5303520" cy="276999"/>
          </a:xfrm>
          <a:prstGeom prst="rect">
            <a:avLst/>
          </a:prstGeom>
        </p:spPr>
        <p:txBody>
          <a:bodyPr/>
          <a:lstStyle>
            <a:lvl1pPr>
              <a:defRPr/>
            </a:lvl1pPr>
          </a:lstStyle>
          <a:p>
            <a:endParaRPr/>
          </a:p>
        </p:txBody>
      </p:sp>
      <p:sp>
        <p:nvSpPr>
          <p:cNvPr id="5" name="Holder 4">
            <a:extLst>
              <a:ext uri="{FF2B5EF4-FFF2-40B4-BE49-F238E27FC236}">
                <a16:creationId xmlns:a16="http://schemas.microsoft.com/office/drawing/2014/main" id="{BCB26CAC-EF2A-5F46-BBDC-6FE777D268EC}"/>
              </a:ext>
            </a:extLst>
          </p:cNvPr>
          <p:cNvSpPr>
            <a:spLocks noGrp="1"/>
          </p:cNvSpPr>
          <p:nvPr>
            <p:ph type="ftr" sz="quarter" idx="10"/>
          </p:nvPr>
        </p:nvSpPr>
        <p:spPr/>
        <p:txBody>
          <a:bodyPr/>
          <a:lstStyle>
            <a:lvl1pPr>
              <a:defRPr/>
            </a:lvl1pPr>
          </a:lstStyle>
          <a:p>
            <a:pPr>
              <a:defRPr/>
            </a:pPr>
            <a:endParaRPr/>
          </a:p>
        </p:txBody>
      </p:sp>
      <p:sp>
        <p:nvSpPr>
          <p:cNvPr id="6" name="Holder 5">
            <a:extLst>
              <a:ext uri="{FF2B5EF4-FFF2-40B4-BE49-F238E27FC236}">
                <a16:creationId xmlns:a16="http://schemas.microsoft.com/office/drawing/2014/main" id="{31372D8E-2641-C447-A597-16E37C945700}"/>
              </a:ext>
            </a:extLst>
          </p:cNvPr>
          <p:cNvSpPr>
            <a:spLocks noGrp="1"/>
          </p:cNvSpPr>
          <p:nvPr>
            <p:ph type="dt" sz="half" idx="11"/>
          </p:nvPr>
        </p:nvSpPr>
        <p:spPr/>
        <p:txBody>
          <a:bodyPr/>
          <a:lstStyle>
            <a:lvl1pPr>
              <a:defRPr/>
            </a:lvl1pPr>
          </a:lstStyle>
          <a:p>
            <a:pPr>
              <a:defRPr/>
            </a:pPr>
            <a:fld id="{2958FEC4-4928-B741-A728-2002892E2513}" type="datetimeFigureOut">
              <a:rPr lang="en-US"/>
              <a:pPr>
                <a:defRPr/>
              </a:pPr>
              <a:t>6/1/26</a:t>
            </a:fld>
            <a:endParaRPr lang="en-US"/>
          </a:p>
        </p:txBody>
      </p:sp>
      <p:sp>
        <p:nvSpPr>
          <p:cNvPr id="7" name="Holder 6">
            <a:extLst>
              <a:ext uri="{FF2B5EF4-FFF2-40B4-BE49-F238E27FC236}">
                <a16:creationId xmlns:a16="http://schemas.microsoft.com/office/drawing/2014/main" id="{7A12D99D-AFDE-0A46-86AD-8A1EC50574A5}"/>
              </a:ext>
            </a:extLst>
          </p:cNvPr>
          <p:cNvSpPr>
            <a:spLocks noGrp="1"/>
          </p:cNvSpPr>
          <p:nvPr>
            <p:ph type="sldNum" sz="quarter" idx="12"/>
          </p:nvPr>
        </p:nvSpPr>
        <p:spPr/>
        <p:txBody>
          <a:bodyPr/>
          <a:lstStyle>
            <a:lvl1pPr>
              <a:defRPr/>
            </a:lvl1pPr>
          </a:lstStyle>
          <a:p>
            <a:fld id="{B2B5277B-73EE-4F42-BF68-ADD8CDF221E3}" type="slidenum">
              <a:rPr lang="en-US" altLang="en-US"/>
              <a:pPr/>
              <a:t>‹#›</a:t>
            </a:fld>
            <a:endParaRPr lang="en-US" altLang="en-US"/>
          </a:p>
        </p:txBody>
      </p:sp>
    </p:spTree>
    <p:extLst>
      <p:ext uri="{BB962C8B-B14F-4D97-AF65-F5344CB8AC3E}">
        <p14:creationId xmlns:p14="http://schemas.microsoft.com/office/powerpoint/2010/main" val="2977465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1.xml><?xml version="1.0" encoding="utf-8"?>
<p:sldLayout xmlns:a="http://schemas.openxmlformats.org/drawingml/2006/main" xmlns:r="http://schemas.openxmlformats.org/officeDocument/2006/relationships" xmlns:p="http://schemas.openxmlformats.org/presentationml/2006/main" showMasterSp="0"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1922915" y="983876"/>
            <a:ext cx="8348132" cy="264816"/>
          </a:xfrm>
        </p:spPr>
        <p:txBody>
          <a:bodyPr/>
          <a:lstStyle>
            <a:lvl1pPr>
              <a:defRPr sz="1721" b="0" i="0">
                <a:solidFill>
                  <a:schemeClr val="tx1"/>
                </a:solidFill>
                <a:latin typeface="Arial"/>
                <a:cs typeface="Arial"/>
              </a:defRPr>
            </a:lvl1pPr>
          </a:lstStyle>
          <a:p>
            <a:endParaRPr/>
          </a:p>
        </p:txBody>
      </p:sp>
      <p:sp>
        <p:nvSpPr>
          <p:cNvPr id="3" name="Holder 4">
            <a:extLst>
              <a:ext uri="{FF2B5EF4-FFF2-40B4-BE49-F238E27FC236}">
                <a16:creationId xmlns:a16="http://schemas.microsoft.com/office/drawing/2014/main" id="{FC9F0B8B-71C4-A245-8A3D-D94AAF50A2F9}"/>
              </a:ext>
            </a:extLst>
          </p:cNvPr>
          <p:cNvSpPr>
            <a:spLocks noGrp="1"/>
          </p:cNvSpPr>
          <p:nvPr>
            <p:ph type="ftr" sz="quarter" idx="10"/>
          </p:nvPr>
        </p:nvSpPr>
        <p:spPr/>
        <p:txBody>
          <a:bodyPr/>
          <a:lstStyle>
            <a:lvl1pPr>
              <a:defRPr/>
            </a:lvl1pPr>
          </a:lstStyle>
          <a:p>
            <a:pPr>
              <a:defRPr/>
            </a:pPr>
            <a:endParaRPr/>
          </a:p>
        </p:txBody>
      </p:sp>
      <p:sp>
        <p:nvSpPr>
          <p:cNvPr id="4" name="Holder 5">
            <a:extLst>
              <a:ext uri="{FF2B5EF4-FFF2-40B4-BE49-F238E27FC236}">
                <a16:creationId xmlns:a16="http://schemas.microsoft.com/office/drawing/2014/main" id="{420E14BA-D343-C843-80E5-EC19811A4D5E}"/>
              </a:ext>
            </a:extLst>
          </p:cNvPr>
          <p:cNvSpPr>
            <a:spLocks noGrp="1"/>
          </p:cNvSpPr>
          <p:nvPr>
            <p:ph type="dt" sz="half" idx="11"/>
          </p:nvPr>
        </p:nvSpPr>
        <p:spPr/>
        <p:txBody>
          <a:bodyPr/>
          <a:lstStyle>
            <a:lvl1pPr>
              <a:defRPr/>
            </a:lvl1pPr>
          </a:lstStyle>
          <a:p>
            <a:pPr>
              <a:defRPr/>
            </a:pPr>
            <a:fld id="{F335D415-1991-7941-943E-614196BEA651}" type="datetimeFigureOut">
              <a:rPr lang="en-US"/>
              <a:pPr>
                <a:defRPr/>
              </a:pPr>
              <a:t>6/1/26</a:t>
            </a:fld>
            <a:endParaRPr lang="en-US"/>
          </a:p>
        </p:txBody>
      </p:sp>
      <p:sp>
        <p:nvSpPr>
          <p:cNvPr id="5" name="Holder 6">
            <a:extLst>
              <a:ext uri="{FF2B5EF4-FFF2-40B4-BE49-F238E27FC236}">
                <a16:creationId xmlns:a16="http://schemas.microsoft.com/office/drawing/2014/main" id="{FE3403E0-4B3D-7946-9FF2-BD5D263E969E}"/>
              </a:ext>
            </a:extLst>
          </p:cNvPr>
          <p:cNvSpPr>
            <a:spLocks noGrp="1"/>
          </p:cNvSpPr>
          <p:nvPr>
            <p:ph type="sldNum" sz="quarter" idx="12"/>
          </p:nvPr>
        </p:nvSpPr>
        <p:spPr/>
        <p:txBody>
          <a:bodyPr/>
          <a:lstStyle>
            <a:lvl1pPr>
              <a:defRPr/>
            </a:lvl1pPr>
          </a:lstStyle>
          <a:p>
            <a:fld id="{29B9324F-CDFC-814F-B571-34D0A55ABC8C}" type="slidenum">
              <a:rPr lang="en-US" altLang="en-US"/>
              <a:pPr/>
              <a:t>‹#›</a:t>
            </a:fld>
            <a:endParaRPr lang="en-US" altLang="en-US"/>
          </a:p>
        </p:txBody>
      </p:sp>
    </p:spTree>
    <p:extLst>
      <p:ext uri="{BB962C8B-B14F-4D97-AF65-F5344CB8AC3E}">
        <p14:creationId xmlns:p14="http://schemas.microsoft.com/office/powerpoint/2010/main" val="4578730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2.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sp>
        <p:nvSpPr>
          <p:cNvPr id="2" name="Holder 4">
            <a:extLst>
              <a:ext uri="{FF2B5EF4-FFF2-40B4-BE49-F238E27FC236}">
                <a16:creationId xmlns:a16="http://schemas.microsoft.com/office/drawing/2014/main" id="{082D62CD-03C1-B74A-ACA8-C8467BECB1D9}"/>
              </a:ext>
            </a:extLst>
          </p:cNvPr>
          <p:cNvSpPr>
            <a:spLocks noGrp="1"/>
          </p:cNvSpPr>
          <p:nvPr>
            <p:ph type="ftr" sz="quarter" idx="10"/>
          </p:nvPr>
        </p:nvSpPr>
        <p:spPr/>
        <p:txBody>
          <a:bodyPr/>
          <a:lstStyle>
            <a:lvl1pPr>
              <a:defRPr/>
            </a:lvl1pPr>
          </a:lstStyle>
          <a:p>
            <a:pPr>
              <a:defRPr/>
            </a:pPr>
            <a:endParaRPr/>
          </a:p>
        </p:txBody>
      </p:sp>
      <p:sp>
        <p:nvSpPr>
          <p:cNvPr id="3" name="Holder 5">
            <a:extLst>
              <a:ext uri="{FF2B5EF4-FFF2-40B4-BE49-F238E27FC236}">
                <a16:creationId xmlns:a16="http://schemas.microsoft.com/office/drawing/2014/main" id="{CA5750A3-6967-E94B-833B-2D5FA8B3D1DF}"/>
              </a:ext>
            </a:extLst>
          </p:cNvPr>
          <p:cNvSpPr>
            <a:spLocks noGrp="1"/>
          </p:cNvSpPr>
          <p:nvPr>
            <p:ph type="dt" sz="half" idx="11"/>
          </p:nvPr>
        </p:nvSpPr>
        <p:spPr/>
        <p:txBody>
          <a:bodyPr/>
          <a:lstStyle>
            <a:lvl1pPr>
              <a:defRPr/>
            </a:lvl1pPr>
          </a:lstStyle>
          <a:p>
            <a:pPr>
              <a:defRPr/>
            </a:pPr>
            <a:fld id="{ABD80522-652D-0F49-AF07-C928D7030F6E}" type="datetimeFigureOut">
              <a:rPr lang="en-US"/>
              <a:pPr>
                <a:defRPr/>
              </a:pPr>
              <a:t>6/1/26</a:t>
            </a:fld>
            <a:endParaRPr lang="en-US"/>
          </a:p>
        </p:txBody>
      </p:sp>
      <p:sp>
        <p:nvSpPr>
          <p:cNvPr id="4" name="Holder 6">
            <a:extLst>
              <a:ext uri="{FF2B5EF4-FFF2-40B4-BE49-F238E27FC236}">
                <a16:creationId xmlns:a16="http://schemas.microsoft.com/office/drawing/2014/main" id="{21E62AC5-77D1-3141-A57C-9EC5656A9423}"/>
              </a:ext>
            </a:extLst>
          </p:cNvPr>
          <p:cNvSpPr>
            <a:spLocks noGrp="1"/>
          </p:cNvSpPr>
          <p:nvPr>
            <p:ph type="sldNum" sz="quarter" idx="12"/>
          </p:nvPr>
        </p:nvSpPr>
        <p:spPr/>
        <p:txBody>
          <a:bodyPr/>
          <a:lstStyle>
            <a:lvl1pPr>
              <a:defRPr/>
            </a:lvl1pPr>
          </a:lstStyle>
          <a:p>
            <a:fld id="{70C95F71-259B-B948-A5A2-ECD77EC3D99C}" type="slidenum">
              <a:rPr lang="en-US" altLang="en-US"/>
              <a:pPr/>
              <a:t>‹#›</a:t>
            </a:fld>
            <a:endParaRPr lang="en-US" altLang="en-US"/>
          </a:p>
        </p:txBody>
      </p:sp>
    </p:spTree>
    <p:extLst>
      <p:ext uri="{BB962C8B-B14F-4D97-AF65-F5344CB8AC3E}">
        <p14:creationId xmlns:p14="http://schemas.microsoft.com/office/powerpoint/2010/main" val="3023186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3.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4"/>
            <a:ext cx="10363200" cy="369322"/>
          </a:xfrm>
          <a:prstGeom prst="rect">
            <a:avLst/>
          </a:prstGeom>
        </p:spPr>
        <p:txBody>
          <a:bodyPr lIns="91430" tIns="45715" rIns="91430" bIns="45715"/>
          <a:lstStyle/>
          <a:p>
            <a:r>
              <a:rPr lang="en-US"/>
              <a:t>Click to edit Master title style</a:t>
            </a:r>
            <a:endParaRPr lang="en-IN"/>
          </a:p>
        </p:txBody>
      </p:sp>
      <p:sp>
        <p:nvSpPr>
          <p:cNvPr id="3" name="Subtitle 2"/>
          <p:cNvSpPr>
            <a:spLocks noGrp="1"/>
          </p:cNvSpPr>
          <p:nvPr>
            <p:ph type="subTitle" idx="1"/>
          </p:nvPr>
        </p:nvSpPr>
        <p:spPr>
          <a:xfrm>
            <a:off x="1828800" y="3886200"/>
            <a:ext cx="8534400" cy="369322"/>
          </a:xfrm>
          <a:prstGeom prst="rect">
            <a:avLst/>
          </a:prstGeom>
        </p:spPr>
        <p:txBody>
          <a:bodyPr lIns="91430" tIns="45715" rIns="91430" bIns="45715"/>
          <a:lstStyle>
            <a:lvl1pPr marL="0" indent="0" algn="ctr">
              <a:buNone/>
              <a:defRPr>
                <a:solidFill>
                  <a:schemeClr val="tx1">
                    <a:tint val="75000"/>
                  </a:schemeClr>
                </a:solidFill>
              </a:defRPr>
            </a:lvl1pPr>
            <a:lvl2pPr marL="457131" indent="0" algn="ctr">
              <a:buNone/>
              <a:defRPr>
                <a:solidFill>
                  <a:schemeClr val="tx1">
                    <a:tint val="75000"/>
                  </a:schemeClr>
                </a:solidFill>
              </a:defRPr>
            </a:lvl2pPr>
            <a:lvl3pPr marL="914265" indent="0" algn="ctr">
              <a:buNone/>
              <a:defRPr>
                <a:solidFill>
                  <a:schemeClr val="tx1">
                    <a:tint val="75000"/>
                  </a:schemeClr>
                </a:solidFill>
              </a:defRPr>
            </a:lvl3pPr>
            <a:lvl4pPr marL="1371396" indent="0" algn="ctr">
              <a:buNone/>
              <a:defRPr>
                <a:solidFill>
                  <a:schemeClr val="tx1">
                    <a:tint val="75000"/>
                  </a:schemeClr>
                </a:solidFill>
              </a:defRPr>
            </a:lvl4pPr>
            <a:lvl5pPr marL="1828529" indent="0" algn="ctr">
              <a:buNone/>
              <a:defRPr>
                <a:solidFill>
                  <a:schemeClr val="tx1">
                    <a:tint val="75000"/>
                  </a:schemeClr>
                </a:solidFill>
              </a:defRPr>
            </a:lvl5pPr>
            <a:lvl6pPr marL="2285658" indent="0" algn="ctr">
              <a:buNone/>
              <a:defRPr>
                <a:solidFill>
                  <a:schemeClr val="tx1">
                    <a:tint val="75000"/>
                  </a:schemeClr>
                </a:solidFill>
              </a:defRPr>
            </a:lvl6pPr>
            <a:lvl7pPr marL="2742789" indent="0" algn="ctr">
              <a:buNone/>
              <a:defRPr>
                <a:solidFill>
                  <a:schemeClr val="tx1">
                    <a:tint val="75000"/>
                  </a:schemeClr>
                </a:solidFill>
              </a:defRPr>
            </a:lvl7pPr>
            <a:lvl8pPr marL="3199920" indent="0" algn="ctr">
              <a:buNone/>
              <a:defRPr>
                <a:solidFill>
                  <a:schemeClr val="tx1">
                    <a:tint val="75000"/>
                  </a:schemeClr>
                </a:solidFill>
              </a:defRPr>
            </a:lvl8pPr>
            <a:lvl9pPr marL="3657051" indent="0" algn="ctr">
              <a:buNone/>
              <a:defRPr>
                <a:solidFill>
                  <a:schemeClr val="tx1">
                    <a:tint val="75000"/>
                  </a:schemeClr>
                </a:solidFill>
              </a:defRPr>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23AD1B7-F077-C142-B5AF-4A56435EBE3F}"/>
              </a:ext>
            </a:extLst>
          </p:cNvPr>
          <p:cNvSpPr>
            <a:spLocks noGrp="1"/>
          </p:cNvSpPr>
          <p:nvPr>
            <p:ph type="dt" sz="half" idx="10"/>
          </p:nvPr>
        </p:nvSpPr>
        <p:spPr>
          <a:xfrm>
            <a:off x="609600" y="6356351"/>
            <a:ext cx="2844800" cy="369322"/>
          </a:xfrm>
        </p:spPr>
        <p:txBody>
          <a:bodyPr vert="horz" lIns="91430" tIns="45715" rIns="91430" bIns="45715" numCol="1" anchor="t" anchorCtr="0" compatLnSpc="1">
            <a:prstTxWarp prst="textNoShape">
              <a:avLst/>
            </a:prstTxWarp>
          </a:bodyPr>
          <a:lstStyle>
            <a:lvl1pPr eaLnBrk="1" hangingPunct="1">
              <a:defRPr>
                <a:ea typeface="ＭＳ Ｐゴシック" panose="020B0600070205080204" pitchFamily="34" charset="-128"/>
                <a:cs typeface="Arial" panose="020B0604020202020204" pitchFamily="34" charset="0"/>
              </a:defRPr>
            </a:lvl1pPr>
          </a:lstStyle>
          <a:p>
            <a:pPr>
              <a:defRPr/>
            </a:pPr>
            <a:fld id="{FEE62614-E117-0C48-AAD5-0D2D7A66D761}" type="datetimeFigureOut">
              <a:rPr lang="en-US" altLang="en-US"/>
              <a:pPr>
                <a:defRPr/>
              </a:pPr>
              <a:t>6/1/26</a:t>
            </a:fld>
            <a:endParaRPr lang="en-US" altLang="en-US"/>
          </a:p>
        </p:txBody>
      </p:sp>
      <p:sp>
        <p:nvSpPr>
          <p:cNvPr id="5" name="Footer Placeholder 4">
            <a:extLst>
              <a:ext uri="{FF2B5EF4-FFF2-40B4-BE49-F238E27FC236}">
                <a16:creationId xmlns:a16="http://schemas.microsoft.com/office/drawing/2014/main" id="{F233EC69-D866-744C-8141-ABD70360D216}"/>
              </a:ext>
            </a:extLst>
          </p:cNvPr>
          <p:cNvSpPr>
            <a:spLocks noGrp="1"/>
          </p:cNvSpPr>
          <p:nvPr>
            <p:ph type="ftr" sz="quarter" idx="11"/>
          </p:nvPr>
        </p:nvSpPr>
        <p:spPr>
          <a:xfrm>
            <a:off x="4165600" y="6356351"/>
            <a:ext cx="3860800" cy="369322"/>
          </a:xfrm>
        </p:spPr>
        <p:txBody>
          <a:bodyPr lIns="91430" tIns="45715" rIns="91430" bIns="45715"/>
          <a:lstStyle>
            <a:lvl1pPr eaLnBrk="1" fontAlgn="auto" hangingPunct="1">
              <a:spcBef>
                <a:spcPts val="0"/>
              </a:spcBef>
              <a:spcAft>
                <a:spcPts val="0"/>
              </a:spcAft>
              <a:defRPr>
                <a:latin typeface="+mn-lt"/>
                <a:ea typeface="+mn-ea"/>
                <a:cs typeface="+mn-cs"/>
              </a:defRPr>
            </a:lvl1pPr>
          </a:lstStyle>
          <a:p>
            <a:pPr>
              <a:defRPr/>
            </a:pPr>
            <a:endParaRPr lang="en-IN"/>
          </a:p>
        </p:txBody>
      </p:sp>
      <p:sp>
        <p:nvSpPr>
          <p:cNvPr id="6" name="Slide Number Placeholder 5">
            <a:extLst>
              <a:ext uri="{FF2B5EF4-FFF2-40B4-BE49-F238E27FC236}">
                <a16:creationId xmlns:a16="http://schemas.microsoft.com/office/drawing/2014/main" id="{2203CF3A-5369-6A45-B002-2F8CA24204F3}"/>
              </a:ext>
            </a:extLst>
          </p:cNvPr>
          <p:cNvSpPr>
            <a:spLocks noGrp="1"/>
          </p:cNvSpPr>
          <p:nvPr>
            <p:ph type="sldNum" sz="quarter" idx="12"/>
          </p:nvPr>
        </p:nvSpPr>
        <p:spPr>
          <a:xfrm>
            <a:off x="8737600" y="6356351"/>
            <a:ext cx="2844800" cy="369322"/>
          </a:xfrm>
        </p:spPr>
        <p:txBody>
          <a:bodyPr lIns="91430" tIns="45715" rIns="91430" bIns="45715"/>
          <a:lstStyle>
            <a:lvl1pPr eaLnBrk="1" hangingPunct="1">
              <a:defRPr>
                <a:cs typeface="Arial" panose="020B0604020202020204" pitchFamily="34" charset="0"/>
              </a:defRPr>
            </a:lvl1pPr>
          </a:lstStyle>
          <a:p>
            <a:fld id="{B3680270-5888-8748-A2A8-2AB7D9F0EEED}" type="slidenum">
              <a:rPr lang="en-US" altLang="en-US"/>
              <a:pPr/>
              <a:t>‹#›</a:t>
            </a:fld>
            <a:endParaRPr lang="en-US" altLang="en-US"/>
          </a:p>
        </p:txBody>
      </p:sp>
    </p:spTree>
    <p:extLst>
      <p:ext uri="{BB962C8B-B14F-4D97-AF65-F5344CB8AC3E}">
        <p14:creationId xmlns:p14="http://schemas.microsoft.com/office/powerpoint/2010/main" val="40072968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369322"/>
          </a:xfrm>
          <a:prstGeom prst="rect">
            <a:avLst/>
          </a:prstGeom>
        </p:spPr>
        <p:txBody>
          <a:bodyPr lIns="91430" tIns="45715" rIns="91430" bIns="45715"/>
          <a:lstStyle/>
          <a:p>
            <a:r>
              <a:rPr lang="en-US"/>
              <a:t>Click to edit Master title style</a:t>
            </a:r>
            <a:endParaRPr lang="en-IN"/>
          </a:p>
        </p:txBody>
      </p:sp>
      <p:sp>
        <p:nvSpPr>
          <p:cNvPr id="3" name="Content Placeholder 2"/>
          <p:cNvSpPr>
            <a:spLocks noGrp="1"/>
          </p:cNvSpPr>
          <p:nvPr>
            <p:ph sz="half" idx="1"/>
          </p:nvPr>
        </p:nvSpPr>
        <p:spPr>
          <a:xfrm>
            <a:off x="609600" y="1200153"/>
            <a:ext cx="5384800" cy="2031312"/>
          </a:xfrm>
          <a:prstGeom prst="rect">
            <a:avLst/>
          </a:prstGeom>
        </p:spPr>
        <p:txBody>
          <a:bodyPr lIns="91430" tIns="45715" rIns="91430" bIns="45715"/>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97600" y="1200153"/>
            <a:ext cx="5384800" cy="2031312"/>
          </a:xfrm>
          <a:prstGeom prst="rect">
            <a:avLst/>
          </a:prstGeom>
        </p:spPr>
        <p:txBody>
          <a:bodyPr lIns="91430" tIns="45715" rIns="91430" bIns="45715"/>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9061149-452C-A140-AB78-06A47B591B38}"/>
              </a:ext>
            </a:extLst>
          </p:cNvPr>
          <p:cNvSpPr>
            <a:spLocks noGrp="1"/>
          </p:cNvSpPr>
          <p:nvPr>
            <p:ph type="dt" sz="half" idx="10"/>
          </p:nvPr>
        </p:nvSpPr>
        <p:spPr>
          <a:xfrm>
            <a:off x="609600" y="6356351"/>
            <a:ext cx="2844800" cy="369322"/>
          </a:xfrm>
        </p:spPr>
        <p:txBody>
          <a:bodyPr vert="horz" lIns="91430" tIns="45715" rIns="91430" bIns="45715" numCol="1" anchor="t" anchorCtr="0" compatLnSpc="1">
            <a:prstTxWarp prst="textNoShape">
              <a:avLst/>
            </a:prstTxWarp>
          </a:bodyPr>
          <a:lstStyle>
            <a:lvl1pPr eaLnBrk="1" hangingPunct="1">
              <a:defRPr>
                <a:ea typeface="ＭＳ Ｐゴシック" panose="020B0600070205080204" pitchFamily="34" charset="-128"/>
                <a:cs typeface="Arial" panose="020B0604020202020204" pitchFamily="34" charset="0"/>
              </a:defRPr>
            </a:lvl1pPr>
          </a:lstStyle>
          <a:p>
            <a:pPr>
              <a:defRPr/>
            </a:pPr>
            <a:fld id="{82049514-8770-CF4D-8A42-DD9673FDF8B1}" type="datetimeFigureOut">
              <a:rPr lang="en-US" altLang="en-US"/>
              <a:pPr>
                <a:defRPr/>
              </a:pPr>
              <a:t>6/1/26</a:t>
            </a:fld>
            <a:endParaRPr lang="en-US" altLang="en-US"/>
          </a:p>
        </p:txBody>
      </p:sp>
      <p:sp>
        <p:nvSpPr>
          <p:cNvPr id="6" name="Footer Placeholder 5">
            <a:extLst>
              <a:ext uri="{FF2B5EF4-FFF2-40B4-BE49-F238E27FC236}">
                <a16:creationId xmlns:a16="http://schemas.microsoft.com/office/drawing/2014/main" id="{8977E085-A15F-654B-826F-29AE30551627}"/>
              </a:ext>
            </a:extLst>
          </p:cNvPr>
          <p:cNvSpPr>
            <a:spLocks noGrp="1"/>
          </p:cNvSpPr>
          <p:nvPr>
            <p:ph type="ftr" sz="quarter" idx="11"/>
          </p:nvPr>
        </p:nvSpPr>
        <p:spPr>
          <a:xfrm>
            <a:off x="4165600" y="6356351"/>
            <a:ext cx="3860800" cy="369322"/>
          </a:xfrm>
        </p:spPr>
        <p:txBody>
          <a:bodyPr lIns="91430" tIns="45715" rIns="91430" bIns="45715"/>
          <a:lstStyle>
            <a:lvl1pPr eaLnBrk="1" fontAlgn="auto" hangingPunct="1">
              <a:spcBef>
                <a:spcPts val="0"/>
              </a:spcBef>
              <a:spcAft>
                <a:spcPts val="0"/>
              </a:spcAft>
              <a:defRPr>
                <a:latin typeface="+mn-lt"/>
                <a:ea typeface="+mn-ea"/>
                <a:cs typeface="+mn-cs"/>
              </a:defRPr>
            </a:lvl1pPr>
          </a:lstStyle>
          <a:p>
            <a:pPr>
              <a:defRPr/>
            </a:pPr>
            <a:endParaRPr lang="en-IN"/>
          </a:p>
        </p:txBody>
      </p:sp>
      <p:sp>
        <p:nvSpPr>
          <p:cNvPr id="7" name="Slide Number Placeholder 6">
            <a:extLst>
              <a:ext uri="{FF2B5EF4-FFF2-40B4-BE49-F238E27FC236}">
                <a16:creationId xmlns:a16="http://schemas.microsoft.com/office/drawing/2014/main" id="{BEF47DBD-9800-4243-AB3C-4D5B2D164E2D}"/>
              </a:ext>
            </a:extLst>
          </p:cNvPr>
          <p:cNvSpPr>
            <a:spLocks noGrp="1"/>
          </p:cNvSpPr>
          <p:nvPr>
            <p:ph type="sldNum" sz="quarter" idx="12"/>
          </p:nvPr>
        </p:nvSpPr>
        <p:spPr>
          <a:xfrm>
            <a:off x="8737600" y="6356351"/>
            <a:ext cx="2844800" cy="369322"/>
          </a:xfrm>
        </p:spPr>
        <p:txBody>
          <a:bodyPr lIns="91430" tIns="45715" rIns="91430" bIns="45715"/>
          <a:lstStyle>
            <a:lvl1pPr eaLnBrk="1" hangingPunct="1">
              <a:defRPr>
                <a:cs typeface="Arial" panose="020B0604020202020204" pitchFamily="34" charset="0"/>
              </a:defRPr>
            </a:lvl1pPr>
          </a:lstStyle>
          <a:p>
            <a:fld id="{AEA594D8-F78C-EE4D-B10B-7CD5D3213407}" type="slidenum">
              <a:rPr lang="en-US" altLang="en-US"/>
              <a:pPr/>
              <a:t>‹#›</a:t>
            </a:fld>
            <a:endParaRPr lang="en-US" altLang="en-US"/>
          </a:p>
        </p:txBody>
      </p:sp>
    </p:spTree>
    <p:extLst>
      <p:ext uri="{BB962C8B-B14F-4D97-AF65-F5344CB8AC3E}">
        <p14:creationId xmlns:p14="http://schemas.microsoft.com/office/powerpoint/2010/main" val="2219362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5.xml><?xml version="1.0" encoding="utf-8"?>
<p:sldLayout xmlns:a="http://schemas.openxmlformats.org/drawingml/2006/main" xmlns:r="http://schemas.openxmlformats.org/officeDocument/2006/relationships" xmlns:p="http://schemas.openxmlformats.org/presentationml/2006/main" showMasterSp="0" userDrawn="1">
  <p:cSld name="8_Title and Content">
    <p:spTree>
      <p:nvGrpSpPr>
        <p:cNvPr id="1" name=""/>
        <p:cNvGrpSpPr/>
        <p:nvPr/>
      </p:nvGrpSpPr>
      <p:grpSpPr>
        <a:xfrm>
          <a:off x="0" y="0"/>
          <a:ext cx="0" cy="0"/>
          <a:chOff x="0" y="0"/>
          <a:chExt cx="0" cy="0"/>
        </a:xfrm>
      </p:grpSpPr>
      <p:pic>
        <p:nvPicPr>
          <p:cNvPr id="4" name="Picture 6">
            <a:extLst>
              <a:ext uri="{FF2B5EF4-FFF2-40B4-BE49-F238E27FC236}">
                <a16:creationId xmlns:a16="http://schemas.microsoft.com/office/drawing/2014/main" id="{97A5F5F6-9610-2241-8149-D777288BF963}"/>
              </a:ext>
            </a:extLst>
          </p:cNvPr>
          <p:cNvPicPr>
            <a:picLocks noChangeAspect="1" noChangeArrowheads="1"/>
          </p:cNvPicPr>
          <p:nvPr userDrawn="1"/>
        </p:nvPicPr>
        <p:blipFill>
          <a:blip r:embed="rId2">
            <a:extLst>
              <a:ext uri="{28A0092B-C50C-407E-A947-70E740481C1C}">
                <a14:useLocalDpi xmlns:a14="http://schemas.microsoft.com/office/drawing/2010/main"/>
              </a:ext>
            </a:extLst>
          </a:blip>
          <a:srcRect/>
          <a:stretch>
            <a:fillRect/>
          </a:stretch>
        </p:blipFill>
        <p:spPr bwMode="auto">
          <a:xfrm>
            <a:off x="342902" y="6227763"/>
            <a:ext cx="410633"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342831" y="1749290"/>
            <a:ext cx="11332496" cy="752343"/>
          </a:xfrm>
          <a:prstGeom prst="rect">
            <a:avLst/>
          </a:prstGeom>
        </p:spPr>
        <p:txBody>
          <a:bodyPr/>
          <a:lstStyle>
            <a:lvl1pPr>
              <a:lnSpc>
                <a:spcPts val="5851"/>
              </a:lnSpc>
              <a:defRPr sz="5400" b="0" i="0">
                <a:solidFill>
                  <a:srgbClr val="26245E"/>
                </a:solidFill>
                <a:latin typeface="Cambria" charset="0"/>
                <a:ea typeface="Cambria" charset="0"/>
                <a:cs typeface="Cambria" charset="0"/>
              </a:defRPr>
            </a:lvl1pPr>
            <a:lvl2pPr>
              <a:lnSpc>
                <a:spcPts val="5851"/>
              </a:lnSpc>
              <a:defRPr sz="5400" b="0" i="0">
                <a:solidFill>
                  <a:srgbClr val="26245E"/>
                </a:solidFill>
                <a:latin typeface="Financier Display Test" charset="0"/>
                <a:ea typeface="Financier Display Test" charset="0"/>
                <a:cs typeface="Financier Display Test" charset="0"/>
              </a:defRPr>
            </a:lvl2pPr>
            <a:lvl3pPr>
              <a:lnSpc>
                <a:spcPts val="5851"/>
              </a:lnSpc>
              <a:defRPr sz="5400" b="0" i="0">
                <a:solidFill>
                  <a:srgbClr val="26245E"/>
                </a:solidFill>
                <a:latin typeface="Financier Display Test" charset="0"/>
                <a:ea typeface="Financier Display Test" charset="0"/>
                <a:cs typeface="Financier Display Test" charset="0"/>
              </a:defRPr>
            </a:lvl3pPr>
            <a:lvl4pPr>
              <a:lnSpc>
                <a:spcPts val="5851"/>
              </a:lnSpc>
              <a:defRPr sz="5400" b="0" i="0">
                <a:solidFill>
                  <a:srgbClr val="26245E"/>
                </a:solidFill>
                <a:latin typeface="Financier Display Test" charset="0"/>
                <a:ea typeface="Financier Display Test" charset="0"/>
                <a:cs typeface="Financier Display Test" charset="0"/>
              </a:defRPr>
            </a:lvl4pPr>
            <a:lvl5pPr>
              <a:lnSpc>
                <a:spcPts val="5851"/>
              </a:lnSpc>
              <a:defRPr sz="5400" b="0" i="0">
                <a:solidFill>
                  <a:srgbClr val="26245E"/>
                </a:solidFill>
                <a:latin typeface="Financier Display Test" charset="0"/>
                <a:ea typeface="Financier Display Test" charset="0"/>
                <a:cs typeface="Financier Display Test" charset="0"/>
              </a:defRPr>
            </a:lvl5pPr>
          </a:lstStyle>
          <a:p>
            <a:pPr lvl="0"/>
            <a:r>
              <a:rPr lang="en-US" dirty="0"/>
              <a:t>Click to edit Master text styles</a:t>
            </a:r>
          </a:p>
        </p:txBody>
      </p:sp>
      <p:sp>
        <p:nvSpPr>
          <p:cNvPr id="15" name="Text Placeholder 2"/>
          <p:cNvSpPr>
            <a:spLocks noGrp="1"/>
          </p:cNvSpPr>
          <p:nvPr>
            <p:ph type="body" idx="13"/>
          </p:nvPr>
        </p:nvSpPr>
        <p:spPr>
          <a:xfrm>
            <a:off x="342832" y="431561"/>
            <a:ext cx="5024299" cy="184667"/>
          </a:xfrm>
          <a:prstGeom prst="rect">
            <a:avLst/>
          </a:prstGeom>
        </p:spPr>
        <p:txBody>
          <a:bodyPr anchor="b"/>
          <a:lstStyle>
            <a:lvl1pPr marL="0" indent="0">
              <a:buNone/>
              <a:defRPr sz="1200" b="0" i="0">
                <a:solidFill>
                  <a:srgbClr val="1D2CFE"/>
                </a:solidFill>
                <a:latin typeface="Arial" charset="0"/>
                <a:ea typeface="Arial" charset="0"/>
                <a:cs typeface="Arial" charset="0"/>
              </a:defRPr>
            </a:lvl1pPr>
            <a:lvl2pPr marL="342891" indent="0">
              <a:buNone/>
              <a:defRPr sz="1500" b="1"/>
            </a:lvl2pPr>
            <a:lvl3pPr marL="685783" indent="0">
              <a:buNone/>
              <a:defRPr sz="1351" b="1"/>
            </a:lvl3pPr>
            <a:lvl4pPr marL="1028674" indent="0">
              <a:buNone/>
              <a:defRPr sz="1200" b="1"/>
            </a:lvl4pPr>
            <a:lvl5pPr marL="1371566" indent="0">
              <a:buNone/>
              <a:defRPr sz="1200" b="1"/>
            </a:lvl5pPr>
            <a:lvl6pPr marL="1714457" indent="0">
              <a:buNone/>
              <a:defRPr sz="1200" b="1"/>
            </a:lvl6pPr>
            <a:lvl7pPr marL="2057349" indent="0">
              <a:buNone/>
              <a:defRPr sz="1200" b="1"/>
            </a:lvl7pPr>
            <a:lvl8pPr marL="2400240" indent="0">
              <a:buNone/>
              <a:defRPr sz="1200" b="1"/>
            </a:lvl8pPr>
            <a:lvl9pPr marL="2743131" indent="0">
              <a:buNone/>
              <a:defRPr sz="1200" b="1"/>
            </a:lvl9pPr>
          </a:lstStyle>
          <a:p>
            <a:pPr lvl="0"/>
            <a:r>
              <a:rPr lang="en-US" dirty="0"/>
              <a:t>Click to edit Master text styles</a:t>
            </a:r>
          </a:p>
        </p:txBody>
      </p:sp>
      <p:sp>
        <p:nvSpPr>
          <p:cNvPr id="5" name="Slide Number Placeholder 8">
            <a:extLst>
              <a:ext uri="{FF2B5EF4-FFF2-40B4-BE49-F238E27FC236}">
                <a16:creationId xmlns:a16="http://schemas.microsoft.com/office/drawing/2014/main" id="{7386C0EA-8A80-F742-AD20-7E1E70A1A7F6}"/>
              </a:ext>
            </a:extLst>
          </p:cNvPr>
          <p:cNvSpPr>
            <a:spLocks noGrp="1"/>
          </p:cNvSpPr>
          <p:nvPr>
            <p:ph type="sldNum" sz="quarter" idx="14"/>
          </p:nvPr>
        </p:nvSpPr>
        <p:spPr>
          <a:xfrm>
            <a:off x="9080500" y="6405565"/>
            <a:ext cx="2743200" cy="107721"/>
          </a:xfrm>
        </p:spPr>
        <p:txBody>
          <a:bodyPr/>
          <a:lstStyle>
            <a:lvl1pPr>
              <a:defRPr sz="700">
                <a:solidFill>
                  <a:srgbClr val="7F7F7F"/>
                </a:solidFill>
                <a:latin typeface="Arial" panose="020B0604020202020204" pitchFamily="34" charset="0"/>
                <a:cs typeface="Arial" panose="020B0604020202020204" pitchFamily="34" charset="0"/>
              </a:defRPr>
            </a:lvl1pPr>
          </a:lstStyle>
          <a:p>
            <a:fld id="{41CDF741-385E-4847-9D12-4BB53AE4D08B}" type="slidenum">
              <a:rPr lang="en-US" altLang="en-US"/>
              <a:pPr/>
              <a:t>‹#›</a:t>
            </a:fld>
            <a:endParaRPr lang="en-US" altLang="en-US"/>
          </a:p>
        </p:txBody>
      </p:sp>
    </p:spTree>
    <p:extLst>
      <p:ext uri="{BB962C8B-B14F-4D97-AF65-F5344CB8AC3E}">
        <p14:creationId xmlns:p14="http://schemas.microsoft.com/office/powerpoint/2010/main" val="23222767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D5A97-BFC1-7B4C-BE8D-3C391965C9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D2D8E20-5BE4-874A-A9BE-0FD454C290F0}"/>
              </a:ext>
            </a:extLst>
          </p:cNvPr>
          <p:cNvSpPr>
            <a:spLocks noGrp="1"/>
          </p:cNvSpPr>
          <p:nvPr>
            <p:ph type="subTitle" idx="1"/>
          </p:nvPr>
        </p:nvSpPr>
        <p:spPr>
          <a:xfrm>
            <a:off x="1524000" y="3602037"/>
            <a:ext cx="9144000" cy="1655763"/>
          </a:xfrm>
        </p:spPr>
        <p:txBody>
          <a:bodyPr/>
          <a:lstStyle>
            <a:lvl1pPr marL="0" indent="0" algn="ctr">
              <a:buNone/>
              <a:defRPr sz="2400"/>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F424044-AD2A-5C4E-9EE1-8BAABC2BD6E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3218BA9F-96B4-4A4E-A674-0E4A9C219633}"/>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6" name="Slide Number Placeholder 5">
            <a:extLst>
              <a:ext uri="{FF2B5EF4-FFF2-40B4-BE49-F238E27FC236}">
                <a16:creationId xmlns:a16="http://schemas.microsoft.com/office/drawing/2014/main" id="{ECF65CBE-5458-F249-A6EC-8302F02E25CD}"/>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15025661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7.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8F3D3-C6AD-F246-8E28-7E08F4C8919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E5C4213-1635-C140-B2B7-C76D6EB488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A95DDF-0199-9844-BC3D-A046A5B8072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47254E9-24E8-E54C-9C40-5969DCE0D528}"/>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6" name="Slide Number Placeholder 5">
            <a:extLst>
              <a:ext uri="{FF2B5EF4-FFF2-40B4-BE49-F238E27FC236}">
                <a16:creationId xmlns:a16="http://schemas.microsoft.com/office/drawing/2014/main" id="{E645F289-F26B-0A4E-85A1-6190CDAB4C8A}"/>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4193286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D8158-651C-994C-8D20-18E893968405}"/>
              </a:ext>
            </a:extLst>
          </p:cNvPr>
          <p:cNvSpPr>
            <a:spLocks noGrp="1"/>
          </p:cNvSpPr>
          <p:nvPr>
            <p:ph type="title"/>
          </p:nvPr>
        </p:nvSpPr>
        <p:spPr>
          <a:xfrm>
            <a:off x="831851" y="1709741"/>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DDE28FC-E921-E448-AAD0-DBEB60D877C6}"/>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78" indent="0">
              <a:buNone/>
              <a:defRPr sz="2000">
                <a:solidFill>
                  <a:schemeClr val="tx1">
                    <a:tint val="75000"/>
                  </a:schemeClr>
                </a:solidFill>
              </a:defRPr>
            </a:lvl2pPr>
            <a:lvl3pPr marL="914354" indent="0">
              <a:buNone/>
              <a:defRPr sz="1800">
                <a:solidFill>
                  <a:schemeClr val="tx1">
                    <a:tint val="75000"/>
                  </a:schemeClr>
                </a:solidFill>
              </a:defRPr>
            </a:lvl3pPr>
            <a:lvl4pPr marL="1371532" indent="0">
              <a:buNone/>
              <a:defRPr sz="1600">
                <a:solidFill>
                  <a:schemeClr val="tx1">
                    <a:tint val="75000"/>
                  </a:schemeClr>
                </a:solidFill>
              </a:defRPr>
            </a:lvl4pPr>
            <a:lvl5pPr marL="1828709" indent="0">
              <a:buNone/>
              <a:defRPr sz="1600">
                <a:solidFill>
                  <a:schemeClr val="tx1">
                    <a:tint val="75000"/>
                  </a:schemeClr>
                </a:solidFill>
              </a:defRPr>
            </a:lvl5pPr>
            <a:lvl6pPr marL="2285886" indent="0">
              <a:buNone/>
              <a:defRPr sz="1600">
                <a:solidFill>
                  <a:schemeClr val="tx1">
                    <a:tint val="75000"/>
                  </a:schemeClr>
                </a:solidFill>
              </a:defRPr>
            </a:lvl6pPr>
            <a:lvl7pPr marL="2743062" indent="0">
              <a:buNone/>
              <a:defRPr sz="1600">
                <a:solidFill>
                  <a:schemeClr val="tx1">
                    <a:tint val="75000"/>
                  </a:schemeClr>
                </a:solidFill>
              </a:defRPr>
            </a:lvl7pPr>
            <a:lvl8pPr marL="3200240" indent="0">
              <a:buNone/>
              <a:defRPr sz="1600">
                <a:solidFill>
                  <a:schemeClr val="tx1">
                    <a:tint val="75000"/>
                  </a:schemeClr>
                </a:solidFill>
              </a:defRPr>
            </a:lvl8pPr>
            <a:lvl9pPr marL="3657418"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088B3C-9322-794B-AF6C-15C9B6922347}"/>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72486052-64B5-A249-A677-E3BADD243077}"/>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6" name="Slide Number Placeholder 5">
            <a:extLst>
              <a:ext uri="{FF2B5EF4-FFF2-40B4-BE49-F238E27FC236}">
                <a16:creationId xmlns:a16="http://schemas.microsoft.com/office/drawing/2014/main" id="{A6866281-6E03-F14A-B824-B398EF63C933}"/>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42133197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9.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89B24-3FB3-FD4F-A102-149C04CB590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18C1DAF-CF49-EB43-B733-2C7FE30E4E55}"/>
              </a:ext>
            </a:extLst>
          </p:cNvPr>
          <p:cNvSpPr>
            <a:spLocks noGrp="1"/>
          </p:cNvSpPr>
          <p:nvPr>
            <p:ph sz="half" idx="1"/>
          </p:nvPr>
        </p:nvSpPr>
        <p:spPr>
          <a:xfrm>
            <a:off x="838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DA02A09-992B-4A44-8882-0B83037D647A}"/>
              </a:ext>
            </a:extLst>
          </p:cNvPr>
          <p:cNvSpPr>
            <a:spLocks noGrp="1"/>
          </p:cNvSpPr>
          <p:nvPr>
            <p:ph sz="half" idx="2"/>
          </p:nvPr>
        </p:nvSpPr>
        <p:spPr>
          <a:xfrm>
            <a:off x="6172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FEB3106-9E66-5040-B734-AF0B67F34547}"/>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C665D294-F15E-034C-87BF-3ECC478D3497}"/>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7" name="Slide Number Placeholder 6">
            <a:extLst>
              <a:ext uri="{FF2B5EF4-FFF2-40B4-BE49-F238E27FC236}">
                <a16:creationId xmlns:a16="http://schemas.microsoft.com/office/drawing/2014/main" id="{0A9D9055-C216-EC48-A89E-6F9124A3AC80}"/>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22455210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0.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65176-581F-6B46-A5FF-AF5D869E57D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7766E64-5DFA-8E4D-9F58-36D2DA14C3D7}"/>
              </a:ext>
            </a:extLst>
          </p:cNvPr>
          <p:cNvSpPr>
            <a:spLocks noGrp="1"/>
          </p:cNvSpPr>
          <p:nvPr>
            <p:ph type="body" idx="1"/>
          </p:nvPr>
        </p:nvSpPr>
        <p:spPr>
          <a:xfrm>
            <a:off x="839789" y="1681163"/>
            <a:ext cx="5157787" cy="823912"/>
          </a:xfrm>
        </p:spPr>
        <p:txBody>
          <a:bodyPr anchor="b"/>
          <a:lstStyle>
            <a:lvl1pPr marL="0" indent="0">
              <a:buNone/>
              <a:defRPr sz="2400" b="1"/>
            </a:lvl1pPr>
            <a:lvl2pPr marL="457178" indent="0">
              <a:buNone/>
              <a:defRPr sz="2000" b="1"/>
            </a:lvl2pPr>
            <a:lvl3pPr marL="914354" indent="0">
              <a:buNone/>
              <a:defRPr sz="1800" b="1"/>
            </a:lvl3pPr>
            <a:lvl4pPr marL="1371532" indent="0">
              <a:buNone/>
              <a:defRPr sz="1600" b="1"/>
            </a:lvl4pPr>
            <a:lvl5pPr marL="1828709" indent="0">
              <a:buNone/>
              <a:defRPr sz="1600" b="1"/>
            </a:lvl5pPr>
            <a:lvl6pPr marL="2285886" indent="0">
              <a:buNone/>
              <a:defRPr sz="1600" b="1"/>
            </a:lvl6pPr>
            <a:lvl7pPr marL="2743062" indent="0">
              <a:buNone/>
              <a:defRPr sz="1600" b="1"/>
            </a:lvl7pPr>
            <a:lvl8pPr marL="3200240" indent="0">
              <a:buNone/>
              <a:defRPr sz="1600" b="1"/>
            </a:lvl8pPr>
            <a:lvl9pPr marL="3657418"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910316-4EDC-E849-9DF8-8F25165BCAE9}"/>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D446A0A-9730-624B-AFE2-DBBDDECC3DF4}"/>
              </a:ext>
            </a:extLst>
          </p:cNvPr>
          <p:cNvSpPr>
            <a:spLocks noGrp="1"/>
          </p:cNvSpPr>
          <p:nvPr>
            <p:ph type="body" sz="quarter" idx="3"/>
          </p:nvPr>
        </p:nvSpPr>
        <p:spPr>
          <a:xfrm>
            <a:off x="6172202" y="1681163"/>
            <a:ext cx="5183188" cy="823912"/>
          </a:xfrm>
        </p:spPr>
        <p:txBody>
          <a:bodyPr anchor="b"/>
          <a:lstStyle>
            <a:lvl1pPr marL="0" indent="0">
              <a:buNone/>
              <a:defRPr sz="2400" b="1"/>
            </a:lvl1pPr>
            <a:lvl2pPr marL="457178" indent="0">
              <a:buNone/>
              <a:defRPr sz="2000" b="1"/>
            </a:lvl2pPr>
            <a:lvl3pPr marL="914354" indent="0">
              <a:buNone/>
              <a:defRPr sz="1800" b="1"/>
            </a:lvl3pPr>
            <a:lvl4pPr marL="1371532" indent="0">
              <a:buNone/>
              <a:defRPr sz="1600" b="1"/>
            </a:lvl4pPr>
            <a:lvl5pPr marL="1828709" indent="0">
              <a:buNone/>
              <a:defRPr sz="1600" b="1"/>
            </a:lvl5pPr>
            <a:lvl6pPr marL="2285886" indent="0">
              <a:buNone/>
              <a:defRPr sz="1600" b="1"/>
            </a:lvl6pPr>
            <a:lvl7pPr marL="2743062" indent="0">
              <a:buNone/>
              <a:defRPr sz="1600" b="1"/>
            </a:lvl7pPr>
            <a:lvl8pPr marL="3200240" indent="0">
              <a:buNone/>
              <a:defRPr sz="1600" b="1"/>
            </a:lvl8pPr>
            <a:lvl9pPr marL="3657418"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865E6D-2A7C-1643-A1E7-C3FB62BDD6FE}"/>
              </a:ext>
            </a:extLst>
          </p:cNvPr>
          <p:cNvSpPr>
            <a:spLocks noGrp="1"/>
          </p:cNvSpPr>
          <p:nvPr>
            <p:ph sz="quarter" idx="4"/>
          </p:nvPr>
        </p:nvSpPr>
        <p:spPr>
          <a:xfrm>
            <a:off x="6172202"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61E8F67-938B-B641-978C-3393D26EC93E}"/>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43D6DCC0-CBAB-3A4B-9837-6A5C68835922}"/>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9" name="Slide Number Placeholder 8">
            <a:extLst>
              <a:ext uri="{FF2B5EF4-FFF2-40B4-BE49-F238E27FC236}">
                <a16:creationId xmlns:a16="http://schemas.microsoft.com/office/drawing/2014/main" id="{1E69C700-E2D8-9C40-ADEB-00649146156B}"/>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11850816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1.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8D53-5E28-2448-B8A0-4AB9EB3CA6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B0EC8DD-23EE-2A4D-A586-388E10E8CA54}"/>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A799B270-6D05-B248-BA66-4C5D86AF1099}"/>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5" name="Slide Number Placeholder 4">
            <a:extLst>
              <a:ext uri="{FF2B5EF4-FFF2-40B4-BE49-F238E27FC236}">
                <a16:creationId xmlns:a16="http://schemas.microsoft.com/office/drawing/2014/main" id="{85377C87-0836-934E-9D0B-56469586EC85}"/>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30270839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47F45B-53FB-6840-96EF-DEA3D57BBC90}"/>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E4639EA9-88C9-1D4C-89A9-63ED122FBA97}"/>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4" name="Slide Number Placeholder 3">
            <a:extLst>
              <a:ext uri="{FF2B5EF4-FFF2-40B4-BE49-F238E27FC236}">
                <a16:creationId xmlns:a16="http://schemas.microsoft.com/office/drawing/2014/main" id="{8AC602E7-CC01-7749-805D-5E27DD0931D8}"/>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16601951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B43A3-6F44-7C46-BE0F-7F683AF857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A8482-14B4-964C-A208-68FBDAEABC65}"/>
              </a:ext>
            </a:extLst>
          </p:cNvPr>
          <p:cNvSpPr>
            <a:spLocks noGrp="1"/>
          </p:cNvSpPr>
          <p:nvPr>
            <p:ph idx="1"/>
          </p:nvPr>
        </p:nvSpPr>
        <p:spPr>
          <a:xfrm>
            <a:off x="5183188" y="987428"/>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8C8D302-9F7D-054E-8A2C-EE6496AE4BD7}"/>
              </a:ext>
            </a:extLst>
          </p:cNvPr>
          <p:cNvSpPr>
            <a:spLocks noGrp="1"/>
          </p:cNvSpPr>
          <p:nvPr>
            <p:ph type="body" sz="half" idx="2"/>
          </p:nvPr>
        </p:nvSpPr>
        <p:spPr>
          <a:xfrm>
            <a:off x="839788" y="2057402"/>
            <a:ext cx="3932237" cy="3811588"/>
          </a:xfrm>
        </p:spPr>
        <p:txBody>
          <a:bodyPr/>
          <a:lstStyle>
            <a:lvl1pPr marL="0" indent="0">
              <a:buNone/>
              <a:defRPr sz="1600"/>
            </a:lvl1pPr>
            <a:lvl2pPr marL="457178" indent="0">
              <a:buNone/>
              <a:defRPr sz="1400"/>
            </a:lvl2pPr>
            <a:lvl3pPr marL="914354" indent="0">
              <a:buNone/>
              <a:defRPr sz="1200"/>
            </a:lvl3pPr>
            <a:lvl4pPr marL="1371532" indent="0">
              <a:buNone/>
              <a:defRPr sz="1000"/>
            </a:lvl4pPr>
            <a:lvl5pPr marL="1828709" indent="0">
              <a:buNone/>
              <a:defRPr sz="1000"/>
            </a:lvl5pPr>
            <a:lvl6pPr marL="2285886" indent="0">
              <a:buNone/>
              <a:defRPr sz="1000"/>
            </a:lvl6pPr>
            <a:lvl7pPr marL="2743062" indent="0">
              <a:buNone/>
              <a:defRPr sz="1000"/>
            </a:lvl7pPr>
            <a:lvl8pPr marL="3200240" indent="0">
              <a:buNone/>
              <a:defRPr sz="1000"/>
            </a:lvl8pPr>
            <a:lvl9pPr marL="3657418"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65A90F-E94A-8845-8CFA-6FC17E61CEB9}"/>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57A18538-3EAB-134A-901E-4312325DDF38}"/>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7" name="Slide Number Placeholder 6">
            <a:extLst>
              <a:ext uri="{FF2B5EF4-FFF2-40B4-BE49-F238E27FC236}">
                <a16:creationId xmlns:a16="http://schemas.microsoft.com/office/drawing/2014/main" id="{E6DBC5E5-D2D5-0840-BE58-73E381961BE6}"/>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3428100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A0F65-713E-D143-94C9-3DFE9DE3EE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27DF35-96EE-674B-BD73-CB6C61A50A61}"/>
              </a:ext>
            </a:extLst>
          </p:cNvPr>
          <p:cNvSpPr>
            <a:spLocks noGrp="1"/>
          </p:cNvSpPr>
          <p:nvPr>
            <p:ph type="pic" idx="1"/>
          </p:nvPr>
        </p:nvSpPr>
        <p:spPr>
          <a:xfrm>
            <a:off x="5183188" y="987428"/>
            <a:ext cx="6172200" cy="4873625"/>
          </a:xfrm>
        </p:spPr>
        <p:txBody>
          <a:bodyPr/>
          <a:lstStyle>
            <a:lvl1pPr marL="0" indent="0">
              <a:buNone/>
              <a:defRPr sz="3200"/>
            </a:lvl1pPr>
            <a:lvl2pPr marL="457178" indent="0">
              <a:buNone/>
              <a:defRPr sz="2800"/>
            </a:lvl2pPr>
            <a:lvl3pPr marL="914354" indent="0">
              <a:buNone/>
              <a:defRPr sz="2400"/>
            </a:lvl3pPr>
            <a:lvl4pPr marL="1371532" indent="0">
              <a:buNone/>
              <a:defRPr sz="2000"/>
            </a:lvl4pPr>
            <a:lvl5pPr marL="1828709" indent="0">
              <a:buNone/>
              <a:defRPr sz="2000"/>
            </a:lvl5pPr>
            <a:lvl6pPr marL="2285886" indent="0">
              <a:buNone/>
              <a:defRPr sz="2000"/>
            </a:lvl6pPr>
            <a:lvl7pPr marL="2743062" indent="0">
              <a:buNone/>
              <a:defRPr sz="2000"/>
            </a:lvl7pPr>
            <a:lvl8pPr marL="3200240" indent="0">
              <a:buNone/>
              <a:defRPr sz="2000"/>
            </a:lvl8pPr>
            <a:lvl9pPr marL="3657418" indent="0">
              <a:buNone/>
              <a:defRPr sz="2000"/>
            </a:lvl9pPr>
          </a:lstStyle>
          <a:p>
            <a:endParaRPr lang="en-US"/>
          </a:p>
        </p:txBody>
      </p:sp>
      <p:sp>
        <p:nvSpPr>
          <p:cNvPr id="4" name="Text Placeholder 3">
            <a:extLst>
              <a:ext uri="{FF2B5EF4-FFF2-40B4-BE49-F238E27FC236}">
                <a16:creationId xmlns:a16="http://schemas.microsoft.com/office/drawing/2014/main" id="{67B3F590-3CE8-524A-8123-9D480996E550}"/>
              </a:ext>
            </a:extLst>
          </p:cNvPr>
          <p:cNvSpPr>
            <a:spLocks noGrp="1"/>
          </p:cNvSpPr>
          <p:nvPr>
            <p:ph type="body" sz="half" idx="2"/>
          </p:nvPr>
        </p:nvSpPr>
        <p:spPr>
          <a:xfrm>
            <a:off x="839788" y="2057402"/>
            <a:ext cx="3932237" cy="3811588"/>
          </a:xfrm>
        </p:spPr>
        <p:txBody>
          <a:bodyPr/>
          <a:lstStyle>
            <a:lvl1pPr marL="0" indent="0">
              <a:buNone/>
              <a:defRPr sz="1600"/>
            </a:lvl1pPr>
            <a:lvl2pPr marL="457178" indent="0">
              <a:buNone/>
              <a:defRPr sz="1400"/>
            </a:lvl2pPr>
            <a:lvl3pPr marL="914354" indent="0">
              <a:buNone/>
              <a:defRPr sz="1200"/>
            </a:lvl3pPr>
            <a:lvl4pPr marL="1371532" indent="0">
              <a:buNone/>
              <a:defRPr sz="1000"/>
            </a:lvl4pPr>
            <a:lvl5pPr marL="1828709" indent="0">
              <a:buNone/>
              <a:defRPr sz="1000"/>
            </a:lvl5pPr>
            <a:lvl6pPr marL="2285886" indent="0">
              <a:buNone/>
              <a:defRPr sz="1000"/>
            </a:lvl6pPr>
            <a:lvl7pPr marL="2743062" indent="0">
              <a:buNone/>
              <a:defRPr sz="1000"/>
            </a:lvl7pPr>
            <a:lvl8pPr marL="3200240" indent="0">
              <a:buNone/>
              <a:defRPr sz="1000"/>
            </a:lvl8pPr>
            <a:lvl9pPr marL="3657418"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4D0D74-BA2B-4B4C-8FE5-6B5DA93256F6}"/>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24F317C-06FB-C048-ABD0-6A5C87E89CFA}"/>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7" name="Slide Number Placeholder 6">
            <a:extLst>
              <a:ext uri="{FF2B5EF4-FFF2-40B4-BE49-F238E27FC236}">
                <a16:creationId xmlns:a16="http://schemas.microsoft.com/office/drawing/2014/main" id="{35462CF5-1873-714C-99B7-81034AC2CD9A}"/>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26546754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C03F-56F0-694F-9CA2-2C2274B6EBE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B61098-469A-F142-9E02-E616898839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06EF9A-319F-9E40-AD80-5C5A077C35C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CA0535BB-B35E-9D45-A9A3-AA2A92C3A2BB}"/>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6" name="Slide Number Placeholder 5">
            <a:extLst>
              <a:ext uri="{FF2B5EF4-FFF2-40B4-BE49-F238E27FC236}">
                <a16:creationId xmlns:a16="http://schemas.microsoft.com/office/drawing/2014/main" id="{83D65B35-7CBC-E045-9388-3195BFA28021}"/>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27400378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86C69D-5965-394F-81A4-7B84673F7566}"/>
              </a:ext>
            </a:extLst>
          </p:cNvPr>
          <p:cNvSpPr>
            <a:spLocks noGrp="1"/>
          </p:cNvSpPr>
          <p:nvPr>
            <p:ph type="title" orient="vert"/>
          </p:nvPr>
        </p:nvSpPr>
        <p:spPr>
          <a:xfrm>
            <a:off x="8724902" y="365127"/>
            <a:ext cx="2628900" cy="581183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F581544-7973-5A4D-8608-8830AA2EC2BF}"/>
              </a:ext>
            </a:extLst>
          </p:cNvPr>
          <p:cNvSpPr>
            <a:spLocks noGrp="1"/>
          </p:cNvSpPr>
          <p:nvPr>
            <p:ph type="body" orient="vert" idx="1"/>
          </p:nvPr>
        </p:nvSpPr>
        <p:spPr>
          <a:xfrm>
            <a:off x="838202" y="365127"/>
            <a:ext cx="7734300" cy="581183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E2594-D056-EA4C-BA0A-902D4716A5A7}"/>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78EAC8B-40B3-7041-93F7-7D9AFF4B422F}"/>
              </a:ext>
            </a:extLst>
          </p:cNvPr>
          <p:cNvSpPr>
            <a:spLocks noGrp="1"/>
          </p:cNvSpPr>
          <p:nvPr>
            <p:ph type="ftr" sz="quarter" idx="11"/>
          </p:nvPr>
        </p:nvSpPr>
        <p:spPr/>
        <p:txBody>
          <a:bodyPr/>
          <a:lstStyle/>
          <a:p>
            <a:r>
              <a:rPr lang="en-US"/>
              <a:t>This presentation is the intellectual property of the author/presenter. Contact hope.rugo@ucsf.edu for permission to reprint and/or distribute.</a:t>
            </a:r>
          </a:p>
        </p:txBody>
      </p:sp>
      <p:sp>
        <p:nvSpPr>
          <p:cNvPr id="6" name="Slide Number Placeholder 5">
            <a:extLst>
              <a:ext uri="{FF2B5EF4-FFF2-40B4-BE49-F238E27FC236}">
                <a16:creationId xmlns:a16="http://schemas.microsoft.com/office/drawing/2014/main" id="{AC305213-4FC7-0B41-BC75-F3AB2CD1C7B5}"/>
              </a:ext>
            </a:extLst>
          </p:cNvPr>
          <p:cNvSpPr>
            <a:spLocks noGrp="1"/>
          </p:cNvSpPr>
          <p:nvPr>
            <p:ph type="sldNum" sz="quarter" idx="12"/>
          </p:nvPr>
        </p:nvSpPr>
        <p:spPr/>
        <p:txBody>
          <a:bodyPr/>
          <a:lstStyle/>
          <a:p>
            <a:fld id="{14D5984C-0D0D-DC45-AB8C-8BD40CB8C6EB}" type="slidenum">
              <a:rPr lang="en-US" smtClean="0"/>
              <a:t>‹#›</a:t>
            </a:fld>
            <a:endParaRPr lang="en-US"/>
          </a:p>
        </p:txBody>
      </p:sp>
    </p:spTree>
    <p:extLst>
      <p:ext uri="{BB962C8B-B14F-4D97-AF65-F5344CB8AC3E}">
        <p14:creationId xmlns:p14="http://schemas.microsoft.com/office/powerpoint/2010/main" val="20862252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7.xml><?xml version="1.0" encoding="utf-8"?>
<p:sldLayout xmlns:a="http://schemas.openxmlformats.org/drawingml/2006/main" xmlns:r="http://schemas.openxmlformats.org/officeDocument/2006/relationships" xmlns:p="http://schemas.openxmlformats.org/presentationml/2006/main" showMasterSp="0" userDrawn="1">
  <p:cSld name="6_Text Slide">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4815A195-87CB-774C-B61C-D787188FA8EC}"/>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2975" y="172257"/>
            <a:ext cx="2764087" cy="1016168"/>
          </a:xfrm>
          <a:prstGeom prst="rect">
            <a:avLst/>
          </a:prstGeom>
        </p:spPr>
      </p:pic>
      <p:sp>
        <p:nvSpPr>
          <p:cNvPr id="4" name="Text Placeholder 3">
            <a:extLst>
              <a:ext uri="{FF2B5EF4-FFF2-40B4-BE49-F238E27FC236}">
                <a16:creationId xmlns:a16="http://schemas.microsoft.com/office/drawing/2014/main" id="{391BC44D-45C6-4246-9EF2-A1FCFBD3E6F0}"/>
              </a:ext>
            </a:extLst>
          </p:cNvPr>
          <p:cNvSpPr>
            <a:spLocks noGrp="1"/>
          </p:cNvSpPr>
          <p:nvPr>
            <p:ph type="body" sz="quarter" idx="10" hasCustomPrompt="1"/>
          </p:nvPr>
        </p:nvSpPr>
        <p:spPr>
          <a:xfrm>
            <a:off x="3381467" y="459511"/>
            <a:ext cx="8303175" cy="508084"/>
          </a:xfrm>
          <a:prstGeom prst="rect">
            <a:avLst/>
          </a:prstGeom>
        </p:spPr>
        <p:txBody>
          <a:bodyPr/>
          <a:lstStyle>
            <a:lvl1pPr>
              <a:defRPr sz="3175" b="1" i="0">
                <a:solidFill>
                  <a:srgbClr val="418E97"/>
                </a:solidFill>
                <a:latin typeface="Arial Narrow" panose="020B0606020202030204" pitchFamily="34" charset="0"/>
              </a:defRPr>
            </a:lvl1pPr>
          </a:lstStyle>
          <a:p>
            <a:pPr lvl="0"/>
            <a:r>
              <a:rPr lang="en-GB" dirty="0"/>
              <a:t>Click here to enter Title of the slide </a:t>
            </a:r>
            <a:endParaRPr lang="en-CH" dirty="0"/>
          </a:p>
        </p:txBody>
      </p:sp>
      <p:sp>
        <p:nvSpPr>
          <p:cNvPr id="7" name="Text Placeholder 3">
            <a:extLst>
              <a:ext uri="{FF2B5EF4-FFF2-40B4-BE49-F238E27FC236}">
                <a16:creationId xmlns:a16="http://schemas.microsoft.com/office/drawing/2014/main" id="{52EFEC4C-98CC-4743-A283-E1DA61707495}"/>
              </a:ext>
            </a:extLst>
          </p:cNvPr>
          <p:cNvSpPr>
            <a:spLocks noGrp="1"/>
          </p:cNvSpPr>
          <p:nvPr>
            <p:ph type="body" sz="quarter" idx="12" hasCustomPrompt="1"/>
          </p:nvPr>
        </p:nvSpPr>
        <p:spPr>
          <a:xfrm>
            <a:off x="413399" y="996847"/>
            <a:ext cx="11261596" cy="508084"/>
          </a:xfrm>
          <a:prstGeom prst="rect">
            <a:avLst/>
          </a:prstGeom>
        </p:spPr>
        <p:txBody>
          <a:bodyPr/>
          <a:lstStyle>
            <a:lvl1pPr>
              <a:defRPr sz="2469" b="0" i="0">
                <a:solidFill>
                  <a:srgbClr val="418E97"/>
                </a:solidFill>
                <a:latin typeface="Arial Narrow" panose="020B0606020202030204" pitchFamily="34" charset="0"/>
              </a:defRPr>
            </a:lvl1pPr>
          </a:lstStyle>
          <a:p>
            <a:pPr lvl="0"/>
            <a:r>
              <a:rPr lang="en-GB" dirty="0"/>
              <a:t>Click here to enter Subtitle of the slide </a:t>
            </a:r>
            <a:endParaRPr lang="en-CH" dirty="0"/>
          </a:p>
        </p:txBody>
      </p:sp>
      <p:sp>
        <p:nvSpPr>
          <p:cNvPr id="8" name="Text Placeholder 3">
            <a:extLst>
              <a:ext uri="{FF2B5EF4-FFF2-40B4-BE49-F238E27FC236}">
                <a16:creationId xmlns:a16="http://schemas.microsoft.com/office/drawing/2014/main" id="{D99EA5EC-FAA6-466C-9643-7D653C12355E}"/>
              </a:ext>
            </a:extLst>
          </p:cNvPr>
          <p:cNvSpPr>
            <a:spLocks noGrp="1"/>
          </p:cNvSpPr>
          <p:nvPr>
            <p:ph type="body" sz="quarter" idx="11" hasCustomPrompt="1"/>
          </p:nvPr>
        </p:nvSpPr>
        <p:spPr>
          <a:xfrm>
            <a:off x="413399" y="1777727"/>
            <a:ext cx="11261596" cy="4620764"/>
          </a:xfrm>
          <a:prstGeom prst="rect">
            <a:avLst/>
          </a:prstGeom>
        </p:spPr>
        <p:txBody>
          <a:bodyPr/>
          <a:lstStyle>
            <a:lvl1pPr>
              <a:defRPr sz="2117" b="0" i="0">
                <a:solidFill>
                  <a:schemeClr val="tx1">
                    <a:lumMod val="65000"/>
                    <a:lumOff val="35000"/>
                  </a:schemeClr>
                </a:solidFill>
                <a:latin typeface="Arial Narrow" panose="020B0606020202030204" pitchFamily="34" charset="0"/>
              </a:defRPr>
            </a:lvl1pPr>
          </a:lstStyle>
          <a:p>
            <a:pPr lvl="0"/>
            <a:r>
              <a:rPr lang="en-GB" dirty="0"/>
              <a:t>Click here to Insert body text </a:t>
            </a:r>
            <a:endParaRPr lang="en-CH" dirty="0"/>
          </a:p>
        </p:txBody>
      </p:sp>
    </p:spTree>
    <p:extLst>
      <p:ext uri="{BB962C8B-B14F-4D97-AF65-F5344CB8AC3E}">
        <p14:creationId xmlns:p14="http://schemas.microsoft.com/office/powerpoint/2010/main" val="643124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8.xml><?xml version="1.0" encoding="utf-8"?>
<p:sldLayout xmlns:a="http://schemas.openxmlformats.org/drawingml/2006/main" xmlns:r="http://schemas.openxmlformats.org/officeDocument/2006/relationships" xmlns:p="http://schemas.openxmlformats.org/presentationml/2006/main" showMasterSp="0" userDrawn="1">
  <p:cSld name="3_Text Slide">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4815A195-87CB-774C-B61C-D787188FA8EC}"/>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2976" y="172257"/>
            <a:ext cx="2764085" cy="1016168"/>
          </a:xfrm>
          <a:prstGeom prst="rect">
            <a:avLst/>
          </a:prstGeom>
        </p:spPr>
      </p:pic>
      <p:sp>
        <p:nvSpPr>
          <p:cNvPr id="5" name="Text Placeholder 3">
            <a:extLst>
              <a:ext uri="{FF2B5EF4-FFF2-40B4-BE49-F238E27FC236}">
                <a16:creationId xmlns:a16="http://schemas.microsoft.com/office/drawing/2014/main" id="{C91DDC7A-5292-435E-BD4C-0E5744E6A3B5}"/>
              </a:ext>
            </a:extLst>
          </p:cNvPr>
          <p:cNvSpPr>
            <a:spLocks noGrp="1"/>
          </p:cNvSpPr>
          <p:nvPr>
            <p:ph type="body" sz="quarter" idx="10" hasCustomPrompt="1"/>
          </p:nvPr>
        </p:nvSpPr>
        <p:spPr>
          <a:xfrm>
            <a:off x="3381468" y="459511"/>
            <a:ext cx="8303173" cy="508084"/>
          </a:xfrm>
          <a:prstGeom prst="rect">
            <a:avLst/>
          </a:prstGeom>
        </p:spPr>
        <p:txBody>
          <a:bodyPr/>
          <a:lstStyle>
            <a:lvl1pPr>
              <a:defRPr sz="3175" b="1" i="0">
                <a:solidFill>
                  <a:srgbClr val="418E97"/>
                </a:solidFill>
                <a:latin typeface="Arial Narrow" panose="020B0606020202030204" pitchFamily="34" charset="0"/>
              </a:defRPr>
            </a:lvl1pPr>
          </a:lstStyle>
          <a:p>
            <a:pPr lvl="0"/>
            <a:r>
              <a:rPr lang="en-GB"/>
              <a:t>Click here to enter Title of the slide </a:t>
            </a:r>
            <a:endParaRPr lang="en-CH"/>
          </a:p>
        </p:txBody>
      </p:sp>
      <p:sp>
        <p:nvSpPr>
          <p:cNvPr id="8" name="Text Placeholder 3">
            <a:extLst>
              <a:ext uri="{FF2B5EF4-FFF2-40B4-BE49-F238E27FC236}">
                <a16:creationId xmlns:a16="http://schemas.microsoft.com/office/drawing/2014/main" id="{AA6067A2-C9F0-453A-B291-14C9A754B0D7}"/>
              </a:ext>
            </a:extLst>
          </p:cNvPr>
          <p:cNvSpPr>
            <a:spLocks noGrp="1"/>
          </p:cNvSpPr>
          <p:nvPr>
            <p:ph type="body" sz="quarter" idx="12" hasCustomPrompt="1"/>
          </p:nvPr>
        </p:nvSpPr>
        <p:spPr>
          <a:xfrm>
            <a:off x="413399" y="996847"/>
            <a:ext cx="11261596" cy="508084"/>
          </a:xfrm>
          <a:prstGeom prst="rect">
            <a:avLst/>
          </a:prstGeom>
        </p:spPr>
        <p:txBody>
          <a:bodyPr/>
          <a:lstStyle>
            <a:lvl1pPr>
              <a:defRPr sz="2469" b="0" i="0">
                <a:solidFill>
                  <a:srgbClr val="418E97"/>
                </a:solidFill>
                <a:latin typeface="Arial Narrow" panose="020B0606020202030204" pitchFamily="34" charset="0"/>
              </a:defRPr>
            </a:lvl1pPr>
          </a:lstStyle>
          <a:p>
            <a:pPr lvl="0"/>
            <a:r>
              <a:rPr lang="en-GB"/>
              <a:t>Click here to enter Subtitle of the slide </a:t>
            </a:r>
            <a:endParaRPr lang="en-CH"/>
          </a:p>
        </p:txBody>
      </p:sp>
      <p:sp>
        <p:nvSpPr>
          <p:cNvPr id="11" name="Table Placeholder 10">
            <a:extLst>
              <a:ext uri="{FF2B5EF4-FFF2-40B4-BE49-F238E27FC236}">
                <a16:creationId xmlns:a16="http://schemas.microsoft.com/office/drawing/2014/main" id="{9904CAAF-F58E-4627-B188-5C3736E44528}"/>
              </a:ext>
            </a:extLst>
          </p:cNvPr>
          <p:cNvSpPr>
            <a:spLocks noGrp="1"/>
          </p:cNvSpPr>
          <p:nvPr>
            <p:ph type="tbl" sz="quarter" idx="13" hasCustomPrompt="1"/>
          </p:nvPr>
        </p:nvSpPr>
        <p:spPr>
          <a:xfrm>
            <a:off x="415933" y="1792183"/>
            <a:ext cx="11259065" cy="4698948"/>
          </a:xfrm>
          <a:prstGeom prst="rect">
            <a:avLst/>
          </a:prstGeom>
        </p:spPr>
        <p:txBody>
          <a:bodyPr/>
          <a:lstStyle>
            <a:lvl1pPr>
              <a:defRPr sz="2116">
                <a:solidFill>
                  <a:srgbClr val="767A7C"/>
                </a:solidFill>
                <a:latin typeface="Arial Narrow" panose="020B0606020202030204" pitchFamily="34" charset="0"/>
              </a:defRPr>
            </a:lvl1pPr>
          </a:lstStyle>
          <a:p>
            <a:r>
              <a:rPr lang="en-US"/>
              <a:t>Click here to add table</a:t>
            </a:r>
            <a:endParaRPr lang="en-CH"/>
          </a:p>
        </p:txBody>
      </p:sp>
    </p:spTree>
    <p:extLst>
      <p:ext uri="{BB962C8B-B14F-4D97-AF65-F5344CB8AC3E}">
        <p14:creationId xmlns:p14="http://schemas.microsoft.com/office/powerpoint/2010/main" val="16428563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9.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2B04AA-05D3-44C2-899E-8120A0DE2EB1}"/>
              </a:ext>
            </a:extLst>
          </p:cNvPr>
          <p:cNvSpPr>
            <a:spLocks noGrp="1"/>
          </p:cNvSpPr>
          <p:nvPr>
            <p:ph idx="1"/>
          </p:nvPr>
        </p:nvSpPr>
        <p:spPr>
          <a:xfrm>
            <a:off x="462433" y="1371602"/>
            <a:ext cx="11205943" cy="4559300"/>
          </a:xfrm>
        </p:spPr>
        <p:txBody>
          <a:bodyPr/>
          <a:lstStyle>
            <a:lvl1pPr marL="179380" indent="-179380">
              <a:spcAft>
                <a:spcPts val="1200"/>
              </a:spcAft>
              <a:buClr>
                <a:schemeClr val="accent1"/>
              </a:buClr>
              <a:defRPr>
                <a:solidFill>
                  <a:schemeClr val="tx2"/>
                </a:solidFill>
              </a:defRPr>
            </a:lvl1pPr>
            <a:lvl2pPr marL="457178" indent="-179380">
              <a:spcAft>
                <a:spcPts val="1200"/>
              </a:spcAft>
              <a:buClr>
                <a:schemeClr val="accent1"/>
              </a:buClr>
              <a:defRPr>
                <a:solidFill>
                  <a:schemeClr val="tx2"/>
                </a:solidFill>
              </a:defRPr>
            </a:lvl2pPr>
            <a:lvl3pPr marL="685766" indent="-179380">
              <a:spcAft>
                <a:spcPts val="1200"/>
              </a:spcAft>
              <a:buClr>
                <a:schemeClr val="accent1"/>
              </a:buClr>
              <a:defRPr>
                <a:solidFill>
                  <a:schemeClr val="tx2"/>
                </a:solidFill>
              </a:defRPr>
            </a:lvl3pPr>
            <a:lvl4pPr marL="914354" indent="-179380">
              <a:spcAft>
                <a:spcPts val="1200"/>
              </a:spcAft>
              <a:buClr>
                <a:schemeClr val="accent1"/>
              </a:buClr>
              <a:defRPr>
                <a:solidFill>
                  <a:schemeClr val="tx2"/>
                </a:solidFill>
              </a:defRPr>
            </a:lvl4pPr>
            <a:lvl5pPr marL="1142942" indent="-179380">
              <a:spcAft>
                <a:spcPts val="1200"/>
              </a:spcAft>
              <a:buClr>
                <a:schemeClr val="accent1"/>
              </a:buClr>
              <a:defRPr>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Slide Number Placeholder 3">
            <a:extLst>
              <a:ext uri="{FF2B5EF4-FFF2-40B4-BE49-F238E27FC236}">
                <a16:creationId xmlns:a16="http://schemas.microsoft.com/office/drawing/2014/main" id="{C49759B6-05CF-4714-9560-575B7022EFA5}"/>
              </a:ext>
            </a:extLst>
          </p:cNvPr>
          <p:cNvSpPr>
            <a:spLocks noGrp="1"/>
          </p:cNvSpPr>
          <p:nvPr>
            <p:ph type="sldNum" sz="quarter" idx="10"/>
          </p:nvPr>
        </p:nvSpPr>
        <p:spPr>
          <a:xfrm>
            <a:off x="11890644" y="6483352"/>
            <a:ext cx="301357" cy="365125"/>
          </a:xfrm>
        </p:spPr>
        <p:txBody>
          <a:bodyPr/>
          <a:lstStyle/>
          <a:p>
            <a:fld id="{357105BB-905F-4B3F-BC92-1E8CF651C411}" type="slidenum">
              <a:rPr lang="en-GB" smtClean="0"/>
              <a:pPr/>
              <a:t>‹#›</a:t>
            </a:fld>
            <a:endParaRPr lang="en-GB"/>
          </a:p>
        </p:txBody>
      </p:sp>
      <p:sp>
        <p:nvSpPr>
          <p:cNvPr id="2" name="Title 1">
            <a:extLst>
              <a:ext uri="{FF2B5EF4-FFF2-40B4-BE49-F238E27FC236}">
                <a16:creationId xmlns:a16="http://schemas.microsoft.com/office/drawing/2014/main" id="{485C1417-61E5-420B-8B0F-9044239AD65E}"/>
              </a:ext>
            </a:extLst>
          </p:cNvPr>
          <p:cNvSpPr>
            <a:spLocks noGrp="1"/>
          </p:cNvSpPr>
          <p:nvPr>
            <p:ph type="title"/>
          </p:nvPr>
        </p:nvSpPr>
        <p:spPr>
          <a:xfrm>
            <a:off x="462431" y="421384"/>
            <a:ext cx="11205943" cy="703099"/>
          </a:xfrm>
        </p:spPr>
        <p:txBody>
          <a:bodyPr>
            <a:noAutofit/>
          </a:bodyPr>
          <a:lstStyle>
            <a:lvl1pPr>
              <a:defRPr>
                <a:solidFill>
                  <a:schemeClr val="tx2"/>
                </a:solidFill>
              </a:defRPr>
            </a:lvl1pPr>
          </a:lstStyle>
          <a:p>
            <a:r>
              <a:rPr lang="en-US" dirty="0"/>
              <a:t>Click to edit Master title style</a:t>
            </a:r>
            <a:endParaRPr lang="en-GB" dirty="0"/>
          </a:p>
        </p:txBody>
      </p:sp>
      <p:sp>
        <p:nvSpPr>
          <p:cNvPr id="35" name="Text Placeholder 43">
            <a:extLst>
              <a:ext uri="{FF2B5EF4-FFF2-40B4-BE49-F238E27FC236}">
                <a16:creationId xmlns:a16="http://schemas.microsoft.com/office/drawing/2014/main" id="{EEA3664A-A10F-4189-893E-F985E335A43E}"/>
              </a:ext>
            </a:extLst>
          </p:cNvPr>
          <p:cNvSpPr>
            <a:spLocks noGrp="1"/>
          </p:cNvSpPr>
          <p:nvPr>
            <p:ph type="body" sz="quarter" idx="11" hasCustomPrompt="1"/>
          </p:nvPr>
        </p:nvSpPr>
        <p:spPr>
          <a:xfrm>
            <a:off x="462431" y="6245076"/>
            <a:ext cx="10442183" cy="360677"/>
          </a:xfrm>
          <a:prstGeom prst="rect">
            <a:avLst/>
          </a:prstGeom>
          <a:solidFill>
            <a:schemeClr val="bg1">
              <a:alpha val="25000"/>
            </a:schemeClr>
          </a:solidFill>
        </p:spPr>
        <p:txBody>
          <a:bodyPr anchor="b">
            <a:noAutofit/>
          </a:bodyPr>
          <a:lstStyle>
            <a:lvl1pPr marL="0" indent="0" algn="l">
              <a:spcBef>
                <a:spcPts val="0"/>
              </a:spcBef>
              <a:spcAft>
                <a:spcPts val="0"/>
              </a:spcAft>
              <a:buNone/>
              <a:defRPr sz="800">
                <a:solidFill>
                  <a:schemeClr val="tx1">
                    <a:lumMod val="50000"/>
                    <a:lumOff val="50000"/>
                  </a:schemeClr>
                </a:solidFill>
                <a:latin typeface="Imago" pitchFamily="2" charset="0"/>
              </a:defRPr>
            </a:lvl1pPr>
          </a:lstStyle>
          <a:p>
            <a:pPr lvl="0"/>
            <a:r>
              <a:rPr lang="en-US" dirty="0"/>
              <a:t>Footnotes</a:t>
            </a:r>
            <a:endParaRPr lang="en-GB" dirty="0"/>
          </a:p>
        </p:txBody>
      </p:sp>
    </p:spTree>
    <p:extLst>
      <p:ext uri="{BB962C8B-B14F-4D97-AF65-F5344CB8AC3E}">
        <p14:creationId xmlns:p14="http://schemas.microsoft.com/office/powerpoint/2010/main" val="7198417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0.xml><?xml version="1.0" encoding="utf-8"?>
<p:sldLayout xmlns:a="http://schemas.openxmlformats.org/drawingml/2006/main" xmlns:r="http://schemas.openxmlformats.org/officeDocument/2006/relationships" xmlns:p="http://schemas.openxmlformats.org/presentationml/2006/main" showMasterSp="0" userDrawn="1">
  <p:cSld name="Content Slide 1">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0" y="347959"/>
            <a:ext cx="12192000" cy="1069680"/>
          </a:xfrm>
          <a:prstGeom prst="rect">
            <a:avLst/>
          </a:prstGeom>
        </p:spPr>
        <p:txBody>
          <a:bodyPr anchor="ctr"/>
          <a:lstStyle>
            <a:lvl1pPr algn="ctr">
              <a:defRPr sz="4000">
                <a:solidFill>
                  <a:schemeClr val="tx1"/>
                </a:solidFill>
              </a:defRPr>
            </a:lvl1pPr>
          </a:lstStyle>
          <a:p>
            <a:r>
              <a:rPr lang="en-US" dirty="0"/>
              <a:t>Click to add title</a:t>
            </a:r>
          </a:p>
        </p:txBody>
      </p:sp>
      <p:sp>
        <p:nvSpPr>
          <p:cNvPr id="7" name="Text Placeholder 7"/>
          <p:cNvSpPr>
            <a:spLocks noGrp="1"/>
          </p:cNvSpPr>
          <p:nvPr>
            <p:ph type="body" sz="quarter" idx="13" hasCustomPrompt="1"/>
          </p:nvPr>
        </p:nvSpPr>
        <p:spPr>
          <a:xfrm>
            <a:off x="0" y="6324605"/>
            <a:ext cx="12192000" cy="533399"/>
          </a:xfrm>
          <a:prstGeom prst="rect">
            <a:avLst/>
          </a:prstGeom>
        </p:spPr>
        <p:txBody>
          <a:bodyPr lIns="274320" tIns="137160" rIns="274320" bIns="137160" anchor="b"/>
          <a:lstStyle>
            <a:lvl1pPr marL="0" indent="0">
              <a:buNone/>
              <a:defRPr sz="1400" b="1" baseline="0">
                <a:solidFill>
                  <a:schemeClr val="tx1"/>
                </a:solidFill>
                <a:latin typeface="+mn-lt"/>
                <a:cs typeface="Helvetica" panose="020B0604020202020204" pitchFamily="34" charset="0"/>
              </a:defRPr>
            </a:lvl1pPr>
            <a:lvl2pPr marL="395259" indent="0">
              <a:buNone/>
              <a:defRPr sz="1400" b="1"/>
            </a:lvl2pPr>
            <a:lvl3pPr marL="801628" indent="0">
              <a:buNone/>
              <a:defRPr sz="1400" b="1"/>
            </a:lvl3pPr>
            <a:lvl4pPr marL="1196885" indent="0">
              <a:buNone/>
              <a:defRPr sz="1400" b="1"/>
            </a:lvl4pPr>
            <a:lvl5pPr marL="1601667" indent="0">
              <a:buNone/>
              <a:defRPr sz="1400" b="1"/>
            </a:lvl5pPr>
          </a:lstStyle>
          <a:p>
            <a:pPr lvl="0"/>
            <a:r>
              <a:rPr lang="en-US" dirty="0"/>
              <a:t>Reference.</a:t>
            </a:r>
          </a:p>
        </p:txBody>
      </p:sp>
      <p:sp>
        <p:nvSpPr>
          <p:cNvPr id="8" name="Content Placeholder 3"/>
          <p:cNvSpPr>
            <a:spLocks noGrp="1"/>
          </p:cNvSpPr>
          <p:nvPr>
            <p:ph sz="quarter" idx="14"/>
          </p:nvPr>
        </p:nvSpPr>
        <p:spPr>
          <a:xfrm>
            <a:off x="609600" y="1566751"/>
            <a:ext cx="10972800" cy="4639840"/>
          </a:xfrm>
          <a:prstGeom prst="rect">
            <a:avLst/>
          </a:prstGeo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46990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1.xml><?xml version="1.0" encoding="utf-8"?>
<p:sldLayout xmlns:a="http://schemas.openxmlformats.org/drawingml/2006/main" xmlns:r="http://schemas.openxmlformats.org/officeDocument/2006/relationships" xmlns:p="http://schemas.openxmlformats.org/presentationml/2006/main" showMasterSp="0">
  <p:cSld name="Content Slide 4">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0" y="347959"/>
            <a:ext cx="12192000" cy="1069680"/>
          </a:xfrm>
          <a:prstGeom prst="rect">
            <a:avLst/>
          </a:prstGeom>
        </p:spPr>
        <p:txBody>
          <a:bodyPr anchor="ctr"/>
          <a:lstStyle>
            <a:lvl1pPr algn="ctr">
              <a:defRPr sz="4000">
                <a:solidFill>
                  <a:schemeClr val="tx1"/>
                </a:solidFill>
              </a:defRPr>
            </a:lvl1pPr>
          </a:lstStyle>
          <a:p>
            <a:r>
              <a:rPr lang="en-US" dirty="0"/>
              <a:t>Click to add title</a:t>
            </a:r>
          </a:p>
        </p:txBody>
      </p:sp>
      <p:sp>
        <p:nvSpPr>
          <p:cNvPr id="7" name="Text Placeholder 7"/>
          <p:cNvSpPr>
            <a:spLocks noGrp="1"/>
          </p:cNvSpPr>
          <p:nvPr>
            <p:ph type="body" sz="quarter" idx="13" hasCustomPrompt="1"/>
          </p:nvPr>
        </p:nvSpPr>
        <p:spPr>
          <a:xfrm>
            <a:off x="0" y="6324603"/>
            <a:ext cx="12192000" cy="533399"/>
          </a:xfrm>
          <a:prstGeom prst="rect">
            <a:avLst/>
          </a:prstGeom>
        </p:spPr>
        <p:txBody>
          <a:bodyPr lIns="274320" tIns="137160" rIns="274320" bIns="137160" anchor="b"/>
          <a:lstStyle>
            <a:lvl1pPr marL="0" indent="0">
              <a:buNone/>
              <a:defRPr sz="1400" b="1" baseline="0">
                <a:solidFill>
                  <a:schemeClr val="tx1"/>
                </a:solidFill>
                <a:latin typeface="+mn-lt"/>
                <a:cs typeface="Helvetica" panose="020B0604020202020204" pitchFamily="34" charset="0"/>
              </a:defRPr>
            </a:lvl1pPr>
            <a:lvl2pPr marL="395269" indent="0">
              <a:buNone/>
              <a:defRPr sz="1400" b="1"/>
            </a:lvl2pPr>
            <a:lvl3pPr marL="801648" indent="0">
              <a:buNone/>
              <a:defRPr sz="1400" b="1"/>
            </a:lvl3pPr>
            <a:lvl4pPr marL="1196915" indent="0">
              <a:buNone/>
              <a:defRPr sz="1400" b="1"/>
            </a:lvl4pPr>
            <a:lvl5pPr marL="1601707" indent="0">
              <a:buNone/>
              <a:defRPr sz="1400" b="1"/>
            </a:lvl5pPr>
          </a:lstStyle>
          <a:p>
            <a:pPr lvl="0"/>
            <a:r>
              <a:rPr lang="en-US" dirty="0"/>
              <a:t>Reference.</a:t>
            </a:r>
          </a:p>
        </p:txBody>
      </p:sp>
    </p:spTree>
    <p:extLst>
      <p:ext uri="{BB962C8B-B14F-4D97-AF65-F5344CB8AC3E}">
        <p14:creationId xmlns:p14="http://schemas.microsoft.com/office/powerpoint/2010/main" val="37555960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2.xml><?xml version="1.0" encoding="utf-8"?>
<p:sldLayout xmlns:a="http://schemas.openxmlformats.org/drawingml/2006/main" xmlns:r="http://schemas.openxmlformats.org/officeDocument/2006/relationships" xmlns:p="http://schemas.openxmlformats.org/presentationml/2006/main" userDrawn="1">
  <p:cSld name="Content slide ">
    <p:spTree>
      <p:nvGrpSpPr>
        <p:cNvPr id="1" name=""/>
        <p:cNvGrpSpPr/>
        <p:nvPr/>
      </p:nvGrpSpPr>
      <p:grpSpPr>
        <a:xfrm>
          <a:off x="0" y="0"/>
          <a:ext cx="0" cy="0"/>
          <a:chOff x="0" y="0"/>
          <a:chExt cx="0" cy="0"/>
        </a:xfrm>
      </p:grpSpPr>
      <p:sp>
        <p:nvSpPr>
          <p:cNvPr id="2" name="Title 1"/>
          <p:cNvSpPr>
            <a:spLocks noGrp="1"/>
          </p:cNvSpPr>
          <p:nvPr>
            <p:ph type="title"/>
          </p:nvPr>
        </p:nvSpPr>
        <p:spPr>
          <a:xfrm>
            <a:off x="612000" y="169992"/>
            <a:ext cx="9093600" cy="831600"/>
          </a:xfrm>
        </p:spPr>
        <p:txBody>
          <a:bodyPr/>
          <a:lstStyle>
            <a:lvl1pPr>
              <a:defRPr>
                <a:solidFill>
                  <a:schemeClr val="accent3"/>
                </a:solidFill>
              </a:defRPr>
            </a:lvl1pPr>
          </a:lstStyle>
          <a:p>
            <a:r>
              <a:rPr lang="en-US" dirty="0"/>
              <a:t>Click to edit Master title style</a:t>
            </a:r>
            <a:endParaRPr lang="en-GB" dirty="0"/>
          </a:p>
        </p:txBody>
      </p:sp>
      <p:sp>
        <p:nvSpPr>
          <p:cNvPr id="3" name="Content Placeholder 2"/>
          <p:cNvSpPr>
            <a:spLocks noGrp="1"/>
          </p:cNvSpPr>
          <p:nvPr>
            <p:ph idx="1"/>
          </p:nvPr>
        </p:nvSpPr>
        <p:spPr>
          <a:xfrm>
            <a:off x="638174" y="1493838"/>
            <a:ext cx="10769601" cy="4478338"/>
          </a:xfrm>
        </p:spPr>
        <p:txBody>
          <a:bodyPr/>
          <a:lstStyle>
            <a:lvl1pPr marL="265113" indent="-265113">
              <a:buClr>
                <a:schemeClr val="accent3"/>
              </a:buClr>
              <a:buFont typeface="Calibri" panose="020F0502020204030204" pitchFamily="34" charset="0"/>
              <a:buChar char="•"/>
              <a:defRPr>
                <a:solidFill>
                  <a:srgbClr val="223341"/>
                </a:solidFill>
              </a:defRPr>
            </a:lvl1pPr>
            <a:lvl2pPr marL="625475" indent="-265113">
              <a:buClr>
                <a:schemeClr val="accent3"/>
              </a:buClr>
              <a:tabLst/>
              <a:defRPr>
                <a:solidFill>
                  <a:srgbClr val="223341"/>
                </a:solidFill>
              </a:defRPr>
            </a:lvl2pPr>
            <a:lvl3pPr marL="898525" indent="-184150">
              <a:buClr>
                <a:schemeClr val="accent3"/>
              </a:buClr>
              <a:defRPr>
                <a:solidFill>
                  <a:srgbClr val="223341"/>
                </a:solidFill>
              </a:defRPr>
            </a:lvl3pPr>
            <a:lvl4pPr>
              <a:buClr>
                <a:schemeClr val="accent3"/>
              </a:buClr>
              <a:defRPr>
                <a:solidFill>
                  <a:srgbClr val="223341"/>
                </a:solidFill>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ext Placeholder 4"/>
          <p:cNvSpPr>
            <a:spLocks noGrp="1"/>
          </p:cNvSpPr>
          <p:nvPr>
            <p:ph type="body" sz="quarter" idx="10" hasCustomPrompt="1"/>
          </p:nvPr>
        </p:nvSpPr>
        <p:spPr>
          <a:xfrm>
            <a:off x="616903" y="6401953"/>
            <a:ext cx="11176168" cy="231923"/>
          </a:xfrm>
        </p:spPr>
        <p:txBody>
          <a:bodyPr wrap="square" lIns="0" tIns="46800" rIns="90000" bIns="0" anchor="b">
            <a:spAutoFit/>
          </a:bodyPr>
          <a:lstStyle>
            <a:lvl1pPr marL="0" indent="0">
              <a:buFontTx/>
              <a:buNone/>
              <a:defRPr sz="1200"/>
            </a:lvl1pPr>
            <a:lvl2pPr marL="182563" indent="0">
              <a:buFontTx/>
              <a:buNone/>
              <a:defRPr sz="1400"/>
            </a:lvl2pPr>
            <a:lvl3pPr marL="357187" indent="0">
              <a:buFontTx/>
              <a:buNone/>
              <a:defRPr sz="1400"/>
            </a:lvl3pPr>
            <a:lvl4pPr marL="536575" indent="0">
              <a:buFontTx/>
              <a:buNone/>
              <a:defRPr sz="1400"/>
            </a:lvl4pPr>
            <a:lvl5pPr marL="712788" indent="0">
              <a:buFontTx/>
              <a:buNone/>
              <a:defRPr sz="1400"/>
            </a:lvl5pPr>
          </a:lstStyle>
          <a:p>
            <a:pPr lvl="0"/>
            <a:r>
              <a:rPr lang="en-US" dirty="0"/>
              <a:t>[reference]</a:t>
            </a:r>
          </a:p>
        </p:txBody>
      </p:sp>
    </p:spTree>
    <p:extLst>
      <p:ext uri="{BB962C8B-B14F-4D97-AF65-F5344CB8AC3E}">
        <p14:creationId xmlns:p14="http://schemas.microsoft.com/office/powerpoint/2010/main" val="3875603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ext>
  </p:extLst>
</p:sldLayout>
</file>

<file path=ppt/slideLayouts/slideLayout453.xml><?xml version="1.0" encoding="utf-8"?>
<p:sldLayout xmlns:a="http://schemas.openxmlformats.org/drawingml/2006/main" xmlns:r="http://schemas.openxmlformats.org/officeDocument/2006/relationships" xmlns:p="http://schemas.openxmlformats.org/presentationml/2006/main" showMasterSp="0" userDrawn="1">
  <p:cSld name="1 column text">
    <p:spTree>
      <p:nvGrpSpPr>
        <p:cNvPr id="1" name=""/>
        <p:cNvGrpSpPr/>
        <p:nvPr/>
      </p:nvGrpSpPr>
      <p:grpSpPr>
        <a:xfrm>
          <a:off x="0" y="0"/>
          <a:ext cx="0" cy="0"/>
          <a:chOff x="0" y="0"/>
          <a:chExt cx="0" cy="0"/>
        </a:xfrm>
      </p:grpSpPr>
      <p:sp>
        <p:nvSpPr>
          <p:cNvPr id="5" name="Title Placeholder 14">
            <a:extLst>
              <a:ext uri="{FF2B5EF4-FFF2-40B4-BE49-F238E27FC236}">
                <a16:creationId xmlns:a16="http://schemas.microsoft.com/office/drawing/2014/main" id="{CB3C3FE2-4C6D-4A4A-8958-6AB56E621B34}"/>
              </a:ext>
            </a:extLst>
          </p:cNvPr>
          <p:cNvSpPr>
            <a:spLocks noGrp="1"/>
          </p:cNvSpPr>
          <p:nvPr>
            <p:ph type="title" hasCustomPrompt="1"/>
          </p:nvPr>
        </p:nvSpPr>
        <p:spPr>
          <a:xfrm>
            <a:off x="515938" y="487864"/>
            <a:ext cx="9720262" cy="775597"/>
          </a:xfrm>
          <a:prstGeom prst="rect">
            <a:avLst/>
          </a:prstGeom>
        </p:spPr>
        <p:txBody>
          <a:bodyPr vert="horz" wrap="square" lIns="0" tIns="0" rIns="0" bIns="0" rtlCol="0" anchor="t">
            <a:spAutoFit/>
          </a:bodyPr>
          <a:lstStyle>
            <a:lvl1pPr>
              <a:defRPr lang="en-US" sz="2800" dirty="0"/>
            </a:lvl1pPr>
          </a:lstStyle>
          <a:p>
            <a:pPr lvl="0"/>
            <a:r>
              <a:rPr lang="en-GB"/>
              <a:t>Slide headings at Arial 28pt, can go over multiple lines. </a:t>
            </a:r>
            <a:br>
              <a:rPr lang="en-GB"/>
            </a:br>
            <a:r>
              <a:rPr lang="en-GB"/>
              <a:t>One column text.</a:t>
            </a:r>
            <a:endParaRPr lang="en-US"/>
          </a:p>
        </p:txBody>
      </p:sp>
      <p:sp>
        <p:nvSpPr>
          <p:cNvPr id="8" name="Content Placeholder 2">
            <a:extLst>
              <a:ext uri="{FF2B5EF4-FFF2-40B4-BE49-F238E27FC236}">
                <a16:creationId xmlns:a16="http://schemas.microsoft.com/office/drawing/2014/main" id="{FA7D3C22-6A18-C942-818E-1B89F30D1CD2}"/>
              </a:ext>
            </a:extLst>
          </p:cNvPr>
          <p:cNvSpPr>
            <a:spLocks noGrp="1"/>
          </p:cNvSpPr>
          <p:nvPr>
            <p:ph idx="13"/>
          </p:nvPr>
        </p:nvSpPr>
        <p:spPr>
          <a:xfrm>
            <a:off x="515939" y="1828799"/>
            <a:ext cx="11125200" cy="4048126"/>
          </a:xfrm>
        </p:spPr>
        <p:txBody>
          <a:bodyPr rIns="0">
            <a:noAutofit/>
          </a:bodyPr>
          <a:lstStyle>
            <a:lvl1pPr marL="0" indent="0">
              <a:lnSpc>
                <a:spcPct val="100000"/>
              </a:lnSpc>
              <a:buFont typeface="Arial" panose="020B0604020202020204" pitchFamily="34" charset="0"/>
              <a:buNone/>
              <a:defRPr/>
            </a:lvl1pPr>
            <a:lvl2pPr marL="457200" indent="0">
              <a:lnSpc>
                <a:spcPct val="100000"/>
              </a:lnSpc>
              <a:buNone/>
              <a:defRPr/>
            </a:lvl2pPr>
            <a:lvl3pPr marL="914400" indent="0">
              <a:lnSpc>
                <a:spcPct val="100000"/>
              </a:lnSpc>
              <a:buNone/>
              <a:defRPr/>
            </a:lvl3pPr>
            <a:lvl4pPr marL="1371600" indent="0">
              <a:lnSpc>
                <a:spcPct val="100000"/>
              </a:lnSpc>
              <a:buNone/>
              <a:defRPr/>
            </a:lvl4pPr>
            <a:lvl5pPr marL="1828800" indent="0">
              <a:lnSpc>
                <a:spcPct val="100000"/>
              </a:lnSpc>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Text Placeholder 15">
            <a:extLst>
              <a:ext uri="{FF2B5EF4-FFF2-40B4-BE49-F238E27FC236}">
                <a16:creationId xmlns:a16="http://schemas.microsoft.com/office/drawing/2014/main" id="{1FE3D6C8-6A54-D048-91C8-3D403973D66D}"/>
              </a:ext>
            </a:extLst>
          </p:cNvPr>
          <p:cNvSpPr>
            <a:spLocks noGrp="1"/>
          </p:cNvSpPr>
          <p:nvPr>
            <p:ph type="body" sz="quarter" idx="12" hasCustomPrompt="1"/>
          </p:nvPr>
        </p:nvSpPr>
        <p:spPr>
          <a:xfrm>
            <a:off x="515939" y="6231839"/>
            <a:ext cx="9720262" cy="465655"/>
          </a:xfrm>
        </p:spPr>
        <p:txBody>
          <a:bodyPr lIns="0" rIns="0" bIns="0" anchor="b" anchorCtr="0">
            <a:noAutofit/>
          </a:bodyPr>
          <a:lstStyle>
            <a:lvl1pPr marL="0" indent="0">
              <a:lnSpc>
                <a:spcPct val="100000"/>
              </a:lnSpc>
              <a:spcBef>
                <a:spcPts val="0"/>
              </a:spcBef>
              <a:buNone/>
              <a:defRPr sz="800">
                <a:solidFill>
                  <a:schemeClr val="tx2"/>
                </a:solidFill>
              </a:defRPr>
            </a:lvl1pPr>
          </a:lstStyle>
          <a:p>
            <a:pPr lvl="0"/>
            <a:r>
              <a:rPr lang="en-GB"/>
              <a:t>Insert footnotes here</a:t>
            </a:r>
            <a:endParaRPr lang="en-US"/>
          </a:p>
        </p:txBody>
      </p:sp>
      <p:pic>
        <p:nvPicPr>
          <p:cNvPr id="13" name="Graphic 12">
            <a:extLst>
              <a:ext uri="{FF2B5EF4-FFF2-40B4-BE49-F238E27FC236}">
                <a16:creationId xmlns:a16="http://schemas.microsoft.com/office/drawing/2014/main" id="{F8812266-1B92-0A46-9FB1-EC43BB27EC5E}"/>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781" t="-3696" r="9101" b="10769"/>
          <a:stretch/>
        </p:blipFill>
        <p:spPr>
          <a:xfrm>
            <a:off x="9291978" y="4385733"/>
            <a:ext cx="2900022" cy="2472267"/>
          </a:xfrm>
          <a:prstGeom prst="rect">
            <a:avLst/>
          </a:prstGeom>
        </p:spPr>
      </p:pic>
      <p:sp>
        <p:nvSpPr>
          <p:cNvPr id="14" name="TextBox 13">
            <a:extLst>
              <a:ext uri="{FF2B5EF4-FFF2-40B4-BE49-F238E27FC236}">
                <a16:creationId xmlns:a16="http://schemas.microsoft.com/office/drawing/2014/main" id="{AEBE4C8F-69F2-D444-81DB-5C6A9E8D3421}"/>
              </a:ext>
            </a:extLst>
          </p:cNvPr>
          <p:cNvSpPr txBox="1"/>
          <p:nvPr userDrawn="1"/>
        </p:nvSpPr>
        <p:spPr>
          <a:xfrm rot="20126775">
            <a:off x="11343671" y="6419489"/>
            <a:ext cx="438188" cy="195814"/>
          </a:xfrm>
          <a:prstGeom prst="rect">
            <a:avLst/>
          </a:prstGeom>
          <a:solidFill>
            <a:schemeClr val="bg1"/>
          </a:solidFill>
        </p:spPr>
        <p:txBody>
          <a:bodyPr wrap="none" lIns="36000" tIns="36000" rIns="36000" bIns="36000" rtlCol="0">
            <a:spAutoFit/>
          </a:bodyPr>
          <a:lstStyle/>
          <a:p>
            <a:pPr algn="ctr"/>
            <a:r>
              <a:rPr lang="en-US" sz="800">
                <a:solidFill>
                  <a:srgbClr val="4F8DCB"/>
                </a:solidFill>
              </a:rPr>
              <a:t>slide </a:t>
            </a:r>
            <a:fld id="{2F9D97C6-F9C4-4D49-BD7A-12DA3D8043F0}" type="slidenum">
              <a:rPr lang="en-US" sz="800" smtClean="0">
                <a:solidFill>
                  <a:srgbClr val="4F8DCB"/>
                </a:solidFill>
              </a:rPr>
              <a:pPr algn="ctr"/>
              <a:t>‹#›</a:t>
            </a:fld>
            <a:endParaRPr lang="en-US" sz="800">
              <a:solidFill>
                <a:srgbClr val="4F8DCB"/>
              </a:solidFill>
            </a:endParaRPr>
          </a:p>
        </p:txBody>
      </p:sp>
    </p:spTree>
    <p:extLst>
      <p:ext uri="{BB962C8B-B14F-4D97-AF65-F5344CB8AC3E}">
        <p14:creationId xmlns:p14="http://schemas.microsoft.com/office/powerpoint/2010/main" val="786457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ext>
  </p:extLst>
</p:sldLayout>
</file>

<file path=ppt/slideLayouts/slideLayout454.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rgbClr val="002557"/>
                </a:solidFill>
              </a:defRPr>
            </a:lvl1pPr>
          </a:lstStyle>
          <a:p>
            <a:endParaRPr lang="en-US" dirty="0"/>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40080" y="1828799"/>
            <a:ext cx="1097280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4">
            <a:extLst>
              <a:ext uri="{FF2B5EF4-FFF2-40B4-BE49-F238E27FC236}">
                <a16:creationId xmlns:a16="http://schemas.microsoft.com/office/drawing/2014/main" id="{455BCAD1-B2C4-4556-B676-0AB35285D9E2}"/>
              </a:ext>
            </a:extLst>
          </p:cNvPr>
          <p:cNvSpPr>
            <a:spLocks noGrp="1"/>
          </p:cNvSpPr>
          <p:nvPr>
            <p:ph type="body" sz="quarter" idx="15" hasCustomPrompt="1"/>
          </p:nvPr>
        </p:nvSpPr>
        <p:spPr>
          <a:xfrm>
            <a:off x="3446097" y="6527256"/>
            <a:ext cx="4058674" cy="330743"/>
          </a:xfrm>
        </p:spPr>
        <p:txBody>
          <a:bodyPr lIns="0" tIns="0" rIns="0" bIns="0" anchor="t"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r>
              <a:rPr lang="en-US"/>
              <a:t>Hope S. </a:t>
            </a:r>
            <a:r>
              <a:rPr lang="en-US" err="1"/>
              <a:t>Rugo</a:t>
            </a:r>
            <a:r>
              <a:rPr lang="en-US"/>
              <a:t>, MD</a:t>
            </a:r>
          </a:p>
        </p:txBody>
      </p:sp>
    </p:spTree>
    <p:extLst>
      <p:ext uri="{BB962C8B-B14F-4D97-AF65-F5344CB8AC3E}">
        <p14:creationId xmlns:p14="http://schemas.microsoft.com/office/powerpoint/2010/main" val="27101569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5.xml><?xml version="1.0" encoding="utf-8"?>
<p:sldLayout xmlns:a="http://schemas.openxmlformats.org/drawingml/2006/main" xmlns:r="http://schemas.openxmlformats.org/officeDocument/2006/relationships" xmlns:p="http://schemas.openxmlformats.org/presentationml/2006/main" userDrawn="1">
  <p:cSld name="Title + Sub + Text">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24E44CA4-962D-D8C5-38AF-6912733724C6}"/>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re 1">
            <a:extLst>
              <a:ext uri="{FF2B5EF4-FFF2-40B4-BE49-F238E27FC236}">
                <a16:creationId xmlns:a16="http://schemas.microsoft.com/office/drawing/2014/main" id="{5F78A213-41A2-FA01-C812-FCE418C3CA18}"/>
              </a:ext>
            </a:extLst>
          </p:cNvPr>
          <p:cNvSpPr>
            <a:spLocks noGrp="1"/>
          </p:cNvSpPr>
          <p:nvPr>
            <p:ph type="title" hasCustomPrompt="1"/>
          </p:nvPr>
        </p:nvSpPr>
        <p:spPr>
          <a:xfrm>
            <a:off x="831850" y="882316"/>
            <a:ext cx="10515600" cy="599243"/>
          </a:xfrm>
        </p:spPr>
        <p:txBody>
          <a:bodyPr anchor="b">
            <a:normAutofit/>
          </a:bodyPr>
          <a:lstStyle>
            <a:lvl1pPr>
              <a:defRPr sz="3500" b="1" i="0">
                <a:solidFill>
                  <a:srgbClr val="002060"/>
                </a:solidFill>
                <a:latin typeface="Arial Narrow" panose="020B0604020202020204" pitchFamily="34" charset="0"/>
                <a:cs typeface="Arial Narrow" panose="020B0604020202020204" pitchFamily="34" charset="0"/>
              </a:defRPr>
            </a:lvl1pPr>
          </a:lstStyle>
          <a:p>
            <a:r>
              <a:rPr lang="fr-FR"/>
              <a:t>TITLE OF THE SLIDE</a:t>
            </a:r>
          </a:p>
        </p:txBody>
      </p:sp>
      <p:sp>
        <p:nvSpPr>
          <p:cNvPr id="3" name="Espace réservé du texte 2">
            <a:extLst>
              <a:ext uri="{FF2B5EF4-FFF2-40B4-BE49-F238E27FC236}">
                <a16:creationId xmlns:a16="http://schemas.microsoft.com/office/drawing/2014/main" id="{22D92766-B4BF-FA85-62DE-BF740F942ABF}"/>
              </a:ext>
            </a:extLst>
          </p:cNvPr>
          <p:cNvSpPr>
            <a:spLocks noGrp="1"/>
          </p:cNvSpPr>
          <p:nvPr>
            <p:ph type="body" idx="1" hasCustomPrompt="1"/>
          </p:nvPr>
        </p:nvSpPr>
        <p:spPr>
          <a:xfrm>
            <a:off x="831850" y="1596400"/>
            <a:ext cx="10515600" cy="323071"/>
          </a:xfrm>
        </p:spPr>
        <p:txBody>
          <a:bodyPr>
            <a:normAutofit/>
          </a:bodyPr>
          <a:lstStyle>
            <a:lvl1pPr marL="0" indent="0">
              <a:buNone/>
              <a:defRPr sz="2000" b="1" i="0">
                <a:solidFill>
                  <a:srgbClr val="002060"/>
                </a:solidFill>
                <a:latin typeface="Arial Narrow" panose="020B0604020202020204" pitchFamily="34" charset="0"/>
                <a:cs typeface="Arial Narrow" panose="020B0604020202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err="1"/>
              <a:t>Subtitle</a:t>
            </a:r>
            <a:endParaRPr lang="fr-FR"/>
          </a:p>
        </p:txBody>
      </p:sp>
      <p:sp>
        <p:nvSpPr>
          <p:cNvPr id="4" name="Espace réservé du texte 2">
            <a:extLst>
              <a:ext uri="{FF2B5EF4-FFF2-40B4-BE49-F238E27FC236}">
                <a16:creationId xmlns:a16="http://schemas.microsoft.com/office/drawing/2014/main" id="{1D66F7F9-F1F4-71F5-25C3-020BA976184B}"/>
              </a:ext>
            </a:extLst>
          </p:cNvPr>
          <p:cNvSpPr>
            <a:spLocks noGrp="1"/>
          </p:cNvSpPr>
          <p:nvPr>
            <p:ph type="body" idx="10" hasCustomPrompt="1"/>
          </p:nvPr>
        </p:nvSpPr>
        <p:spPr>
          <a:xfrm>
            <a:off x="831850" y="2198283"/>
            <a:ext cx="8705689" cy="1230717"/>
          </a:xfrm>
        </p:spPr>
        <p:txBody>
          <a:bodyPr>
            <a:normAutofit/>
          </a:bodyPr>
          <a:lstStyle>
            <a:lvl1pPr marL="0" indent="0">
              <a:buNone/>
              <a:defRPr sz="2000" b="0" i="0">
                <a:solidFill>
                  <a:srgbClr val="002060"/>
                </a:solidFill>
                <a:latin typeface="Arial Narrow" panose="020B0604020202020204" pitchFamily="34" charset="0"/>
                <a:cs typeface="Arial Narrow" panose="020B0604020202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CH">
                <a:effectLst/>
              </a:rPr>
              <a:t>In </a:t>
            </a:r>
            <a:r>
              <a:rPr lang="fr-CH" err="1">
                <a:effectLst/>
              </a:rPr>
              <a:t>egestas</a:t>
            </a:r>
            <a:r>
              <a:rPr lang="fr-CH">
                <a:effectLst/>
              </a:rPr>
              <a:t> </a:t>
            </a:r>
            <a:r>
              <a:rPr lang="fr-CH" err="1">
                <a:effectLst/>
              </a:rPr>
              <a:t>arcu</a:t>
            </a:r>
            <a:r>
              <a:rPr lang="fr-CH">
                <a:effectLst/>
              </a:rPr>
              <a:t> ipsum, </a:t>
            </a:r>
            <a:r>
              <a:rPr lang="fr-CH" err="1">
                <a:effectLst/>
              </a:rPr>
              <a:t>ac</a:t>
            </a:r>
            <a:r>
              <a:rPr lang="fr-CH">
                <a:effectLst/>
              </a:rPr>
              <a:t> </a:t>
            </a:r>
            <a:r>
              <a:rPr lang="fr-CH" err="1">
                <a:effectLst/>
              </a:rPr>
              <a:t>tempus</a:t>
            </a:r>
            <a:r>
              <a:rPr lang="fr-CH">
                <a:effectLst/>
              </a:rPr>
              <a:t> </a:t>
            </a:r>
            <a:r>
              <a:rPr lang="fr-CH" err="1">
                <a:effectLst/>
              </a:rPr>
              <a:t>arcu</a:t>
            </a:r>
            <a:r>
              <a:rPr lang="fr-CH">
                <a:effectLst/>
              </a:rPr>
              <a:t> </a:t>
            </a:r>
            <a:r>
              <a:rPr lang="fr-CH" err="1">
                <a:effectLst/>
              </a:rPr>
              <a:t>porttitor</a:t>
            </a:r>
            <a:r>
              <a:rPr lang="fr-CH">
                <a:effectLst/>
              </a:rPr>
              <a:t> </a:t>
            </a:r>
            <a:r>
              <a:rPr lang="fr-CH" err="1">
                <a:effectLst/>
              </a:rPr>
              <a:t>sit</a:t>
            </a:r>
            <a:r>
              <a:rPr lang="fr-CH">
                <a:effectLst/>
              </a:rPr>
              <a:t> </a:t>
            </a:r>
            <a:r>
              <a:rPr lang="fr-CH" err="1">
                <a:effectLst/>
              </a:rPr>
              <a:t>amet</a:t>
            </a:r>
            <a:r>
              <a:rPr lang="fr-CH">
                <a:effectLst/>
              </a:rPr>
              <a:t>. Cras non </a:t>
            </a:r>
            <a:r>
              <a:rPr lang="fr-CH" err="1">
                <a:effectLst/>
              </a:rPr>
              <a:t>sagittis</a:t>
            </a:r>
            <a:r>
              <a:rPr lang="fr-CH">
                <a:effectLst/>
              </a:rPr>
              <a:t> </a:t>
            </a:r>
            <a:r>
              <a:rPr lang="fr-CH" err="1">
                <a:effectLst/>
              </a:rPr>
              <a:t>felis</a:t>
            </a:r>
            <a:r>
              <a:rPr lang="fr-CH">
                <a:effectLst/>
              </a:rPr>
              <a:t>. </a:t>
            </a:r>
            <a:r>
              <a:rPr lang="fr-CH" err="1">
                <a:effectLst/>
              </a:rPr>
              <a:t>Phasellus</a:t>
            </a:r>
            <a:r>
              <a:rPr lang="fr-CH">
                <a:effectLst/>
              </a:rPr>
              <a:t> </a:t>
            </a:r>
            <a:r>
              <a:rPr lang="fr-CH" err="1">
                <a:effectLst/>
              </a:rPr>
              <a:t>mauris</a:t>
            </a:r>
            <a:r>
              <a:rPr lang="fr-CH">
                <a:effectLst/>
              </a:rPr>
              <a:t> massa, </a:t>
            </a:r>
            <a:r>
              <a:rPr lang="fr-CH" err="1">
                <a:effectLst/>
              </a:rPr>
              <a:t>ultrices</a:t>
            </a:r>
            <a:r>
              <a:rPr lang="fr-CH">
                <a:effectLst/>
              </a:rPr>
              <a:t> </a:t>
            </a:r>
            <a:r>
              <a:rPr lang="fr-CH" err="1">
                <a:effectLst/>
              </a:rPr>
              <a:t>ac</a:t>
            </a:r>
            <a:r>
              <a:rPr lang="fr-CH">
                <a:effectLst/>
              </a:rPr>
              <a:t> </a:t>
            </a:r>
            <a:r>
              <a:rPr lang="fr-CH" err="1">
                <a:effectLst/>
              </a:rPr>
              <a:t>posuere</a:t>
            </a:r>
            <a:r>
              <a:rPr lang="fr-CH">
                <a:effectLst/>
              </a:rPr>
              <a:t> </a:t>
            </a:r>
            <a:r>
              <a:rPr lang="fr-CH" err="1">
                <a:effectLst/>
              </a:rPr>
              <a:t>ac</a:t>
            </a:r>
            <a:r>
              <a:rPr lang="fr-CH">
                <a:effectLst/>
              </a:rPr>
              <a:t>, </a:t>
            </a:r>
            <a:r>
              <a:rPr lang="fr-CH" err="1">
                <a:effectLst/>
              </a:rPr>
              <a:t>vulputate</a:t>
            </a:r>
            <a:r>
              <a:rPr lang="fr-CH">
                <a:effectLst/>
              </a:rPr>
              <a:t> </a:t>
            </a:r>
            <a:r>
              <a:rPr lang="fr-CH" err="1">
                <a:effectLst/>
              </a:rPr>
              <a:t>eget</a:t>
            </a:r>
            <a:r>
              <a:rPr lang="fr-CH">
                <a:effectLst/>
              </a:rPr>
              <a:t> nunc. Morbi </a:t>
            </a:r>
            <a:r>
              <a:rPr lang="fr-CH" err="1">
                <a:effectLst/>
              </a:rPr>
              <a:t>faucibus</a:t>
            </a:r>
            <a:r>
              <a:rPr lang="fr-CH">
                <a:effectLst/>
              </a:rPr>
              <a:t> </a:t>
            </a:r>
            <a:r>
              <a:rPr lang="fr-CH" err="1">
                <a:effectLst/>
              </a:rPr>
              <a:t>odio</a:t>
            </a:r>
            <a:r>
              <a:rPr lang="fr-CH">
                <a:effectLst/>
              </a:rPr>
              <a:t> non </a:t>
            </a:r>
            <a:r>
              <a:rPr lang="fr-CH" err="1">
                <a:effectLst/>
              </a:rPr>
              <a:t>orci</a:t>
            </a:r>
            <a:r>
              <a:rPr lang="fr-CH">
                <a:effectLst/>
              </a:rPr>
              <a:t> </a:t>
            </a:r>
            <a:r>
              <a:rPr lang="fr-CH" err="1">
                <a:effectLst/>
              </a:rPr>
              <a:t>maximus</a:t>
            </a:r>
            <a:r>
              <a:rPr lang="fr-CH">
                <a:effectLst/>
              </a:rPr>
              <a:t>, </a:t>
            </a:r>
            <a:r>
              <a:rPr lang="fr-CH" err="1">
                <a:effectLst/>
              </a:rPr>
              <a:t>sed</a:t>
            </a:r>
            <a:r>
              <a:rPr lang="fr-CH">
                <a:effectLst/>
              </a:rPr>
              <a:t> tristique </a:t>
            </a:r>
            <a:r>
              <a:rPr lang="fr-CH" err="1">
                <a:effectLst/>
              </a:rPr>
              <a:t>enim</a:t>
            </a:r>
            <a:r>
              <a:rPr lang="fr-CH">
                <a:effectLst/>
              </a:rPr>
              <a:t> </a:t>
            </a:r>
            <a:r>
              <a:rPr lang="fr-CH" err="1">
                <a:effectLst/>
              </a:rPr>
              <a:t>sollicitudin</a:t>
            </a:r>
            <a:r>
              <a:rPr lang="fr-CH">
                <a:effectLst/>
              </a:rPr>
              <a:t>. </a:t>
            </a:r>
            <a:r>
              <a:rPr lang="fr-CH" err="1">
                <a:effectLst/>
              </a:rPr>
              <a:t>Pellentesque</a:t>
            </a:r>
            <a:r>
              <a:rPr lang="fr-CH">
                <a:effectLst/>
              </a:rPr>
              <a:t> habitant morbi tristique </a:t>
            </a:r>
            <a:r>
              <a:rPr lang="fr-CH" err="1">
                <a:effectLst/>
              </a:rPr>
              <a:t>senectus</a:t>
            </a:r>
            <a:r>
              <a:rPr lang="fr-CH">
                <a:effectLst/>
              </a:rPr>
              <a:t> et </a:t>
            </a:r>
            <a:r>
              <a:rPr lang="fr-CH" err="1">
                <a:effectLst/>
              </a:rPr>
              <a:t>netus</a:t>
            </a:r>
            <a:r>
              <a:rPr lang="fr-CH">
                <a:effectLst/>
              </a:rPr>
              <a:t> et </a:t>
            </a:r>
            <a:r>
              <a:rPr lang="fr-CH" err="1">
                <a:effectLst/>
              </a:rPr>
              <a:t>malesuada</a:t>
            </a:r>
            <a:r>
              <a:rPr lang="fr-CH">
                <a:effectLst/>
              </a:rPr>
              <a:t> </a:t>
            </a:r>
            <a:r>
              <a:rPr lang="fr-CH" err="1">
                <a:effectLst/>
              </a:rPr>
              <a:t>fames</a:t>
            </a:r>
            <a:r>
              <a:rPr lang="fr-CH">
                <a:effectLst/>
              </a:rPr>
              <a:t> </a:t>
            </a:r>
            <a:r>
              <a:rPr lang="fr-CH" err="1">
                <a:effectLst/>
              </a:rPr>
              <a:t>ac</a:t>
            </a:r>
            <a:r>
              <a:rPr lang="fr-CH">
                <a:effectLst/>
              </a:rPr>
              <a:t> </a:t>
            </a:r>
            <a:r>
              <a:rPr lang="fr-CH" err="1">
                <a:effectLst/>
              </a:rPr>
              <a:t>turpis</a:t>
            </a:r>
            <a:r>
              <a:rPr lang="fr-CH">
                <a:effectLst/>
              </a:rPr>
              <a:t> </a:t>
            </a:r>
            <a:r>
              <a:rPr lang="fr-CH" err="1">
                <a:effectLst/>
              </a:rPr>
              <a:t>egestas</a:t>
            </a:r>
            <a:r>
              <a:rPr lang="fr-CH">
                <a:effectLst/>
              </a:rPr>
              <a:t>.</a:t>
            </a:r>
            <a:endParaRPr lang="fr-FR"/>
          </a:p>
        </p:txBody>
      </p:sp>
      <p:pic>
        <p:nvPicPr>
          <p:cNvPr id="7" name="Picture 6" descr="A blue letter on a white surface&#10;&#10;Description automatically generated">
            <a:extLst>
              <a:ext uri="{FF2B5EF4-FFF2-40B4-BE49-F238E27FC236}">
                <a16:creationId xmlns:a16="http://schemas.microsoft.com/office/drawing/2014/main" id="{6EB01E34-7C9D-108C-6CC3-EDB0A9D28D0D}"/>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810796" y="6434117"/>
            <a:ext cx="1364261" cy="271045"/>
          </a:xfrm>
          <a:prstGeom prst="rect">
            <a:avLst/>
          </a:prstGeom>
        </p:spPr>
      </p:pic>
    </p:spTree>
    <p:extLst>
      <p:ext uri="{BB962C8B-B14F-4D97-AF65-F5344CB8AC3E}">
        <p14:creationId xmlns:p14="http://schemas.microsoft.com/office/powerpoint/2010/main" val="34325889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5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F9FC-6B29-A442-6D20-3EFBCBBCFCA5}"/>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Text Placeholder 6">
            <a:extLst>
              <a:ext uri="{FF2B5EF4-FFF2-40B4-BE49-F238E27FC236}">
                <a16:creationId xmlns:a16="http://schemas.microsoft.com/office/drawing/2014/main" id="{8CE9F2CD-908F-EAB5-AE64-F59C7F98C2FF}"/>
              </a:ext>
            </a:extLst>
          </p:cNvPr>
          <p:cNvSpPr>
            <a:spLocks noGrp="1"/>
          </p:cNvSpPr>
          <p:nvPr>
            <p:ph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173770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7.xml><?xml version="1.0" encoding="utf-8"?>
<p:sldLayout xmlns:a="http://schemas.openxmlformats.org/drawingml/2006/main" xmlns:r="http://schemas.openxmlformats.org/officeDocument/2006/relationships" xmlns:p="http://schemas.openxmlformats.org/presentationml/2006/main" showMasterSp="0" preserve="1" userDrawn="1">
  <p:cSld name="I-ONE IMAG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E5C360-C8CB-4B4D-B1E0-E331381792E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33085648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8.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76CE9E-A1AD-4D61-AB51-515DEE76ADB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900597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9.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14B4DA-7259-4C28-8E1F-DDDF7A1E70A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098" name="Rectangle 2"/>
          <p:cNvSpPr>
            <a:spLocks noGrp="1" noChangeArrowheads="1"/>
          </p:cNvSpPr>
          <p:nvPr>
            <p:ph type="ctrTitle"/>
          </p:nvPr>
        </p:nvSpPr>
        <p:spPr>
          <a:xfrm>
            <a:off x="1312863" y="2257425"/>
            <a:ext cx="6650037" cy="1822071"/>
          </a:xfrm>
        </p:spPr>
        <p:txBody>
          <a:bodyPr anchor="b"/>
          <a:lstStyle>
            <a:lvl1pPr algn="l">
              <a:defRPr sz="4000" b="1">
                <a:solidFill>
                  <a:schemeClr val="accent2"/>
                </a:solidFill>
              </a:defRPr>
            </a:lvl1pPr>
          </a:lstStyle>
          <a:p>
            <a:pPr lvl="0"/>
            <a:r>
              <a:rPr lang="en-GB" noProof="0" dirty="0"/>
              <a:t>Click to edit Master title style</a:t>
            </a:r>
          </a:p>
        </p:txBody>
      </p:sp>
      <p:sp>
        <p:nvSpPr>
          <p:cNvPr id="4099" name="Rectangle 3"/>
          <p:cNvSpPr>
            <a:spLocks noGrp="1" noChangeArrowheads="1"/>
          </p:cNvSpPr>
          <p:nvPr>
            <p:ph type="subTitle" idx="1"/>
          </p:nvPr>
        </p:nvSpPr>
        <p:spPr>
          <a:xfrm>
            <a:off x="1312863" y="4801998"/>
            <a:ext cx="6650038" cy="1752600"/>
          </a:xfrm>
        </p:spPr>
        <p:txBody>
          <a:bodyPr>
            <a:noAutofit/>
          </a:bodyPr>
          <a:lstStyle>
            <a:lvl1pPr marL="0" indent="0" algn="l">
              <a:spcBef>
                <a:spcPts val="0"/>
              </a:spcBef>
              <a:buFontTx/>
              <a:buNone/>
              <a:defRPr sz="2800">
                <a:solidFill>
                  <a:srgbClr val="A170AF"/>
                </a:solidFill>
              </a:defRPr>
            </a:lvl1pPr>
          </a:lstStyle>
          <a:p>
            <a:pPr lvl="0"/>
            <a:r>
              <a:rPr lang="en-GB" noProof="0" dirty="0"/>
              <a:t>Click to edit Master subtitle style</a:t>
            </a:r>
          </a:p>
        </p:txBody>
      </p:sp>
    </p:spTree>
    <p:extLst>
      <p:ext uri="{BB962C8B-B14F-4D97-AF65-F5344CB8AC3E}">
        <p14:creationId xmlns:p14="http://schemas.microsoft.com/office/powerpoint/2010/main" val="18271745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0.xml><?xml version="1.0" encoding="utf-8"?>
<p:sldLayout xmlns:a="http://schemas.openxmlformats.org/drawingml/2006/main" xmlns:r="http://schemas.openxmlformats.org/officeDocument/2006/relationships" xmlns:p="http://schemas.openxmlformats.org/presentationml/2006/main" showMasterSp="0" preserve="1" userDrawn="1">
  <p:cSld name="Divider slide 1">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1C5F408-DB23-41F1-8743-FF2ADF6CD16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3" name="Text Placeholder 2"/>
          <p:cNvSpPr>
            <a:spLocks noGrp="1"/>
          </p:cNvSpPr>
          <p:nvPr>
            <p:ph type="body" idx="1" hasCustomPrompt="1"/>
          </p:nvPr>
        </p:nvSpPr>
        <p:spPr>
          <a:xfrm>
            <a:off x="6181942" y="4074555"/>
            <a:ext cx="5275261" cy="2171604"/>
          </a:xfrm>
        </p:spPr>
        <p:txBody>
          <a:bodyPr anchor="t">
            <a:noAutofit/>
          </a:bodyPr>
          <a:lstStyle>
            <a:lvl1pPr marL="0" indent="0" algn="l">
              <a:spcBef>
                <a:spcPts val="0"/>
              </a:spcBef>
              <a:buNone/>
              <a:defRPr sz="2400">
                <a:solidFill>
                  <a:srgbClr val="7FC9E5"/>
                </a:solidFill>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23" name="Rectangle 2">
            <a:extLst>
              <a:ext uri="{FF2B5EF4-FFF2-40B4-BE49-F238E27FC236}">
                <a16:creationId xmlns:a16="http://schemas.microsoft.com/office/drawing/2014/main" id="{C784437F-168B-4392-8F11-DE8503AF7FB8}"/>
              </a:ext>
            </a:extLst>
          </p:cNvPr>
          <p:cNvSpPr>
            <a:spLocks noGrp="1" noChangeArrowheads="1"/>
          </p:cNvSpPr>
          <p:nvPr>
            <p:ph type="ctrTitle"/>
          </p:nvPr>
        </p:nvSpPr>
        <p:spPr>
          <a:xfrm>
            <a:off x="6180139" y="1419226"/>
            <a:ext cx="5227636" cy="2555496"/>
          </a:xfrm>
        </p:spPr>
        <p:txBody>
          <a:bodyPr anchor="b"/>
          <a:lstStyle>
            <a:lvl1pPr algn="l">
              <a:defRPr sz="4400" b="1">
                <a:solidFill>
                  <a:schemeClr val="bg1"/>
                </a:solidFill>
              </a:defRPr>
            </a:lvl1pPr>
          </a:lstStyle>
          <a:p>
            <a:pPr lvl="0"/>
            <a:r>
              <a:rPr lang="en-GB" noProof="0" dirty="0"/>
              <a:t>Click to edit Master title style</a:t>
            </a:r>
          </a:p>
        </p:txBody>
      </p:sp>
    </p:spTree>
    <p:extLst>
      <p:ext uri="{BB962C8B-B14F-4D97-AF65-F5344CB8AC3E}">
        <p14:creationId xmlns:p14="http://schemas.microsoft.com/office/powerpoint/2010/main" val="2084363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1.xml><?xml version="1.0" encoding="utf-8"?>
<p:sldLayout xmlns:a="http://schemas.openxmlformats.org/drawingml/2006/main" xmlns:r="http://schemas.openxmlformats.org/officeDocument/2006/relationships" xmlns:p="http://schemas.openxmlformats.org/presentationml/2006/main" showMasterSp="0" preserve="1" userDrawn="1">
  <p:cSld name="Divider slid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3A19F6-7271-477F-9581-36BE3D41CFE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3" name="Text Placeholder 2"/>
          <p:cNvSpPr>
            <a:spLocks noGrp="1"/>
          </p:cNvSpPr>
          <p:nvPr>
            <p:ph type="body" idx="1"/>
          </p:nvPr>
        </p:nvSpPr>
        <p:spPr>
          <a:xfrm>
            <a:off x="7926922" y="2200034"/>
            <a:ext cx="3510698" cy="3575926"/>
          </a:xfrm>
        </p:spPr>
        <p:txBody>
          <a:bodyPr anchor="t">
            <a:normAutofit/>
          </a:bodyPr>
          <a:lstStyle>
            <a:lvl1pPr marL="0" indent="0" algn="l">
              <a:lnSpc>
                <a:spcPct val="90000"/>
              </a:lnSpc>
              <a:spcBef>
                <a:spcPts val="0"/>
              </a:spcBef>
              <a:buNone/>
              <a:defRPr sz="2400">
                <a:solidFill>
                  <a:srgbClr val="D3CAC2"/>
                </a:solidFill>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Tree>
    <p:extLst>
      <p:ext uri="{BB962C8B-B14F-4D97-AF65-F5344CB8AC3E}">
        <p14:creationId xmlns:p14="http://schemas.microsoft.com/office/powerpoint/2010/main" val="651840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2.xml><?xml version="1.0" encoding="utf-8"?>
<p:sldLayout xmlns:a="http://schemas.openxmlformats.org/drawingml/2006/main" xmlns:r="http://schemas.openxmlformats.org/officeDocument/2006/relationships" xmlns:p="http://schemas.openxmlformats.org/presentationml/2006/main" showMasterSp="0" preserve="1" userDrawn="1">
  <p:cSld name="Content slide ">
    <p:spTree>
      <p:nvGrpSpPr>
        <p:cNvPr id="1" name=""/>
        <p:cNvGrpSpPr/>
        <p:nvPr/>
      </p:nvGrpSpPr>
      <p:grpSpPr>
        <a:xfrm>
          <a:off x="0" y="0"/>
          <a:ext cx="0" cy="0"/>
          <a:chOff x="0" y="0"/>
          <a:chExt cx="0" cy="0"/>
        </a:xfrm>
      </p:grpSpPr>
      <p:sp>
        <p:nvSpPr>
          <p:cNvPr id="2" name="Title 1"/>
          <p:cNvSpPr>
            <a:spLocks noGrp="1"/>
          </p:cNvSpPr>
          <p:nvPr>
            <p:ph type="title"/>
          </p:nvPr>
        </p:nvSpPr>
        <p:spPr>
          <a:xfrm>
            <a:off x="641028" y="169991"/>
            <a:ext cx="9093600" cy="1314321"/>
          </a:xfrm>
        </p:spPr>
        <p:txBody>
          <a:bodyPr/>
          <a:lstStyle>
            <a:lvl1pPr>
              <a:defRPr>
                <a:solidFill>
                  <a:schemeClr val="accent3"/>
                </a:solidFill>
              </a:defRPr>
            </a:lvl1pPr>
          </a:lstStyle>
          <a:p>
            <a:r>
              <a:rPr lang="en-US" dirty="0"/>
              <a:t>Click to edit Master title style</a:t>
            </a:r>
            <a:endParaRPr lang="en-GB" dirty="0"/>
          </a:p>
        </p:txBody>
      </p:sp>
      <p:sp>
        <p:nvSpPr>
          <p:cNvPr id="3" name="Content Placeholder 2"/>
          <p:cNvSpPr>
            <a:spLocks noGrp="1"/>
          </p:cNvSpPr>
          <p:nvPr>
            <p:ph idx="1"/>
          </p:nvPr>
        </p:nvSpPr>
        <p:spPr>
          <a:xfrm>
            <a:off x="638174" y="1493838"/>
            <a:ext cx="10769601" cy="4478338"/>
          </a:xfrm>
        </p:spPr>
        <p:txBody>
          <a:bodyPr/>
          <a:lstStyle>
            <a:lvl1pPr marL="265113" indent="-265113">
              <a:buClr>
                <a:schemeClr val="accent3"/>
              </a:buClr>
              <a:buFont typeface="Calibri" panose="020F0502020204030204" pitchFamily="34" charset="0"/>
              <a:buChar char="•"/>
              <a:defRPr>
                <a:solidFill>
                  <a:srgbClr val="223341"/>
                </a:solidFill>
              </a:defRPr>
            </a:lvl1pPr>
            <a:lvl2pPr marL="625475" indent="-265113">
              <a:buClr>
                <a:schemeClr val="accent3"/>
              </a:buClr>
              <a:tabLst/>
              <a:defRPr>
                <a:solidFill>
                  <a:srgbClr val="223341"/>
                </a:solidFill>
              </a:defRPr>
            </a:lvl2pPr>
            <a:lvl3pPr marL="898525" indent="-184150">
              <a:buClr>
                <a:schemeClr val="accent3"/>
              </a:buClr>
              <a:defRPr>
                <a:solidFill>
                  <a:srgbClr val="223341"/>
                </a:solidFill>
              </a:defRPr>
            </a:lvl3pPr>
            <a:lvl4pPr>
              <a:buClr>
                <a:schemeClr val="accent3"/>
              </a:buClr>
              <a:defRPr>
                <a:solidFill>
                  <a:srgbClr val="223341"/>
                </a:solidFill>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ext Placeholder 4"/>
          <p:cNvSpPr>
            <a:spLocks noGrp="1"/>
          </p:cNvSpPr>
          <p:nvPr>
            <p:ph type="body" sz="quarter" idx="10" hasCustomPrompt="1"/>
          </p:nvPr>
        </p:nvSpPr>
        <p:spPr>
          <a:xfrm>
            <a:off x="642303" y="6394696"/>
            <a:ext cx="10790872" cy="231923"/>
          </a:xfrm>
        </p:spPr>
        <p:txBody>
          <a:bodyPr wrap="square" lIns="0" tIns="46800" rIns="90000" bIns="0" anchor="b">
            <a:spAutoFit/>
          </a:bodyPr>
          <a:lstStyle>
            <a:lvl1pPr marL="0" indent="0">
              <a:buFontTx/>
              <a:buNone/>
              <a:defRPr sz="1200"/>
            </a:lvl1pPr>
            <a:lvl2pPr marL="182563" indent="0">
              <a:buFontTx/>
              <a:buNone/>
              <a:defRPr sz="1400"/>
            </a:lvl2pPr>
            <a:lvl3pPr marL="357187" indent="0">
              <a:buFontTx/>
              <a:buNone/>
              <a:defRPr sz="1400"/>
            </a:lvl3pPr>
            <a:lvl4pPr marL="536575" indent="0">
              <a:buFontTx/>
              <a:buNone/>
              <a:defRPr sz="1400"/>
            </a:lvl4pPr>
            <a:lvl5pPr marL="712788" indent="0">
              <a:buFontTx/>
              <a:buNone/>
              <a:defRPr sz="1400"/>
            </a:lvl5pPr>
          </a:lstStyle>
          <a:p>
            <a:pPr lvl="0"/>
            <a:r>
              <a:rPr lang="en-US" dirty="0"/>
              <a:t>[reference]</a:t>
            </a:r>
          </a:p>
        </p:txBody>
      </p:sp>
    </p:spTree>
    <p:extLst>
      <p:ext uri="{BB962C8B-B14F-4D97-AF65-F5344CB8AC3E}">
        <p14:creationId xmlns:p14="http://schemas.microsoft.com/office/powerpoint/2010/main" val="25973145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4178">
          <p15:clr>
            <a:srgbClr val="FBAE40"/>
          </p15:clr>
        </p15:guide>
        <p15:guide id="2" orient="horz" pos="2160">
          <p15:clr>
            <a:srgbClr val="FBAE40"/>
          </p15:clr>
        </p15:guide>
        <p15:guide id="3" pos="3840">
          <p15:clr>
            <a:srgbClr val="FBAE40"/>
          </p15:clr>
        </p15:guide>
      </p15:sldGuideLst>
    </p:ext>
  </p:extLst>
</p:sldLayout>
</file>

<file path=ppt/slideLayouts/slideLayout463.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631051" y="1493277"/>
            <a:ext cx="5297310" cy="4352670"/>
          </a:xfrm>
        </p:spPr>
        <p:txBody>
          <a:bodyPr>
            <a:noAutofit/>
          </a:bodyPr>
          <a:lstStyle>
            <a:lvl1pPr>
              <a:buClr>
                <a:schemeClr val="accent3"/>
              </a:buClr>
              <a:defRPr sz="2400"/>
            </a:lvl1pPr>
            <a:lvl2pPr marL="625475" indent="-265113">
              <a:buClr>
                <a:schemeClr val="accent3"/>
              </a:buClr>
              <a:defRPr sz="2000"/>
            </a:lvl2pPr>
            <a:lvl3pPr>
              <a:buClr>
                <a:schemeClr val="accent3"/>
              </a:buClr>
              <a:defRPr sz="1800"/>
            </a:lvl3pPr>
            <a:lvl4pPr>
              <a:buClr>
                <a:schemeClr val="accent3"/>
              </a:buClr>
              <a:defRPr sz="16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Title 1"/>
          <p:cNvSpPr>
            <a:spLocks noGrp="1"/>
          </p:cNvSpPr>
          <p:nvPr>
            <p:ph type="title"/>
          </p:nvPr>
        </p:nvSpPr>
        <p:spPr>
          <a:xfrm>
            <a:off x="612000" y="169992"/>
            <a:ext cx="9093600" cy="832612"/>
          </a:xfrm>
        </p:spPr>
        <p:txBody>
          <a:bodyPr/>
          <a:lstStyle>
            <a:lvl1pPr>
              <a:defRPr>
                <a:solidFill>
                  <a:schemeClr val="accent3"/>
                </a:solidFill>
              </a:defRPr>
            </a:lvl1pPr>
          </a:lstStyle>
          <a:p>
            <a:r>
              <a:rPr lang="en-US" dirty="0"/>
              <a:t>Click to edit Master title style</a:t>
            </a:r>
            <a:endParaRPr lang="en-GB" dirty="0"/>
          </a:p>
        </p:txBody>
      </p:sp>
      <p:sp>
        <p:nvSpPr>
          <p:cNvPr id="8" name="Content Placeholder 2">
            <a:extLst>
              <a:ext uri="{FF2B5EF4-FFF2-40B4-BE49-F238E27FC236}">
                <a16:creationId xmlns:a16="http://schemas.microsoft.com/office/drawing/2014/main" id="{6AB72A3E-55BE-4110-B2FD-00C2148C9A64}"/>
              </a:ext>
            </a:extLst>
          </p:cNvPr>
          <p:cNvSpPr>
            <a:spLocks noGrp="1"/>
          </p:cNvSpPr>
          <p:nvPr>
            <p:ph sz="half" idx="11" hasCustomPrompt="1"/>
          </p:nvPr>
        </p:nvSpPr>
        <p:spPr>
          <a:xfrm>
            <a:off x="6098401" y="1493277"/>
            <a:ext cx="5297310" cy="4352670"/>
          </a:xfrm>
        </p:spPr>
        <p:txBody>
          <a:bodyPr>
            <a:noAutofit/>
          </a:bodyPr>
          <a:lstStyle>
            <a:lvl1pPr marL="265113" indent="-265113">
              <a:buClr>
                <a:schemeClr val="accent3"/>
              </a:buClr>
              <a:defRPr lang="en-US" sz="2400" dirty="0">
                <a:solidFill>
                  <a:srgbClr val="223341"/>
                </a:solidFill>
                <a:latin typeface="+mn-lt"/>
                <a:ea typeface="+mn-ea"/>
                <a:cs typeface="+mn-cs"/>
              </a:defRPr>
            </a:lvl1pPr>
            <a:lvl2pPr marL="625475" indent="-265113">
              <a:buClr>
                <a:schemeClr val="accent3"/>
              </a:buClr>
              <a:defRPr lang="en-US" sz="2000" dirty="0">
                <a:solidFill>
                  <a:schemeClr val="tx1"/>
                </a:solidFill>
                <a:latin typeface="+mn-lt"/>
                <a:cs typeface="+mn-cs"/>
              </a:defRPr>
            </a:lvl2pPr>
            <a:lvl3pPr marL="898525" indent="-184150">
              <a:buClr>
                <a:schemeClr val="accent3"/>
              </a:buClr>
              <a:defRPr lang="en-US" sz="1800" dirty="0">
                <a:solidFill>
                  <a:schemeClr val="tx1"/>
                </a:solidFill>
                <a:latin typeface="+mn-lt"/>
                <a:cs typeface="+mn-cs"/>
              </a:defRPr>
            </a:lvl3pPr>
            <a:lvl4pPr marL="1163638" indent="-177800">
              <a:buClr>
                <a:schemeClr val="accent3"/>
              </a:buClr>
              <a:defRPr lang="en-US" sz="1600" dirty="0">
                <a:solidFill>
                  <a:schemeClr val="tx1"/>
                </a:solidFill>
                <a:latin typeface="+mn-lt"/>
                <a:cs typeface="+mn-cs"/>
              </a:defRPr>
            </a:lvl4pPr>
            <a:lvl5pPr>
              <a:defRPr sz="1800"/>
            </a:lvl5pPr>
            <a:lvl6pPr>
              <a:defRPr sz="1800"/>
            </a:lvl6pPr>
            <a:lvl7pPr>
              <a:defRPr sz="1800"/>
            </a:lvl7pPr>
            <a:lvl8pPr>
              <a:defRPr sz="1800"/>
            </a:lvl8pPr>
            <a:lvl9pPr>
              <a:defRPr sz="1800"/>
            </a:lvl9pPr>
          </a:lstStyle>
          <a:p>
            <a:pPr marL="265113" lvl="0" indent="-265113" algn="l" rtl="0" eaLnBrk="0" fontAlgn="base" hangingPunct="0">
              <a:lnSpc>
                <a:spcPct val="100000"/>
              </a:lnSpc>
              <a:spcBef>
                <a:spcPts val="1200"/>
              </a:spcBef>
              <a:spcAft>
                <a:spcPts val="0"/>
              </a:spcAft>
              <a:buClr>
                <a:srgbClr val="A170AF"/>
              </a:buClr>
              <a:buChar char="•"/>
            </a:pPr>
            <a:r>
              <a:rPr lang="en-US" dirty="0"/>
              <a:t>Click to edit Master text styles</a:t>
            </a:r>
          </a:p>
          <a:p>
            <a:pPr marL="625475" lvl="1" indent="-265113" algn="l" rtl="0" eaLnBrk="0" fontAlgn="base" hangingPunct="0">
              <a:lnSpc>
                <a:spcPct val="100000"/>
              </a:lnSpc>
              <a:spcBef>
                <a:spcPts val="600"/>
              </a:spcBef>
              <a:spcAft>
                <a:spcPts val="0"/>
              </a:spcAft>
              <a:buClr>
                <a:srgbClr val="A170AF"/>
              </a:buClr>
              <a:buFont typeface="Arial" pitchFamily="34" charset="0"/>
              <a:buChar char="–"/>
            </a:pPr>
            <a:r>
              <a:rPr lang="en-US" dirty="0"/>
              <a:t>Second level</a:t>
            </a:r>
          </a:p>
          <a:p>
            <a:pPr marL="898525" lvl="2" indent="-184150" algn="l" rtl="0" eaLnBrk="0" fontAlgn="base" hangingPunct="0">
              <a:lnSpc>
                <a:spcPct val="100000"/>
              </a:lnSpc>
              <a:spcBef>
                <a:spcPts val="300"/>
              </a:spcBef>
              <a:spcAft>
                <a:spcPts val="0"/>
              </a:spcAft>
              <a:buClr>
                <a:srgbClr val="A170AF"/>
              </a:buClr>
              <a:buFont typeface="Arial" pitchFamily="34" charset="0"/>
              <a:buChar char="•"/>
              <a:tabLst>
                <a:tab pos="2871788" algn="l"/>
              </a:tabLst>
            </a:pPr>
            <a:r>
              <a:rPr lang="en-US" dirty="0"/>
              <a:t>Third level</a:t>
            </a:r>
          </a:p>
          <a:p>
            <a:pPr marL="1163638" lvl="3" indent="-177800" algn="l" rtl="0" eaLnBrk="0" fontAlgn="base" hangingPunct="0">
              <a:lnSpc>
                <a:spcPct val="100000"/>
              </a:lnSpc>
              <a:spcBef>
                <a:spcPts val="0"/>
              </a:spcBef>
              <a:spcAft>
                <a:spcPts val="0"/>
              </a:spcAft>
              <a:buClr>
                <a:srgbClr val="A170AF"/>
              </a:buClr>
              <a:buFont typeface="Arial" charset="0"/>
              <a:buChar char="−"/>
              <a:tabLst>
                <a:tab pos="2871788" algn="l"/>
              </a:tabLst>
            </a:pPr>
            <a:r>
              <a:rPr lang="en-US" dirty="0"/>
              <a:t>Fourth level</a:t>
            </a:r>
          </a:p>
        </p:txBody>
      </p:sp>
      <p:sp>
        <p:nvSpPr>
          <p:cNvPr id="10" name="Text Placeholder 4">
            <a:extLst>
              <a:ext uri="{FF2B5EF4-FFF2-40B4-BE49-F238E27FC236}">
                <a16:creationId xmlns:a16="http://schemas.microsoft.com/office/drawing/2014/main" id="{D7CC57CE-1D60-4E90-8D43-02DD306C41DB}"/>
              </a:ext>
            </a:extLst>
          </p:cNvPr>
          <p:cNvSpPr>
            <a:spLocks noGrp="1"/>
          </p:cNvSpPr>
          <p:nvPr>
            <p:ph type="body" sz="quarter" idx="10" hasCustomPrompt="1"/>
          </p:nvPr>
        </p:nvSpPr>
        <p:spPr>
          <a:xfrm>
            <a:off x="616903" y="6401953"/>
            <a:ext cx="11176168" cy="231923"/>
          </a:xfrm>
        </p:spPr>
        <p:txBody>
          <a:bodyPr wrap="square" lIns="0" tIns="46800" rIns="90000" bIns="0" anchor="b">
            <a:spAutoFit/>
          </a:bodyPr>
          <a:lstStyle>
            <a:lvl1pPr marL="0" indent="0">
              <a:buFontTx/>
              <a:buNone/>
              <a:defRPr sz="1200"/>
            </a:lvl1pPr>
            <a:lvl2pPr marL="182563" indent="0">
              <a:buFontTx/>
              <a:buNone/>
              <a:defRPr sz="1400"/>
            </a:lvl2pPr>
            <a:lvl3pPr marL="357187" indent="0">
              <a:buFontTx/>
              <a:buNone/>
              <a:defRPr sz="1400"/>
            </a:lvl3pPr>
            <a:lvl4pPr marL="536575" indent="0">
              <a:buFontTx/>
              <a:buNone/>
              <a:defRPr sz="1400"/>
            </a:lvl4pPr>
            <a:lvl5pPr marL="712788" indent="0">
              <a:buFontTx/>
              <a:buNone/>
              <a:defRPr sz="1400"/>
            </a:lvl5pPr>
          </a:lstStyle>
          <a:p>
            <a:pPr lvl="0"/>
            <a:r>
              <a:rPr lang="en-US" dirty="0"/>
              <a:t>[reference]</a:t>
            </a:r>
          </a:p>
        </p:txBody>
      </p:sp>
    </p:spTree>
    <p:extLst>
      <p:ext uri="{BB962C8B-B14F-4D97-AF65-F5344CB8AC3E}">
        <p14:creationId xmlns:p14="http://schemas.microsoft.com/office/powerpoint/2010/main" val="23134010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4.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12000" y="169992"/>
            <a:ext cx="9093600" cy="832612"/>
          </a:xfrm>
        </p:spPr>
        <p:txBody>
          <a:bodyPr/>
          <a:lstStyle>
            <a:lvl1pPr>
              <a:defRPr>
                <a:solidFill>
                  <a:schemeClr val="accent3"/>
                </a:solidFill>
              </a:defRPr>
            </a:lvl1pPr>
          </a:lstStyle>
          <a:p>
            <a:r>
              <a:rPr lang="en-US" dirty="0"/>
              <a:t>Click to edit Master title style</a:t>
            </a:r>
            <a:endParaRPr lang="en-GB" dirty="0"/>
          </a:p>
        </p:txBody>
      </p:sp>
      <p:sp>
        <p:nvSpPr>
          <p:cNvPr id="6" name="Text Placeholder 4">
            <a:extLst>
              <a:ext uri="{FF2B5EF4-FFF2-40B4-BE49-F238E27FC236}">
                <a16:creationId xmlns:a16="http://schemas.microsoft.com/office/drawing/2014/main" id="{4380B395-49EC-42CA-AC4A-5F0DB7D7E1CD}"/>
              </a:ext>
            </a:extLst>
          </p:cNvPr>
          <p:cNvSpPr>
            <a:spLocks noGrp="1"/>
          </p:cNvSpPr>
          <p:nvPr>
            <p:ph type="body" sz="quarter" idx="10" hasCustomPrompt="1"/>
          </p:nvPr>
        </p:nvSpPr>
        <p:spPr>
          <a:xfrm>
            <a:off x="616903" y="6401953"/>
            <a:ext cx="11176168" cy="231923"/>
          </a:xfrm>
        </p:spPr>
        <p:txBody>
          <a:bodyPr wrap="square" lIns="0" tIns="46800" rIns="90000" bIns="0" anchor="b">
            <a:spAutoFit/>
          </a:bodyPr>
          <a:lstStyle>
            <a:lvl1pPr marL="0" indent="0">
              <a:buFontTx/>
              <a:buNone/>
              <a:defRPr sz="1200"/>
            </a:lvl1pPr>
            <a:lvl2pPr marL="182563" indent="0">
              <a:buFontTx/>
              <a:buNone/>
              <a:defRPr sz="1400"/>
            </a:lvl2pPr>
            <a:lvl3pPr marL="357187" indent="0">
              <a:buFontTx/>
              <a:buNone/>
              <a:defRPr sz="1400"/>
            </a:lvl3pPr>
            <a:lvl4pPr marL="536575" indent="0">
              <a:buFontTx/>
              <a:buNone/>
              <a:defRPr sz="1400"/>
            </a:lvl4pPr>
            <a:lvl5pPr marL="712788" indent="0">
              <a:buFontTx/>
              <a:buNone/>
              <a:defRPr sz="1400"/>
            </a:lvl5pPr>
          </a:lstStyle>
          <a:p>
            <a:pPr lvl="0"/>
            <a:r>
              <a:rPr lang="en-US" dirty="0"/>
              <a:t>[reference]</a:t>
            </a:r>
          </a:p>
        </p:txBody>
      </p:sp>
    </p:spTree>
    <p:extLst>
      <p:ext uri="{BB962C8B-B14F-4D97-AF65-F5344CB8AC3E}">
        <p14:creationId xmlns:p14="http://schemas.microsoft.com/office/powerpoint/2010/main" val="1607857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5.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66750C2F-2335-6B40-A3B8-DCC3405D11CF}"/>
              </a:ext>
            </a:extLst>
          </p:cNvPr>
          <p:cNvSpPr>
            <a:spLocks noGrp="1" noChangeArrowheads="1"/>
          </p:cNvSpPr>
          <p:nvPr>
            <p:ph type="dt" sz="half" idx="10"/>
          </p:nvPr>
        </p:nvSpPr>
        <p:spPr>
          <a:ln/>
        </p:spPr>
        <p:txBody>
          <a:bodyPr/>
          <a:lstStyle>
            <a:lvl1pPr>
              <a:defRPr/>
            </a:lvl1pPr>
          </a:lstStyle>
          <a:p>
            <a:pPr>
              <a:defRPr/>
            </a:pPr>
            <a:fld id="{BD72F210-F66D-8549-8920-3138D3E49935}" type="datetime1">
              <a:rPr lang="en-US"/>
              <a:pPr>
                <a:defRPr/>
              </a:pPr>
              <a:t>6/1/26</a:t>
            </a:fld>
            <a:endParaRPr lang="en-US" dirty="0"/>
          </a:p>
        </p:txBody>
      </p:sp>
      <p:sp>
        <p:nvSpPr>
          <p:cNvPr id="5" name="Rectangle 5">
            <a:extLst>
              <a:ext uri="{FF2B5EF4-FFF2-40B4-BE49-F238E27FC236}">
                <a16:creationId xmlns:a16="http://schemas.microsoft.com/office/drawing/2014/main" id="{8F27E926-88EB-504B-884B-488CCE9DBBEE}"/>
              </a:ext>
            </a:extLst>
          </p:cNvPr>
          <p:cNvSpPr>
            <a:spLocks noGrp="1" noChangeArrowheads="1"/>
          </p:cNvSpPr>
          <p:nvPr>
            <p:ph type="ftr" sz="quarter" idx="11"/>
          </p:nvPr>
        </p:nvSpPr>
        <p:spPr>
          <a:ln/>
        </p:spPr>
        <p:txBody>
          <a:bodyPr/>
          <a:lstStyle>
            <a:lvl1pPr>
              <a:defRPr/>
            </a:lvl1pPr>
          </a:lstStyle>
          <a:p>
            <a:pPr>
              <a:defRPr/>
            </a:pPr>
            <a:r>
              <a:rPr lang="en-US"/>
              <a:t>This presentation is the intellectual property of the author/presenter.  Contact mtelli@stanford.edu for permission to reprint and/or distribute.  </a:t>
            </a:r>
          </a:p>
        </p:txBody>
      </p:sp>
      <p:sp>
        <p:nvSpPr>
          <p:cNvPr id="6" name="Rectangle 6">
            <a:extLst>
              <a:ext uri="{FF2B5EF4-FFF2-40B4-BE49-F238E27FC236}">
                <a16:creationId xmlns:a16="http://schemas.microsoft.com/office/drawing/2014/main" id="{EEC7E7CE-11E4-DC4D-AA32-737456018C09}"/>
              </a:ext>
            </a:extLst>
          </p:cNvPr>
          <p:cNvSpPr>
            <a:spLocks noGrp="1" noChangeArrowheads="1"/>
          </p:cNvSpPr>
          <p:nvPr>
            <p:ph type="sldNum" sz="quarter" idx="12"/>
          </p:nvPr>
        </p:nvSpPr>
        <p:spPr>
          <a:ln/>
        </p:spPr>
        <p:txBody>
          <a:bodyPr/>
          <a:lstStyle>
            <a:lvl1pPr>
              <a:defRPr/>
            </a:lvl1pPr>
          </a:lstStyle>
          <a:p>
            <a:fld id="{0376200B-1A6B-BE46-964C-A7E7316C8C46}" type="slidenum">
              <a:rPr lang="en-US" altLang="en-US"/>
              <a:pPr/>
              <a:t>‹#›</a:t>
            </a:fld>
            <a:endParaRPr lang="en-US" altLang="en-US"/>
          </a:p>
        </p:txBody>
      </p:sp>
    </p:spTree>
    <p:extLst>
      <p:ext uri="{BB962C8B-B14F-4D97-AF65-F5344CB8AC3E}">
        <p14:creationId xmlns:p14="http://schemas.microsoft.com/office/powerpoint/2010/main" val="33270730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6.xml><?xml version="1.0" encoding="utf-8"?>
<p:sldLayout xmlns:a="http://schemas.openxmlformats.org/drawingml/2006/main" xmlns:r="http://schemas.openxmlformats.org/officeDocument/2006/relationships" xmlns:p="http://schemas.openxmlformats.org/presentationml/2006/main" showMasterSp="0" preserve="1" userDrawn="1">
  <p:cSld name="Titelfolie mit Bild">
    <p:spTree>
      <p:nvGrpSpPr>
        <p:cNvPr id="1" name=""/>
        <p:cNvGrpSpPr/>
        <p:nvPr/>
      </p:nvGrpSpPr>
      <p:grpSpPr>
        <a:xfrm>
          <a:off x="0" y="0"/>
          <a:ext cx="0" cy="0"/>
          <a:chOff x="0" y="0"/>
          <a:chExt cx="0" cy="0"/>
        </a:xfrm>
      </p:grpSpPr>
      <p:sp>
        <p:nvSpPr>
          <p:cNvPr id="13" name="Bildplatzhalter 7">
            <a:extLst>
              <a:ext uri="{FF2B5EF4-FFF2-40B4-BE49-F238E27FC236}">
                <a16:creationId xmlns:a16="http://schemas.microsoft.com/office/drawing/2014/main" id="{4E3E6FDD-8326-4455-9B45-3D6A753268EC}"/>
              </a:ext>
            </a:extLst>
          </p:cNvPr>
          <p:cNvSpPr>
            <a:spLocks noGrp="1"/>
          </p:cNvSpPr>
          <p:nvPr>
            <p:ph type="pic" sz="quarter" idx="17"/>
          </p:nvPr>
        </p:nvSpPr>
        <p:spPr bwMode="gray">
          <a:xfrm>
            <a:off x="1" y="2115666"/>
            <a:ext cx="12191999" cy="4742334"/>
          </a:xfrm>
          <a:solidFill>
            <a:schemeClr val="bg2"/>
          </a:solidFill>
        </p:spPr>
        <p:txBody>
          <a:bodyPr anchor="ctr"/>
          <a:lstStyle>
            <a:lvl1pPr marL="0" indent="0" algn="ctr">
              <a:buNone/>
              <a:defRPr/>
            </a:lvl1pPr>
          </a:lstStyle>
          <a:p>
            <a:r>
              <a:rPr lang="de-DE"/>
              <a:t>Bild durch Klicken auf Symbol hinzufügen</a:t>
            </a:r>
          </a:p>
        </p:txBody>
      </p:sp>
      <p:sp>
        <p:nvSpPr>
          <p:cNvPr id="2" name="Titel 1">
            <a:extLst>
              <a:ext uri="{FF2B5EF4-FFF2-40B4-BE49-F238E27FC236}">
                <a16:creationId xmlns:a16="http://schemas.microsoft.com/office/drawing/2014/main" id="{C4FFC1AE-1FFB-425E-9C62-80BAB1C036AA}"/>
              </a:ext>
            </a:extLst>
          </p:cNvPr>
          <p:cNvSpPr>
            <a:spLocks noGrp="1"/>
          </p:cNvSpPr>
          <p:nvPr>
            <p:ph type="ctrTitle"/>
          </p:nvPr>
        </p:nvSpPr>
        <p:spPr bwMode="gray">
          <a:xfrm>
            <a:off x="875420" y="1558143"/>
            <a:ext cx="10501992" cy="565146"/>
          </a:xfrm>
          <a:solidFill>
            <a:schemeClr val="accent1"/>
          </a:solidFill>
        </p:spPr>
        <p:txBody>
          <a:bodyPr lIns="216000" tIns="36000" rIns="180000" bIns="36000" anchor="t" anchorCtr="0"/>
          <a:lstStyle>
            <a:lvl1pPr algn="l">
              <a:defRPr sz="3200"/>
            </a:lvl1pPr>
          </a:lstStyle>
          <a:p>
            <a:r>
              <a:rPr lang="de-DE"/>
              <a:t>Titelmasterformat durch Klicken bearbeiten</a:t>
            </a:r>
            <a:endParaRPr lang="de-DE" dirty="0"/>
          </a:p>
        </p:txBody>
      </p:sp>
      <p:sp>
        <p:nvSpPr>
          <p:cNvPr id="8" name="Textplatzhalter 7">
            <a:extLst>
              <a:ext uri="{FF2B5EF4-FFF2-40B4-BE49-F238E27FC236}">
                <a16:creationId xmlns:a16="http://schemas.microsoft.com/office/drawing/2014/main" id="{1B9978DC-2F00-44B6-BF60-E33BB2A53869}"/>
              </a:ext>
            </a:extLst>
          </p:cNvPr>
          <p:cNvSpPr>
            <a:spLocks noGrp="1"/>
          </p:cNvSpPr>
          <p:nvPr>
            <p:ph type="body" sz="quarter" idx="13" hasCustomPrompt="1"/>
          </p:nvPr>
        </p:nvSpPr>
        <p:spPr bwMode="gray">
          <a:xfrm>
            <a:off x="875420" y="2115666"/>
            <a:ext cx="3173062" cy="565146"/>
          </a:xfrm>
          <a:solidFill>
            <a:schemeClr val="accent4"/>
          </a:solidFill>
        </p:spPr>
        <p:txBody>
          <a:bodyPr wrap="none" lIns="216000" tIns="36000" rIns="180000" bIns="36000">
            <a:spAutoFit/>
          </a:bodyPr>
          <a:lstStyle>
            <a:lvl1pPr marL="0" indent="0">
              <a:lnSpc>
                <a:spcPct val="100000"/>
              </a:lnSpc>
              <a:spcAft>
                <a:spcPts val="0"/>
              </a:spcAft>
              <a:buNone/>
              <a:defRPr sz="3200" b="1">
                <a:solidFill>
                  <a:schemeClr val="bg1"/>
                </a:solidFill>
              </a:defRPr>
            </a:lvl1pPr>
            <a:lvl2pPr marL="176212" indent="0">
              <a:buNone/>
              <a:defRPr/>
            </a:lvl2pPr>
          </a:lstStyle>
          <a:p>
            <a:pPr lvl="0"/>
            <a:r>
              <a:rPr lang="de-DE" dirty="0"/>
              <a:t>zweite Zeile</a:t>
            </a:r>
          </a:p>
        </p:txBody>
      </p:sp>
      <p:sp>
        <p:nvSpPr>
          <p:cNvPr id="10" name="Textplatzhalter 7">
            <a:extLst>
              <a:ext uri="{FF2B5EF4-FFF2-40B4-BE49-F238E27FC236}">
                <a16:creationId xmlns:a16="http://schemas.microsoft.com/office/drawing/2014/main" id="{3E520B85-D1DB-4831-BE0C-258398D5AE45}"/>
              </a:ext>
            </a:extLst>
          </p:cNvPr>
          <p:cNvSpPr>
            <a:spLocks noGrp="1"/>
          </p:cNvSpPr>
          <p:nvPr>
            <p:ph type="body" sz="quarter" idx="15" hasCustomPrompt="1"/>
          </p:nvPr>
        </p:nvSpPr>
        <p:spPr bwMode="gray">
          <a:xfrm>
            <a:off x="875420" y="2680812"/>
            <a:ext cx="1340312" cy="267184"/>
          </a:xfrm>
          <a:solidFill>
            <a:schemeClr val="bg1"/>
          </a:solidFill>
        </p:spPr>
        <p:txBody>
          <a:bodyPr wrap="none" lIns="216000" tIns="18000" rIns="216000" bIns="18000">
            <a:spAutoFit/>
          </a:bodyPr>
          <a:lstStyle>
            <a:lvl1pPr marL="0" indent="0">
              <a:lnSpc>
                <a:spcPct val="100000"/>
              </a:lnSpc>
              <a:spcAft>
                <a:spcPts val="0"/>
              </a:spcAft>
              <a:buNone/>
              <a:defRPr sz="1500" b="0">
                <a:solidFill>
                  <a:schemeClr val="accent1"/>
                </a:solidFill>
              </a:defRPr>
            </a:lvl1pPr>
            <a:lvl2pPr marL="176212" indent="0">
              <a:buNone/>
              <a:defRPr/>
            </a:lvl2pPr>
          </a:lstStyle>
          <a:p>
            <a:pPr lvl="0"/>
            <a:r>
              <a:rPr lang="de-DE" dirty="0"/>
              <a:t>Untertitel</a:t>
            </a:r>
          </a:p>
        </p:txBody>
      </p:sp>
      <p:sp>
        <p:nvSpPr>
          <p:cNvPr id="11" name="Textplatzhalter 7">
            <a:extLst>
              <a:ext uri="{FF2B5EF4-FFF2-40B4-BE49-F238E27FC236}">
                <a16:creationId xmlns:a16="http://schemas.microsoft.com/office/drawing/2014/main" id="{01AEB64A-04BC-4C27-B335-9D25E4C99609}"/>
              </a:ext>
            </a:extLst>
          </p:cNvPr>
          <p:cNvSpPr>
            <a:spLocks noGrp="1"/>
          </p:cNvSpPr>
          <p:nvPr>
            <p:ph type="body" sz="quarter" idx="16" hasCustomPrompt="1"/>
          </p:nvPr>
        </p:nvSpPr>
        <p:spPr bwMode="gray">
          <a:xfrm>
            <a:off x="875420" y="2947996"/>
            <a:ext cx="1576724" cy="267184"/>
          </a:xfrm>
          <a:solidFill>
            <a:schemeClr val="bg1"/>
          </a:solidFill>
        </p:spPr>
        <p:txBody>
          <a:bodyPr wrap="none" lIns="216000" tIns="18000" rIns="216000" bIns="18000">
            <a:spAutoFit/>
          </a:bodyPr>
          <a:lstStyle>
            <a:lvl1pPr marL="0" indent="0">
              <a:lnSpc>
                <a:spcPct val="100000"/>
              </a:lnSpc>
              <a:spcAft>
                <a:spcPts val="0"/>
              </a:spcAft>
              <a:buNone/>
              <a:defRPr sz="1500" b="0">
                <a:solidFill>
                  <a:schemeClr val="accent1"/>
                </a:solidFill>
              </a:defRPr>
            </a:lvl1pPr>
            <a:lvl2pPr marL="176212" indent="0">
              <a:buNone/>
              <a:defRPr/>
            </a:lvl2pPr>
          </a:lstStyle>
          <a:p>
            <a:pPr lvl="0"/>
            <a:r>
              <a:rPr lang="de-DE" dirty="0"/>
              <a:t>zweite Zeile</a:t>
            </a:r>
          </a:p>
        </p:txBody>
      </p:sp>
      <p:pic>
        <p:nvPicPr>
          <p:cNvPr id="14" name="Grafik 13">
            <a:extLst>
              <a:ext uri="{FF2B5EF4-FFF2-40B4-BE49-F238E27FC236}">
                <a16:creationId xmlns:a16="http://schemas.microsoft.com/office/drawing/2014/main" id="{B22A80A7-9D92-4090-9951-DD4A878712F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gray">
          <a:xfrm>
            <a:off x="260971" y="277604"/>
            <a:ext cx="1972642" cy="555644"/>
          </a:xfrm>
          <a:prstGeom prst="rect">
            <a:avLst/>
          </a:prstGeom>
        </p:spPr>
      </p:pic>
      <p:pic>
        <p:nvPicPr>
          <p:cNvPr id="16" name="Grafik 15">
            <a:extLst>
              <a:ext uri="{FF2B5EF4-FFF2-40B4-BE49-F238E27FC236}">
                <a16:creationId xmlns:a16="http://schemas.microsoft.com/office/drawing/2014/main" id="{ACF3B14A-3F36-4A8E-8B4E-BBCB72784D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gray">
          <a:xfrm>
            <a:off x="880182" y="901499"/>
            <a:ext cx="2507494" cy="139199"/>
          </a:xfrm>
          <a:prstGeom prst="rect">
            <a:avLst/>
          </a:prstGeom>
        </p:spPr>
      </p:pic>
    </p:spTree>
    <p:extLst>
      <p:ext uri="{BB962C8B-B14F-4D97-AF65-F5344CB8AC3E}">
        <p14:creationId xmlns:p14="http://schemas.microsoft.com/office/powerpoint/2010/main" val="27904981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7.xml><?xml version="1.0" encoding="utf-8"?>
<p:sldLayout xmlns:a="http://schemas.openxmlformats.org/drawingml/2006/main" xmlns:r="http://schemas.openxmlformats.org/officeDocument/2006/relationships" xmlns:p="http://schemas.openxmlformats.org/presentationml/2006/main" showMasterSp="0" preserve="1" userDrawn="1">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4FFC1AE-1FFB-425E-9C62-80BAB1C036AA}"/>
              </a:ext>
            </a:extLst>
          </p:cNvPr>
          <p:cNvSpPr>
            <a:spLocks noGrp="1"/>
          </p:cNvSpPr>
          <p:nvPr>
            <p:ph type="ctrTitle"/>
          </p:nvPr>
        </p:nvSpPr>
        <p:spPr bwMode="gray">
          <a:xfrm>
            <a:off x="875420" y="1556792"/>
            <a:ext cx="10501992" cy="565146"/>
          </a:xfrm>
          <a:solidFill>
            <a:schemeClr val="accent1"/>
          </a:solidFill>
        </p:spPr>
        <p:txBody>
          <a:bodyPr lIns="216000" tIns="36000" rIns="180000" bIns="36000" anchor="t" anchorCtr="0"/>
          <a:lstStyle>
            <a:lvl1pPr algn="l">
              <a:defRPr sz="3200"/>
            </a:lvl1pPr>
          </a:lstStyle>
          <a:p>
            <a:r>
              <a:rPr lang="de-DE"/>
              <a:t>Titelmasterformat durch Klicken bearbeiten</a:t>
            </a:r>
            <a:endParaRPr lang="de-DE" dirty="0"/>
          </a:p>
        </p:txBody>
      </p:sp>
      <p:sp>
        <p:nvSpPr>
          <p:cNvPr id="3" name="Untertitel 2">
            <a:extLst>
              <a:ext uri="{FF2B5EF4-FFF2-40B4-BE49-F238E27FC236}">
                <a16:creationId xmlns:a16="http://schemas.microsoft.com/office/drawing/2014/main" id="{434674BA-7808-4DD2-B730-012DC04DFFC4}"/>
              </a:ext>
            </a:extLst>
          </p:cNvPr>
          <p:cNvSpPr>
            <a:spLocks noGrp="1"/>
          </p:cNvSpPr>
          <p:nvPr>
            <p:ph type="subTitle" idx="1"/>
          </p:nvPr>
        </p:nvSpPr>
        <p:spPr bwMode="gray">
          <a:xfrm>
            <a:off x="874713" y="4019440"/>
            <a:ext cx="10442575" cy="1827672"/>
          </a:xfrm>
        </p:spPr>
        <p:txBody>
          <a:bodyPr lIns="216000" tIns="144000"/>
          <a:lstStyle>
            <a:lvl1pPr marL="0" indent="0" algn="l">
              <a:spcAft>
                <a:spcPts val="0"/>
              </a:spcAft>
              <a:buNone/>
              <a:defRPr sz="150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Formatvorlage des Untertitelmasters durch Klicken bearbeiten</a:t>
            </a:r>
            <a:endParaRPr lang="de-DE" dirty="0"/>
          </a:p>
        </p:txBody>
      </p:sp>
      <p:sp>
        <p:nvSpPr>
          <p:cNvPr id="8" name="Textplatzhalter 7">
            <a:extLst>
              <a:ext uri="{FF2B5EF4-FFF2-40B4-BE49-F238E27FC236}">
                <a16:creationId xmlns:a16="http://schemas.microsoft.com/office/drawing/2014/main" id="{1B9978DC-2F00-44B6-BF60-E33BB2A53869}"/>
              </a:ext>
            </a:extLst>
          </p:cNvPr>
          <p:cNvSpPr>
            <a:spLocks noGrp="1"/>
          </p:cNvSpPr>
          <p:nvPr>
            <p:ph type="body" sz="quarter" idx="13" hasCustomPrompt="1"/>
          </p:nvPr>
        </p:nvSpPr>
        <p:spPr bwMode="gray">
          <a:xfrm>
            <a:off x="875420" y="2112794"/>
            <a:ext cx="3173062" cy="565146"/>
          </a:xfrm>
          <a:solidFill>
            <a:schemeClr val="accent1"/>
          </a:solidFill>
        </p:spPr>
        <p:txBody>
          <a:bodyPr wrap="none" lIns="216000" tIns="36000" rIns="180000" bIns="36000">
            <a:spAutoFit/>
          </a:bodyPr>
          <a:lstStyle>
            <a:lvl1pPr marL="0" indent="0">
              <a:lnSpc>
                <a:spcPct val="100000"/>
              </a:lnSpc>
              <a:spcAft>
                <a:spcPts val="0"/>
              </a:spcAft>
              <a:buNone/>
              <a:defRPr sz="3200" b="1">
                <a:solidFill>
                  <a:schemeClr val="bg1"/>
                </a:solidFill>
              </a:defRPr>
            </a:lvl1pPr>
            <a:lvl2pPr marL="176212" indent="0">
              <a:buNone/>
              <a:defRPr/>
            </a:lvl2pPr>
          </a:lstStyle>
          <a:p>
            <a:pPr lvl="0"/>
            <a:r>
              <a:rPr lang="de-DE" dirty="0"/>
              <a:t>zweite Zeile</a:t>
            </a:r>
          </a:p>
        </p:txBody>
      </p:sp>
      <p:sp>
        <p:nvSpPr>
          <p:cNvPr id="9" name="Textplatzhalter 7">
            <a:extLst>
              <a:ext uri="{FF2B5EF4-FFF2-40B4-BE49-F238E27FC236}">
                <a16:creationId xmlns:a16="http://schemas.microsoft.com/office/drawing/2014/main" id="{7EDCBAA7-83DE-41B4-B3A9-54F687B00AC1}"/>
              </a:ext>
            </a:extLst>
          </p:cNvPr>
          <p:cNvSpPr>
            <a:spLocks noGrp="1"/>
          </p:cNvSpPr>
          <p:nvPr>
            <p:ph type="body" sz="quarter" idx="14" hasCustomPrompt="1"/>
          </p:nvPr>
        </p:nvSpPr>
        <p:spPr bwMode="gray">
          <a:xfrm>
            <a:off x="875420" y="2675822"/>
            <a:ext cx="2931009" cy="565146"/>
          </a:xfrm>
          <a:solidFill>
            <a:schemeClr val="accent1"/>
          </a:solidFill>
        </p:spPr>
        <p:txBody>
          <a:bodyPr wrap="none" lIns="216000" tIns="36000" rIns="180000" bIns="36000">
            <a:spAutoFit/>
          </a:bodyPr>
          <a:lstStyle>
            <a:lvl1pPr marL="0" indent="0">
              <a:lnSpc>
                <a:spcPct val="100000"/>
              </a:lnSpc>
              <a:spcAft>
                <a:spcPts val="0"/>
              </a:spcAft>
              <a:buNone/>
              <a:defRPr sz="3200" b="1">
                <a:solidFill>
                  <a:schemeClr val="bg1"/>
                </a:solidFill>
              </a:defRPr>
            </a:lvl1pPr>
            <a:lvl2pPr marL="176212" indent="0">
              <a:buNone/>
              <a:defRPr/>
            </a:lvl2pPr>
          </a:lstStyle>
          <a:p>
            <a:pPr lvl="0"/>
            <a:r>
              <a:rPr lang="de-DE" dirty="0"/>
              <a:t>dritte Zeile</a:t>
            </a:r>
          </a:p>
        </p:txBody>
      </p:sp>
      <p:sp>
        <p:nvSpPr>
          <p:cNvPr id="10" name="Textplatzhalter 7">
            <a:extLst>
              <a:ext uri="{FF2B5EF4-FFF2-40B4-BE49-F238E27FC236}">
                <a16:creationId xmlns:a16="http://schemas.microsoft.com/office/drawing/2014/main" id="{3E520B85-D1DB-4831-BE0C-258398D5AE45}"/>
              </a:ext>
            </a:extLst>
          </p:cNvPr>
          <p:cNvSpPr>
            <a:spLocks noGrp="1"/>
          </p:cNvSpPr>
          <p:nvPr>
            <p:ph type="body" sz="quarter" idx="15" hasCustomPrompt="1"/>
          </p:nvPr>
        </p:nvSpPr>
        <p:spPr bwMode="gray">
          <a:xfrm>
            <a:off x="875420" y="3238850"/>
            <a:ext cx="1991650" cy="390295"/>
          </a:xfrm>
          <a:solidFill>
            <a:schemeClr val="accent4"/>
          </a:solidFill>
        </p:spPr>
        <p:txBody>
          <a:bodyPr wrap="none" lIns="216000" tIns="18000" rIns="180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Untertitel</a:t>
            </a:r>
          </a:p>
        </p:txBody>
      </p:sp>
      <p:sp>
        <p:nvSpPr>
          <p:cNvPr id="11" name="Textplatzhalter 7">
            <a:extLst>
              <a:ext uri="{FF2B5EF4-FFF2-40B4-BE49-F238E27FC236}">
                <a16:creationId xmlns:a16="http://schemas.microsoft.com/office/drawing/2014/main" id="{01AEB64A-04BC-4C27-B335-9D25E4C99609}"/>
              </a:ext>
            </a:extLst>
          </p:cNvPr>
          <p:cNvSpPr>
            <a:spLocks noGrp="1"/>
          </p:cNvSpPr>
          <p:nvPr>
            <p:ph type="body" sz="quarter" idx="16" hasCustomPrompt="1"/>
          </p:nvPr>
        </p:nvSpPr>
        <p:spPr bwMode="gray">
          <a:xfrm>
            <a:off x="875420" y="3629145"/>
            <a:ext cx="2416445" cy="390295"/>
          </a:xfrm>
          <a:solidFill>
            <a:schemeClr val="accent4"/>
          </a:solidFill>
        </p:spPr>
        <p:txBody>
          <a:bodyPr wrap="none" lIns="216000" tIns="18000" rIns="180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pic>
        <p:nvPicPr>
          <p:cNvPr id="14" name="Grafik 13">
            <a:extLst>
              <a:ext uri="{FF2B5EF4-FFF2-40B4-BE49-F238E27FC236}">
                <a16:creationId xmlns:a16="http://schemas.microsoft.com/office/drawing/2014/main" id="{B22A80A7-9D92-4090-9951-DD4A878712F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gray">
          <a:xfrm>
            <a:off x="260971" y="277604"/>
            <a:ext cx="1972642" cy="555644"/>
          </a:xfrm>
          <a:prstGeom prst="rect">
            <a:avLst/>
          </a:prstGeom>
        </p:spPr>
      </p:pic>
      <p:pic>
        <p:nvPicPr>
          <p:cNvPr id="16" name="Grafik 15">
            <a:extLst>
              <a:ext uri="{FF2B5EF4-FFF2-40B4-BE49-F238E27FC236}">
                <a16:creationId xmlns:a16="http://schemas.microsoft.com/office/drawing/2014/main" id="{ACF3B14A-3F36-4A8E-8B4E-BBCB72784D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gray">
          <a:xfrm>
            <a:off x="880182" y="901499"/>
            <a:ext cx="2507494" cy="139199"/>
          </a:xfrm>
          <a:prstGeom prst="rect">
            <a:avLst/>
          </a:prstGeom>
        </p:spPr>
      </p:pic>
    </p:spTree>
    <p:extLst>
      <p:ext uri="{BB962C8B-B14F-4D97-AF65-F5344CB8AC3E}">
        <p14:creationId xmlns:p14="http://schemas.microsoft.com/office/powerpoint/2010/main" val="987263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8.xml><?xml version="1.0" encoding="utf-8"?>
<p:sldLayout xmlns:a="http://schemas.openxmlformats.org/drawingml/2006/main" xmlns:r="http://schemas.openxmlformats.org/officeDocument/2006/relationships" xmlns:p="http://schemas.openxmlformats.org/presentationml/2006/main" preserve="1" userDrawn="1">
  <p:cSld name="Kapiteltrenner mit Bild">
    <p:spTree>
      <p:nvGrpSpPr>
        <p:cNvPr id="1" name=""/>
        <p:cNvGrpSpPr/>
        <p:nvPr/>
      </p:nvGrpSpPr>
      <p:grpSpPr>
        <a:xfrm>
          <a:off x="0" y="0"/>
          <a:ext cx="0" cy="0"/>
          <a:chOff x="0" y="0"/>
          <a:chExt cx="0" cy="0"/>
        </a:xfrm>
      </p:grpSpPr>
      <p:sp>
        <p:nvSpPr>
          <p:cNvPr id="12" name="Bildplatzhalter 7">
            <a:extLst>
              <a:ext uri="{FF2B5EF4-FFF2-40B4-BE49-F238E27FC236}">
                <a16:creationId xmlns:a16="http://schemas.microsoft.com/office/drawing/2014/main" id="{66CD136A-F69F-4B3D-92D9-A7FBBAA0FDEB}"/>
              </a:ext>
            </a:extLst>
          </p:cNvPr>
          <p:cNvSpPr>
            <a:spLocks noGrp="1"/>
          </p:cNvSpPr>
          <p:nvPr>
            <p:ph type="pic" sz="quarter" idx="15"/>
          </p:nvPr>
        </p:nvSpPr>
        <p:spPr bwMode="gray">
          <a:xfrm>
            <a:off x="1" y="1222371"/>
            <a:ext cx="12191999" cy="5122867"/>
          </a:xfrm>
          <a:solidFill>
            <a:schemeClr val="bg2"/>
          </a:solidFill>
        </p:spPr>
        <p:txBody>
          <a:bodyPr anchor="ctr"/>
          <a:lstStyle>
            <a:lvl1pPr marL="0" indent="0" algn="ctr">
              <a:buNone/>
              <a:defRPr/>
            </a:lvl1pPr>
          </a:lstStyle>
          <a:p>
            <a:r>
              <a:rPr lang="de-DE"/>
              <a:t>Bild durch Klicken auf Symbol hinzufügen</a:t>
            </a:r>
            <a:endParaRPr lang="de-DE" dirty="0"/>
          </a:p>
        </p:txBody>
      </p:sp>
      <p:sp>
        <p:nvSpPr>
          <p:cNvPr id="2" name="Titel 1">
            <a:extLst>
              <a:ext uri="{FF2B5EF4-FFF2-40B4-BE49-F238E27FC236}">
                <a16:creationId xmlns:a16="http://schemas.microsoft.com/office/drawing/2014/main" id="{C4FFC1AE-1FFB-425E-9C62-80BAB1C036AA}"/>
              </a:ext>
            </a:extLst>
          </p:cNvPr>
          <p:cNvSpPr>
            <a:spLocks noGrp="1"/>
          </p:cNvSpPr>
          <p:nvPr>
            <p:ph type="ctrTitle"/>
          </p:nvPr>
        </p:nvSpPr>
        <p:spPr bwMode="gray">
          <a:xfrm>
            <a:off x="875420" y="657225"/>
            <a:ext cx="10501992" cy="565146"/>
          </a:xfrm>
          <a:solidFill>
            <a:schemeClr val="accent1"/>
          </a:solidFill>
        </p:spPr>
        <p:txBody>
          <a:bodyPr lIns="216000" tIns="36000" rIns="180000" bIns="36000" anchor="t" anchorCtr="0"/>
          <a:lstStyle>
            <a:lvl1pPr algn="l">
              <a:defRPr sz="3200"/>
            </a:lvl1pPr>
          </a:lstStyle>
          <a:p>
            <a:r>
              <a:rPr lang="de-DE"/>
              <a:t>Titelmasterformat durch Klicken bearbeiten</a:t>
            </a:r>
            <a:endParaRPr lang="de-DE" dirty="0"/>
          </a:p>
        </p:txBody>
      </p:sp>
      <p:sp>
        <p:nvSpPr>
          <p:cNvPr id="8" name="Textplatzhalter 7">
            <a:extLst>
              <a:ext uri="{FF2B5EF4-FFF2-40B4-BE49-F238E27FC236}">
                <a16:creationId xmlns:a16="http://schemas.microsoft.com/office/drawing/2014/main" id="{1B9978DC-2F00-44B6-BF60-E33BB2A53869}"/>
              </a:ext>
            </a:extLst>
          </p:cNvPr>
          <p:cNvSpPr>
            <a:spLocks noGrp="1"/>
          </p:cNvSpPr>
          <p:nvPr>
            <p:ph type="body" sz="quarter" idx="13" hasCustomPrompt="1"/>
          </p:nvPr>
        </p:nvSpPr>
        <p:spPr bwMode="gray">
          <a:xfrm>
            <a:off x="875420" y="1225301"/>
            <a:ext cx="3214740" cy="572840"/>
          </a:xfrm>
          <a:solidFill>
            <a:schemeClr val="accent4"/>
          </a:solidFill>
        </p:spPr>
        <p:txBody>
          <a:bodyPr wrap="none" lIns="216000" tIns="36000" rIns="180000" bIns="36000">
            <a:spAutoFit/>
          </a:bodyPr>
          <a:lstStyle>
            <a:lvl1pPr marL="0" indent="0">
              <a:lnSpc>
                <a:spcPct val="100000"/>
              </a:lnSpc>
              <a:spcAft>
                <a:spcPts val="0"/>
              </a:spcAft>
              <a:buNone/>
              <a:defRPr sz="3200" b="1">
                <a:solidFill>
                  <a:schemeClr val="bg1"/>
                </a:solidFill>
              </a:defRPr>
            </a:lvl1pPr>
            <a:lvl2pPr marL="176212" indent="0">
              <a:buNone/>
              <a:defRPr/>
            </a:lvl2pPr>
          </a:lstStyle>
          <a:p>
            <a:pPr lvl="0"/>
            <a:r>
              <a:rPr lang="de-DE" dirty="0"/>
              <a:t>zweite Zeile</a:t>
            </a:r>
          </a:p>
        </p:txBody>
      </p:sp>
      <p:sp>
        <p:nvSpPr>
          <p:cNvPr id="9" name="Textplatzhalter 7">
            <a:extLst>
              <a:ext uri="{FF2B5EF4-FFF2-40B4-BE49-F238E27FC236}">
                <a16:creationId xmlns:a16="http://schemas.microsoft.com/office/drawing/2014/main" id="{7EDCBAA7-83DE-41B4-B3A9-54F687B00AC1}"/>
              </a:ext>
            </a:extLst>
          </p:cNvPr>
          <p:cNvSpPr>
            <a:spLocks noGrp="1"/>
          </p:cNvSpPr>
          <p:nvPr>
            <p:ph type="body" sz="quarter" idx="14" hasCustomPrompt="1"/>
          </p:nvPr>
        </p:nvSpPr>
        <p:spPr bwMode="gray">
          <a:xfrm>
            <a:off x="875420" y="1798141"/>
            <a:ext cx="1340312" cy="267184"/>
          </a:xfrm>
          <a:solidFill>
            <a:schemeClr val="bg1"/>
          </a:solidFill>
        </p:spPr>
        <p:txBody>
          <a:bodyPr wrap="none" lIns="216000" tIns="18000" rIns="216000" bIns="18000">
            <a:spAutoFit/>
          </a:bodyPr>
          <a:lstStyle>
            <a:lvl1pPr marL="0" indent="0">
              <a:lnSpc>
                <a:spcPct val="100000"/>
              </a:lnSpc>
              <a:spcAft>
                <a:spcPts val="0"/>
              </a:spcAft>
              <a:buNone/>
              <a:defRPr sz="1500" b="0">
                <a:solidFill>
                  <a:schemeClr val="accent1"/>
                </a:solidFill>
              </a:defRPr>
            </a:lvl1pPr>
            <a:lvl2pPr marL="176212" indent="0">
              <a:buNone/>
              <a:defRPr/>
            </a:lvl2pPr>
          </a:lstStyle>
          <a:p>
            <a:pPr lvl="0"/>
            <a:r>
              <a:rPr lang="de-DE" dirty="0"/>
              <a:t>Untertitel</a:t>
            </a:r>
          </a:p>
        </p:txBody>
      </p:sp>
      <p:sp>
        <p:nvSpPr>
          <p:cNvPr id="4" name="Fußzeilenplatzhalter 3">
            <a:extLst>
              <a:ext uri="{FF2B5EF4-FFF2-40B4-BE49-F238E27FC236}">
                <a16:creationId xmlns:a16="http://schemas.microsoft.com/office/drawing/2014/main" id="{B39525DF-F86B-4689-A1E9-CE6127F51FD9}"/>
              </a:ext>
            </a:extLst>
          </p:cNvPr>
          <p:cNvSpPr>
            <a:spLocks noGrp="1"/>
          </p:cNvSpPr>
          <p:nvPr>
            <p:ph type="ftr" sz="quarter" idx="17"/>
          </p:nvPr>
        </p:nvSpPr>
        <p:spPr bwMode="gray"/>
        <p:txBody>
          <a:bodyPr/>
          <a:lstStyle/>
          <a:p>
            <a:r>
              <a:rPr lang="de-DE"/>
              <a:t>Titel | Abteilung/Institut | Datum</a:t>
            </a:r>
            <a:endParaRPr lang="de-DE" dirty="0"/>
          </a:p>
        </p:txBody>
      </p:sp>
      <p:sp>
        <p:nvSpPr>
          <p:cNvPr id="5" name="Foliennummernplatzhalter 4">
            <a:extLst>
              <a:ext uri="{FF2B5EF4-FFF2-40B4-BE49-F238E27FC236}">
                <a16:creationId xmlns:a16="http://schemas.microsoft.com/office/drawing/2014/main" id="{8EC4BFED-99BE-4907-AA75-07C1D6CCD358}"/>
              </a:ext>
            </a:extLst>
          </p:cNvPr>
          <p:cNvSpPr>
            <a:spLocks noGrp="1"/>
          </p:cNvSpPr>
          <p:nvPr>
            <p:ph type="sldNum" sz="quarter" idx="18"/>
          </p:nvPr>
        </p:nvSpPr>
        <p:spPr bwMode="gray"/>
        <p:txBody>
          <a:bodyPr/>
          <a:lstStyle/>
          <a:p>
            <a:fld id="{C457A7E8-3F45-46AC-80A6-5B03F18BB502}" type="slidenum">
              <a:rPr lang="de-DE" smtClean="0"/>
              <a:pPr/>
              <a:t>‹#›</a:t>
            </a:fld>
            <a:endParaRPr lang="de-DE"/>
          </a:p>
        </p:txBody>
      </p:sp>
      <p:sp>
        <p:nvSpPr>
          <p:cNvPr id="13" name="Textplatzhalter 7">
            <a:extLst>
              <a:ext uri="{FF2B5EF4-FFF2-40B4-BE49-F238E27FC236}">
                <a16:creationId xmlns:a16="http://schemas.microsoft.com/office/drawing/2014/main" id="{3E034FC6-F2CC-4F22-938B-23A0F6B9588F}"/>
              </a:ext>
            </a:extLst>
          </p:cNvPr>
          <p:cNvSpPr>
            <a:spLocks noGrp="1"/>
          </p:cNvSpPr>
          <p:nvPr>
            <p:ph type="body" sz="quarter" idx="19" hasCustomPrompt="1"/>
          </p:nvPr>
        </p:nvSpPr>
        <p:spPr bwMode="gray">
          <a:xfrm>
            <a:off x="875420" y="2065325"/>
            <a:ext cx="1576724" cy="267184"/>
          </a:xfrm>
          <a:solidFill>
            <a:schemeClr val="bg1"/>
          </a:solidFill>
        </p:spPr>
        <p:txBody>
          <a:bodyPr wrap="none" lIns="216000" tIns="18000" rIns="216000" bIns="18000">
            <a:spAutoFit/>
          </a:bodyPr>
          <a:lstStyle>
            <a:lvl1pPr marL="0" indent="0">
              <a:lnSpc>
                <a:spcPct val="100000"/>
              </a:lnSpc>
              <a:spcAft>
                <a:spcPts val="0"/>
              </a:spcAft>
              <a:buNone/>
              <a:defRPr sz="1500" b="0">
                <a:solidFill>
                  <a:schemeClr val="accent1"/>
                </a:solidFill>
              </a:defRPr>
            </a:lvl1pPr>
            <a:lvl2pPr marL="176212" indent="0">
              <a:buNone/>
              <a:defRPr/>
            </a:lvl2pPr>
          </a:lstStyle>
          <a:p>
            <a:pPr lvl="0"/>
            <a:r>
              <a:rPr lang="de-DE" dirty="0"/>
              <a:t>zweite Zeile</a:t>
            </a:r>
          </a:p>
        </p:txBody>
      </p:sp>
      <p:sp>
        <p:nvSpPr>
          <p:cNvPr id="14" name="Textplatzhalter 7">
            <a:extLst>
              <a:ext uri="{FF2B5EF4-FFF2-40B4-BE49-F238E27FC236}">
                <a16:creationId xmlns:a16="http://schemas.microsoft.com/office/drawing/2014/main" id="{239D957E-8690-40AD-9288-E9F315E4BFBB}"/>
              </a:ext>
            </a:extLst>
          </p:cNvPr>
          <p:cNvSpPr>
            <a:spLocks noGrp="1"/>
          </p:cNvSpPr>
          <p:nvPr>
            <p:ph type="body" sz="quarter" idx="20" hasCustomPrompt="1"/>
          </p:nvPr>
        </p:nvSpPr>
        <p:spPr bwMode="gray">
          <a:xfrm>
            <a:off x="875420" y="2332509"/>
            <a:ext cx="1482146" cy="267184"/>
          </a:xfrm>
          <a:solidFill>
            <a:schemeClr val="bg1"/>
          </a:solidFill>
        </p:spPr>
        <p:txBody>
          <a:bodyPr wrap="none" lIns="216000" tIns="18000" rIns="216000" bIns="18000">
            <a:spAutoFit/>
          </a:bodyPr>
          <a:lstStyle>
            <a:lvl1pPr marL="0" indent="0">
              <a:lnSpc>
                <a:spcPct val="100000"/>
              </a:lnSpc>
              <a:spcAft>
                <a:spcPts val="0"/>
              </a:spcAft>
              <a:buNone/>
              <a:defRPr sz="1500" b="0">
                <a:solidFill>
                  <a:schemeClr val="accent1"/>
                </a:solidFill>
              </a:defRPr>
            </a:lvl1pPr>
            <a:lvl2pPr marL="176212" indent="0">
              <a:buNone/>
              <a:defRPr/>
            </a:lvl2pPr>
          </a:lstStyle>
          <a:p>
            <a:pPr lvl="0"/>
            <a:r>
              <a:rPr lang="de-DE" dirty="0"/>
              <a:t>dritte Zeile</a:t>
            </a:r>
          </a:p>
        </p:txBody>
      </p:sp>
    </p:spTree>
    <p:extLst>
      <p:ext uri="{BB962C8B-B14F-4D97-AF65-F5344CB8AC3E}">
        <p14:creationId xmlns:p14="http://schemas.microsoft.com/office/powerpoint/2010/main" val="28640793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9.xml><?xml version="1.0" encoding="utf-8"?>
<p:sldLayout xmlns:a="http://schemas.openxmlformats.org/drawingml/2006/main" xmlns:r="http://schemas.openxmlformats.org/officeDocument/2006/relationships" xmlns:p="http://schemas.openxmlformats.org/presentationml/2006/main" preserve="1" userDrawn="1">
  <p:cSld name="Kapiteltrenn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4FFC1AE-1FFB-425E-9C62-80BAB1C036AA}"/>
              </a:ext>
            </a:extLst>
          </p:cNvPr>
          <p:cNvSpPr>
            <a:spLocks noGrp="1"/>
          </p:cNvSpPr>
          <p:nvPr>
            <p:ph type="ctrTitle"/>
          </p:nvPr>
        </p:nvSpPr>
        <p:spPr bwMode="gray">
          <a:xfrm>
            <a:off x="875420" y="1292748"/>
            <a:ext cx="10501992" cy="565146"/>
          </a:xfrm>
          <a:solidFill>
            <a:schemeClr val="accent1"/>
          </a:solidFill>
        </p:spPr>
        <p:txBody>
          <a:bodyPr lIns="216000" tIns="36000" rIns="180000" bIns="36000" anchor="t" anchorCtr="0"/>
          <a:lstStyle>
            <a:lvl1pPr algn="l">
              <a:defRPr sz="3200"/>
            </a:lvl1pPr>
          </a:lstStyle>
          <a:p>
            <a:r>
              <a:rPr lang="de-DE"/>
              <a:t>Titelmasterformat durch Klicken bearbeiten</a:t>
            </a:r>
            <a:endParaRPr lang="de-DE" dirty="0"/>
          </a:p>
        </p:txBody>
      </p:sp>
      <p:sp>
        <p:nvSpPr>
          <p:cNvPr id="3" name="Untertitel 2">
            <a:extLst>
              <a:ext uri="{FF2B5EF4-FFF2-40B4-BE49-F238E27FC236}">
                <a16:creationId xmlns:a16="http://schemas.microsoft.com/office/drawing/2014/main" id="{434674BA-7808-4DD2-B730-012DC04DFFC4}"/>
              </a:ext>
            </a:extLst>
          </p:cNvPr>
          <p:cNvSpPr>
            <a:spLocks noGrp="1"/>
          </p:cNvSpPr>
          <p:nvPr>
            <p:ph type="subTitle" idx="1"/>
          </p:nvPr>
        </p:nvSpPr>
        <p:spPr bwMode="gray">
          <a:xfrm>
            <a:off x="874713" y="3382893"/>
            <a:ext cx="10442575" cy="1907022"/>
          </a:xfrm>
        </p:spPr>
        <p:txBody>
          <a:bodyPr lIns="216000" tIns="144000"/>
          <a:lstStyle>
            <a:lvl1pPr marL="0" indent="0" algn="l">
              <a:spcAft>
                <a:spcPts val="0"/>
              </a:spcAft>
              <a:buNone/>
              <a:defRPr sz="150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Formatvorlage des Untertitelmasters durch Klicken bearbeiten</a:t>
            </a:r>
            <a:endParaRPr lang="de-DE" dirty="0"/>
          </a:p>
        </p:txBody>
      </p:sp>
      <p:sp>
        <p:nvSpPr>
          <p:cNvPr id="8" name="Textplatzhalter 7">
            <a:extLst>
              <a:ext uri="{FF2B5EF4-FFF2-40B4-BE49-F238E27FC236}">
                <a16:creationId xmlns:a16="http://schemas.microsoft.com/office/drawing/2014/main" id="{1B9978DC-2F00-44B6-BF60-E33BB2A53869}"/>
              </a:ext>
            </a:extLst>
          </p:cNvPr>
          <p:cNvSpPr>
            <a:spLocks noGrp="1"/>
          </p:cNvSpPr>
          <p:nvPr>
            <p:ph type="body" sz="quarter" idx="13" hasCustomPrompt="1"/>
          </p:nvPr>
        </p:nvSpPr>
        <p:spPr bwMode="gray">
          <a:xfrm>
            <a:off x="875420" y="1856062"/>
            <a:ext cx="3214740" cy="572840"/>
          </a:xfrm>
          <a:solidFill>
            <a:schemeClr val="accent1"/>
          </a:solidFill>
        </p:spPr>
        <p:txBody>
          <a:bodyPr wrap="none" lIns="216000" tIns="36000" rIns="180000" bIns="36000">
            <a:spAutoFit/>
          </a:bodyPr>
          <a:lstStyle>
            <a:lvl1pPr marL="0" indent="0">
              <a:lnSpc>
                <a:spcPct val="100000"/>
              </a:lnSpc>
              <a:spcAft>
                <a:spcPts val="0"/>
              </a:spcAft>
              <a:buNone/>
              <a:defRPr sz="3200" b="1">
                <a:solidFill>
                  <a:schemeClr val="bg1"/>
                </a:solidFill>
              </a:defRPr>
            </a:lvl1pPr>
            <a:lvl2pPr marL="176212" indent="0">
              <a:buNone/>
              <a:defRPr/>
            </a:lvl2pPr>
          </a:lstStyle>
          <a:p>
            <a:pPr lvl="0"/>
            <a:r>
              <a:rPr lang="de-DE" dirty="0"/>
              <a:t>zweite Zeile</a:t>
            </a:r>
          </a:p>
        </p:txBody>
      </p:sp>
      <p:sp>
        <p:nvSpPr>
          <p:cNvPr id="9" name="Textplatzhalter 7">
            <a:extLst>
              <a:ext uri="{FF2B5EF4-FFF2-40B4-BE49-F238E27FC236}">
                <a16:creationId xmlns:a16="http://schemas.microsoft.com/office/drawing/2014/main" id="{7EDCBAA7-83DE-41B4-B3A9-54F687B00AC1}"/>
              </a:ext>
            </a:extLst>
          </p:cNvPr>
          <p:cNvSpPr>
            <a:spLocks noGrp="1"/>
          </p:cNvSpPr>
          <p:nvPr>
            <p:ph type="body" sz="quarter" idx="14" hasCustomPrompt="1"/>
          </p:nvPr>
        </p:nvSpPr>
        <p:spPr bwMode="gray">
          <a:xfrm>
            <a:off x="875420" y="2428902"/>
            <a:ext cx="2967878" cy="572840"/>
          </a:xfrm>
          <a:solidFill>
            <a:schemeClr val="accent1"/>
          </a:solidFill>
        </p:spPr>
        <p:txBody>
          <a:bodyPr wrap="none" lIns="216000" tIns="36000" rIns="180000" bIns="36000">
            <a:spAutoFit/>
          </a:bodyPr>
          <a:lstStyle>
            <a:lvl1pPr marL="0" indent="0">
              <a:lnSpc>
                <a:spcPct val="100000"/>
              </a:lnSpc>
              <a:spcAft>
                <a:spcPts val="0"/>
              </a:spcAft>
              <a:buNone/>
              <a:defRPr sz="3200" b="1">
                <a:solidFill>
                  <a:schemeClr val="bg1"/>
                </a:solidFill>
              </a:defRPr>
            </a:lvl1pPr>
            <a:lvl2pPr marL="176212" indent="0">
              <a:buNone/>
              <a:defRPr/>
            </a:lvl2pPr>
          </a:lstStyle>
          <a:p>
            <a:pPr lvl="0"/>
            <a:r>
              <a:rPr lang="de-DE" dirty="0"/>
              <a:t>dritte Zeile</a:t>
            </a:r>
          </a:p>
        </p:txBody>
      </p:sp>
      <p:sp>
        <p:nvSpPr>
          <p:cNvPr id="10" name="Textplatzhalter 7">
            <a:extLst>
              <a:ext uri="{FF2B5EF4-FFF2-40B4-BE49-F238E27FC236}">
                <a16:creationId xmlns:a16="http://schemas.microsoft.com/office/drawing/2014/main" id="{3E520B85-D1DB-4831-BE0C-258398D5AE45}"/>
              </a:ext>
            </a:extLst>
          </p:cNvPr>
          <p:cNvSpPr>
            <a:spLocks noGrp="1"/>
          </p:cNvSpPr>
          <p:nvPr>
            <p:ph type="body" sz="quarter" idx="15" hasCustomPrompt="1"/>
          </p:nvPr>
        </p:nvSpPr>
        <p:spPr bwMode="gray">
          <a:xfrm>
            <a:off x="875420" y="2992598"/>
            <a:ext cx="1991650" cy="390295"/>
          </a:xfrm>
          <a:solidFill>
            <a:schemeClr val="accent4"/>
          </a:solidFill>
        </p:spPr>
        <p:txBody>
          <a:bodyPr wrap="none" lIns="216000" tIns="18000" rIns="180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Untertitel</a:t>
            </a:r>
          </a:p>
        </p:txBody>
      </p:sp>
      <p:sp>
        <p:nvSpPr>
          <p:cNvPr id="4" name="Fußzeilenplatzhalter 3">
            <a:extLst>
              <a:ext uri="{FF2B5EF4-FFF2-40B4-BE49-F238E27FC236}">
                <a16:creationId xmlns:a16="http://schemas.microsoft.com/office/drawing/2014/main" id="{B39525DF-F86B-4689-A1E9-CE6127F51FD9}"/>
              </a:ext>
            </a:extLst>
          </p:cNvPr>
          <p:cNvSpPr>
            <a:spLocks noGrp="1"/>
          </p:cNvSpPr>
          <p:nvPr>
            <p:ph type="ftr" sz="quarter" idx="17"/>
          </p:nvPr>
        </p:nvSpPr>
        <p:spPr bwMode="gray"/>
        <p:txBody>
          <a:bodyPr/>
          <a:lstStyle/>
          <a:p>
            <a:r>
              <a:rPr lang="de-DE"/>
              <a:t>Titel | Abteilung/Institut | Datum</a:t>
            </a:r>
            <a:endParaRPr lang="de-DE" dirty="0"/>
          </a:p>
        </p:txBody>
      </p:sp>
      <p:sp>
        <p:nvSpPr>
          <p:cNvPr id="5" name="Foliennummernplatzhalter 4">
            <a:extLst>
              <a:ext uri="{FF2B5EF4-FFF2-40B4-BE49-F238E27FC236}">
                <a16:creationId xmlns:a16="http://schemas.microsoft.com/office/drawing/2014/main" id="{8EC4BFED-99BE-4907-AA75-07C1D6CCD358}"/>
              </a:ext>
            </a:extLst>
          </p:cNvPr>
          <p:cNvSpPr>
            <a:spLocks noGrp="1"/>
          </p:cNvSpPr>
          <p:nvPr>
            <p:ph type="sldNum" sz="quarter" idx="18"/>
          </p:nvPr>
        </p:nvSpPr>
        <p:spPr bwMode="gray"/>
        <p:txBody>
          <a:bodyPr/>
          <a:lstStyle/>
          <a:p>
            <a:fld id="{C457A7E8-3F45-46AC-80A6-5B03F18BB502}" type="slidenum">
              <a:rPr lang="de-DE" smtClean="0"/>
              <a:pPr/>
              <a:t>‹#›</a:t>
            </a:fld>
            <a:endParaRPr lang="de-DE"/>
          </a:p>
        </p:txBody>
      </p:sp>
    </p:spTree>
    <p:extLst>
      <p:ext uri="{BB962C8B-B14F-4D97-AF65-F5344CB8AC3E}">
        <p14:creationId xmlns:p14="http://schemas.microsoft.com/office/powerpoint/2010/main" val="34835008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0.xml><?xml version="1.0" encoding="utf-8"?>
<p:sldLayout xmlns:a="http://schemas.openxmlformats.org/drawingml/2006/main" xmlns:r="http://schemas.openxmlformats.org/officeDocument/2006/relationships" xmlns:p="http://schemas.openxmlformats.org/presentationml/2006/main" preserve="1" userDrawn="1">
  <p:cSld name="Agenda (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B41DB1D-FF3F-421B-958B-B0A6998A5AFD}"/>
              </a:ext>
            </a:extLst>
          </p:cNvPr>
          <p:cNvSpPr>
            <a:spLocks noGrp="1"/>
          </p:cNvSpPr>
          <p:nvPr>
            <p:ph type="title"/>
          </p:nvPr>
        </p:nvSpPr>
        <p:spPr bwMode="gray">
          <a:xfrm>
            <a:off x="874712" y="656692"/>
            <a:ext cx="5019104" cy="390295"/>
          </a:xfrm>
        </p:spPr>
        <p:txBody>
          <a:bodyPr/>
          <a:lstStyle/>
          <a:p>
            <a:r>
              <a:rPr lang="de-DE"/>
              <a:t>Titelmasterformat durch Klicken bearbeiten</a:t>
            </a:r>
            <a:endParaRPr lang="de-DE" dirty="0"/>
          </a:p>
        </p:txBody>
      </p:sp>
      <p:sp>
        <p:nvSpPr>
          <p:cNvPr id="5" name="Fußzeilenplatzhalter 4">
            <a:extLst>
              <a:ext uri="{FF2B5EF4-FFF2-40B4-BE49-F238E27FC236}">
                <a16:creationId xmlns:a16="http://schemas.microsoft.com/office/drawing/2014/main" id="{278163EA-C4AE-4DD7-BB50-8483E944ECB1}"/>
              </a:ext>
            </a:extLst>
          </p:cNvPr>
          <p:cNvSpPr>
            <a:spLocks noGrp="1"/>
          </p:cNvSpPr>
          <p:nvPr>
            <p:ph type="ftr" sz="quarter" idx="11"/>
          </p:nvPr>
        </p:nvSpPr>
        <p:spPr bwMode="gray"/>
        <p:txBody>
          <a:bodyPr/>
          <a:lstStyle/>
          <a:p>
            <a:r>
              <a:rPr lang="de-DE"/>
              <a:t>Titel | Abteilung/Institut | Datum</a:t>
            </a:r>
          </a:p>
        </p:txBody>
      </p:sp>
      <p:sp>
        <p:nvSpPr>
          <p:cNvPr id="6" name="Foliennummernplatzhalter 5">
            <a:extLst>
              <a:ext uri="{FF2B5EF4-FFF2-40B4-BE49-F238E27FC236}">
                <a16:creationId xmlns:a16="http://schemas.microsoft.com/office/drawing/2014/main" id="{8CBA344E-FD75-4A15-A097-1B6E45AAF907}"/>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8" name="Textplatzhalter 7">
            <a:extLst>
              <a:ext uri="{FF2B5EF4-FFF2-40B4-BE49-F238E27FC236}">
                <a16:creationId xmlns:a16="http://schemas.microsoft.com/office/drawing/2014/main" id="{59D811AA-D7FF-461C-A453-9C39C5AF6CD7}"/>
              </a:ext>
            </a:extLst>
          </p:cNvPr>
          <p:cNvSpPr>
            <a:spLocks noGrp="1"/>
          </p:cNvSpPr>
          <p:nvPr>
            <p:ph type="body" sz="quarter" idx="13" hasCustomPrompt="1"/>
          </p:nvPr>
        </p:nvSpPr>
        <p:spPr bwMode="gray">
          <a:xfrm>
            <a:off x="874712" y="1047403"/>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
        <p:nvSpPr>
          <p:cNvPr id="9" name="Textplatzhalter 8">
            <a:extLst>
              <a:ext uri="{FF2B5EF4-FFF2-40B4-BE49-F238E27FC236}">
                <a16:creationId xmlns:a16="http://schemas.microsoft.com/office/drawing/2014/main" id="{CFD4A460-FF33-47BF-BF3E-FFCAB3DB2F9E}"/>
              </a:ext>
            </a:extLst>
          </p:cNvPr>
          <p:cNvSpPr>
            <a:spLocks noGrp="1"/>
          </p:cNvSpPr>
          <p:nvPr>
            <p:ph type="body" sz="quarter" idx="14"/>
          </p:nvPr>
        </p:nvSpPr>
        <p:spPr bwMode="gray">
          <a:xfrm>
            <a:off x="874713" y="1689062"/>
            <a:ext cx="10801349" cy="4656175"/>
          </a:xfrm>
        </p:spPr>
        <p:txBody>
          <a:bodyPr numCol="2" spcCol="432000"/>
          <a:lstStyle>
            <a:lvl1pPr marL="542925" indent="-542925">
              <a:spcBef>
                <a:spcPts val="2300"/>
              </a:spcBef>
              <a:spcAft>
                <a:spcPts val="0"/>
              </a:spcAft>
              <a:buClr>
                <a:schemeClr val="tx1"/>
              </a:buClr>
              <a:buFont typeface="+mj-lt"/>
              <a:buNone/>
              <a:defRPr/>
            </a:lvl1pPr>
            <a:lvl2pPr marL="714375" indent="-182563">
              <a:spcBef>
                <a:spcPts val="0"/>
              </a:spcBef>
              <a:spcAft>
                <a:spcPts val="0"/>
              </a:spcAft>
              <a:defRPr/>
            </a:lvl2pPr>
            <a:lvl3pPr marL="895350" indent="-176213">
              <a:spcBef>
                <a:spcPts val="0"/>
              </a:spcBef>
              <a:spcAft>
                <a:spcPts val="0"/>
              </a:spcAft>
              <a:defRPr/>
            </a:lvl3pPr>
            <a:lvl4pPr marL="1076325" indent="-182563">
              <a:spcBef>
                <a:spcPts val="0"/>
              </a:spcBef>
              <a:spcAft>
                <a:spcPts val="0"/>
              </a:spcAft>
              <a:defRPr/>
            </a:lvl4pPr>
            <a:lvl5pPr marL="1257300" indent="-176213">
              <a:spcBef>
                <a:spcPts val="0"/>
              </a:spcBef>
              <a:spcAft>
                <a:spcPts val="0"/>
              </a:spcAft>
              <a:defRPr/>
            </a:lvl5p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DE" dirty="0"/>
          </a:p>
        </p:txBody>
      </p:sp>
    </p:spTree>
    <p:extLst>
      <p:ext uri="{BB962C8B-B14F-4D97-AF65-F5344CB8AC3E}">
        <p14:creationId xmlns:p14="http://schemas.microsoft.com/office/powerpoint/2010/main" val="29532478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1.xml><?xml version="1.0" encoding="utf-8"?>
<p:sldLayout xmlns:a="http://schemas.openxmlformats.org/drawingml/2006/main" xmlns:r="http://schemas.openxmlformats.org/officeDocument/2006/relationships" xmlns:p="http://schemas.openxmlformats.org/presentationml/2006/main" preserve="1" userDrawn="1">
  <p:cSld name="Agenda (B)">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B41DB1D-FF3F-421B-958B-B0A6998A5AFD}"/>
              </a:ext>
            </a:extLst>
          </p:cNvPr>
          <p:cNvSpPr>
            <a:spLocks noGrp="1"/>
          </p:cNvSpPr>
          <p:nvPr>
            <p:ph type="title"/>
          </p:nvPr>
        </p:nvSpPr>
        <p:spPr bwMode="gray">
          <a:xfrm>
            <a:off x="874712" y="656692"/>
            <a:ext cx="5019104" cy="390295"/>
          </a:xfrm>
        </p:spPr>
        <p:txBody>
          <a:bodyPr/>
          <a:lstStyle/>
          <a:p>
            <a:r>
              <a:rPr lang="de-DE"/>
              <a:t>Titelmasterformat durch Klicken bearbeiten</a:t>
            </a:r>
            <a:endParaRPr lang="de-DE" dirty="0"/>
          </a:p>
        </p:txBody>
      </p:sp>
      <p:sp>
        <p:nvSpPr>
          <p:cNvPr id="5" name="Fußzeilenplatzhalter 4">
            <a:extLst>
              <a:ext uri="{FF2B5EF4-FFF2-40B4-BE49-F238E27FC236}">
                <a16:creationId xmlns:a16="http://schemas.microsoft.com/office/drawing/2014/main" id="{278163EA-C4AE-4DD7-BB50-8483E944ECB1}"/>
              </a:ext>
            </a:extLst>
          </p:cNvPr>
          <p:cNvSpPr>
            <a:spLocks noGrp="1"/>
          </p:cNvSpPr>
          <p:nvPr>
            <p:ph type="ftr" sz="quarter" idx="11"/>
          </p:nvPr>
        </p:nvSpPr>
        <p:spPr bwMode="gray"/>
        <p:txBody>
          <a:bodyPr/>
          <a:lstStyle/>
          <a:p>
            <a:r>
              <a:rPr lang="de-DE"/>
              <a:t>Titel | Abteilung/Institut | Datum</a:t>
            </a:r>
          </a:p>
        </p:txBody>
      </p:sp>
      <p:sp>
        <p:nvSpPr>
          <p:cNvPr id="6" name="Foliennummernplatzhalter 5">
            <a:extLst>
              <a:ext uri="{FF2B5EF4-FFF2-40B4-BE49-F238E27FC236}">
                <a16:creationId xmlns:a16="http://schemas.microsoft.com/office/drawing/2014/main" id="{8CBA344E-FD75-4A15-A097-1B6E45AAF907}"/>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8" name="Textplatzhalter 7">
            <a:extLst>
              <a:ext uri="{FF2B5EF4-FFF2-40B4-BE49-F238E27FC236}">
                <a16:creationId xmlns:a16="http://schemas.microsoft.com/office/drawing/2014/main" id="{59D811AA-D7FF-461C-A453-9C39C5AF6CD7}"/>
              </a:ext>
            </a:extLst>
          </p:cNvPr>
          <p:cNvSpPr>
            <a:spLocks noGrp="1"/>
          </p:cNvSpPr>
          <p:nvPr>
            <p:ph type="body" sz="quarter" idx="13" hasCustomPrompt="1"/>
          </p:nvPr>
        </p:nvSpPr>
        <p:spPr bwMode="gray">
          <a:xfrm>
            <a:off x="874712" y="1047403"/>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
        <p:nvSpPr>
          <p:cNvPr id="4" name="Textplatzhalter 3">
            <a:extLst>
              <a:ext uri="{FF2B5EF4-FFF2-40B4-BE49-F238E27FC236}">
                <a16:creationId xmlns:a16="http://schemas.microsoft.com/office/drawing/2014/main" id="{892BC17D-28C2-4A1D-ADB1-EC4BA1459EC1}"/>
              </a:ext>
            </a:extLst>
          </p:cNvPr>
          <p:cNvSpPr>
            <a:spLocks noGrp="1"/>
          </p:cNvSpPr>
          <p:nvPr>
            <p:ph type="body" sz="quarter" idx="15"/>
          </p:nvPr>
        </p:nvSpPr>
        <p:spPr bwMode="gray">
          <a:xfrm>
            <a:off x="874713" y="1689100"/>
            <a:ext cx="10801350" cy="4656138"/>
          </a:xfrm>
        </p:spPr>
        <p:txBody>
          <a:bodyPr numCol="2" spcCol="432000"/>
          <a:lstStyle>
            <a:lvl1pPr>
              <a:spcBef>
                <a:spcPts val="2300"/>
              </a:spcBef>
              <a:spcAft>
                <a:spcPts val="0"/>
              </a:spcAft>
              <a:defRPr/>
            </a:lvl1pPr>
            <a:lvl2pPr>
              <a:spcAft>
                <a:spcPts val="0"/>
              </a:spcAft>
              <a:defRPr/>
            </a:lvl2pPr>
            <a:lvl3pPr>
              <a:spcAft>
                <a:spcPts val="0"/>
              </a:spcAft>
              <a:defRPr/>
            </a:lvl3pPr>
            <a:lvl4pPr>
              <a:spcAft>
                <a:spcPts val="0"/>
              </a:spcAft>
              <a:defRPr/>
            </a:lvl4pPr>
            <a:lvl5pPr>
              <a:spcAft>
                <a:spcPts val="0"/>
              </a:spcAft>
              <a:defRPr/>
            </a:lvl5p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DE" dirty="0"/>
          </a:p>
        </p:txBody>
      </p:sp>
    </p:spTree>
    <p:extLst>
      <p:ext uri="{BB962C8B-B14F-4D97-AF65-F5344CB8AC3E}">
        <p14:creationId xmlns:p14="http://schemas.microsoft.com/office/powerpoint/2010/main" val="31197892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2.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B41DB1D-FF3F-421B-958B-B0A6998A5AFD}"/>
              </a:ext>
            </a:extLst>
          </p:cNvPr>
          <p:cNvSpPr>
            <a:spLocks noGrp="1"/>
          </p:cNvSpPr>
          <p:nvPr>
            <p:ph type="title"/>
          </p:nvPr>
        </p:nvSpPr>
        <p:spPr bwMode="gray">
          <a:xfrm>
            <a:off x="874712" y="656692"/>
            <a:ext cx="5019104" cy="390295"/>
          </a:xfrm>
        </p:spPr>
        <p:txBody>
          <a:bodyPr/>
          <a:lstStyle/>
          <a:p>
            <a:r>
              <a:rPr lang="de-DE"/>
              <a:t>Titelmasterformat durch Klicken bearbeiten</a:t>
            </a:r>
            <a:endParaRPr lang="de-DE" dirty="0"/>
          </a:p>
        </p:txBody>
      </p:sp>
      <p:sp>
        <p:nvSpPr>
          <p:cNvPr id="3" name="Inhaltsplatzhalter 2">
            <a:extLst>
              <a:ext uri="{FF2B5EF4-FFF2-40B4-BE49-F238E27FC236}">
                <a16:creationId xmlns:a16="http://schemas.microsoft.com/office/drawing/2014/main" id="{EB70EB7D-E257-45B4-8C10-9ABF0CE430DE}"/>
              </a:ext>
            </a:extLst>
          </p:cNvPr>
          <p:cNvSpPr>
            <a:spLocks noGrp="1"/>
          </p:cNvSpPr>
          <p:nvPr>
            <p:ph idx="1"/>
          </p:nvPr>
        </p:nvSpPr>
        <p:spPr bwMode="gray"/>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5" name="Fußzeilenplatzhalter 4">
            <a:extLst>
              <a:ext uri="{FF2B5EF4-FFF2-40B4-BE49-F238E27FC236}">
                <a16:creationId xmlns:a16="http://schemas.microsoft.com/office/drawing/2014/main" id="{278163EA-C4AE-4DD7-BB50-8483E944ECB1}"/>
              </a:ext>
            </a:extLst>
          </p:cNvPr>
          <p:cNvSpPr>
            <a:spLocks noGrp="1"/>
          </p:cNvSpPr>
          <p:nvPr>
            <p:ph type="ftr" sz="quarter" idx="11"/>
          </p:nvPr>
        </p:nvSpPr>
        <p:spPr bwMode="gray"/>
        <p:txBody>
          <a:bodyPr/>
          <a:lstStyle/>
          <a:p>
            <a:r>
              <a:rPr lang="de-DE"/>
              <a:t>Titel | Abteilung/Institut | Datum</a:t>
            </a:r>
          </a:p>
        </p:txBody>
      </p:sp>
      <p:sp>
        <p:nvSpPr>
          <p:cNvPr id="6" name="Foliennummernplatzhalter 5">
            <a:extLst>
              <a:ext uri="{FF2B5EF4-FFF2-40B4-BE49-F238E27FC236}">
                <a16:creationId xmlns:a16="http://schemas.microsoft.com/office/drawing/2014/main" id="{8CBA344E-FD75-4A15-A097-1B6E45AAF907}"/>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8" name="Textplatzhalter 7">
            <a:extLst>
              <a:ext uri="{FF2B5EF4-FFF2-40B4-BE49-F238E27FC236}">
                <a16:creationId xmlns:a16="http://schemas.microsoft.com/office/drawing/2014/main" id="{59D811AA-D7FF-461C-A453-9C39C5AF6CD7}"/>
              </a:ext>
            </a:extLst>
          </p:cNvPr>
          <p:cNvSpPr>
            <a:spLocks noGrp="1"/>
          </p:cNvSpPr>
          <p:nvPr>
            <p:ph type="body" sz="quarter" idx="13" hasCustomPrompt="1"/>
          </p:nvPr>
        </p:nvSpPr>
        <p:spPr bwMode="gray">
          <a:xfrm>
            <a:off x="874712" y="1047403"/>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Tree>
    <p:extLst>
      <p:ext uri="{BB962C8B-B14F-4D97-AF65-F5344CB8AC3E}">
        <p14:creationId xmlns:p14="http://schemas.microsoft.com/office/powerpoint/2010/main" val="5753950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3.xml><?xml version="1.0" encoding="utf-8"?>
<p:sldLayout xmlns:a="http://schemas.openxmlformats.org/drawingml/2006/main" xmlns:r="http://schemas.openxmlformats.org/officeDocument/2006/relationships" xmlns:p="http://schemas.openxmlformats.org/presentationml/2006/main" preserve="1" userDrawn="1">
  <p:cSld name="Titel und 2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B41DB1D-FF3F-421B-958B-B0A6998A5AFD}"/>
              </a:ext>
            </a:extLst>
          </p:cNvPr>
          <p:cNvSpPr>
            <a:spLocks noGrp="1"/>
          </p:cNvSpPr>
          <p:nvPr>
            <p:ph type="title"/>
          </p:nvPr>
        </p:nvSpPr>
        <p:spPr bwMode="gray">
          <a:xfrm>
            <a:off x="874712" y="656692"/>
            <a:ext cx="5019104" cy="390295"/>
          </a:xfrm>
        </p:spPr>
        <p:txBody>
          <a:bodyPr/>
          <a:lstStyle/>
          <a:p>
            <a:r>
              <a:rPr lang="de-DE"/>
              <a:t>Titelmasterformat durch Klicken bearbeiten</a:t>
            </a:r>
            <a:endParaRPr lang="de-DE" dirty="0"/>
          </a:p>
        </p:txBody>
      </p:sp>
      <p:sp>
        <p:nvSpPr>
          <p:cNvPr id="3" name="Inhaltsplatzhalter 2">
            <a:extLst>
              <a:ext uri="{FF2B5EF4-FFF2-40B4-BE49-F238E27FC236}">
                <a16:creationId xmlns:a16="http://schemas.microsoft.com/office/drawing/2014/main" id="{EB70EB7D-E257-45B4-8C10-9ABF0CE430DE}"/>
              </a:ext>
            </a:extLst>
          </p:cNvPr>
          <p:cNvSpPr>
            <a:spLocks noGrp="1"/>
          </p:cNvSpPr>
          <p:nvPr>
            <p:ph idx="1"/>
          </p:nvPr>
        </p:nvSpPr>
        <p:spPr bwMode="gray">
          <a:xfrm>
            <a:off x="874711" y="1689062"/>
            <a:ext cx="5184775" cy="4656176"/>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5" name="Fußzeilenplatzhalter 4">
            <a:extLst>
              <a:ext uri="{FF2B5EF4-FFF2-40B4-BE49-F238E27FC236}">
                <a16:creationId xmlns:a16="http://schemas.microsoft.com/office/drawing/2014/main" id="{278163EA-C4AE-4DD7-BB50-8483E944ECB1}"/>
              </a:ext>
            </a:extLst>
          </p:cNvPr>
          <p:cNvSpPr>
            <a:spLocks noGrp="1"/>
          </p:cNvSpPr>
          <p:nvPr>
            <p:ph type="ftr" sz="quarter" idx="11"/>
          </p:nvPr>
        </p:nvSpPr>
        <p:spPr bwMode="gray"/>
        <p:txBody>
          <a:bodyPr/>
          <a:lstStyle/>
          <a:p>
            <a:r>
              <a:rPr lang="de-DE"/>
              <a:t>Titel | Abteilung/Institut | Datum</a:t>
            </a:r>
          </a:p>
        </p:txBody>
      </p:sp>
      <p:sp>
        <p:nvSpPr>
          <p:cNvPr id="6" name="Foliennummernplatzhalter 5">
            <a:extLst>
              <a:ext uri="{FF2B5EF4-FFF2-40B4-BE49-F238E27FC236}">
                <a16:creationId xmlns:a16="http://schemas.microsoft.com/office/drawing/2014/main" id="{8CBA344E-FD75-4A15-A097-1B6E45AAF907}"/>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8" name="Textplatzhalter 7">
            <a:extLst>
              <a:ext uri="{FF2B5EF4-FFF2-40B4-BE49-F238E27FC236}">
                <a16:creationId xmlns:a16="http://schemas.microsoft.com/office/drawing/2014/main" id="{59D811AA-D7FF-461C-A453-9C39C5AF6CD7}"/>
              </a:ext>
            </a:extLst>
          </p:cNvPr>
          <p:cNvSpPr>
            <a:spLocks noGrp="1"/>
          </p:cNvSpPr>
          <p:nvPr>
            <p:ph type="body" sz="quarter" idx="13" hasCustomPrompt="1"/>
          </p:nvPr>
        </p:nvSpPr>
        <p:spPr bwMode="gray">
          <a:xfrm>
            <a:off x="874712" y="1047403"/>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
        <p:nvSpPr>
          <p:cNvPr id="9" name="Inhaltsplatzhalter 2">
            <a:extLst>
              <a:ext uri="{FF2B5EF4-FFF2-40B4-BE49-F238E27FC236}">
                <a16:creationId xmlns:a16="http://schemas.microsoft.com/office/drawing/2014/main" id="{A2DB554F-5286-40F9-9AB6-140836CE8280}"/>
              </a:ext>
            </a:extLst>
          </p:cNvPr>
          <p:cNvSpPr>
            <a:spLocks noGrp="1"/>
          </p:cNvSpPr>
          <p:nvPr>
            <p:ph idx="14"/>
          </p:nvPr>
        </p:nvSpPr>
        <p:spPr bwMode="gray">
          <a:xfrm>
            <a:off x="6491288" y="1689062"/>
            <a:ext cx="5184775" cy="4656176"/>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DE" dirty="0"/>
          </a:p>
        </p:txBody>
      </p:sp>
    </p:spTree>
    <p:extLst>
      <p:ext uri="{BB962C8B-B14F-4D97-AF65-F5344CB8AC3E}">
        <p14:creationId xmlns:p14="http://schemas.microsoft.com/office/powerpoint/2010/main" val="17710423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4.xml><?xml version="1.0" encoding="utf-8"?>
<p:sldLayout xmlns:a="http://schemas.openxmlformats.org/drawingml/2006/main" xmlns:r="http://schemas.openxmlformats.org/officeDocument/2006/relationships" xmlns:p="http://schemas.openxmlformats.org/presentationml/2006/main" preserve="1" userDrawn="1">
  <p:cSld name="Bild links (A) und Text">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4938645E-C869-4C2C-BAA5-4F022213BE19}"/>
              </a:ext>
            </a:extLst>
          </p:cNvPr>
          <p:cNvSpPr>
            <a:spLocks noGrp="1"/>
          </p:cNvSpPr>
          <p:nvPr>
            <p:ph type="pic" sz="quarter" idx="15"/>
          </p:nvPr>
        </p:nvSpPr>
        <p:spPr bwMode="gray">
          <a:xfrm>
            <a:off x="1" y="657225"/>
            <a:ext cx="6275387" cy="5688013"/>
          </a:xfrm>
          <a:solidFill>
            <a:schemeClr val="bg2"/>
          </a:solidFill>
        </p:spPr>
        <p:txBody>
          <a:bodyPr anchor="ctr"/>
          <a:lstStyle>
            <a:lvl1pPr marL="0" indent="0" algn="ctr">
              <a:buNone/>
              <a:defRPr/>
            </a:lvl1pPr>
          </a:lstStyle>
          <a:p>
            <a:r>
              <a:rPr lang="de-DE"/>
              <a:t>Bild durch Klicken auf Symbol hinzufügen</a:t>
            </a:r>
          </a:p>
        </p:txBody>
      </p:sp>
      <p:sp>
        <p:nvSpPr>
          <p:cNvPr id="2" name="Titel 1">
            <a:extLst>
              <a:ext uri="{FF2B5EF4-FFF2-40B4-BE49-F238E27FC236}">
                <a16:creationId xmlns:a16="http://schemas.microsoft.com/office/drawing/2014/main" id="{7B41DB1D-FF3F-421B-958B-B0A6998A5AFD}"/>
              </a:ext>
            </a:extLst>
          </p:cNvPr>
          <p:cNvSpPr>
            <a:spLocks noGrp="1"/>
          </p:cNvSpPr>
          <p:nvPr>
            <p:ph type="title"/>
          </p:nvPr>
        </p:nvSpPr>
        <p:spPr bwMode="gray">
          <a:xfrm>
            <a:off x="874712" y="266930"/>
            <a:ext cx="5019104" cy="390295"/>
          </a:xfrm>
        </p:spPr>
        <p:txBody>
          <a:bodyPr/>
          <a:lstStyle/>
          <a:p>
            <a:r>
              <a:rPr lang="de-DE"/>
              <a:t>Titelmasterformat durch Klicken bearbeiten</a:t>
            </a:r>
            <a:endParaRPr lang="de-DE" dirty="0"/>
          </a:p>
        </p:txBody>
      </p:sp>
      <p:sp>
        <p:nvSpPr>
          <p:cNvPr id="5" name="Fußzeilenplatzhalter 4">
            <a:extLst>
              <a:ext uri="{FF2B5EF4-FFF2-40B4-BE49-F238E27FC236}">
                <a16:creationId xmlns:a16="http://schemas.microsoft.com/office/drawing/2014/main" id="{278163EA-C4AE-4DD7-BB50-8483E944ECB1}"/>
              </a:ext>
            </a:extLst>
          </p:cNvPr>
          <p:cNvSpPr>
            <a:spLocks noGrp="1"/>
          </p:cNvSpPr>
          <p:nvPr>
            <p:ph type="ftr" sz="quarter" idx="11"/>
          </p:nvPr>
        </p:nvSpPr>
        <p:spPr bwMode="gray"/>
        <p:txBody>
          <a:bodyPr/>
          <a:lstStyle/>
          <a:p>
            <a:r>
              <a:rPr lang="de-DE"/>
              <a:t>Titel | Abteilung/Institut | Datum</a:t>
            </a:r>
          </a:p>
        </p:txBody>
      </p:sp>
      <p:sp>
        <p:nvSpPr>
          <p:cNvPr id="6" name="Foliennummernplatzhalter 5">
            <a:extLst>
              <a:ext uri="{FF2B5EF4-FFF2-40B4-BE49-F238E27FC236}">
                <a16:creationId xmlns:a16="http://schemas.microsoft.com/office/drawing/2014/main" id="{8CBA344E-FD75-4A15-A097-1B6E45AAF907}"/>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8" name="Textplatzhalter 7">
            <a:extLst>
              <a:ext uri="{FF2B5EF4-FFF2-40B4-BE49-F238E27FC236}">
                <a16:creationId xmlns:a16="http://schemas.microsoft.com/office/drawing/2014/main" id="{59D811AA-D7FF-461C-A453-9C39C5AF6CD7}"/>
              </a:ext>
            </a:extLst>
          </p:cNvPr>
          <p:cNvSpPr>
            <a:spLocks noGrp="1"/>
          </p:cNvSpPr>
          <p:nvPr>
            <p:ph type="body" sz="quarter" idx="13" hasCustomPrompt="1"/>
          </p:nvPr>
        </p:nvSpPr>
        <p:spPr bwMode="gray">
          <a:xfrm>
            <a:off x="874712" y="657225"/>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
        <p:nvSpPr>
          <p:cNvPr id="9" name="Inhaltsplatzhalter 2">
            <a:extLst>
              <a:ext uri="{FF2B5EF4-FFF2-40B4-BE49-F238E27FC236}">
                <a16:creationId xmlns:a16="http://schemas.microsoft.com/office/drawing/2014/main" id="{A2DB554F-5286-40F9-9AB6-140836CE8280}"/>
              </a:ext>
            </a:extLst>
          </p:cNvPr>
          <p:cNvSpPr>
            <a:spLocks noGrp="1"/>
          </p:cNvSpPr>
          <p:nvPr>
            <p:ph idx="14"/>
          </p:nvPr>
        </p:nvSpPr>
        <p:spPr bwMode="gray">
          <a:xfrm>
            <a:off x="6491288" y="1160748"/>
            <a:ext cx="5184775" cy="5184490"/>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DE" dirty="0"/>
          </a:p>
        </p:txBody>
      </p:sp>
    </p:spTree>
    <p:extLst>
      <p:ext uri="{BB962C8B-B14F-4D97-AF65-F5344CB8AC3E}">
        <p14:creationId xmlns:p14="http://schemas.microsoft.com/office/powerpoint/2010/main" val="40775873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5.xml><?xml version="1.0" encoding="utf-8"?>
<p:sldLayout xmlns:a="http://schemas.openxmlformats.org/drawingml/2006/main" xmlns:r="http://schemas.openxmlformats.org/officeDocument/2006/relationships" xmlns:p="http://schemas.openxmlformats.org/presentationml/2006/main" preserve="1" userDrawn="1">
  <p:cSld name="Bild links (B) und Text">
    <p:spTree>
      <p:nvGrpSpPr>
        <p:cNvPr id="1" name=""/>
        <p:cNvGrpSpPr/>
        <p:nvPr/>
      </p:nvGrpSpPr>
      <p:grpSpPr>
        <a:xfrm>
          <a:off x="0" y="0"/>
          <a:ext cx="0" cy="0"/>
          <a:chOff x="0" y="0"/>
          <a:chExt cx="0" cy="0"/>
        </a:xfrm>
      </p:grpSpPr>
      <p:sp>
        <p:nvSpPr>
          <p:cNvPr id="10" name="Bildplatzhalter 7">
            <a:extLst>
              <a:ext uri="{FF2B5EF4-FFF2-40B4-BE49-F238E27FC236}">
                <a16:creationId xmlns:a16="http://schemas.microsoft.com/office/drawing/2014/main" id="{C45AD1AF-9BB5-45B3-88B8-125F586F53CC}"/>
              </a:ext>
            </a:extLst>
          </p:cNvPr>
          <p:cNvSpPr>
            <a:spLocks noGrp="1"/>
          </p:cNvSpPr>
          <p:nvPr>
            <p:ph type="pic" sz="quarter" idx="15"/>
          </p:nvPr>
        </p:nvSpPr>
        <p:spPr bwMode="gray">
          <a:xfrm>
            <a:off x="1" y="1"/>
            <a:ext cx="6275387" cy="6345238"/>
          </a:xfrm>
          <a:solidFill>
            <a:schemeClr val="bg2"/>
          </a:solidFill>
        </p:spPr>
        <p:txBody>
          <a:bodyPr anchor="ctr"/>
          <a:lstStyle>
            <a:lvl1pPr marL="0" indent="0" algn="ctr">
              <a:buNone/>
              <a:defRPr/>
            </a:lvl1pPr>
          </a:lstStyle>
          <a:p>
            <a:r>
              <a:rPr lang="de-DE"/>
              <a:t>Bild durch Klicken auf Symbol hinzufügen</a:t>
            </a:r>
          </a:p>
        </p:txBody>
      </p:sp>
      <p:sp>
        <p:nvSpPr>
          <p:cNvPr id="2" name="Titel 1">
            <a:extLst>
              <a:ext uri="{FF2B5EF4-FFF2-40B4-BE49-F238E27FC236}">
                <a16:creationId xmlns:a16="http://schemas.microsoft.com/office/drawing/2014/main" id="{7B41DB1D-FF3F-421B-958B-B0A6998A5AFD}"/>
              </a:ext>
            </a:extLst>
          </p:cNvPr>
          <p:cNvSpPr>
            <a:spLocks noGrp="1"/>
          </p:cNvSpPr>
          <p:nvPr>
            <p:ph type="title"/>
          </p:nvPr>
        </p:nvSpPr>
        <p:spPr bwMode="gray">
          <a:xfrm>
            <a:off x="874712" y="656692"/>
            <a:ext cx="5019104" cy="390295"/>
          </a:xfrm>
        </p:spPr>
        <p:txBody>
          <a:bodyPr/>
          <a:lstStyle/>
          <a:p>
            <a:r>
              <a:rPr lang="de-DE"/>
              <a:t>Titelmasterformat durch Klicken bearbeiten</a:t>
            </a:r>
            <a:endParaRPr lang="de-DE" dirty="0"/>
          </a:p>
        </p:txBody>
      </p:sp>
      <p:sp>
        <p:nvSpPr>
          <p:cNvPr id="5" name="Fußzeilenplatzhalter 4">
            <a:extLst>
              <a:ext uri="{FF2B5EF4-FFF2-40B4-BE49-F238E27FC236}">
                <a16:creationId xmlns:a16="http://schemas.microsoft.com/office/drawing/2014/main" id="{278163EA-C4AE-4DD7-BB50-8483E944ECB1}"/>
              </a:ext>
            </a:extLst>
          </p:cNvPr>
          <p:cNvSpPr>
            <a:spLocks noGrp="1"/>
          </p:cNvSpPr>
          <p:nvPr>
            <p:ph type="ftr" sz="quarter" idx="11"/>
          </p:nvPr>
        </p:nvSpPr>
        <p:spPr bwMode="gray"/>
        <p:txBody>
          <a:bodyPr/>
          <a:lstStyle/>
          <a:p>
            <a:r>
              <a:rPr lang="de-DE"/>
              <a:t>Titel | Abteilung/Institut | Datum</a:t>
            </a:r>
          </a:p>
        </p:txBody>
      </p:sp>
      <p:sp>
        <p:nvSpPr>
          <p:cNvPr id="6" name="Foliennummernplatzhalter 5">
            <a:extLst>
              <a:ext uri="{FF2B5EF4-FFF2-40B4-BE49-F238E27FC236}">
                <a16:creationId xmlns:a16="http://schemas.microsoft.com/office/drawing/2014/main" id="{8CBA344E-FD75-4A15-A097-1B6E45AAF907}"/>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8" name="Textplatzhalter 7">
            <a:extLst>
              <a:ext uri="{FF2B5EF4-FFF2-40B4-BE49-F238E27FC236}">
                <a16:creationId xmlns:a16="http://schemas.microsoft.com/office/drawing/2014/main" id="{59D811AA-D7FF-461C-A453-9C39C5AF6CD7}"/>
              </a:ext>
            </a:extLst>
          </p:cNvPr>
          <p:cNvSpPr>
            <a:spLocks noGrp="1"/>
          </p:cNvSpPr>
          <p:nvPr>
            <p:ph type="body" sz="quarter" idx="13" hasCustomPrompt="1"/>
          </p:nvPr>
        </p:nvSpPr>
        <p:spPr bwMode="gray">
          <a:xfrm>
            <a:off x="874712" y="1047403"/>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
        <p:nvSpPr>
          <p:cNvPr id="9" name="Inhaltsplatzhalter 2">
            <a:extLst>
              <a:ext uri="{FF2B5EF4-FFF2-40B4-BE49-F238E27FC236}">
                <a16:creationId xmlns:a16="http://schemas.microsoft.com/office/drawing/2014/main" id="{A2DB554F-5286-40F9-9AB6-140836CE8280}"/>
              </a:ext>
            </a:extLst>
          </p:cNvPr>
          <p:cNvSpPr>
            <a:spLocks noGrp="1"/>
          </p:cNvSpPr>
          <p:nvPr>
            <p:ph idx="14"/>
          </p:nvPr>
        </p:nvSpPr>
        <p:spPr bwMode="gray">
          <a:xfrm>
            <a:off x="6491288" y="1409700"/>
            <a:ext cx="5184775" cy="493553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DE" dirty="0"/>
          </a:p>
        </p:txBody>
      </p:sp>
    </p:spTree>
    <p:extLst>
      <p:ext uri="{BB962C8B-B14F-4D97-AF65-F5344CB8AC3E}">
        <p14:creationId xmlns:p14="http://schemas.microsoft.com/office/powerpoint/2010/main" val="38822366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6.xml><?xml version="1.0" encoding="utf-8"?>
<p:sldLayout xmlns:a="http://schemas.openxmlformats.org/drawingml/2006/main" xmlns:r="http://schemas.openxmlformats.org/officeDocument/2006/relationships" xmlns:p="http://schemas.openxmlformats.org/presentationml/2006/main" preserve="1" userDrawn="1">
  <p:cSld name="2 Bilder und Text">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B799280D-67EB-41FD-8C11-201FCC62ADA2}"/>
              </a:ext>
            </a:extLst>
          </p:cNvPr>
          <p:cNvSpPr>
            <a:spLocks noGrp="1"/>
          </p:cNvSpPr>
          <p:nvPr>
            <p:ph type="pic" sz="quarter" idx="15"/>
          </p:nvPr>
        </p:nvSpPr>
        <p:spPr bwMode="gray">
          <a:xfrm>
            <a:off x="1" y="1046988"/>
            <a:ext cx="6059487" cy="3210104"/>
          </a:xfrm>
          <a:solidFill>
            <a:schemeClr val="bg2"/>
          </a:solidFill>
        </p:spPr>
        <p:txBody>
          <a:bodyPr anchor="ctr"/>
          <a:lstStyle>
            <a:lvl1pPr marL="0" indent="0" algn="ctr">
              <a:buNone/>
              <a:defRPr/>
            </a:lvl1pPr>
          </a:lstStyle>
          <a:p>
            <a:r>
              <a:rPr lang="de-DE"/>
              <a:t>Bild durch Klicken auf Symbol hinzufügen</a:t>
            </a:r>
          </a:p>
        </p:txBody>
      </p:sp>
      <p:sp>
        <p:nvSpPr>
          <p:cNvPr id="13" name="Bildplatzhalter 7">
            <a:extLst>
              <a:ext uri="{FF2B5EF4-FFF2-40B4-BE49-F238E27FC236}">
                <a16:creationId xmlns:a16="http://schemas.microsoft.com/office/drawing/2014/main" id="{1DBA08F7-24D3-451C-8C39-58337F024085}"/>
              </a:ext>
            </a:extLst>
          </p:cNvPr>
          <p:cNvSpPr>
            <a:spLocks noGrp="1"/>
          </p:cNvSpPr>
          <p:nvPr>
            <p:ph type="pic" sz="quarter" idx="16"/>
          </p:nvPr>
        </p:nvSpPr>
        <p:spPr bwMode="gray">
          <a:xfrm>
            <a:off x="6170531" y="1046988"/>
            <a:ext cx="6021468" cy="3210104"/>
          </a:xfrm>
          <a:solidFill>
            <a:schemeClr val="bg2"/>
          </a:solidFill>
        </p:spPr>
        <p:txBody>
          <a:bodyPr anchor="ctr"/>
          <a:lstStyle>
            <a:lvl1pPr marL="0" indent="0" algn="ctr">
              <a:buNone/>
              <a:defRPr/>
            </a:lvl1pPr>
          </a:lstStyle>
          <a:p>
            <a:r>
              <a:rPr lang="de-DE"/>
              <a:t>Bild durch Klicken auf Symbol hinzufügen</a:t>
            </a:r>
          </a:p>
        </p:txBody>
      </p:sp>
      <p:sp>
        <p:nvSpPr>
          <p:cNvPr id="2" name="Titel 1">
            <a:extLst>
              <a:ext uri="{FF2B5EF4-FFF2-40B4-BE49-F238E27FC236}">
                <a16:creationId xmlns:a16="http://schemas.microsoft.com/office/drawing/2014/main" id="{7B41DB1D-FF3F-421B-958B-B0A6998A5AFD}"/>
              </a:ext>
            </a:extLst>
          </p:cNvPr>
          <p:cNvSpPr>
            <a:spLocks noGrp="1"/>
          </p:cNvSpPr>
          <p:nvPr>
            <p:ph type="title"/>
          </p:nvPr>
        </p:nvSpPr>
        <p:spPr bwMode="gray">
          <a:xfrm>
            <a:off x="874712" y="656692"/>
            <a:ext cx="5019104" cy="390295"/>
          </a:xfrm>
        </p:spPr>
        <p:txBody>
          <a:bodyPr/>
          <a:lstStyle/>
          <a:p>
            <a:r>
              <a:rPr lang="de-DE"/>
              <a:t>Titelmasterformat durch Klicken bearbeiten</a:t>
            </a:r>
            <a:endParaRPr lang="de-DE" dirty="0"/>
          </a:p>
        </p:txBody>
      </p:sp>
      <p:sp>
        <p:nvSpPr>
          <p:cNvPr id="3" name="Inhaltsplatzhalter 2">
            <a:extLst>
              <a:ext uri="{FF2B5EF4-FFF2-40B4-BE49-F238E27FC236}">
                <a16:creationId xmlns:a16="http://schemas.microsoft.com/office/drawing/2014/main" id="{EB70EB7D-E257-45B4-8C10-9ABF0CE430DE}"/>
              </a:ext>
            </a:extLst>
          </p:cNvPr>
          <p:cNvSpPr>
            <a:spLocks noGrp="1"/>
          </p:cNvSpPr>
          <p:nvPr>
            <p:ph idx="1"/>
          </p:nvPr>
        </p:nvSpPr>
        <p:spPr bwMode="gray">
          <a:xfrm>
            <a:off x="874711" y="4401108"/>
            <a:ext cx="5184777" cy="1944130"/>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DE" dirty="0"/>
          </a:p>
        </p:txBody>
      </p:sp>
      <p:sp>
        <p:nvSpPr>
          <p:cNvPr id="5" name="Fußzeilenplatzhalter 4">
            <a:extLst>
              <a:ext uri="{FF2B5EF4-FFF2-40B4-BE49-F238E27FC236}">
                <a16:creationId xmlns:a16="http://schemas.microsoft.com/office/drawing/2014/main" id="{278163EA-C4AE-4DD7-BB50-8483E944ECB1}"/>
              </a:ext>
            </a:extLst>
          </p:cNvPr>
          <p:cNvSpPr>
            <a:spLocks noGrp="1"/>
          </p:cNvSpPr>
          <p:nvPr>
            <p:ph type="ftr" sz="quarter" idx="11"/>
          </p:nvPr>
        </p:nvSpPr>
        <p:spPr bwMode="gray"/>
        <p:txBody>
          <a:bodyPr/>
          <a:lstStyle/>
          <a:p>
            <a:r>
              <a:rPr lang="de-DE"/>
              <a:t>Titel | Abteilung/Institut | Datum</a:t>
            </a:r>
          </a:p>
        </p:txBody>
      </p:sp>
      <p:sp>
        <p:nvSpPr>
          <p:cNvPr id="6" name="Foliennummernplatzhalter 5">
            <a:extLst>
              <a:ext uri="{FF2B5EF4-FFF2-40B4-BE49-F238E27FC236}">
                <a16:creationId xmlns:a16="http://schemas.microsoft.com/office/drawing/2014/main" id="{8CBA344E-FD75-4A15-A097-1B6E45AAF907}"/>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8" name="Textplatzhalter 7">
            <a:extLst>
              <a:ext uri="{FF2B5EF4-FFF2-40B4-BE49-F238E27FC236}">
                <a16:creationId xmlns:a16="http://schemas.microsoft.com/office/drawing/2014/main" id="{59D811AA-D7FF-461C-A453-9C39C5AF6CD7}"/>
              </a:ext>
            </a:extLst>
          </p:cNvPr>
          <p:cNvSpPr>
            <a:spLocks noGrp="1"/>
          </p:cNvSpPr>
          <p:nvPr>
            <p:ph type="body" sz="quarter" idx="13" hasCustomPrompt="1"/>
          </p:nvPr>
        </p:nvSpPr>
        <p:spPr bwMode="gray">
          <a:xfrm>
            <a:off x="874712" y="1047403"/>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
        <p:nvSpPr>
          <p:cNvPr id="9" name="Inhaltsplatzhalter 2">
            <a:extLst>
              <a:ext uri="{FF2B5EF4-FFF2-40B4-BE49-F238E27FC236}">
                <a16:creationId xmlns:a16="http://schemas.microsoft.com/office/drawing/2014/main" id="{A2DB554F-5286-40F9-9AB6-140836CE8280}"/>
              </a:ext>
            </a:extLst>
          </p:cNvPr>
          <p:cNvSpPr>
            <a:spLocks noGrp="1"/>
          </p:cNvSpPr>
          <p:nvPr>
            <p:ph idx="14"/>
          </p:nvPr>
        </p:nvSpPr>
        <p:spPr bwMode="gray">
          <a:xfrm>
            <a:off x="6168008" y="4401108"/>
            <a:ext cx="5508055" cy="1944130"/>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DE" dirty="0"/>
          </a:p>
        </p:txBody>
      </p:sp>
    </p:spTree>
    <p:extLst>
      <p:ext uri="{BB962C8B-B14F-4D97-AF65-F5344CB8AC3E}">
        <p14:creationId xmlns:p14="http://schemas.microsoft.com/office/powerpoint/2010/main" val="5485026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7.xml><?xml version="1.0" encoding="utf-8"?>
<p:sldLayout xmlns:a="http://schemas.openxmlformats.org/drawingml/2006/main" xmlns:r="http://schemas.openxmlformats.org/officeDocument/2006/relationships" xmlns:p="http://schemas.openxmlformats.org/presentationml/2006/main" preserve="1" userDrawn="1">
  <p:cSld name="breites Bild und Text">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B799280D-67EB-41FD-8C11-201FCC62ADA2}"/>
              </a:ext>
            </a:extLst>
          </p:cNvPr>
          <p:cNvSpPr>
            <a:spLocks noGrp="1"/>
          </p:cNvSpPr>
          <p:nvPr>
            <p:ph type="pic" sz="quarter" idx="15"/>
          </p:nvPr>
        </p:nvSpPr>
        <p:spPr bwMode="gray">
          <a:xfrm>
            <a:off x="1" y="0"/>
            <a:ext cx="12191999" cy="3969060"/>
          </a:xfrm>
          <a:solidFill>
            <a:schemeClr val="bg2"/>
          </a:solidFill>
        </p:spPr>
        <p:txBody>
          <a:bodyPr anchor="ctr"/>
          <a:lstStyle>
            <a:lvl1pPr marL="0" indent="0" algn="ctr">
              <a:buNone/>
              <a:defRPr/>
            </a:lvl1pPr>
          </a:lstStyle>
          <a:p>
            <a:r>
              <a:rPr lang="de-DE"/>
              <a:t>Bild durch Klicken auf Symbol hinzufügen</a:t>
            </a:r>
          </a:p>
        </p:txBody>
      </p:sp>
      <p:sp>
        <p:nvSpPr>
          <p:cNvPr id="2" name="Titel 1">
            <a:extLst>
              <a:ext uri="{FF2B5EF4-FFF2-40B4-BE49-F238E27FC236}">
                <a16:creationId xmlns:a16="http://schemas.microsoft.com/office/drawing/2014/main" id="{7B41DB1D-FF3F-421B-958B-B0A6998A5AFD}"/>
              </a:ext>
            </a:extLst>
          </p:cNvPr>
          <p:cNvSpPr>
            <a:spLocks noGrp="1"/>
          </p:cNvSpPr>
          <p:nvPr>
            <p:ph type="title"/>
          </p:nvPr>
        </p:nvSpPr>
        <p:spPr bwMode="gray">
          <a:xfrm>
            <a:off x="874712" y="3578765"/>
            <a:ext cx="5019104" cy="390295"/>
          </a:xfrm>
        </p:spPr>
        <p:txBody>
          <a:bodyPr/>
          <a:lstStyle/>
          <a:p>
            <a:r>
              <a:rPr lang="de-DE"/>
              <a:t>Titelmasterformat durch Klicken bearbeiten</a:t>
            </a:r>
            <a:endParaRPr lang="de-DE" dirty="0"/>
          </a:p>
        </p:txBody>
      </p:sp>
      <p:sp>
        <p:nvSpPr>
          <p:cNvPr id="3" name="Inhaltsplatzhalter 2">
            <a:extLst>
              <a:ext uri="{FF2B5EF4-FFF2-40B4-BE49-F238E27FC236}">
                <a16:creationId xmlns:a16="http://schemas.microsoft.com/office/drawing/2014/main" id="{EB70EB7D-E257-45B4-8C10-9ABF0CE430DE}"/>
              </a:ext>
            </a:extLst>
          </p:cNvPr>
          <p:cNvSpPr>
            <a:spLocks noGrp="1"/>
          </p:cNvSpPr>
          <p:nvPr>
            <p:ph idx="1"/>
          </p:nvPr>
        </p:nvSpPr>
        <p:spPr bwMode="gray">
          <a:xfrm>
            <a:off x="874711" y="4689140"/>
            <a:ext cx="5400677" cy="165609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DE" dirty="0"/>
          </a:p>
        </p:txBody>
      </p:sp>
      <p:sp>
        <p:nvSpPr>
          <p:cNvPr id="5" name="Fußzeilenplatzhalter 4">
            <a:extLst>
              <a:ext uri="{FF2B5EF4-FFF2-40B4-BE49-F238E27FC236}">
                <a16:creationId xmlns:a16="http://schemas.microsoft.com/office/drawing/2014/main" id="{278163EA-C4AE-4DD7-BB50-8483E944ECB1}"/>
              </a:ext>
            </a:extLst>
          </p:cNvPr>
          <p:cNvSpPr>
            <a:spLocks noGrp="1"/>
          </p:cNvSpPr>
          <p:nvPr>
            <p:ph type="ftr" sz="quarter" idx="11"/>
          </p:nvPr>
        </p:nvSpPr>
        <p:spPr bwMode="gray"/>
        <p:txBody>
          <a:bodyPr/>
          <a:lstStyle/>
          <a:p>
            <a:r>
              <a:rPr lang="de-DE"/>
              <a:t>Titel | Abteilung/Institut | Datum</a:t>
            </a:r>
          </a:p>
        </p:txBody>
      </p:sp>
      <p:sp>
        <p:nvSpPr>
          <p:cNvPr id="6" name="Foliennummernplatzhalter 5">
            <a:extLst>
              <a:ext uri="{FF2B5EF4-FFF2-40B4-BE49-F238E27FC236}">
                <a16:creationId xmlns:a16="http://schemas.microsoft.com/office/drawing/2014/main" id="{8CBA344E-FD75-4A15-A097-1B6E45AAF907}"/>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8" name="Textplatzhalter 7">
            <a:extLst>
              <a:ext uri="{FF2B5EF4-FFF2-40B4-BE49-F238E27FC236}">
                <a16:creationId xmlns:a16="http://schemas.microsoft.com/office/drawing/2014/main" id="{59D811AA-D7FF-461C-A453-9C39C5AF6CD7}"/>
              </a:ext>
            </a:extLst>
          </p:cNvPr>
          <p:cNvSpPr>
            <a:spLocks noGrp="1"/>
          </p:cNvSpPr>
          <p:nvPr>
            <p:ph type="body" sz="quarter" idx="13" hasCustomPrompt="1"/>
          </p:nvPr>
        </p:nvSpPr>
        <p:spPr bwMode="gray">
          <a:xfrm>
            <a:off x="874712" y="3969060"/>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
        <p:nvSpPr>
          <p:cNvPr id="9" name="Inhaltsplatzhalter 2">
            <a:extLst>
              <a:ext uri="{FF2B5EF4-FFF2-40B4-BE49-F238E27FC236}">
                <a16:creationId xmlns:a16="http://schemas.microsoft.com/office/drawing/2014/main" id="{A2DB554F-5286-40F9-9AB6-140836CE8280}"/>
              </a:ext>
            </a:extLst>
          </p:cNvPr>
          <p:cNvSpPr>
            <a:spLocks noGrp="1"/>
          </p:cNvSpPr>
          <p:nvPr>
            <p:ph idx="14"/>
          </p:nvPr>
        </p:nvSpPr>
        <p:spPr bwMode="gray">
          <a:xfrm>
            <a:off x="6491288" y="4689140"/>
            <a:ext cx="5184775" cy="165609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DE" dirty="0"/>
          </a:p>
        </p:txBody>
      </p:sp>
      <p:sp>
        <p:nvSpPr>
          <p:cNvPr id="15" name="Textplatzhalter 14">
            <a:extLst>
              <a:ext uri="{FF2B5EF4-FFF2-40B4-BE49-F238E27FC236}">
                <a16:creationId xmlns:a16="http://schemas.microsoft.com/office/drawing/2014/main" id="{DB8D8FD5-3CFA-4E30-89FF-BBBED675F997}"/>
              </a:ext>
            </a:extLst>
          </p:cNvPr>
          <p:cNvSpPr>
            <a:spLocks noGrp="1"/>
          </p:cNvSpPr>
          <p:nvPr>
            <p:ph type="body" sz="quarter" idx="16" hasCustomPrompt="1"/>
          </p:nvPr>
        </p:nvSpPr>
        <p:spPr bwMode="gray">
          <a:xfrm>
            <a:off x="10499444" y="288543"/>
            <a:ext cx="1393200" cy="392400"/>
          </a:xfrm>
          <a:blipFill>
            <a:blip r:embed="rId2" cstate="screen">
              <a:extLst>
                <a:ext uri="{28A0092B-C50C-407E-A947-70E740481C1C}">
                  <a14:useLocalDpi xmlns:a14="http://schemas.microsoft.com/office/drawing/2010/main"/>
                </a:ext>
              </a:extLst>
            </a:blip>
            <a:stretch>
              <a:fillRect/>
            </a:stretch>
          </a:blipFill>
        </p:spPr>
        <p:txBody>
          <a:bodyPr/>
          <a:lstStyle>
            <a:lvl1pPr marL="0" indent="0">
              <a:buNone/>
              <a:defRPr sz="400">
                <a:solidFill>
                  <a:schemeClr val="bg1"/>
                </a:solidFill>
              </a:defRPr>
            </a:lvl1pPr>
          </a:lstStyle>
          <a:p>
            <a:pPr lvl="0"/>
            <a:r>
              <a:rPr lang="de-DE" dirty="0"/>
              <a:t> </a:t>
            </a:r>
          </a:p>
        </p:txBody>
      </p:sp>
    </p:spTree>
    <p:extLst>
      <p:ext uri="{BB962C8B-B14F-4D97-AF65-F5344CB8AC3E}">
        <p14:creationId xmlns:p14="http://schemas.microsoft.com/office/powerpoint/2010/main" val="5329256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8.xml><?xml version="1.0" encoding="utf-8"?>
<p:sldLayout xmlns:a="http://schemas.openxmlformats.org/drawingml/2006/main" xmlns:r="http://schemas.openxmlformats.org/officeDocument/2006/relationships" xmlns:p="http://schemas.openxmlformats.org/presentationml/2006/main" preserve="1" userDrawn="1">
  <p:cSld name="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CF26E39-2412-4ACE-8A9E-69973F0B842B}"/>
              </a:ext>
            </a:extLst>
          </p:cNvPr>
          <p:cNvSpPr>
            <a:spLocks noGrp="1"/>
          </p:cNvSpPr>
          <p:nvPr>
            <p:ph type="title"/>
          </p:nvPr>
        </p:nvSpPr>
        <p:spPr bwMode="gray"/>
        <p:txBody>
          <a:bodyPr/>
          <a:lstStyle/>
          <a:p>
            <a:r>
              <a:rPr lang="de-DE"/>
              <a:t>Titelmasterformat durch Klicken bearbeiten</a:t>
            </a:r>
          </a:p>
        </p:txBody>
      </p:sp>
      <p:sp>
        <p:nvSpPr>
          <p:cNvPr id="4" name="Fußzeilenplatzhalter 3">
            <a:extLst>
              <a:ext uri="{FF2B5EF4-FFF2-40B4-BE49-F238E27FC236}">
                <a16:creationId xmlns:a16="http://schemas.microsoft.com/office/drawing/2014/main" id="{B13B0368-721B-46BE-B536-5F060B7D7838}"/>
              </a:ext>
            </a:extLst>
          </p:cNvPr>
          <p:cNvSpPr>
            <a:spLocks noGrp="1"/>
          </p:cNvSpPr>
          <p:nvPr>
            <p:ph type="ftr" sz="quarter" idx="11"/>
          </p:nvPr>
        </p:nvSpPr>
        <p:spPr bwMode="gray"/>
        <p:txBody>
          <a:bodyPr/>
          <a:lstStyle/>
          <a:p>
            <a:r>
              <a:rPr lang="de-DE"/>
              <a:t>Titel | Abteilung/Institut | Datum</a:t>
            </a:r>
          </a:p>
        </p:txBody>
      </p:sp>
      <p:sp>
        <p:nvSpPr>
          <p:cNvPr id="5" name="Foliennummernplatzhalter 4">
            <a:extLst>
              <a:ext uri="{FF2B5EF4-FFF2-40B4-BE49-F238E27FC236}">
                <a16:creationId xmlns:a16="http://schemas.microsoft.com/office/drawing/2014/main" id="{C57B24DB-66D3-4CC2-918A-F9BD00CA065F}"/>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6" name="Textplatzhalter 7">
            <a:extLst>
              <a:ext uri="{FF2B5EF4-FFF2-40B4-BE49-F238E27FC236}">
                <a16:creationId xmlns:a16="http://schemas.microsoft.com/office/drawing/2014/main" id="{F63ACECD-7201-4706-9BCF-0DA28138EB04}"/>
              </a:ext>
            </a:extLst>
          </p:cNvPr>
          <p:cNvSpPr>
            <a:spLocks noGrp="1"/>
          </p:cNvSpPr>
          <p:nvPr>
            <p:ph type="body" sz="quarter" idx="13" hasCustomPrompt="1"/>
          </p:nvPr>
        </p:nvSpPr>
        <p:spPr bwMode="gray">
          <a:xfrm>
            <a:off x="874712" y="1046987"/>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Tree>
    <p:extLst>
      <p:ext uri="{BB962C8B-B14F-4D97-AF65-F5344CB8AC3E}">
        <p14:creationId xmlns:p14="http://schemas.microsoft.com/office/powerpoint/2010/main" val="23686282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9.xml><?xml version="1.0" encoding="utf-8"?>
<p:sldLayout xmlns:a="http://schemas.openxmlformats.org/drawingml/2006/main" xmlns:r="http://schemas.openxmlformats.org/officeDocument/2006/relationships" xmlns:p="http://schemas.openxmlformats.org/presentationml/2006/main" preserve="1" userDrawn="1">
  <p:cSld name="Titel und Bild">
    <p:spTree>
      <p:nvGrpSpPr>
        <p:cNvPr id="1" name=""/>
        <p:cNvGrpSpPr/>
        <p:nvPr/>
      </p:nvGrpSpPr>
      <p:grpSpPr>
        <a:xfrm>
          <a:off x="0" y="0"/>
          <a:ext cx="0" cy="0"/>
          <a:chOff x="0" y="0"/>
          <a:chExt cx="0" cy="0"/>
        </a:xfrm>
      </p:grpSpPr>
      <p:sp>
        <p:nvSpPr>
          <p:cNvPr id="8" name="Bildplatzhalter 7">
            <a:extLst>
              <a:ext uri="{FF2B5EF4-FFF2-40B4-BE49-F238E27FC236}">
                <a16:creationId xmlns:a16="http://schemas.microsoft.com/office/drawing/2014/main" id="{EA869AB4-B38E-4364-8216-34A2E905743D}"/>
              </a:ext>
            </a:extLst>
          </p:cNvPr>
          <p:cNvSpPr>
            <a:spLocks noGrp="1"/>
          </p:cNvSpPr>
          <p:nvPr>
            <p:ph type="pic" sz="quarter" idx="14"/>
          </p:nvPr>
        </p:nvSpPr>
        <p:spPr bwMode="gray">
          <a:xfrm>
            <a:off x="874711" y="1046988"/>
            <a:ext cx="10442577" cy="5010304"/>
          </a:xfrm>
          <a:solidFill>
            <a:schemeClr val="bg2"/>
          </a:solidFill>
        </p:spPr>
        <p:txBody>
          <a:bodyPr anchor="ctr"/>
          <a:lstStyle>
            <a:lvl1pPr marL="0" indent="0" algn="ctr">
              <a:buNone/>
              <a:defRPr/>
            </a:lvl1pPr>
          </a:lstStyle>
          <a:p>
            <a:r>
              <a:rPr lang="de-DE"/>
              <a:t>Bild durch Klicken auf Symbol hinzufügen</a:t>
            </a:r>
          </a:p>
        </p:txBody>
      </p:sp>
      <p:sp>
        <p:nvSpPr>
          <p:cNvPr id="2" name="Titel 1">
            <a:extLst>
              <a:ext uri="{FF2B5EF4-FFF2-40B4-BE49-F238E27FC236}">
                <a16:creationId xmlns:a16="http://schemas.microsoft.com/office/drawing/2014/main" id="{9CF26E39-2412-4ACE-8A9E-69973F0B842B}"/>
              </a:ext>
            </a:extLst>
          </p:cNvPr>
          <p:cNvSpPr>
            <a:spLocks noGrp="1"/>
          </p:cNvSpPr>
          <p:nvPr>
            <p:ph type="title"/>
          </p:nvPr>
        </p:nvSpPr>
        <p:spPr bwMode="gray"/>
        <p:txBody>
          <a:bodyPr/>
          <a:lstStyle/>
          <a:p>
            <a:r>
              <a:rPr lang="de-DE"/>
              <a:t>Titelmasterformat durch Klicken bearbeiten</a:t>
            </a:r>
          </a:p>
        </p:txBody>
      </p:sp>
      <p:sp>
        <p:nvSpPr>
          <p:cNvPr id="4" name="Fußzeilenplatzhalter 3">
            <a:extLst>
              <a:ext uri="{FF2B5EF4-FFF2-40B4-BE49-F238E27FC236}">
                <a16:creationId xmlns:a16="http://schemas.microsoft.com/office/drawing/2014/main" id="{B13B0368-721B-46BE-B536-5F060B7D7838}"/>
              </a:ext>
            </a:extLst>
          </p:cNvPr>
          <p:cNvSpPr>
            <a:spLocks noGrp="1"/>
          </p:cNvSpPr>
          <p:nvPr>
            <p:ph type="ftr" sz="quarter" idx="11"/>
          </p:nvPr>
        </p:nvSpPr>
        <p:spPr bwMode="gray"/>
        <p:txBody>
          <a:bodyPr/>
          <a:lstStyle/>
          <a:p>
            <a:r>
              <a:rPr lang="de-DE"/>
              <a:t>Titel | Abteilung/Institut | Datum</a:t>
            </a:r>
          </a:p>
        </p:txBody>
      </p:sp>
      <p:sp>
        <p:nvSpPr>
          <p:cNvPr id="5" name="Foliennummernplatzhalter 4">
            <a:extLst>
              <a:ext uri="{FF2B5EF4-FFF2-40B4-BE49-F238E27FC236}">
                <a16:creationId xmlns:a16="http://schemas.microsoft.com/office/drawing/2014/main" id="{C57B24DB-66D3-4CC2-918A-F9BD00CA065F}"/>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6" name="Textplatzhalter 7">
            <a:extLst>
              <a:ext uri="{FF2B5EF4-FFF2-40B4-BE49-F238E27FC236}">
                <a16:creationId xmlns:a16="http://schemas.microsoft.com/office/drawing/2014/main" id="{F63ACECD-7201-4706-9BCF-0DA28138EB04}"/>
              </a:ext>
            </a:extLst>
          </p:cNvPr>
          <p:cNvSpPr>
            <a:spLocks noGrp="1"/>
          </p:cNvSpPr>
          <p:nvPr>
            <p:ph type="body" sz="quarter" idx="13" hasCustomPrompt="1"/>
          </p:nvPr>
        </p:nvSpPr>
        <p:spPr bwMode="gray">
          <a:xfrm>
            <a:off x="874712" y="1046987"/>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Tree>
    <p:extLst>
      <p:ext uri="{BB962C8B-B14F-4D97-AF65-F5344CB8AC3E}">
        <p14:creationId xmlns:p14="http://schemas.microsoft.com/office/powerpoint/2010/main" val="49866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80.xml><?xml version="1.0" encoding="utf-8"?>
<p:sldLayout xmlns:a="http://schemas.openxmlformats.org/drawingml/2006/main" xmlns:r="http://schemas.openxmlformats.org/officeDocument/2006/relationships" xmlns:p="http://schemas.openxmlformats.org/presentationml/2006/main" preserve="1" userDrawn="1">
  <p:cSld name="schwarze 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CF26E39-2412-4ACE-8A9E-69973F0B842B}"/>
              </a:ext>
            </a:extLst>
          </p:cNvPr>
          <p:cNvSpPr>
            <a:spLocks noGrp="1"/>
          </p:cNvSpPr>
          <p:nvPr>
            <p:ph type="title"/>
          </p:nvPr>
        </p:nvSpPr>
        <p:spPr bwMode="gray"/>
        <p:txBody>
          <a:bodyPr/>
          <a:lstStyle/>
          <a:p>
            <a:r>
              <a:rPr lang="de-DE"/>
              <a:t>Titelmasterformat durch Klicken bearbeiten</a:t>
            </a:r>
          </a:p>
        </p:txBody>
      </p:sp>
      <p:sp>
        <p:nvSpPr>
          <p:cNvPr id="4" name="Fußzeilenplatzhalter 3">
            <a:extLst>
              <a:ext uri="{FF2B5EF4-FFF2-40B4-BE49-F238E27FC236}">
                <a16:creationId xmlns:a16="http://schemas.microsoft.com/office/drawing/2014/main" id="{B13B0368-721B-46BE-B536-5F060B7D7838}"/>
              </a:ext>
            </a:extLst>
          </p:cNvPr>
          <p:cNvSpPr>
            <a:spLocks noGrp="1"/>
          </p:cNvSpPr>
          <p:nvPr>
            <p:ph type="ftr" sz="quarter" idx="11"/>
          </p:nvPr>
        </p:nvSpPr>
        <p:spPr bwMode="gray"/>
        <p:txBody>
          <a:bodyPr/>
          <a:lstStyle/>
          <a:p>
            <a:r>
              <a:rPr lang="de-DE" dirty="0"/>
              <a:t>Titel | Abteilung/Institut | Datum</a:t>
            </a:r>
          </a:p>
        </p:txBody>
      </p:sp>
      <p:sp>
        <p:nvSpPr>
          <p:cNvPr id="5" name="Foliennummernplatzhalter 4">
            <a:extLst>
              <a:ext uri="{FF2B5EF4-FFF2-40B4-BE49-F238E27FC236}">
                <a16:creationId xmlns:a16="http://schemas.microsoft.com/office/drawing/2014/main" id="{C57B24DB-66D3-4CC2-918A-F9BD00CA065F}"/>
              </a:ext>
            </a:extLst>
          </p:cNvPr>
          <p:cNvSpPr>
            <a:spLocks noGrp="1"/>
          </p:cNvSpPr>
          <p:nvPr>
            <p:ph type="sldNum" sz="quarter" idx="12"/>
          </p:nvPr>
        </p:nvSpPr>
        <p:spPr bwMode="gray"/>
        <p:txBody>
          <a:bodyPr/>
          <a:lstStyle/>
          <a:p>
            <a:fld id="{C457A7E8-3F45-46AC-80A6-5B03F18BB502}" type="slidenum">
              <a:rPr lang="de-DE" smtClean="0"/>
              <a:t>‹#›</a:t>
            </a:fld>
            <a:endParaRPr lang="de-DE"/>
          </a:p>
        </p:txBody>
      </p:sp>
      <p:sp>
        <p:nvSpPr>
          <p:cNvPr id="6" name="Textplatzhalter 7">
            <a:extLst>
              <a:ext uri="{FF2B5EF4-FFF2-40B4-BE49-F238E27FC236}">
                <a16:creationId xmlns:a16="http://schemas.microsoft.com/office/drawing/2014/main" id="{F63ACECD-7201-4706-9BCF-0DA28138EB04}"/>
              </a:ext>
            </a:extLst>
          </p:cNvPr>
          <p:cNvSpPr>
            <a:spLocks noGrp="1"/>
          </p:cNvSpPr>
          <p:nvPr>
            <p:ph type="body" sz="quarter" idx="13" hasCustomPrompt="1"/>
          </p:nvPr>
        </p:nvSpPr>
        <p:spPr bwMode="gray">
          <a:xfrm>
            <a:off x="874712" y="1046987"/>
            <a:ext cx="2198335" cy="389525"/>
          </a:xfrm>
          <a:solidFill>
            <a:schemeClr val="accent4"/>
          </a:solidFill>
        </p:spPr>
        <p:txBody>
          <a:bodyPr wrap="none" lIns="108000" tIns="18000" rIns="72000" bIns="18000">
            <a:spAutoFit/>
          </a:bodyPr>
          <a:lstStyle>
            <a:lvl1pPr marL="0" indent="0">
              <a:lnSpc>
                <a:spcPct val="100000"/>
              </a:lnSpc>
              <a:spcAft>
                <a:spcPts val="0"/>
              </a:spcAft>
              <a:buNone/>
              <a:defRPr sz="2300" b="1">
                <a:solidFill>
                  <a:schemeClr val="bg1"/>
                </a:solidFill>
              </a:defRPr>
            </a:lvl1pPr>
            <a:lvl2pPr marL="176212" indent="0">
              <a:buNone/>
              <a:defRPr/>
            </a:lvl2pPr>
          </a:lstStyle>
          <a:p>
            <a:pPr lvl="0"/>
            <a:r>
              <a:rPr lang="de-DE" dirty="0"/>
              <a:t>zweite Zeile</a:t>
            </a:r>
          </a:p>
        </p:txBody>
      </p:sp>
      <p:sp>
        <p:nvSpPr>
          <p:cNvPr id="8" name="Rechteck 7">
            <a:extLst>
              <a:ext uri="{FF2B5EF4-FFF2-40B4-BE49-F238E27FC236}">
                <a16:creationId xmlns:a16="http://schemas.microsoft.com/office/drawing/2014/main" id="{832F3200-F9FF-49A6-8755-9CD09FC97BBD}"/>
              </a:ext>
            </a:extLst>
          </p:cNvPr>
          <p:cNvSpPr/>
          <p:nvPr userDrawn="1"/>
        </p:nvSpPr>
        <p:spPr bwMode="gray">
          <a:xfrm>
            <a:off x="0" y="1628775"/>
            <a:ext cx="12192000" cy="49323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7" name="Bildplatzhalter 7">
            <a:extLst>
              <a:ext uri="{FF2B5EF4-FFF2-40B4-BE49-F238E27FC236}">
                <a16:creationId xmlns:a16="http://schemas.microsoft.com/office/drawing/2014/main" id="{D25602F7-1019-4419-8CBC-77FB6A79E562}"/>
              </a:ext>
            </a:extLst>
          </p:cNvPr>
          <p:cNvSpPr>
            <a:spLocks noGrp="1"/>
          </p:cNvSpPr>
          <p:nvPr>
            <p:ph type="pic" sz="quarter" idx="14"/>
          </p:nvPr>
        </p:nvSpPr>
        <p:spPr bwMode="gray">
          <a:xfrm>
            <a:off x="874711" y="1844673"/>
            <a:ext cx="10442577" cy="4500566"/>
          </a:xfrm>
          <a:solidFill>
            <a:schemeClr val="tx1"/>
          </a:solidFill>
        </p:spPr>
        <p:txBody>
          <a:bodyPr anchor="ctr"/>
          <a:lstStyle>
            <a:lvl1pPr marL="0" indent="0" algn="ctr">
              <a:buNone/>
              <a:defRPr>
                <a:solidFill>
                  <a:schemeClr val="bg1"/>
                </a:solidFill>
              </a:defRPr>
            </a:lvl1pPr>
          </a:lstStyle>
          <a:p>
            <a:r>
              <a:rPr lang="de-DE"/>
              <a:t>Bild durch Klicken auf Symbol hinzufügen</a:t>
            </a:r>
          </a:p>
        </p:txBody>
      </p:sp>
    </p:spTree>
    <p:extLst>
      <p:ext uri="{BB962C8B-B14F-4D97-AF65-F5344CB8AC3E}">
        <p14:creationId xmlns:p14="http://schemas.microsoft.com/office/powerpoint/2010/main" val="13177498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1026">
          <p15:clr>
            <a:srgbClr val="FBAE40"/>
          </p15:clr>
        </p15:guide>
        <p15:guide id="2" orient="horz" pos="4133">
          <p15:clr>
            <a:srgbClr val="FBAE40"/>
          </p15:clr>
        </p15:guide>
      </p15:sldGuideLst>
    </p:ext>
  </p:extLst>
</p:sldLayout>
</file>

<file path=ppt/slideLayouts/slideLayout481.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BB81924C-F1D8-4FC5-AAC5-8D77A46F1B30}"/>
              </a:ext>
            </a:extLst>
          </p:cNvPr>
          <p:cNvSpPr>
            <a:spLocks noGrp="1"/>
          </p:cNvSpPr>
          <p:nvPr>
            <p:ph type="ftr" sz="quarter" idx="11"/>
          </p:nvPr>
        </p:nvSpPr>
        <p:spPr bwMode="gray"/>
        <p:txBody>
          <a:bodyPr/>
          <a:lstStyle/>
          <a:p>
            <a:r>
              <a:rPr lang="de-DE"/>
              <a:t>Titel | Abteilung/Institut | Datum</a:t>
            </a:r>
          </a:p>
        </p:txBody>
      </p:sp>
      <p:sp>
        <p:nvSpPr>
          <p:cNvPr id="4" name="Foliennummernplatzhalter 3">
            <a:extLst>
              <a:ext uri="{FF2B5EF4-FFF2-40B4-BE49-F238E27FC236}">
                <a16:creationId xmlns:a16="http://schemas.microsoft.com/office/drawing/2014/main" id="{818952BB-EE0E-4993-ADDB-5F31FC10F970}"/>
              </a:ext>
            </a:extLst>
          </p:cNvPr>
          <p:cNvSpPr>
            <a:spLocks noGrp="1"/>
          </p:cNvSpPr>
          <p:nvPr>
            <p:ph type="sldNum" sz="quarter" idx="12"/>
          </p:nvPr>
        </p:nvSpPr>
        <p:spPr bwMode="gray"/>
        <p:txBody>
          <a:bodyPr/>
          <a:lstStyle/>
          <a:p>
            <a:fld id="{C457A7E8-3F45-46AC-80A6-5B03F18BB502}" type="slidenum">
              <a:rPr lang="de-DE" smtClean="0"/>
              <a:t>‹#›</a:t>
            </a:fld>
            <a:endParaRPr lang="de-DE"/>
          </a:p>
        </p:txBody>
      </p:sp>
    </p:spTree>
    <p:extLst>
      <p:ext uri="{BB962C8B-B14F-4D97-AF65-F5344CB8AC3E}">
        <p14:creationId xmlns:p14="http://schemas.microsoft.com/office/powerpoint/2010/main" val="42837766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82.xml><?xml version="1.0" encoding="utf-8"?>
<p:sldLayout xmlns:a="http://schemas.openxmlformats.org/drawingml/2006/main" xmlns:r="http://schemas.openxmlformats.org/officeDocument/2006/relationships" xmlns:p="http://schemas.openxmlformats.org/presentationml/2006/main" showMasterSp="0" preserve="1" userDrawn="1">
  <p:cSld name="En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4FFC1AE-1FFB-425E-9C62-80BAB1C036AA}"/>
              </a:ext>
            </a:extLst>
          </p:cNvPr>
          <p:cNvSpPr>
            <a:spLocks noGrp="1"/>
          </p:cNvSpPr>
          <p:nvPr>
            <p:ph type="ctrTitle"/>
          </p:nvPr>
        </p:nvSpPr>
        <p:spPr bwMode="gray">
          <a:xfrm>
            <a:off x="875420" y="2276872"/>
            <a:ext cx="10501992" cy="565146"/>
          </a:xfrm>
          <a:solidFill>
            <a:schemeClr val="accent1"/>
          </a:solidFill>
        </p:spPr>
        <p:txBody>
          <a:bodyPr lIns="216000" tIns="36000" rIns="180000" bIns="36000" anchor="t" anchorCtr="0"/>
          <a:lstStyle>
            <a:lvl1pPr algn="l">
              <a:defRPr sz="3200"/>
            </a:lvl1pPr>
          </a:lstStyle>
          <a:p>
            <a:r>
              <a:rPr lang="de-DE"/>
              <a:t>Titelmasterformat durch Klicken bearbeiten</a:t>
            </a:r>
            <a:endParaRPr lang="de-DE" dirty="0"/>
          </a:p>
        </p:txBody>
      </p:sp>
      <p:sp>
        <p:nvSpPr>
          <p:cNvPr id="3" name="Untertitel 2">
            <a:extLst>
              <a:ext uri="{FF2B5EF4-FFF2-40B4-BE49-F238E27FC236}">
                <a16:creationId xmlns:a16="http://schemas.microsoft.com/office/drawing/2014/main" id="{434674BA-7808-4DD2-B730-012DC04DFFC4}"/>
              </a:ext>
            </a:extLst>
          </p:cNvPr>
          <p:cNvSpPr>
            <a:spLocks noGrp="1"/>
          </p:cNvSpPr>
          <p:nvPr>
            <p:ph type="subTitle" idx="1"/>
          </p:nvPr>
        </p:nvSpPr>
        <p:spPr bwMode="gray">
          <a:xfrm>
            <a:off x="874713" y="3573016"/>
            <a:ext cx="10442575" cy="1907022"/>
          </a:xfrm>
        </p:spPr>
        <p:txBody>
          <a:bodyPr lIns="216000" tIns="144000"/>
          <a:lstStyle>
            <a:lvl1pPr marL="0" indent="0" algn="l">
              <a:spcAft>
                <a:spcPts val="0"/>
              </a:spcAft>
              <a:buNone/>
              <a:defRPr sz="150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Formatvorlage des Untertitelmasters durch Klicken bearbeiten</a:t>
            </a:r>
            <a:endParaRPr lang="de-DE" dirty="0"/>
          </a:p>
        </p:txBody>
      </p:sp>
      <p:sp>
        <p:nvSpPr>
          <p:cNvPr id="8" name="Textplatzhalter 7">
            <a:extLst>
              <a:ext uri="{FF2B5EF4-FFF2-40B4-BE49-F238E27FC236}">
                <a16:creationId xmlns:a16="http://schemas.microsoft.com/office/drawing/2014/main" id="{1B9978DC-2F00-44B6-BF60-E33BB2A53869}"/>
              </a:ext>
            </a:extLst>
          </p:cNvPr>
          <p:cNvSpPr>
            <a:spLocks noGrp="1"/>
          </p:cNvSpPr>
          <p:nvPr>
            <p:ph type="body" sz="quarter" idx="13" hasCustomPrompt="1"/>
          </p:nvPr>
        </p:nvSpPr>
        <p:spPr bwMode="gray">
          <a:xfrm>
            <a:off x="875420" y="2850735"/>
            <a:ext cx="3173062" cy="565146"/>
          </a:xfrm>
          <a:solidFill>
            <a:schemeClr val="accent4"/>
          </a:solidFill>
        </p:spPr>
        <p:txBody>
          <a:bodyPr wrap="none" lIns="216000" tIns="36000" rIns="180000" bIns="36000">
            <a:spAutoFit/>
          </a:bodyPr>
          <a:lstStyle>
            <a:lvl1pPr marL="0" indent="0">
              <a:lnSpc>
                <a:spcPct val="100000"/>
              </a:lnSpc>
              <a:spcAft>
                <a:spcPts val="0"/>
              </a:spcAft>
              <a:buNone/>
              <a:defRPr sz="3200" b="1">
                <a:solidFill>
                  <a:schemeClr val="bg1"/>
                </a:solidFill>
              </a:defRPr>
            </a:lvl1pPr>
            <a:lvl2pPr marL="176212" indent="0">
              <a:buNone/>
              <a:defRPr/>
            </a:lvl2pPr>
          </a:lstStyle>
          <a:p>
            <a:pPr lvl="0"/>
            <a:r>
              <a:rPr lang="de-DE" dirty="0"/>
              <a:t>zweite Zeile</a:t>
            </a:r>
          </a:p>
        </p:txBody>
      </p:sp>
      <p:pic>
        <p:nvPicPr>
          <p:cNvPr id="14" name="Grafik 13">
            <a:extLst>
              <a:ext uri="{FF2B5EF4-FFF2-40B4-BE49-F238E27FC236}">
                <a16:creationId xmlns:a16="http://schemas.microsoft.com/office/drawing/2014/main" id="{B22A80A7-9D92-4090-9951-DD4A878712F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gray">
          <a:xfrm>
            <a:off x="260971" y="277604"/>
            <a:ext cx="1972642" cy="555644"/>
          </a:xfrm>
          <a:prstGeom prst="rect">
            <a:avLst/>
          </a:prstGeom>
        </p:spPr>
      </p:pic>
      <p:pic>
        <p:nvPicPr>
          <p:cNvPr id="16" name="Grafik 15">
            <a:extLst>
              <a:ext uri="{FF2B5EF4-FFF2-40B4-BE49-F238E27FC236}">
                <a16:creationId xmlns:a16="http://schemas.microsoft.com/office/drawing/2014/main" id="{ACF3B14A-3F36-4A8E-8B4E-BBCB72784D4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gray">
          <a:xfrm>
            <a:off x="880182" y="901499"/>
            <a:ext cx="2507494" cy="139199"/>
          </a:xfrm>
          <a:prstGeom prst="rect">
            <a:avLst/>
          </a:prstGeom>
        </p:spPr>
      </p:pic>
    </p:spTree>
    <p:extLst>
      <p:ext uri="{BB962C8B-B14F-4D97-AF65-F5344CB8AC3E}">
        <p14:creationId xmlns:p14="http://schemas.microsoft.com/office/powerpoint/2010/main" val="41546128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83.xml><?xml version="1.0" encoding="utf-8"?>
<p:sldLayout xmlns:a="http://schemas.openxmlformats.org/drawingml/2006/main" xmlns:r="http://schemas.openxmlformats.org/officeDocument/2006/relationships" xmlns:p="http://schemas.openxmlformats.org/presentationml/2006/main" preserve="1" userDrawn="1">
  <p:cSld name="1_Title">
    <p:bg>
      <p:bgRef idx="1001">
        <a:schemeClr val="bg1"/>
      </p:bgRef>
    </p:bg>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4"/>
          <a:srcRect/>
          <a:stretch/>
        </p:blipFill>
        <p:spPr>
          <a:xfrm>
            <a:off x="4356100" y="1549400"/>
            <a:ext cx="7835900" cy="5308600"/>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en-US"/>
              <a:t>Name</a:t>
            </a:r>
          </a:p>
          <a:p>
            <a:pPr lvl="0"/>
            <a:r>
              <a:rPr lang="en-US"/>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en-US"/>
              <a:t>00 Month XXXX Year</a:t>
            </a:r>
          </a:p>
          <a:p>
            <a:pPr lvl="0"/>
            <a:endParaRPr lang="en-US"/>
          </a:p>
        </p:txBody>
      </p:sp>
      <p:grpSp>
        <p:nvGrpSpPr>
          <p:cNvPr id="4" name="Group 3">
            <a:extLst>
              <a:ext uri="{FF2B5EF4-FFF2-40B4-BE49-F238E27FC236}">
                <a16:creationId xmlns:a16="http://schemas.microsoft.com/office/drawing/2014/main" id="{B30E13CB-33D7-3B5A-C962-DE4B2EB087A7}"/>
              </a:ext>
            </a:extLst>
          </p:cNvPr>
          <p:cNvGrpSpPr/>
          <p:nvPr userDrawn="1"/>
        </p:nvGrpSpPr>
        <p:grpSpPr>
          <a:xfrm>
            <a:off x="10712127" y="6159177"/>
            <a:ext cx="1479873" cy="698823"/>
            <a:chOff x="16068190" y="9227649"/>
            <a:chExt cx="2219810" cy="1048234"/>
          </a:xfrm>
        </p:grpSpPr>
        <p:pic>
          <p:nvPicPr>
            <p:cNvPr id="6"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5"/>
            <a:srcRect/>
            <a:stretch/>
          </p:blipFill>
          <p:spPr>
            <a:xfrm>
              <a:off x="16068190" y="9227649"/>
              <a:ext cx="2219810" cy="1048234"/>
            </a:xfrm>
            <a:prstGeom prst="rect">
              <a:avLst/>
            </a:prstGeom>
          </p:spPr>
        </p:pic>
        <p:pic>
          <p:nvPicPr>
            <p:cNvPr id="7" name="Picture 6"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6"/>
            <a:stretch>
              <a:fillRect/>
            </a:stretch>
          </p:blipFill>
          <p:spPr>
            <a:xfrm>
              <a:off x="16959304" y="9497766"/>
              <a:ext cx="892662" cy="624416"/>
            </a:xfrm>
            <a:prstGeom prst="rect">
              <a:avLst/>
            </a:prstGeom>
          </p:spPr>
        </p:pic>
      </p:grpSp>
      <p:sp>
        <p:nvSpPr>
          <p:cNvPr id="3" name="Content of this presentation is copyrightand responsibility of the author Permission is required for re-use">
            <a:extLst>
              <a:ext uri="{FF2B5EF4-FFF2-40B4-BE49-F238E27FC236}">
                <a16:creationId xmlns:a16="http://schemas.microsoft.com/office/drawing/2014/main" id="{AFB2BA8C-786D-2EA7-20D1-FF077A324880}"/>
              </a:ext>
            </a:extLst>
          </p:cNvPr>
          <p:cNvSpPr/>
          <p:nvPr userDrawn="1"/>
        </p:nvSpPr>
        <p:spPr>
          <a:xfrm>
            <a:off x="1000626" y="6594613"/>
            <a:ext cx="5256000" cy="127000"/>
          </a:xfrm>
          <a:prstGeom prst="rect">
            <a:avLst/>
          </a:prstGeom>
          <a:noFill/>
          <a:ln/>
        </p:spPr>
        <p:txBody>
          <a:bodyPr wrap="square" lIns="0" tIns="0" rIns="0" bIns="0" rtlCol="0" anchor="t"/>
          <a:lstStyle/>
          <a:p>
            <a:pPr marL="0" indent="0" algn="l">
              <a:lnSpc>
                <a:spcPts val="1000"/>
              </a:lnSpc>
              <a:buNone/>
            </a:pPr>
            <a:r>
              <a:rPr lang="en-US" sz="933">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933">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87722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84.xml><?xml version="1.0" encoding="utf-8"?>
<p:sldLayout xmlns:a="http://schemas.openxmlformats.org/drawingml/2006/main" xmlns:r="http://schemas.openxmlformats.org/officeDocument/2006/relationships" xmlns:p="http://schemas.openxmlformats.org/presentationml/2006/main" preserve="1" userDrawn="1">
  <p:cSld name="2_Title">
    <p:bg>
      <p:bgRef idx="1001">
        <a:schemeClr val="bg1"/>
      </p:bgRef>
    </p:bg>
    <p:spTree>
      <p:nvGrpSpPr>
        <p:cNvPr id="1" name=""/>
        <p:cNvGrpSpPr/>
        <p:nvPr/>
      </p:nvGrpSpPr>
      <p:grpSpPr>
        <a:xfrm>
          <a:off x="0" y="0"/>
          <a:ext cx="0" cy="0"/>
          <a:chOff x="0" y="0"/>
          <a:chExt cx="0" cy="0"/>
        </a:xfrm>
      </p:grpSpPr>
      <p:pic>
        <p:nvPicPr>
          <p:cNvPr id="8" name="ESMO-Congress-2025-Visual">
            <a:extLst>
              <a:ext uri="{FF2B5EF4-FFF2-40B4-BE49-F238E27FC236}">
                <a16:creationId xmlns:a16="http://schemas.microsoft.com/office/drawing/2014/main" id="{F5CE026D-10FD-17E9-A56B-EAB2CF251F7F}"/>
              </a:ext>
            </a:extLst>
          </p:cNvPr>
          <p:cNvPicPr>
            <a:picLocks noChangeAspect="1"/>
          </p:cNvPicPr>
          <p:nvPr userDrawn="1"/>
        </p:nvPicPr>
        <p:blipFill>
          <a:blip r:embed="rId2"/>
          <a:srcRect/>
          <a:stretch/>
        </p:blipFill>
        <p:spPr>
          <a:xfrm>
            <a:off x="6552362" y="2802023"/>
            <a:ext cx="5639637" cy="3820695"/>
          </a:xfrm>
          <a:prstGeom prst="rect">
            <a:avLst/>
          </a:prstGeom>
        </p:spPr>
      </p:pic>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957674" y="952500"/>
            <a:ext cx="3398426" cy="647700"/>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en-US"/>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en-US"/>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panose="020B0604020202020204" pitchFamily="34" charset="0"/>
                <a:cs typeface="Arial" panose="020B0604020202020204" pitchFamily="34" charset="0"/>
              </a:defRPr>
            </a:lvl1pPr>
          </a:lstStyle>
          <a:p>
            <a:pPr lvl="0"/>
            <a:r>
              <a:rPr lang="en-US"/>
              <a:t>Name</a:t>
            </a:r>
          </a:p>
          <a:p>
            <a:pPr lvl="0"/>
            <a:r>
              <a:rPr lang="en-US"/>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panose="020B0604020202020204" pitchFamily="34" charset="0"/>
                <a:cs typeface="Arial" panose="020B0604020202020204" pitchFamily="34" charset="0"/>
              </a:defRPr>
            </a:lvl1pPr>
          </a:lstStyle>
          <a:p>
            <a:pPr lvl="0"/>
            <a:r>
              <a:rPr lang="en-US"/>
              <a:t>00 Month XXXX Year</a:t>
            </a:r>
          </a:p>
          <a:p>
            <a:pPr lvl="0"/>
            <a:endParaRPr lang="en-US"/>
          </a:p>
        </p:txBody>
      </p:sp>
      <p:grpSp>
        <p:nvGrpSpPr>
          <p:cNvPr id="4" name="Group 3">
            <a:extLst>
              <a:ext uri="{FF2B5EF4-FFF2-40B4-BE49-F238E27FC236}">
                <a16:creationId xmlns:a16="http://schemas.microsoft.com/office/drawing/2014/main" id="{B30E13CB-33D7-3B5A-C962-DE4B2EB087A7}"/>
              </a:ext>
            </a:extLst>
          </p:cNvPr>
          <p:cNvGrpSpPr/>
          <p:nvPr userDrawn="1"/>
        </p:nvGrpSpPr>
        <p:grpSpPr>
          <a:xfrm>
            <a:off x="10712127" y="6159177"/>
            <a:ext cx="1479873" cy="698823"/>
            <a:chOff x="16068190" y="9227649"/>
            <a:chExt cx="2219810" cy="1048234"/>
          </a:xfrm>
        </p:grpSpPr>
        <p:pic>
          <p:nvPicPr>
            <p:cNvPr id="6"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5"/>
            <a:srcRect/>
            <a:stretch/>
          </p:blipFill>
          <p:spPr>
            <a:xfrm>
              <a:off x="16068190" y="9227649"/>
              <a:ext cx="2219810" cy="1048234"/>
            </a:xfrm>
            <a:prstGeom prst="rect">
              <a:avLst/>
            </a:prstGeom>
          </p:spPr>
        </p:pic>
        <p:pic>
          <p:nvPicPr>
            <p:cNvPr id="7" name="Picture 6"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6"/>
            <a:stretch>
              <a:fillRect/>
            </a:stretch>
          </p:blipFill>
          <p:spPr>
            <a:xfrm>
              <a:off x="16959304" y="9497766"/>
              <a:ext cx="892662" cy="624416"/>
            </a:xfrm>
            <a:prstGeom prst="rect">
              <a:avLst/>
            </a:prstGeom>
          </p:spPr>
        </p:pic>
      </p:grpSp>
      <p:sp>
        <p:nvSpPr>
          <p:cNvPr id="5" name="Content of this presentation is copyrightand responsibility of the author Permission is required for re-use">
            <a:extLst>
              <a:ext uri="{FF2B5EF4-FFF2-40B4-BE49-F238E27FC236}">
                <a16:creationId xmlns:a16="http://schemas.microsoft.com/office/drawing/2014/main" id="{DB8E17B6-F818-0A27-5751-599BD5B67180}"/>
              </a:ext>
            </a:extLst>
          </p:cNvPr>
          <p:cNvSpPr/>
          <p:nvPr userDrawn="1"/>
        </p:nvSpPr>
        <p:spPr>
          <a:xfrm>
            <a:off x="1000626" y="6594613"/>
            <a:ext cx="60000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36880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85.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4"/>
          <a:srcRect/>
          <a:stretch/>
        </p:blipFill>
        <p:spPr>
          <a:xfrm>
            <a:off x="4356100" y="1549400"/>
            <a:ext cx="7835900" cy="5308600"/>
          </a:xfrm>
          <a:prstGeom prst="rect">
            <a:avLst/>
          </a:prstGeom>
        </p:spPr>
      </p:pic>
      <p:pic>
        <p:nvPicPr>
          <p:cNvPr id="3" name="Group 2174" descr="preencoded.png">
            <a:extLst>
              <a:ext uri="{FF2B5EF4-FFF2-40B4-BE49-F238E27FC236}">
                <a16:creationId xmlns:a16="http://schemas.microsoft.com/office/drawing/2014/main" id="{45C580C3-E601-1BAE-AA2D-31EE238F8EC5}"/>
              </a:ext>
            </a:extLst>
          </p:cNvPr>
          <p:cNvPicPr>
            <a:picLocks noChangeAspect="1"/>
          </p:cNvPicPr>
          <p:nvPr userDrawn="1"/>
        </p:nvPicPr>
        <p:blipFill>
          <a:blip r:embed="rId5"/>
          <a:srcRect/>
          <a:stretch/>
        </p:blipFill>
        <p:spPr>
          <a:xfrm>
            <a:off x="9442127" y="6159177"/>
            <a:ext cx="2749873" cy="698823"/>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en-US"/>
              <a:t>Name</a:t>
            </a:r>
          </a:p>
          <a:p>
            <a:pPr lvl="0"/>
            <a:r>
              <a:rPr lang="en-US"/>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en-US"/>
              <a:t>00 Month XXXX Year</a:t>
            </a:r>
          </a:p>
          <a:p>
            <a:pPr lvl="0"/>
            <a:endParaRPr lang="en-US"/>
          </a:p>
        </p:txBody>
      </p:sp>
      <p:pic>
        <p:nvPicPr>
          <p:cNvPr id="4" name="Picture 3" descr="A blue text on a black background&#10;&#10;Description automatically generated">
            <a:extLst>
              <a:ext uri="{FF2B5EF4-FFF2-40B4-BE49-F238E27FC236}">
                <a16:creationId xmlns:a16="http://schemas.microsoft.com/office/drawing/2014/main" id="{38B8BE11-ED21-E0B1-9DE6-F6F748DC9E12}"/>
              </a:ext>
            </a:extLst>
          </p:cNvPr>
          <p:cNvPicPr>
            <a:picLocks noChangeAspect="1"/>
          </p:cNvPicPr>
          <p:nvPr userDrawn="1"/>
        </p:nvPicPr>
        <p:blipFill>
          <a:blip r:embed="rId6" cstate="hqprint">
            <a:extLst>
              <a:ext uri="{28A0092B-C50C-407E-A947-70E740481C1C}">
                <a14:useLocalDpi xmlns:a14="http://schemas.microsoft.com/office/drawing/2010/main" val="0"/>
              </a:ext>
            </a:extLst>
          </a:blip>
          <a:stretch>
            <a:fillRect/>
          </a:stretch>
        </p:blipFill>
        <p:spPr>
          <a:xfrm>
            <a:off x="9614263" y="170420"/>
            <a:ext cx="2366056" cy="387241"/>
          </a:xfrm>
          <a:prstGeom prst="rect">
            <a:avLst/>
          </a:prstGeom>
        </p:spPr>
      </p:pic>
    </p:spTree>
    <p:extLst>
      <p:ext uri="{BB962C8B-B14F-4D97-AF65-F5344CB8AC3E}">
        <p14:creationId xmlns:p14="http://schemas.microsoft.com/office/powerpoint/2010/main" val="40500388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86.xml><?xml version="1.0" encoding="utf-8"?>
<p:sldLayout xmlns:a="http://schemas.openxmlformats.org/drawingml/2006/main" xmlns:r="http://schemas.openxmlformats.org/officeDocument/2006/relationships" xmlns:p="http://schemas.openxmlformats.org/presentationml/2006/main" preserve="1" userDrawn="1">
  <p:cSld name="Slide White 1">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594613"/>
            <a:ext cx="60000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293868"/>
            <a:ext cx="7835900" cy="670052"/>
          </a:xfrm>
          <a:prstGeom prst="rect">
            <a:avLst/>
          </a:prstGeom>
        </p:spPr>
        <p:txBody>
          <a:bodyPr/>
          <a:lstStyle>
            <a:lvl1pPr marL="0" indent="0">
              <a:buNone/>
              <a:defRPr sz="3754" b="1" i="0">
                <a:solidFill>
                  <a:schemeClr val="tx2"/>
                </a:solidFill>
                <a:latin typeface="Arial" panose="020B0604020202020204" pitchFamily="34" charset="0"/>
                <a:cs typeface="Arial" panose="020B0604020202020204" pitchFamily="34" charset="0"/>
              </a:defRPr>
            </a:lvl1pPr>
          </a:lstStyle>
          <a:p>
            <a:pPr lvl="0"/>
            <a:r>
              <a:rPr lang="en-US"/>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135396"/>
            <a:ext cx="7835900" cy="448805"/>
          </a:xfrm>
          <a:prstGeom prst="rect">
            <a:avLst/>
          </a:prstGeom>
        </p:spPr>
        <p:txBody>
          <a:bodyPr/>
          <a:lstStyle>
            <a:lvl1pPr marL="0" indent="0">
              <a:buNone/>
              <a:defRPr sz="2500" b="1" i="0">
                <a:solidFill>
                  <a:schemeClr val="tx1"/>
                </a:solidFill>
                <a:latin typeface="Arial" panose="020B0604020202020204" pitchFamily="34" charset="0"/>
                <a:cs typeface="Arial" panose="020B0604020202020204" pitchFamily="34" charset="0"/>
              </a:defRPr>
            </a:lvl1pPr>
          </a:lstStyle>
          <a:p>
            <a:pPr lvl="0"/>
            <a:r>
              <a:rPr lang="en-US"/>
              <a:t>Subtitle</a:t>
            </a: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308702"/>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en-US"/>
              <a:t>Nadia Harbeck</a:t>
            </a:r>
          </a:p>
        </p:txBody>
      </p:sp>
      <p:pic>
        <p:nvPicPr>
          <p:cNvPr id="2" name="Picture 1" descr="A screen shot of a logo&#10;&#10;Description automatically generated">
            <a:extLst>
              <a:ext uri="{FF2B5EF4-FFF2-40B4-BE49-F238E27FC236}">
                <a16:creationId xmlns:a16="http://schemas.microsoft.com/office/drawing/2014/main" id="{8797B919-08E8-2301-3B61-D847E8D706C0}"/>
              </a:ext>
            </a:extLst>
          </p:cNvPr>
          <p:cNvPicPr>
            <a:picLocks noChangeAspect="1"/>
          </p:cNvPicPr>
          <p:nvPr userDrawn="1"/>
        </p:nvPicPr>
        <p:blipFill>
          <a:blip r:embed="rId3"/>
          <a:stretch>
            <a:fillRect/>
          </a:stretch>
        </p:blipFill>
        <p:spPr>
          <a:xfrm>
            <a:off x="10159677" y="6156616"/>
            <a:ext cx="2032323" cy="701384"/>
          </a:xfrm>
          <a:prstGeom prst="rect">
            <a:avLst/>
          </a:prstGeom>
        </p:spPr>
      </p:pic>
      <p:pic>
        <p:nvPicPr>
          <p:cNvPr id="3" name="Picture 2" descr="A blue text on a black background&#10;&#10;Description automatically generated">
            <a:extLst>
              <a:ext uri="{FF2B5EF4-FFF2-40B4-BE49-F238E27FC236}">
                <a16:creationId xmlns:a16="http://schemas.microsoft.com/office/drawing/2014/main" id="{0FB7E132-CE9B-FD8C-A508-3AF6AC58FB20}"/>
              </a:ext>
            </a:extLst>
          </p:cNvPr>
          <p:cNvPicPr>
            <a:picLocks noChangeAspect="1"/>
          </p:cNvPicPr>
          <p:nvPr userDrawn="1"/>
        </p:nvPicPr>
        <p:blipFill>
          <a:blip r:embed="rId4" cstate="hqprint">
            <a:extLst>
              <a:ext uri="{28A0092B-C50C-407E-A947-70E740481C1C}">
                <a14:useLocalDpi xmlns:a14="http://schemas.microsoft.com/office/drawing/2010/main" val="0"/>
              </a:ext>
            </a:extLst>
          </a:blip>
          <a:stretch>
            <a:fillRect/>
          </a:stretch>
        </p:blipFill>
        <p:spPr>
          <a:xfrm>
            <a:off x="7889965" y="6332863"/>
            <a:ext cx="2131200" cy="348803"/>
          </a:xfrm>
          <a:prstGeom prst="rect">
            <a:avLst/>
          </a:prstGeom>
        </p:spPr>
      </p:pic>
    </p:spTree>
    <p:custDataLst>
      <p:tags r:id="rId1"/>
    </p:custDataLst>
    <p:extLst>
      <p:ext uri="{BB962C8B-B14F-4D97-AF65-F5344CB8AC3E}">
        <p14:creationId xmlns:p14="http://schemas.microsoft.com/office/powerpoint/2010/main" val="332121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87.xml><?xml version="1.0" encoding="utf-8"?>
<p:sldLayout xmlns:a="http://schemas.openxmlformats.org/drawingml/2006/main" xmlns:r="http://schemas.openxmlformats.org/officeDocument/2006/relationships" xmlns:p="http://schemas.openxmlformats.org/presentationml/2006/main" preserve="1" userDrawn="1">
  <p:cSld name="Slide White 2">
    <p:spTree>
      <p:nvGrpSpPr>
        <p:cNvPr id="1" name=""/>
        <p:cNvGrpSpPr/>
        <p:nvPr/>
      </p:nvGrpSpPr>
      <p:grpSpPr>
        <a:xfrm>
          <a:off x="0" y="0"/>
          <a:ext cx="0" cy="0"/>
          <a:chOff x="0" y="0"/>
          <a:chExt cx="0" cy="0"/>
        </a:xfrm>
      </p:grpSpPr>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en-US"/>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en-US"/>
              <a:t>Subtitle</a:t>
            </a: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panose="020B0604020202020204" pitchFamily="34" charset="0"/>
                <a:cs typeface="Arial"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3"/>
          <a:stretch>
            <a:fillRect/>
          </a:stretch>
        </p:blipFill>
        <p:spPr>
          <a:xfrm>
            <a:off x="10159677" y="6156616"/>
            <a:ext cx="2032323" cy="701384"/>
          </a:xfrm>
          <a:prstGeom prst="rect">
            <a:avLst/>
          </a:prstGeom>
        </p:spPr>
      </p:pic>
      <p:pic>
        <p:nvPicPr>
          <p:cNvPr id="3" name="Picture 2" descr="A blue text on a black background&#10;&#10;Description automatically generated">
            <a:extLst>
              <a:ext uri="{FF2B5EF4-FFF2-40B4-BE49-F238E27FC236}">
                <a16:creationId xmlns:a16="http://schemas.microsoft.com/office/drawing/2014/main" id="{03BCD5AD-257A-D3C1-C003-AEFF5E569EAB}"/>
              </a:ext>
            </a:extLst>
          </p:cNvPr>
          <p:cNvPicPr>
            <a:picLocks noChangeAspect="1"/>
          </p:cNvPicPr>
          <p:nvPr userDrawn="1"/>
        </p:nvPicPr>
        <p:blipFill>
          <a:blip r:embed="rId4" cstate="hqprint">
            <a:extLst>
              <a:ext uri="{28A0092B-C50C-407E-A947-70E740481C1C}">
                <a14:useLocalDpi xmlns:a14="http://schemas.microsoft.com/office/drawing/2010/main" val="0"/>
              </a:ext>
            </a:extLst>
          </a:blip>
          <a:stretch>
            <a:fillRect/>
          </a:stretch>
        </p:blipFill>
        <p:spPr>
          <a:xfrm>
            <a:off x="7889965" y="6332863"/>
            <a:ext cx="2131200" cy="348803"/>
          </a:xfrm>
          <a:prstGeom prst="rect">
            <a:avLst/>
          </a:prstGeom>
        </p:spPr>
      </p:pic>
      <p:sp>
        <p:nvSpPr>
          <p:cNvPr id="8" name="Content of this presentation is copyrightand responsibility of the author Permission is required for re-use">
            <a:extLst>
              <a:ext uri="{FF2B5EF4-FFF2-40B4-BE49-F238E27FC236}">
                <a16:creationId xmlns:a16="http://schemas.microsoft.com/office/drawing/2014/main" id="{52560728-51E1-3265-8087-AE4EDBEA7C0D}"/>
              </a:ext>
            </a:extLst>
          </p:cNvPr>
          <p:cNvSpPr/>
          <p:nvPr userDrawn="1"/>
        </p:nvSpPr>
        <p:spPr>
          <a:xfrm>
            <a:off x="1000626" y="6594613"/>
            <a:ext cx="60000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9" name="Espace réservé du texte 9">
            <a:extLst>
              <a:ext uri="{FF2B5EF4-FFF2-40B4-BE49-F238E27FC236}">
                <a16:creationId xmlns:a16="http://schemas.microsoft.com/office/drawing/2014/main" id="{7A49F0E9-4903-4EA1-609D-E92EFB691E15}"/>
              </a:ext>
            </a:extLst>
          </p:cNvPr>
          <p:cNvSpPr>
            <a:spLocks noGrp="1"/>
          </p:cNvSpPr>
          <p:nvPr>
            <p:ph type="body" sz="quarter" idx="12" hasCustomPrompt="1"/>
          </p:nvPr>
        </p:nvSpPr>
        <p:spPr>
          <a:xfrm>
            <a:off x="952500" y="6308702"/>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en-US"/>
              <a:t>Nadia Harbeck</a:t>
            </a:r>
          </a:p>
        </p:txBody>
      </p:sp>
    </p:spTree>
    <p:custDataLst>
      <p:tags r:id="rId1"/>
    </p:custDataLst>
    <p:extLst>
      <p:ext uri="{BB962C8B-B14F-4D97-AF65-F5344CB8AC3E}">
        <p14:creationId xmlns:p14="http://schemas.microsoft.com/office/powerpoint/2010/main" val="37855394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8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7AD86"/>
        </a:solidFill>
        <a:effectLst/>
      </p:bgPr>
    </p:bg>
    <p:spTree>
      <p:nvGrpSpPr>
        <p:cNvPr id="1" name=""/>
        <p:cNvGrpSpPr/>
        <p:nvPr/>
      </p:nvGrpSpPr>
      <p:grpSpPr>
        <a:xfrm>
          <a:off x="0" y="0"/>
          <a:ext cx="0" cy="0"/>
          <a:chOff x="0" y="0"/>
          <a:chExt cx="0" cy="0"/>
        </a:xfrm>
      </p:grpSpPr>
      <p:pic>
        <p:nvPicPr>
          <p:cNvPr id="3" name="Rectangle 95" descr="preencoded.png">
            <a:extLst>
              <a:ext uri="{FF2B5EF4-FFF2-40B4-BE49-F238E27FC236}">
                <a16:creationId xmlns:a16="http://schemas.microsoft.com/office/drawing/2014/main" id="{F12E9E6E-3628-A2C4-1563-7E11D3A30F17}"/>
              </a:ext>
            </a:extLst>
          </p:cNvPr>
          <p:cNvPicPr>
            <a:picLocks noChangeAspect="1"/>
          </p:cNvPicPr>
          <p:nvPr userDrawn="1"/>
        </p:nvPicPr>
        <p:blipFill>
          <a:blip r:embed="rId2"/>
          <a:srcRect/>
          <a:stretch/>
        </p:blipFill>
        <p:spPr>
          <a:xfrm>
            <a:off x="10712127" y="6159177"/>
            <a:ext cx="1479873" cy="698823"/>
          </a:xfrm>
          <a:prstGeom prst="rect">
            <a:avLst/>
          </a:prstGeom>
        </p:spPr>
      </p:pic>
      <p:pic>
        <p:nvPicPr>
          <p:cNvPr id="4" name="Group 399" descr="preencoded.png">
            <a:extLst>
              <a:ext uri="{FF2B5EF4-FFF2-40B4-BE49-F238E27FC236}">
                <a16:creationId xmlns:a16="http://schemas.microsoft.com/office/drawing/2014/main" id="{B49E0B72-5E7A-2C69-6DE8-38E91F9AAC92}"/>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11148480" y="6434665"/>
            <a:ext cx="843845" cy="220133"/>
          </a:xfrm>
          <a:prstGeom prst="rect">
            <a:avLst/>
          </a:prstGeom>
        </p:spPr>
      </p:pic>
      <p:sp>
        <p:nvSpPr>
          <p:cNvPr id="8" name="European Society for Medical Oncology ESMO Via Ginevra 4 CH-6900 LuganoT 41 091 973 19 00esmoesmoorg esmoorg">
            <a:extLst>
              <a:ext uri="{FF2B5EF4-FFF2-40B4-BE49-F238E27FC236}">
                <a16:creationId xmlns:a16="http://schemas.microsoft.com/office/drawing/2014/main" id="{1EB4AE90-A266-178B-4665-CC5B8AA603E2}"/>
              </a:ext>
            </a:extLst>
          </p:cNvPr>
          <p:cNvSpPr/>
          <p:nvPr userDrawn="1"/>
        </p:nvSpPr>
        <p:spPr>
          <a:xfrm>
            <a:off x="962896" y="5035550"/>
            <a:ext cx="3575050" cy="1219200"/>
          </a:xfrm>
          <a:prstGeom prst="rect">
            <a:avLst/>
          </a:prstGeom>
          <a:noFill/>
          <a:ln/>
        </p:spPr>
        <p:txBody>
          <a:bodyPr wrap="square" lIns="0" tIns="0" rIns="0" bIns="0" rtlCol="0" anchor="t"/>
          <a:lstStyle/>
          <a:p>
            <a:pPr marL="0" indent="0" algn="l">
              <a:lnSpc>
                <a:spcPts val="1600"/>
              </a:lnSpc>
              <a:buNone/>
            </a:pPr>
            <a:r>
              <a:rPr lang="en-US" sz="1500">
                <a:solidFill>
                  <a:srgbClr val="FFFFFF"/>
                </a:solidFill>
                <a:latin typeface="Arial Narrow Bold" pitchFamily="34" charset="0"/>
                <a:ea typeface="Arial Narrow Bold" pitchFamily="34" charset="-122"/>
                <a:cs typeface="Arial Narrow Bold" pitchFamily="34" charset="-120"/>
              </a:rPr>
              <a:t>European Society for Medical Oncology (ESMO)
</a:t>
            </a:r>
            <a:r>
              <a:rPr lang="en-US" sz="1500">
                <a:solidFill>
                  <a:srgbClr val="FFFFFF"/>
                </a:solidFill>
                <a:latin typeface="Arial Narrow" pitchFamily="34" charset="0"/>
                <a:ea typeface="Arial Narrow" pitchFamily="34" charset="-122"/>
                <a:cs typeface="Arial Narrow" pitchFamily="34" charset="-120"/>
              </a:rPr>
              <a:t>Via Ginevra 4, CH-6900 Lugano</a:t>
            </a:r>
            <a:br>
              <a:rPr lang="en-US" sz="1200"/>
            </a:br>
            <a:r>
              <a:rPr lang="en-US" sz="1500">
                <a:solidFill>
                  <a:srgbClr val="FFFFFF"/>
                </a:solidFill>
                <a:latin typeface="Arial Narrow" pitchFamily="34" charset="0"/>
                <a:ea typeface="Arial Narrow" pitchFamily="34" charset="-122"/>
                <a:cs typeface="Arial Narrow" pitchFamily="34" charset="-120"/>
              </a:rPr>
              <a:t>T. +41 (0)91 973 19 00</a:t>
            </a:r>
            <a:br>
              <a:rPr lang="en-US" sz="1200"/>
            </a:br>
            <a:r>
              <a:rPr lang="en-US" sz="1500">
                <a:solidFill>
                  <a:srgbClr val="FFFFFF"/>
                </a:solidFill>
                <a:latin typeface="Arial Narrow" pitchFamily="34" charset="0"/>
                <a:ea typeface="Arial Narrow" pitchFamily="34" charset="-122"/>
                <a:cs typeface="Arial Narrow" pitchFamily="34" charset="-120"/>
              </a:rPr>
              <a:t>esmo@esmo.org</a:t>
            </a:r>
            <a:br>
              <a:rPr lang="en-US" sz="1200"/>
            </a:br>
            <a:r>
              <a:rPr lang="en-US" sz="1500">
                <a:solidFill>
                  <a:srgbClr val="FFFFFF"/>
                </a:solidFill>
                <a:latin typeface="Arial Narrow" pitchFamily="34" charset="0"/>
                <a:ea typeface="Arial Narrow" pitchFamily="34" charset="-122"/>
                <a:cs typeface="Arial Narrow" pitchFamily="34" charset="-120"/>
              </a:rPr>
              <a:t>
</a:t>
            </a:r>
            <a:r>
              <a:rPr lang="en-US" sz="1500">
                <a:solidFill>
                  <a:srgbClr val="FFFFFF"/>
                </a:solidFill>
                <a:latin typeface="Arial Narrow Bold" pitchFamily="34" charset="0"/>
                <a:ea typeface="Arial Narrow Bold" pitchFamily="34" charset="-122"/>
                <a:cs typeface="Arial Narrow Bold" pitchFamily="34" charset="-120"/>
              </a:rPr>
              <a:t>esmo.org</a:t>
            </a:r>
            <a:endParaRPr lang="en-US" sz="1500"/>
          </a:p>
        </p:txBody>
      </p:sp>
      <p:sp>
        <p:nvSpPr>
          <p:cNvPr id="2" name="Espace réservé du texte 8">
            <a:extLst>
              <a:ext uri="{FF2B5EF4-FFF2-40B4-BE49-F238E27FC236}">
                <a16:creationId xmlns:a16="http://schemas.microsoft.com/office/drawing/2014/main" id="{6B71D57D-FF14-FD10-D701-174D0129A758}"/>
              </a:ext>
            </a:extLst>
          </p:cNvPr>
          <p:cNvSpPr>
            <a:spLocks noGrp="1"/>
          </p:cNvSpPr>
          <p:nvPr>
            <p:ph type="body" sz="quarter" idx="10" hasCustomPrompt="1"/>
          </p:nvPr>
        </p:nvSpPr>
        <p:spPr>
          <a:xfrm>
            <a:off x="4591050" y="3021108"/>
            <a:ext cx="3009900" cy="815785"/>
          </a:xfrm>
          <a:prstGeom prst="rect">
            <a:avLst/>
          </a:prstGeom>
        </p:spPr>
        <p:txBody>
          <a:bodyPr/>
          <a:lstStyle>
            <a:lvl1pPr marL="0" indent="0" algn="ctr">
              <a:buNone/>
              <a:defRPr sz="5000" b="1" i="0">
                <a:solidFill>
                  <a:schemeClr val="bg1"/>
                </a:solidFill>
                <a:latin typeface="Arial Narrow" panose="020B0604020202020204" pitchFamily="34" charset="0"/>
                <a:cs typeface="Arial Narrow" panose="020B0604020202020204" pitchFamily="34" charset="0"/>
              </a:defRPr>
            </a:lvl1pPr>
          </a:lstStyle>
          <a:p>
            <a:pPr lvl="0"/>
            <a:r>
              <a:rPr lang="en-US"/>
              <a:t>Thank you</a:t>
            </a:r>
          </a:p>
        </p:txBody>
      </p:sp>
      <p:pic>
        <p:nvPicPr>
          <p:cNvPr id="5" name="Picture 4" descr="A white letter on a black background&#10;&#10;Description automatically generated">
            <a:extLst>
              <a:ext uri="{FF2B5EF4-FFF2-40B4-BE49-F238E27FC236}">
                <a16:creationId xmlns:a16="http://schemas.microsoft.com/office/drawing/2014/main" id="{5F378500-0109-FEA4-0A26-B7F6D3E95C0D}"/>
              </a:ext>
            </a:extLst>
          </p:cNvPr>
          <p:cNvPicPr>
            <a:picLocks noChangeAspect="1"/>
          </p:cNvPicPr>
          <p:nvPr userDrawn="1"/>
        </p:nvPicPr>
        <p:blipFill>
          <a:blip r:embed="rId5"/>
          <a:stretch>
            <a:fillRect/>
          </a:stretch>
        </p:blipFill>
        <p:spPr>
          <a:xfrm>
            <a:off x="962895" y="922473"/>
            <a:ext cx="3645907" cy="804727"/>
          </a:xfrm>
          <a:prstGeom prst="rect">
            <a:avLst/>
          </a:prstGeom>
        </p:spPr>
      </p:pic>
    </p:spTree>
    <p:extLst>
      <p:ext uri="{BB962C8B-B14F-4D97-AF65-F5344CB8AC3E}">
        <p14:creationId xmlns:p14="http://schemas.microsoft.com/office/powerpoint/2010/main" val="29140540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89.xml><?xml version="1.0" encoding="utf-8"?>
<p:sldLayout xmlns:a="http://schemas.openxmlformats.org/drawingml/2006/main" xmlns:r="http://schemas.openxmlformats.org/officeDocument/2006/relationships" xmlns:p="http://schemas.openxmlformats.org/presentationml/2006/main" preserve="1" userDrawn="1">
  <p:cSld name="5_Title">
    <p:bg>
      <p:bgRef idx="1001">
        <a:schemeClr val="bg1"/>
      </p:bgRef>
    </p:bg>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4"/>
          <a:srcRect/>
          <a:stretch/>
        </p:blipFill>
        <p:spPr>
          <a:xfrm>
            <a:off x="4356100" y="1549400"/>
            <a:ext cx="7835900" cy="5308600"/>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en-US"/>
              <a:t>Name</a:t>
            </a:r>
          </a:p>
          <a:p>
            <a:pPr lvl="0"/>
            <a:r>
              <a:rPr lang="en-US"/>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en-US"/>
              <a:t>00 Month XXXX Year</a:t>
            </a:r>
          </a:p>
          <a:p>
            <a:pPr lvl="0"/>
            <a:endParaRPr lang="en-US"/>
          </a:p>
        </p:txBody>
      </p:sp>
      <p:grpSp>
        <p:nvGrpSpPr>
          <p:cNvPr id="4" name="Group 3">
            <a:extLst>
              <a:ext uri="{FF2B5EF4-FFF2-40B4-BE49-F238E27FC236}">
                <a16:creationId xmlns:a16="http://schemas.microsoft.com/office/drawing/2014/main" id="{B30E13CB-33D7-3B5A-C962-DE4B2EB087A7}"/>
              </a:ext>
            </a:extLst>
          </p:cNvPr>
          <p:cNvGrpSpPr/>
          <p:nvPr userDrawn="1"/>
        </p:nvGrpSpPr>
        <p:grpSpPr>
          <a:xfrm>
            <a:off x="10712127" y="6159177"/>
            <a:ext cx="1479873" cy="698823"/>
            <a:chOff x="16068190" y="9227649"/>
            <a:chExt cx="2219810" cy="1048234"/>
          </a:xfrm>
        </p:grpSpPr>
        <p:pic>
          <p:nvPicPr>
            <p:cNvPr id="6"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5"/>
            <a:srcRect/>
            <a:stretch/>
          </p:blipFill>
          <p:spPr>
            <a:xfrm>
              <a:off x="16068190" y="9227649"/>
              <a:ext cx="2219810" cy="1048234"/>
            </a:xfrm>
            <a:prstGeom prst="rect">
              <a:avLst/>
            </a:prstGeom>
          </p:spPr>
        </p:pic>
        <p:pic>
          <p:nvPicPr>
            <p:cNvPr id="7" name="Picture 6"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6"/>
            <a:stretch>
              <a:fillRect/>
            </a:stretch>
          </p:blipFill>
          <p:spPr>
            <a:xfrm>
              <a:off x="16959304" y="9497766"/>
              <a:ext cx="892662" cy="624416"/>
            </a:xfrm>
            <a:prstGeom prst="rect">
              <a:avLst/>
            </a:prstGeom>
          </p:spPr>
        </p:pic>
      </p:grpSp>
      <p:sp>
        <p:nvSpPr>
          <p:cNvPr id="3" name="Content of this presentation is copyrightand responsibility of the author Permission is required for re-use">
            <a:extLst>
              <a:ext uri="{FF2B5EF4-FFF2-40B4-BE49-F238E27FC236}">
                <a16:creationId xmlns:a16="http://schemas.microsoft.com/office/drawing/2014/main" id="{AFB2BA8C-786D-2EA7-20D1-FF077A324880}"/>
              </a:ext>
            </a:extLst>
          </p:cNvPr>
          <p:cNvSpPr/>
          <p:nvPr userDrawn="1"/>
        </p:nvSpPr>
        <p:spPr>
          <a:xfrm>
            <a:off x="1000626" y="6594613"/>
            <a:ext cx="5256000" cy="127000"/>
          </a:xfrm>
          <a:prstGeom prst="rect">
            <a:avLst/>
          </a:prstGeom>
          <a:noFill/>
          <a:ln/>
        </p:spPr>
        <p:txBody>
          <a:bodyPr wrap="square" lIns="0" tIns="0" rIns="0" bIns="0" rtlCol="0" anchor="t"/>
          <a:lstStyle/>
          <a:p>
            <a:pPr marL="0" indent="0" algn="l">
              <a:lnSpc>
                <a:spcPts val="1000"/>
              </a:lnSpc>
              <a:buNone/>
            </a:pPr>
            <a:r>
              <a:rPr lang="en-US" sz="933">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933">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08542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90.xml><?xml version="1.0" encoding="utf-8"?>
<p:sldLayout xmlns:a="http://schemas.openxmlformats.org/drawingml/2006/main" xmlns:r="http://schemas.openxmlformats.org/officeDocument/2006/relationships" xmlns:p="http://schemas.openxmlformats.org/presentationml/2006/main" preserve="1" userDrawn="1">
  <p:cSld name="4_Title">
    <p:bg>
      <p:bgRef idx="1001">
        <a:schemeClr val="bg1"/>
      </p:bgRef>
    </p:bg>
    <p:spTree>
      <p:nvGrpSpPr>
        <p:cNvPr id="1" name=""/>
        <p:cNvGrpSpPr/>
        <p:nvPr/>
      </p:nvGrpSpPr>
      <p:grpSpPr>
        <a:xfrm>
          <a:off x="0" y="0"/>
          <a:ext cx="0" cy="0"/>
          <a:chOff x="0" y="0"/>
          <a:chExt cx="0" cy="0"/>
        </a:xfrm>
      </p:grpSpPr>
      <p:pic>
        <p:nvPicPr>
          <p:cNvPr id="8" name="ESMO-Congress-2025-Visual">
            <a:extLst>
              <a:ext uri="{FF2B5EF4-FFF2-40B4-BE49-F238E27FC236}">
                <a16:creationId xmlns:a16="http://schemas.microsoft.com/office/drawing/2014/main" id="{F5CE026D-10FD-17E9-A56B-EAB2CF251F7F}"/>
              </a:ext>
            </a:extLst>
          </p:cNvPr>
          <p:cNvPicPr>
            <a:picLocks noChangeAspect="1"/>
          </p:cNvPicPr>
          <p:nvPr userDrawn="1"/>
        </p:nvPicPr>
        <p:blipFill>
          <a:blip r:embed="rId2"/>
          <a:srcRect/>
          <a:stretch/>
        </p:blipFill>
        <p:spPr>
          <a:xfrm>
            <a:off x="6552362" y="2802023"/>
            <a:ext cx="5639637" cy="3820695"/>
          </a:xfrm>
          <a:prstGeom prst="rect">
            <a:avLst/>
          </a:prstGeom>
        </p:spPr>
      </p:pic>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957674" y="952500"/>
            <a:ext cx="3398426" cy="647700"/>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en-US"/>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en-US"/>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panose="020B0604020202020204" pitchFamily="34" charset="0"/>
                <a:cs typeface="Arial" panose="020B0604020202020204" pitchFamily="34" charset="0"/>
              </a:defRPr>
            </a:lvl1pPr>
          </a:lstStyle>
          <a:p>
            <a:pPr lvl="0"/>
            <a:r>
              <a:rPr lang="en-US"/>
              <a:t>Name</a:t>
            </a:r>
          </a:p>
          <a:p>
            <a:pPr lvl="0"/>
            <a:r>
              <a:rPr lang="en-US"/>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panose="020B0604020202020204" pitchFamily="34" charset="0"/>
                <a:cs typeface="Arial" panose="020B0604020202020204" pitchFamily="34" charset="0"/>
              </a:defRPr>
            </a:lvl1pPr>
          </a:lstStyle>
          <a:p>
            <a:pPr lvl="0"/>
            <a:r>
              <a:rPr lang="en-US"/>
              <a:t>00 Month XXXX Year</a:t>
            </a:r>
          </a:p>
          <a:p>
            <a:pPr lvl="0"/>
            <a:endParaRPr lang="en-US"/>
          </a:p>
        </p:txBody>
      </p:sp>
      <p:grpSp>
        <p:nvGrpSpPr>
          <p:cNvPr id="4" name="Group 3">
            <a:extLst>
              <a:ext uri="{FF2B5EF4-FFF2-40B4-BE49-F238E27FC236}">
                <a16:creationId xmlns:a16="http://schemas.microsoft.com/office/drawing/2014/main" id="{B30E13CB-33D7-3B5A-C962-DE4B2EB087A7}"/>
              </a:ext>
            </a:extLst>
          </p:cNvPr>
          <p:cNvGrpSpPr/>
          <p:nvPr userDrawn="1"/>
        </p:nvGrpSpPr>
        <p:grpSpPr>
          <a:xfrm>
            <a:off x="10712127" y="6159177"/>
            <a:ext cx="1479873" cy="698823"/>
            <a:chOff x="16068190" y="9227649"/>
            <a:chExt cx="2219810" cy="1048234"/>
          </a:xfrm>
        </p:grpSpPr>
        <p:pic>
          <p:nvPicPr>
            <p:cNvPr id="6"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5"/>
            <a:srcRect/>
            <a:stretch/>
          </p:blipFill>
          <p:spPr>
            <a:xfrm>
              <a:off x="16068190" y="9227649"/>
              <a:ext cx="2219810" cy="1048234"/>
            </a:xfrm>
            <a:prstGeom prst="rect">
              <a:avLst/>
            </a:prstGeom>
          </p:spPr>
        </p:pic>
        <p:pic>
          <p:nvPicPr>
            <p:cNvPr id="7" name="Picture 6"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6"/>
            <a:stretch>
              <a:fillRect/>
            </a:stretch>
          </p:blipFill>
          <p:spPr>
            <a:xfrm>
              <a:off x="16959304" y="9497766"/>
              <a:ext cx="892662" cy="624416"/>
            </a:xfrm>
            <a:prstGeom prst="rect">
              <a:avLst/>
            </a:prstGeom>
          </p:spPr>
        </p:pic>
      </p:grpSp>
      <p:sp>
        <p:nvSpPr>
          <p:cNvPr id="5" name="Content of this presentation is copyrightand responsibility of the author Permission is required for re-use">
            <a:extLst>
              <a:ext uri="{FF2B5EF4-FFF2-40B4-BE49-F238E27FC236}">
                <a16:creationId xmlns:a16="http://schemas.microsoft.com/office/drawing/2014/main" id="{DB8E17B6-F818-0A27-5751-599BD5B67180}"/>
              </a:ext>
            </a:extLst>
          </p:cNvPr>
          <p:cNvSpPr/>
          <p:nvPr userDrawn="1"/>
        </p:nvSpPr>
        <p:spPr>
          <a:xfrm>
            <a:off x="1000626" y="6594613"/>
            <a:ext cx="60000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4387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91.xml><?xml version="1.0" encoding="utf-8"?>
<p:sldLayout xmlns:a="http://schemas.openxmlformats.org/drawingml/2006/main" xmlns:r="http://schemas.openxmlformats.org/officeDocument/2006/relationships" xmlns:p="http://schemas.openxmlformats.org/presentationml/2006/main" preserve="1" userDrawn="1">
  <p:cSld name="3_Title">
    <p:bg>
      <p:bgRef idx="1001">
        <a:schemeClr val="bg1"/>
      </p:bgRef>
    </p:bg>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4"/>
          <a:srcRect/>
          <a:stretch/>
        </p:blipFill>
        <p:spPr>
          <a:xfrm>
            <a:off x="4356100" y="1549400"/>
            <a:ext cx="7835900" cy="5308600"/>
          </a:xfrm>
          <a:prstGeom prst="rect">
            <a:avLst/>
          </a:prstGeom>
        </p:spPr>
      </p:pic>
      <p:pic>
        <p:nvPicPr>
          <p:cNvPr id="3" name="Group 2174" descr="preencoded.png">
            <a:extLst>
              <a:ext uri="{FF2B5EF4-FFF2-40B4-BE49-F238E27FC236}">
                <a16:creationId xmlns:a16="http://schemas.microsoft.com/office/drawing/2014/main" id="{45C580C3-E601-1BAE-AA2D-31EE238F8EC5}"/>
              </a:ext>
            </a:extLst>
          </p:cNvPr>
          <p:cNvPicPr>
            <a:picLocks noChangeAspect="1"/>
          </p:cNvPicPr>
          <p:nvPr userDrawn="1"/>
        </p:nvPicPr>
        <p:blipFill>
          <a:blip r:embed="rId5"/>
          <a:srcRect/>
          <a:stretch/>
        </p:blipFill>
        <p:spPr>
          <a:xfrm>
            <a:off x="9442127" y="6159177"/>
            <a:ext cx="2749873" cy="698823"/>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en-US"/>
              <a:t>Name</a:t>
            </a:r>
          </a:p>
          <a:p>
            <a:pPr lvl="0"/>
            <a:r>
              <a:rPr lang="en-US"/>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en-US"/>
              <a:t>00 Month XXXX Year</a:t>
            </a:r>
          </a:p>
          <a:p>
            <a:pPr lvl="0"/>
            <a:endParaRPr lang="en-US"/>
          </a:p>
        </p:txBody>
      </p:sp>
      <p:pic>
        <p:nvPicPr>
          <p:cNvPr id="4" name="Picture 3" descr="A blue text on a black background&#10;&#10;Description automatically generated">
            <a:extLst>
              <a:ext uri="{FF2B5EF4-FFF2-40B4-BE49-F238E27FC236}">
                <a16:creationId xmlns:a16="http://schemas.microsoft.com/office/drawing/2014/main" id="{38B8BE11-ED21-E0B1-9DE6-F6F748DC9E12}"/>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9614263" y="170420"/>
            <a:ext cx="2366056" cy="387241"/>
          </a:xfrm>
          <a:prstGeom prst="rect">
            <a:avLst/>
          </a:prstGeom>
        </p:spPr>
      </p:pic>
    </p:spTree>
    <p:extLst>
      <p:ext uri="{BB962C8B-B14F-4D97-AF65-F5344CB8AC3E}">
        <p14:creationId xmlns:p14="http://schemas.microsoft.com/office/powerpoint/2010/main" val="30782068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92.xml><?xml version="1.0" encoding="utf-8"?>
<p:sldLayout xmlns:a="http://schemas.openxmlformats.org/drawingml/2006/main" xmlns:r="http://schemas.openxmlformats.org/officeDocument/2006/relationships" xmlns:p="http://schemas.openxmlformats.org/presentationml/2006/main" preserve="1" userDrawn="1">
  <p:cSld name="1_Slide White 1">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594613"/>
            <a:ext cx="60000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293868"/>
            <a:ext cx="7835900" cy="670052"/>
          </a:xfrm>
          <a:prstGeom prst="rect">
            <a:avLst/>
          </a:prstGeom>
        </p:spPr>
        <p:txBody>
          <a:bodyPr/>
          <a:lstStyle>
            <a:lvl1pPr marL="0" indent="0">
              <a:buNone/>
              <a:defRPr sz="3754" b="1" i="0">
                <a:solidFill>
                  <a:schemeClr val="tx2"/>
                </a:solidFill>
                <a:latin typeface="Arial" panose="020B0604020202020204" pitchFamily="34" charset="0"/>
                <a:cs typeface="Arial" panose="020B0604020202020204" pitchFamily="34" charset="0"/>
              </a:defRPr>
            </a:lvl1pPr>
          </a:lstStyle>
          <a:p>
            <a:pPr lvl="0"/>
            <a:r>
              <a:rPr lang="en-US"/>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135396"/>
            <a:ext cx="7835900" cy="448805"/>
          </a:xfrm>
          <a:prstGeom prst="rect">
            <a:avLst/>
          </a:prstGeom>
        </p:spPr>
        <p:txBody>
          <a:bodyPr/>
          <a:lstStyle>
            <a:lvl1pPr marL="0" indent="0">
              <a:buNone/>
              <a:defRPr sz="2500" b="1" i="0">
                <a:solidFill>
                  <a:schemeClr val="tx1"/>
                </a:solidFill>
                <a:latin typeface="Arial" panose="020B0604020202020204" pitchFamily="34" charset="0"/>
                <a:cs typeface="Arial" panose="020B0604020202020204" pitchFamily="34" charset="0"/>
              </a:defRPr>
            </a:lvl1pPr>
          </a:lstStyle>
          <a:p>
            <a:pPr lvl="0"/>
            <a:r>
              <a:rPr lang="en-US"/>
              <a:t>Subtitle</a:t>
            </a: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308702"/>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en-US"/>
              <a:t>Nadia Harbeck</a:t>
            </a:r>
          </a:p>
        </p:txBody>
      </p:sp>
      <p:pic>
        <p:nvPicPr>
          <p:cNvPr id="2" name="Picture 1" descr="A screen shot of a logo&#10;&#10;Description automatically generated">
            <a:extLst>
              <a:ext uri="{FF2B5EF4-FFF2-40B4-BE49-F238E27FC236}">
                <a16:creationId xmlns:a16="http://schemas.microsoft.com/office/drawing/2014/main" id="{8797B919-08E8-2301-3B61-D847E8D706C0}"/>
              </a:ext>
            </a:extLst>
          </p:cNvPr>
          <p:cNvPicPr>
            <a:picLocks noChangeAspect="1"/>
          </p:cNvPicPr>
          <p:nvPr userDrawn="1"/>
        </p:nvPicPr>
        <p:blipFill>
          <a:blip r:embed="rId3"/>
          <a:stretch>
            <a:fillRect/>
          </a:stretch>
        </p:blipFill>
        <p:spPr>
          <a:xfrm>
            <a:off x="10159677" y="6156616"/>
            <a:ext cx="2032323" cy="701384"/>
          </a:xfrm>
          <a:prstGeom prst="rect">
            <a:avLst/>
          </a:prstGeom>
        </p:spPr>
      </p:pic>
      <p:pic>
        <p:nvPicPr>
          <p:cNvPr id="3" name="Picture 2" descr="A blue text on a black background&#10;&#10;Description automatically generated">
            <a:extLst>
              <a:ext uri="{FF2B5EF4-FFF2-40B4-BE49-F238E27FC236}">
                <a16:creationId xmlns:a16="http://schemas.microsoft.com/office/drawing/2014/main" id="{0FB7E132-CE9B-FD8C-A508-3AF6AC58FB2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889965" y="6332863"/>
            <a:ext cx="2131200" cy="348803"/>
          </a:xfrm>
          <a:prstGeom prst="rect">
            <a:avLst/>
          </a:prstGeom>
        </p:spPr>
      </p:pic>
    </p:spTree>
    <p:custDataLst>
      <p:tags r:id="rId1"/>
    </p:custDataLst>
    <p:extLst>
      <p:ext uri="{BB962C8B-B14F-4D97-AF65-F5344CB8AC3E}">
        <p14:creationId xmlns:p14="http://schemas.microsoft.com/office/powerpoint/2010/main" val="721946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93.xml><?xml version="1.0" encoding="utf-8"?>
<p:sldLayout xmlns:a="http://schemas.openxmlformats.org/drawingml/2006/main" xmlns:r="http://schemas.openxmlformats.org/officeDocument/2006/relationships" xmlns:p="http://schemas.openxmlformats.org/presentationml/2006/main" preserve="1" userDrawn="1">
  <p:cSld name="1_Slide White 2">
    <p:spTree>
      <p:nvGrpSpPr>
        <p:cNvPr id="1" name=""/>
        <p:cNvGrpSpPr/>
        <p:nvPr/>
      </p:nvGrpSpPr>
      <p:grpSpPr>
        <a:xfrm>
          <a:off x="0" y="0"/>
          <a:ext cx="0" cy="0"/>
          <a:chOff x="0" y="0"/>
          <a:chExt cx="0" cy="0"/>
        </a:xfrm>
      </p:grpSpPr>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en-US"/>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en-US"/>
              <a:t>Subtitle</a:t>
            </a: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panose="020B0604020202020204" pitchFamily="34" charset="0"/>
                <a:cs typeface="Arial"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3"/>
          <a:stretch>
            <a:fillRect/>
          </a:stretch>
        </p:blipFill>
        <p:spPr>
          <a:xfrm>
            <a:off x="10159677" y="6156616"/>
            <a:ext cx="2032323" cy="701384"/>
          </a:xfrm>
          <a:prstGeom prst="rect">
            <a:avLst/>
          </a:prstGeom>
        </p:spPr>
      </p:pic>
      <p:pic>
        <p:nvPicPr>
          <p:cNvPr id="3" name="Picture 2" descr="A blue text on a black background&#10;&#10;Description automatically generated">
            <a:extLst>
              <a:ext uri="{FF2B5EF4-FFF2-40B4-BE49-F238E27FC236}">
                <a16:creationId xmlns:a16="http://schemas.microsoft.com/office/drawing/2014/main" id="{03BCD5AD-257A-D3C1-C003-AEFF5E569EA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889965" y="6332863"/>
            <a:ext cx="2131200" cy="348803"/>
          </a:xfrm>
          <a:prstGeom prst="rect">
            <a:avLst/>
          </a:prstGeom>
        </p:spPr>
      </p:pic>
      <p:sp>
        <p:nvSpPr>
          <p:cNvPr id="8" name="Content of this presentation is copyrightand responsibility of the author Permission is required for re-use">
            <a:extLst>
              <a:ext uri="{FF2B5EF4-FFF2-40B4-BE49-F238E27FC236}">
                <a16:creationId xmlns:a16="http://schemas.microsoft.com/office/drawing/2014/main" id="{52560728-51E1-3265-8087-AE4EDBEA7C0D}"/>
              </a:ext>
            </a:extLst>
          </p:cNvPr>
          <p:cNvSpPr/>
          <p:nvPr userDrawn="1"/>
        </p:nvSpPr>
        <p:spPr>
          <a:xfrm>
            <a:off x="1000626" y="6594613"/>
            <a:ext cx="60000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9" name="Espace réservé du texte 9">
            <a:extLst>
              <a:ext uri="{FF2B5EF4-FFF2-40B4-BE49-F238E27FC236}">
                <a16:creationId xmlns:a16="http://schemas.microsoft.com/office/drawing/2014/main" id="{7A49F0E9-4903-4EA1-609D-E92EFB691E15}"/>
              </a:ext>
            </a:extLst>
          </p:cNvPr>
          <p:cNvSpPr>
            <a:spLocks noGrp="1"/>
          </p:cNvSpPr>
          <p:nvPr>
            <p:ph type="body" sz="quarter" idx="12" hasCustomPrompt="1"/>
          </p:nvPr>
        </p:nvSpPr>
        <p:spPr>
          <a:xfrm>
            <a:off x="952500" y="6308702"/>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en-US"/>
              <a:t>Nadia Harbeck</a:t>
            </a:r>
          </a:p>
        </p:txBody>
      </p:sp>
    </p:spTree>
    <p:custDataLst>
      <p:tags r:id="rId1"/>
    </p:custDataLst>
    <p:extLst>
      <p:ext uri="{BB962C8B-B14F-4D97-AF65-F5344CB8AC3E}">
        <p14:creationId xmlns:p14="http://schemas.microsoft.com/office/powerpoint/2010/main" val="13626839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494.xml><?xml version="1.0" encoding="utf-8"?>
<p:sldLayout xmlns:a="http://schemas.openxmlformats.org/drawingml/2006/main" xmlns:r="http://schemas.openxmlformats.org/officeDocument/2006/relationships" xmlns:p="http://schemas.openxmlformats.org/presentationml/2006/main" preserve="1" userDrawn="1">
  <p:cSld name="1_Thank you">
    <p:bg>
      <p:bgPr>
        <a:solidFill>
          <a:srgbClr val="17AD86"/>
        </a:solidFill>
        <a:effectLst/>
      </p:bgPr>
    </p:bg>
    <p:spTree>
      <p:nvGrpSpPr>
        <p:cNvPr id="1" name=""/>
        <p:cNvGrpSpPr/>
        <p:nvPr/>
      </p:nvGrpSpPr>
      <p:grpSpPr>
        <a:xfrm>
          <a:off x="0" y="0"/>
          <a:ext cx="0" cy="0"/>
          <a:chOff x="0" y="0"/>
          <a:chExt cx="0" cy="0"/>
        </a:xfrm>
      </p:grpSpPr>
      <p:pic>
        <p:nvPicPr>
          <p:cNvPr id="3" name="Rectangle 95" descr="preencoded.png">
            <a:extLst>
              <a:ext uri="{FF2B5EF4-FFF2-40B4-BE49-F238E27FC236}">
                <a16:creationId xmlns:a16="http://schemas.microsoft.com/office/drawing/2014/main" id="{F12E9E6E-3628-A2C4-1563-7E11D3A30F17}"/>
              </a:ext>
            </a:extLst>
          </p:cNvPr>
          <p:cNvPicPr>
            <a:picLocks noChangeAspect="1"/>
          </p:cNvPicPr>
          <p:nvPr userDrawn="1"/>
        </p:nvPicPr>
        <p:blipFill>
          <a:blip r:embed="rId2"/>
          <a:srcRect/>
          <a:stretch/>
        </p:blipFill>
        <p:spPr>
          <a:xfrm>
            <a:off x="10712127" y="6159177"/>
            <a:ext cx="1479873" cy="698823"/>
          </a:xfrm>
          <a:prstGeom prst="rect">
            <a:avLst/>
          </a:prstGeom>
        </p:spPr>
      </p:pic>
      <p:pic>
        <p:nvPicPr>
          <p:cNvPr id="4" name="Group 399" descr="preencoded.png">
            <a:extLst>
              <a:ext uri="{FF2B5EF4-FFF2-40B4-BE49-F238E27FC236}">
                <a16:creationId xmlns:a16="http://schemas.microsoft.com/office/drawing/2014/main" id="{B49E0B72-5E7A-2C69-6DE8-38E91F9AAC92}"/>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11148480" y="6434665"/>
            <a:ext cx="843845" cy="220133"/>
          </a:xfrm>
          <a:prstGeom prst="rect">
            <a:avLst/>
          </a:prstGeom>
        </p:spPr>
      </p:pic>
      <p:sp>
        <p:nvSpPr>
          <p:cNvPr id="8" name="European Society for Medical Oncology ESMO Via Ginevra 4 CH-6900 LuganoT 41 091 973 19 00esmoesmoorg esmoorg">
            <a:extLst>
              <a:ext uri="{FF2B5EF4-FFF2-40B4-BE49-F238E27FC236}">
                <a16:creationId xmlns:a16="http://schemas.microsoft.com/office/drawing/2014/main" id="{1EB4AE90-A266-178B-4665-CC5B8AA603E2}"/>
              </a:ext>
            </a:extLst>
          </p:cNvPr>
          <p:cNvSpPr/>
          <p:nvPr userDrawn="1"/>
        </p:nvSpPr>
        <p:spPr>
          <a:xfrm>
            <a:off x="962896" y="5035550"/>
            <a:ext cx="3575050" cy="1219200"/>
          </a:xfrm>
          <a:prstGeom prst="rect">
            <a:avLst/>
          </a:prstGeom>
          <a:noFill/>
          <a:ln/>
        </p:spPr>
        <p:txBody>
          <a:bodyPr wrap="square" lIns="0" tIns="0" rIns="0" bIns="0" rtlCol="0" anchor="t"/>
          <a:lstStyle/>
          <a:p>
            <a:pPr marL="0" indent="0" algn="l">
              <a:lnSpc>
                <a:spcPts val="1600"/>
              </a:lnSpc>
              <a:buNone/>
            </a:pPr>
            <a:r>
              <a:rPr lang="en-US" sz="1500">
                <a:solidFill>
                  <a:srgbClr val="FFFFFF"/>
                </a:solidFill>
                <a:latin typeface="Arial Narrow Bold" pitchFamily="34" charset="0"/>
                <a:ea typeface="Arial Narrow Bold" pitchFamily="34" charset="-122"/>
                <a:cs typeface="Arial Narrow Bold" pitchFamily="34" charset="-120"/>
              </a:rPr>
              <a:t>European Society for Medical Oncology (ESMO)
</a:t>
            </a:r>
            <a:r>
              <a:rPr lang="en-US" sz="1500">
                <a:solidFill>
                  <a:srgbClr val="FFFFFF"/>
                </a:solidFill>
                <a:latin typeface="Arial Narrow" pitchFamily="34" charset="0"/>
                <a:ea typeface="Arial Narrow" pitchFamily="34" charset="-122"/>
                <a:cs typeface="Arial Narrow" pitchFamily="34" charset="-120"/>
              </a:rPr>
              <a:t>Via Ginevra 4, CH-6900 Lugano</a:t>
            </a:r>
            <a:br>
              <a:rPr lang="en-US" sz="1200"/>
            </a:br>
            <a:r>
              <a:rPr lang="en-US" sz="1500">
                <a:solidFill>
                  <a:srgbClr val="FFFFFF"/>
                </a:solidFill>
                <a:latin typeface="Arial Narrow" pitchFamily="34" charset="0"/>
                <a:ea typeface="Arial Narrow" pitchFamily="34" charset="-122"/>
                <a:cs typeface="Arial Narrow" pitchFamily="34" charset="-120"/>
              </a:rPr>
              <a:t>T. +41 (0)91 973 19 00</a:t>
            </a:r>
            <a:br>
              <a:rPr lang="en-US" sz="1200"/>
            </a:br>
            <a:r>
              <a:rPr lang="en-US" sz="1500">
                <a:solidFill>
                  <a:srgbClr val="FFFFFF"/>
                </a:solidFill>
                <a:latin typeface="Arial Narrow" pitchFamily="34" charset="0"/>
                <a:ea typeface="Arial Narrow" pitchFamily="34" charset="-122"/>
                <a:cs typeface="Arial Narrow" pitchFamily="34" charset="-120"/>
              </a:rPr>
              <a:t>esmo@esmo.org</a:t>
            </a:r>
            <a:br>
              <a:rPr lang="en-US" sz="1200"/>
            </a:br>
            <a:r>
              <a:rPr lang="en-US" sz="1500">
                <a:solidFill>
                  <a:srgbClr val="FFFFFF"/>
                </a:solidFill>
                <a:latin typeface="Arial Narrow" pitchFamily="34" charset="0"/>
                <a:ea typeface="Arial Narrow" pitchFamily="34" charset="-122"/>
                <a:cs typeface="Arial Narrow" pitchFamily="34" charset="-120"/>
              </a:rPr>
              <a:t>
</a:t>
            </a:r>
            <a:r>
              <a:rPr lang="en-US" sz="1500">
                <a:solidFill>
                  <a:srgbClr val="FFFFFF"/>
                </a:solidFill>
                <a:latin typeface="Arial Narrow Bold" pitchFamily="34" charset="0"/>
                <a:ea typeface="Arial Narrow Bold" pitchFamily="34" charset="-122"/>
                <a:cs typeface="Arial Narrow Bold" pitchFamily="34" charset="-120"/>
              </a:rPr>
              <a:t>esmo.org</a:t>
            </a:r>
            <a:endParaRPr lang="en-US" sz="1500"/>
          </a:p>
        </p:txBody>
      </p:sp>
      <p:sp>
        <p:nvSpPr>
          <p:cNvPr id="2" name="Espace réservé du texte 8">
            <a:extLst>
              <a:ext uri="{FF2B5EF4-FFF2-40B4-BE49-F238E27FC236}">
                <a16:creationId xmlns:a16="http://schemas.microsoft.com/office/drawing/2014/main" id="{6B71D57D-FF14-FD10-D701-174D0129A758}"/>
              </a:ext>
            </a:extLst>
          </p:cNvPr>
          <p:cNvSpPr>
            <a:spLocks noGrp="1"/>
          </p:cNvSpPr>
          <p:nvPr>
            <p:ph type="body" sz="quarter" idx="10" hasCustomPrompt="1"/>
          </p:nvPr>
        </p:nvSpPr>
        <p:spPr>
          <a:xfrm>
            <a:off x="4591050" y="3021108"/>
            <a:ext cx="3009900" cy="815785"/>
          </a:xfrm>
          <a:prstGeom prst="rect">
            <a:avLst/>
          </a:prstGeom>
        </p:spPr>
        <p:txBody>
          <a:bodyPr/>
          <a:lstStyle>
            <a:lvl1pPr marL="0" indent="0" algn="ctr">
              <a:buNone/>
              <a:defRPr sz="5000" b="1" i="0">
                <a:solidFill>
                  <a:schemeClr val="bg1"/>
                </a:solidFill>
                <a:latin typeface="Arial Narrow" panose="020B0604020202020204" pitchFamily="34" charset="0"/>
                <a:cs typeface="Arial Narrow" panose="020B0604020202020204" pitchFamily="34" charset="0"/>
              </a:defRPr>
            </a:lvl1pPr>
          </a:lstStyle>
          <a:p>
            <a:pPr lvl="0"/>
            <a:r>
              <a:rPr lang="en-US"/>
              <a:t>Thank you</a:t>
            </a:r>
          </a:p>
        </p:txBody>
      </p:sp>
      <p:pic>
        <p:nvPicPr>
          <p:cNvPr id="5" name="Picture 4" descr="A white letter on a black background&#10;&#10;Description automatically generated">
            <a:extLst>
              <a:ext uri="{FF2B5EF4-FFF2-40B4-BE49-F238E27FC236}">
                <a16:creationId xmlns:a16="http://schemas.microsoft.com/office/drawing/2014/main" id="{5F378500-0109-FEA4-0A26-B7F6D3E95C0D}"/>
              </a:ext>
            </a:extLst>
          </p:cNvPr>
          <p:cNvPicPr>
            <a:picLocks noChangeAspect="1"/>
          </p:cNvPicPr>
          <p:nvPr userDrawn="1"/>
        </p:nvPicPr>
        <p:blipFill>
          <a:blip r:embed="rId5"/>
          <a:stretch>
            <a:fillRect/>
          </a:stretch>
        </p:blipFill>
        <p:spPr>
          <a:xfrm>
            <a:off x="962895" y="922473"/>
            <a:ext cx="3645907" cy="804727"/>
          </a:xfrm>
          <a:prstGeom prst="rect">
            <a:avLst/>
          </a:prstGeom>
        </p:spPr>
      </p:pic>
    </p:spTree>
    <p:extLst>
      <p:ext uri="{BB962C8B-B14F-4D97-AF65-F5344CB8AC3E}">
        <p14:creationId xmlns:p14="http://schemas.microsoft.com/office/powerpoint/2010/main" val="21367512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95.xml><?xml version="1.0" encoding="utf-8"?>
<p:sldLayout xmlns:a="http://schemas.openxmlformats.org/drawingml/2006/main" xmlns:r="http://schemas.openxmlformats.org/officeDocument/2006/relationships" xmlns:p="http://schemas.openxmlformats.org/presentationml/2006/main" matchingName="4_Title and Content (notes)">
  <p:cSld name="4_Title and Content (notes)">
    <p:spTree>
      <p:nvGrpSpPr>
        <p:cNvPr id="1" name="Shape 1298"/>
        <p:cNvGrpSpPr/>
        <p:nvPr/>
      </p:nvGrpSpPr>
      <p:grpSpPr>
        <a:xfrm>
          <a:off x="0" y="0"/>
          <a:ext cx="0" cy="0"/>
          <a:chOff x="0" y="0"/>
          <a:chExt cx="0" cy="0"/>
        </a:xfrm>
      </p:grpSpPr>
      <p:cxnSp>
        <p:nvCxnSpPr>
          <p:cNvPr id="1300" name="Google Shape;1300;g3a4551211c1_3_1549"/>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301" name="Google Shape;1301;g3a4551211c1_3_1549"/>
          <p:cNvSpPr txBox="1">
            <a:spLocks noGrp="1"/>
          </p:cNvSpPr>
          <p:nvPr>
            <p:ph type="title"/>
          </p:nvPr>
        </p:nvSpPr>
        <p:spPr>
          <a:xfrm>
            <a:off x="515938" y="307546"/>
            <a:ext cx="104655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Font typeface="Calibri"/>
              <a:buNone/>
              <a:defRPr sz="2400">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2" name="Google Shape;1302;g3a4551211c1_3_1549"/>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100000"/>
              </a:lnSpc>
              <a:spcBef>
                <a:spcPts val="0"/>
              </a:spcBef>
              <a:spcAft>
                <a:spcPts val="0"/>
              </a:spcAft>
              <a:buSzPts val="1000"/>
              <a:buFont typeface="Calibri"/>
              <a:buNone/>
              <a:defRPr sz="800">
                <a:latin typeface="Arial"/>
                <a:ea typeface="Arial"/>
                <a:cs typeface="Arial"/>
                <a:sym typeface="Aria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270325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96.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1304"/>
        <p:cNvGrpSpPr/>
        <p:nvPr/>
      </p:nvGrpSpPr>
      <p:grpSpPr>
        <a:xfrm>
          <a:off x="0" y="0"/>
          <a:ext cx="0" cy="0"/>
          <a:chOff x="0" y="0"/>
          <a:chExt cx="0" cy="0"/>
        </a:xfrm>
      </p:grpSpPr>
      <p:sp>
        <p:nvSpPr>
          <p:cNvPr id="1305" name="Google Shape;1305;g3a4551211c1_3_1555"/>
          <p:cNvSpPr txBox="1">
            <a:spLocks noGrp="1"/>
          </p:cNvSpPr>
          <p:nvPr>
            <p:ph type="title"/>
          </p:nvPr>
        </p:nvSpPr>
        <p:spPr>
          <a:xfrm>
            <a:off x="628363" y="165863"/>
            <a:ext cx="7314000" cy="4431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700"/>
              <a:buNone/>
              <a:defRPr sz="3200" b="1" i="0">
                <a:solidFill>
                  <a:srgbClr val="125AA1"/>
                </a:solidFill>
                <a:latin typeface="Arial"/>
                <a:ea typeface="Arial"/>
                <a:cs typeface="Arial"/>
                <a:sym typeface="Arial"/>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1306" name="Google Shape;1306;g3a4551211c1_3_1555"/>
          <p:cNvSpPr txBox="1">
            <a:spLocks noGrp="1"/>
          </p:cNvSpPr>
          <p:nvPr>
            <p:ph type="body" idx="1"/>
          </p:nvPr>
        </p:nvSpPr>
        <p:spPr>
          <a:xfrm>
            <a:off x="597957" y="1550492"/>
            <a:ext cx="109959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700"/>
              <a:buNone/>
              <a:defRPr b="0" i="0">
                <a:solidFill>
                  <a:schemeClr val="dk1"/>
                </a:solidFill>
              </a:defRPr>
            </a:lvl1pPr>
            <a:lvl2pPr marL="914400" lvl="1" indent="-228600" algn="l">
              <a:lnSpc>
                <a:spcPct val="100000"/>
              </a:lnSpc>
              <a:spcBef>
                <a:spcPts val="0"/>
              </a:spcBef>
              <a:spcAft>
                <a:spcPts val="0"/>
              </a:spcAft>
              <a:buSzPts val="700"/>
              <a:buNone/>
              <a:defRPr/>
            </a:lvl2pPr>
            <a:lvl3pPr marL="1371600" lvl="2" indent="-228600" algn="l">
              <a:lnSpc>
                <a:spcPct val="100000"/>
              </a:lnSpc>
              <a:spcBef>
                <a:spcPts val="0"/>
              </a:spcBef>
              <a:spcAft>
                <a:spcPts val="0"/>
              </a:spcAft>
              <a:buSzPts val="700"/>
              <a:buNone/>
              <a:defRPr/>
            </a:lvl3pPr>
            <a:lvl4pPr marL="1828800" lvl="3" indent="-228600" algn="l">
              <a:lnSpc>
                <a:spcPct val="100000"/>
              </a:lnSpc>
              <a:spcBef>
                <a:spcPts val="0"/>
              </a:spcBef>
              <a:spcAft>
                <a:spcPts val="0"/>
              </a:spcAft>
              <a:buSzPts val="700"/>
              <a:buNone/>
              <a:defRPr/>
            </a:lvl4pPr>
            <a:lvl5pPr marL="2286000" lvl="4" indent="-228600" algn="l">
              <a:lnSpc>
                <a:spcPct val="100000"/>
              </a:lnSpc>
              <a:spcBef>
                <a:spcPts val="0"/>
              </a:spcBef>
              <a:spcAft>
                <a:spcPts val="0"/>
              </a:spcAft>
              <a:buSzPts val="700"/>
              <a:buNone/>
              <a:defRPr/>
            </a:lvl5pPr>
            <a:lvl6pPr marL="2743200" lvl="5" indent="-228600" algn="l">
              <a:lnSpc>
                <a:spcPct val="100000"/>
              </a:lnSpc>
              <a:spcBef>
                <a:spcPts val="0"/>
              </a:spcBef>
              <a:spcAft>
                <a:spcPts val="0"/>
              </a:spcAft>
              <a:buSzPts val="700"/>
              <a:buNone/>
              <a:defRPr/>
            </a:lvl6pPr>
            <a:lvl7pPr marL="3200400" lvl="6" indent="-228600" algn="l">
              <a:lnSpc>
                <a:spcPct val="100000"/>
              </a:lnSpc>
              <a:spcBef>
                <a:spcPts val="0"/>
              </a:spcBef>
              <a:spcAft>
                <a:spcPts val="0"/>
              </a:spcAft>
              <a:buSzPts val="700"/>
              <a:buNone/>
              <a:defRPr/>
            </a:lvl7pPr>
            <a:lvl8pPr marL="3657600" lvl="7" indent="-228600" algn="l">
              <a:lnSpc>
                <a:spcPct val="100000"/>
              </a:lnSpc>
              <a:spcBef>
                <a:spcPts val="0"/>
              </a:spcBef>
              <a:spcAft>
                <a:spcPts val="0"/>
              </a:spcAft>
              <a:buSzPts val="700"/>
              <a:buNone/>
              <a:defRPr/>
            </a:lvl8pPr>
            <a:lvl9pPr marL="4114800" lvl="8" indent="-228600" algn="l">
              <a:lnSpc>
                <a:spcPct val="100000"/>
              </a:lnSpc>
              <a:spcBef>
                <a:spcPts val="0"/>
              </a:spcBef>
              <a:spcAft>
                <a:spcPts val="0"/>
              </a:spcAft>
              <a:buSzPts val="700"/>
              <a:buNone/>
              <a:defRPr/>
            </a:lvl9pPr>
          </a:lstStyle>
          <a:p>
            <a:endParaRPr/>
          </a:p>
        </p:txBody>
      </p:sp>
      <p:sp>
        <p:nvSpPr>
          <p:cNvPr id="1307" name="Google Shape;1307;g3a4551211c1_3_1555"/>
          <p:cNvSpPr txBox="1">
            <a:spLocks noGrp="1"/>
          </p:cNvSpPr>
          <p:nvPr>
            <p:ph type="ftr" idx="11"/>
          </p:nvPr>
        </p:nvSpPr>
        <p:spPr>
          <a:xfrm>
            <a:off x="992293" y="6340559"/>
            <a:ext cx="5957700" cy="164100"/>
          </a:xfrm>
          <a:prstGeom prst="rect">
            <a:avLst/>
          </a:prstGeom>
          <a:noFill/>
          <a:ln>
            <a:noFill/>
          </a:ln>
        </p:spPr>
        <p:txBody>
          <a:bodyPr spcFirstLastPara="1" wrap="square" lIns="0" tIns="0" rIns="0" bIns="0" anchor="t" anchorCtr="0">
            <a:spAutoFit/>
          </a:bodyPr>
          <a:lstStyle>
            <a:lvl1pPr marR="0" lvl="0" algn="l">
              <a:lnSpc>
                <a:spcPct val="100000"/>
              </a:lnSpc>
              <a:spcBef>
                <a:spcPts val="0"/>
              </a:spcBef>
              <a:spcAft>
                <a:spcPts val="0"/>
              </a:spcAft>
              <a:buClr>
                <a:srgbClr val="000000"/>
              </a:buClr>
              <a:buSzPts val="700"/>
              <a:buFont typeface="Arial"/>
              <a:buNone/>
              <a:defRPr sz="1067" b="1" i="0" u="none" strike="noStrike" cap="none">
                <a:solidFill>
                  <a:srgbClr val="002F5D"/>
                </a:solidFill>
                <a:latin typeface="Arial"/>
                <a:ea typeface="Arial"/>
                <a:cs typeface="Arial"/>
                <a:sym typeface="Arial"/>
              </a:defRPr>
            </a:lvl1pPr>
            <a:lvl2pPr marR="0" lvl="1"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9pPr>
          </a:lstStyle>
          <a:p>
            <a:endParaRPr/>
          </a:p>
        </p:txBody>
      </p:sp>
      <p:sp>
        <p:nvSpPr>
          <p:cNvPr id="1308" name="Google Shape;1308;g3a4551211c1_3_1555"/>
          <p:cNvSpPr txBox="1">
            <a:spLocks noGrp="1"/>
          </p:cNvSpPr>
          <p:nvPr>
            <p:ph type="dt" idx="10"/>
          </p:nvPr>
        </p:nvSpPr>
        <p:spPr>
          <a:xfrm>
            <a:off x="609600" y="6377940"/>
            <a:ext cx="2804100" cy="215400"/>
          </a:xfrm>
          <a:prstGeom prst="rect">
            <a:avLst/>
          </a:prstGeom>
          <a:noFill/>
          <a:ln>
            <a:noFill/>
          </a:ln>
        </p:spPr>
        <p:txBody>
          <a:bodyPr spcFirstLastPara="1" wrap="square" lIns="0" tIns="0" rIns="0" bIns="0" anchor="t" anchorCtr="0">
            <a:spAutoFit/>
          </a:bodyPr>
          <a:lstStyle>
            <a:lvl1pPr marR="0" lvl="0" algn="l">
              <a:lnSpc>
                <a:spcPct val="100000"/>
              </a:lnSpc>
              <a:spcBef>
                <a:spcPts val="0"/>
              </a:spcBef>
              <a:spcAft>
                <a:spcPts val="0"/>
              </a:spcAft>
              <a:buClr>
                <a:srgbClr val="000000"/>
              </a:buClr>
              <a:buSzPts val="700"/>
              <a:buFont typeface="Arial"/>
              <a:buNone/>
              <a:defRPr sz="1400" b="0" i="0" u="none" strike="noStrike" cap="none">
                <a:solidFill>
                  <a:srgbClr val="888888"/>
                </a:solidFill>
                <a:latin typeface="Arial"/>
                <a:ea typeface="Arial"/>
                <a:cs typeface="Arial"/>
                <a:sym typeface="Arial"/>
              </a:defRPr>
            </a:lvl1pPr>
            <a:lvl2pPr marR="0" lvl="1"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9pPr>
          </a:lstStyle>
          <a:p>
            <a:endParaRPr/>
          </a:p>
        </p:txBody>
      </p:sp>
      <p:sp>
        <p:nvSpPr>
          <p:cNvPr id="1309" name="Google Shape;1309;g3a4551211c1_3_1555"/>
          <p:cNvSpPr txBox="1">
            <a:spLocks noGrp="1"/>
          </p:cNvSpPr>
          <p:nvPr>
            <p:ph type="sldNum" idx="12"/>
          </p:nvPr>
        </p:nvSpPr>
        <p:spPr>
          <a:xfrm>
            <a:off x="8778240" y="6377940"/>
            <a:ext cx="2804100" cy="215400"/>
          </a:xfrm>
          <a:prstGeom prst="rect">
            <a:avLst/>
          </a:prstGeom>
          <a:noFill/>
          <a:ln>
            <a:noFill/>
          </a:ln>
        </p:spPr>
        <p:txBody>
          <a:bodyPr spcFirstLastPara="1" wrap="square" lIns="0" tIns="0" rIns="0" bIns="0" anchor="t" anchorCtr="0">
            <a:sp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2397966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97.xml><?xml version="1.0" encoding="utf-8"?>
<p:sldLayout xmlns:a="http://schemas.openxmlformats.org/drawingml/2006/main" xmlns:r="http://schemas.openxmlformats.org/officeDocument/2006/relationships" xmlns:p="http://schemas.openxmlformats.org/presentationml/2006/main" matchingName="1_Title Slide">
  <p:cSld name="1_Title Slide">
    <p:bg>
      <p:bgPr>
        <a:solidFill>
          <a:srgbClr val="CC90C5"/>
        </a:solidFill>
        <a:effectLst/>
      </p:bgPr>
    </p:bg>
    <p:spTree>
      <p:nvGrpSpPr>
        <p:cNvPr id="1" name="Shape 1310"/>
        <p:cNvGrpSpPr/>
        <p:nvPr/>
      </p:nvGrpSpPr>
      <p:grpSpPr>
        <a:xfrm>
          <a:off x="0" y="0"/>
          <a:ext cx="0" cy="0"/>
          <a:chOff x="0" y="0"/>
          <a:chExt cx="0" cy="0"/>
        </a:xfrm>
      </p:grpSpPr>
      <p:pic>
        <p:nvPicPr>
          <p:cNvPr id="1311" name="Google Shape;1311;g3a4551211c1_3_1561" descr="Flor de color azul&#10;&#10;Descripción generada automáticamente con confianza media"/>
          <p:cNvPicPr preferRelativeResize="0"/>
          <p:nvPr/>
        </p:nvPicPr>
        <p:blipFill rotWithShape="1">
          <a:blip r:embed="rId2">
            <a:alphaModFix/>
          </a:blip>
          <a:srcRect/>
          <a:stretch/>
        </p:blipFill>
        <p:spPr>
          <a:xfrm>
            <a:off x="233095" y="272052"/>
            <a:ext cx="11725813" cy="6313897"/>
          </a:xfrm>
          <a:prstGeom prst="rect">
            <a:avLst/>
          </a:prstGeom>
          <a:noFill/>
          <a:ln>
            <a:noFill/>
          </a:ln>
        </p:spPr>
      </p:pic>
      <p:pic>
        <p:nvPicPr>
          <p:cNvPr id="1312" name="Google Shape;1312;g3a4551211c1_3_1561" descr="Un dibujo de una cara feliz&#10;&#10;Descripción generada automáticamente con confianza baja"/>
          <p:cNvPicPr preferRelativeResize="0"/>
          <p:nvPr/>
        </p:nvPicPr>
        <p:blipFill rotWithShape="1">
          <a:blip r:embed="rId3">
            <a:alphaModFix/>
          </a:blip>
          <a:srcRect/>
          <a:stretch/>
        </p:blipFill>
        <p:spPr>
          <a:xfrm>
            <a:off x="821635" y="1948071"/>
            <a:ext cx="1110107" cy="1086487"/>
          </a:xfrm>
          <a:prstGeom prst="rect">
            <a:avLst/>
          </a:prstGeom>
          <a:noFill/>
          <a:ln>
            <a:noFill/>
          </a:ln>
        </p:spPr>
      </p:pic>
      <p:pic>
        <p:nvPicPr>
          <p:cNvPr id="1313" name="Google Shape;1313;g3a4551211c1_3_1561"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314" name="Google Shape;1314;g3a4551211c1_3_1561"/>
          <p:cNvSpPr txBox="1">
            <a:spLocks noGrp="1"/>
          </p:cNvSpPr>
          <p:nvPr>
            <p:ph type="title"/>
          </p:nvPr>
        </p:nvSpPr>
        <p:spPr>
          <a:xfrm>
            <a:off x="515939" y="3083487"/>
            <a:ext cx="6069600" cy="11079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3600"/>
              <a:buFont typeface="Calibri"/>
              <a:buNone/>
              <a:defRPr sz="3600" b="1"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5" name="Google Shape;1315;g3a4551211c1_3_1561"/>
          <p:cNvSpPr txBox="1">
            <a:spLocks noGrp="1"/>
          </p:cNvSpPr>
          <p:nvPr>
            <p:ph type="body" idx="1"/>
          </p:nvPr>
        </p:nvSpPr>
        <p:spPr>
          <a:xfrm>
            <a:off x="515939" y="4423070"/>
            <a:ext cx="6069600" cy="5961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2400"/>
              <a:buFont typeface="Calibri"/>
              <a:buNone/>
              <a:defRPr sz="2400" b="1" i="0">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390418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98.xml><?xml version="1.0" encoding="utf-8"?>
<p:sldLayout xmlns:a="http://schemas.openxmlformats.org/drawingml/2006/main" xmlns:r="http://schemas.openxmlformats.org/officeDocument/2006/relationships" xmlns:p="http://schemas.openxmlformats.org/presentationml/2006/main" matchingName="BLANK_SLIDE">
  <p:cSld name="BLANK_SLIDE">
    <p:spTree>
      <p:nvGrpSpPr>
        <p:cNvPr id="1" name="Shape 1316"/>
        <p:cNvGrpSpPr/>
        <p:nvPr/>
      </p:nvGrpSpPr>
      <p:grpSpPr>
        <a:xfrm>
          <a:off x="0" y="0"/>
          <a:ext cx="0" cy="0"/>
          <a:chOff x="0" y="0"/>
          <a:chExt cx="0" cy="0"/>
        </a:xfrm>
      </p:grpSpPr>
    </p:spTree>
    <p:extLst>
      <p:ext uri="{BB962C8B-B14F-4D97-AF65-F5344CB8AC3E}">
        <p14:creationId xmlns:p14="http://schemas.microsoft.com/office/powerpoint/2010/main" val="12854340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99.xml><?xml version="1.0" encoding="utf-8"?>
<p:sldLayout xmlns:a="http://schemas.openxmlformats.org/drawingml/2006/main" xmlns:r="http://schemas.openxmlformats.org/officeDocument/2006/relationships" xmlns:p="http://schemas.openxmlformats.org/presentationml/2006/main" matchingName="2_Title Slide">
  <p:cSld name="2_Title Slide">
    <p:bg>
      <p:bgPr>
        <a:solidFill>
          <a:srgbClr val="CC90C5"/>
        </a:solidFill>
        <a:effectLst/>
      </p:bgPr>
    </p:bg>
    <p:spTree>
      <p:nvGrpSpPr>
        <p:cNvPr id="1" name="Shape 1317"/>
        <p:cNvGrpSpPr/>
        <p:nvPr/>
      </p:nvGrpSpPr>
      <p:grpSpPr>
        <a:xfrm>
          <a:off x="0" y="0"/>
          <a:ext cx="0" cy="0"/>
          <a:chOff x="0" y="0"/>
          <a:chExt cx="0" cy="0"/>
        </a:xfrm>
      </p:grpSpPr>
      <p:pic>
        <p:nvPicPr>
          <p:cNvPr id="1318" name="Google Shape;1318;g3a4551211c1_3_1568"/>
          <p:cNvPicPr preferRelativeResize="0"/>
          <p:nvPr/>
        </p:nvPicPr>
        <p:blipFill rotWithShape="1">
          <a:blip r:embed="rId2">
            <a:alphaModFix/>
          </a:blip>
          <a:srcRect/>
          <a:stretch/>
        </p:blipFill>
        <p:spPr>
          <a:xfrm>
            <a:off x="233095" y="129511"/>
            <a:ext cx="11725418" cy="6592758"/>
          </a:xfrm>
          <a:prstGeom prst="rect">
            <a:avLst/>
          </a:prstGeom>
          <a:noFill/>
          <a:ln>
            <a:noFill/>
          </a:ln>
        </p:spPr>
      </p:pic>
      <p:pic>
        <p:nvPicPr>
          <p:cNvPr id="1319" name="Google Shape;1319;g3a4551211c1_3_1568" descr="Un dibujo de una cara feliz&#10;&#10;Descripción generada automáticamente con confianza baja"/>
          <p:cNvPicPr preferRelativeResize="0"/>
          <p:nvPr/>
        </p:nvPicPr>
        <p:blipFill rotWithShape="1">
          <a:blip r:embed="rId3">
            <a:alphaModFix/>
          </a:blip>
          <a:srcRect/>
          <a:stretch/>
        </p:blipFill>
        <p:spPr>
          <a:xfrm>
            <a:off x="821635" y="1948071"/>
            <a:ext cx="1110107" cy="1086487"/>
          </a:xfrm>
          <a:prstGeom prst="rect">
            <a:avLst/>
          </a:prstGeom>
          <a:noFill/>
          <a:ln>
            <a:noFill/>
          </a:ln>
        </p:spPr>
      </p:pic>
      <p:pic>
        <p:nvPicPr>
          <p:cNvPr id="1320" name="Google Shape;1320;g3a4551211c1_3_1568"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321" name="Google Shape;1321;g3a4551211c1_3_1568"/>
          <p:cNvSpPr txBox="1">
            <a:spLocks noGrp="1"/>
          </p:cNvSpPr>
          <p:nvPr>
            <p:ph type="title"/>
          </p:nvPr>
        </p:nvSpPr>
        <p:spPr>
          <a:xfrm>
            <a:off x="515939" y="3083487"/>
            <a:ext cx="6069600" cy="11079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3600"/>
              <a:buFont typeface="Calibri"/>
              <a:buNone/>
              <a:defRPr sz="3600" b="1"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2" name="Google Shape;1322;g3a4551211c1_3_1568"/>
          <p:cNvSpPr txBox="1">
            <a:spLocks noGrp="1"/>
          </p:cNvSpPr>
          <p:nvPr>
            <p:ph type="body" idx="1"/>
          </p:nvPr>
        </p:nvSpPr>
        <p:spPr>
          <a:xfrm>
            <a:off x="515939" y="4423070"/>
            <a:ext cx="6069600" cy="5961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2400"/>
              <a:buFont typeface="Calibri"/>
              <a:buNone/>
              <a:defRPr sz="2400" b="1" i="0">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79776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0.xml><?xml version="1.0" encoding="utf-8"?>
<p:sldLayout xmlns:a="http://schemas.openxmlformats.org/drawingml/2006/main" xmlns:r="http://schemas.openxmlformats.org/officeDocument/2006/relationships" xmlns:p="http://schemas.openxmlformats.org/presentationml/2006/main" matchingName="7_Title and Content (notes)">
  <p:cSld name="7_Title and Content (notes)">
    <p:spTree>
      <p:nvGrpSpPr>
        <p:cNvPr id="1" name="Shape 1323"/>
        <p:cNvGrpSpPr/>
        <p:nvPr/>
      </p:nvGrpSpPr>
      <p:grpSpPr>
        <a:xfrm>
          <a:off x="0" y="0"/>
          <a:ext cx="0" cy="0"/>
          <a:chOff x="0" y="0"/>
          <a:chExt cx="0" cy="0"/>
        </a:xfrm>
      </p:grpSpPr>
      <p:pic>
        <p:nvPicPr>
          <p:cNvPr id="1324" name="Google Shape;1324;g3a4551211c1_3_1574" descr="Forma&#10;&#10;Descripción generada automáticamente con confianza media"/>
          <p:cNvPicPr preferRelativeResize="0"/>
          <p:nvPr/>
        </p:nvPicPr>
        <p:blipFill rotWithShape="1">
          <a:blip r:embed="rId2">
            <a:alphaModFix amt="50000"/>
          </a:blip>
          <a:srcRect/>
          <a:stretch/>
        </p:blipFill>
        <p:spPr>
          <a:xfrm>
            <a:off x="235023" y="196889"/>
            <a:ext cx="11721954" cy="6551999"/>
          </a:xfrm>
          <a:prstGeom prst="rect">
            <a:avLst/>
          </a:prstGeom>
          <a:noFill/>
          <a:ln>
            <a:noFill/>
          </a:ln>
        </p:spPr>
      </p:pic>
      <p:pic>
        <p:nvPicPr>
          <p:cNvPr id="1325" name="Google Shape;1325;g3a4551211c1_3_1574"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326" name="Google Shape;1326;g3a4551211c1_3_1574"/>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327" name="Google Shape;1327;g3a4551211c1_3_1574"/>
          <p:cNvSpPr txBox="1">
            <a:spLocks noGrp="1"/>
          </p:cNvSpPr>
          <p:nvPr>
            <p:ph type="title"/>
          </p:nvPr>
        </p:nvSpPr>
        <p:spPr>
          <a:xfrm>
            <a:off x="515938" y="307546"/>
            <a:ext cx="104568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3000"/>
              <a:buNone/>
              <a:defRPr sz="2400">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8" name="Google Shape;1328;g3a4551211c1_3_1574"/>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2000"/>
              <a:buFont typeface="Arial"/>
              <a:buNone/>
              <a:defRPr sz="800">
                <a:latin typeface="Arial"/>
                <a:ea typeface="Arial"/>
                <a:cs typeface="Arial"/>
                <a:sym typeface="Arial"/>
              </a:defRPr>
            </a:lvl1pPr>
            <a:lvl2pPr marL="914400" lvl="1" indent="-342900" algn="l">
              <a:lnSpc>
                <a:spcPct val="100000"/>
              </a:lnSpc>
              <a:spcBef>
                <a:spcPts val="900"/>
              </a:spcBef>
              <a:spcAft>
                <a:spcPts val="0"/>
              </a:spcAft>
              <a:buSzPts val="1800"/>
              <a:buChar char="–"/>
              <a:defRPr/>
            </a:lvl2pPr>
            <a:lvl3pPr marL="1371600" lvl="2" indent="-330200" algn="l">
              <a:lnSpc>
                <a:spcPct val="100000"/>
              </a:lnSpc>
              <a:spcBef>
                <a:spcPts val="600"/>
              </a:spcBef>
              <a:spcAft>
                <a:spcPts val="0"/>
              </a:spcAft>
              <a:buSzPts val="1600"/>
              <a:buChar char="•"/>
              <a:defRPr/>
            </a:lvl3pPr>
            <a:lvl4pPr marL="1828800" lvl="3" indent="-330200" algn="l">
              <a:lnSpc>
                <a:spcPct val="100000"/>
              </a:lnSpc>
              <a:spcBef>
                <a:spcPts val="400"/>
              </a:spcBef>
              <a:spcAft>
                <a:spcPts val="0"/>
              </a:spcAft>
              <a:buSzPts val="1600"/>
              <a:buChar char="–"/>
              <a:defRPr/>
            </a:lvl4pPr>
            <a:lvl5pPr marL="2286000" lvl="4" indent="-330200" algn="l">
              <a:lnSpc>
                <a:spcPct val="100000"/>
              </a:lnSpc>
              <a:spcBef>
                <a:spcPts val="400"/>
              </a:spcBef>
              <a:spcAft>
                <a:spcPts val="0"/>
              </a:spcAft>
              <a:buSzPts val="16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pic>
        <p:nvPicPr>
          <p:cNvPr id="1329" name="Google Shape;1329;g3a4551211c1_3_1574"/>
          <p:cNvPicPr preferRelativeResize="0"/>
          <p:nvPr/>
        </p:nvPicPr>
        <p:blipFill rotWithShape="1">
          <a:blip r:embed="rId4">
            <a:alphaModFix/>
          </a:blip>
          <a:srcRect l="1557" t="1915" r="1090" b="836"/>
          <a:stretch/>
        </p:blipFill>
        <p:spPr>
          <a:xfrm>
            <a:off x="11046650" y="354836"/>
            <a:ext cx="797720" cy="428625"/>
          </a:xfrm>
          <a:prstGeom prst="rect">
            <a:avLst/>
          </a:prstGeom>
          <a:noFill/>
          <a:ln>
            <a:noFill/>
          </a:ln>
        </p:spPr>
      </p:pic>
    </p:spTree>
    <p:extLst>
      <p:ext uri="{BB962C8B-B14F-4D97-AF65-F5344CB8AC3E}">
        <p14:creationId xmlns:p14="http://schemas.microsoft.com/office/powerpoint/2010/main" val="4918075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30"/>
        <p:cNvGrpSpPr/>
        <p:nvPr/>
      </p:nvGrpSpPr>
      <p:grpSpPr>
        <a:xfrm>
          <a:off x="0" y="0"/>
          <a:ext cx="0" cy="0"/>
          <a:chOff x="0" y="0"/>
          <a:chExt cx="0" cy="0"/>
        </a:xfrm>
      </p:grpSpPr>
      <p:sp>
        <p:nvSpPr>
          <p:cNvPr id="1331" name="Google Shape;1331;g3a4551211c1_3_1581"/>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Calibri"/>
                <a:ea typeface="Calibri"/>
                <a:cs typeface="Calibri"/>
                <a:sym typeface="Calibri"/>
              </a:defRPr>
            </a:lvl1pPr>
            <a:lvl2pPr marR="0" lvl="1"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332" name="Google Shape;1332;g3a4551211c1_3_1581"/>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333" name="Google Shape;1333;g3a4551211c1_3_1581"/>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L="0" marR="0" lvl="0"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L="0" marR="0" lvl="1"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0" marR="0" lvl="2"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0" marR="0" lvl="3"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0" marR="0" lvl="4"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0" marR="0" lvl="5"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0" marR="0" lvl="6"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0" marR="0" lvl="7"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0" marR="0" lvl="8"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0149692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2.xml><?xml version="1.0" encoding="utf-8"?>
<p:sldLayout xmlns:a="http://schemas.openxmlformats.org/drawingml/2006/main" xmlns:r="http://schemas.openxmlformats.org/officeDocument/2006/relationships" xmlns:p="http://schemas.openxmlformats.org/presentationml/2006/main" matchingName="5_Title and Content (notes)">
  <p:cSld name="5_Title and Content (notes)">
    <p:spTree>
      <p:nvGrpSpPr>
        <p:cNvPr id="1" name="Shape 1334"/>
        <p:cNvGrpSpPr/>
        <p:nvPr/>
      </p:nvGrpSpPr>
      <p:grpSpPr>
        <a:xfrm>
          <a:off x="0" y="0"/>
          <a:ext cx="0" cy="0"/>
          <a:chOff x="0" y="0"/>
          <a:chExt cx="0" cy="0"/>
        </a:xfrm>
      </p:grpSpPr>
      <p:pic>
        <p:nvPicPr>
          <p:cNvPr id="1335" name="Google Shape;1335;g3a4551211c1_3_1585" descr="Forma&#10;&#10;Descripción generada automáticamente con confianza media"/>
          <p:cNvPicPr preferRelativeResize="0"/>
          <p:nvPr/>
        </p:nvPicPr>
        <p:blipFill rotWithShape="1">
          <a:blip r:embed="rId2">
            <a:alphaModFix amt="50000"/>
          </a:blip>
          <a:srcRect/>
          <a:stretch/>
        </p:blipFill>
        <p:spPr>
          <a:xfrm>
            <a:off x="235023" y="196889"/>
            <a:ext cx="11721954" cy="6551999"/>
          </a:xfrm>
          <a:prstGeom prst="rect">
            <a:avLst/>
          </a:prstGeom>
          <a:noFill/>
          <a:ln>
            <a:noFill/>
          </a:ln>
        </p:spPr>
      </p:pic>
      <p:pic>
        <p:nvPicPr>
          <p:cNvPr id="1336" name="Google Shape;1336;g3a4551211c1_3_1585"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337" name="Google Shape;1337;g3a4551211c1_3_1585"/>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338" name="Google Shape;1338;g3a4551211c1_3_1585"/>
          <p:cNvSpPr txBox="1">
            <a:spLocks noGrp="1"/>
          </p:cNvSpPr>
          <p:nvPr>
            <p:ph type="title"/>
          </p:nvPr>
        </p:nvSpPr>
        <p:spPr>
          <a:xfrm>
            <a:off x="515938" y="307546"/>
            <a:ext cx="112665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9" name="Google Shape;1339;g3a4551211c1_3_1585"/>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2000"/>
              <a:buFont typeface="Calibri"/>
              <a:buNone/>
              <a:defRPr sz="1000"/>
            </a:lvl1pPr>
            <a:lvl2pPr marL="914400" lvl="1" indent="-342900" algn="l">
              <a:lnSpc>
                <a:spcPct val="100000"/>
              </a:lnSpc>
              <a:spcBef>
                <a:spcPts val="900"/>
              </a:spcBef>
              <a:spcAft>
                <a:spcPts val="0"/>
              </a:spcAft>
              <a:buSzPts val="1800"/>
              <a:buChar char="–"/>
              <a:defRPr/>
            </a:lvl2pPr>
            <a:lvl3pPr marL="1371600" lvl="2" indent="-330200" algn="l">
              <a:lnSpc>
                <a:spcPct val="100000"/>
              </a:lnSpc>
              <a:spcBef>
                <a:spcPts val="600"/>
              </a:spcBef>
              <a:spcAft>
                <a:spcPts val="0"/>
              </a:spcAft>
              <a:buSzPts val="1600"/>
              <a:buChar char="•"/>
              <a:defRPr/>
            </a:lvl3pPr>
            <a:lvl4pPr marL="1828800" lvl="3" indent="-330200" algn="l">
              <a:lnSpc>
                <a:spcPct val="100000"/>
              </a:lnSpc>
              <a:spcBef>
                <a:spcPts val="400"/>
              </a:spcBef>
              <a:spcAft>
                <a:spcPts val="0"/>
              </a:spcAft>
              <a:buSzPts val="1600"/>
              <a:buChar char="–"/>
              <a:defRPr/>
            </a:lvl4pPr>
            <a:lvl5pPr marL="2286000" lvl="4" indent="-330200" algn="l">
              <a:lnSpc>
                <a:spcPct val="100000"/>
              </a:lnSpc>
              <a:spcBef>
                <a:spcPts val="400"/>
              </a:spcBef>
              <a:spcAft>
                <a:spcPts val="0"/>
              </a:spcAft>
              <a:buSzPts val="16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pic>
        <p:nvPicPr>
          <p:cNvPr id="1340" name="Google Shape;1340;g3a4551211c1_3_1585"/>
          <p:cNvPicPr preferRelativeResize="0"/>
          <p:nvPr/>
        </p:nvPicPr>
        <p:blipFill rotWithShape="1">
          <a:blip r:embed="rId4">
            <a:alphaModFix/>
          </a:blip>
          <a:srcRect l="1557" t="1915" r="1090" b="836"/>
          <a:stretch/>
        </p:blipFill>
        <p:spPr>
          <a:xfrm>
            <a:off x="11046650" y="354836"/>
            <a:ext cx="797720" cy="428625"/>
          </a:xfrm>
          <a:prstGeom prst="rect">
            <a:avLst/>
          </a:prstGeom>
          <a:noFill/>
          <a:ln>
            <a:noFill/>
          </a:ln>
        </p:spPr>
      </p:pic>
    </p:spTree>
    <p:extLst>
      <p:ext uri="{BB962C8B-B14F-4D97-AF65-F5344CB8AC3E}">
        <p14:creationId xmlns:p14="http://schemas.microsoft.com/office/powerpoint/2010/main" val="39139166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3.xml><?xml version="1.0" encoding="utf-8"?>
<p:sldLayout xmlns:a="http://schemas.openxmlformats.org/drawingml/2006/main" xmlns:r="http://schemas.openxmlformats.org/officeDocument/2006/relationships" xmlns:p="http://schemas.openxmlformats.org/presentationml/2006/main" matchingName="Title Only">
  <p:cSld name="Title Only">
    <p:bg>
      <p:bgPr>
        <a:solidFill>
          <a:srgbClr val="FFFFFF"/>
        </a:solidFill>
        <a:effectLst/>
      </p:bgPr>
    </p:bg>
    <p:spTree>
      <p:nvGrpSpPr>
        <p:cNvPr id="1" name="Shape 1341"/>
        <p:cNvGrpSpPr/>
        <p:nvPr/>
      </p:nvGrpSpPr>
      <p:grpSpPr>
        <a:xfrm>
          <a:off x="0" y="0"/>
          <a:ext cx="0" cy="0"/>
          <a:chOff x="0" y="0"/>
          <a:chExt cx="0" cy="0"/>
        </a:xfrm>
      </p:grpSpPr>
      <p:sp>
        <p:nvSpPr>
          <p:cNvPr id="1342" name="Google Shape;1342;g3a4551211c1_3_1592"/>
          <p:cNvSpPr txBox="1">
            <a:spLocks noGrp="1"/>
          </p:cNvSpPr>
          <p:nvPr>
            <p:ph type="title"/>
          </p:nvPr>
        </p:nvSpPr>
        <p:spPr>
          <a:xfrm>
            <a:off x="515937" y="307546"/>
            <a:ext cx="113046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3" name="Google Shape;1343;g3a4551211c1_3_1592"/>
          <p:cNvSpPr txBox="1">
            <a:spLocks noGrp="1"/>
          </p:cNvSpPr>
          <p:nvPr>
            <p:ph type="body" idx="1"/>
          </p:nvPr>
        </p:nvSpPr>
        <p:spPr>
          <a:xfrm>
            <a:off x="1346200" y="6275487"/>
            <a:ext cx="7937400" cy="153900"/>
          </a:xfrm>
          <a:prstGeom prst="rect">
            <a:avLst/>
          </a:prstGeom>
          <a:noFill/>
          <a:ln>
            <a:noFill/>
          </a:ln>
        </p:spPr>
        <p:txBody>
          <a:bodyPr spcFirstLastPara="1" wrap="square" lIns="0" tIns="0" rIns="0" bIns="0" anchor="b" anchorCtr="0">
            <a:spAutoFit/>
          </a:bodyPr>
          <a:lstStyle>
            <a:lvl1pPr marL="457200" lvl="0" indent="-228600" algn="l">
              <a:lnSpc>
                <a:spcPct val="100000"/>
              </a:lnSpc>
              <a:spcBef>
                <a:spcPts val="0"/>
              </a:spcBef>
              <a:spcAft>
                <a:spcPts val="0"/>
              </a:spcAft>
              <a:buSzPts val="2000"/>
              <a:buNone/>
              <a:defRPr sz="1000">
                <a:solidFill>
                  <a:schemeClr val="accent5"/>
                </a:solidFill>
              </a:defRPr>
            </a:lvl1pPr>
            <a:lvl2pPr marL="914400" lvl="1" indent="-342900" algn="l">
              <a:lnSpc>
                <a:spcPct val="100000"/>
              </a:lnSpc>
              <a:spcBef>
                <a:spcPts val="900"/>
              </a:spcBef>
              <a:spcAft>
                <a:spcPts val="0"/>
              </a:spcAft>
              <a:buSzPts val="1800"/>
              <a:buChar char="–"/>
              <a:defRPr/>
            </a:lvl2pPr>
            <a:lvl3pPr marL="1371600" lvl="2" indent="-330200" algn="l">
              <a:lnSpc>
                <a:spcPct val="100000"/>
              </a:lnSpc>
              <a:spcBef>
                <a:spcPts val="600"/>
              </a:spcBef>
              <a:spcAft>
                <a:spcPts val="0"/>
              </a:spcAft>
              <a:buSzPts val="1600"/>
              <a:buChar char="•"/>
              <a:defRPr/>
            </a:lvl3pPr>
            <a:lvl4pPr marL="1828800" lvl="3" indent="-330200" algn="l">
              <a:lnSpc>
                <a:spcPct val="100000"/>
              </a:lnSpc>
              <a:spcBef>
                <a:spcPts val="400"/>
              </a:spcBef>
              <a:spcAft>
                <a:spcPts val="0"/>
              </a:spcAft>
              <a:buSzPts val="1600"/>
              <a:buChar char="–"/>
              <a:defRPr/>
            </a:lvl4pPr>
            <a:lvl5pPr marL="2286000" lvl="4" indent="-330200" algn="l">
              <a:lnSpc>
                <a:spcPct val="100000"/>
              </a:lnSpc>
              <a:spcBef>
                <a:spcPts val="400"/>
              </a:spcBef>
              <a:spcAft>
                <a:spcPts val="0"/>
              </a:spcAft>
              <a:buSzPts val="16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spTree>
    <p:extLst>
      <p:ext uri="{BB962C8B-B14F-4D97-AF65-F5344CB8AC3E}">
        <p14:creationId xmlns:p14="http://schemas.microsoft.com/office/powerpoint/2010/main" val="2014020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4.xml><?xml version="1.0" encoding="utf-8"?>
<p:sldLayout xmlns:a="http://schemas.openxmlformats.org/drawingml/2006/main" xmlns:r="http://schemas.openxmlformats.org/officeDocument/2006/relationships" xmlns:p="http://schemas.openxmlformats.org/presentationml/2006/main" showMasterSp="0" matchingName="Title Slide">
  <p:cSld name="Title Slide">
    <p:spTree>
      <p:nvGrpSpPr>
        <p:cNvPr id="1" name="Shape 1344"/>
        <p:cNvGrpSpPr/>
        <p:nvPr/>
      </p:nvGrpSpPr>
      <p:grpSpPr>
        <a:xfrm>
          <a:off x="0" y="0"/>
          <a:ext cx="0" cy="0"/>
          <a:chOff x="0" y="0"/>
          <a:chExt cx="0" cy="0"/>
        </a:xfrm>
      </p:grpSpPr>
      <p:pic>
        <p:nvPicPr>
          <p:cNvPr id="1345" name="Google Shape;1345;g3a4551211c1_3_1595" descr="Un papalote de colores en un fondo blanco&#10;&#10;Descripción generada automáticamente con confianza baja"/>
          <p:cNvPicPr preferRelativeResize="0"/>
          <p:nvPr/>
        </p:nvPicPr>
        <p:blipFill rotWithShape="1">
          <a:blip r:embed="rId2">
            <a:alphaModFix/>
          </a:blip>
          <a:srcRect/>
          <a:stretch/>
        </p:blipFill>
        <p:spPr>
          <a:xfrm>
            <a:off x="233095" y="272052"/>
            <a:ext cx="11725813" cy="6313898"/>
          </a:xfrm>
          <a:prstGeom prst="rect">
            <a:avLst/>
          </a:prstGeom>
          <a:noFill/>
          <a:ln>
            <a:noFill/>
          </a:ln>
        </p:spPr>
      </p:pic>
      <p:pic>
        <p:nvPicPr>
          <p:cNvPr id="1346" name="Google Shape;1346;g3a4551211c1_3_1595" descr="Un dibujo de una cara feliz&#10;&#10;Descripción generada automáticamente con confianza baja"/>
          <p:cNvPicPr preferRelativeResize="0"/>
          <p:nvPr/>
        </p:nvPicPr>
        <p:blipFill rotWithShape="1">
          <a:blip r:embed="rId3">
            <a:alphaModFix/>
          </a:blip>
          <a:srcRect/>
          <a:stretch/>
        </p:blipFill>
        <p:spPr>
          <a:xfrm>
            <a:off x="821635" y="1948071"/>
            <a:ext cx="1110107" cy="1086487"/>
          </a:xfrm>
          <a:prstGeom prst="rect">
            <a:avLst/>
          </a:prstGeom>
          <a:noFill/>
          <a:ln>
            <a:noFill/>
          </a:ln>
        </p:spPr>
      </p:pic>
      <p:pic>
        <p:nvPicPr>
          <p:cNvPr id="1347" name="Google Shape;1347;g3a4551211c1_3_1595"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348" name="Google Shape;1348;g3a4551211c1_3_1595"/>
          <p:cNvSpPr txBox="1">
            <a:spLocks noGrp="1"/>
          </p:cNvSpPr>
          <p:nvPr>
            <p:ph type="title"/>
          </p:nvPr>
        </p:nvSpPr>
        <p:spPr>
          <a:xfrm>
            <a:off x="515939" y="3083487"/>
            <a:ext cx="6069600" cy="11079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3600"/>
              <a:buFont typeface="Calibri"/>
              <a:buNone/>
              <a:defRPr sz="3600" b="1"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9" name="Google Shape;1349;g3a4551211c1_3_1595"/>
          <p:cNvSpPr txBox="1">
            <a:spLocks noGrp="1"/>
          </p:cNvSpPr>
          <p:nvPr>
            <p:ph type="body" idx="1"/>
          </p:nvPr>
        </p:nvSpPr>
        <p:spPr>
          <a:xfrm>
            <a:off x="515939" y="4423070"/>
            <a:ext cx="6069600" cy="5961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2400"/>
              <a:buFont typeface="Calibri"/>
              <a:buNone/>
              <a:defRPr sz="2400" b="1" i="0">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6462521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5.xml><?xml version="1.0" encoding="utf-8"?>
<p:sldLayout xmlns:a="http://schemas.openxmlformats.org/drawingml/2006/main" xmlns:r="http://schemas.openxmlformats.org/officeDocument/2006/relationships" xmlns:p="http://schemas.openxmlformats.org/presentationml/2006/main" showMasterSp="0" matchingName="Section Slide">
  <p:cSld name="Section Slide">
    <p:spTree>
      <p:nvGrpSpPr>
        <p:cNvPr id="1" name="Shape 1350"/>
        <p:cNvGrpSpPr/>
        <p:nvPr/>
      </p:nvGrpSpPr>
      <p:grpSpPr>
        <a:xfrm>
          <a:off x="0" y="0"/>
          <a:ext cx="0" cy="0"/>
          <a:chOff x="0" y="0"/>
          <a:chExt cx="0" cy="0"/>
        </a:xfrm>
      </p:grpSpPr>
      <p:pic>
        <p:nvPicPr>
          <p:cNvPr id="1351" name="Google Shape;1351;g3a4551211c1_3_1601" descr="Un papalote de colores en un fondo blanco&#10;&#10;Descripción generada automáticamente con confianza baja"/>
          <p:cNvPicPr preferRelativeResize="0"/>
          <p:nvPr/>
        </p:nvPicPr>
        <p:blipFill rotWithShape="1">
          <a:blip r:embed="rId2">
            <a:alphaModFix/>
          </a:blip>
          <a:srcRect/>
          <a:stretch/>
        </p:blipFill>
        <p:spPr>
          <a:xfrm>
            <a:off x="233095" y="272050"/>
            <a:ext cx="11725813" cy="6313898"/>
          </a:xfrm>
          <a:prstGeom prst="rect">
            <a:avLst/>
          </a:prstGeom>
          <a:noFill/>
          <a:ln>
            <a:noFill/>
          </a:ln>
        </p:spPr>
      </p:pic>
      <p:sp>
        <p:nvSpPr>
          <p:cNvPr id="1352" name="Google Shape;1352;g3a4551211c1_3_1601"/>
          <p:cNvSpPr/>
          <p:nvPr/>
        </p:nvSpPr>
        <p:spPr>
          <a:xfrm rot="10800000" flipH="1">
            <a:off x="237507" y="272142"/>
            <a:ext cx="3859500" cy="6313800"/>
          </a:xfrm>
          <a:prstGeom prst="round1Rect">
            <a:avLst>
              <a:gd name="adj" fmla="val 0"/>
            </a:avLst>
          </a:prstGeom>
          <a:solidFill>
            <a:srgbClr val="DD78E8">
              <a:alpha val="56080"/>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67"/>
              <a:buFont typeface="Calibri"/>
              <a:buNone/>
            </a:pPr>
            <a:endParaRPr sz="1867" b="0" i="0" u="none" strike="noStrike" cap="none">
              <a:solidFill>
                <a:schemeClr val="lt1"/>
              </a:solidFill>
              <a:latin typeface="Calibri"/>
              <a:ea typeface="Calibri"/>
              <a:cs typeface="Calibri"/>
              <a:sym typeface="Calibri"/>
            </a:endParaRPr>
          </a:p>
        </p:txBody>
      </p:sp>
      <p:sp>
        <p:nvSpPr>
          <p:cNvPr id="1353" name="Google Shape;1353;g3a4551211c1_3_1601"/>
          <p:cNvSpPr txBox="1">
            <a:spLocks noGrp="1"/>
          </p:cNvSpPr>
          <p:nvPr>
            <p:ph type="ctrTitle"/>
          </p:nvPr>
        </p:nvSpPr>
        <p:spPr>
          <a:xfrm>
            <a:off x="515938" y="3785320"/>
            <a:ext cx="4551300" cy="10860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lt1"/>
              </a:buClr>
              <a:buSzPts val="3600"/>
              <a:buFont typeface="Calibri"/>
              <a:buNone/>
              <a:defRPr sz="3600"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4" name="Google Shape;1354;g3a4551211c1_3_1601"/>
          <p:cNvSpPr txBox="1">
            <a:spLocks noGrp="1"/>
          </p:cNvSpPr>
          <p:nvPr>
            <p:ph type="subTitle" idx="1"/>
          </p:nvPr>
        </p:nvSpPr>
        <p:spPr>
          <a:xfrm>
            <a:off x="515938" y="4974601"/>
            <a:ext cx="4551300" cy="1109100"/>
          </a:xfrm>
          <a:prstGeom prst="rect">
            <a:avLst/>
          </a:prstGeom>
          <a:noFill/>
          <a:ln>
            <a:noFill/>
          </a:ln>
        </p:spPr>
        <p:txBody>
          <a:bodyPr spcFirstLastPara="1" wrap="square" lIns="0" tIns="0" rIns="0" bIns="0" anchor="t" anchorCtr="0">
            <a:noAutofit/>
          </a:bodyPr>
          <a:lstStyle>
            <a:lvl1pPr lvl="0" algn="l">
              <a:lnSpc>
                <a:spcPct val="100000"/>
              </a:lnSpc>
              <a:spcBef>
                <a:spcPts val="1200"/>
              </a:spcBef>
              <a:spcAft>
                <a:spcPts val="0"/>
              </a:spcAft>
              <a:buSzPts val="2400"/>
              <a:buNone/>
              <a:defRPr sz="2400" b="1" i="0">
                <a:solidFill>
                  <a:schemeClr val="lt1"/>
                </a:solidFill>
              </a:defRPr>
            </a:lvl1pPr>
            <a:lvl2pPr lvl="1" algn="l">
              <a:lnSpc>
                <a:spcPct val="100000"/>
              </a:lnSpc>
              <a:spcBef>
                <a:spcPts val="900"/>
              </a:spcBef>
              <a:spcAft>
                <a:spcPts val="0"/>
              </a:spcAft>
              <a:buSzPts val="1800"/>
              <a:buChar char="–"/>
              <a:defRPr/>
            </a:lvl2pPr>
            <a:lvl3pPr lvl="2" algn="l">
              <a:lnSpc>
                <a:spcPct val="100000"/>
              </a:lnSpc>
              <a:spcBef>
                <a:spcPts val="600"/>
              </a:spcBef>
              <a:spcAft>
                <a:spcPts val="0"/>
              </a:spcAft>
              <a:buSzPts val="1800"/>
              <a:buChar char="•"/>
              <a:defRPr/>
            </a:lvl3pPr>
            <a:lvl4pPr lvl="3" algn="l">
              <a:lnSpc>
                <a:spcPct val="100000"/>
              </a:lnSpc>
              <a:spcBef>
                <a:spcPts val="400"/>
              </a:spcBef>
              <a:spcAft>
                <a:spcPts val="0"/>
              </a:spcAft>
              <a:buSzPts val="1800"/>
              <a:buChar char="–"/>
              <a:defRPr/>
            </a:lvl4pPr>
            <a:lvl5pPr lvl="4" algn="l">
              <a:lnSpc>
                <a:spcPct val="100000"/>
              </a:lnSpc>
              <a:spcBef>
                <a:spcPts val="400"/>
              </a:spcBef>
              <a:spcAft>
                <a:spcPts val="0"/>
              </a:spcAft>
              <a:buSzPts val="1800"/>
              <a:buChar char="–"/>
              <a:defRPr/>
            </a:lvl5pPr>
            <a:lvl6pPr lvl="5" algn="l">
              <a:lnSpc>
                <a:spcPct val="100000"/>
              </a:lnSpc>
              <a:spcBef>
                <a:spcPts val="360"/>
              </a:spcBef>
              <a:spcAft>
                <a:spcPts val="0"/>
              </a:spcAft>
              <a:buClr>
                <a:schemeClr val="dk1"/>
              </a:buClr>
              <a:buSzPts val="1800"/>
              <a:buChar char="•"/>
              <a:defRPr/>
            </a:lvl6pPr>
            <a:lvl7pPr lvl="6" algn="l">
              <a:lnSpc>
                <a:spcPct val="100000"/>
              </a:lnSpc>
              <a:spcBef>
                <a:spcPts val="360"/>
              </a:spcBef>
              <a:spcAft>
                <a:spcPts val="0"/>
              </a:spcAft>
              <a:buClr>
                <a:schemeClr val="dk1"/>
              </a:buClr>
              <a:buSzPts val="1800"/>
              <a:buChar char="•"/>
              <a:defRPr/>
            </a:lvl7pPr>
            <a:lvl8pPr lvl="7" algn="l">
              <a:lnSpc>
                <a:spcPct val="100000"/>
              </a:lnSpc>
              <a:spcBef>
                <a:spcPts val="360"/>
              </a:spcBef>
              <a:spcAft>
                <a:spcPts val="0"/>
              </a:spcAft>
              <a:buClr>
                <a:schemeClr val="dk1"/>
              </a:buClr>
              <a:buSzPts val="1800"/>
              <a:buChar char="•"/>
              <a:defRPr/>
            </a:lvl8pPr>
            <a:lvl9pPr lvl="8" algn="l">
              <a:lnSpc>
                <a:spcPct val="100000"/>
              </a:lnSpc>
              <a:spcBef>
                <a:spcPts val="360"/>
              </a:spcBef>
              <a:spcAft>
                <a:spcPts val="0"/>
              </a:spcAft>
              <a:buClr>
                <a:schemeClr val="dk1"/>
              </a:buClr>
              <a:buSzPts val="1800"/>
              <a:buChar char="•"/>
              <a:defRPr/>
            </a:lvl9pPr>
          </a:lstStyle>
          <a:p>
            <a:endParaRPr/>
          </a:p>
        </p:txBody>
      </p:sp>
      <p:pic>
        <p:nvPicPr>
          <p:cNvPr id="1355" name="Google Shape;1355;g3a4551211c1_3_1601" descr="Un dibujo de una cara feliz&#10;&#10;Descripción generada automáticamente con confianza baja"/>
          <p:cNvPicPr preferRelativeResize="0"/>
          <p:nvPr/>
        </p:nvPicPr>
        <p:blipFill rotWithShape="1">
          <a:blip r:embed="rId3">
            <a:alphaModFix/>
          </a:blip>
          <a:srcRect/>
          <a:stretch/>
        </p:blipFill>
        <p:spPr>
          <a:xfrm>
            <a:off x="10666651" y="5407531"/>
            <a:ext cx="831220" cy="813535"/>
          </a:xfrm>
          <a:prstGeom prst="rect">
            <a:avLst/>
          </a:prstGeom>
          <a:noFill/>
          <a:ln>
            <a:noFill/>
          </a:ln>
        </p:spPr>
      </p:pic>
      <p:pic>
        <p:nvPicPr>
          <p:cNvPr id="1356" name="Google Shape;1356;g3a4551211c1_3_1601"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357" name="Google Shape;1357;g3a4551211c1_3_1601"/>
          <p:cNvSpPr txBox="1">
            <a:spLocks noGrp="1"/>
          </p:cNvSpPr>
          <p:nvPr>
            <p:ph type="body" idx="2"/>
          </p:nvPr>
        </p:nvSpPr>
        <p:spPr>
          <a:xfrm>
            <a:off x="515938" y="2657475"/>
            <a:ext cx="2466900" cy="10245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1200"/>
              </a:spcBef>
              <a:spcAft>
                <a:spcPts val="0"/>
              </a:spcAft>
              <a:buSzPts val="9600"/>
              <a:buNone/>
              <a:defRPr sz="9600" b="1">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7709008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6.xml><?xml version="1.0" encoding="utf-8"?>
<p:sldLayout xmlns:a="http://schemas.openxmlformats.org/drawingml/2006/main" xmlns:r="http://schemas.openxmlformats.org/officeDocument/2006/relationships" xmlns:p="http://schemas.openxmlformats.org/presentationml/2006/main" matchingName="1_Section Slide">
  <p:cSld name="1_Section Slide">
    <p:bg>
      <p:bgPr>
        <a:solidFill>
          <a:srgbClr val="CC90C5"/>
        </a:solidFill>
        <a:effectLst/>
      </p:bgPr>
    </p:bg>
    <p:spTree>
      <p:nvGrpSpPr>
        <p:cNvPr id="1" name="Shape 1358"/>
        <p:cNvGrpSpPr/>
        <p:nvPr/>
      </p:nvGrpSpPr>
      <p:grpSpPr>
        <a:xfrm>
          <a:off x="0" y="0"/>
          <a:ext cx="0" cy="0"/>
          <a:chOff x="0" y="0"/>
          <a:chExt cx="0" cy="0"/>
        </a:xfrm>
      </p:grpSpPr>
      <p:pic>
        <p:nvPicPr>
          <p:cNvPr id="1359" name="Google Shape;1359;g3a4551211c1_3_1609" descr="Flor de color azul&#10;&#10;Descripción generada automáticamente con confianza media"/>
          <p:cNvPicPr preferRelativeResize="0"/>
          <p:nvPr/>
        </p:nvPicPr>
        <p:blipFill rotWithShape="1">
          <a:blip r:embed="rId2">
            <a:alphaModFix/>
          </a:blip>
          <a:srcRect/>
          <a:stretch/>
        </p:blipFill>
        <p:spPr>
          <a:xfrm>
            <a:off x="233095" y="272052"/>
            <a:ext cx="11725813" cy="6313897"/>
          </a:xfrm>
          <a:prstGeom prst="rect">
            <a:avLst/>
          </a:prstGeom>
          <a:noFill/>
          <a:ln>
            <a:noFill/>
          </a:ln>
        </p:spPr>
      </p:pic>
      <p:pic>
        <p:nvPicPr>
          <p:cNvPr id="1360" name="Google Shape;1360;g3a4551211c1_3_1609" descr="Un dibujo de una cara feliz&#10;&#10;Descripción generada automáticamente con confianza baja"/>
          <p:cNvPicPr preferRelativeResize="0"/>
          <p:nvPr/>
        </p:nvPicPr>
        <p:blipFill rotWithShape="1">
          <a:blip r:embed="rId3">
            <a:alphaModFix/>
          </a:blip>
          <a:srcRect/>
          <a:stretch/>
        </p:blipFill>
        <p:spPr>
          <a:xfrm>
            <a:off x="607991" y="541666"/>
            <a:ext cx="747465" cy="731561"/>
          </a:xfrm>
          <a:prstGeom prst="rect">
            <a:avLst/>
          </a:prstGeom>
          <a:noFill/>
          <a:ln>
            <a:noFill/>
          </a:ln>
        </p:spPr>
      </p:pic>
      <p:pic>
        <p:nvPicPr>
          <p:cNvPr id="1361" name="Google Shape;1361;g3a4551211c1_3_1609"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362" name="Google Shape;1362;g3a4551211c1_3_1609"/>
          <p:cNvSpPr/>
          <p:nvPr/>
        </p:nvSpPr>
        <p:spPr>
          <a:xfrm rot="10800000" flipH="1">
            <a:off x="237508" y="3800073"/>
            <a:ext cx="8490900" cy="1784700"/>
          </a:xfrm>
          <a:prstGeom prst="round1Rect">
            <a:avLst>
              <a:gd name="adj" fmla="val 33757"/>
            </a:avLst>
          </a:prstGeom>
          <a:solidFill>
            <a:srgbClr val="2D4FB0">
              <a:alpha val="51370"/>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67"/>
              <a:buFont typeface="Calibri"/>
              <a:buNone/>
            </a:pPr>
            <a:endParaRPr sz="1867" b="0" i="0" u="none" strike="noStrike" cap="none">
              <a:solidFill>
                <a:srgbClr val="EAA698"/>
              </a:solidFill>
              <a:latin typeface="Calibri"/>
              <a:ea typeface="Calibri"/>
              <a:cs typeface="Calibri"/>
              <a:sym typeface="Calibri"/>
            </a:endParaRPr>
          </a:p>
        </p:txBody>
      </p:sp>
      <p:cxnSp>
        <p:nvCxnSpPr>
          <p:cNvPr id="1363" name="Google Shape;1363;g3a4551211c1_3_1609"/>
          <p:cNvCxnSpPr/>
          <p:nvPr/>
        </p:nvCxnSpPr>
        <p:spPr>
          <a:xfrm>
            <a:off x="518816" y="4214773"/>
            <a:ext cx="0" cy="955200"/>
          </a:xfrm>
          <a:prstGeom prst="straightConnector1">
            <a:avLst/>
          </a:prstGeom>
          <a:noFill/>
          <a:ln w="31750" cap="flat" cmpd="sng">
            <a:solidFill>
              <a:srgbClr val="CB90C5"/>
            </a:solidFill>
            <a:prstDash val="solid"/>
            <a:miter lim="800000"/>
            <a:headEnd type="none" w="sm" len="sm"/>
            <a:tailEnd type="none" w="sm" len="sm"/>
          </a:ln>
        </p:spPr>
      </p:cxnSp>
      <p:sp>
        <p:nvSpPr>
          <p:cNvPr id="1364" name="Google Shape;1364;g3a4551211c1_3_1609"/>
          <p:cNvSpPr txBox="1">
            <a:spLocks noGrp="1"/>
          </p:cNvSpPr>
          <p:nvPr>
            <p:ph type="ctrTitle"/>
          </p:nvPr>
        </p:nvSpPr>
        <p:spPr>
          <a:xfrm>
            <a:off x="800125" y="4149514"/>
            <a:ext cx="7096200" cy="10860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lt1"/>
              </a:buClr>
              <a:buSzPts val="3600"/>
              <a:buFont typeface="Calibri"/>
              <a:buNone/>
              <a:defRPr sz="3600"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9071030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7.xml><?xml version="1.0" encoding="utf-8"?>
<p:sldLayout xmlns:a="http://schemas.openxmlformats.org/drawingml/2006/main" xmlns:r="http://schemas.openxmlformats.org/officeDocument/2006/relationships" xmlns:p="http://schemas.openxmlformats.org/presentationml/2006/main" matchingName="2_Section Slide">
  <p:cSld name="2_Section Slide">
    <p:bg>
      <p:bgPr>
        <a:solidFill>
          <a:srgbClr val="CC90C5"/>
        </a:solidFill>
        <a:effectLst/>
      </p:bgPr>
    </p:bg>
    <p:spTree>
      <p:nvGrpSpPr>
        <p:cNvPr id="1" name="Shape 1365"/>
        <p:cNvGrpSpPr/>
        <p:nvPr/>
      </p:nvGrpSpPr>
      <p:grpSpPr>
        <a:xfrm>
          <a:off x="0" y="0"/>
          <a:ext cx="0" cy="0"/>
          <a:chOff x="0" y="0"/>
          <a:chExt cx="0" cy="0"/>
        </a:xfrm>
      </p:grpSpPr>
      <p:pic>
        <p:nvPicPr>
          <p:cNvPr id="1366" name="Google Shape;1366;g3a4551211c1_3_1616"/>
          <p:cNvPicPr preferRelativeResize="0"/>
          <p:nvPr/>
        </p:nvPicPr>
        <p:blipFill rotWithShape="1">
          <a:blip r:embed="rId2">
            <a:alphaModFix/>
          </a:blip>
          <a:srcRect/>
          <a:stretch/>
        </p:blipFill>
        <p:spPr>
          <a:xfrm>
            <a:off x="233095" y="129511"/>
            <a:ext cx="11725418" cy="6592758"/>
          </a:xfrm>
          <a:prstGeom prst="rect">
            <a:avLst/>
          </a:prstGeom>
          <a:noFill/>
          <a:ln>
            <a:noFill/>
          </a:ln>
        </p:spPr>
      </p:pic>
      <p:pic>
        <p:nvPicPr>
          <p:cNvPr id="1367" name="Google Shape;1367;g3a4551211c1_3_1616" descr="Un dibujo de una cara feliz&#10;&#10;Descripción generada automáticamente con confianza baja"/>
          <p:cNvPicPr preferRelativeResize="0"/>
          <p:nvPr/>
        </p:nvPicPr>
        <p:blipFill rotWithShape="1">
          <a:blip r:embed="rId3">
            <a:alphaModFix/>
          </a:blip>
          <a:srcRect/>
          <a:stretch/>
        </p:blipFill>
        <p:spPr>
          <a:xfrm>
            <a:off x="607991" y="541666"/>
            <a:ext cx="747465" cy="731561"/>
          </a:xfrm>
          <a:prstGeom prst="rect">
            <a:avLst/>
          </a:prstGeom>
          <a:noFill/>
          <a:ln>
            <a:noFill/>
          </a:ln>
        </p:spPr>
      </p:pic>
      <p:pic>
        <p:nvPicPr>
          <p:cNvPr id="1368" name="Google Shape;1368;g3a4551211c1_3_1616"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369" name="Google Shape;1369;g3a4551211c1_3_1616"/>
          <p:cNvSpPr/>
          <p:nvPr/>
        </p:nvSpPr>
        <p:spPr>
          <a:xfrm rot="10800000" flipH="1">
            <a:off x="237508" y="3800073"/>
            <a:ext cx="8490900" cy="1784700"/>
          </a:xfrm>
          <a:prstGeom prst="round1Rect">
            <a:avLst>
              <a:gd name="adj" fmla="val 33757"/>
            </a:avLst>
          </a:prstGeom>
          <a:solidFill>
            <a:srgbClr val="2D4FB0">
              <a:alpha val="51370"/>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67"/>
              <a:buFont typeface="Calibri"/>
              <a:buNone/>
            </a:pPr>
            <a:endParaRPr sz="1867" b="0" i="0" u="none" strike="noStrike" cap="none">
              <a:solidFill>
                <a:srgbClr val="EAA698"/>
              </a:solidFill>
              <a:latin typeface="Calibri"/>
              <a:ea typeface="Calibri"/>
              <a:cs typeface="Calibri"/>
              <a:sym typeface="Calibri"/>
            </a:endParaRPr>
          </a:p>
        </p:txBody>
      </p:sp>
      <p:cxnSp>
        <p:nvCxnSpPr>
          <p:cNvPr id="1370" name="Google Shape;1370;g3a4551211c1_3_1616"/>
          <p:cNvCxnSpPr/>
          <p:nvPr/>
        </p:nvCxnSpPr>
        <p:spPr>
          <a:xfrm>
            <a:off x="2130441" y="4214773"/>
            <a:ext cx="0" cy="955200"/>
          </a:xfrm>
          <a:prstGeom prst="straightConnector1">
            <a:avLst/>
          </a:prstGeom>
          <a:noFill/>
          <a:ln w="31750" cap="flat" cmpd="sng">
            <a:solidFill>
              <a:srgbClr val="CB90C5"/>
            </a:solidFill>
            <a:prstDash val="solid"/>
            <a:miter lim="800000"/>
            <a:headEnd type="none" w="sm" len="sm"/>
            <a:tailEnd type="none" w="sm" len="sm"/>
          </a:ln>
        </p:spPr>
      </p:cxnSp>
      <p:sp>
        <p:nvSpPr>
          <p:cNvPr id="1371" name="Google Shape;1371;g3a4551211c1_3_1616"/>
          <p:cNvSpPr txBox="1">
            <a:spLocks noGrp="1"/>
          </p:cNvSpPr>
          <p:nvPr>
            <p:ph type="ctrTitle"/>
          </p:nvPr>
        </p:nvSpPr>
        <p:spPr>
          <a:xfrm>
            <a:off x="2487613" y="4149514"/>
            <a:ext cx="5408700" cy="10860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lt1"/>
              </a:buClr>
              <a:buSzPts val="3600"/>
              <a:buFont typeface="Calibri"/>
              <a:buNone/>
              <a:defRPr sz="3600"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2" name="Google Shape;1372;g3a4551211c1_3_1616"/>
          <p:cNvSpPr txBox="1">
            <a:spLocks noGrp="1"/>
          </p:cNvSpPr>
          <p:nvPr>
            <p:ph type="body" idx="1"/>
          </p:nvPr>
        </p:nvSpPr>
        <p:spPr>
          <a:xfrm>
            <a:off x="515939" y="4143375"/>
            <a:ext cx="1350900" cy="11049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1200"/>
              </a:spcBef>
              <a:spcAft>
                <a:spcPts val="0"/>
              </a:spcAft>
              <a:buSzPts val="9600"/>
              <a:buNone/>
              <a:defRPr sz="9600" b="1">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341213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8.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373"/>
        <p:cNvGrpSpPr/>
        <p:nvPr/>
      </p:nvGrpSpPr>
      <p:grpSpPr>
        <a:xfrm>
          <a:off x="0" y="0"/>
          <a:ext cx="0" cy="0"/>
          <a:chOff x="0" y="0"/>
          <a:chExt cx="0" cy="0"/>
        </a:xfrm>
      </p:grpSpPr>
      <p:sp>
        <p:nvSpPr>
          <p:cNvPr id="1374" name="Google Shape;1374;g3a4551211c1_3_1624"/>
          <p:cNvSpPr txBox="1">
            <a:spLocks noGrp="1"/>
          </p:cNvSpPr>
          <p:nvPr>
            <p:ph type="title"/>
          </p:nvPr>
        </p:nvSpPr>
        <p:spPr>
          <a:xfrm>
            <a:off x="515937" y="307546"/>
            <a:ext cx="113046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5" name="Google Shape;1375;g3a4551211c1_3_1624"/>
          <p:cNvSpPr txBox="1">
            <a:spLocks noGrp="1"/>
          </p:cNvSpPr>
          <p:nvPr>
            <p:ph type="body" idx="1"/>
          </p:nvPr>
        </p:nvSpPr>
        <p:spPr>
          <a:xfrm>
            <a:off x="515937" y="1304925"/>
            <a:ext cx="11304600" cy="4718100"/>
          </a:xfrm>
          <a:prstGeom prst="rect">
            <a:avLst/>
          </a:prstGeom>
          <a:noFill/>
          <a:ln>
            <a:noFill/>
          </a:ln>
        </p:spPr>
        <p:txBody>
          <a:bodyPr spcFirstLastPara="1" wrap="square" lIns="0" tIns="0" rIns="0" bIns="0" anchor="t" anchorCtr="0">
            <a:noAutofit/>
          </a:bodyPr>
          <a:lstStyle>
            <a:lvl1pPr marL="457200" lvl="0" indent="-342900" algn="l">
              <a:lnSpc>
                <a:spcPct val="100000"/>
              </a:lnSpc>
              <a:spcBef>
                <a:spcPts val="1200"/>
              </a:spcBef>
              <a:spcAft>
                <a:spcPts val="0"/>
              </a:spcAft>
              <a:buSzPts val="1800"/>
              <a:buChar char="•"/>
              <a:defRPr/>
            </a:lvl1pPr>
            <a:lvl2pPr marL="914400" lvl="1" indent="-342900" algn="l">
              <a:lnSpc>
                <a:spcPct val="100000"/>
              </a:lnSpc>
              <a:spcBef>
                <a:spcPts val="900"/>
              </a:spcBef>
              <a:spcAft>
                <a:spcPts val="0"/>
              </a:spcAft>
              <a:buClr>
                <a:schemeClr val="dk1"/>
              </a:buClr>
              <a:buSzPts val="1800"/>
              <a:buChar char="–"/>
              <a:defRPr/>
            </a:lvl2pPr>
            <a:lvl3pPr marL="1371600" lvl="2" indent="-342900" algn="l">
              <a:lnSpc>
                <a:spcPct val="100000"/>
              </a:lnSpc>
              <a:spcBef>
                <a:spcPts val="600"/>
              </a:spcBef>
              <a:spcAft>
                <a:spcPts val="0"/>
              </a:spcAft>
              <a:buSzPts val="1800"/>
              <a:buChar char="•"/>
              <a:defRPr/>
            </a:lvl3pPr>
            <a:lvl4pPr marL="1828800" lvl="3" indent="-330200" algn="l">
              <a:lnSpc>
                <a:spcPct val="100000"/>
              </a:lnSpc>
              <a:spcBef>
                <a:spcPts val="400"/>
              </a:spcBef>
              <a:spcAft>
                <a:spcPts val="0"/>
              </a:spcAft>
              <a:buClr>
                <a:schemeClr val="dk1"/>
              </a:buClr>
              <a:buSzPts val="16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76" name="Google Shape;1376;g3a4551211c1_3_1624"/>
          <p:cNvSpPr txBox="1">
            <a:spLocks noGrp="1"/>
          </p:cNvSpPr>
          <p:nvPr>
            <p:ph type="body" idx="2"/>
          </p:nvPr>
        </p:nvSpPr>
        <p:spPr>
          <a:xfrm>
            <a:off x="515937" y="6022975"/>
            <a:ext cx="113142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3624501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9.xml><?xml version="1.0" encoding="utf-8"?>
<p:sldLayout xmlns:a="http://schemas.openxmlformats.org/drawingml/2006/main" xmlns:r="http://schemas.openxmlformats.org/officeDocument/2006/relationships" xmlns:p="http://schemas.openxmlformats.org/presentationml/2006/main" matchingName="Title and Content (notes)">
  <p:cSld name="Title and Content (notes)">
    <p:spTree>
      <p:nvGrpSpPr>
        <p:cNvPr id="1" name="Shape 1377"/>
        <p:cNvGrpSpPr/>
        <p:nvPr/>
      </p:nvGrpSpPr>
      <p:grpSpPr>
        <a:xfrm>
          <a:off x="0" y="0"/>
          <a:ext cx="0" cy="0"/>
          <a:chOff x="0" y="0"/>
          <a:chExt cx="0" cy="0"/>
        </a:xfrm>
      </p:grpSpPr>
      <p:pic>
        <p:nvPicPr>
          <p:cNvPr id="1378" name="Google Shape;1378;g3a4551211c1_3_1628"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sp>
        <p:nvSpPr>
          <p:cNvPr id="1379" name="Google Shape;1379;g3a4551211c1_3_1628"/>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pic>
        <p:nvPicPr>
          <p:cNvPr id="1380" name="Google Shape;1380;g3a4551211c1_3_1628"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381" name="Google Shape;1381;g3a4551211c1_3_1628"/>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382" name="Google Shape;1382;g3a4551211c1_3_1628"/>
          <p:cNvSpPr txBox="1">
            <a:spLocks noGrp="1"/>
          </p:cNvSpPr>
          <p:nvPr>
            <p:ph type="body" idx="2"/>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83" name="Google Shape;1383;g3a4551211c1_3_1628"/>
          <p:cNvSpPr txBox="1">
            <a:spLocks noGrp="1"/>
          </p:cNvSpPr>
          <p:nvPr>
            <p:ph type="body" idx="3"/>
          </p:nvPr>
        </p:nvSpPr>
        <p:spPr>
          <a:xfrm>
            <a:off x="1194809" y="1957704"/>
            <a:ext cx="8863500" cy="2154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84" name="Google Shape;1384;g3a4551211c1_3_1628"/>
          <p:cNvSpPr txBox="1">
            <a:spLocks noGrp="1"/>
          </p:cNvSpPr>
          <p:nvPr>
            <p:ph type="body" idx="4"/>
          </p:nvPr>
        </p:nvSpPr>
        <p:spPr>
          <a:xfrm>
            <a:off x="1194809" y="3050234"/>
            <a:ext cx="8863500" cy="2154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85" name="Google Shape;1385;g3a4551211c1_3_1628"/>
          <p:cNvSpPr txBox="1">
            <a:spLocks noGrp="1"/>
          </p:cNvSpPr>
          <p:nvPr>
            <p:ph type="body" idx="5"/>
          </p:nvPr>
        </p:nvSpPr>
        <p:spPr>
          <a:xfrm>
            <a:off x="1194809" y="4190265"/>
            <a:ext cx="8863500" cy="2154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86" name="Google Shape;1386;g3a4551211c1_3_1628"/>
          <p:cNvSpPr txBox="1">
            <a:spLocks noGrp="1"/>
          </p:cNvSpPr>
          <p:nvPr>
            <p:ph type="body" idx="6"/>
          </p:nvPr>
        </p:nvSpPr>
        <p:spPr>
          <a:xfrm>
            <a:off x="1194809" y="5282796"/>
            <a:ext cx="8863500" cy="2154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87" name="Google Shape;1387;g3a4551211c1_3_1628"/>
          <p:cNvSpPr txBox="1">
            <a:spLocks noGrp="1"/>
          </p:cNvSpPr>
          <p:nvPr>
            <p:ph type="title"/>
          </p:nvPr>
        </p:nvSpPr>
        <p:spPr>
          <a:xfrm>
            <a:off x="515937" y="307546"/>
            <a:ext cx="11276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3005676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0.xml><?xml version="1.0" encoding="utf-8"?>
<p:sldLayout xmlns:a="http://schemas.openxmlformats.org/drawingml/2006/main" xmlns:r="http://schemas.openxmlformats.org/officeDocument/2006/relationships" xmlns:p="http://schemas.openxmlformats.org/presentationml/2006/main" matchingName="1_Title and Content (notes)">
  <p:cSld name="1_Title and Content (notes)">
    <p:spTree>
      <p:nvGrpSpPr>
        <p:cNvPr id="1" name="Shape 1388"/>
        <p:cNvGrpSpPr/>
        <p:nvPr/>
      </p:nvGrpSpPr>
      <p:grpSpPr>
        <a:xfrm>
          <a:off x="0" y="0"/>
          <a:ext cx="0" cy="0"/>
          <a:chOff x="0" y="0"/>
          <a:chExt cx="0" cy="0"/>
        </a:xfrm>
      </p:grpSpPr>
      <p:pic>
        <p:nvPicPr>
          <p:cNvPr id="1389" name="Google Shape;1389;g3a4551211c1_3_1639"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390" name="Google Shape;1390;g3a4551211c1_3_1639"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391" name="Google Shape;1391;g3a4551211c1_3_1639"/>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392" name="Google Shape;1392;g3a4551211c1_3_1639"/>
          <p:cNvSpPr txBox="1">
            <a:spLocks noGrp="1"/>
          </p:cNvSpPr>
          <p:nvPr>
            <p:ph type="body" idx="1"/>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93" name="Google Shape;1393;g3a4551211c1_3_1639"/>
          <p:cNvSpPr txBox="1">
            <a:spLocks noGrp="1"/>
          </p:cNvSpPr>
          <p:nvPr>
            <p:ph type="title"/>
          </p:nvPr>
        </p:nvSpPr>
        <p:spPr>
          <a:xfrm>
            <a:off x="515938" y="307546"/>
            <a:ext cx="112665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4" name="Google Shape;1394;g3a4551211c1_3_1639"/>
          <p:cNvSpPr txBox="1">
            <a:spLocks noGrp="1"/>
          </p:cNvSpPr>
          <p:nvPr>
            <p:ph type="body" idx="2"/>
          </p:nvPr>
        </p:nvSpPr>
        <p:spPr>
          <a:xfrm>
            <a:off x="971290" y="3424715"/>
            <a:ext cx="2341500" cy="20523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95" name="Google Shape;1395;g3a4551211c1_3_1639"/>
          <p:cNvSpPr txBox="1">
            <a:spLocks noGrp="1"/>
          </p:cNvSpPr>
          <p:nvPr>
            <p:ph type="body" idx="3"/>
          </p:nvPr>
        </p:nvSpPr>
        <p:spPr>
          <a:xfrm>
            <a:off x="4273290" y="3424715"/>
            <a:ext cx="2341500" cy="20523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96" name="Google Shape;1396;g3a4551211c1_3_1639"/>
          <p:cNvSpPr txBox="1">
            <a:spLocks noGrp="1"/>
          </p:cNvSpPr>
          <p:nvPr>
            <p:ph type="body" idx="4"/>
          </p:nvPr>
        </p:nvSpPr>
        <p:spPr>
          <a:xfrm>
            <a:off x="7600595" y="3450431"/>
            <a:ext cx="2341500" cy="20523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397" name="Google Shape;1397;g3a4551211c1_3_1639"/>
          <p:cNvSpPr txBox="1">
            <a:spLocks noGrp="1"/>
          </p:cNvSpPr>
          <p:nvPr>
            <p:ph type="body" idx="5"/>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2049073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1.xml><?xml version="1.0" encoding="utf-8"?>
<p:sldLayout xmlns:a="http://schemas.openxmlformats.org/drawingml/2006/main" xmlns:r="http://schemas.openxmlformats.org/officeDocument/2006/relationships" xmlns:p="http://schemas.openxmlformats.org/presentationml/2006/main" matchingName="2_Title and Content (notes)">
  <p:cSld name="2_Title and Content (notes)">
    <p:spTree>
      <p:nvGrpSpPr>
        <p:cNvPr id="1" name="Shape 1398"/>
        <p:cNvGrpSpPr/>
        <p:nvPr/>
      </p:nvGrpSpPr>
      <p:grpSpPr>
        <a:xfrm>
          <a:off x="0" y="0"/>
          <a:ext cx="0" cy="0"/>
          <a:chOff x="0" y="0"/>
          <a:chExt cx="0" cy="0"/>
        </a:xfrm>
      </p:grpSpPr>
      <p:pic>
        <p:nvPicPr>
          <p:cNvPr id="1399" name="Google Shape;1399;g3a4551211c1_3_1649"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400" name="Google Shape;1400;g3a4551211c1_3_1649"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401" name="Google Shape;1401;g3a4551211c1_3_1649"/>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402" name="Google Shape;1402;g3a4551211c1_3_1649"/>
          <p:cNvSpPr txBox="1">
            <a:spLocks noGrp="1"/>
          </p:cNvSpPr>
          <p:nvPr>
            <p:ph type="body" idx="1"/>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03" name="Google Shape;1403;g3a4551211c1_3_1649"/>
          <p:cNvSpPr txBox="1">
            <a:spLocks noGrp="1"/>
          </p:cNvSpPr>
          <p:nvPr>
            <p:ph type="title"/>
          </p:nvPr>
        </p:nvSpPr>
        <p:spPr>
          <a:xfrm>
            <a:off x="515937" y="307546"/>
            <a:ext cx="11276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4" name="Google Shape;1404;g3a4551211c1_3_1649"/>
          <p:cNvSpPr txBox="1">
            <a:spLocks noGrp="1"/>
          </p:cNvSpPr>
          <p:nvPr>
            <p:ph type="body" idx="2"/>
          </p:nvPr>
        </p:nvSpPr>
        <p:spPr>
          <a:xfrm>
            <a:off x="3530779" y="2250035"/>
            <a:ext cx="2247900" cy="9600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0"/>
              </a:spcBef>
              <a:spcAft>
                <a:spcPts val="0"/>
              </a:spcAft>
              <a:buSzPts val="1400"/>
              <a:buNone/>
              <a:defRPr sz="1400" b="0">
                <a:solidFill>
                  <a:schemeClr val="dk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05" name="Google Shape;1405;g3a4551211c1_3_1649"/>
          <p:cNvSpPr txBox="1">
            <a:spLocks noGrp="1"/>
          </p:cNvSpPr>
          <p:nvPr>
            <p:ph type="body" idx="3"/>
          </p:nvPr>
        </p:nvSpPr>
        <p:spPr>
          <a:xfrm>
            <a:off x="3530779" y="4259751"/>
            <a:ext cx="2247900" cy="9600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0"/>
              </a:spcBef>
              <a:spcAft>
                <a:spcPts val="0"/>
              </a:spcAft>
              <a:buSzPts val="1400"/>
              <a:buNone/>
              <a:defRPr sz="1400" b="0">
                <a:solidFill>
                  <a:schemeClr val="dk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06" name="Google Shape;1406;g3a4551211c1_3_1649"/>
          <p:cNvSpPr txBox="1">
            <a:spLocks noGrp="1"/>
          </p:cNvSpPr>
          <p:nvPr>
            <p:ph type="body" idx="4"/>
          </p:nvPr>
        </p:nvSpPr>
        <p:spPr>
          <a:xfrm>
            <a:off x="7831315" y="2250035"/>
            <a:ext cx="2247900" cy="9600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0"/>
              </a:spcBef>
              <a:spcAft>
                <a:spcPts val="0"/>
              </a:spcAft>
              <a:buSzPts val="1400"/>
              <a:buNone/>
              <a:defRPr sz="1400" b="0">
                <a:solidFill>
                  <a:schemeClr val="dk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07" name="Google Shape;1407;g3a4551211c1_3_1649"/>
          <p:cNvSpPr txBox="1">
            <a:spLocks noGrp="1"/>
          </p:cNvSpPr>
          <p:nvPr>
            <p:ph type="body" idx="5"/>
          </p:nvPr>
        </p:nvSpPr>
        <p:spPr>
          <a:xfrm>
            <a:off x="7831315" y="4259751"/>
            <a:ext cx="2247900" cy="9600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0"/>
              </a:spcBef>
              <a:spcAft>
                <a:spcPts val="0"/>
              </a:spcAft>
              <a:buSzPts val="1400"/>
              <a:buNone/>
              <a:defRPr sz="1400" b="0">
                <a:solidFill>
                  <a:schemeClr val="dk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08" name="Google Shape;1408;g3a4551211c1_3_1649"/>
          <p:cNvSpPr txBox="1">
            <a:spLocks noGrp="1"/>
          </p:cNvSpPr>
          <p:nvPr>
            <p:ph type="body" idx="6"/>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0885782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2.xml><?xml version="1.0" encoding="utf-8"?>
<p:sldLayout xmlns:a="http://schemas.openxmlformats.org/drawingml/2006/main" xmlns:r="http://schemas.openxmlformats.org/officeDocument/2006/relationships" xmlns:p="http://schemas.openxmlformats.org/presentationml/2006/main" matchingName="3_Title and Content (notes)">
  <p:cSld name="3_Title and Content (notes)">
    <p:spTree>
      <p:nvGrpSpPr>
        <p:cNvPr id="1" name="Shape 1409"/>
        <p:cNvGrpSpPr/>
        <p:nvPr/>
      </p:nvGrpSpPr>
      <p:grpSpPr>
        <a:xfrm>
          <a:off x="0" y="0"/>
          <a:ext cx="0" cy="0"/>
          <a:chOff x="0" y="0"/>
          <a:chExt cx="0" cy="0"/>
        </a:xfrm>
      </p:grpSpPr>
      <p:pic>
        <p:nvPicPr>
          <p:cNvPr id="1410" name="Google Shape;1410;g3a4551211c1_3_1660"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411" name="Google Shape;1411;g3a4551211c1_3_1660"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412" name="Google Shape;1412;g3a4551211c1_3_1660"/>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413" name="Google Shape;1413;g3a4551211c1_3_1660"/>
          <p:cNvSpPr txBox="1">
            <a:spLocks noGrp="1"/>
          </p:cNvSpPr>
          <p:nvPr>
            <p:ph type="body" idx="1"/>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14" name="Google Shape;1414;g3a4551211c1_3_1660"/>
          <p:cNvSpPr txBox="1">
            <a:spLocks noGrp="1"/>
          </p:cNvSpPr>
          <p:nvPr>
            <p:ph type="title"/>
          </p:nvPr>
        </p:nvSpPr>
        <p:spPr>
          <a:xfrm>
            <a:off x="515937" y="307546"/>
            <a:ext cx="11276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5" name="Google Shape;1415;g3a4551211c1_3_1660"/>
          <p:cNvSpPr/>
          <p:nvPr/>
        </p:nvSpPr>
        <p:spPr>
          <a:xfrm rot="5400000">
            <a:off x="4270133" y="1148325"/>
            <a:ext cx="1262700" cy="8372100"/>
          </a:xfrm>
          <a:prstGeom prst="round1Rect">
            <a:avLst>
              <a:gd name="adj" fmla="val 14676"/>
            </a:avLst>
          </a:prstGeom>
          <a:solidFill>
            <a:srgbClr val="F9EEF4"/>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416" name="Google Shape;1416;g3a4551211c1_3_1660"/>
          <p:cNvSpPr/>
          <p:nvPr/>
        </p:nvSpPr>
        <p:spPr>
          <a:xfrm>
            <a:off x="653100" y="4702058"/>
            <a:ext cx="62400" cy="1263600"/>
          </a:xfrm>
          <a:prstGeom prst="rect">
            <a:avLst/>
          </a:prstGeom>
          <a:solidFill>
            <a:srgbClr val="EAA698"/>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417" name="Google Shape;1417;g3a4551211c1_3_1660"/>
          <p:cNvSpPr/>
          <p:nvPr/>
        </p:nvSpPr>
        <p:spPr>
          <a:xfrm>
            <a:off x="1425615" y="2620875"/>
            <a:ext cx="9213900" cy="1833600"/>
          </a:xfrm>
          <a:prstGeom prst="roundRect">
            <a:avLst>
              <a:gd name="adj" fmla="val 10867"/>
            </a:avLst>
          </a:prstGeom>
          <a:solidFill>
            <a:schemeClr val="lt1"/>
          </a:solidFill>
          <a:ln>
            <a:noFill/>
          </a:ln>
          <a:effectLst>
            <a:outerShdw blurRad="269514" dist="294359" dir="2090601" sx="91000" sy="91000" algn="ctr" rotWithShape="0">
              <a:srgbClr val="CB90C5">
                <a:alpha val="1059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67"/>
              <a:buFont typeface="Arial"/>
              <a:buNone/>
            </a:pPr>
            <a:endParaRPr sz="1867" b="0" i="0" u="none" strike="noStrike" cap="none">
              <a:solidFill>
                <a:srgbClr val="FFFFFF"/>
              </a:solidFill>
              <a:latin typeface="Calibri"/>
              <a:ea typeface="Calibri"/>
              <a:cs typeface="Calibri"/>
              <a:sym typeface="Calibri"/>
            </a:endParaRPr>
          </a:p>
        </p:txBody>
      </p:sp>
      <p:cxnSp>
        <p:nvCxnSpPr>
          <p:cNvPr id="1418" name="Google Shape;1418;g3a4551211c1_3_1660"/>
          <p:cNvCxnSpPr/>
          <p:nvPr/>
        </p:nvCxnSpPr>
        <p:spPr>
          <a:xfrm>
            <a:off x="4453651" y="2940609"/>
            <a:ext cx="0" cy="1218900"/>
          </a:xfrm>
          <a:prstGeom prst="straightConnector1">
            <a:avLst/>
          </a:prstGeom>
          <a:noFill/>
          <a:ln w="22225" cap="flat" cmpd="sng">
            <a:solidFill>
              <a:srgbClr val="EAA698"/>
            </a:solidFill>
            <a:prstDash val="solid"/>
            <a:miter lim="800000"/>
            <a:headEnd type="none" w="sm" len="sm"/>
            <a:tailEnd type="none" w="sm" len="sm"/>
          </a:ln>
        </p:spPr>
      </p:cxnSp>
      <p:cxnSp>
        <p:nvCxnSpPr>
          <p:cNvPr id="1419" name="Google Shape;1419;g3a4551211c1_3_1660"/>
          <p:cNvCxnSpPr/>
          <p:nvPr/>
        </p:nvCxnSpPr>
        <p:spPr>
          <a:xfrm>
            <a:off x="7644525" y="2940609"/>
            <a:ext cx="0" cy="1218900"/>
          </a:xfrm>
          <a:prstGeom prst="straightConnector1">
            <a:avLst/>
          </a:prstGeom>
          <a:noFill/>
          <a:ln w="22225" cap="flat" cmpd="sng">
            <a:solidFill>
              <a:srgbClr val="EAA698"/>
            </a:solidFill>
            <a:prstDash val="solid"/>
            <a:miter lim="800000"/>
            <a:headEnd type="none" w="sm" len="sm"/>
            <a:tailEnd type="none" w="sm" len="sm"/>
          </a:ln>
        </p:spPr>
      </p:cxnSp>
      <p:pic>
        <p:nvPicPr>
          <p:cNvPr id="1420" name="Google Shape;1420;g3a4551211c1_3_1660" descr="Gráfico, Gráfico circular&#10;&#10;Descripción generada automáticamente"/>
          <p:cNvPicPr preferRelativeResize="0"/>
          <p:nvPr/>
        </p:nvPicPr>
        <p:blipFill rotWithShape="1">
          <a:blip r:embed="rId4">
            <a:alphaModFix/>
          </a:blip>
          <a:srcRect/>
          <a:stretch/>
        </p:blipFill>
        <p:spPr>
          <a:xfrm rot="-5795477">
            <a:off x="1392438" y="4197084"/>
            <a:ext cx="373196" cy="350203"/>
          </a:xfrm>
          <a:prstGeom prst="rect">
            <a:avLst/>
          </a:prstGeom>
          <a:noFill/>
          <a:ln>
            <a:noFill/>
          </a:ln>
        </p:spPr>
      </p:pic>
      <p:pic>
        <p:nvPicPr>
          <p:cNvPr id="1421" name="Google Shape;1421;g3a4551211c1_3_1660" descr="Gráfico, Gráfico circular&#10;&#10;Descripción generada automáticamente"/>
          <p:cNvPicPr preferRelativeResize="0"/>
          <p:nvPr/>
        </p:nvPicPr>
        <p:blipFill rotWithShape="1">
          <a:blip r:embed="rId5">
            <a:alphaModFix/>
          </a:blip>
          <a:srcRect/>
          <a:stretch/>
        </p:blipFill>
        <p:spPr>
          <a:xfrm rot="-837171">
            <a:off x="671450" y="1811364"/>
            <a:ext cx="186431" cy="174945"/>
          </a:xfrm>
          <a:prstGeom prst="rect">
            <a:avLst/>
          </a:prstGeom>
          <a:noFill/>
          <a:ln>
            <a:noFill/>
          </a:ln>
        </p:spPr>
      </p:pic>
      <p:sp>
        <p:nvSpPr>
          <p:cNvPr id="1422" name="Google Shape;1422;g3a4551211c1_3_1660"/>
          <p:cNvSpPr txBox="1">
            <a:spLocks noGrp="1"/>
          </p:cNvSpPr>
          <p:nvPr>
            <p:ph type="body" idx="2"/>
          </p:nvPr>
        </p:nvSpPr>
        <p:spPr>
          <a:xfrm>
            <a:off x="2140804" y="2749713"/>
            <a:ext cx="1569300" cy="8997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6600"/>
              <a:buNone/>
              <a:defRPr sz="6600" b="1">
                <a:solidFill>
                  <a:schemeClr val="accent2"/>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23" name="Google Shape;1423;g3a4551211c1_3_1660"/>
          <p:cNvSpPr txBox="1">
            <a:spLocks noGrp="1"/>
          </p:cNvSpPr>
          <p:nvPr>
            <p:ph type="body" idx="3"/>
          </p:nvPr>
        </p:nvSpPr>
        <p:spPr>
          <a:xfrm>
            <a:off x="5319068" y="2750788"/>
            <a:ext cx="1569300" cy="8985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6600"/>
              <a:buNone/>
              <a:defRPr sz="6600" b="1">
                <a:solidFill>
                  <a:schemeClr val="accent2"/>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24" name="Google Shape;1424;g3a4551211c1_3_1660"/>
          <p:cNvSpPr txBox="1">
            <a:spLocks noGrp="1"/>
          </p:cNvSpPr>
          <p:nvPr>
            <p:ph type="body" idx="4"/>
          </p:nvPr>
        </p:nvSpPr>
        <p:spPr>
          <a:xfrm>
            <a:off x="8361700" y="2749714"/>
            <a:ext cx="1560600" cy="8985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6600"/>
              <a:buNone/>
              <a:defRPr sz="6600" b="1">
                <a:solidFill>
                  <a:schemeClr val="accent2"/>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25" name="Google Shape;1425;g3a4551211c1_3_1660"/>
          <p:cNvSpPr txBox="1">
            <a:spLocks noGrp="1"/>
          </p:cNvSpPr>
          <p:nvPr>
            <p:ph type="body" idx="5"/>
          </p:nvPr>
        </p:nvSpPr>
        <p:spPr>
          <a:xfrm>
            <a:off x="790536" y="5296896"/>
            <a:ext cx="8067600" cy="4962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1200"/>
              </a:spcBef>
              <a:spcAft>
                <a:spcPts val="0"/>
              </a:spcAft>
              <a:buSzPts val="1800"/>
              <a:buNone/>
              <a:defRPr sz="18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26" name="Google Shape;1426;g3a4551211c1_3_1660"/>
          <p:cNvSpPr txBox="1">
            <a:spLocks noGrp="1"/>
          </p:cNvSpPr>
          <p:nvPr>
            <p:ph type="body" idx="6"/>
          </p:nvPr>
        </p:nvSpPr>
        <p:spPr>
          <a:xfrm>
            <a:off x="1795239" y="3720115"/>
            <a:ext cx="2247900" cy="5787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1400"/>
              <a:buNone/>
              <a:defRPr sz="14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27" name="Google Shape;1427;g3a4551211c1_3_1660"/>
          <p:cNvSpPr txBox="1">
            <a:spLocks noGrp="1"/>
          </p:cNvSpPr>
          <p:nvPr>
            <p:ph type="body" idx="7"/>
          </p:nvPr>
        </p:nvSpPr>
        <p:spPr>
          <a:xfrm>
            <a:off x="4925140" y="3720115"/>
            <a:ext cx="2247900" cy="5787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1400"/>
              <a:buNone/>
              <a:defRPr sz="14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28" name="Google Shape;1428;g3a4551211c1_3_1660"/>
          <p:cNvSpPr txBox="1">
            <a:spLocks noGrp="1"/>
          </p:cNvSpPr>
          <p:nvPr>
            <p:ph type="body" idx="8"/>
          </p:nvPr>
        </p:nvSpPr>
        <p:spPr>
          <a:xfrm>
            <a:off x="8018007" y="3720115"/>
            <a:ext cx="2247900" cy="5787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1400"/>
              <a:buNone/>
              <a:defRPr sz="14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29" name="Google Shape;1429;g3a4551211c1_3_1660"/>
          <p:cNvSpPr txBox="1">
            <a:spLocks noGrp="1"/>
          </p:cNvSpPr>
          <p:nvPr>
            <p:ph type="body" idx="9"/>
          </p:nvPr>
        </p:nvSpPr>
        <p:spPr>
          <a:xfrm>
            <a:off x="891683" y="1753842"/>
            <a:ext cx="9747600" cy="7476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200"/>
              </a:spcBef>
              <a:spcAft>
                <a:spcPts val="0"/>
              </a:spcAft>
              <a:buSzPts val="1800"/>
              <a:buNone/>
              <a:defRPr sz="18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pic>
        <p:nvPicPr>
          <p:cNvPr id="1430" name="Google Shape;1430;g3a4551211c1_3_1660" descr="Icono&#10;&#10;Descripción generada automáticamente"/>
          <p:cNvPicPr preferRelativeResize="0"/>
          <p:nvPr/>
        </p:nvPicPr>
        <p:blipFill rotWithShape="1">
          <a:blip r:embed="rId6">
            <a:alphaModFix/>
          </a:blip>
          <a:srcRect/>
          <a:stretch/>
        </p:blipFill>
        <p:spPr>
          <a:xfrm>
            <a:off x="876232" y="4893026"/>
            <a:ext cx="350333" cy="282733"/>
          </a:xfrm>
          <a:prstGeom prst="rect">
            <a:avLst/>
          </a:prstGeom>
          <a:noFill/>
          <a:ln>
            <a:noFill/>
          </a:ln>
        </p:spPr>
      </p:pic>
      <p:sp>
        <p:nvSpPr>
          <p:cNvPr id="1431" name="Google Shape;1431;g3a4551211c1_3_1660"/>
          <p:cNvSpPr txBox="1">
            <a:spLocks noGrp="1"/>
          </p:cNvSpPr>
          <p:nvPr>
            <p:ph type="body" idx="13"/>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2894801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3.xml><?xml version="1.0" encoding="utf-8"?>
<p:sldLayout xmlns:a="http://schemas.openxmlformats.org/drawingml/2006/main" xmlns:r="http://schemas.openxmlformats.org/officeDocument/2006/relationships" xmlns:p="http://schemas.openxmlformats.org/presentationml/2006/main" matchingName="4_Title and Content (notes)">
  <p:cSld name="6_Title and Content (notes)">
    <p:spTree>
      <p:nvGrpSpPr>
        <p:cNvPr id="1" name="Shape 1432"/>
        <p:cNvGrpSpPr/>
        <p:nvPr/>
      </p:nvGrpSpPr>
      <p:grpSpPr>
        <a:xfrm>
          <a:off x="0" y="0"/>
          <a:ext cx="0" cy="0"/>
          <a:chOff x="0" y="0"/>
          <a:chExt cx="0" cy="0"/>
        </a:xfrm>
      </p:grpSpPr>
      <p:pic>
        <p:nvPicPr>
          <p:cNvPr id="1433" name="Google Shape;1433;g3a4551211c1_3_1683"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434" name="Google Shape;1434;g3a4551211c1_3_1683"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435" name="Google Shape;1435;g3a4551211c1_3_1683"/>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436" name="Google Shape;1436;g3a4551211c1_3_1683"/>
          <p:cNvSpPr txBox="1">
            <a:spLocks noGrp="1"/>
          </p:cNvSpPr>
          <p:nvPr>
            <p:ph type="title"/>
          </p:nvPr>
        </p:nvSpPr>
        <p:spPr>
          <a:xfrm>
            <a:off x="515938" y="307546"/>
            <a:ext cx="112665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7" name="Google Shape;1437;g3a4551211c1_3_1683"/>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6995786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4.xml><?xml version="1.0" encoding="utf-8"?>
<p:sldLayout xmlns:a="http://schemas.openxmlformats.org/drawingml/2006/main" xmlns:r="http://schemas.openxmlformats.org/officeDocument/2006/relationships" xmlns:p="http://schemas.openxmlformats.org/presentationml/2006/main" matchingName="6_Title and Content (notes)">
  <p:cSld name="6_Title and Content (notes)">
    <p:spTree>
      <p:nvGrpSpPr>
        <p:cNvPr id="1" name="Shape 1438"/>
        <p:cNvGrpSpPr/>
        <p:nvPr/>
      </p:nvGrpSpPr>
      <p:grpSpPr>
        <a:xfrm>
          <a:off x="0" y="0"/>
          <a:ext cx="0" cy="0"/>
          <a:chOff x="0" y="0"/>
          <a:chExt cx="0" cy="0"/>
        </a:xfrm>
      </p:grpSpPr>
      <p:pic>
        <p:nvPicPr>
          <p:cNvPr id="1439" name="Google Shape;1439;g3a4551211c1_3_1689"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440" name="Google Shape;1440;g3a4551211c1_3_1689"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441" name="Google Shape;1441;g3a4551211c1_3_1689"/>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442" name="Google Shape;1442;g3a4551211c1_3_1689"/>
          <p:cNvSpPr txBox="1">
            <a:spLocks noGrp="1"/>
          </p:cNvSpPr>
          <p:nvPr>
            <p:ph type="title"/>
          </p:nvPr>
        </p:nvSpPr>
        <p:spPr>
          <a:xfrm>
            <a:off x="515937" y="307546"/>
            <a:ext cx="11276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3" name="Google Shape;1443;g3a4551211c1_3_1689"/>
          <p:cNvSpPr txBox="1">
            <a:spLocks noGrp="1"/>
          </p:cNvSpPr>
          <p:nvPr>
            <p:ph type="body" idx="1"/>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444" name="Google Shape;1444;g3a4551211c1_3_1689"/>
          <p:cNvSpPr txBox="1">
            <a:spLocks noGrp="1"/>
          </p:cNvSpPr>
          <p:nvPr>
            <p:ph type="body" idx="2"/>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155461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5.xml><?xml version="1.0" encoding="utf-8"?>
<p:sldLayout xmlns:a="http://schemas.openxmlformats.org/drawingml/2006/main" xmlns:r="http://schemas.openxmlformats.org/officeDocument/2006/relationships" xmlns:p="http://schemas.openxmlformats.org/presentationml/2006/main" matchingName="6_Title and Content (notes)">
  <p:cSld name="8_Title and Content (notes)">
    <p:spTree>
      <p:nvGrpSpPr>
        <p:cNvPr id="1" name="Shape 1445"/>
        <p:cNvGrpSpPr/>
        <p:nvPr/>
      </p:nvGrpSpPr>
      <p:grpSpPr>
        <a:xfrm>
          <a:off x="0" y="0"/>
          <a:ext cx="0" cy="0"/>
          <a:chOff x="0" y="0"/>
          <a:chExt cx="0" cy="0"/>
        </a:xfrm>
      </p:grpSpPr>
      <p:pic>
        <p:nvPicPr>
          <p:cNvPr id="1446" name="Google Shape;1446;g3a4551211c1_3_1696" descr="Forma&#10;&#10;Descripción generada automáticamente con confianza media"/>
          <p:cNvPicPr preferRelativeResize="0"/>
          <p:nvPr/>
        </p:nvPicPr>
        <p:blipFill rotWithShape="1">
          <a:blip r:embed="rId2">
            <a:alphaModFix amt="50000"/>
          </a:blip>
          <a:srcRect/>
          <a:stretch/>
        </p:blipFill>
        <p:spPr>
          <a:xfrm>
            <a:off x="235023" y="196890"/>
            <a:ext cx="11721954" cy="6489849"/>
          </a:xfrm>
          <a:prstGeom prst="rect">
            <a:avLst/>
          </a:prstGeom>
          <a:noFill/>
          <a:ln>
            <a:noFill/>
          </a:ln>
        </p:spPr>
      </p:pic>
      <p:sp>
        <p:nvSpPr>
          <p:cNvPr id="1447" name="Google Shape;1447;g3a4551211c1_3_1696"/>
          <p:cNvSpPr txBox="1">
            <a:spLocks noGrp="1"/>
          </p:cNvSpPr>
          <p:nvPr>
            <p:ph type="body" idx="1"/>
          </p:nvPr>
        </p:nvSpPr>
        <p:spPr>
          <a:xfrm>
            <a:off x="515937" y="6562090"/>
            <a:ext cx="11199900" cy="124500"/>
          </a:xfrm>
          <a:prstGeom prst="rect">
            <a:avLst/>
          </a:prstGeom>
          <a:noFill/>
          <a:ln>
            <a:noFill/>
          </a:ln>
        </p:spPr>
        <p:txBody>
          <a:bodyPr spcFirstLastPara="1" wrap="square" lIns="0" tIns="0" rIns="0" bIns="0" anchor="b" anchorCtr="0">
            <a:spAutoFit/>
          </a:bodyPr>
          <a:lstStyle>
            <a:lvl1pPr marL="457200" lvl="0" indent="-228600" algn="l">
              <a:lnSpc>
                <a:spcPct val="90000"/>
              </a:lnSpc>
              <a:spcBef>
                <a:spcPts val="0"/>
              </a:spcBef>
              <a:spcAft>
                <a:spcPts val="0"/>
              </a:spcAft>
              <a:buSzPts val="900"/>
              <a:buFont typeface="Calibri"/>
              <a:buNone/>
              <a:defRPr sz="900">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pic>
        <p:nvPicPr>
          <p:cNvPr id="1448" name="Google Shape;1448;g3a4551211c1_3_1696"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449" name="Google Shape;1449;g3a4551211c1_3_1696"/>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450" name="Google Shape;1450;g3a4551211c1_3_1696"/>
          <p:cNvSpPr txBox="1">
            <a:spLocks noGrp="1"/>
          </p:cNvSpPr>
          <p:nvPr>
            <p:ph type="title"/>
          </p:nvPr>
        </p:nvSpPr>
        <p:spPr>
          <a:xfrm>
            <a:off x="515938" y="395468"/>
            <a:ext cx="10418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451" name="Google Shape;1451;g3a4551211c1_3_1696"/>
          <p:cNvPicPr preferRelativeResize="0"/>
          <p:nvPr/>
        </p:nvPicPr>
        <p:blipFill rotWithShape="1">
          <a:blip r:embed="rId4">
            <a:alphaModFix/>
          </a:blip>
          <a:srcRect l="1557" t="1915" r="1090" b="836"/>
          <a:stretch/>
        </p:blipFill>
        <p:spPr>
          <a:xfrm>
            <a:off x="11046650" y="354836"/>
            <a:ext cx="797720" cy="428625"/>
          </a:xfrm>
          <a:prstGeom prst="rect">
            <a:avLst/>
          </a:prstGeom>
          <a:noFill/>
          <a:ln>
            <a:noFill/>
          </a:ln>
        </p:spPr>
      </p:pic>
      <p:sp>
        <p:nvSpPr>
          <p:cNvPr id="1452" name="Google Shape;1452;g3a4551211c1_3_1696"/>
          <p:cNvSpPr txBox="1"/>
          <p:nvPr/>
        </p:nvSpPr>
        <p:spPr>
          <a:xfrm>
            <a:off x="4868701" y="0"/>
            <a:ext cx="2487900" cy="2769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chemeClr val="dk1"/>
                </a:solidFill>
                <a:latin typeface="Calibri"/>
                <a:ea typeface="Calibri"/>
                <a:cs typeface="Calibri"/>
                <a:sym typeface="Calibri"/>
              </a:rPr>
              <a:t>For internal use only</a:t>
            </a: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4773098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19EB27-15A8-C178-1438-DCCFD29EA7F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543329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77122F-97EF-3DB3-C3DF-9C49AC40B87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5" name="Content Placeholder 2">
            <a:extLst>
              <a:ext uri="{FF2B5EF4-FFF2-40B4-BE49-F238E27FC236}">
                <a16:creationId xmlns:a16="http://schemas.microsoft.com/office/drawing/2014/main" id="{EEFF8F6F-CD57-4A4C-A46C-F178B7473D93}"/>
              </a:ext>
            </a:extLst>
          </p:cNvPr>
          <p:cNvSpPr>
            <a:spLocks noGrp="1"/>
          </p:cNvSpPr>
          <p:nvPr>
            <p:ph idx="1"/>
          </p:nvPr>
        </p:nvSpPr>
        <p:spPr>
          <a:xfrm>
            <a:off x="508000" y="1454311"/>
            <a:ext cx="10972800" cy="4525963"/>
          </a:xfrm>
          <a:prstGeom prst="rect">
            <a:avLst/>
          </a:prstGeom>
        </p:spPr>
        <p:txBody>
          <a:bodyPr/>
          <a:lstStyle>
            <a:lvl1pPr marL="457189" indent="-457189">
              <a:lnSpc>
                <a:spcPct val="100000"/>
              </a:lnSpc>
              <a:spcBef>
                <a:spcPts val="1200"/>
              </a:spcBef>
              <a:buClr>
                <a:srgbClr val="4DAF46"/>
              </a:buClr>
              <a:buFont typeface="Wingdings" pitchFamily="2" charset="2"/>
              <a:buChar char="§"/>
              <a:defRPr sz="2933">
                <a:latin typeface="Arial" panose="020B0604020202020204" pitchFamily="34" charset="0"/>
                <a:cs typeface="Arial" panose="020B0604020202020204" pitchFamily="34" charset="0"/>
              </a:defRPr>
            </a:lvl1pPr>
            <a:lvl2pPr marL="990575" indent="-380990">
              <a:lnSpc>
                <a:spcPct val="100000"/>
              </a:lnSpc>
              <a:spcBef>
                <a:spcPts val="1200"/>
              </a:spcBef>
              <a:buClr>
                <a:srgbClr val="4DAF46"/>
              </a:buClr>
              <a:buFont typeface="Arial" panose="020B0604020202020204" pitchFamily="34" charset="0"/>
              <a:buChar char="•"/>
              <a:defRPr sz="2667">
                <a:latin typeface="Arial" panose="020B0604020202020204" pitchFamily="34" charset="0"/>
                <a:cs typeface="Arial" panose="020B0604020202020204" pitchFamily="34" charset="0"/>
              </a:defRPr>
            </a:lvl2pPr>
            <a:lvl3pPr marL="1676358" indent="-457189">
              <a:lnSpc>
                <a:spcPct val="100000"/>
              </a:lnSpc>
              <a:spcBef>
                <a:spcPts val="1200"/>
              </a:spcBef>
              <a:buClr>
                <a:srgbClr val="4DAF46"/>
              </a:buClr>
              <a:buFont typeface="Wingdings" pitchFamily="2" charset="2"/>
              <a:buChar char="q"/>
              <a:defRPr sz="2400">
                <a:latin typeface="Arial" panose="020B0604020202020204" pitchFamily="34" charset="0"/>
                <a:cs typeface="Arial" panose="020B0604020202020204" pitchFamily="34" charset="0"/>
              </a:defRPr>
            </a:lvl3pPr>
            <a:lvl4pPr marL="2133547" indent="-304792">
              <a:lnSpc>
                <a:spcPct val="100000"/>
              </a:lnSpc>
              <a:spcBef>
                <a:spcPts val="1200"/>
              </a:spcBef>
              <a:buClr>
                <a:srgbClr val="4DAF46"/>
              </a:buClr>
              <a:buSzPct val="100000"/>
              <a:buFont typeface="Courier New" panose="02070309020205020404" pitchFamily="49" charset="0"/>
              <a:buChar char="o"/>
              <a:defRPr sz="2133">
                <a:latin typeface="Arial" panose="020B0604020202020204" pitchFamily="34" charset="0"/>
                <a:cs typeface="Arial" panose="020B0604020202020204" pitchFamily="34" charset="0"/>
              </a:defRPr>
            </a:lvl4pPr>
            <a:lvl5pPr marL="2743131" indent="-304792">
              <a:lnSpc>
                <a:spcPct val="100000"/>
              </a:lnSpc>
              <a:spcBef>
                <a:spcPts val="1200"/>
              </a:spcBef>
              <a:buClr>
                <a:srgbClr val="4DAF46"/>
              </a:buClr>
              <a:buSzPct val="100000"/>
              <a:buFont typeface="Lucida Grande"/>
              <a:buChar char="-"/>
              <a:defRPr sz="1867">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Title 1">
            <a:extLst>
              <a:ext uri="{FF2B5EF4-FFF2-40B4-BE49-F238E27FC236}">
                <a16:creationId xmlns:a16="http://schemas.microsoft.com/office/drawing/2014/main" id="{D3A0CC44-D3C5-4A46-ACF1-ADFBA933B2AE}"/>
              </a:ext>
            </a:extLst>
          </p:cNvPr>
          <p:cNvSpPr>
            <a:spLocks noGrp="1"/>
          </p:cNvSpPr>
          <p:nvPr>
            <p:ph type="title"/>
          </p:nvPr>
        </p:nvSpPr>
        <p:spPr>
          <a:xfrm>
            <a:off x="507999" y="55312"/>
            <a:ext cx="10972799" cy="949648"/>
          </a:xfrm>
          <a:prstGeom prst="rect">
            <a:avLst/>
          </a:prstGeom>
        </p:spPr>
        <p:txBody>
          <a:bodyPr anchor="b"/>
          <a:lstStyle>
            <a:lvl1pPr algn="l">
              <a:defRPr lang="en-US" sz="2400" b="1" kern="1200" dirty="0">
                <a:solidFill>
                  <a:schemeClr val="tx1"/>
                </a:solidFill>
                <a:latin typeface="Arial" panose="020B0604020202020204" pitchFamily="34" charset="0"/>
                <a:ea typeface="+mj-ea"/>
                <a:cs typeface="Arial" panose="020B0604020202020204" pitchFamily="34"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18544195-2DF0-507A-A597-26CE780669AB}"/>
              </a:ext>
            </a:extLst>
          </p:cNvPr>
          <p:cNvSpPr>
            <a:spLocks noGrp="1"/>
          </p:cNvSpPr>
          <p:nvPr>
            <p:ph type="body" sz="quarter" idx="10" hasCustomPrompt="1"/>
          </p:nvPr>
        </p:nvSpPr>
        <p:spPr>
          <a:xfrm>
            <a:off x="491067" y="6115189"/>
            <a:ext cx="10991851" cy="207433"/>
          </a:xfrm>
          <a:prstGeom prst="rect">
            <a:avLst/>
          </a:prstGeom>
        </p:spPr>
        <p:txBody>
          <a:bodyPr lIns="0" tIns="0" rIns="0" bIns="0" anchor="b" anchorCtr="0"/>
          <a:lstStyle>
            <a:lvl1pPr marL="0" indent="0">
              <a:lnSpc>
                <a:spcPct val="90000"/>
              </a:lnSpc>
              <a:spcBef>
                <a:spcPts val="0"/>
              </a:spcBef>
              <a:buNone/>
              <a:defRPr sz="933"/>
            </a:lvl1pPr>
            <a:lvl2pPr marL="0" indent="0">
              <a:lnSpc>
                <a:spcPct val="90000"/>
              </a:lnSpc>
              <a:spcBef>
                <a:spcPts val="0"/>
              </a:spcBef>
              <a:defRPr sz="933"/>
            </a:lvl2pPr>
            <a:lvl3pPr marL="0" indent="0">
              <a:lnSpc>
                <a:spcPct val="90000"/>
              </a:lnSpc>
              <a:spcBef>
                <a:spcPts val="0"/>
              </a:spcBef>
              <a:defRPr sz="933"/>
            </a:lvl3pPr>
            <a:lvl4pPr marL="0" indent="0">
              <a:lnSpc>
                <a:spcPct val="90000"/>
              </a:lnSpc>
              <a:spcBef>
                <a:spcPts val="0"/>
              </a:spcBef>
              <a:defRPr sz="933"/>
            </a:lvl4pPr>
            <a:lvl5pPr marL="0" indent="0">
              <a:lnSpc>
                <a:spcPct val="90000"/>
              </a:lnSpc>
              <a:spcBef>
                <a:spcPts val="0"/>
              </a:spcBef>
              <a:defRPr sz="933"/>
            </a:lvl5pPr>
          </a:lstStyle>
          <a:p>
            <a:pPr lvl="0"/>
            <a:r>
              <a:rPr lang="en-US" dirty="0"/>
              <a:t>Footers</a:t>
            </a:r>
            <a:endParaRPr lang="en-GB" dirty="0"/>
          </a:p>
        </p:txBody>
      </p:sp>
    </p:spTree>
    <p:extLst>
      <p:ext uri="{BB962C8B-B14F-4D97-AF65-F5344CB8AC3E}">
        <p14:creationId xmlns:p14="http://schemas.microsoft.com/office/powerpoint/2010/main" val="7263444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ext>
  </p:extLst>
</p:sldLayout>
</file>

<file path=ppt/slideLayouts/slideLayout518.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4"/>
          <a:srcRect/>
          <a:stretch/>
        </p:blipFill>
        <p:spPr>
          <a:xfrm>
            <a:off x="6310489" y="2873443"/>
            <a:ext cx="5881511" cy="3984557"/>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panose="020B0604020202020204" pitchFamily="34" charset="0"/>
                <a:cs typeface="Arial" panose="020B0604020202020204" pitchFamily="34" charset="0"/>
              </a:defRPr>
            </a:lvl1pPr>
          </a:lstStyle>
          <a:p>
            <a:pPr lvl="0"/>
            <a:r>
              <a:rPr lang="fr-FR"/>
              <a:t>Name</a:t>
            </a:r>
          </a:p>
          <a:p>
            <a:pPr lvl="0"/>
            <a:r>
              <a:rPr lang="fr-FR"/>
              <a:t>First </a:t>
            </a:r>
            <a:r>
              <a:rPr lang="fr-FR" err="1"/>
              <a:t>name</a:t>
            </a:r>
            <a:r>
              <a:rPr lang="fr-FR"/>
              <a:t>, last </a:t>
            </a:r>
            <a:r>
              <a:rPr lang="fr-FR" err="1"/>
              <a:t>name</a:t>
            </a:r>
            <a:endParaRPr lang="fr-F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panose="020B0604020202020204" pitchFamily="34" charset="0"/>
                <a:cs typeface="Arial" panose="020B0604020202020204" pitchFamily="34" charset="0"/>
              </a:defRPr>
            </a:lvl1pPr>
          </a:lstStyle>
          <a:p>
            <a:pPr lvl="0"/>
            <a:r>
              <a:rPr lang="fr-FR"/>
              <a:t>00 </a:t>
            </a:r>
            <a:r>
              <a:rPr lang="fr-FR" err="1"/>
              <a:t>Month</a:t>
            </a:r>
            <a:r>
              <a:rPr lang="fr-FR"/>
              <a:t> XXXX </a:t>
            </a:r>
            <a:r>
              <a:rPr lang="fr-FR" err="1"/>
              <a:t>Year</a:t>
            </a:r>
            <a:endParaRPr lang="fr-FR"/>
          </a:p>
          <a:p>
            <a:pPr lvl="0"/>
            <a:endParaRPr lang="fr-FR"/>
          </a:p>
        </p:txBody>
      </p:sp>
      <p:grpSp>
        <p:nvGrpSpPr>
          <p:cNvPr id="4" name="Group 3">
            <a:extLst>
              <a:ext uri="{FF2B5EF4-FFF2-40B4-BE49-F238E27FC236}">
                <a16:creationId xmlns:a16="http://schemas.microsoft.com/office/drawing/2014/main" id="{B30E13CB-33D7-3B5A-C962-DE4B2EB087A7}"/>
              </a:ext>
            </a:extLst>
          </p:cNvPr>
          <p:cNvGrpSpPr/>
          <p:nvPr userDrawn="1"/>
        </p:nvGrpSpPr>
        <p:grpSpPr>
          <a:xfrm>
            <a:off x="10712127" y="6159177"/>
            <a:ext cx="1479873" cy="698823"/>
            <a:chOff x="16068190" y="9227649"/>
            <a:chExt cx="2219810" cy="1048234"/>
          </a:xfrm>
        </p:grpSpPr>
        <p:pic>
          <p:nvPicPr>
            <p:cNvPr id="6"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5"/>
            <a:srcRect/>
            <a:stretch/>
          </p:blipFill>
          <p:spPr>
            <a:xfrm>
              <a:off x="16068190" y="9227649"/>
              <a:ext cx="2219810" cy="1048234"/>
            </a:xfrm>
            <a:prstGeom prst="rect">
              <a:avLst/>
            </a:prstGeom>
          </p:spPr>
        </p:pic>
        <p:pic>
          <p:nvPicPr>
            <p:cNvPr id="7" name="Picture 6"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6"/>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36713989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9.xml><?xml version="1.0" encoding="utf-8"?>
<p:sldLayout xmlns:a="http://schemas.openxmlformats.org/drawingml/2006/main" xmlns:r="http://schemas.openxmlformats.org/officeDocument/2006/relationships" xmlns:p="http://schemas.openxmlformats.org/presentationml/2006/main" preserve="1" userDrawn="1">
  <p:cSld name="Index">
    <p:spTree>
      <p:nvGrpSpPr>
        <p:cNvPr id="1" name=""/>
        <p:cNvGrpSpPr/>
        <p:nvPr/>
      </p:nvGrpSpPr>
      <p:grpSpPr>
        <a:xfrm>
          <a:off x="0" y="0"/>
          <a:ext cx="0" cy="0"/>
          <a:chOff x="0" y="0"/>
          <a:chExt cx="0" cy="0"/>
        </a:xfrm>
      </p:grpSpPr>
      <p:pic>
        <p:nvPicPr>
          <p:cNvPr id="5" name="Picture 4" descr="A logo with colorful letters&#10;&#10;Description automatically generated with medium confidence">
            <a:extLst>
              <a:ext uri="{FF2B5EF4-FFF2-40B4-BE49-F238E27FC236}">
                <a16:creationId xmlns:a16="http://schemas.microsoft.com/office/drawing/2014/main" id="{2A53D4D3-1B9E-8684-C608-F65B6A1365F7}"/>
              </a:ext>
            </a:extLst>
          </p:cNvPr>
          <p:cNvPicPr>
            <a:picLocks noChangeAspect="1"/>
          </p:cNvPicPr>
          <p:nvPr userDrawn="1"/>
        </p:nvPicPr>
        <p:blipFill>
          <a:blip r:embed="rId2"/>
          <a:stretch>
            <a:fillRect/>
          </a:stretch>
        </p:blipFill>
        <p:spPr>
          <a:xfrm>
            <a:off x="10159677" y="6156616"/>
            <a:ext cx="2032323" cy="701384"/>
          </a:xfrm>
          <a:prstGeom prst="rect">
            <a:avLst/>
          </a:prstGeom>
        </p:spPr>
      </p:pic>
      <p:sp>
        <p:nvSpPr>
          <p:cNvPr id="2" name="Espace réservé du texte 8">
            <a:extLst>
              <a:ext uri="{FF2B5EF4-FFF2-40B4-BE49-F238E27FC236}">
                <a16:creationId xmlns:a16="http://schemas.microsoft.com/office/drawing/2014/main" id="{0D6CC8CD-178F-AB26-6B1F-605466D5635D}"/>
              </a:ext>
            </a:extLst>
          </p:cNvPr>
          <p:cNvSpPr>
            <a:spLocks noGrp="1"/>
          </p:cNvSpPr>
          <p:nvPr>
            <p:ph type="body" sz="quarter" idx="10" hasCustomPrompt="1"/>
          </p:nvPr>
        </p:nvSpPr>
        <p:spPr>
          <a:xfrm>
            <a:off x="952500" y="820510"/>
            <a:ext cx="7835900" cy="670052"/>
          </a:xfrm>
          <a:prstGeom prst="rect">
            <a:avLst/>
          </a:prstGeom>
        </p:spPr>
        <p:txBody>
          <a:bodyPr/>
          <a:lstStyle>
            <a:lvl1pPr marL="0" indent="0">
              <a:buNone/>
              <a:defRPr sz="3754" b="1" i="0">
                <a:solidFill>
                  <a:srgbClr val="17AD86"/>
                </a:solidFill>
                <a:latin typeface="Arial Narrow" panose="020B0604020202020204" pitchFamily="34" charset="0"/>
                <a:cs typeface="Arial Narrow" panose="020B0604020202020204" pitchFamily="34" charset="0"/>
              </a:defRPr>
            </a:lvl1pPr>
          </a:lstStyle>
          <a:p>
            <a:pPr lvl="0"/>
            <a:r>
              <a:rPr lang="fr-FR"/>
              <a:t>INDEX</a:t>
            </a:r>
          </a:p>
        </p:txBody>
      </p:sp>
      <p:sp>
        <p:nvSpPr>
          <p:cNvPr id="13" name="Espace réservé du texte 8">
            <a:extLst>
              <a:ext uri="{FF2B5EF4-FFF2-40B4-BE49-F238E27FC236}">
                <a16:creationId xmlns:a16="http://schemas.microsoft.com/office/drawing/2014/main" id="{5D49AE80-8CE5-6EA2-2F09-E3BE599D3656}"/>
              </a:ext>
            </a:extLst>
          </p:cNvPr>
          <p:cNvSpPr>
            <a:spLocks noGrp="1"/>
          </p:cNvSpPr>
          <p:nvPr>
            <p:ph type="body" sz="quarter" idx="13" hasCustomPrompt="1"/>
          </p:nvPr>
        </p:nvSpPr>
        <p:spPr>
          <a:xfrm>
            <a:off x="958516" y="1726206"/>
            <a:ext cx="4485774" cy="3696027"/>
          </a:xfrm>
          <a:prstGeom prst="rect">
            <a:avLst/>
          </a:prstGeom>
        </p:spPr>
        <p:txBody>
          <a:bodyPr/>
          <a:lstStyle>
            <a:lvl1pPr marL="495325" indent="-495325">
              <a:lnSpc>
                <a:spcPts val="2800"/>
              </a:lnSpc>
              <a:spcBef>
                <a:spcPts val="0"/>
              </a:spcBef>
              <a:buFont typeface="+mj-lt"/>
              <a:buAutoNum type="arabicPeriod"/>
              <a:defRPr sz="2500" b="0" i="0">
                <a:solidFill>
                  <a:srgbClr val="17AD86"/>
                </a:solidFill>
                <a:latin typeface="Arial Narrow" panose="020B0604020202020204" pitchFamily="34" charset="0"/>
                <a:cs typeface="Arial Narrow" panose="020B0604020202020204" pitchFamily="34" charset="0"/>
              </a:defRPr>
            </a:lvl1pPr>
          </a:lstStyle>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endParaRPr lang="fr-FR"/>
          </a:p>
        </p:txBody>
      </p:sp>
      <p:sp>
        <p:nvSpPr>
          <p:cNvPr id="14" name="Espace réservé du texte 8">
            <a:extLst>
              <a:ext uri="{FF2B5EF4-FFF2-40B4-BE49-F238E27FC236}">
                <a16:creationId xmlns:a16="http://schemas.microsoft.com/office/drawing/2014/main" id="{885968CE-AEC1-DE50-AA23-CF1121E84419}"/>
              </a:ext>
            </a:extLst>
          </p:cNvPr>
          <p:cNvSpPr>
            <a:spLocks noGrp="1"/>
          </p:cNvSpPr>
          <p:nvPr>
            <p:ph type="body" sz="quarter" idx="14" hasCustomPrompt="1"/>
          </p:nvPr>
        </p:nvSpPr>
        <p:spPr>
          <a:xfrm>
            <a:off x="6011780" y="1726206"/>
            <a:ext cx="4485774" cy="3696027"/>
          </a:xfrm>
          <a:prstGeom prst="rect">
            <a:avLst/>
          </a:prstGeom>
        </p:spPr>
        <p:txBody>
          <a:bodyPr/>
          <a:lstStyle>
            <a:lvl1pPr marL="495325" indent="-495325">
              <a:lnSpc>
                <a:spcPts val="2800"/>
              </a:lnSpc>
              <a:spcBef>
                <a:spcPts val="0"/>
              </a:spcBef>
              <a:buFont typeface="+mj-lt"/>
              <a:buAutoNum type="arabicPeriod" startAt="11"/>
              <a:defRPr sz="2500" b="0" i="0">
                <a:solidFill>
                  <a:srgbClr val="17AD86"/>
                </a:solidFill>
                <a:latin typeface="Arial Narrow" panose="020B0604020202020204" pitchFamily="34" charset="0"/>
                <a:cs typeface="Arial Narrow" panose="020B0604020202020204" pitchFamily="34" charset="0"/>
              </a:defRPr>
            </a:lvl1pPr>
          </a:lstStyle>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endParaRPr lang="fr-FR"/>
          </a:p>
        </p:txBody>
      </p:sp>
    </p:spTree>
    <p:extLst>
      <p:ext uri="{BB962C8B-B14F-4D97-AF65-F5344CB8AC3E}">
        <p14:creationId xmlns:p14="http://schemas.microsoft.com/office/powerpoint/2010/main" val="38593882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0.xml><?xml version="1.0" encoding="utf-8"?>
<p:sldLayout xmlns:a="http://schemas.openxmlformats.org/drawingml/2006/main" xmlns:r="http://schemas.openxmlformats.org/officeDocument/2006/relationships" xmlns:p="http://schemas.openxmlformats.org/presentationml/2006/main" preserve="1" userDrawn="1">
  <p:cSld name="Declaration">
    <p:spTree>
      <p:nvGrpSpPr>
        <p:cNvPr id="1" name=""/>
        <p:cNvGrpSpPr/>
        <p:nvPr/>
      </p:nvGrpSpPr>
      <p:grpSpPr>
        <a:xfrm>
          <a:off x="0" y="0"/>
          <a:ext cx="0" cy="0"/>
          <a:chOff x="0" y="0"/>
          <a:chExt cx="0" cy="0"/>
        </a:xfrm>
      </p:grpSpPr>
      <p:sp>
        <p:nvSpPr>
          <p:cNvPr id="4" name="DECLARATION OF INTERESTS">
            <a:extLst>
              <a:ext uri="{FF2B5EF4-FFF2-40B4-BE49-F238E27FC236}">
                <a16:creationId xmlns:a16="http://schemas.microsoft.com/office/drawing/2014/main" id="{CF78B9FB-DD1C-5BC9-3C30-4C3D67228643}"/>
              </a:ext>
            </a:extLst>
          </p:cNvPr>
          <p:cNvSpPr/>
          <p:nvPr userDrawn="1"/>
        </p:nvSpPr>
        <p:spPr>
          <a:xfrm>
            <a:off x="952500" y="952500"/>
            <a:ext cx="6584950" cy="476250"/>
          </a:xfrm>
          <a:prstGeom prst="rect">
            <a:avLst/>
          </a:prstGeom>
          <a:noFill/>
          <a:ln/>
        </p:spPr>
        <p:txBody>
          <a:bodyPr wrap="square" lIns="0" tIns="0" rIns="0" bIns="0" rtlCol="0" anchor="t"/>
          <a:lstStyle/>
          <a:p>
            <a:pPr marL="0" indent="0" algn="l">
              <a:lnSpc>
                <a:spcPts val="3750"/>
              </a:lnSpc>
              <a:buNone/>
            </a:pPr>
            <a:r>
              <a:rPr lang="en-US" sz="3750">
                <a:solidFill>
                  <a:srgbClr val="00305D"/>
                </a:solidFill>
                <a:latin typeface="Arial Narrow Bold" pitchFamily="34" charset="0"/>
                <a:ea typeface="Arial Narrow Bold" pitchFamily="34" charset="-122"/>
                <a:cs typeface="Arial Narrow Bold" pitchFamily="34" charset="-120"/>
              </a:rPr>
              <a:t>DECLARATION OF INTERESTS</a:t>
            </a:r>
            <a:endParaRPr lang="en-US" sz="3750"/>
          </a:p>
        </p:txBody>
      </p:sp>
      <p:sp>
        <p:nvSpPr>
          <p:cNvPr id="5" name="Please declare all interests arising from your work or expertise which may be perceived to conflict with the integrity of ESMO andor your work within the Society The Declaration of Interests included in your slide presentations must specify all financial">
            <a:extLst>
              <a:ext uri="{FF2B5EF4-FFF2-40B4-BE49-F238E27FC236}">
                <a16:creationId xmlns:a16="http://schemas.microsoft.com/office/drawing/2014/main" id="{CF413EAE-313D-D8DD-84C7-BCFB821A2C7D}"/>
              </a:ext>
            </a:extLst>
          </p:cNvPr>
          <p:cNvSpPr/>
          <p:nvPr userDrawn="1"/>
        </p:nvSpPr>
        <p:spPr>
          <a:xfrm>
            <a:off x="952500" y="1746250"/>
            <a:ext cx="9055100" cy="4375150"/>
          </a:xfrm>
          <a:prstGeom prst="rect">
            <a:avLst/>
          </a:prstGeom>
          <a:noFill/>
          <a:ln/>
        </p:spPr>
        <p:txBody>
          <a:bodyPr wrap="square" lIns="0" tIns="0" rIns="0" bIns="0" rtlCol="0" anchor="t"/>
          <a:lstStyle/>
          <a:p>
            <a:pPr marL="0" indent="0" algn="l">
              <a:lnSpc>
                <a:spcPts val="2650"/>
              </a:lnSpc>
              <a:buNone/>
            </a:pPr>
            <a:r>
              <a:rPr lang="en-US" sz="2500">
                <a:solidFill>
                  <a:srgbClr val="00305D"/>
                </a:solidFill>
                <a:latin typeface="Arial Narrow Bold" pitchFamily="34" charset="0"/>
                <a:ea typeface="Arial Narrow Bold" pitchFamily="34" charset="-122"/>
                <a:cs typeface="Arial Narrow Bold" pitchFamily="34" charset="-120"/>
              </a:rPr>
              <a:t>Please declare all interests arising from your work or expertise which may be perceived to conflict with the integrity of ESMO and/or your work within the Society.
The Declaration of Interests included in your slide presentation(s) must specify all financial / non-financial interests you have in relation to the following relevant organisations and should cover the last two calendar years:
Pharmaceutical, diagnostic, biotechnology, medical technology, therapeutic, artificial intelligence and research companies in the medical and healthcare areas, private healthcare providers, commercial medical education providers, medical societies, foundations or charities.</a:t>
            </a:r>
            <a:endParaRPr lang="en-US" sz="2500"/>
          </a:p>
        </p:txBody>
      </p:sp>
      <p:pic>
        <p:nvPicPr>
          <p:cNvPr id="6" name="Picture 5" descr="A logo with colorful letters&#10;&#10;Description automatically generated with medium confidence">
            <a:extLst>
              <a:ext uri="{FF2B5EF4-FFF2-40B4-BE49-F238E27FC236}">
                <a16:creationId xmlns:a16="http://schemas.microsoft.com/office/drawing/2014/main" id="{BE73932A-A507-BADD-78AA-CA55B33A9E84}"/>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6223896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1.xml><?xml version="1.0" encoding="utf-8"?>
<p:sldLayout xmlns:a="http://schemas.openxmlformats.org/drawingml/2006/main" xmlns:r="http://schemas.openxmlformats.org/officeDocument/2006/relationships" xmlns:p="http://schemas.openxmlformats.org/presentationml/2006/main" preserve="1" userDrawn="1">
  <p:cSld name="Declaration 2">
    <p:spTree>
      <p:nvGrpSpPr>
        <p:cNvPr id="1" name=""/>
        <p:cNvGrpSpPr/>
        <p:nvPr/>
      </p:nvGrpSpPr>
      <p:grpSpPr>
        <a:xfrm>
          <a:off x="0" y="0"/>
          <a:ext cx="0" cy="0"/>
          <a:chOff x="0" y="0"/>
          <a:chExt cx="0" cy="0"/>
        </a:xfrm>
      </p:grpSpPr>
      <p:sp>
        <p:nvSpPr>
          <p:cNvPr id="10" name="You should provide details about any financial  non-financial interests you may have in the above-mentioned organisations including but not limited to">
            <a:extLst>
              <a:ext uri="{FF2B5EF4-FFF2-40B4-BE49-F238E27FC236}">
                <a16:creationId xmlns:a16="http://schemas.microsoft.com/office/drawing/2014/main" id="{0D506497-9704-8B16-ADC2-E27825397590}"/>
              </a:ext>
            </a:extLst>
          </p:cNvPr>
          <p:cNvSpPr/>
          <p:nvPr userDrawn="1"/>
        </p:nvSpPr>
        <p:spPr>
          <a:xfrm>
            <a:off x="952500" y="952500"/>
            <a:ext cx="9652000" cy="635000"/>
          </a:xfrm>
          <a:prstGeom prst="rect">
            <a:avLst/>
          </a:prstGeom>
          <a:noFill/>
          <a:ln/>
        </p:spPr>
        <p:txBody>
          <a:bodyPr wrap="square" lIns="0" tIns="0" rIns="0" bIns="0" rtlCol="0" anchor="t"/>
          <a:lstStyle/>
          <a:p>
            <a:pPr marL="0" indent="0" algn="l">
              <a:lnSpc>
                <a:spcPts val="2500"/>
              </a:lnSpc>
              <a:buNone/>
            </a:pPr>
            <a:r>
              <a:rPr lang="en-US" sz="2500">
                <a:solidFill>
                  <a:srgbClr val="00305D"/>
                </a:solidFill>
                <a:latin typeface="Arial Narrow Bold" pitchFamily="34" charset="0"/>
                <a:ea typeface="Arial Narrow Bold" pitchFamily="34" charset="-122"/>
                <a:cs typeface="Arial Narrow Bold" pitchFamily="34" charset="-120"/>
              </a:rPr>
              <a:t>You should provide details about any financial / non-financial interests you may have in the above-mentioned organisations, including, but not limited to:</a:t>
            </a:r>
            <a:endParaRPr lang="en-US" sz="2500"/>
          </a:p>
        </p:txBody>
      </p:sp>
      <p:sp>
        <p:nvSpPr>
          <p:cNvPr id="11" name="Compensation you have received for any speaker consultancy or advisory role or similar activity eg public speaking writing engagements expert testimony Any role in a relevant organisationfor which you are financially compensated eg as an employee officer">
            <a:extLst>
              <a:ext uri="{FF2B5EF4-FFF2-40B4-BE49-F238E27FC236}">
                <a16:creationId xmlns:a16="http://schemas.microsoft.com/office/drawing/2014/main" id="{A7541812-4CF2-9B73-236B-B23CD75C3944}"/>
              </a:ext>
            </a:extLst>
          </p:cNvPr>
          <p:cNvSpPr/>
          <p:nvPr userDrawn="1"/>
        </p:nvSpPr>
        <p:spPr>
          <a:xfrm>
            <a:off x="952500" y="1905000"/>
            <a:ext cx="10382250" cy="4191000"/>
          </a:xfrm>
          <a:prstGeom prst="rect">
            <a:avLst/>
          </a:prstGeom>
          <a:noFill/>
          <a:ln/>
        </p:spPr>
        <p:txBody>
          <a:bodyPr wrap="square" lIns="0" tIns="0" rIns="0" bIns="0" rtlCol="0" anchor="t"/>
          <a:lstStyle/>
          <a:p>
            <a:pPr marL="0" indent="0" algn="l">
              <a:lnSpc>
                <a:spcPts val="1650"/>
              </a:lnSpc>
              <a:buNone/>
            </a:pPr>
            <a:r>
              <a:rPr lang="en-US" sz="1500">
                <a:solidFill>
                  <a:srgbClr val="00305D"/>
                </a:solidFill>
                <a:latin typeface="Arial Narrow" pitchFamily="34" charset="0"/>
                <a:ea typeface="Arial Narrow" pitchFamily="34" charset="-122"/>
                <a:cs typeface="Arial Narrow" pitchFamily="34" charset="-120"/>
              </a:rPr>
              <a:t>Compensation you have received for any speaker, consultancy or advisory role or similar activity (e.g. public speaking, writing engagements, expert testimony). Any role in a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for which you are financially compensated (e.g. as an employee, officer or member of the Board of Directors). Details of any stocks or ownership interests that you have in a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(as defined on the previous slide).
Licensing fees or royalties that you receive / have received from any Intellectual Property (IP) interests relating to the healthcare or medical education industries. Also list any such arrangements that do not currently provide an income but could in the future (i.e. a license that has been granted).
Research funding paid to you or your institution by any relevant for-profit healthcare company specifically in respect of work that you lead as a Local, Coordinating or Regulatory Investigator. Please report all companies, indicating your role (Local or Coordinating PI – e.g. at national level, </a:t>
            </a:r>
            <a:br>
              <a:rPr sz="1200"/>
            </a:br>
            <a:r>
              <a:rPr lang="en-US" sz="1500">
                <a:solidFill>
                  <a:srgbClr val="00305D"/>
                </a:solidFill>
                <a:latin typeface="Arial Narrow" pitchFamily="34" charset="0"/>
                <a:ea typeface="Arial Narrow" pitchFamily="34" charset="-122"/>
                <a:cs typeface="Arial Narrow" pitchFamily="34" charset="-120"/>
              </a:rPr>
              <a:t>as steering committee member, or trial chair), and indicating if there is a financial interest or not. If yes please indicate if the payment is personal / institutional or both. 
Details of any non-remunerated activities you have performed for any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(e.g. a leadership position, advisory role, principal investigator or project lead).
Details of any non-financial benefits received from a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(as defined on the previous slide).For example, access to proprietary information or samples of medical products that are used in your research </a:t>
            </a:r>
            <a:r>
              <a:rPr lang="en-US" sz="1500" err="1">
                <a:solidFill>
                  <a:srgbClr val="00305D"/>
                </a:solidFill>
                <a:latin typeface="Arial Narrow" pitchFamily="34" charset="0"/>
                <a:ea typeface="Arial Narrow" pitchFamily="34" charset="-122"/>
                <a:cs typeface="Arial Narrow" pitchFamily="34" charset="-120"/>
              </a:rPr>
              <a:t>programme.Details</a:t>
            </a:r>
            <a:r>
              <a:rPr lang="en-US" sz="1500">
                <a:solidFill>
                  <a:srgbClr val="00305D"/>
                </a:solidFill>
                <a:latin typeface="Arial Narrow" pitchFamily="34" charset="0"/>
                <a:ea typeface="Arial Narrow" pitchFamily="34" charset="-122"/>
                <a:cs typeface="Arial Narrow" pitchFamily="34" charset="-120"/>
              </a:rPr>
              <a:t> of membership or affiliation with any political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pressure group, lobbying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or similar association operating in similar areas as ESMO or with relevance to cancer medicine.
</a:t>
            </a:r>
            <a:r>
              <a:rPr lang="en-US" sz="1500">
                <a:solidFill>
                  <a:srgbClr val="00305D"/>
                </a:solidFill>
                <a:latin typeface="Arial Narrow Bold" pitchFamily="34" charset="0"/>
                <a:ea typeface="Arial Narrow Bold" pitchFamily="34" charset="-122"/>
                <a:cs typeface="Arial Narrow Bold" pitchFamily="34" charset="-120"/>
              </a:rPr>
              <a:t>If you have nothing to declare then please also state this.</a:t>
            </a:r>
            <a:endParaRPr lang="en-US" sz="1500"/>
          </a:p>
        </p:txBody>
      </p:sp>
      <p:pic>
        <p:nvPicPr>
          <p:cNvPr id="2" name="Picture 1" descr="A logo with colorful letters&#10;&#10;Description automatically generated with medium confidence">
            <a:extLst>
              <a:ext uri="{FF2B5EF4-FFF2-40B4-BE49-F238E27FC236}">
                <a16:creationId xmlns:a16="http://schemas.microsoft.com/office/drawing/2014/main" id="{EBE5DFB1-5306-3F0B-C65F-3219D9C4715D}"/>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8890886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2.xml><?xml version="1.0" encoding="utf-8"?>
<p:sldLayout xmlns:a="http://schemas.openxmlformats.org/drawingml/2006/main" xmlns:r="http://schemas.openxmlformats.org/officeDocument/2006/relationships" xmlns:p="http://schemas.openxmlformats.org/presentationml/2006/main" preserve="1" userDrawn="1">
  <p:cSld name="Chapter">
    <p:bg>
      <p:bgPr>
        <a:solidFill>
          <a:srgbClr val="17AD86"/>
        </a:solidFill>
        <a:effectLst/>
      </p:bgPr>
    </p:bg>
    <p:spTree>
      <p:nvGrpSpPr>
        <p:cNvPr id="1" name=""/>
        <p:cNvGrpSpPr/>
        <p:nvPr/>
      </p:nvGrpSpPr>
      <p:grpSpPr>
        <a:xfrm>
          <a:off x="0" y="0"/>
          <a:ext cx="0" cy="0"/>
          <a:chOff x="0" y="0"/>
          <a:chExt cx="0" cy="0"/>
        </a:xfrm>
      </p:grpSpPr>
      <p:sp>
        <p:nvSpPr>
          <p:cNvPr id="5" name="Espace réservé du texte 8">
            <a:extLst>
              <a:ext uri="{FF2B5EF4-FFF2-40B4-BE49-F238E27FC236}">
                <a16:creationId xmlns:a16="http://schemas.microsoft.com/office/drawing/2014/main" id="{CE7EB273-E257-1226-3E56-FA23F5B8D48B}"/>
              </a:ext>
            </a:extLst>
          </p:cNvPr>
          <p:cNvSpPr>
            <a:spLocks noGrp="1"/>
          </p:cNvSpPr>
          <p:nvPr>
            <p:ph type="body" sz="quarter" idx="10" hasCustomPrompt="1"/>
          </p:nvPr>
        </p:nvSpPr>
        <p:spPr>
          <a:xfrm>
            <a:off x="952500" y="26102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err="1"/>
              <a:t>Chapter</a:t>
            </a:r>
            <a:r>
              <a:rPr lang="fr-FR"/>
              <a:t> 01</a:t>
            </a:r>
          </a:p>
        </p:txBody>
      </p:sp>
      <p:sp>
        <p:nvSpPr>
          <p:cNvPr id="6" name="Espace réservé du texte 8">
            <a:extLst>
              <a:ext uri="{FF2B5EF4-FFF2-40B4-BE49-F238E27FC236}">
                <a16:creationId xmlns:a16="http://schemas.microsoft.com/office/drawing/2014/main" id="{9DC977A2-169A-8E2C-3AA4-BCBD4E2D9A34}"/>
              </a:ext>
            </a:extLst>
          </p:cNvPr>
          <p:cNvSpPr>
            <a:spLocks noGrp="1"/>
          </p:cNvSpPr>
          <p:nvPr>
            <p:ph type="body" sz="quarter" idx="11" hasCustomPrompt="1"/>
          </p:nvPr>
        </p:nvSpPr>
        <p:spPr>
          <a:xfrm>
            <a:off x="952500" y="36151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pic>
        <p:nvPicPr>
          <p:cNvPr id="7" name="Picture 6" descr="A screen shot of a logo&#10;&#10;Description automatically generated">
            <a:extLst>
              <a:ext uri="{FF2B5EF4-FFF2-40B4-BE49-F238E27FC236}">
                <a16:creationId xmlns:a16="http://schemas.microsoft.com/office/drawing/2014/main" id="{2AE1EB9A-33AE-9F77-1724-49CD53769FB6}"/>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8940803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3.xml><?xml version="1.0" encoding="utf-8"?>
<p:sldLayout xmlns:a="http://schemas.openxmlformats.org/drawingml/2006/main" xmlns:r="http://schemas.openxmlformats.org/officeDocument/2006/relationships" xmlns:p="http://schemas.openxmlformats.org/presentationml/2006/main" preserve="1" userDrawn="1">
  <p:cSld name="Chapter 2">
    <p:bg>
      <p:bgPr>
        <a:solidFill>
          <a:srgbClr val="17AD86"/>
        </a:solidFill>
        <a:effectLst/>
      </p:bgPr>
    </p:bg>
    <p:spTree>
      <p:nvGrpSpPr>
        <p:cNvPr id="1" name=""/>
        <p:cNvGrpSpPr/>
        <p:nvPr/>
      </p:nvGrpSpPr>
      <p:grpSpPr>
        <a:xfrm>
          <a:off x="0" y="0"/>
          <a:ext cx="0" cy="0"/>
          <a:chOff x="0" y="0"/>
          <a:chExt cx="0" cy="0"/>
        </a:xfrm>
      </p:grpSpPr>
      <p:pic>
        <p:nvPicPr>
          <p:cNvPr id="2" name="ESMO-Congress-2025-Visual-White" descr="preencoded.png">
            <a:extLst>
              <a:ext uri="{FF2B5EF4-FFF2-40B4-BE49-F238E27FC236}">
                <a16:creationId xmlns:a16="http://schemas.microsoft.com/office/drawing/2014/main" id="{1B2199EC-81F8-71BD-DEA1-F2049ADDA322}"/>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4425950" y="660400"/>
            <a:ext cx="7766050" cy="6197600"/>
          </a:xfrm>
          <a:prstGeom prst="rect">
            <a:avLst/>
          </a:prstGeom>
        </p:spPr>
      </p:pic>
      <p:sp>
        <p:nvSpPr>
          <p:cNvPr id="4" name="Espace réservé du texte 8">
            <a:extLst>
              <a:ext uri="{FF2B5EF4-FFF2-40B4-BE49-F238E27FC236}">
                <a16:creationId xmlns:a16="http://schemas.microsoft.com/office/drawing/2014/main" id="{2CC0F87C-AD2E-658B-BB9F-1D98280B80A5}"/>
              </a:ext>
            </a:extLst>
          </p:cNvPr>
          <p:cNvSpPr>
            <a:spLocks noGrp="1"/>
          </p:cNvSpPr>
          <p:nvPr>
            <p:ph type="body" sz="quarter" idx="10" hasCustomPrompt="1"/>
          </p:nvPr>
        </p:nvSpPr>
        <p:spPr>
          <a:xfrm>
            <a:off x="952500" y="9331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err="1"/>
              <a:t>Chapter</a:t>
            </a:r>
            <a:r>
              <a:rPr lang="fr-FR"/>
              <a:t> 01</a:t>
            </a:r>
          </a:p>
        </p:txBody>
      </p:sp>
      <p:sp>
        <p:nvSpPr>
          <p:cNvPr id="5" name="Espace réservé du texte 8">
            <a:extLst>
              <a:ext uri="{FF2B5EF4-FFF2-40B4-BE49-F238E27FC236}">
                <a16:creationId xmlns:a16="http://schemas.microsoft.com/office/drawing/2014/main" id="{3C2E0DBC-4B09-BA0F-A23A-E294BC2CD85D}"/>
              </a:ext>
            </a:extLst>
          </p:cNvPr>
          <p:cNvSpPr>
            <a:spLocks noGrp="1"/>
          </p:cNvSpPr>
          <p:nvPr>
            <p:ph type="body" sz="quarter" idx="11" hasCustomPrompt="1"/>
          </p:nvPr>
        </p:nvSpPr>
        <p:spPr>
          <a:xfrm>
            <a:off x="952500" y="19380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pic>
        <p:nvPicPr>
          <p:cNvPr id="6" name="Picture 5" descr="A screen shot of a logo&#10;&#10;Description automatically generated">
            <a:extLst>
              <a:ext uri="{FF2B5EF4-FFF2-40B4-BE49-F238E27FC236}">
                <a16:creationId xmlns:a16="http://schemas.microsoft.com/office/drawing/2014/main" id="{4C2F0E85-2040-CA0E-DD83-670AC7D120BB}"/>
              </a:ext>
            </a:extLst>
          </p:cNvPr>
          <p:cNvPicPr>
            <a:picLocks noChangeAspect="1"/>
          </p:cNvPicPr>
          <p:nvPr userDrawn="1"/>
        </p:nvPicPr>
        <p:blipFill>
          <a:blip r:embed="rId4"/>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0919923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4.xml><?xml version="1.0" encoding="utf-8"?>
<p:sldLayout xmlns:a="http://schemas.openxmlformats.org/drawingml/2006/main" xmlns:r="http://schemas.openxmlformats.org/officeDocument/2006/relationships" xmlns:p="http://schemas.openxmlformats.org/presentationml/2006/main" preserve="1" userDrawn="1">
  <p:cSld name="Slide White 1">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5953329"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fr-FR"/>
              <a:t>Name of the </a:t>
            </a:r>
            <a:r>
              <a:rPr lang="fr-FR" err="1"/>
              <a:t>presenter</a:t>
            </a:r>
            <a:r>
              <a:rPr lang="fr-FR"/>
              <a:t> </a:t>
            </a:r>
            <a:r>
              <a:rPr lang="fr-FR" err="1"/>
              <a:t>here</a:t>
            </a:r>
            <a:endParaRPr lang="fr-FR"/>
          </a:p>
        </p:txBody>
      </p:sp>
      <p:pic>
        <p:nvPicPr>
          <p:cNvPr id="2" name="Picture 1" descr="A screen shot of a logo&#10;&#10;Description automatically generated">
            <a:extLst>
              <a:ext uri="{FF2B5EF4-FFF2-40B4-BE49-F238E27FC236}">
                <a16:creationId xmlns:a16="http://schemas.microsoft.com/office/drawing/2014/main" id="{8797B919-08E8-2301-3B61-D847E8D706C0}"/>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4255343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5.xml><?xml version="1.0" encoding="utf-8"?>
<p:sldLayout xmlns:a="http://schemas.openxmlformats.org/drawingml/2006/main" xmlns:r="http://schemas.openxmlformats.org/officeDocument/2006/relationships" xmlns:p="http://schemas.openxmlformats.org/presentationml/2006/main" preserve="1" userDrawn="1">
  <p:cSld name="Slide White 2">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1337589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6.xml><?xml version="1.0" encoding="utf-8"?>
<p:sldLayout xmlns:a="http://schemas.openxmlformats.org/drawingml/2006/main" xmlns:r="http://schemas.openxmlformats.org/officeDocument/2006/relationships" xmlns:p="http://schemas.openxmlformats.org/presentationml/2006/main" preserve="1" userDrawn="1">
  <p:cSld name="Slide White 3">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445618" y="6443808"/>
            <a:ext cx="6066219"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p:nvPr>
        </p:nvSpPr>
        <p:spPr>
          <a:xfrm>
            <a:off x="952500" y="6159178"/>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endParaRPr lang="fr-F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panose="020B0604020202020204" pitchFamily="34" charset="0"/>
                <a:cs typeface="Arial"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C582A324-A549-DB97-3784-CEAB8693E9F9}"/>
              </a:ext>
            </a:extLst>
          </p:cNvPr>
          <p:cNvPicPr>
            <a:picLocks noChangeAspect="1"/>
          </p:cNvPicPr>
          <p:nvPr userDrawn="1"/>
        </p:nvPicPr>
        <p:blipFill>
          <a:blip r:embed="rId2"/>
          <a:stretch>
            <a:fillRect/>
          </a:stretch>
        </p:blipFill>
        <p:spPr>
          <a:xfrm>
            <a:off x="10159677" y="6156616"/>
            <a:ext cx="2032323" cy="701384"/>
          </a:xfrm>
          <a:prstGeom prst="rect">
            <a:avLst/>
          </a:prstGeom>
        </p:spPr>
      </p:pic>
      <p:pic>
        <p:nvPicPr>
          <p:cNvPr id="11" name="Picture 10" descr="A blue and white logo&#10;&#10;AI-generated content may be incorrect.">
            <a:extLst>
              <a:ext uri="{FF2B5EF4-FFF2-40B4-BE49-F238E27FC236}">
                <a16:creationId xmlns:a16="http://schemas.microsoft.com/office/drawing/2014/main" id="{82DFB9B9-9947-C964-0034-7A163B54BFF2}"/>
              </a:ext>
            </a:extLst>
          </p:cNvPr>
          <p:cNvPicPr>
            <a:picLocks noChangeAspect="1"/>
          </p:cNvPicPr>
          <p:nvPr userDrawn="1"/>
        </p:nvPicPr>
        <p:blipFill>
          <a:blip r:embed="rId3"/>
          <a:stretch>
            <a:fillRect/>
          </a:stretch>
        </p:blipFill>
        <p:spPr>
          <a:xfrm>
            <a:off x="8032015" y="6443808"/>
            <a:ext cx="1946175" cy="304153"/>
          </a:xfrm>
          <a:prstGeom prst="rect">
            <a:avLst/>
          </a:prstGeom>
        </p:spPr>
      </p:pic>
    </p:spTree>
    <p:extLst>
      <p:ext uri="{BB962C8B-B14F-4D97-AF65-F5344CB8AC3E}">
        <p14:creationId xmlns:p14="http://schemas.microsoft.com/office/powerpoint/2010/main" val="41117860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527.xml><?xml version="1.0" encoding="utf-8"?>
<p:sldLayout xmlns:a="http://schemas.openxmlformats.org/drawingml/2006/main" xmlns:r="http://schemas.openxmlformats.org/officeDocument/2006/relationships" xmlns:p="http://schemas.openxmlformats.org/presentationml/2006/main" preserve="1" userDrawn="1">
  <p:cSld name="Slide Visual 1">
    <p:spTree>
      <p:nvGrpSpPr>
        <p:cNvPr id="1" name=""/>
        <p:cNvGrpSpPr/>
        <p:nvPr/>
      </p:nvGrpSpPr>
      <p:grpSpPr>
        <a:xfrm>
          <a:off x="0" y="0"/>
          <a:ext cx="0" cy="0"/>
          <a:chOff x="0" y="0"/>
          <a:chExt cx="0" cy="0"/>
        </a:xfrm>
      </p:grpSpPr>
      <p:pic>
        <p:nvPicPr>
          <p:cNvPr id="3" name="ESMO-Congress-2025-Visual">
            <a:extLst>
              <a:ext uri="{FF2B5EF4-FFF2-40B4-BE49-F238E27FC236}">
                <a16:creationId xmlns:a16="http://schemas.microsoft.com/office/drawing/2014/main" id="{A36B5E4C-704D-EDB7-B772-D511DDB17E8C}"/>
              </a:ext>
            </a:extLst>
          </p:cNvPr>
          <p:cNvPicPr>
            <a:picLocks noChangeAspect="1"/>
          </p:cNvPicPr>
          <p:nvPr userDrawn="1"/>
        </p:nvPicPr>
        <p:blipFill>
          <a:blip r:embed="rId2"/>
          <a:srcRect/>
          <a:stretch/>
        </p:blipFill>
        <p:spPr>
          <a:xfrm>
            <a:off x="6113924" y="285750"/>
            <a:ext cx="6076950" cy="6572250"/>
          </a:xfrm>
          <a:prstGeom prst="rect">
            <a:avLst/>
          </a:prstGeom>
        </p:spPr>
      </p:pic>
      <p:pic>
        <p:nvPicPr>
          <p:cNvPr id="5" name="ESMO-Congress-2025-Logo" descr="preencoded.png">
            <a:extLst>
              <a:ext uri="{FF2B5EF4-FFF2-40B4-BE49-F238E27FC236}">
                <a16:creationId xmlns:a16="http://schemas.microsoft.com/office/drawing/2014/main" id="{844C8E07-B2FC-9063-6F92-6F07242304C4}"/>
              </a:ext>
            </a:extLst>
          </p:cNvPr>
          <p:cNvPicPr>
            <a:picLocks noChangeAspect="1"/>
          </p:cNvPicPr>
          <p:nvPr userDrawn="1"/>
        </p:nvPicPr>
        <p:blipFill>
          <a:blip r:embed="rId3">
            <a:extLst>
              <a:ext uri="{96DAC541-7B7A-43D3-8B79-37D633B846F1}">
                <asvg:svgBlip xmlns:asvg="http://schemas.microsoft.com/office/drawing/2016/SVG/main" r:embed="rId4"/>
              </a:ext>
            </a:extLst>
          </a:blip>
          <a:srcRect/>
          <a:stretch/>
        </p:blipFill>
        <p:spPr>
          <a:xfrm>
            <a:off x="10604500" y="6388100"/>
            <a:ext cx="1390650" cy="266700"/>
          </a:xfrm>
          <a:prstGeom prst="rect">
            <a:avLst/>
          </a:prstGeom>
        </p:spPr>
      </p:pic>
      <p:sp>
        <p:nvSpPr>
          <p:cNvPr id="2" name="Espace réservé du texte 8">
            <a:extLst>
              <a:ext uri="{FF2B5EF4-FFF2-40B4-BE49-F238E27FC236}">
                <a16:creationId xmlns:a16="http://schemas.microsoft.com/office/drawing/2014/main" id="{E8AA6B6A-FF41-19E9-C9AB-93E01D033A52}"/>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7FC4E609-892E-ABE6-F189-526293B25BD0}"/>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8" name="Espace réservé du texte 9">
            <a:extLst>
              <a:ext uri="{FF2B5EF4-FFF2-40B4-BE49-F238E27FC236}">
                <a16:creationId xmlns:a16="http://schemas.microsoft.com/office/drawing/2014/main" id="{CBA83098-C3C3-6DD8-6283-50638972520F}"/>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9" name="Content of this presentation is copyrightand responsibility of the author Permission is required for re-use">
            <a:extLst>
              <a:ext uri="{FF2B5EF4-FFF2-40B4-BE49-F238E27FC236}">
                <a16:creationId xmlns:a16="http://schemas.microsoft.com/office/drawing/2014/main" id="{236CCA65-189B-E2B0-42C9-47E430DA4BCA}"/>
              </a:ext>
            </a:extLst>
          </p:cNvPr>
          <p:cNvSpPr/>
          <p:nvPr userDrawn="1"/>
        </p:nvSpPr>
        <p:spPr>
          <a:xfrm>
            <a:off x="1000626" y="6445089"/>
            <a:ext cx="5953329"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pic>
        <p:nvPicPr>
          <p:cNvPr id="6" name="Picture 5" descr="A screen shot of a logo&#10;&#10;Description automatically generated">
            <a:extLst>
              <a:ext uri="{FF2B5EF4-FFF2-40B4-BE49-F238E27FC236}">
                <a16:creationId xmlns:a16="http://schemas.microsoft.com/office/drawing/2014/main" id="{74A0F252-A117-245D-BF50-073F3E702877}"/>
              </a:ext>
            </a:extLst>
          </p:cNvPr>
          <p:cNvPicPr>
            <a:picLocks noChangeAspect="1"/>
          </p:cNvPicPr>
          <p:nvPr userDrawn="1"/>
        </p:nvPicPr>
        <p:blipFill>
          <a:blip r:embed="rId5"/>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9369234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8.xml><?xml version="1.0" encoding="utf-8"?>
<p:sldLayout xmlns:a="http://schemas.openxmlformats.org/drawingml/2006/main" xmlns:r="http://schemas.openxmlformats.org/officeDocument/2006/relationships" xmlns:p="http://schemas.openxmlformats.org/presentationml/2006/main" preserve="1" userDrawn="1">
  <p:cSld name="Slide Visual 2">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CAF35C4B-9720-812F-B4A9-2ADB85E4698B}"/>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1" name="Espace réservé du texte 8">
            <a:extLst>
              <a:ext uri="{FF2B5EF4-FFF2-40B4-BE49-F238E27FC236}">
                <a16:creationId xmlns:a16="http://schemas.microsoft.com/office/drawing/2014/main" id="{DB5289C3-226C-3FDB-DFAF-BF8262181E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13" name="Espace réservé du texte 8">
            <a:extLst>
              <a:ext uri="{FF2B5EF4-FFF2-40B4-BE49-F238E27FC236}">
                <a16:creationId xmlns:a16="http://schemas.microsoft.com/office/drawing/2014/main" id="{CCFF93DF-756E-1034-F9F3-945B56EB2AB1}"/>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3" name="ESMO-Congress-2025-Logo">
            <a:extLst>
              <a:ext uri="{FF2B5EF4-FFF2-40B4-BE49-F238E27FC236}">
                <a16:creationId xmlns:a16="http://schemas.microsoft.com/office/drawing/2014/main" id="{4CE7A2B6-E01B-FA28-FE1F-6BB849B131BB}"/>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21492996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9.xml><?xml version="1.0" encoding="utf-8"?>
<p:sldLayout xmlns:a="http://schemas.openxmlformats.org/drawingml/2006/main" xmlns:r="http://schemas.openxmlformats.org/officeDocument/2006/relationships" xmlns:p="http://schemas.openxmlformats.org/presentationml/2006/main" preserve="1" userDrawn="1">
  <p:cSld name="Slide Visual 3">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0F1111CD-8B55-B3B0-93B6-49BD86F5B2BE}"/>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309746" y="6445089"/>
            <a:ext cx="6088796"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261620" y="6159178"/>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CCD00FBE-3F02-8D7E-28A9-666186DC4F37}"/>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panose="020B0604020202020204" pitchFamily="34" charset="0"/>
                <a:cs typeface="Arial"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3" name="ESMO-Congress-2025-Logo">
            <a:extLst>
              <a:ext uri="{FF2B5EF4-FFF2-40B4-BE49-F238E27FC236}">
                <a16:creationId xmlns:a16="http://schemas.microsoft.com/office/drawing/2014/main" id="{0CC3C73F-CBE6-2436-D399-02A23B6833B0}"/>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0808022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0.xml><?xml version="1.0" encoding="utf-8"?>
<p:sldLayout xmlns:a="http://schemas.openxmlformats.org/drawingml/2006/main" xmlns:r="http://schemas.openxmlformats.org/officeDocument/2006/relationships" xmlns:p="http://schemas.openxmlformats.org/presentationml/2006/main" preserve="1" userDrawn="1">
  <p:cSld name="Slide Notes 1">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6"/>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8770D00-9A3D-B590-E43A-EBB0705010B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8C07CF53-7102-7698-45AD-FEC93BBA11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pic>
        <p:nvPicPr>
          <p:cNvPr id="9" name="ESMO-Congress-2025-Logo">
            <a:extLst>
              <a:ext uri="{FF2B5EF4-FFF2-40B4-BE49-F238E27FC236}">
                <a16:creationId xmlns:a16="http://schemas.microsoft.com/office/drawing/2014/main" id="{E7B334EE-F440-C503-E404-FFCFC08FB412}"/>
              </a:ext>
            </a:extLst>
          </p:cNvPr>
          <p:cNvPicPr>
            <a:picLocks noChangeAspect="1"/>
          </p:cNvPicPr>
          <p:nvPr userDrawn="1"/>
        </p:nvPicPr>
        <p:blipFill>
          <a:blip r:embed="rId7">
            <a:extLst>
              <a:ext uri="{96DAC541-7B7A-43D3-8B79-37D633B846F1}">
                <asvg:svgBlip xmlns:asvg="http://schemas.microsoft.com/office/drawing/2016/SVG/main" r:embed="rId8"/>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42448325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1.xml><?xml version="1.0" encoding="utf-8"?>
<p:sldLayout xmlns:a="http://schemas.openxmlformats.org/drawingml/2006/main" xmlns:r="http://schemas.openxmlformats.org/officeDocument/2006/relationships" xmlns:p="http://schemas.openxmlformats.org/presentationml/2006/main" preserve="1" userDrawn="1">
  <p:cSld name="Slide Notes 2">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6"/>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0" name="Espace réservé du texte 8">
            <a:extLst>
              <a:ext uri="{FF2B5EF4-FFF2-40B4-BE49-F238E27FC236}">
                <a16:creationId xmlns:a16="http://schemas.microsoft.com/office/drawing/2014/main" id="{89F3FCAC-40F8-3FB0-C227-8934B23A5CB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1" name="Espace réservé du texte 8">
            <a:extLst>
              <a:ext uri="{FF2B5EF4-FFF2-40B4-BE49-F238E27FC236}">
                <a16:creationId xmlns:a16="http://schemas.microsoft.com/office/drawing/2014/main" id="{9C4265EE-EF98-0249-42EA-7BDD1A3CC4C2}"/>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2" name="ESMO-Congress-2025-Logo">
            <a:extLst>
              <a:ext uri="{FF2B5EF4-FFF2-40B4-BE49-F238E27FC236}">
                <a16:creationId xmlns:a16="http://schemas.microsoft.com/office/drawing/2014/main" id="{42C123FE-05F4-9B54-D5ED-662116D06414}"/>
              </a:ext>
            </a:extLst>
          </p:cNvPr>
          <p:cNvPicPr>
            <a:picLocks noChangeAspect="1"/>
          </p:cNvPicPr>
          <p:nvPr userDrawn="1"/>
        </p:nvPicPr>
        <p:blipFill>
          <a:blip r:embed="rId7">
            <a:extLst>
              <a:ext uri="{96DAC541-7B7A-43D3-8B79-37D633B846F1}">
                <asvg:svgBlip xmlns:asvg="http://schemas.microsoft.com/office/drawing/2016/SVG/main" r:embed="rId8"/>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40640639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2.xml><?xml version="1.0" encoding="utf-8"?>
<p:sldLayout xmlns:a="http://schemas.openxmlformats.org/drawingml/2006/main" xmlns:r="http://schemas.openxmlformats.org/officeDocument/2006/relationships" xmlns:p="http://schemas.openxmlformats.org/presentationml/2006/main" preserve="1" userDrawn="1">
  <p:cSld name="Slide Notes 3">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6"/>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2" name="Espace réservé du texte 8">
            <a:extLst>
              <a:ext uri="{FF2B5EF4-FFF2-40B4-BE49-F238E27FC236}">
                <a16:creationId xmlns:a16="http://schemas.microsoft.com/office/drawing/2014/main" id="{A18E08C1-C14F-1E11-97D0-8A5C2A2CF40B}"/>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7" name="ESMO-Congress-2025-Logo">
            <a:extLst>
              <a:ext uri="{FF2B5EF4-FFF2-40B4-BE49-F238E27FC236}">
                <a16:creationId xmlns:a16="http://schemas.microsoft.com/office/drawing/2014/main" id="{426D80BE-2426-5E8A-1300-5E59B2A53209}"/>
              </a:ext>
            </a:extLst>
          </p:cNvPr>
          <p:cNvPicPr>
            <a:picLocks noChangeAspect="1"/>
          </p:cNvPicPr>
          <p:nvPr userDrawn="1"/>
        </p:nvPicPr>
        <p:blipFill>
          <a:blip r:embed="rId7">
            <a:extLst>
              <a:ext uri="{96DAC541-7B7A-43D3-8B79-37D633B846F1}">
                <asvg:svgBlip xmlns:asvg="http://schemas.microsoft.com/office/drawing/2016/SVG/main" r:embed="rId8"/>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4505410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3.xml><?xml version="1.0" encoding="utf-8"?>
<p:sldLayout xmlns:a="http://schemas.openxmlformats.org/drawingml/2006/main" xmlns:r="http://schemas.openxmlformats.org/officeDocument/2006/relationships" xmlns:p="http://schemas.openxmlformats.org/presentationml/2006/main" preserve="1" userDrawn="1">
  <p:cSld name="Slide with 2 titles">
    <p:spTree>
      <p:nvGrpSpPr>
        <p:cNvPr id="1" name=""/>
        <p:cNvGrpSpPr/>
        <p:nvPr/>
      </p:nvGrpSpPr>
      <p:grpSpPr>
        <a:xfrm>
          <a:off x="0" y="0"/>
          <a:ext cx="0" cy="0"/>
          <a:chOff x="0" y="0"/>
          <a:chExt cx="0" cy="0"/>
        </a:xfrm>
      </p:grpSpPr>
      <p:pic>
        <p:nvPicPr>
          <p:cNvPr id="3" name="Rectangle 696" descr="preencoded.png">
            <a:extLst>
              <a:ext uri="{FF2B5EF4-FFF2-40B4-BE49-F238E27FC236}">
                <a16:creationId xmlns:a16="http://schemas.microsoft.com/office/drawing/2014/main" id="{DF14D86F-CF4C-2212-8F15-FA3DF9F66F4E}"/>
              </a:ext>
            </a:extLst>
          </p:cNvPr>
          <p:cNvPicPr>
            <a:picLocks noChangeAspect="1"/>
          </p:cNvPicPr>
          <p:nvPr userDrawn="1"/>
        </p:nvPicPr>
        <p:blipFill>
          <a:blip r:embed="rId2"/>
          <a:srcRect/>
          <a:stretch/>
        </p:blipFill>
        <p:spPr>
          <a:xfrm>
            <a:off x="888678" y="2317427"/>
            <a:ext cx="5402594" cy="3694444"/>
          </a:xfrm>
          <a:prstGeom prst="rect">
            <a:avLst/>
          </a:prstGeom>
        </p:spPr>
      </p:pic>
      <p:pic>
        <p:nvPicPr>
          <p:cNvPr id="4" name="Rectangle 698" descr="preencoded.png">
            <a:extLst>
              <a:ext uri="{FF2B5EF4-FFF2-40B4-BE49-F238E27FC236}">
                <a16:creationId xmlns:a16="http://schemas.microsoft.com/office/drawing/2014/main" id="{98111DF9-F839-E3FA-EE82-6C03DB213F4F}"/>
              </a:ext>
            </a:extLst>
          </p:cNvPr>
          <p:cNvPicPr>
            <a:picLocks noChangeAspect="1"/>
          </p:cNvPicPr>
          <p:nvPr userDrawn="1"/>
        </p:nvPicPr>
        <p:blipFill>
          <a:blip r:embed="rId3"/>
          <a:srcRect/>
          <a:stretch/>
        </p:blipFill>
        <p:spPr>
          <a:xfrm>
            <a:off x="6279827" y="2317427"/>
            <a:ext cx="5383545" cy="3694444"/>
          </a:xfrm>
          <a:prstGeom prst="rect">
            <a:avLst/>
          </a:prstGeom>
        </p:spPr>
      </p:pic>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F606252-868B-CE68-5B32-B65236C96F0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054B066B-B56A-AFB3-18F1-B5D77549F213}"/>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BD5FE23C-BC14-53A9-DF44-6E3F6F9CA528}"/>
              </a:ext>
            </a:extLst>
          </p:cNvPr>
          <p:cNvSpPr>
            <a:spLocks noGrp="1"/>
          </p:cNvSpPr>
          <p:nvPr>
            <p:ph type="body" sz="quarter" idx="12" hasCustomPrompt="1"/>
          </p:nvPr>
        </p:nvSpPr>
        <p:spPr>
          <a:xfrm>
            <a:off x="1321469"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9" name="Espace réservé du texte 8">
            <a:extLst>
              <a:ext uri="{FF2B5EF4-FFF2-40B4-BE49-F238E27FC236}">
                <a16:creationId xmlns:a16="http://schemas.microsoft.com/office/drawing/2014/main" id="{11D318C4-6EE7-1052-E627-DD039C18F7B8}"/>
              </a:ext>
            </a:extLst>
          </p:cNvPr>
          <p:cNvSpPr>
            <a:spLocks noGrp="1"/>
          </p:cNvSpPr>
          <p:nvPr>
            <p:ph type="body" sz="quarter" idx="13" hasCustomPrompt="1"/>
          </p:nvPr>
        </p:nvSpPr>
        <p:spPr>
          <a:xfrm>
            <a:off x="132146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Morbi </a:t>
            </a:r>
            <a:r>
              <a:rPr lang="en-US" sz="2000" err="1">
                <a:solidFill>
                  <a:srgbClr val="009BD8"/>
                </a:solidFill>
                <a:latin typeface="Arial Narrow Regular" pitchFamily="34" charset="0"/>
                <a:ea typeface="Arial Narrow Regular" pitchFamily="34" charset="-122"/>
                <a:cs typeface="Arial Narrow Regular" pitchFamily="34" charset="-120"/>
              </a:rPr>
              <a:t>faucibus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odio</a:t>
            </a:r>
            <a:r>
              <a:rPr lang="en-US" sz="2000">
                <a:solidFill>
                  <a:srgbClr val="009BD8"/>
                </a:solidFill>
                <a:latin typeface="Arial Narrow Regular" pitchFamily="34" charset="0"/>
                <a:ea typeface="Arial Narrow Regular" pitchFamily="34" charset="-122"/>
                <a:cs typeface="Arial Narrow Regular" pitchFamily="34" charset="-120"/>
              </a:rPr>
              <a:t> non </a:t>
            </a:r>
            <a:r>
              <a:rPr lang="en-US" sz="2000" err="1">
                <a:solidFill>
                  <a:srgbClr val="009BD8"/>
                </a:solidFill>
                <a:latin typeface="Arial Narrow Regular" pitchFamily="34" charset="0"/>
                <a:ea typeface="Arial Narrow Regular" pitchFamily="34" charset="-122"/>
                <a:cs typeface="Arial Narrow Regular" pitchFamily="34" charset="-120"/>
              </a:rPr>
              <a:t>orci</a:t>
            </a:r>
            <a:r>
              <a:rPr lang="en-US" sz="2000">
                <a:solidFill>
                  <a:srgbClr val="009BD8"/>
                </a:solidFill>
                <a:latin typeface="Arial Narrow Regular" pitchFamily="34" charset="0"/>
                <a:ea typeface="Arial Narrow Regular" pitchFamily="34" charset="-122"/>
                <a:cs typeface="Arial Narrow Regular" pitchFamily="34" charset="-120"/>
              </a:rPr>
              <a:t> maximus, sed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enim</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sollicitudin</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Pellentesque</a:t>
            </a:r>
            <a:r>
              <a:rPr lang="en-US" sz="2000">
                <a:solidFill>
                  <a:srgbClr val="009BD8"/>
                </a:solidFill>
                <a:latin typeface="Arial Narrow Regular" pitchFamily="34" charset="0"/>
                <a:ea typeface="Arial Narrow Regular" pitchFamily="34" charset="-122"/>
                <a:cs typeface="Arial Narrow Regular" pitchFamily="34" charset="-120"/>
              </a:rPr>
              <a:t> habitant </a:t>
            </a:r>
            <a:r>
              <a:rPr lang="en-US" sz="2000" err="1">
                <a:solidFill>
                  <a:srgbClr val="009BD8"/>
                </a:solidFill>
                <a:latin typeface="Arial Narrow Regular" pitchFamily="34" charset="0"/>
                <a:ea typeface="Arial Narrow Regular" pitchFamily="34" charset="-122"/>
                <a:cs typeface="Arial Narrow Regular" pitchFamily="34" charset="-120"/>
              </a:rPr>
              <a:t>morbi</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senectus</a:t>
            </a:r>
            <a:r>
              <a:rPr lang="en-US" sz="2000">
                <a:solidFill>
                  <a:srgbClr val="009BD8"/>
                </a:solidFill>
                <a:latin typeface="Arial Narrow Regular" pitchFamily="34" charset="0"/>
                <a:ea typeface="Arial Narrow Regular" pitchFamily="34" charset="-122"/>
                <a:cs typeface="Arial Narrow Regular" pitchFamily="34" charset="-120"/>
              </a:rPr>
              <a:t> et </a:t>
            </a:r>
            <a:r>
              <a:rPr lang="en-US" sz="2000" err="1">
                <a:solidFill>
                  <a:srgbClr val="009BD8"/>
                </a:solidFill>
                <a:latin typeface="Arial Narrow Regular" pitchFamily="34" charset="0"/>
                <a:ea typeface="Arial Narrow Regular" pitchFamily="34" charset="-122"/>
                <a:cs typeface="Arial Narrow Regular" pitchFamily="34" charset="-120"/>
              </a:rPr>
              <a:t>netus</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0" name="Espace réservé du texte 8">
            <a:extLst>
              <a:ext uri="{FF2B5EF4-FFF2-40B4-BE49-F238E27FC236}">
                <a16:creationId xmlns:a16="http://schemas.microsoft.com/office/drawing/2014/main" id="{B4BE9B6C-03F3-B6FE-1199-55861C8F755B}"/>
              </a:ext>
            </a:extLst>
          </p:cNvPr>
          <p:cNvSpPr>
            <a:spLocks noGrp="1"/>
          </p:cNvSpPr>
          <p:nvPr>
            <p:ph type="body" sz="quarter" idx="14" hasCustomPrompt="1"/>
          </p:nvPr>
        </p:nvSpPr>
        <p:spPr>
          <a:xfrm>
            <a:off x="6727658"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1" name="Espace réservé du texte 8">
            <a:extLst>
              <a:ext uri="{FF2B5EF4-FFF2-40B4-BE49-F238E27FC236}">
                <a16:creationId xmlns:a16="http://schemas.microsoft.com/office/drawing/2014/main" id="{B41D1577-A051-F572-0186-A794D142FD7D}"/>
              </a:ext>
            </a:extLst>
          </p:cNvPr>
          <p:cNvSpPr>
            <a:spLocks noGrp="1"/>
          </p:cNvSpPr>
          <p:nvPr>
            <p:ph type="body" sz="quarter" idx="15" hasCustomPrompt="1"/>
          </p:nvPr>
        </p:nvSpPr>
        <p:spPr>
          <a:xfrm>
            <a:off x="672765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Morbi </a:t>
            </a:r>
            <a:r>
              <a:rPr lang="en-US" sz="2000" err="1">
                <a:solidFill>
                  <a:srgbClr val="009BD8"/>
                </a:solidFill>
                <a:latin typeface="Arial Narrow Regular" pitchFamily="34" charset="0"/>
                <a:ea typeface="Arial Narrow Regular" pitchFamily="34" charset="-122"/>
                <a:cs typeface="Arial Narrow Regular" pitchFamily="34" charset="-120"/>
              </a:rPr>
              <a:t>faucibus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odio</a:t>
            </a:r>
            <a:r>
              <a:rPr lang="en-US" sz="2000">
                <a:solidFill>
                  <a:srgbClr val="009BD8"/>
                </a:solidFill>
                <a:latin typeface="Arial Narrow Regular" pitchFamily="34" charset="0"/>
                <a:ea typeface="Arial Narrow Regular" pitchFamily="34" charset="-122"/>
                <a:cs typeface="Arial Narrow Regular" pitchFamily="34" charset="-120"/>
              </a:rPr>
              <a:t> non </a:t>
            </a:r>
            <a:r>
              <a:rPr lang="en-US" sz="2000" err="1">
                <a:solidFill>
                  <a:srgbClr val="009BD8"/>
                </a:solidFill>
                <a:latin typeface="Arial Narrow Regular" pitchFamily="34" charset="0"/>
                <a:ea typeface="Arial Narrow Regular" pitchFamily="34" charset="-122"/>
                <a:cs typeface="Arial Narrow Regular" pitchFamily="34" charset="-120"/>
              </a:rPr>
              <a:t>orci</a:t>
            </a:r>
            <a:r>
              <a:rPr lang="en-US" sz="2000">
                <a:solidFill>
                  <a:srgbClr val="009BD8"/>
                </a:solidFill>
                <a:latin typeface="Arial Narrow Regular" pitchFamily="34" charset="0"/>
                <a:ea typeface="Arial Narrow Regular" pitchFamily="34" charset="-122"/>
                <a:cs typeface="Arial Narrow Regular" pitchFamily="34" charset="-120"/>
              </a:rPr>
              <a:t> maximus, sed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enim</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sollicitudin</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Pellentesque</a:t>
            </a:r>
            <a:r>
              <a:rPr lang="en-US" sz="2000">
                <a:solidFill>
                  <a:srgbClr val="009BD8"/>
                </a:solidFill>
                <a:latin typeface="Arial Narrow Regular" pitchFamily="34" charset="0"/>
                <a:ea typeface="Arial Narrow Regular" pitchFamily="34" charset="-122"/>
                <a:cs typeface="Arial Narrow Regular" pitchFamily="34" charset="-120"/>
              </a:rPr>
              <a:t> habitant </a:t>
            </a:r>
            <a:r>
              <a:rPr lang="en-US" sz="2000" err="1">
                <a:solidFill>
                  <a:srgbClr val="009BD8"/>
                </a:solidFill>
                <a:latin typeface="Arial Narrow Regular" pitchFamily="34" charset="0"/>
                <a:ea typeface="Arial Narrow Regular" pitchFamily="34" charset="-122"/>
                <a:cs typeface="Arial Narrow Regular" pitchFamily="34" charset="-120"/>
              </a:rPr>
              <a:t>morbi</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senectus</a:t>
            </a:r>
            <a:r>
              <a:rPr lang="en-US" sz="2000">
                <a:solidFill>
                  <a:srgbClr val="009BD8"/>
                </a:solidFill>
                <a:latin typeface="Arial Narrow Regular" pitchFamily="34" charset="0"/>
                <a:ea typeface="Arial Narrow Regular" pitchFamily="34" charset="-122"/>
                <a:cs typeface="Arial Narrow Regular" pitchFamily="34" charset="-120"/>
              </a:rPr>
              <a:t> et </a:t>
            </a:r>
            <a:r>
              <a:rPr lang="en-US" sz="2000" err="1">
                <a:solidFill>
                  <a:srgbClr val="009BD8"/>
                </a:solidFill>
                <a:latin typeface="Arial Narrow Regular" pitchFamily="34" charset="0"/>
                <a:ea typeface="Arial Narrow Regular" pitchFamily="34" charset="-122"/>
                <a:cs typeface="Arial Narrow Regular" pitchFamily="34" charset="-120"/>
              </a:rPr>
              <a:t>netus</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2" name="ESMO-Congress-2025-Logo">
            <a:extLst>
              <a:ext uri="{FF2B5EF4-FFF2-40B4-BE49-F238E27FC236}">
                <a16:creationId xmlns:a16="http://schemas.microsoft.com/office/drawing/2014/main" id="{A302C231-0F1C-66CD-2102-72289C22504B}"/>
              </a:ext>
            </a:extLst>
          </p:cNvPr>
          <p:cNvPicPr>
            <a:picLocks noChangeAspect="1"/>
          </p:cNvPicPr>
          <p:nvPr userDrawn="1"/>
        </p:nvPicPr>
        <p:blipFill>
          <a:blip r:embed="rId5">
            <a:extLst>
              <a:ext uri="{96DAC541-7B7A-43D3-8B79-37D633B846F1}">
                <asvg:svgBlip xmlns:asvg="http://schemas.microsoft.com/office/drawing/2016/SVG/main" r:embed="rId6"/>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627045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4.xml><?xml version="1.0" encoding="utf-8"?>
<p:sldLayout xmlns:a="http://schemas.openxmlformats.org/drawingml/2006/main" xmlns:r="http://schemas.openxmlformats.org/officeDocument/2006/relationships" xmlns:p="http://schemas.openxmlformats.org/presentationml/2006/main" preserve="1" userDrawn="1">
  <p:cSld name="Slide with 3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2" name="Rectangle 696" descr="preencoded.png">
            <a:extLst>
              <a:ext uri="{FF2B5EF4-FFF2-40B4-BE49-F238E27FC236}">
                <a16:creationId xmlns:a16="http://schemas.microsoft.com/office/drawing/2014/main" id="{14E6B72B-41A5-ACA3-75ED-67B4B2ACAFFC}"/>
              </a:ext>
            </a:extLst>
          </p:cNvPr>
          <p:cNvPicPr>
            <a:picLocks noChangeAspect="1"/>
          </p:cNvPicPr>
          <p:nvPr userDrawn="1"/>
        </p:nvPicPr>
        <p:blipFill>
          <a:blip r:embed="rId3"/>
          <a:srcRect/>
          <a:stretch/>
        </p:blipFill>
        <p:spPr>
          <a:xfrm>
            <a:off x="888677" y="2317427"/>
            <a:ext cx="3599195" cy="3694444"/>
          </a:xfrm>
          <a:prstGeom prst="rect">
            <a:avLst/>
          </a:prstGeom>
        </p:spPr>
      </p:pic>
      <p:pic>
        <p:nvPicPr>
          <p:cNvPr id="7" name="Rectangle 698" descr="preencoded.png">
            <a:extLst>
              <a:ext uri="{FF2B5EF4-FFF2-40B4-BE49-F238E27FC236}">
                <a16:creationId xmlns:a16="http://schemas.microsoft.com/office/drawing/2014/main" id="{B79581A2-B761-A943-2B40-DC38F9740B03}"/>
              </a:ext>
            </a:extLst>
          </p:cNvPr>
          <p:cNvPicPr>
            <a:picLocks noChangeAspect="1"/>
          </p:cNvPicPr>
          <p:nvPr userDrawn="1"/>
        </p:nvPicPr>
        <p:blipFill>
          <a:blip r:embed="rId3"/>
          <a:srcRect/>
          <a:stretch/>
        </p:blipFill>
        <p:spPr>
          <a:xfrm>
            <a:off x="4476427" y="2317427"/>
            <a:ext cx="3599195" cy="3694444"/>
          </a:xfrm>
          <a:prstGeom prst="rect">
            <a:avLst/>
          </a:prstGeom>
        </p:spPr>
      </p:pic>
      <p:pic>
        <p:nvPicPr>
          <p:cNvPr id="8" name="Rectangle 699" descr="preencoded.png">
            <a:extLst>
              <a:ext uri="{FF2B5EF4-FFF2-40B4-BE49-F238E27FC236}">
                <a16:creationId xmlns:a16="http://schemas.microsoft.com/office/drawing/2014/main" id="{001EAF8E-C646-7362-ADB3-420721B61CE8}"/>
              </a:ext>
            </a:extLst>
          </p:cNvPr>
          <p:cNvPicPr>
            <a:picLocks noChangeAspect="1"/>
          </p:cNvPicPr>
          <p:nvPr userDrawn="1"/>
        </p:nvPicPr>
        <p:blipFill>
          <a:blip r:embed="rId3"/>
          <a:srcRect/>
          <a:stretch/>
        </p:blipFill>
        <p:spPr>
          <a:xfrm>
            <a:off x="8064177" y="2317427"/>
            <a:ext cx="3599195" cy="3694444"/>
          </a:xfrm>
          <a:prstGeom prst="rect">
            <a:avLst/>
          </a:prstGeom>
        </p:spPr>
      </p:pic>
      <p:sp>
        <p:nvSpPr>
          <p:cNvPr id="3" name="Espace réservé du texte 8">
            <a:extLst>
              <a:ext uri="{FF2B5EF4-FFF2-40B4-BE49-F238E27FC236}">
                <a16:creationId xmlns:a16="http://schemas.microsoft.com/office/drawing/2014/main" id="{F5BD7170-E0D6-AB2A-1371-E5D5AD4AF11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4" name="Espace réservé du texte 8">
            <a:extLst>
              <a:ext uri="{FF2B5EF4-FFF2-40B4-BE49-F238E27FC236}">
                <a16:creationId xmlns:a16="http://schemas.microsoft.com/office/drawing/2014/main" id="{A79E7DB9-CB4C-F321-B9B7-DFA2A00B8054}"/>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9" name="Espace réservé du texte 8">
            <a:extLst>
              <a:ext uri="{FF2B5EF4-FFF2-40B4-BE49-F238E27FC236}">
                <a16:creationId xmlns:a16="http://schemas.microsoft.com/office/drawing/2014/main" id="{5F76EBC8-D8B1-3665-1251-D06237BD94F0}"/>
              </a:ext>
            </a:extLst>
          </p:cNvPr>
          <p:cNvSpPr>
            <a:spLocks noGrp="1"/>
          </p:cNvSpPr>
          <p:nvPr>
            <p:ph type="body" sz="quarter" idx="12" hasCustomPrompt="1"/>
          </p:nvPr>
        </p:nvSpPr>
        <p:spPr>
          <a:xfrm>
            <a:off x="1321469"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0" name="Espace réservé du texte 8">
            <a:extLst>
              <a:ext uri="{FF2B5EF4-FFF2-40B4-BE49-F238E27FC236}">
                <a16:creationId xmlns:a16="http://schemas.microsoft.com/office/drawing/2014/main" id="{A18D318C-3264-5392-02D7-5A8E12855152}"/>
              </a:ext>
            </a:extLst>
          </p:cNvPr>
          <p:cNvSpPr>
            <a:spLocks noGrp="1"/>
          </p:cNvSpPr>
          <p:nvPr>
            <p:ph type="body" sz="quarter" idx="13" hasCustomPrompt="1"/>
          </p:nvPr>
        </p:nvSpPr>
        <p:spPr>
          <a:xfrm>
            <a:off x="1321469"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1" name="Espace réservé du texte 8">
            <a:extLst>
              <a:ext uri="{FF2B5EF4-FFF2-40B4-BE49-F238E27FC236}">
                <a16:creationId xmlns:a16="http://schemas.microsoft.com/office/drawing/2014/main" id="{58B89A95-73C8-A723-3AD0-DF20ACFE17FA}"/>
              </a:ext>
            </a:extLst>
          </p:cNvPr>
          <p:cNvSpPr>
            <a:spLocks noGrp="1"/>
          </p:cNvSpPr>
          <p:nvPr>
            <p:ph type="body" sz="quarter" idx="14" hasCustomPrompt="1"/>
          </p:nvPr>
        </p:nvSpPr>
        <p:spPr>
          <a:xfrm>
            <a:off x="4915453"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2" name="Espace réservé du texte 8">
            <a:extLst>
              <a:ext uri="{FF2B5EF4-FFF2-40B4-BE49-F238E27FC236}">
                <a16:creationId xmlns:a16="http://schemas.microsoft.com/office/drawing/2014/main" id="{745901CD-7EC0-F656-8D54-96C2E2656EF5}"/>
              </a:ext>
            </a:extLst>
          </p:cNvPr>
          <p:cNvSpPr>
            <a:spLocks noGrp="1"/>
          </p:cNvSpPr>
          <p:nvPr>
            <p:ph type="body" sz="quarter" idx="15" hasCustomPrompt="1"/>
          </p:nvPr>
        </p:nvSpPr>
        <p:spPr>
          <a:xfrm>
            <a:off x="4915453"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3" name="Espace réservé du texte 8">
            <a:extLst>
              <a:ext uri="{FF2B5EF4-FFF2-40B4-BE49-F238E27FC236}">
                <a16:creationId xmlns:a16="http://schemas.microsoft.com/office/drawing/2014/main" id="{0D67EBCA-E2E2-1072-C9D3-FC8101F9B6C3}"/>
              </a:ext>
            </a:extLst>
          </p:cNvPr>
          <p:cNvSpPr>
            <a:spLocks noGrp="1"/>
          </p:cNvSpPr>
          <p:nvPr>
            <p:ph type="body" sz="quarter" idx="16" hasCustomPrompt="1"/>
          </p:nvPr>
        </p:nvSpPr>
        <p:spPr>
          <a:xfrm>
            <a:off x="8508884"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4" name="Espace réservé du texte 8">
            <a:extLst>
              <a:ext uri="{FF2B5EF4-FFF2-40B4-BE49-F238E27FC236}">
                <a16:creationId xmlns:a16="http://schemas.microsoft.com/office/drawing/2014/main" id="{167A914C-0686-8C6C-6D3E-DC7DE4E742C7}"/>
              </a:ext>
            </a:extLst>
          </p:cNvPr>
          <p:cNvSpPr>
            <a:spLocks noGrp="1"/>
          </p:cNvSpPr>
          <p:nvPr>
            <p:ph type="body" sz="quarter" idx="17" hasCustomPrompt="1"/>
          </p:nvPr>
        </p:nvSpPr>
        <p:spPr>
          <a:xfrm>
            <a:off x="8508884"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5" name="ESMO-Congress-2025-Logo">
            <a:extLst>
              <a:ext uri="{FF2B5EF4-FFF2-40B4-BE49-F238E27FC236}">
                <a16:creationId xmlns:a16="http://schemas.microsoft.com/office/drawing/2014/main" id="{9EEAC0BC-EBC3-E7FA-A063-EBB9CBD4D106}"/>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26669959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5.xml><?xml version="1.0" encoding="utf-8"?>
<p:sldLayout xmlns:a="http://schemas.openxmlformats.org/drawingml/2006/main" xmlns:r="http://schemas.openxmlformats.org/officeDocument/2006/relationships" xmlns:p="http://schemas.openxmlformats.org/presentationml/2006/main" preserve="1" userDrawn="1">
  <p:cSld name="Slide with 4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3" name="Rectangle 696" descr="preencoded.png">
            <a:extLst>
              <a:ext uri="{FF2B5EF4-FFF2-40B4-BE49-F238E27FC236}">
                <a16:creationId xmlns:a16="http://schemas.microsoft.com/office/drawing/2014/main" id="{35713A3E-8338-3832-D2F8-99162E93AC10}"/>
              </a:ext>
            </a:extLst>
          </p:cNvPr>
          <p:cNvPicPr>
            <a:picLocks noChangeAspect="1"/>
          </p:cNvPicPr>
          <p:nvPr userDrawn="1"/>
        </p:nvPicPr>
        <p:blipFill>
          <a:blip r:embed="rId3"/>
          <a:srcRect/>
          <a:stretch/>
        </p:blipFill>
        <p:spPr>
          <a:xfrm>
            <a:off x="888677" y="2317427"/>
            <a:ext cx="2703845" cy="3694444"/>
          </a:xfrm>
          <a:prstGeom prst="rect">
            <a:avLst/>
          </a:prstGeom>
        </p:spPr>
      </p:pic>
      <p:pic>
        <p:nvPicPr>
          <p:cNvPr id="4" name="Rectangle 698" descr="preencoded.png">
            <a:extLst>
              <a:ext uri="{FF2B5EF4-FFF2-40B4-BE49-F238E27FC236}">
                <a16:creationId xmlns:a16="http://schemas.microsoft.com/office/drawing/2014/main" id="{A3201612-0137-CFE5-ACD0-F6D3A7B9CF3B}"/>
              </a:ext>
            </a:extLst>
          </p:cNvPr>
          <p:cNvPicPr>
            <a:picLocks noChangeAspect="1"/>
          </p:cNvPicPr>
          <p:nvPr userDrawn="1"/>
        </p:nvPicPr>
        <p:blipFill>
          <a:blip r:embed="rId4"/>
          <a:srcRect/>
          <a:stretch/>
        </p:blipFill>
        <p:spPr>
          <a:xfrm>
            <a:off x="3581077" y="2317427"/>
            <a:ext cx="2697495" cy="3694444"/>
          </a:xfrm>
          <a:prstGeom prst="rect">
            <a:avLst/>
          </a:prstGeom>
        </p:spPr>
      </p:pic>
      <p:pic>
        <p:nvPicPr>
          <p:cNvPr id="9" name="Rectangle 699" descr="preencoded.png">
            <a:extLst>
              <a:ext uri="{FF2B5EF4-FFF2-40B4-BE49-F238E27FC236}">
                <a16:creationId xmlns:a16="http://schemas.microsoft.com/office/drawing/2014/main" id="{6FFD498A-5450-B8A0-7B06-62632DB1A6C4}"/>
              </a:ext>
            </a:extLst>
          </p:cNvPr>
          <p:cNvPicPr>
            <a:picLocks noChangeAspect="1"/>
          </p:cNvPicPr>
          <p:nvPr userDrawn="1"/>
        </p:nvPicPr>
        <p:blipFill>
          <a:blip r:embed="rId3"/>
          <a:srcRect/>
          <a:stretch/>
        </p:blipFill>
        <p:spPr>
          <a:xfrm>
            <a:off x="6267127" y="2317427"/>
            <a:ext cx="2703845" cy="3694444"/>
          </a:xfrm>
          <a:prstGeom prst="rect">
            <a:avLst/>
          </a:prstGeom>
        </p:spPr>
      </p:pic>
      <p:pic>
        <p:nvPicPr>
          <p:cNvPr id="10" name="Rectangle 700" descr="preencoded.png">
            <a:extLst>
              <a:ext uri="{FF2B5EF4-FFF2-40B4-BE49-F238E27FC236}">
                <a16:creationId xmlns:a16="http://schemas.microsoft.com/office/drawing/2014/main" id="{66BC347A-CC7A-4F11-253E-B1BE3FE44C1B}"/>
              </a:ext>
            </a:extLst>
          </p:cNvPr>
          <p:cNvPicPr>
            <a:picLocks noChangeAspect="1"/>
          </p:cNvPicPr>
          <p:nvPr userDrawn="1"/>
        </p:nvPicPr>
        <p:blipFill>
          <a:blip r:embed="rId3"/>
          <a:srcRect/>
          <a:stretch/>
        </p:blipFill>
        <p:spPr>
          <a:xfrm>
            <a:off x="8959527" y="2317427"/>
            <a:ext cx="2703844" cy="3694444"/>
          </a:xfrm>
          <a:prstGeom prst="rect">
            <a:avLst/>
          </a:prstGeom>
        </p:spPr>
      </p:pic>
      <p:sp>
        <p:nvSpPr>
          <p:cNvPr id="2" name="Espace réservé du texte 8">
            <a:extLst>
              <a:ext uri="{FF2B5EF4-FFF2-40B4-BE49-F238E27FC236}">
                <a16:creationId xmlns:a16="http://schemas.microsoft.com/office/drawing/2014/main" id="{7429F68F-5D14-F26F-E264-41722264B295}"/>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730DA00-F28D-CA62-589B-76B0A7E185E9}"/>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29C841EF-6902-42A8-9474-88940F6D2F91}"/>
              </a:ext>
            </a:extLst>
          </p:cNvPr>
          <p:cNvSpPr>
            <a:spLocks noGrp="1"/>
          </p:cNvSpPr>
          <p:nvPr>
            <p:ph type="body" sz="quarter" idx="12" hasCustomPrompt="1"/>
          </p:nvPr>
        </p:nvSpPr>
        <p:spPr>
          <a:xfrm>
            <a:off x="1321469" y="2698171"/>
            <a:ext cx="1838827"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1" name="Espace réservé du texte 8">
            <a:extLst>
              <a:ext uri="{FF2B5EF4-FFF2-40B4-BE49-F238E27FC236}">
                <a16:creationId xmlns:a16="http://schemas.microsoft.com/office/drawing/2014/main" id="{B4FA4380-5E2D-D97A-A737-872CE698C890}"/>
              </a:ext>
            </a:extLst>
          </p:cNvPr>
          <p:cNvSpPr>
            <a:spLocks noGrp="1"/>
          </p:cNvSpPr>
          <p:nvPr>
            <p:ph type="body" sz="quarter" idx="13" hasCustomPrompt="1"/>
          </p:nvPr>
        </p:nvSpPr>
        <p:spPr>
          <a:xfrm>
            <a:off x="1321469"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2" name="Espace réservé du texte 8">
            <a:extLst>
              <a:ext uri="{FF2B5EF4-FFF2-40B4-BE49-F238E27FC236}">
                <a16:creationId xmlns:a16="http://schemas.microsoft.com/office/drawing/2014/main" id="{0A81B651-0B1D-C3BC-943B-3927A1FA9AD8}"/>
              </a:ext>
            </a:extLst>
          </p:cNvPr>
          <p:cNvSpPr>
            <a:spLocks noGrp="1"/>
          </p:cNvSpPr>
          <p:nvPr>
            <p:ph type="body" sz="quarter" idx="14" hasCustomPrompt="1"/>
          </p:nvPr>
        </p:nvSpPr>
        <p:spPr>
          <a:xfrm>
            <a:off x="3996073" y="2698171"/>
            <a:ext cx="1838827"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3" name="Espace réservé du texte 8">
            <a:extLst>
              <a:ext uri="{FF2B5EF4-FFF2-40B4-BE49-F238E27FC236}">
                <a16:creationId xmlns:a16="http://schemas.microsoft.com/office/drawing/2014/main" id="{7730E9FB-607C-5BFF-E026-40BBC8F3E36A}"/>
              </a:ext>
            </a:extLst>
          </p:cNvPr>
          <p:cNvSpPr>
            <a:spLocks noGrp="1"/>
          </p:cNvSpPr>
          <p:nvPr>
            <p:ph type="body" sz="quarter" idx="15" hasCustomPrompt="1"/>
          </p:nvPr>
        </p:nvSpPr>
        <p:spPr>
          <a:xfrm>
            <a:off x="399607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4" name="Espace réservé du texte 8">
            <a:extLst>
              <a:ext uri="{FF2B5EF4-FFF2-40B4-BE49-F238E27FC236}">
                <a16:creationId xmlns:a16="http://schemas.microsoft.com/office/drawing/2014/main" id="{F7922C18-2CE3-94EA-C21D-1F59DFAB1FAB}"/>
              </a:ext>
            </a:extLst>
          </p:cNvPr>
          <p:cNvSpPr>
            <a:spLocks noGrp="1"/>
          </p:cNvSpPr>
          <p:nvPr>
            <p:ph type="body" sz="quarter" idx="16" hasCustomPrompt="1"/>
          </p:nvPr>
        </p:nvSpPr>
        <p:spPr>
          <a:xfrm>
            <a:off x="6691147" y="2698171"/>
            <a:ext cx="1838827"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5" name="Espace réservé du texte 8">
            <a:extLst>
              <a:ext uri="{FF2B5EF4-FFF2-40B4-BE49-F238E27FC236}">
                <a16:creationId xmlns:a16="http://schemas.microsoft.com/office/drawing/2014/main" id="{75304295-2F8E-3C8B-BF1C-2648FA2948BD}"/>
              </a:ext>
            </a:extLst>
          </p:cNvPr>
          <p:cNvSpPr>
            <a:spLocks noGrp="1"/>
          </p:cNvSpPr>
          <p:nvPr>
            <p:ph type="body" sz="quarter" idx="17" hasCustomPrompt="1"/>
          </p:nvPr>
        </p:nvSpPr>
        <p:spPr>
          <a:xfrm>
            <a:off x="6691148"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6" name="Espace réservé du texte 8">
            <a:extLst>
              <a:ext uri="{FF2B5EF4-FFF2-40B4-BE49-F238E27FC236}">
                <a16:creationId xmlns:a16="http://schemas.microsoft.com/office/drawing/2014/main" id="{FDB96866-3D0D-C941-5662-2100B0746877}"/>
              </a:ext>
            </a:extLst>
          </p:cNvPr>
          <p:cNvSpPr>
            <a:spLocks noGrp="1"/>
          </p:cNvSpPr>
          <p:nvPr>
            <p:ph type="body" sz="quarter" idx="18" hasCustomPrompt="1"/>
          </p:nvPr>
        </p:nvSpPr>
        <p:spPr>
          <a:xfrm>
            <a:off x="9402263" y="2698171"/>
            <a:ext cx="1838827"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7" name="Espace réservé du texte 8">
            <a:extLst>
              <a:ext uri="{FF2B5EF4-FFF2-40B4-BE49-F238E27FC236}">
                <a16:creationId xmlns:a16="http://schemas.microsoft.com/office/drawing/2014/main" id="{03C926C4-D30D-58F5-1A5E-88174BF5D669}"/>
              </a:ext>
            </a:extLst>
          </p:cNvPr>
          <p:cNvSpPr>
            <a:spLocks noGrp="1"/>
          </p:cNvSpPr>
          <p:nvPr>
            <p:ph type="body" sz="quarter" idx="19" hasCustomPrompt="1"/>
          </p:nvPr>
        </p:nvSpPr>
        <p:spPr>
          <a:xfrm>
            <a:off x="940226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8" name="ESMO-Congress-2025-Logo">
            <a:extLst>
              <a:ext uri="{FF2B5EF4-FFF2-40B4-BE49-F238E27FC236}">
                <a16:creationId xmlns:a16="http://schemas.microsoft.com/office/drawing/2014/main" id="{44907A53-3D5B-A58D-BA3A-1B4ADD0A0264}"/>
              </a:ext>
            </a:extLst>
          </p:cNvPr>
          <p:cNvPicPr>
            <a:picLocks noChangeAspect="1"/>
          </p:cNvPicPr>
          <p:nvPr userDrawn="1"/>
        </p:nvPicPr>
        <p:blipFill>
          <a:blip r:embed="rId5">
            <a:extLst>
              <a:ext uri="{96DAC541-7B7A-43D3-8B79-37D633B846F1}">
                <asvg:svgBlip xmlns:asvg="http://schemas.microsoft.com/office/drawing/2016/SVG/main" r:embed="rId6"/>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7727503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6.xml><?xml version="1.0" encoding="utf-8"?>
<p:sldLayout xmlns:a="http://schemas.openxmlformats.org/drawingml/2006/main" xmlns:r="http://schemas.openxmlformats.org/officeDocument/2006/relationships" xmlns:p="http://schemas.openxmlformats.org/presentationml/2006/main" preserve="1" userDrawn="1">
  <p:cSld name="Visual Elements">
    <p:spTree>
      <p:nvGrpSpPr>
        <p:cNvPr id="1" name=""/>
        <p:cNvGrpSpPr/>
        <p:nvPr/>
      </p:nvGrpSpPr>
      <p:grpSpPr>
        <a:xfrm>
          <a:off x="0" y="0"/>
          <a:ext cx="0" cy="0"/>
          <a:chOff x="0" y="0"/>
          <a:chExt cx="0" cy="0"/>
        </a:xfrm>
      </p:grpSpPr>
      <p:sp>
        <p:nvSpPr>
          <p:cNvPr id="2" name="Espace réservé du texte 8">
            <a:extLst>
              <a:ext uri="{FF2B5EF4-FFF2-40B4-BE49-F238E27FC236}">
                <a16:creationId xmlns:a16="http://schemas.microsoft.com/office/drawing/2014/main" id="{B3D7B806-E031-C392-6C31-9E5AC341D196}"/>
              </a:ext>
            </a:extLst>
          </p:cNvPr>
          <p:cNvSpPr>
            <a:spLocks noGrp="1"/>
          </p:cNvSpPr>
          <p:nvPr>
            <p:ph type="body" sz="quarter" idx="10" hasCustomPrompt="1"/>
          </p:nvPr>
        </p:nvSpPr>
        <p:spPr>
          <a:xfrm>
            <a:off x="952500" y="868636"/>
            <a:ext cx="7420756"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VISUAL ELEMENTS</a:t>
            </a:r>
          </a:p>
        </p:txBody>
      </p:sp>
      <p:pic>
        <p:nvPicPr>
          <p:cNvPr id="159" name="Image 158">
            <a:extLst>
              <a:ext uri="{FF2B5EF4-FFF2-40B4-BE49-F238E27FC236}">
                <a16:creationId xmlns:a16="http://schemas.microsoft.com/office/drawing/2014/main" id="{47A9378E-D721-1D4C-240D-78AD5524AE30}"/>
              </a:ext>
            </a:extLst>
          </p:cNvPr>
          <p:cNvPicPr>
            <a:picLocks noChangeAspect="1"/>
          </p:cNvPicPr>
          <p:nvPr userDrawn="1"/>
        </p:nvPicPr>
        <p:blipFill>
          <a:blip r:embed="rId2"/>
          <a:stretch>
            <a:fillRect/>
          </a:stretch>
        </p:blipFill>
        <p:spPr>
          <a:xfrm>
            <a:off x="2220310" y="4628199"/>
            <a:ext cx="373374" cy="378352"/>
          </a:xfrm>
          <a:prstGeom prst="rect">
            <a:avLst/>
          </a:prstGeom>
        </p:spPr>
      </p:pic>
      <p:pic>
        <p:nvPicPr>
          <p:cNvPr id="160" name="Image 159">
            <a:extLst>
              <a:ext uri="{FF2B5EF4-FFF2-40B4-BE49-F238E27FC236}">
                <a16:creationId xmlns:a16="http://schemas.microsoft.com/office/drawing/2014/main" id="{ABF82A54-F43B-479E-D906-DCB024079504}"/>
              </a:ext>
            </a:extLst>
          </p:cNvPr>
          <p:cNvPicPr>
            <a:picLocks noChangeAspect="1"/>
          </p:cNvPicPr>
          <p:nvPr userDrawn="1"/>
        </p:nvPicPr>
        <p:blipFill>
          <a:blip r:embed="rId3"/>
          <a:stretch>
            <a:fillRect/>
          </a:stretch>
        </p:blipFill>
        <p:spPr>
          <a:xfrm>
            <a:off x="1601386" y="4618317"/>
            <a:ext cx="373374" cy="378352"/>
          </a:xfrm>
          <a:prstGeom prst="rect">
            <a:avLst/>
          </a:prstGeom>
        </p:spPr>
      </p:pic>
      <p:pic>
        <p:nvPicPr>
          <p:cNvPr id="161" name="Image 160">
            <a:extLst>
              <a:ext uri="{FF2B5EF4-FFF2-40B4-BE49-F238E27FC236}">
                <a16:creationId xmlns:a16="http://schemas.microsoft.com/office/drawing/2014/main" id="{88B540B4-264D-A5E9-CE65-85B4972BF364}"/>
              </a:ext>
            </a:extLst>
          </p:cNvPr>
          <p:cNvPicPr>
            <a:picLocks noChangeAspect="1"/>
          </p:cNvPicPr>
          <p:nvPr userDrawn="1"/>
        </p:nvPicPr>
        <p:blipFill>
          <a:blip r:embed="rId4"/>
          <a:stretch>
            <a:fillRect/>
          </a:stretch>
        </p:blipFill>
        <p:spPr>
          <a:xfrm>
            <a:off x="952500" y="4618384"/>
            <a:ext cx="373374" cy="378352"/>
          </a:xfrm>
          <a:prstGeom prst="rect">
            <a:avLst/>
          </a:prstGeom>
        </p:spPr>
      </p:pic>
      <p:pic>
        <p:nvPicPr>
          <p:cNvPr id="162" name="Image 161">
            <a:extLst>
              <a:ext uri="{FF2B5EF4-FFF2-40B4-BE49-F238E27FC236}">
                <a16:creationId xmlns:a16="http://schemas.microsoft.com/office/drawing/2014/main" id="{FBD157B8-E399-AB1C-DAFC-C37BFF26F171}"/>
              </a:ext>
            </a:extLst>
          </p:cNvPr>
          <p:cNvPicPr>
            <a:picLocks noChangeAspect="1"/>
          </p:cNvPicPr>
          <p:nvPr userDrawn="1"/>
        </p:nvPicPr>
        <p:blipFill>
          <a:blip r:embed="rId5"/>
          <a:stretch>
            <a:fillRect/>
          </a:stretch>
        </p:blipFill>
        <p:spPr>
          <a:xfrm>
            <a:off x="7971412" y="4022928"/>
            <a:ext cx="373374" cy="378352"/>
          </a:xfrm>
          <a:prstGeom prst="rect">
            <a:avLst/>
          </a:prstGeom>
        </p:spPr>
      </p:pic>
      <p:pic>
        <p:nvPicPr>
          <p:cNvPr id="163" name="Image 162">
            <a:extLst>
              <a:ext uri="{FF2B5EF4-FFF2-40B4-BE49-F238E27FC236}">
                <a16:creationId xmlns:a16="http://schemas.microsoft.com/office/drawing/2014/main" id="{28A3C032-6B8E-0ACD-ECA2-0D9B15AE4C04}"/>
              </a:ext>
            </a:extLst>
          </p:cNvPr>
          <p:cNvPicPr>
            <a:picLocks noChangeAspect="1"/>
          </p:cNvPicPr>
          <p:nvPr userDrawn="1"/>
        </p:nvPicPr>
        <p:blipFill>
          <a:blip r:embed="rId6"/>
          <a:stretch>
            <a:fillRect/>
          </a:stretch>
        </p:blipFill>
        <p:spPr>
          <a:xfrm>
            <a:off x="7296024" y="3977054"/>
            <a:ext cx="373374" cy="378352"/>
          </a:xfrm>
          <a:prstGeom prst="rect">
            <a:avLst/>
          </a:prstGeom>
        </p:spPr>
      </p:pic>
      <p:pic>
        <p:nvPicPr>
          <p:cNvPr id="164" name="Image 163">
            <a:extLst>
              <a:ext uri="{FF2B5EF4-FFF2-40B4-BE49-F238E27FC236}">
                <a16:creationId xmlns:a16="http://schemas.microsoft.com/office/drawing/2014/main" id="{8E98FCFB-8909-F2E9-D645-6FADCA1706FA}"/>
              </a:ext>
            </a:extLst>
          </p:cNvPr>
          <p:cNvPicPr>
            <a:picLocks noChangeAspect="1"/>
          </p:cNvPicPr>
          <p:nvPr userDrawn="1"/>
        </p:nvPicPr>
        <p:blipFill>
          <a:blip r:embed="rId7"/>
          <a:stretch>
            <a:fillRect/>
          </a:stretch>
        </p:blipFill>
        <p:spPr>
          <a:xfrm>
            <a:off x="6710966" y="3992272"/>
            <a:ext cx="373374" cy="378352"/>
          </a:xfrm>
          <a:prstGeom prst="rect">
            <a:avLst/>
          </a:prstGeom>
        </p:spPr>
      </p:pic>
      <p:pic>
        <p:nvPicPr>
          <p:cNvPr id="165" name="Image 164">
            <a:extLst>
              <a:ext uri="{FF2B5EF4-FFF2-40B4-BE49-F238E27FC236}">
                <a16:creationId xmlns:a16="http://schemas.microsoft.com/office/drawing/2014/main" id="{5A3D204A-EBEF-8B7E-577D-AD77C19E65A7}"/>
              </a:ext>
            </a:extLst>
          </p:cNvPr>
          <p:cNvPicPr>
            <a:picLocks noChangeAspect="1"/>
          </p:cNvPicPr>
          <p:nvPr userDrawn="1"/>
        </p:nvPicPr>
        <p:blipFill>
          <a:blip r:embed="rId8"/>
          <a:stretch>
            <a:fillRect/>
          </a:stretch>
        </p:blipFill>
        <p:spPr>
          <a:xfrm>
            <a:off x="6085519" y="4015577"/>
            <a:ext cx="373374" cy="378352"/>
          </a:xfrm>
          <a:prstGeom prst="rect">
            <a:avLst/>
          </a:prstGeom>
        </p:spPr>
      </p:pic>
      <p:pic>
        <p:nvPicPr>
          <p:cNvPr id="166" name="Image 165">
            <a:extLst>
              <a:ext uri="{FF2B5EF4-FFF2-40B4-BE49-F238E27FC236}">
                <a16:creationId xmlns:a16="http://schemas.microsoft.com/office/drawing/2014/main" id="{AF1EEE89-D414-B303-53C3-491D614CE17C}"/>
              </a:ext>
            </a:extLst>
          </p:cNvPr>
          <p:cNvPicPr>
            <a:picLocks noChangeAspect="1"/>
          </p:cNvPicPr>
          <p:nvPr userDrawn="1"/>
        </p:nvPicPr>
        <p:blipFill>
          <a:blip r:embed="rId9"/>
          <a:stretch>
            <a:fillRect/>
          </a:stretch>
        </p:blipFill>
        <p:spPr>
          <a:xfrm>
            <a:off x="4806075" y="4032513"/>
            <a:ext cx="373374" cy="378352"/>
          </a:xfrm>
          <a:prstGeom prst="rect">
            <a:avLst/>
          </a:prstGeom>
        </p:spPr>
      </p:pic>
      <p:pic>
        <p:nvPicPr>
          <p:cNvPr id="167" name="Image 166">
            <a:extLst>
              <a:ext uri="{FF2B5EF4-FFF2-40B4-BE49-F238E27FC236}">
                <a16:creationId xmlns:a16="http://schemas.microsoft.com/office/drawing/2014/main" id="{C11E5DB6-3BAB-51BA-D589-7BF16458736A}"/>
              </a:ext>
            </a:extLst>
          </p:cNvPr>
          <p:cNvPicPr>
            <a:picLocks noChangeAspect="1"/>
          </p:cNvPicPr>
          <p:nvPr userDrawn="1"/>
        </p:nvPicPr>
        <p:blipFill>
          <a:blip r:embed="rId10"/>
          <a:stretch>
            <a:fillRect/>
          </a:stretch>
        </p:blipFill>
        <p:spPr>
          <a:xfrm>
            <a:off x="4155038" y="3999721"/>
            <a:ext cx="373374" cy="378352"/>
          </a:xfrm>
          <a:prstGeom prst="rect">
            <a:avLst/>
          </a:prstGeom>
        </p:spPr>
      </p:pic>
      <p:pic>
        <p:nvPicPr>
          <p:cNvPr id="168" name="Image 167">
            <a:extLst>
              <a:ext uri="{FF2B5EF4-FFF2-40B4-BE49-F238E27FC236}">
                <a16:creationId xmlns:a16="http://schemas.microsoft.com/office/drawing/2014/main" id="{C0E9A6ED-B594-AFAB-FA5A-8CCAE9D25946}"/>
              </a:ext>
            </a:extLst>
          </p:cNvPr>
          <p:cNvPicPr>
            <a:picLocks noChangeAspect="1"/>
          </p:cNvPicPr>
          <p:nvPr userDrawn="1"/>
        </p:nvPicPr>
        <p:blipFill>
          <a:blip r:embed="rId11"/>
          <a:stretch>
            <a:fillRect/>
          </a:stretch>
        </p:blipFill>
        <p:spPr>
          <a:xfrm>
            <a:off x="3502527" y="3990853"/>
            <a:ext cx="373374" cy="378352"/>
          </a:xfrm>
          <a:prstGeom prst="rect">
            <a:avLst/>
          </a:prstGeom>
        </p:spPr>
      </p:pic>
      <p:pic>
        <p:nvPicPr>
          <p:cNvPr id="169" name="Image 168">
            <a:extLst>
              <a:ext uri="{FF2B5EF4-FFF2-40B4-BE49-F238E27FC236}">
                <a16:creationId xmlns:a16="http://schemas.microsoft.com/office/drawing/2014/main" id="{C577F0DC-C329-B753-052B-8D9415FC73E4}"/>
              </a:ext>
            </a:extLst>
          </p:cNvPr>
          <p:cNvPicPr>
            <a:picLocks noChangeAspect="1"/>
          </p:cNvPicPr>
          <p:nvPr userDrawn="1"/>
        </p:nvPicPr>
        <p:blipFill>
          <a:blip r:embed="rId12"/>
          <a:stretch>
            <a:fillRect/>
          </a:stretch>
        </p:blipFill>
        <p:spPr>
          <a:xfrm>
            <a:off x="2845530" y="3990853"/>
            <a:ext cx="373374" cy="378352"/>
          </a:xfrm>
          <a:prstGeom prst="rect">
            <a:avLst/>
          </a:prstGeom>
        </p:spPr>
      </p:pic>
      <p:pic>
        <p:nvPicPr>
          <p:cNvPr id="170" name="Image 169">
            <a:extLst>
              <a:ext uri="{FF2B5EF4-FFF2-40B4-BE49-F238E27FC236}">
                <a16:creationId xmlns:a16="http://schemas.microsoft.com/office/drawing/2014/main" id="{75AD8A3E-17AD-BBE8-6F9C-B45288C67804}"/>
              </a:ext>
            </a:extLst>
          </p:cNvPr>
          <p:cNvPicPr>
            <a:picLocks noChangeAspect="1"/>
          </p:cNvPicPr>
          <p:nvPr userDrawn="1"/>
        </p:nvPicPr>
        <p:blipFill>
          <a:blip r:embed="rId13"/>
          <a:stretch>
            <a:fillRect/>
          </a:stretch>
        </p:blipFill>
        <p:spPr>
          <a:xfrm>
            <a:off x="2220310" y="3990853"/>
            <a:ext cx="373374" cy="378352"/>
          </a:xfrm>
          <a:prstGeom prst="rect">
            <a:avLst/>
          </a:prstGeom>
        </p:spPr>
      </p:pic>
      <p:pic>
        <p:nvPicPr>
          <p:cNvPr id="171" name="Image 170">
            <a:extLst>
              <a:ext uri="{FF2B5EF4-FFF2-40B4-BE49-F238E27FC236}">
                <a16:creationId xmlns:a16="http://schemas.microsoft.com/office/drawing/2014/main" id="{21AFC702-F9CF-FD49-59E9-9E24F59AEAE8}"/>
              </a:ext>
            </a:extLst>
          </p:cNvPr>
          <p:cNvPicPr>
            <a:picLocks noChangeAspect="1"/>
          </p:cNvPicPr>
          <p:nvPr userDrawn="1"/>
        </p:nvPicPr>
        <p:blipFill>
          <a:blip r:embed="rId14"/>
          <a:stretch>
            <a:fillRect/>
          </a:stretch>
        </p:blipFill>
        <p:spPr>
          <a:xfrm>
            <a:off x="1601386" y="4013798"/>
            <a:ext cx="373374" cy="378352"/>
          </a:xfrm>
          <a:prstGeom prst="rect">
            <a:avLst/>
          </a:prstGeom>
        </p:spPr>
      </p:pic>
      <p:pic>
        <p:nvPicPr>
          <p:cNvPr id="172" name="Image 171">
            <a:extLst>
              <a:ext uri="{FF2B5EF4-FFF2-40B4-BE49-F238E27FC236}">
                <a16:creationId xmlns:a16="http://schemas.microsoft.com/office/drawing/2014/main" id="{57F2AAC2-2EDC-4063-1E0E-568C9FE382C0}"/>
              </a:ext>
            </a:extLst>
          </p:cNvPr>
          <p:cNvPicPr>
            <a:picLocks noChangeAspect="1"/>
          </p:cNvPicPr>
          <p:nvPr userDrawn="1"/>
        </p:nvPicPr>
        <p:blipFill>
          <a:blip r:embed="rId15"/>
          <a:stretch>
            <a:fillRect/>
          </a:stretch>
        </p:blipFill>
        <p:spPr>
          <a:xfrm>
            <a:off x="961457" y="4013798"/>
            <a:ext cx="373374" cy="378352"/>
          </a:xfrm>
          <a:prstGeom prst="rect">
            <a:avLst/>
          </a:prstGeom>
        </p:spPr>
      </p:pic>
      <p:pic>
        <p:nvPicPr>
          <p:cNvPr id="173" name="Image 172">
            <a:extLst>
              <a:ext uri="{FF2B5EF4-FFF2-40B4-BE49-F238E27FC236}">
                <a16:creationId xmlns:a16="http://schemas.microsoft.com/office/drawing/2014/main" id="{7FEFCF05-9F83-0477-7E0A-7139CE3F4B0C}"/>
              </a:ext>
            </a:extLst>
          </p:cNvPr>
          <p:cNvPicPr>
            <a:picLocks noChangeAspect="1"/>
          </p:cNvPicPr>
          <p:nvPr userDrawn="1"/>
        </p:nvPicPr>
        <p:blipFill>
          <a:blip r:embed="rId16"/>
          <a:stretch>
            <a:fillRect/>
          </a:stretch>
        </p:blipFill>
        <p:spPr>
          <a:xfrm>
            <a:off x="7999882" y="3379461"/>
            <a:ext cx="373374" cy="378352"/>
          </a:xfrm>
          <a:prstGeom prst="rect">
            <a:avLst/>
          </a:prstGeom>
        </p:spPr>
      </p:pic>
      <p:pic>
        <p:nvPicPr>
          <p:cNvPr id="174" name="Image 173">
            <a:extLst>
              <a:ext uri="{FF2B5EF4-FFF2-40B4-BE49-F238E27FC236}">
                <a16:creationId xmlns:a16="http://schemas.microsoft.com/office/drawing/2014/main" id="{7A1A9754-67AD-9DDC-C7B7-EBC40F96C5DC}"/>
              </a:ext>
            </a:extLst>
          </p:cNvPr>
          <p:cNvPicPr>
            <a:picLocks noChangeAspect="1"/>
          </p:cNvPicPr>
          <p:nvPr userDrawn="1"/>
        </p:nvPicPr>
        <p:blipFill>
          <a:blip r:embed="rId17"/>
          <a:stretch>
            <a:fillRect/>
          </a:stretch>
        </p:blipFill>
        <p:spPr>
          <a:xfrm>
            <a:off x="7319120" y="3379461"/>
            <a:ext cx="373374" cy="378352"/>
          </a:xfrm>
          <a:prstGeom prst="rect">
            <a:avLst/>
          </a:prstGeom>
        </p:spPr>
      </p:pic>
      <p:pic>
        <p:nvPicPr>
          <p:cNvPr id="175" name="Image 174">
            <a:extLst>
              <a:ext uri="{FF2B5EF4-FFF2-40B4-BE49-F238E27FC236}">
                <a16:creationId xmlns:a16="http://schemas.microsoft.com/office/drawing/2014/main" id="{1A164711-0E9F-4E69-9885-570713644ABC}"/>
              </a:ext>
            </a:extLst>
          </p:cNvPr>
          <p:cNvPicPr>
            <a:picLocks noChangeAspect="1"/>
          </p:cNvPicPr>
          <p:nvPr userDrawn="1"/>
        </p:nvPicPr>
        <p:blipFill>
          <a:blip r:embed="rId18"/>
          <a:stretch>
            <a:fillRect/>
          </a:stretch>
        </p:blipFill>
        <p:spPr>
          <a:xfrm>
            <a:off x="6734062" y="3390478"/>
            <a:ext cx="373374" cy="378352"/>
          </a:xfrm>
          <a:prstGeom prst="rect">
            <a:avLst/>
          </a:prstGeom>
        </p:spPr>
      </p:pic>
      <p:pic>
        <p:nvPicPr>
          <p:cNvPr id="176" name="Image 175">
            <a:extLst>
              <a:ext uri="{FF2B5EF4-FFF2-40B4-BE49-F238E27FC236}">
                <a16:creationId xmlns:a16="http://schemas.microsoft.com/office/drawing/2014/main" id="{5B9876EC-3050-F563-3E0E-7CACFEB688B9}"/>
              </a:ext>
            </a:extLst>
          </p:cNvPr>
          <p:cNvPicPr>
            <a:picLocks noChangeAspect="1"/>
          </p:cNvPicPr>
          <p:nvPr userDrawn="1"/>
        </p:nvPicPr>
        <p:blipFill>
          <a:blip r:embed="rId19"/>
          <a:stretch>
            <a:fillRect/>
          </a:stretch>
        </p:blipFill>
        <p:spPr>
          <a:xfrm>
            <a:off x="6086174" y="3379461"/>
            <a:ext cx="373374" cy="378352"/>
          </a:xfrm>
          <a:prstGeom prst="rect">
            <a:avLst/>
          </a:prstGeom>
        </p:spPr>
      </p:pic>
      <p:pic>
        <p:nvPicPr>
          <p:cNvPr id="177" name="Image 176">
            <a:extLst>
              <a:ext uri="{FF2B5EF4-FFF2-40B4-BE49-F238E27FC236}">
                <a16:creationId xmlns:a16="http://schemas.microsoft.com/office/drawing/2014/main" id="{D18E8AF0-59FA-A1F6-503D-F481F5D8E279}"/>
              </a:ext>
            </a:extLst>
          </p:cNvPr>
          <p:cNvPicPr>
            <a:picLocks noChangeAspect="1"/>
          </p:cNvPicPr>
          <p:nvPr userDrawn="1"/>
        </p:nvPicPr>
        <p:blipFill>
          <a:blip r:embed="rId20"/>
          <a:stretch>
            <a:fillRect/>
          </a:stretch>
        </p:blipFill>
        <p:spPr>
          <a:xfrm>
            <a:off x="5459882" y="3411053"/>
            <a:ext cx="373374" cy="378352"/>
          </a:xfrm>
          <a:prstGeom prst="rect">
            <a:avLst/>
          </a:prstGeom>
        </p:spPr>
      </p:pic>
      <p:pic>
        <p:nvPicPr>
          <p:cNvPr id="178" name="Image 177">
            <a:extLst>
              <a:ext uri="{FF2B5EF4-FFF2-40B4-BE49-F238E27FC236}">
                <a16:creationId xmlns:a16="http://schemas.microsoft.com/office/drawing/2014/main" id="{C30D2E8B-3973-2911-6B53-BF3528EE1B6D}"/>
              </a:ext>
            </a:extLst>
          </p:cNvPr>
          <p:cNvPicPr>
            <a:picLocks noChangeAspect="1"/>
          </p:cNvPicPr>
          <p:nvPr userDrawn="1"/>
        </p:nvPicPr>
        <p:blipFill>
          <a:blip r:embed="rId21"/>
          <a:stretch>
            <a:fillRect/>
          </a:stretch>
        </p:blipFill>
        <p:spPr>
          <a:xfrm>
            <a:off x="4802001" y="3355435"/>
            <a:ext cx="373374" cy="378352"/>
          </a:xfrm>
          <a:prstGeom prst="rect">
            <a:avLst/>
          </a:prstGeom>
        </p:spPr>
      </p:pic>
      <p:pic>
        <p:nvPicPr>
          <p:cNvPr id="179" name="Image 178">
            <a:extLst>
              <a:ext uri="{FF2B5EF4-FFF2-40B4-BE49-F238E27FC236}">
                <a16:creationId xmlns:a16="http://schemas.microsoft.com/office/drawing/2014/main" id="{7DF12BE3-D0A8-A3AC-CBC9-65F92185B178}"/>
              </a:ext>
            </a:extLst>
          </p:cNvPr>
          <p:cNvPicPr>
            <a:picLocks noChangeAspect="1"/>
          </p:cNvPicPr>
          <p:nvPr userDrawn="1"/>
        </p:nvPicPr>
        <p:blipFill>
          <a:blip r:embed="rId22"/>
          <a:stretch>
            <a:fillRect/>
          </a:stretch>
        </p:blipFill>
        <p:spPr>
          <a:xfrm>
            <a:off x="4148594" y="3390478"/>
            <a:ext cx="373374" cy="378352"/>
          </a:xfrm>
          <a:prstGeom prst="rect">
            <a:avLst/>
          </a:prstGeom>
        </p:spPr>
      </p:pic>
      <p:pic>
        <p:nvPicPr>
          <p:cNvPr id="180" name="Image 179">
            <a:extLst>
              <a:ext uri="{FF2B5EF4-FFF2-40B4-BE49-F238E27FC236}">
                <a16:creationId xmlns:a16="http://schemas.microsoft.com/office/drawing/2014/main" id="{F44717F4-8C2C-7841-EA42-1B784C75302C}"/>
              </a:ext>
            </a:extLst>
          </p:cNvPr>
          <p:cNvPicPr>
            <a:picLocks noChangeAspect="1"/>
          </p:cNvPicPr>
          <p:nvPr userDrawn="1"/>
        </p:nvPicPr>
        <p:blipFill>
          <a:blip r:embed="rId23"/>
          <a:stretch>
            <a:fillRect/>
          </a:stretch>
        </p:blipFill>
        <p:spPr>
          <a:xfrm>
            <a:off x="3500787" y="3353506"/>
            <a:ext cx="373374" cy="378352"/>
          </a:xfrm>
          <a:prstGeom prst="rect">
            <a:avLst/>
          </a:prstGeom>
        </p:spPr>
      </p:pic>
      <p:pic>
        <p:nvPicPr>
          <p:cNvPr id="181" name="Image 180">
            <a:extLst>
              <a:ext uri="{FF2B5EF4-FFF2-40B4-BE49-F238E27FC236}">
                <a16:creationId xmlns:a16="http://schemas.microsoft.com/office/drawing/2014/main" id="{54C58D1C-A90D-4400-D744-FDDE2D8D37C6}"/>
              </a:ext>
            </a:extLst>
          </p:cNvPr>
          <p:cNvPicPr>
            <a:picLocks noChangeAspect="1"/>
          </p:cNvPicPr>
          <p:nvPr userDrawn="1"/>
        </p:nvPicPr>
        <p:blipFill>
          <a:blip r:embed="rId24"/>
          <a:stretch>
            <a:fillRect/>
          </a:stretch>
        </p:blipFill>
        <p:spPr>
          <a:xfrm>
            <a:off x="2859705" y="3353506"/>
            <a:ext cx="373374" cy="378352"/>
          </a:xfrm>
          <a:prstGeom prst="rect">
            <a:avLst/>
          </a:prstGeom>
        </p:spPr>
      </p:pic>
      <p:pic>
        <p:nvPicPr>
          <p:cNvPr id="182" name="Image 181">
            <a:extLst>
              <a:ext uri="{FF2B5EF4-FFF2-40B4-BE49-F238E27FC236}">
                <a16:creationId xmlns:a16="http://schemas.microsoft.com/office/drawing/2014/main" id="{E07F202B-2D4D-A401-5A16-F69FAED82A74}"/>
              </a:ext>
            </a:extLst>
          </p:cNvPr>
          <p:cNvPicPr>
            <a:picLocks noChangeAspect="1"/>
          </p:cNvPicPr>
          <p:nvPr userDrawn="1"/>
        </p:nvPicPr>
        <p:blipFill>
          <a:blip r:embed="rId25"/>
          <a:stretch>
            <a:fillRect/>
          </a:stretch>
        </p:blipFill>
        <p:spPr>
          <a:xfrm>
            <a:off x="2234886" y="3353506"/>
            <a:ext cx="373374" cy="378352"/>
          </a:xfrm>
          <a:prstGeom prst="rect">
            <a:avLst/>
          </a:prstGeom>
        </p:spPr>
      </p:pic>
      <p:pic>
        <p:nvPicPr>
          <p:cNvPr id="183" name="Image 182">
            <a:extLst>
              <a:ext uri="{FF2B5EF4-FFF2-40B4-BE49-F238E27FC236}">
                <a16:creationId xmlns:a16="http://schemas.microsoft.com/office/drawing/2014/main" id="{CFDA1767-604A-B90B-54A8-FBC6C4954B1D}"/>
              </a:ext>
            </a:extLst>
          </p:cNvPr>
          <p:cNvPicPr>
            <a:picLocks noChangeAspect="1"/>
          </p:cNvPicPr>
          <p:nvPr userDrawn="1"/>
        </p:nvPicPr>
        <p:blipFill>
          <a:blip r:embed="rId26"/>
          <a:stretch>
            <a:fillRect/>
          </a:stretch>
        </p:blipFill>
        <p:spPr>
          <a:xfrm>
            <a:off x="1619338" y="3379461"/>
            <a:ext cx="373374" cy="378352"/>
          </a:xfrm>
          <a:prstGeom prst="rect">
            <a:avLst/>
          </a:prstGeom>
        </p:spPr>
      </p:pic>
      <p:pic>
        <p:nvPicPr>
          <p:cNvPr id="184" name="Image 183">
            <a:extLst>
              <a:ext uri="{FF2B5EF4-FFF2-40B4-BE49-F238E27FC236}">
                <a16:creationId xmlns:a16="http://schemas.microsoft.com/office/drawing/2014/main" id="{38E6F64C-0AD5-07CA-5049-9E37F2E9EE2B}"/>
              </a:ext>
            </a:extLst>
          </p:cNvPr>
          <p:cNvPicPr>
            <a:picLocks noChangeAspect="1"/>
          </p:cNvPicPr>
          <p:nvPr userDrawn="1"/>
        </p:nvPicPr>
        <p:blipFill>
          <a:blip r:embed="rId27"/>
          <a:stretch>
            <a:fillRect/>
          </a:stretch>
        </p:blipFill>
        <p:spPr>
          <a:xfrm>
            <a:off x="977586" y="3379461"/>
            <a:ext cx="373374" cy="378352"/>
          </a:xfrm>
          <a:prstGeom prst="rect">
            <a:avLst/>
          </a:prstGeom>
        </p:spPr>
      </p:pic>
      <p:pic>
        <p:nvPicPr>
          <p:cNvPr id="185" name="Image 184">
            <a:extLst>
              <a:ext uri="{FF2B5EF4-FFF2-40B4-BE49-F238E27FC236}">
                <a16:creationId xmlns:a16="http://schemas.microsoft.com/office/drawing/2014/main" id="{12C6FAE0-40A1-32B3-BA40-72DA75DD4959}"/>
              </a:ext>
            </a:extLst>
          </p:cNvPr>
          <p:cNvPicPr>
            <a:picLocks noChangeAspect="1"/>
          </p:cNvPicPr>
          <p:nvPr userDrawn="1"/>
        </p:nvPicPr>
        <p:blipFill>
          <a:blip r:embed="rId28"/>
          <a:stretch>
            <a:fillRect/>
          </a:stretch>
        </p:blipFill>
        <p:spPr>
          <a:xfrm>
            <a:off x="8013815" y="2774875"/>
            <a:ext cx="373374" cy="378352"/>
          </a:xfrm>
          <a:prstGeom prst="rect">
            <a:avLst/>
          </a:prstGeom>
        </p:spPr>
      </p:pic>
      <p:pic>
        <p:nvPicPr>
          <p:cNvPr id="186" name="Image 185">
            <a:extLst>
              <a:ext uri="{FF2B5EF4-FFF2-40B4-BE49-F238E27FC236}">
                <a16:creationId xmlns:a16="http://schemas.microsoft.com/office/drawing/2014/main" id="{D54C8ADD-58DA-4F9A-A614-AC5BDECC0779}"/>
              </a:ext>
            </a:extLst>
          </p:cNvPr>
          <p:cNvPicPr>
            <a:picLocks noChangeAspect="1"/>
          </p:cNvPicPr>
          <p:nvPr userDrawn="1"/>
        </p:nvPicPr>
        <p:blipFill>
          <a:blip r:embed="rId29"/>
          <a:stretch>
            <a:fillRect/>
          </a:stretch>
        </p:blipFill>
        <p:spPr>
          <a:xfrm>
            <a:off x="7396230" y="2735995"/>
            <a:ext cx="373374" cy="378352"/>
          </a:xfrm>
          <a:prstGeom prst="rect">
            <a:avLst/>
          </a:prstGeom>
        </p:spPr>
      </p:pic>
      <p:pic>
        <p:nvPicPr>
          <p:cNvPr id="187" name="Image 186">
            <a:extLst>
              <a:ext uri="{FF2B5EF4-FFF2-40B4-BE49-F238E27FC236}">
                <a16:creationId xmlns:a16="http://schemas.microsoft.com/office/drawing/2014/main" id="{C2F90EEF-1828-3B93-4FBE-7A0BFD4E9040}"/>
              </a:ext>
            </a:extLst>
          </p:cNvPr>
          <p:cNvPicPr>
            <a:picLocks noChangeAspect="1"/>
          </p:cNvPicPr>
          <p:nvPr userDrawn="1"/>
        </p:nvPicPr>
        <p:blipFill>
          <a:blip r:embed="rId30"/>
          <a:stretch>
            <a:fillRect/>
          </a:stretch>
        </p:blipFill>
        <p:spPr>
          <a:xfrm>
            <a:off x="6715468" y="2765231"/>
            <a:ext cx="373374" cy="378352"/>
          </a:xfrm>
          <a:prstGeom prst="rect">
            <a:avLst/>
          </a:prstGeom>
        </p:spPr>
      </p:pic>
      <p:pic>
        <p:nvPicPr>
          <p:cNvPr id="188" name="Image 187">
            <a:extLst>
              <a:ext uri="{FF2B5EF4-FFF2-40B4-BE49-F238E27FC236}">
                <a16:creationId xmlns:a16="http://schemas.microsoft.com/office/drawing/2014/main" id="{B82C9251-57BA-0FA8-7646-F51EB4B5642F}"/>
              </a:ext>
            </a:extLst>
          </p:cNvPr>
          <p:cNvPicPr>
            <a:picLocks noChangeAspect="1"/>
          </p:cNvPicPr>
          <p:nvPr userDrawn="1"/>
        </p:nvPicPr>
        <p:blipFill>
          <a:blip r:embed="rId31"/>
          <a:stretch>
            <a:fillRect/>
          </a:stretch>
        </p:blipFill>
        <p:spPr>
          <a:xfrm>
            <a:off x="6072001" y="2774875"/>
            <a:ext cx="373374" cy="378352"/>
          </a:xfrm>
          <a:prstGeom prst="rect">
            <a:avLst/>
          </a:prstGeom>
        </p:spPr>
      </p:pic>
      <p:pic>
        <p:nvPicPr>
          <p:cNvPr id="189" name="Image 188">
            <a:extLst>
              <a:ext uri="{FF2B5EF4-FFF2-40B4-BE49-F238E27FC236}">
                <a16:creationId xmlns:a16="http://schemas.microsoft.com/office/drawing/2014/main" id="{DBFCFF70-87A9-C7D9-7DE4-7295C301BC6A}"/>
              </a:ext>
            </a:extLst>
          </p:cNvPr>
          <p:cNvPicPr>
            <a:picLocks noChangeAspect="1"/>
          </p:cNvPicPr>
          <p:nvPr userDrawn="1"/>
        </p:nvPicPr>
        <p:blipFill>
          <a:blip r:embed="rId32"/>
          <a:stretch>
            <a:fillRect/>
          </a:stretch>
        </p:blipFill>
        <p:spPr>
          <a:xfrm>
            <a:off x="5437001" y="2774875"/>
            <a:ext cx="373374" cy="378352"/>
          </a:xfrm>
          <a:prstGeom prst="rect">
            <a:avLst/>
          </a:prstGeom>
        </p:spPr>
      </p:pic>
      <p:pic>
        <p:nvPicPr>
          <p:cNvPr id="190" name="Image 189">
            <a:extLst>
              <a:ext uri="{FF2B5EF4-FFF2-40B4-BE49-F238E27FC236}">
                <a16:creationId xmlns:a16="http://schemas.microsoft.com/office/drawing/2014/main" id="{00C0B648-56C7-D6D8-B8C5-E3ECDF58A4BC}"/>
              </a:ext>
            </a:extLst>
          </p:cNvPr>
          <p:cNvPicPr>
            <a:picLocks noChangeAspect="1"/>
          </p:cNvPicPr>
          <p:nvPr userDrawn="1"/>
        </p:nvPicPr>
        <p:blipFill>
          <a:blip r:embed="rId33"/>
          <a:stretch>
            <a:fillRect/>
          </a:stretch>
        </p:blipFill>
        <p:spPr>
          <a:xfrm>
            <a:off x="4821453" y="2791701"/>
            <a:ext cx="373374" cy="378352"/>
          </a:xfrm>
          <a:prstGeom prst="rect">
            <a:avLst/>
          </a:prstGeom>
        </p:spPr>
      </p:pic>
      <p:pic>
        <p:nvPicPr>
          <p:cNvPr id="191" name="Image 190">
            <a:extLst>
              <a:ext uri="{FF2B5EF4-FFF2-40B4-BE49-F238E27FC236}">
                <a16:creationId xmlns:a16="http://schemas.microsoft.com/office/drawing/2014/main" id="{FB8CF234-7C1D-82CA-6177-0198662DF710}"/>
              </a:ext>
            </a:extLst>
          </p:cNvPr>
          <p:cNvPicPr>
            <a:picLocks noChangeAspect="1"/>
          </p:cNvPicPr>
          <p:nvPr userDrawn="1"/>
        </p:nvPicPr>
        <p:blipFill>
          <a:blip r:embed="rId34"/>
          <a:stretch>
            <a:fillRect/>
          </a:stretch>
        </p:blipFill>
        <p:spPr>
          <a:xfrm>
            <a:off x="4186453" y="2765231"/>
            <a:ext cx="373374" cy="378352"/>
          </a:xfrm>
          <a:prstGeom prst="rect">
            <a:avLst/>
          </a:prstGeom>
        </p:spPr>
      </p:pic>
      <p:pic>
        <p:nvPicPr>
          <p:cNvPr id="192" name="Image 191">
            <a:extLst>
              <a:ext uri="{FF2B5EF4-FFF2-40B4-BE49-F238E27FC236}">
                <a16:creationId xmlns:a16="http://schemas.microsoft.com/office/drawing/2014/main" id="{D0375C9F-D301-9310-418E-3B8824D17668}"/>
              </a:ext>
            </a:extLst>
          </p:cNvPr>
          <p:cNvPicPr>
            <a:picLocks noChangeAspect="1"/>
          </p:cNvPicPr>
          <p:nvPr userDrawn="1"/>
        </p:nvPicPr>
        <p:blipFill>
          <a:blip r:embed="rId35"/>
          <a:stretch>
            <a:fillRect/>
          </a:stretch>
        </p:blipFill>
        <p:spPr>
          <a:xfrm>
            <a:off x="3534520" y="2750870"/>
            <a:ext cx="373374" cy="378352"/>
          </a:xfrm>
          <a:prstGeom prst="rect">
            <a:avLst/>
          </a:prstGeom>
        </p:spPr>
      </p:pic>
      <p:pic>
        <p:nvPicPr>
          <p:cNvPr id="193" name="Image 192">
            <a:extLst>
              <a:ext uri="{FF2B5EF4-FFF2-40B4-BE49-F238E27FC236}">
                <a16:creationId xmlns:a16="http://schemas.microsoft.com/office/drawing/2014/main" id="{55733B2E-63DE-914E-B448-BFD7E2AE646F}"/>
              </a:ext>
            </a:extLst>
          </p:cNvPr>
          <p:cNvPicPr>
            <a:picLocks noChangeAspect="1"/>
          </p:cNvPicPr>
          <p:nvPr userDrawn="1"/>
        </p:nvPicPr>
        <p:blipFill>
          <a:blip r:embed="rId36"/>
          <a:stretch>
            <a:fillRect/>
          </a:stretch>
        </p:blipFill>
        <p:spPr>
          <a:xfrm>
            <a:off x="2857186" y="2750870"/>
            <a:ext cx="373374" cy="378352"/>
          </a:xfrm>
          <a:prstGeom prst="rect">
            <a:avLst/>
          </a:prstGeom>
        </p:spPr>
      </p:pic>
      <p:pic>
        <p:nvPicPr>
          <p:cNvPr id="194" name="Image 193">
            <a:extLst>
              <a:ext uri="{FF2B5EF4-FFF2-40B4-BE49-F238E27FC236}">
                <a16:creationId xmlns:a16="http://schemas.microsoft.com/office/drawing/2014/main" id="{44447B30-FFFC-CF2F-C62C-C5A14ACD5405}"/>
              </a:ext>
            </a:extLst>
          </p:cNvPr>
          <p:cNvPicPr>
            <a:picLocks noChangeAspect="1"/>
          </p:cNvPicPr>
          <p:nvPr userDrawn="1"/>
        </p:nvPicPr>
        <p:blipFill>
          <a:blip r:embed="rId37"/>
          <a:stretch>
            <a:fillRect/>
          </a:stretch>
        </p:blipFill>
        <p:spPr>
          <a:xfrm>
            <a:off x="2239120" y="2750870"/>
            <a:ext cx="373374" cy="378352"/>
          </a:xfrm>
          <a:prstGeom prst="rect">
            <a:avLst/>
          </a:prstGeom>
        </p:spPr>
      </p:pic>
      <p:pic>
        <p:nvPicPr>
          <p:cNvPr id="195" name="Image 194">
            <a:extLst>
              <a:ext uri="{FF2B5EF4-FFF2-40B4-BE49-F238E27FC236}">
                <a16:creationId xmlns:a16="http://schemas.microsoft.com/office/drawing/2014/main" id="{F318CED0-35E6-3158-612A-D4E681980638}"/>
              </a:ext>
            </a:extLst>
          </p:cNvPr>
          <p:cNvPicPr>
            <a:picLocks noChangeAspect="1"/>
          </p:cNvPicPr>
          <p:nvPr userDrawn="1"/>
        </p:nvPicPr>
        <p:blipFill>
          <a:blip r:embed="rId38"/>
          <a:stretch>
            <a:fillRect/>
          </a:stretch>
        </p:blipFill>
        <p:spPr>
          <a:xfrm>
            <a:off x="1606638" y="2750870"/>
            <a:ext cx="373374" cy="378352"/>
          </a:xfrm>
          <a:prstGeom prst="rect">
            <a:avLst/>
          </a:prstGeom>
        </p:spPr>
      </p:pic>
      <p:pic>
        <p:nvPicPr>
          <p:cNvPr id="196" name="Image 195">
            <a:extLst>
              <a:ext uri="{FF2B5EF4-FFF2-40B4-BE49-F238E27FC236}">
                <a16:creationId xmlns:a16="http://schemas.microsoft.com/office/drawing/2014/main" id="{A1E71D77-087D-301C-2425-407E7033BD8E}"/>
              </a:ext>
            </a:extLst>
          </p:cNvPr>
          <p:cNvPicPr>
            <a:picLocks noChangeAspect="1"/>
          </p:cNvPicPr>
          <p:nvPr userDrawn="1"/>
        </p:nvPicPr>
        <p:blipFill>
          <a:blip r:embed="rId39"/>
          <a:stretch>
            <a:fillRect/>
          </a:stretch>
        </p:blipFill>
        <p:spPr>
          <a:xfrm>
            <a:off x="986053" y="2750870"/>
            <a:ext cx="373374" cy="378352"/>
          </a:xfrm>
          <a:prstGeom prst="rect">
            <a:avLst/>
          </a:prstGeom>
        </p:spPr>
      </p:pic>
      <p:pic>
        <p:nvPicPr>
          <p:cNvPr id="197" name="Image 196">
            <a:extLst>
              <a:ext uri="{FF2B5EF4-FFF2-40B4-BE49-F238E27FC236}">
                <a16:creationId xmlns:a16="http://schemas.microsoft.com/office/drawing/2014/main" id="{07D055B2-A34C-842B-CDF8-836F2BA349F0}"/>
              </a:ext>
            </a:extLst>
          </p:cNvPr>
          <p:cNvPicPr>
            <a:picLocks noChangeAspect="1"/>
          </p:cNvPicPr>
          <p:nvPr userDrawn="1"/>
        </p:nvPicPr>
        <p:blipFill>
          <a:blip r:embed="rId40"/>
          <a:stretch>
            <a:fillRect/>
          </a:stretch>
        </p:blipFill>
        <p:spPr>
          <a:xfrm>
            <a:off x="8014297" y="2131409"/>
            <a:ext cx="373374" cy="378352"/>
          </a:xfrm>
          <a:prstGeom prst="rect">
            <a:avLst/>
          </a:prstGeom>
        </p:spPr>
      </p:pic>
      <p:pic>
        <p:nvPicPr>
          <p:cNvPr id="198" name="Image 197">
            <a:extLst>
              <a:ext uri="{FF2B5EF4-FFF2-40B4-BE49-F238E27FC236}">
                <a16:creationId xmlns:a16="http://schemas.microsoft.com/office/drawing/2014/main" id="{74358CD0-E93D-0C60-59C9-6D353089FB30}"/>
              </a:ext>
            </a:extLst>
          </p:cNvPr>
          <p:cNvPicPr>
            <a:picLocks noChangeAspect="1"/>
          </p:cNvPicPr>
          <p:nvPr userDrawn="1"/>
        </p:nvPicPr>
        <p:blipFill>
          <a:blip r:embed="rId41"/>
          <a:stretch>
            <a:fillRect/>
          </a:stretch>
        </p:blipFill>
        <p:spPr>
          <a:xfrm>
            <a:off x="7395320" y="2107403"/>
            <a:ext cx="373374" cy="378352"/>
          </a:xfrm>
          <a:prstGeom prst="rect">
            <a:avLst/>
          </a:prstGeom>
        </p:spPr>
      </p:pic>
      <p:pic>
        <p:nvPicPr>
          <p:cNvPr id="199" name="Image 198">
            <a:extLst>
              <a:ext uri="{FF2B5EF4-FFF2-40B4-BE49-F238E27FC236}">
                <a16:creationId xmlns:a16="http://schemas.microsoft.com/office/drawing/2014/main" id="{2BC125C9-E3B9-EFE2-5F7C-995BD9FBAEF3}"/>
              </a:ext>
            </a:extLst>
          </p:cNvPr>
          <p:cNvPicPr>
            <a:picLocks noChangeAspect="1"/>
          </p:cNvPicPr>
          <p:nvPr userDrawn="1"/>
        </p:nvPicPr>
        <p:blipFill>
          <a:blip r:embed="rId42"/>
          <a:stretch>
            <a:fillRect/>
          </a:stretch>
        </p:blipFill>
        <p:spPr>
          <a:xfrm>
            <a:off x="6760320" y="2107403"/>
            <a:ext cx="373374" cy="378352"/>
          </a:xfrm>
          <a:prstGeom prst="rect">
            <a:avLst/>
          </a:prstGeom>
        </p:spPr>
      </p:pic>
      <p:pic>
        <p:nvPicPr>
          <p:cNvPr id="200" name="Image 199">
            <a:extLst>
              <a:ext uri="{FF2B5EF4-FFF2-40B4-BE49-F238E27FC236}">
                <a16:creationId xmlns:a16="http://schemas.microsoft.com/office/drawing/2014/main" id="{F1D3D9BB-6AFD-101A-6142-930F317AB3B5}"/>
              </a:ext>
            </a:extLst>
          </p:cNvPr>
          <p:cNvPicPr>
            <a:picLocks noChangeAspect="1"/>
          </p:cNvPicPr>
          <p:nvPr userDrawn="1"/>
        </p:nvPicPr>
        <p:blipFill>
          <a:blip r:embed="rId43"/>
          <a:stretch>
            <a:fillRect/>
          </a:stretch>
        </p:blipFill>
        <p:spPr>
          <a:xfrm>
            <a:off x="6091453" y="2131409"/>
            <a:ext cx="373374" cy="378352"/>
          </a:xfrm>
          <a:prstGeom prst="rect">
            <a:avLst/>
          </a:prstGeom>
        </p:spPr>
      </p:pic>
      <p:pic>
        <p:nvPicPr>
          <p:cNvPr id="201" name="Image 200">
            <a:extLst>
              <a:ext uri="{FF2B5EF4-FFF2-40B4-BE49-F238E27FC236}">
                <a16:creationId xmlns:a16="http://schemas.microsoft.com/office/drawing/2014/main" id="{B94BAED3-8E13-DBCC-6879-10AC0405E51D}"/>
              </a:ext>
            </a:extLst>
          </p:cNvPr>
          <p:cNvPicPr>
            <a:picLocks noChangeAspect="1"/>
          </p:cNvPicPr>
          <p:nvPr userDrawn="1"/>
        </p:nvPicPr>
        <p:blipFill>
          <a:blip r:embed="rId44"/>
          <a:stretch>
            <a:fillRect/>
          </a:stretch>
        </p:blipFill>
        <p:spPr>
          <a:xfrm>
            <a:off x="5456453" y="2131409"/>
            <a:ext cx="373374" cy="378352"/>
          </a:xfrm>
          <a:prstGeom prst="rect">
            <a:avLst/>
          </a:prstGeom>
        </p:spPr>
      </p:pic>
      <p:pic>
        <p:nvPicPr>
          <p:cNvPr id="202" name="Image 201">
            <a:extLst>
              <a:ext uri="{FF2B5EF4-FFF2-40B4-BE49-F238E27FC236}">
                <a16:creationId xmlns:a16="http://schemas.microsoft.com/office/drawing/2014/main" id="{CA6F6D5D-8836-1589-CD08-588D403DA002}"/>
              </a:ext>
            </a:extLst>
          </p:cNvPr>
          <p:cNvPicPr>
            <a:picLocks noChangeAspect="1"/>
          </p:cNvPicPr>
          <p:nvPr userDrawn="1"/>
        </p:nvPicPr>
        <p:blipFill>
          <a:blip r:embed="rId45"/>
          <a:stretch>
            <a:fillRect/>
          </a:stretch>
        </p:blipFill>
        <p:spPr>
          <a:xfrm>
            <a:off x="4838386" y="2121764"/>
            <a:ext cx="373374" cy="378352"/>
          </a:xfrm>
          <a:prstGeom prst="rect">
            <a:avLst/>
          </a:prstGeom>
        </p:spPr>
      </p:pic>
      <p:pic>
        <p:nvPicPr>
          <p:cNvPr id="203" name="Image 202">
            <a:extLst>
              <a:ext uri="{FF2B5EF4-FFF2-40B4-BE49-F238E27FC236}">
                <a16:creationId xmlns:a16="http://schemas.microsoft.com/office/drawing/2014/main" id="{4634E4BA-E299-F497-F4E9-965E086DFD40}"/>
              </a:ext>
            </a:extLst>
          </p:cNvPr>
          <p:cNvPicPr>
            <a:picLocks noChangeAspect="1"/>
          </p:cNvPicPr>
          <p:nvPr userDrawn="1"/>
        </p:nvPicPr>
        <p:blipFill>
          <a:blip r:embed="rId46"/>
          <a:stretch>
            <a:fillRect/>
          </a:stretch>
        </p:blipFill>
        <p:spPr>
          <a:xfrm>
            <a:off x="4186453" y="2121764"/>
            <a:ext cx="373374" cy="378352"/>
          </a:xfrm>
          <a:prstGeom prst="rect">
            <a:avLst/>
          </a:prstGeom>
        </p:spPr>
      </p:pic>
      <p:pic>
        <p:nvPicPr>
          <p:cNvPr id="204" name="Image 203">
            <a:extLst>
              <a:ext uri="{FF2B5EF4-FFF2-40B4-BE49-F238E27FC236}">
                <a16:creationId xmlns:a16="http://schemas.microsoft.com/office/drawing/2014/main" id="{60B0579D-4D36-84F8-CB9F-68560BD48F6D}"/>
              </a:ext>
            </a:extLst>
          </p:cNvPr>
          <p:cNvPicPr>
            <a:picLocks noChangeAspect="1"/>
          </p:cNvPicPr>
          <p:nvPr userDrawn="1"/>
        </p:nvPicPr>
        <p:blipFill>
          <a:blip r:embed="rId47"/>
          <a:stretch>
            <a:fillRect/>
          </a:stretch>
        </p:blipFill>
        <p:spPr>
          <a:xfrm>
            <a:off x="5437632" y="4033969"/>
            <a:ext cx="373374" cy="378352"/>
          </a:xfrm>
          <a:prstGeom prst="rect">
            <a:avLst/>
          </a:prstGeom>
        </p:spPr>
      </p:pic>
      <p:pic>
        <p:nvPicPr>
          <p:cNvPr id="205" name="Image 204">
            <a:extLst>
              <a:ext uri="{FF2B5EF4-FFF2-40B4-BE49-F238E27FC236}">
                <a16:creationId xmlns:a16="http://schemas.microsoft.com/office/drawing/2014/main" id="{C0D678F1-A641-B63B-6E0E-83B5FF1E78A9}"/>
              </a:ext>
            </a:extLst>
          </p:cNvPr>
          <p:cNvPicPr>
            <a:picLocks noChangeAspect="1"/>
          </p:cNvPicPr>
          <p:nvPr userDrawn="1"/>
        </p:nvPicPr>
        <p:blipFill>
          <a:blip r:embed="rId48"/>
          <a:stretch>
            <a:fillRect/>
          </a:stretch>
        </p:blipFill>
        <p:spPr>
          <a:xfrm>
            <a:off x="3534520" y="2131409"/>
            <a:ext cx="373374" cy="378352"/>
          </a:xfrm>
          <a:prstGeom prst="rect">
            <a:avLst/>
          </a:prstGeom>
        </p:spPr>
      </p:pic>
      <p:pic>
        <p:nvPicPr>
          <p:cNvPr id="206" name="Image 205">
            <a:extLst>
              <a:ext uri="{FF2B5EF4-FFF2-40B4-BE49-F238E27FC236}">
                <a16:creationId xmlns:a16="http://schemas.microsoft.com/office/drawing/2014/main" id="{F3CE975D-22FE-5BCD-0706-A2E1A3183E54}"/>
              </a:ext>
            </a:extLst>
          </p:cNvPr>
          <p:cNvPicPr>
            <a:picLocks noChangeAspect="1"/>
          </p:cNvPicPr>
          <p:nvPr userDrawn="1"/>
        </p:nvPicPr>
        <p:blipFill>
          <a:blip r:embed="rId49"/>
          <a:stretch>
            <a:fillRect/>
          </a:stretch>
        </p:blipFill>
        <p:spPr>
          <a:xfrm>
            <a:off x="2882586" y="2131409"/>
            <a:ext cx="373374" cy="378352"/>
          </a:xfrm>
          <a:prstGeom prst="rect">
            <a:avLst/>
          </a:prstGeom>
        </p:spPr>
      </p:pic>
      <p:pic>
        <p:nvPicPr>
          <p:cNvPr id="207" name="Image 206">
            <a:extLst>
              <a:ext uri="{FF2B5EF4-FFF2-40B4-BE49-F238E27FC236}">
                <a16:creationId xmlns:a16="http://schemas.microsoft.com/office/drawing/2014/main" id="{C173F9A8-885E-6303-922B-12826FC719F2}"/>
              </a:ext>
            </a:extLst>
          </p:cNvPr>
          <p:cNvPicPr>
            <a:picLocks noChangeAspect="1"/>
          </p:cNvPicPr>
          <p:nvPr userDrawn="1"/>
        </p:nvPicPr>
        <p:blipFill>
          <a:blip r:embed="rId50"/>
          <a:stretch>
            <a:fillRect/>
          </a:stretch>
        </p:blipFill>
        <p:spPr>
          <a:xfrm>
            <a:off x="2247586" y="2131409"/>
            <a:ext cx="373374" cy="378352"/>
          </a:xfrm>
          <a:prstGeom prst="rect">
            <a:avLst/>
          </a:prstGeom>
        </p:spPr>
      </p:pic>
      <p:pic>
        <p:nvPicPr>
          <p:cNvPr id="208" name="Image 207">
            <a:extLst>
              <a:ext uri="{FF2B5EF4-FFF2-40B4-BE49-F238E27FC236}">
                <a16:creationId xmlns:a16="http://schemas.microsoft.com/office/drawing/2014/main" id="{48A9846E-6127-C62F-94EF-0F54CEA5FD66}"/>
              </a:ext>
            </a:extLst>
          </p:cNvPr>
          <p:cNvPicPr>
            <a:picLocks noChangeAspect="1"/>
          </p:cNvPicPr>
          <p:nvPr userDrawn="1"/>
        </p:nvPicPr>
        <p:blipFill>
          <a:blip r:embed="rId51"/>
          <a:stretch>
            <a:fillRect/>
          </a:stretch>
        </p:blipFill>
        <p:spPr>
          <a:xfrm>
            <a:off x="1612586" y="2131409"/>
            <a:ext cx="373374" cy="378352"/>
          </a:xfrm>
          <a:prstGeom prst="rect">
            <a:avLst/>
          </a:prstGeom>
        </p:spPr>
      </p:pic>
      <p:pic>
        <p:nvPicPr>
          <p:cNvPr id="209" name="Image 208">
            <a:extLst>
              <a:ext uri="{FF2B5EF4-FFF2-40B4-BE49-F238E27FC236}">
                <a16:creationId xmlns:a16="http://schemas.microsoft.com/office/drawing/2014/main" id="{0753E863-46D6-91EC-9D42-A31CF2E70174}"/>
              </a:ext>
            </a:extLst>
          </p:cNvPr>
          <p:cNvPicPr>
            <a:picLocks noChangeAspect="1"/>
          </p:cNvPicPr>
          <p:nvPr userDrawn="1"/>
        </p:nvPicPr>
        <p:blipFill>
          <a:blip r:embed="rId52"/>
          <a:stretch>
            <a:fillRect/>
          </a:stretch>
        </p:blipFill>
        <p:spPr>
          <a:xfrm>
            <a:off x="977586" y="2131409"/>
            <a:ext cx="373374" cy="378352"/>
          </a:xfrm>
          <a:prstGeom prst="rect">
            <a:avLst/>
          </a:prstGeom>
        </p:spPr>
      </p:pic>
      <p:pic>
        <p:nvPicPr>
          <p:cNvPr id="4" name="Rectangle 95" descr="preencoded.png">
            <a:extLst>
              <a:ext uri="{FF2B5EF4-FFF2-40B4-BE49-F238E27FC236}">
                <a16:creationId xmlns:a16="http://schemas.microsoft.com/office/drawing/2014/main" id="{1AD483AB-9763-AAC8-E104-7794B0B11797}"/>
              </a:ext>
            </a:extLst>
          </p:cNvPr>
          <p:cNvPicPr>
            <a:picLocks noChangeAspect="1"/>
          </p:cNvPicPr>
          <p:nvPr userDrawn="1"/>
        </p:nvPicPr>
        <p:blipFill>
          <a:blip r:embed="rId53"/>
          <a:srcRect/>
          <a:stretch/>
        </p:blipFill>
        <p:spPr>
          <a:xfrm>
            <a:off x="10159677" y="6159177"/>
            <a:ext cx="2032323" cy="698823"/>
          </a:xfrm>
          <a:prstGeom prst="rect">
            <a:avLst/>
          </a:prstGeom>
        </p:spPr>
      </p:pic>
      <p:pic>
        <p:nvPicPr>
          <p:cNvPr id="5" name="ESMO-Congress-2025-Logo">
            <a:extLst>
              <a:ext uri="{FF2B5EF4-FFF2-40B4-BE49-F238E27FC236}">
                <a16:creationId xmlns:a16="http://schemas.microsoft.com/office/drawing/2014/main" id="{A948F6CE-2C99-61C4-A74C-2EDBD0D504A6}"/>
              </a:ext>
            </a:extLst>
          </p:cNvPr>
          <p:cNvPicPr>
            <a:picLocks noChangeAspect="1"/>
          </p:cNvPicPr>
          <p:nvPr userDrawn="1"/>
        </p:nvPicPr>
        <p:blipFill>
          <a:blip r:embed="rId54">
            <a:extLst>
              <a:ext uri="{96DAC541-7B7A-43D3-8B79-37D633B846F1}">
                <asvg:svgBlip xmlns:asvg="http://schemas.microsoft.com/office/drawing/2016/SVG/main" r:embed="rId5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8273188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7.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7AD86"/>
        </a:solidFill>
        <a:effectLst/>
      </p:bgPr>
    </p:bg>
    <p:spTree>
      <p:nvGrpSpPr>
        <p:cNvPr id="1" name=""/>
        <p:cNvGrpSpPr/>
        <p:nvPr/>
      </p:nvGrpSpPr>
      <p:grpSpPr>
        <a:xfrm>
          <a:off x="0" y="0"/>
          <a:ext cx="0" cy="0"/>
          <a:chOff x="0" y="0"/>
          <a:chExt cx="0" cy="0"/>
        </a:xfrm>
      </p:grpSpPr>
      <p:sp>
        <p:nvSpPr>
          <p:cNvPr id="8" name="European Society for Medical Oncology ESMO Via Ginevra 4 CH-6900 LuganoT 41 091 973 19 00esmoesmoorg esmoorg">
            <a:extLst>
              <a:ext uri="{FF2B5EF4-FFF2-40B4-BE49-F238E27FC236}">
                <a16:creationId xmlns:a16="http://schemas.microsoft.com/office/drawing/2014/main" id="{1EB4AE90-A266-178B-4665-CC5B8AA603E2}"/>
              </a:ext>
            </a:extLst>
          </p:cNvPr>
          <p:cNvSpPr/>
          <p:nvPr userDrawn="1"/>
        </p:nvSpPr>
        <p:spPr>
          <a:xfrm>
            <a:off x="962896" y="5035550"/>
            <a:ext cx="3575050" cy="1219200"/>
          </a:xfrm>
          <a:prstGeom prst="rect">
            <a:avLst/>
          </a:prstGeom>
          <a:noFill/>
          <a:ln/>
        </p:spPr>
        <p:txBody>
          <a:bodyPr wrap="square" lIns="0" tIns="0" rIns="0" bIns="0" rtlCol="0" anchor="t"/>
          <a:lstStyle/>
          <a:p>
            <a:pPr marL="0" indent="0" algn="l">
              <a:lnSpc>
                <a:spcPts val="1600"/>
              </a:lnSpc>
              <a:buNone/>
            </a:pPr>
            <a:r>
              <a:rPr lang="en-US" sz="1500">
                <a:solidFill>
                  <a:srgbClr val="FFFFFF"/>
                </a:solidFill>
                <a:latin typeface="Arial Narrow Bold" pitchFamily="34" charset="0"/>
                <a:ea typeface="Arial Narrow Bold" pitchFamily="34" charset="-122"/>
                <a:cs typeface="Arial Narrow Bold" pitchFamily="34" charset="-120"/>
              </a:rPr>
              <a:t>European Society for Medical Oncology (ESMO)
</a:t>
            </a:r>
            <a:r>
              <a:rPr lang="en-US" sz="1500">
                <a:solidFill>
                  <a:srgbClr val="FFFFFF"/>
                </a:solidFill>
                <a:latin typeface="Arial Narrow" pitchFamily="34" charset="0"/>
                <a:ea typeface="Arial Narrow" pitchFamily="34" charset="-122"/>
                <a:cs typeface="Arial Narrow" pitchFamily="34" charset="-120"/>
              </a:rPr>
              <a:t>Via Ginevra 4, CH-6900 Lugano</a:t>
            </a:r>
            <a:br>
              <a:rPr sz="1200"/>
            </a:br>
            <a:r>
              <a:rPr lang="en-US" sz="1500">
                <a:solidFill>
                  <a:srgbClr val="FFFFFF"/>
                </a:solidFill>
                <a:latin typeface="Arial Narrow" pitchFamily="34" charset="0"/>
                <a:ea typeface="Arial Narrow" pitchFamily="34" charset="-122"/>
                <a:cs typeface="Arial Narrow" pitchFamily="34" charset="-120"/>
              </a:rPr>
              <a:t>T. +41 (0)91 973 19 00</a:t>
            </a:r>
            <a:br>
              <a:rPr sz="1200"/>
            </a:br>
            <a:r>
              <a:rPr lang="en-US" sz="1500">
                <a:solidFill>
                  <a:srgbClr val="FFFFFF"/>
                </a:solidFill>
                <a:latin typeface="Arial Narrow" pitchFamily="34" charset="0"/>
                <a:ea typeface="Arial Narrow" pitchFamily="34" charset="-122"/>
                <a:cs typeface="Arial Narrow" pitchFamily="34" charset="-120"/>
              </a:rPr>
              <a:t>esmo@esmo.org</a:t>
            </a:r>
            <a:br>
              <a:rPr sz="1200"/>
            </a:br>
            <a:r>
              <a:rPr lang="en-US" sz="1500">
                <a:solidFill>
                  <a:srgbClr val="FFFFFF"/>
                </a:solidFill>
                <a:latin typeface="Arial Narrow" pitchFamily="34" charset="0"/>
                <a:ea typeface="Arial Narrow" pitchFamily="34" charset="-122"/>
                <a:cs typeface="Arial Narrow" pitchFamily="34" charset="-120"/>
              </a:rPr>
              <a:t>
</a:t>
            </a:r>
            <a:r>
              <a:rPr lang="en-US" sz="1500">
                <a:solidFill>
                  <a:srgbClr val="FFFFFF"/>
                </a:solidFill>
                <a:latin typeface="Arial Narrow Bold" pitchFamily="34" charset="0"/>
                <a:ea typeface="Arial Narrow Bold" pitchFamily="34" charset="-122"/>
                <a:cs typeface="Arial Narrow Bold" pitchFamily="34" charset="-120"/>
              </a:rPr>
              <a:t>esmo.org</a:t>
            </a:r>
            <a:endParaRPr lang="en-US" sz="1500"/>
          </a:p>
        </p:txBody>
      </p:sp>
      <p:sp>
        <p:nvSpPr>
          <p:cNvPr id="2" name="Espace réservé du texte 8">
            <a:extLst>
              <a:ext uri="{FF2B5EF4-FFF2-40B4-BE49-F238E27FC236}">
                <a16:creationId xmlns:a16="http://schemas.microsoft.com/office/drawing/2014/main" id="{6B71D57D-FF14-FD10-D701-174D0129A758}"/>
              </a:ext>
            </a:extLst>
          </p:cNvPr>
          <p:cNvSpPr>
            <a:spLocks noGrp="1"/>
          </p:cNvSpPr>
          <p:nvPr>
            <p:ph type="body" sz="quarter" idx="10" hasCustomPrompt="1"/>
          </p:nvPr>
        </p:nvSpPr>
        <p:spPr>
          <a:xfrm>
            <a:off x="4591050" y="3021108"/>
            <a:ext cx="3009900" cy="815785"/>
          </a:xfrm>
          <a:prstGeom prst="rect">
            <a:avLst/>
          </a:prstGeom>
        </p:spPr>
        <p:txBody>
          <a:bodyPr/>
          <a:lstStyle>
            <a:lvl1pPr marL="0" indent="0" algn="ctr">
              <a:buNone/>
              <a:defRPr sz="5000" b="1" i="0">
                <a:solidFill>
                  <a:schemeClr val="bg1"/>
                </a:solidFill>
                <a:latin typeface="Arial Narrow" panose="020B0604020202020204" pitchFamily="34" charset="0"/>
                <a:cs typeface="Arial Narrow" panose="020B0604020202020204" pitchFamily="34" charset="0"/>
              </a:defRPr>
            </a:lvl1pPr>
          </a:lstStyle>
          <a:p>
            <a:pPr lvl="0"/>
            <a:r>
              <a:rPr lang="fr-FR" err="1"/>
              <a:t>Thank</a:t>
            </a:r>
            <a:r>
              <a:rPr lang="fr-FR"/>
              <a:t> </a:t>
            </a:r>
            <a:r>
              <a:rPr lang="fr-FR" err="1"/>
              <a:t>you</a:t>
            </a:r>
            <a:r>
              <a:rPr lang="fr-FR"/>
              <a:t>!</a:t>
            </a:r>
          </a:p>
        </p:txBody>
      </p:sp>
      <p:pic>
        <p:nvPicPr>
          <p:cNvPr id="5" name="Picture 4" descr="A white letter on a black background&#10;&#10;Description automatically generated">
            <a:extLst>
              <a:ext uri="{FF2B5EF4-FFF2-40B4-BE49-F238E27FC236}">
                <a16:creationId xmlns:a16="http://schemas.microsoft.com/office/drawing/2014/main" id="{5F378500-0109-FEA4-0A26-B7F6D3E95C0D}"/>
              </a:ext>
            </a:extLst>
          </p:cNvPr>
          <p:cNvPicPr>
            <a:picLocks noChangeAspect="1"/>
          </p:cNvPicPr>
          <p:nvPr userDrawn="1"/>
        </p:nvPicPr>
        <p:blipFill>
          <a:blip r:embed="rId2"/>
          <a:stretch>
            <a:fillRect/>
          </a:stretch>
        </p:blipFill>
        <p:spPr>
          <a:xfrm>
            <a:off x="962895" y="922473"/>
            <a:ext cx="3645907" cy="804727"/>
          </a:xfrm>
          <a:prstGeom prst="rect">
            <a:avLst/>
          </a:prstGeom>
        </p:spPr>
      </p:pic>
    </p:spTree>
    <p:extLst>
      <p:ext uri="{BB962C8B-B14F-4D97-AF65-F5344CB8AC3E}">
        <p14:creationId xmlns:p14="http://schemas.microsoft.com/office/powerpoint/2010/main" val="12693562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8.xml><?xml version="1.0" encoding="utf-8"?>
<p:sldLayout xmlns:a="http://schemas.openxmlformats.org/drawingml/2006/main" xmlns:r="http://schemas.openxmlformats.org/officeDocument/2006/relationships" xmlns:p="http://schemas.openxmlformats.org/presentationml/2006/main" matchingName="4_Title and Content (notes)">
  <p:cSld name="4_Title and Content (notes)">
    <p:spTree>
      <p:nvGrpSpPr>
        <p:cNvPr id="1" name="Shape 979"/>
        <p:cNvGrpSpPr/>
        <p:nvPr/>
      </p:nvGrpSpPr>
      <p:grpSpPr>
        <a:xfrm>
          <a:off x="0" y="0"/>
          <a:ext cx="0" cy="0"/>
          <a:chOff x="0" y="0"/>
          <a:chExt cx="0" cy="0"/>
        </a:xfrm>
      </p:grpSpPr>
      <p:cxnSp>
        <p:nvCxnSpPr>
          <p:cNvPr id="981" name="Google Shape;981;g3a3732cd231_1_3734"/>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982" name="Google Shape;982;g3a3732cd231_1_3734"/>
          <p:cNvSpPr txBox="1">
            <a:spLocks noGrp="1"/>
          </p:cNvSpPr>
          <p:nvPr>
            <p:ph type="title"/>
          </p:nvPr>
        </p:nvSpPr>
        <p:spPr>
          <a:xfrm>
            <a:off x="515938" y="307546"/>
            <a:ext cx="104655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Font typeface="Calibri"/>
              <a:buNone/>
              <a:defRPr sz="2400">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dirty="0"/>
          </a:p>
        </p:txBody>
      </p:sp>
      <p:sp>
        <p:nvSpPr>
          <p:cNvPr id="983" name="Google Shape;983;g3a3732cd231_1_3734"/>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100000"/>
              </a:lnSpc>
              <a:spcBef>
                <a:spcPts val="0"/>
              </a:spcBef>
              <a:spcAft>
                <a:spcPts val="0"/>
              </a:spcAft>
              <a:buSzPts val="1000"/>
              <a:buFont typeface="Calibri"/>
              <a:buNone/>
              <a:defRPr sz="800">
                <a:latin typeface="Arial"/>
                <a:ea typeface="Arial"/>
                <a:cs typeface="Arial"/>
                <a:sym typeface="Aria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6288723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9.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985"/>
        <p:cNvGrpSpPr/>
        <p:nvPr/>
      </p:nvGrpSpPr>
      <p:grpSpPr>
        <a:xfrm>
          <a:off x="0" y="0"/>
          <a:ext cx="0" cy="0"/>
          <a:chOff x="0" y="0"/>
          <a:chExt cx="0" cy="0"/>
        </a:xfrm>
      </p:grpSpPr>
      <p:sp>
        <p:nvSpPr>
          <p:cNvPr id="986" name="Google Shape;986;g3a3732cd231_1_3740"/>
          <p:cNvSpPr txBox="1">
            <a:spLocks noGrp="1"/>
          </p:cNvSpPr>
          <p:nvPr>
            <p:ph type="title"/>
          </p:nvPr>
        </p:nvSpPr>
        <p:spPr>
          <a:xfrm>
            <a:off x="628363" y="165863"/>
            <a:ext cx="7314000" cy="4431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700"/>
              <a:buNone/>
              <a:defRPr sz="3200" b="1" i="0">
                <a:solidFill>
                  <a:srgbClr val="125AA1"/>
                </a:solidFill>
                <a:latin typeface="Arial"/>
                <a:ea typeface="Arial"/>
                <a:cs typeface="Arial"/>
                <a:sym typeface="Arial"/>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987" name="Google Shape;987;g3a3732cd231_1_3740"/>
          <p:cNvSpPr txBox="1">
            <a:spLocks noGrp="1"/>
          </p:cNvSpPr>
          <p:nvPr>
            <p:ph type="body" idx="1"/>
          </p:nvPr>
        </p:nvSpPr>
        <p:spPr>
          <a:xfrm>
            <a:off x="597957" y="1550492"/>
            <a:ext cx="109959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700"/>
              <a:buNone/>
              <a:defRPr b="0" i="0">
                <a:solidFill>
                  <a:schemeClr val="dk1"/>
                </a:solidFill>
              </a:defRPr>
            </a:lvl1pPr>
            <a:lvl2pPr marL="914400" lvl="1" indent="-228600" algn="l">
              <a:lnSpc>
                <a:spcPct val="100000"/>
              </a:lnSpc>
              <a:spcBef>
                <a:spcPts val="0"/>
              </a:spcBef>
              <a:spcAft>
                <a:spcPts val="0"/>
              </a:spcAft>
              <a:buSzPts val="700"/>
              <a:buNone/>
              <a:defRPr/>
            </a:lvl2pPr>
            <a:lvl3pPr marL="1371600" lvl="2" indent="-228600" algn="l">
              <a:lnSpc>
                <a:spcPct val="100000"/>
              </a:lnSpc>
              <a:spcBef>
                <a:spcPts val="0"/>
              </a:spcBef>
              <a:spcAft>
                <a:spcPts val="0"/>
              </a:spcAft>
              <a:buSzPts val="700"/>
              <a:buNone/>
              <a:defRPr/>
            </a:lvl3pPr>
            <a:lvl4pPr marL="1828800" lvl="3" indent="-228600" algn="l">
              <a:lnSpc>
                <a:spcPct val="100000"/>
              </a:lnSpc>
              <a:spcBef>
                <a:spcPts val="0"/>
              </a:spcBef>
              <a:spcAft>
                <a:spcPts val="0"/>
              </a:spcAft>
              <a:buSzPts val="700"/>
              <a:buNone/>
              <a:defRPr/>
            </a:lvl4pPr>
            <a:lvl5pPr marL="2286000" lvl="4" indent="-228600" algn="l">
              <a:lnSpc>
                <a:spcPct val="100000"/>
              </a:lnSpc>
              <a:spcBef>
                <a:spcPts val="0"/>
              </a:spcBef>
              <a:spcAft>
                <a:spcPts val="0"/>
              </a:spcAft>
              <a:buSzPts val="700"/>
              <a:buNone/>
              <a:defRPr/>
            </a:lvl5pPr>
            <a:lvl6pPr marL="2743200" lvl="5" indent="-228600" algn="l">
              <a:lnSpc>
                <a:spcPct val="100000"/>
              </a:lnSpc>
              <a:spcBef>
                <a:spcPts val="0"/>
              </a:spcBef>
              <a:spcAft>
                <a:spcPts val="0"/>
              </a:spcAft>
              <a:buSzPts val="700"/>
              <a:buNone/>
              <a:defRPr/>
            </a:lvl6pPr>
            <a:lvl7pPr marL="3200400" lvl="6" indent="-228600" algn="l">
              <a:lnSpc>
                <a:spcPct val="100000"/>
              </a:lnSpc>
              <a:spcBef>
                <a:spcPts val="0"/>
              </a:spcBef>
              <a:spcAft>
                <a:spcPts val="0"/>
              </a:spcAft>
              <a:buSzPts val="700"/>
              <a:buNone/>
              <a:defRPr/>
            </a:lvl7pPr>
            <a:lvl8pPr marL="3657600" lvl="7" indent="-228600" algn="l">
              <a:lnSpc>
                <a:spcPct val="100000"/>
              </a:lnSpc>
              <a:spcBef>
                <a:spcPts val="0"/>
              </a:spcBef>
              <a:spcAft>
                <a:spcPts val="0"/>
              </a:spcAft>
              <a:buSzPts val="700"/>
              <a:buNone/>
              <a:defRPr/>
            </a:lvl8pPr>
            <a:lvl9pPr marL="4114800" lvl="8" indent="-228600" algn="l">
              <a:lnSpc>
                <a:spcPct val="100000"/>
              </a:lnSpc>
              <a:spcBef>
                <a:spcPts val="0"/>
              </a:spcBef>
              <a:spcAft>
                <a:spcPts val="0"/>
              </a:spcAft>
              <a:buSzPts val="700"/>
              <a:buNone/>
              <a:defRPr/>
            </a:lvl9pPr>
          </a:lstStyle>
          <a:p>
            <a:endParaRPr/>
          </a:p>
        </p:txBody>
      </p:sp>
      <p:sp>
        <p:nvSpPr>
          <p:cNvPr id="988" name="Google Shape;988;g3a3732cd231_1_3740"/>
          <p:cNvSpPr txBox="1">
            <a:spLocks noGrp="1"/>
          </p:cNvSpPr>
          <p:nvPr>
            <p:ph type="ftr" idx="11"/>
          </p:nvPr>
        </p:nvSpPr>
        <p:spPr>
          <a:xfrm>
            <a:off x="992293" y="6340559"/>
            <a:ext cx="5957700" cy="164100"/>
          </a:xfrm>
          <a:prstGeom prst="rect">
            <a:avLst/>
          </a:prstGeom>
          <a:noFill/>
          <a:ln>
            <a:noFill/>
          </a:ln>
        </p:spPr>
        <p:txBody>
          <a:bodyPr spcFirstLastPara="1" wrap="square" lIns="0" tIns="0" rIns="0" bIns="0" anchor="t" anchorCtr="0">
            <a:spAutoFit/>
          </a:bodyPr>
          <a:lstStyle>
            <a:lvl1pPr marR="0" lvl="0" algn="l">
              <a:lnSpc>
                <a:spcPct val="100000"/>
              </a:lnSpc>
              <a:spcBef>
                <a:spcPts val="0"/>
              </a:spcBef>
              <a:spcAft>
                <a:spcPts val="0"/>
              </a:spcAft>
              <a:buClr>
                <a:srgbClr val="000000"/>
              </a:buClr>
              <a:buSzPts val="700"/>
              <a:buFont typeface="Arial"/>
              <a:buNone/>
              <a:defRPr sz="1067" b="1" i="0" u="none" strike="noStrike" cap="none">
                <a:solidFill>
                  <a:srgbClr val="002F5D"/>
                </a:solidFill>
                <a:latin typeface="Arial"/>
                <a:ea typeface="Arial"/>
                <a:cs typeface="Arial"/>
                <a:sym typeface="Arial"/>
              </a:defRPr>
            </a:lvl1pPr>
            <a:lvl2pPr marR="0" lvl="1"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9pPr>
          </a:lstStyle>
          <a:p>
            <a:endParaRPr/>
          </a:p>
        </p:txBody>
      </p:sp>
      <p:sp>
        <p:nvSpPr>
          <p:cNvPr id="989" name="Google Shape;989;g3a3732cd231_1_3740"/>
          <p:cNvSpPr txBox="1">
            <a:spLocks noGrp="1"/>
          </p:cNvSpPr>
          <p:nvPr>
            <p:ph type="dt" idx="10"/>
          </p:nvPr>
        </p:nvSpPr>
        <p:spPr>
          <a:xfrm>
            <a:off x="609600" y="6377940"/>
            <a:ext cx="2804100" cy="215400"/>
          </a:xfrm>
          <a:prstGeom prst="rect">
            <a:avLst/>
          </a:prstGeom>
          <a:noFill/>
          <a:ln>
            <a:noFill/>
          </a:ln>
        </p:spPr>
        <p:txBody>
          <a:bodyPr spcFirstLastPara="1" wrap="square" lIns="0" tIns="0" rIns="0" bIns="0" anchor="t" anchorCtr="0">
            <a:spAutoFit/>
          </a:bodyPr>
          <a:lstStyle>
            <a:lvl1pPr marR="0" lvl="0" algn="l">
              <a:lnSpc>
                <a:spcPct val="100000"/>
              </a:lnSpc>
              <a:spcBef>
                <a:spcPts val="0"/>
              </a:spcBef>
              <a:spcAft>
                <a:spcPts val="0"/>
              </a:spcAft>
              <a:buClr>
                <a:srgbClr val="000000"/>
              </a:buClr>
              <a:buSzPts val="700"/>
              <a:buFont typeface="Arial"/>
              <a:buNone/>
              <a:defRPr sz="1400" b="0" i="0" u="none" strike="noStrike" cap="none">
                <a:solidFill>
                  <a:srgbClr val="888888"/>
                </a:solidFill>
                <a:latin typeface="Arial"/>
                <a:ea typeface="Arial"/>
                <a:cs typeface="Arial"/>
                <a:sym typeface="Arial"/>
              </a:defRPr>
            </a:lvl1pPr>
            <a:lvl2pPr marR="0" lvl="1"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700"/>
              <a:buFont typeface="Arial"/>
              <a:buNone/>
              <a:defRPr sz="1400" b="0" i="0" u="none" strike="noStrike" cap="none">
                <a:solidFill>
                  <a:srgbClr val="000000"/>
                </a:solidFill>
                <a:latin typeface="Arial"/>
                <a:ea typeface="Arial"/>
                <a:cs typeface="Arial"/>
                <a:sym typeface="Arial"/>
              </a:defRPr>
            </a:lvl9pPr>
          </a:lstStyle>
          <a:p>
            <a:endParaRPr/>
          </a:p>
        </p:txBody>
      </p:sp>
      <p:sp>
        <p:nvSpPr>
          <p:cNvPr id="990" name="Google Shape;990;g3a3732cd231_1_3740"/>
          <p:cNvSpPr txBox="1">
            <a:spLocks noGrp="1"/>
          </p:cNvSpPr>
          <p:nvPr>
            <p:ph type="sldNum" idx="12"/>
          </p:nvPr>
        </p:nvSpPr>
        <p:spPr>
          <a:xfrm>
            <a:off x="8778240" y="6377940"/>
            <a:ext cx="2804100" cy="215400"/>
          </a:xfrm>
          <a:prstGeom prst="rect">
            <a:avLst/>
          </a:prstGeom>
          <a:noFill/>
          <a:ln>
            <a:noFill/>
          </a:ln>
        </p:spPr>
        <p:txBody>
          <a:bodyPr spcFirstLastPara="1" wrap="square" lIns="0" tIns="0" rIns="0" bIns="0" anchor="t" anchorCtr="0">
            <a:sp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56512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0.xml><?xml version="1.0" encoding="utf-8"?>
<p:sldLayout xmlns:a="http://schemas.openxmlformats.org/drawingml/2006/main" xmlns:r="http://schemas.openxmlformats.org/officeDocument/2006/relationships" xmlns:p="http://schemas.openxmlformats.org/presentationml/2006/main" matchingName="1_Title Slide">
  <p:cSld name="1_Title Slide">
    <p:bg>
      <p:bgPr>
        <a:solidFill>
          <a:srgbClr val="CC90C5"/>
        </a:solidFill>
        <a:effectLst/>
      </p:bgPr>
    </p:bg>
    <p:spTree>
      <p:nvGrpSpPr>
        <p:cNvPr id="1" name="Shape 991"/>
        <p:cNvGrpSpPr/>
        <p:nvPr/>
      </p:nvGrpSpPr>
      <p:grpSpPr>
        <a:xfrm>
          <a:off x="0" y="0"/>
          <a:ext cx="0" cy="0"/>
          <a:chOff x="0" y="0"/>
          <a:chExt cx="0" cy="0"/>
        </a:xfrm>
      </p:grpSpPr>
      <p:pic>
        <p:nvPicPr>
          <p:cNvPr id="992" name="Google Shape;992;g3a3732cd231_1_3746" descr="Flor de color azul&#10;&#10;Descripción generada automáticamente con confianza media"/>
          <p:cNvPicPr preferRelativeResize="0"/>
          <p:nvPr/>
        </p:nvPicPr>
        <p:blipFill rotWithShape="1">
          <a:blip r:embed="rId2">
            <a:alphaModFix/>
          </a:blip>
          <a:srcRect/>
          <a:stretch/>
        </p:blipFill>
        <p:spPr>
          <a:xfrm>
            <a:off x="233095" y="272052"/>
            <a:ext cx="11725813" cy="6313897"/>
          </a:xfrm>
          <a:prstGeom prst="rect">
            <a:avLst/>
          </a:prstGeom>
          <a:noFill/>
          <a:ln>
            <a:noFill/>
          </a:ln>
        </p:spPr>
      </p:pic>
      <p:pic>
        <p:nvPicPr>
          <p:cNvPr id="993" name="Google Shape;993;g3a3732cd231_1_3746" descr="Un dibujo de una cara feliz&#10;&#10;Descripción generada automáticamente con confianza baja"/>
          <p:cNvPicPr preferRelativeResize="0"/>
          <p:nvPr/>
        </p:nvPicPr>
        <p:blipFill rotWithShape="1">
          <a:blip r:embed="rId3">
            <a:alphaModFix/>
          </a:blip>
          <a:srcRect/>
          <a:stretch/>
        </p:blipFill>
        <p:spPr>
          <a:xfrm>
            <a:off x="821635" y="1948071"/>
            <a:ext cx="1110107" cy="1086487"/>
          </a:xfrm>
          <a:prstGeom prst="rect">
            <a:avLst/>
          </a:prstGeom>
          <a:noFill/>
          <a:ln>
            <a:noFill/>
          </a:ln>
        </p:spPr>
      </p:pic>
      <p:pic>
        <p:nvPicPr>
          <p:cNvPr id="994" name="Google Shape;994;g3a3732cd231_1_3746"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995" name="Google Shape;995;g3a3732cd231_1_3746"/>
          <p:cNvSpPr txBox="1">
            <a:spLocks noGrp="1"/>
          </p:cNvSpPr>
          <p:nvPr>
            <p:ph type="title"/>
          </p:nvPr>
        </p:nvSpPr>
        <p:spPr>
          <a:xfrm>
            <a:off x="515939" y="3083487"/>
            <a:ext cx="6069600" cy="11079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3600"/>
              <a:buFont typeface="Calibri"/>
              <a:buNone/>
              <a:defRPr sz="3600" b="1"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6" name="Google Shape;996;g3a3732cd231_1_3746"/>
          <p:cNvSpPr txBox="1">
            <a:spLocks noGrp="1"/>
          </p:cNvSpPr>
          <p:nvPr>
            <p:ph type="body" idx="1"/>
          </p:nvPr>
        </p:nvSpPr>
        <p:spPr>
          <a:xfrm>
            <a:off x="515939" y="4423070"/>
            <a:ext cx="6069600" cy="5961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2400"/>
              <a:buFont typeface="Calibri"/>
              <a:buNone/>
              <a:defRPr sz="2400" b="1" i="0">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3641194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1.xml><?xml version="1.0" encoding="utf-8"?>
<p:sldLayout xmlns:a="http://schemas.openxmlformats.org/drawingml/2006/main" xmlns:r="http://schemas.openxmlformats.org/officeDocument/2006/relationships" xmlns:p="http://schemas.openxmlformats.org/presentationml/2006/main" matchingName="BLANK_SLIDE">
  <p:cSld name="BLANK_SLIDE">
    <p:spTree>
      <p:nvGrpSpPr>
        <p:cNvPr id="1" name="Shape 997"/>
        <p:cNvGrpSpPr/>
        <p:nvPr/>
      </p:nvGrpSpPr>
      <p:grpSpPr>
        <a:xfrm>
          <a:off x="0" y="0"/>
          <a:ext cx="0" cy="0"/>
          <a:chOff x="0" y="0"/>
          <a:chExt cx="0" cy="0"/>
        </a:xfrm>
      </p:grpSpPr>
    </p:spTree>
    <p:extLst>
      <p:ext uri="{BB962C8B-B14F-4D97-AF65-F5344CB8AC3E}">
        <p14:creationId xmlns:p14="http://schemas.microsoft.com/office/powerpoint/2010/main" val="36521474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2.xml><?xml version="1.0" encoding="utf-8"?>
<p:sldLayout xmlns:a="http://schemas.openxmlformats.org/drawingml/2006/main" xmlns:r="http://schemas.openxmlformats.org/officeDocument/2006/relationships" xmlns:p="http://schemas.openxmlformats.org/presentationml/2006/main" matchingName="2_Title Slide">
  <p:cSld name="2_Title Slide">
    <p:bg>
      <p:bgPr>
        <a:solidFill>
          <a:srgbClr val="CC90C5"/>
        </a:solidFill>
        <a:effectLst/>
      </p:bgPr>
    </p:bg>
    <p:spTree>
      <p:nvGrpSpPr>
        <p:cNvPr id="1" name="Shape 998"/>
        <p:cNvGrpSpPr/>
        <p:nvPr/>
      </p:nvGrpSpPr>
      <p:grpSpPr>
        <a:xfrm>
          <a:off x="0" y="0"/>
          <a:ext cx="0" cy="0"/>
          <a:chOff x="0" y="0"/>
          <a:chExt cx="0" cy="0"/>
        </a:xfrm>
      </p:grpSpPr>
      <p:pic>
        <p:nvPicPr>
          <p:cNvPr id="999" name="Google Shape;999;g3a3732cd231_1_3753"/>
          <p:cNvPicPr preferRelativeResize="0"/>
          <p:nvPr/>
        </p:nvPicPr>
        <p:blipFill rotWithShape="1">
          <a:blip r:embed="rId2">
            <a:alphaModFix/>
          </a:blip>
          <a:srcRect/>
          <a:stretch/>
        </p:blipFill>
        <p:spPr>
          <a:xfrm>
            <a:off x="233095" y="129511"/>
            <a:ext cx="11725418" cy="6592758"/>
          </a:xfrm>
          <a:prstGeom prst="rect">
            <a:avLst/>
          </a:prstGeom>
          <a:noFill/>
          <a:ln>
            <a:noFill/>
          </a:ln>
        </p:spPr>
      </p:pic>
      <p:pic>
        <p:nvPicPr>
          <p:cNvPr id="1000" name="Google Shape;1000;g3a3732cd231_1_3753" descr="Un dibujo de una cara feliz&#10;&#10;Descripción generada automáticamente con confianza baja"/>
          <p:cNvPicPr preferRelativeResize="0"/>
          <p:nvPr/>
        </p:nvPicPr>
        <p:blipFill rotWithShape="1">
          <a:blip r:embed="rId3">
            <a:alphaModFix/>
          </a:blip>
          <a:srcRect/>
          <a:stretch/>
        </p:blipFill>
        <p:spPr>
          <a:xfrm>
            <a:off x="821635" y="1948071"/>
            <a:ext cx="1110107" cy="1086487"/>
          </a:xfrm>
          <a:prstGeom prst="rect">
            <a:avLst/>
          </a:prstGeom>
          <a:noFill/>
          <a:ln>
            <a:noFill/>
          </a:ln>
        </p:spPr>
      </p:pic>
      <p:pic>
        <p:nvPicPr>
          <p:cNvPr id="1001" name="Google Shape;1001;g3a3732cd231_1_3753"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002" name="Google Shape;1002;g3a3732cd231_1_3753"/>
          <p:cNvSpPr txBox="1">
            <a:spLocks noGrp="1"/>
          </p:cNvSpPr>
          <p:nvPr>
            <p:ph type="title"/>
          </p:nvPr>
        </p:nvSpPr>
        <p:spPr>
          <a:xfrm>
            <a:off x="515939" y="3083487"/>
            <a:ext cx="6069600" cy="11079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3600"/>
              <a:buFont typeface="Calibri"/>
              <a:buNone/>
              <a:defRPr sz="3600" b="1"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3" name="Google Shape;1003;g3a3732cd231_1_3753"/>
          <p:cNvSpPr txBox="1">
            <a:spLocks noGrp="1"/>
          </p:cNvSpPr>
          <p:nvPr>
            <p:ph type="body" idx="1"/>
          </p:nvPr>
        </p:nvSpPr>
        <p:spPr>
          <a:xfrm>
            <a:off x="515939" y="4423070"/>
            <a:ext cx="6069600" cy="5961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2400"/>
              <a:buFont typeface="Calibri"/>
              <a:buNone/>
              <a:defRPr sz="2400" b="1" i="0">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238230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3.xml><?xml version="1.0" encoding="utf-8"?>
<p:sldLayout xmlns:a="http://schemas.openxmlformats.org/drawingml/2006/main" xmlns:r="http://schemas.openxmlformats.org/officeDocument/2006/relationships" xmlns:p="http://schemas.openxmlformats.org/presentationml/2006/main" matchingName="7_Title and Content (notes)">
  <p:cSld name="7_Title and Content (notes)">
    <p:spTree>
      <p:nvGrpSpPr>
        <p:cNvPr id="1" name="Shape 1004"/>
        <p:cNvGrpSpPr/>
        <p:nvPr/>
      </p:nvGrpSpPr>
      <p:grpSpPr>
        <a:xfrm>
          <a:off x="0" y="0"/>
          <a:ext cx="0" cy="0"/>
          <a:chOff x="0" y="0"/>
          <a:chExt cx="0" cy="0"/>
        </a:xfrm>
      </p:grpSpPr>
      <p:pic>
        <p:nvPicPr>
          <p:cNvPr id="1005" name="Google Shape;1005;g3a3732cd231_1_3759" descr="Forma&#10;&#10;Descripción generada automáticamente con confianza media"/>
          <p:cNvPicPr preferRelativeResize="0"/>
          <p:nvPr/>
        </p:nvPicPr>
        <p:blipFill rotWithShape="1">
          <a:blip r:embed="rId2">
            <a:alphaModFix amt="50000"/>
          </a:blip>
          <a:srcRect/>
          <a:stretch/>
        </p:blipFill>
        <p:spPr>
          <a:xfrm>
            <a:off x="235023" y="196889"/>
            <a:ext cx="11721954" cy="6551999"/>
          </a:xfrm>
          <a:prstGeom prst="rect">
            <a:avLst/>
          </a:prstGeom>
          <a:noFill/>
          <a:ln>
            <a:noFill/>
          </a:ln>
        </p:spPr>
      </p:pic>
      <p:pic>
        <p:nvPicPr>
          <p:cNvPr id="1006" name="Google Shape;1006;g3a3732cd231_1_3759"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007" name="Google Shape;1007;g3a3732cd231_1_3759"/>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008" name="Google Shape;1008;g3a3732cd231_1_3759"/>
          <p:cNvSpPr txBox="1">
            <a:spLocks noGrp="1"/>
          </p:cNvSpPr>
          <p:nvPr>
            <p:ph type="title"/>
          </p:nvPr>
        </p:nvSpPr>
        <p:spPr>
          <a:xfrm>
            <a:off x="515938" y="307546"/>
            <a:ext cx="104568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3000"/>
              <a:buNone/>
              <a:defRPr sz="2400">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9" name="Google Shape;1009;g3a3732cd231_1_3759"/>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2000"/>
              <a:buFont typeface="Arial"/>
              <a:buNone/>
              <a:defRPr sz="800">
                <a:latin typeface="Arial"/>
                <a:ea typeface="Arial"/>
                <a:cs typeface="Arial"/>
                <a:sym typeface="Arial"/>
              </a:defRPr>
            </a:lvl1pPr>
            <a:lvl2pPr marL="914400" lvl="1" indent="-342900" algn="l">
              <a:lnSpc>
                <a:spcPct val="100000"/>
              </a:lnSpc>
              <a:spcBef>
                <a:spcPts val="900"/>
              </a:spcBef>
              <a:spcAft>
                <a:spcPts val="0"/>
              </a:spcAft>
              <a:buSzPts val="1800"/>
              <a:buChar char="–"/>
              <a:defRPr/>
            </a:lvl2pPr>
            <a:lvl3pPr marL="1371600" lvl="2" indent="-330200" algn="l">
              <a:lnSpc>
                <a:spcPct val="100000"/>
              </a:lnSpc>
              <a:spcBef>
                <a:spcPts val="600"/>
              </a:spcBef>
              <a:spcAft>
                <a:spcPts val="0"/>
              </a:spcAft>
              <a:buSzPts val="1600"/>
              <a:buChar char="•"/>
              <a:defRPr/>
            </a:lvl3pPr>
            <a:lvl4pPr marL="1828800" lvl="3" indent="-330200" algn="l">
              <a:lnSpc>
                <a:spcPct val="100000"/>
              </a:lnSpc>
              <a:spcBef>
                <a:spcPts val="400"/>
              </a:spcBef>
              <a:spcAft>
                <a:spcPts val="0"/>
              </a:spcAft>
              <a:buSzPts val="1600"/>
              <a:buChar char="–"/>
              <a:defRPr/>
            </a:lvl4pPr>
            <a:lvl5pPr marL="2286000" lvl="4" indent="-330200" algn="l">
              <a:lnSpc>
                <a:spcPct val="100000"/>
              </a:lnSpc>
              <a:spcBef>
                <a:spcPts val="400"/>
              </a:spcBef>
              <a:spcAft>
                <a:spcPts val="0"/>
              </a:spcAft>
              <a:buSzPts val="16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pic>
        <p:nvPicPr>
          <p:cNvPr id="1010" name="Google Shape;1010;g3a3732cd231_1_3759"/>
          <p:cNvPicPr preferRelativeResize="0"/>
          <p:nvPr/>
        </p:nvPicPr>
        <p:blipFill rotWithShape="1">
          <a:blip r:embed="rId4">
            <a:alphaModFix/>
          </a:blip>
          <a:srcRect l="1557" t="1915" r="1090" b="836"/>
          <a:stretch/>
        </p:blipFill>
        <p:spPr>
          <a:xfrm>
            <a:off x="11046650" y="354836"/>
            <a:ext cx="797720" cy="428625"/>
          </a:xfrm>
          <a:prstGeom prst="rect">
            <a:avLst/>
          </a:prstGeom>
          <a:noFill/>
          <a:ln>
            <a:noFill/>
          </a:ln>
        </p:spPr>
      </p:pic>
    </p:spTree>
    <p:extLst>
      <p:ext uri="{BB962C8B-B14F-4D97-AF65-F5344CB8AC3E}">
        <p14:creationId xmlns:p14="http://schemas.microsoft.com/office/powerpoint/2010/main" val="10839217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11"/>
        <p:cNvGrpSpPr/>
        <p:nvPr/>
      </p:nvGrpSpPr>
      <p:grpSpPr>
        <a:xfrm>
          <a:off x="0" y="0"/>
          <a:ext cx="0" cy="0"/>
          <a:chOff x="0" y="0"/>
          <a:chExt cx="0" cy="0"/>
        </a:xfrm>
      </p:grpSpPr>
      <p:sp>
        <p:nvSpPr>
          <p:cNvPr id="1012" name="Google Shape;1012;g3a3732cd231_1_376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Calibri"/>
                <a:ea typeface="Calibri"/>
                <a:cs typeface="Calibri"/>
                <a:sym typeface="Calibri"/>
              </a:defRPr>
            </a:lvl1pPr>
            <a:lvl2pPr marR="0" lvl="1"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013" name="Google Shape;1013;g3a3732cd231_1_3766"/>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014" name="Google Shape;1014;g3a3732cd231_1_3766"/>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L="0" marR="0" lvl="0"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L="0" marR="0" lvl="1"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0" marR="0" lvl="2"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0" marR="0" lvl="3"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0" marR="0" lvl="4"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0" marR="0" lvl="5"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0" marR="0" lvl="6"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0" marR="0" lvl="7"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0" marR="0" lvl="8"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6205355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5.xml><?xml version="1.0" encoding="utf-8"?>
<p:sldLayout xmlns:a="http://schemas.openxmlformats.org/drawingml/2006/main" xmlns:r="http://schemas.openxmlformats.org/officeDocument/2006/relationships" xmlns:p="http://schemas.openxmlformats.org/presentationml/2006/main" matchingName="5_Title and Content (notes)">
  <p:cSld name="5_Title and Content (notes)">
    <p:spTree>
      <p:nvGrpSpPr>
        <p:cNvPr id="1" name="Shape 1015"/>
        <p:cNvGrpSpPr/>
        <p:nvPr/>
      </p:nvGrpSpPr>
      <p:grpSpPr>
        <a:xfrm>
          <a:off x="0" y="0"/>
          <a:ext cx="0" cy="0"/>
          <a:chOff x="0" y="0"/>
          <a:chExt cx="0" cy="0"/>
        </a:xfrm>
      </p:grpSpPr>
      <p:pic>
        <p:nvPicPr>
          <p:cNvPr id="1016" name="Google Shape;1016;g3a3732cd231_1_3770" descr="Forma&#10;&#10;Descripción generada automáticamente con confianza media"/>
          <p:cNvPicPr preferRelativeResize="0"/>
          <p:nvPr/>
        </p:nvPicPr>
        <p:blipFill rotWithShape="1">
          <a:blip r:embed="rId2">
            <a:alphaModFix amt="50000"/>
          </a:blip>
          <a:srcRect/>
          <a:stretch/>
        </p:blipFill>
        <p:spPr>
          <a:xfrm>
            <a:off x="235023" y="196889"/>
            <a:ext cx="11721954" cy="6551999"/>
          </a:xfrm>
          <a:prstGeom prst="rect">
            <a:avLst/>
          </a:prstGeom>
          <a:noFill/>
          <a:ln>
            <a:noFill/>
          </a:ln>
        </p:spPr>
      </p:pic>
      <p:pic>
        <p:nvPicPr>
          <p:cNvPr id="1017" name="Google Shape;1017;g3a3732cd231_1_3770"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018" name="Google Shape;1018;g3a3732cd231_1_3770"/>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019" name="Google Shape;1019;g3a3732cd231_1_3770"/>
          <p:cNvSpPr txBox="1">
            <a:spLocks noGrp="1"/>
          </p:cNvSpPr>
          <p:nvPr>
            <p:ph type="title"/>
          </p:nvPr>
        </p:nvSpPr>
        <p:spPr>
          <a:xfrm>
            <a:off x="515938" y="307546"/>
            <a:ext cx="112665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0" name="Google Shape;1020;g3a3732cd231_1_3770"/>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2000"/>
              <a:buFont typeface="Calibri"/>
              <a:buNone/>
              <a:defRPr sz="1000"/>
            </a:lvl1pPr>
            <a:lvl2pPr marL="914400" lvl="1" indent="-342900" algn="l">
              <a:lnSpc>
                <a:spcPct val="100000"/>
              </a:lnSpc>
              <a:spcBef>
                <a:spcPts val="900"/>
              </a:spcBef>
              <a:spcAft>
                <a:spcPts val="0"/>
              </a:spcAft>
              <a:buSzPts val="1800"/>
              <a:buChar char="–"/>
              <a:defRPr/>
            </a:lvl2pPr>
            <a:lvl3pPr marL="1371600" lvl="2" indent="-330200" algn="l">
              <a:lnSpc>
                <a:spcPct val="100000"/>
              </a:lnSpc>
              <a:spcBef>
                <a:spcPts val="600"/>
              </a:spcBef>
              <a:spcAft>
                <a:spcPts val="0"/>
              </a:spcAft>
              <a:buSzPts val="1600"/>
              <a:buChar char="•"/>
              <a:defRPr/>
            </a:lvl3pPr>
            <a:lvl4pPr marL="1828800" lvl="3" indent="-330200" algn="l">
              <a:lnSpc>
                <a:spcPct val="100000"/>
              </a:lnSpc>
              <a:spcBef>
                <a:spcPts val="400"/>
              </a:spcBef>
              <a:spcAft>
                <a:spcPts val="0"/>
              </a:spcAft>
              <a:buSzPts val="1600"/>
              <a:buChar char="–"/>
              <a:defRPr/>
            </a:lvl4pPr>
            <a:lvl5pPr marL="2286000" lvl="4" indent="-330200" algn="l">
              <a:lnSpc>
                <a:spcPct val="100000"/>
              </a:lnSpc>
              <a:spcBef>
                <a:spcPts val="400"/>
              </a:spcBef>
              <a:spcAft>
                <a:spcPts val="0"/>
              </a:spcAft>
              <a:buSzPts val="16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pic>
        <p:nvPicPr>
          <p:cNvPr id="1021" name="Google Shape;1021;g3a3732cd231_1_3770"/>
          <p:cNvPicPr preferRelativeResize="0"/>
          <p:nvPr/>
        </p:nvPicPr>
        <p:blipFill rotWithShape="1">
          <a:blip r:embed="rId4">
            <a:alphaModFix/>
          </a:blip>
          <a:srcRect l="1557" t="1915" r="1090" b="836"/>
          <a:stretch/>
        </p:blipFill>
        <p:spPr>
          <a:xfrm>
            <a:off x="11046650" y="354836"/>
            <a:ext cx="797720" cy="428625"/>
          </a:xfrm>
          <a:prstGeom prst="rect">
            <a:avLst/>
          </a:prstGeom>
          <a:noFill/>
          <a:ln>
            <a:noFill/>
          </a:ln>
        </p:spPr>
      </p:pic>
    </p:spTree>
    <p:extLst>
      <p:ext uri="{BB962C8B-B14F-4D97-AF65-F5344CB8AC3E}">
        <p14:creationId xmlns:p14="http://schemas.microsoft.com/office/powerpoint/2010/main" val="9355041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6.xml><?xml version="1.0" encoding="utf-8"?>
<p:sldLayout xmlns:a="http://schemas.openxmlformats.org/drawingml/2006/main" xmlns:r="http://schemas.openxmlformats.org/officeDocument/2006/relationships" xmlns:p="http://schemas.openxmlformats.org/presentationml/2006/main" matchingName="Title Only">
  <p:cSld name="Title Only">
    <p:bg>
      <p:bgPr>
        <a:solidFill>
          <a:srgbClr val="FFFFFF"/>
        </a:solidFill>
        <a:effectLst/>
      </p:bgPr>
    </p:bg>
    <p:spTree>
      <p:nvGrpSpPr>
        <p:cNvPr id="1" name="Shape 1022"/>
        <p:cNvGrpSpPr/>
        <p:nvPr/>
      </p:nvGrpSpPr>
      <p:grpSpPr>
        <a:xfrm>
          <a:off x="0" y="0"/>
          <a:ext cx="0" cy="0"/>
          <a:chOff x="0" y="0"/>
          <a:chExt cx="0" cy="0"/>
        </a:xfrm>
      </p:grpSpPr>
      <p:sp>
        <p:nvSpPr>
          <p:cNvPr id="1023" name="Google Shape;1023;g3a3732cd231_1_3777"/>
          <p:cNvSpPr txBox="1">
            <a:spLocks noGrp="1"/>
          </p:cNvSpPr>
          <p:nvPr>
            <p:ph type="title"/>
          </p:nvPr>
        </p:nvSpPr>
        <p:spPr>
          <a:xfrm>
            <a:off x="515937" y="307546"/>
            <a:ext cx="113046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4" name="Google Shape;1024;g3a3732cd231_1_3777"/>
          <p:cNvSpPr txBox="1">
            <a:spLocks noGrp="1"/>
          </p:cNvSpPr>
          <p:nvPr>
            <p:ph type="body" idx="1"/>
          </p:nvPr>
        </p:nvSpPr>
        <p:spPr>
          <a:xfrm>
            <a:off x="1346200" y="6275487"/>
            <a:ext cx="7937400" cy="153900"/>
          </a:xfrm>
          <a:prstGeom prst="rect">
            <a:avLst/>
          </a:prstGeom>
          <a:noFill/>
          <a:ln>
            <a:noFill/>
          </a:ln>
        </p:spPr>
        <p:txBody>
          <a:bodyPr spcFirstLastPara="1" wrap="square" lIns="0" tIns="0" rIns="0" bIns="0" anchor="b" anchorCtr="0">
            <a:spAutoFit/>
          </a:bodyPr>
          <a:lstStyle>
            <a:lvl1pPr marL="457200" lvl="0" indent="-228600" algn="l">
              <a:lnSpc>
                <a:spcPct val="100000"/>
              </a:lnSpc>
              <a:spcBef>
                <a:spcPts val="0"/>
              </a:spcBef>
              <a:spcAft>
                <a:spcPts val="0"/>
              </a:spcAft>
              <a:buSzPts val="2000"/>
              <a:buNone/>
              <a:defRPr sz="1000">
                <a:solidFill>
                  <a:schemeClr val="accent5"/>
                </a:solidFill>
              </a:defRPr>
            </a:lvl1pPr>
            <a:lvl2pPr marL="914400" lvl="1" indent="-342900" algn="l">
              <a:lnSpc>
                <a:spcPct val="100000"/>
              </a:lnSpc>
              <a:spcBef>
                <a:spcPts val="900"/>
              </a:spcBef>
              <a:spcAft>
                <a:spcPts val="0"/>
              </a:spcAft>
              <a:buSzPts val="1800"/>
              <a:buChar char="–"/>
              <a:defRPr/>
            </a:lvl2pPr>
            <a:lvl3pPr marL="1371600" lvl="2" indent="-330200" algn="l">
              <a:lnSpc>
                <a:spcPct val="100000"/>
              </a:lnSpc>
              <a:spcBef>
                <a:spcPts val="600"/>
              </a:spcBef>
              <a:spcAft>
                <a:spcPts val="0"/>
              </a:spcAft>
              <a:buSzPts val="1600"/>
              <a:buChar char="•"/>
              <a:defRPr/>
            </a:lvl3pPr>
            <a:lvl4pPr marL="1828800" lvl="3" indent="-330200" algn="l">
              <a:lnSpc>
                <a:spcPct val="100000"/>
              </a:lnSpc>
              <a:spcBef>
                <a:spcPts val="400"/>
              </a:spcBef>
              <a:spcAft>
                <a:spcPts val="0"/>
              </a:spcAft>
              <a:buSzPts val="1600"/>
              <a:buChar char="–"/>
              <a:defRPr/>
            </a:lvl4pPr>
            <a:lvl5pPr marL="2286000" lvl="4" indent="-330200" algn="l">
              <a:lnSpc>
                <a:spcPct val="100000"/>
              </a:lnSpc>
              <a:spcBef>
                <a:spcPts val="400"/>
              </a:spcBef>
              <a:spcAft>
                <a:spcPts val="0"/>
              </a:spcAft>
              <a:buSzPts val="16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spTree>
    <p:extLst>
      <p:ext uri="{BB962C8B-B14F-4D97-AF65-F5344CB8AC3E}">
        <p14:creationId xmlns:p14="http://schemas.microsoft.com/office/powerpoint/2010/main" val="9444927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7.xml><?xml version="1.0" encoding="utf-8"?>
<p:sldLayout xmlns:a="http://schemas.openxmlformats.org/drawingml/2006/main" xmlns:r="http://schemas.openxmlformats.org/officeDocument/2006/relationships" xmlns:p="http://schemas.openxmlformats.org/presentationml/2006/main" showMasterSp="0" matchingName="Title Slide">
  <p:cSld name="Title Slide">
    <p:spTree>
      <p:nvGrpSpPr>
        <p:cNvPr id="1" name="Shape 1025"/>
        <p:cNvGrpSpPr/>
        <p:nvPr/>
      </p:nvGrpSpPr>
      <p:grpSpPr>
        <a:xfrm>
          <a:off x="0" y="0"/>
          <a:ext cx="0" cy="0"/>
          <a:chOff x="0" y="0"/>
          <a:chExt cx="0" cy="0"/>
        </a:xfrm>
      </p:grpSpPr>
      <p:pic>
        <p:nvPicPr>
          <p:cNvPr id="1026" name="Google Shape;1026;g3a3732cd231_1_3780" descr="Un papalote de colores en un fondo blanco&#10;&#10;Descripción generada automáticamente con confianza baja"/>
          <p:cNvPicPr preferRelativeResize="0"/>
          <p:nvPr/>
        </p:nvPicPr>
        <p:blipFill rotWithShape="1">
          <a:blip r:embed="rId2">
            <a:alphaModFix/>
          </a:blip>
          <a:srcRect/>
          <a:stretch/>
        </p:blipFill>
        <p:spPr>
          <a:xfrm>
            <a:off x="233095" y="272052"/>
            <a:ext cx="11725813" cy="6313898"/>
          </a:xfrm>
          <a:prstGeom prst="rect">
            <a:avLst/>
          </a:prstGeom>
          <a:noFill/>
          <a:ln>
            <a:noFill/>
          </a:ln>
        </p:spPr>
      </p:pic>
      <p:pic>
        <p:nvPicPr>
          <p:cNvPr id="1027" name="Google Shape;1027;g3a3732cd231_1_3780" descr="Un dibujo de una cara feliz&#10;&#10;Descripción generada automáticamente con confianza baja"/>
          <p:cNvPicPr preferRelativeResize="0"/>
          <p:nvPr/>
        </p:nvPicPr>
        <p:blipFill rotWithShape="1">
          <a:blip r:embed="rId3">
            <a:alphaModFix/>
          </a:blip>
          <a:srcRect/>
          <a:stretch/>
        </p:blipFill>
        <p:spPr>
          <a:xfrm>
            <a:off x="821635" y="1948071"/>
            <a:ext cx="1110107" cy="1086487"/>
          </a:xfrm>
          <a:prstGeom prst="rect">
            <a:avLst/>
          </a:prstGeom>
          <a:noFill/>
          <a:ln>
            <a:noFill/>
          </a:ln>
        </p:spPr>
      </p:pic>
      <p:pic>
        <p:nvPicPr>
          <p:cNvPr id="1028" name="Google Shape;1028;g3a3732cd231_1_3780"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029" name="Google Shape;1029;g3a3732cd231_1_3780"/>
          <p:cNvSpPr txBox="1">
            <a:spLocks noGrp="1"/>
          </p:cNvSpPr>
          <p:nvPr>
            <p:ph type="title"/>
          </p:nvPr>
        </p:nvSpPr>
        <p:spPr>
          <a:xfrm>
            <a:off x="515939" y="3083487"/>
            <a:ext cx="6069600" cy="11079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3600"/>
              <a:buFont typeface="Calibri"/>
              <a:buNone/>
              <a:defRPr sz="3600" b="1"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0" name="Google Shape;1030;g3a3732cd231_1_3780"/>
          <p:cNvSpPr txBox="1">
            <a:spLocks noGrp="1"/>
          </p:cNvSpPr>
          <p:nvPr>
            <p:ph type="body" idx="1"/>
          </p:nvPr>
        </p:nvSpPr>
        <p:spPr>
          <a:xfrm>
            <a:off x="515939" y="4423070"/>
            <a:ext cx="6069600" cy="5961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2400"/>
              <a:buFont typeface="Calibri"/>
              <a:buNone/>
              <a:defRPr sz="2400" b="1" i="0">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3331502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8.xml><?xml version="1.0" encoding="utf-8"?>
<p:sldLayout xmlns:a="http://schemas.openxmlformats.org/drawingml/2006/main" xmlns:r="http://schemas.openxmlformats.org/officeDocument/2006/relationships" xmlns:p="http://schemas.openxmlformats.org/presentationml/2006/main" showMasterSp="0" matchingName="Section Slide">
  <p:cSld name="Section Slide">
    <p:spTree>
      <p:nvGrpSpPr>
        <p:cNvPr id="1" name="Shape 1031"/>
        <p:cNvGrpSpPr/>
        <p:nvPr/>
      </p:nvGrpSpPr>
      <p:grpSpPr>
        <a:xfrm>
          <a:off x="0" y="0"/>
          <a:ext cx="0" cy="0"/>
          <a:chOff x="0" y="0"/>
          <a:chExt cx="0" cy="0"/>
        </a:xfrm>
      </p:grpSpPr>
      <p:pic>
        <p:nvPicPr>
          <p:cNvPr id="1032" name="Google Shape;1032;g3a3732cd231_1_3786" descr="Un papalote de colores en un fondo blanco&#10;&#10;Descripción generada automáticamente con confianza baja"/>
          <p:cNvPicPr preferRelativeResize="0"/>
          <p:nvPr/>
        </p:nvPicPr>
        <p:blipFill rotWithShape="1">
          <a:blip r:embed="rId2">
            <a:alphaModFix/>
          </a:blip>
          <a:srcRect/>
          <a:stretch/>
        </p:blipFill>
        <p:spPr>
          <a:xfrm>
            <a:off x="233095" y="272050"/>
            <a:ext cx="11725813" cy="6313898"/>
          </a:xfrm>
          <a:prstGeom prst="rect">
            <a:avLst/>
          </a:prstGeom>
          <a:noFill/>
          <a:ln>
            <a:noFill/>
          </a:ln>
        </p:spPr>
      </p:pic>
      <p:sp>
        <p:nvSpPr>
          <p:cNvPr id="1033" name="Google Shape;1033;g3a3732cd231_1_3786"/>
          <p:cNvSpPr/>
          <p:nvPr/>
        </p:nvSpPr>
        <p:spPr>
          <a:xfrm rot="10800000" flipH="1">
            <a:off x="237507" y="272142"/>
            <a:ext cx="3859500" cy="6313800"/>
          </a:xfrm>
          <a:prstGeom prst="round1Rect">
            <a:avLst>
              <a:gd name="adj" fmla="val 0"/>
            </a:avLst>
          </a:prstGeom>
          <a:solidFill>
            <a:srgbClr val="DD78E8">
              <a:alpha val="56470"/>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67"/>
              <a:buFont typeface="Calibri"/>
              <a:buNone/>
            </a:pPr>
            <a:endParaRPr sz="1867" b="0" i="0" u="none" strike="noStrike" cap="none">
              <a:solidFill>
                <a:schemeClr val="lt1"/>
              </a:solidFill>
              <a:latin typeface="Calibri"/>
              <a:ea typeface="Calibri"/>
              <a:cs typeface="Calibri"/>
              <a:sym typeface="Calibri"/>
            </a:endParaRPr>
          </a:p>
        </p:txBody>
      </p:sp>
      <p:sp>
        <p:nvSpPr>
          <p:cNvPr id="1034" name="Google Shape;1034;g3a3732cd231_1_3786"/>
          <p:cNvSpPr txBox="1">
            <a:spLocks noGrp="1"/>
          </p:cNvSpPr>
          <p:nvPr>
            <p:ph type="ctrTitle"/>
          </p:nvPr>
        </p:nvSpPr>
        <p:spPr>
          <a:xfrm>
            <a:off x="515938" y="3785320"/>
            <a:ext cx="4551300" cy="10860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lt1"/>
              </a:buClr>
              <a:buSzPts val="3600"/>
              <a:buFont typeface="Calibri"/>
              <a:buNone/>
              <a:defRPr sz="3600"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5" name="Google Shape;1035;g3a3732cd231_1_3786"/>
          <p:cNvSpPr txBox="1">
            <a:spLocks noGrp="1"/>
          </p:cNvSpPr>
          <p:nvPr>
            <p:ph type="subTitle" idx="1"/>
          </p:nvPr>
        </p:nvSpPr>
        <p:spPr>
          <a:xfrm>
            <a:off x="515938" y="4974601"/>
            <a:ext cx="4551300" cy="1109100"/>
          </a:xfrm>
          <a:prstGeom prst="rect">
            <a:avLst/>
          </a:prstGeom>
          <a:noFill/>
          <a:ln>
            <a:noFill/>
          </a:ln>
        </p:spPr>
        <p:txBody>
          <a:bodyPr spcFirstLastPara="1" wrap="square" lIns="0" tIns="0" rIns="0" bIns="0" anchor="t" anchorCtr="0">
            <a:noAutofit/>
          </a:bodyPr>
          <a:lstStyle>
            <a:lvl1pPr lvl="0" algn="l">
              <a:lnSpc>
                <a:spcPct val="100000"/>
              </a:lnSpc>
              <a:spcBef>
                <a:spcPts val="1200"/>
              </a:spcBef>
              <a:spcAft>
                <a:spcPts val="0"/>
              </a:spcAft>
              <a:buSzPts val="2400"/>
              <a:buNone/>
              <a:defRPr sz="2400" b="1" i="0">
                <a:solidFill>
                  <a:schemeClr val="lt1"/>
                </a:solidFill>
              </a:defRPr>
            </a:lvl1pPr>
            <a:lvl2pPr lvl="1" algn="l">
              <a:lnSpc>
                <a:spcPct val="100000"/>
              </a:lnSpc>
              <a:spcBef>
                <a:spcPts val="900"/>
              </a:spcBef>
              <a:spcAft>
                <a:spcPts val="0"/>
              </a:spcAft>
              <a:buSzPts val="1800"/>
              <a:buChar char="–"/>
              <a:defRPr/>
            </a:lvl2pPr>
            <a:lvl3pPr lvl="2" algn="l">
              <a:lnSpc>
                <a:spcPct val="100000"/>
              </a:lnSpc>
              <a:spcBef>
                <a:spcPts val="600"/>
              </a:spcBef>
              <a:spcAft>
                <a:spcPts val="0"/>
              </a:spcAft>
              <a:buSzPts val="1800"/>
              <a:buChar char="•"/>
              <a:defRPr/>
            </a:lvl3pPr>
            <a:lvl4pPr lvl="3" algn="l">
              <a:lnSpc>
                <a:spcPct val="100000"/>
              </a:lnSpc>
              <a:spcBef>
                <a:spcPts val="400"/>
              </a:spcBef>
              <a:spcAft>
                <a:spcPts val="0"/>
              </a:spcAft>
              <a:buSzPts val="1800"/>
              <a:buChar char="–"/>
              <a:defRPr/>
            </a:lvl4pPr>
            <a:lvl5pPr lvl="4" algn="l">
              <a:lnSpc>
                <a:spcPct val="100000"/>
              </a:lnSpc>
              <a:spcBef>
                <a:spcPts val="400"/>
              </a:spcBef>
              <a:spcAft>
                <a:spcPts val="0"/>
              </a:spcAft>
              <a:buSzPts val="1800"/>
              <a:buChar char="–"/>
              <a:defRPr/>
            </a:lvl5pPr>
            <a:lvl6pPr lvl="5" algn="l">
              <a:lnSpc>
                <a:spcPct val="100000"/>
              </a:lnSpc>
              <a:spcBef>
                <a:spcPts val="360"/>
              </a:spcBef>
              <a:spcAft>
                <a:spcPts val="0"/>
              </a:spcAft>
              <a:buClr>
                <a:schemeClr val="dk1"/>
              </a:buClr>
              <a:buSzPts val="1800"/>
              <a:buChar char="•"/>
              <a:defRPr/>
            </a:lvl6pPr>
            <a:lvl7pPr lvl="6" algn="l">
              <a:lnSpc>
                <a:spcPct val="100000"/>
              </a:lnSpc>
              <a:spcBef>
                <a:spcPts val="360"/>
              </a:spcBef>
              <a:spcAft>
                <a:spcPts val="0"/>
              </a:spcAft>
              <a:buClr>
                <a:schemeClr val="dk1"/>
              </a:buClr>
              <a:buSzPts val="1800"/>
              <a:buChar char="•"/>
              <a:defRPr/>
            </a:lvl7pPr>
            <a:lvl8pPr lvl="7" algn="l">
              <a:lnSpc>
                <a:spcPct val="100000"/>
              </a:lnSpc>
              <a:spcBef>
                <a:spcPts val="360"/>
              </a:spcBef>
              <a:spcAft>
                <a:spcPts val="0"/>
              </a:spcAft>
              <a:buClr>
                <a:schemeClr val="dk1"/>
              </a:buClr>
              <a:buSzPts val="1800"/>
              <a:buChar char="•"/>
              <a:defRPr/>
            </a:lvl8pPr>
            <a:lvl9pPr lvl="8" algn="l">
              <a:lnSpc>
                <a:spcPct val="100000"/>
              </a:lnSpc>
              <a:spcBef>
                <a:spcPts val="360"/>
              </a:spcBef>
              <a:spcAft>
                <a:spcPts val="0"/>
              </a:spcAft>
              <a:buClr>
                <a:schemeClr val="dk1"/>
              </a:buClr>
              <a:buSzPts val="1800"/>
              <a:buChar char="•"/>
              <a:defRPr/>
            </a:lvl9pPr>
          </a:lstStyle>
          <a:p>
            <a:endParaRPr/>
          </a:p>
        </p:txBody>
      </p:sp>
      <p:pic>
        <p:nvPicPr>
          <p:cNvPr id="1036" name="Google Shape;1036;g3a3732cd231_1_3786" descr="Un dibujo de una cara feliz&#10;&#10;Descripción generada automáticamente con confianza baja"/>
          <p:cNvPicPr preferRelativeResize="0"/>
          <p:nvPr/>
        </p:nvPicPr>
        <p:blipFill rotWithShape="1">
          <a:blip r:embed="rId3">
            <a:alphaModFix/>
          </a:blip>
          <a:srcRect/>
          <a:stretch/>
        </p:blipFill>
        <p:spPr>
          <a:xfrm>
            <a:off x="10666651" y="5407531"/>
            <a:ext cx="831220" cy="813535"/>
          </a:xfrm>
          <a:prstGeom prst="rect">
            <a:avLst/>
          </a:prstGeom>
          <a:noFill/>
          <a:ln>
            <a:noFill/>
          </a:ln>
        </p:spPr>
      </p:pic>
      <p:pic>
        <p:nvPicPr>
          <p:cNvPr id="1037" name="Google Shape;1037;g3a3732cd231_1_3786"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038" name="Google Shape;1038;g3a3732cd231_1_3786"/>
          <p:cNvSpPr txBox="1">
            <a:spLocks noGrp="1"/>
          </p:cNvSpPr>
          <p:nvPr>
            <p:ph type="body" idx="2"/>
          </p:nvPr>
        </p:nvSpPr>
        <p:spPr>
          <a:xfrm>
            <a:off x="515938" y="2657475"/>
            <a:ext cx="2466900" cy="10245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1200"/>
              </a:spcBef>
              <a:spcAft>
                <a:spcPts val="0"/>
              </a:spcAft>
              <a:buSzPts val="9600"/>
              <a:buNone/>
              <a:defRPr sz="9600" b="1">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048019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9.xml><?xml version="1.0" encoding="utf-8"?>
<p:sldLayout xmlns:a="http://schemas.openxmlformats.org/drawingml/2006/main" xmlns:r="http://schemas.openxmlformats.org/officeDocument/2006/relationships" xmlns:p="http://schemas.openxmlformats.org/presentationml/2006/main" matchingName="1_Section Slide">
  <p:cSld name="1_Section Slide">
    <p:bg>
      <p:bgPr>
        <a:solidFill>
          <a:srgbClr val="CC90C5"/>
        </a:solidFill>
        <a:effectLst/>
      </p:bgPr>
    </p:bg>
    <p:spTree>
      <p:nvGrpSpPr>
        <p:cNvPr id="1" name="Shape 1039"/>
        <p:cNvGrpSpPr/>
        <p:nvPr/>
      </p:nvGrpSpPr>
      <p:grpSpPr>
        <a:xfrm>
          <a:off x="0" y="0"/>
          <a:ext cx="0" cy="0"/>
          <a:chOff x="0" y="0"/>
          <a:chExt cx="0" cy="0"/>
        </a:xfrm>
      </p:grpSpPr>
      <p:pic>
        <p:nvPicPr>
          <p:cNvPr id="1040" name="Google Shape;1040;g3a3732cd231_1_3794" descr="Flor de color azul&#10;&#10;Descripción generada automáticamente con confianza media"/>
          <p:cNvPicPr preferRelativeResize="0"/>
          <p:nvPr/>
        </p:nvPicPr>
        <p:blipFill rotWithShape="1">
          <a:blip r:embed="rId2">
            <a:alphaModFix/>
          </a:blip>
          <a:srcRect/>
          <a:stretch/>
        </p:blipFill>
        <p:spPr>
          <a:xfrm>
            <a:off x="233095" y="272052"/>
            <a:ext cx="11725813" cy="6313897"/>
          </a:xfrm>
          <a:prstGeom prst="rect">
            <a:avLst/>
          </a:prstGeom>
          <a:noFill/>
          <a:ln>
            <a:noFill/>
          </a:ln>
        </p:spPr>
      </p:pic>
      <p:pic>
        <p:nvPicPr>
          <p:cNvPr id="1041" name="Google Shape;1041;g3a3732cd231_1_3794" descr="Un dibujo de una cara feliz&#10;&#10;Descripción generada automáticamente con confianza baja"/>
          <p:cNvPicPr preferRelativeResize="0"/>
          <p:nvPr/>
        </p:nvPicPr>
        <p:blipFill rotWithShape="1">
          <a:blip r:embed="rId3">
            <a:alphaModFix/>
          </a:blip>
          <a:srcRect/>
          <a:stretch/>
        </p:blipFill>
        <p:spPr>
          <a:xfrm>
            <a:off x="607991" y="541666"/>
            <a:ext cx="747465" cy="731561"/>
          </a:xfrm>
          <a:prstGeom prst="rect">
            <a:avLst/>
          </a:prstGeom>
          <a:noFill/>
          <a:ln>
            <a:noFill/>
          </a:ln>
        </p:spPr>
      </p:pic>
      <p:pic>
        <p:nvPicPr>
          <p:cNvPr id="1042" name="Google Shape;1042;g3a3732cd231_1_3794"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043" name="Google Shape;1043;g3a3732cd231_1_3794"/>
          <p:cNvSpPr/>
          <p:nvPr/>
        </p:nvSpPr>
        <p:spPr>
          <a:xfrm rot="10800000" flipH="1">
            <a:off x="237508" y="3800073"/>
            <a:ext cx="8490900" cy="1784700"/>
          </a:xfrm>
          <a:prstGeom prst="round1Rect">
            <a:avLst>
              <a:gd name="adj" fmla="val 33757"/>
            </a:avLst>
          </a:prstGeom>
          <a:solidFill>
            <a:srgbClr val="2D4FB0">
              <a:alpha val="51760"/>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67"/>
              <a:buFont typeface="Calibri"/>
              <a:buNone/>
            </a:pPr>
            <a:endParaRPr sz="1867" b="0" i="0" u="none" strike="noStrike" cap="none">
              <a:solidFill>
                <a:srgbClr val="EAA698"/>
              </a:solidFill>
              <a:latin typeface="Calibri"/>
              <a:ea typeface="Calibri"/>
              <a:cs typeface="Calibri"/>
              <a:sym typeface="Calibri"/>
            </a:endParaRPr>
          </a:p>
        </p:txBody>
      </p:sp>
      <p:cxnSp>
        <p:nvCxnSpPr>
          <p:cNvPr id="1044" name="Google Shape;1044;g3a3732cd231_1_3794"/>
          <p:cNvCxnSpPr/>
          <p:nvPr/>
        </p:nvCxnSpPr>
        <p:spPr>
          <a:xfrm>
            <a:off x="518816" y="4214773"/>
            <a:ext cx="0" cy="955200"/>
          </a:xfrm>
          <a:prstGeom prst="straightConnector1">
            <a:avLst/>
          </a:prstGeom>
          <a:noFill/>
          <a:ln w="31750" cap="flat" cmpd="sng">
            <a:solidFill>
              <a:srgbClr val="CB90C5"/>
            </a:solidFill>
            <a:prstDash val="solid"/>
            <a:miter lim="800000"/>
            <a:headEnd type="none" w="sm" len="sm"/>
            <a:tailEnd type="none" w="sm" len="sm"/>
          </a:ln>
        </p:spPr>
      </p:cxnSp>
      <p:sp>
        <p:nvSpPr>
          <p:cNvPr id="1045" name="Google Shape;1045;g3a3732cd231_1_3794"/>
          <p:cNvSpPr txBox="1">
            <a:spLocks noGrp="1"/>
          </p:cNvSpPr>
          <p:nvPr>
            <p:ph type="ctrTitle"/>
          </p:nvPr>
        </p:nvSpPr>
        <p:spPr>
          <a:xfrm>
            <a:off x="800125" y="4149514"/>
            <a:ext cx="7096200" cy="10860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lt1"/>
              </a:buClr>
              <a:buSzPts val="3600"/>
              <a:buFont typeface="Calibri"/>
              <a:buNone/>
              <a:defRPr sz="3600"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294835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0.xml><?xml version="1.0" encoding="utf-8"?>
<p:sldLayout xmlns:a="http://schemas.openxmlformats.org/drawingml/2006/main" xmlns:r="http://schemas.openxmlformats.org/officeDocument/2006/relationships" xmlns:p="http://schemas.openxmlformats.org/presentationml/2006/main" matchingName="2_Section Slide">
  <p:cSld name="2_Section Slide">
    <p:bg>
      <p:bgPr>
        <a:solidFill>
          <a:srgbClr val="CC90C5"/>
        </a:solidFill>
        <a:effectLst/>
      </p:bgPr>
    </p:bg>
    <p:spTree>
      <p:nvGrpSpPr>
        <p:cNvPr id="1" name="Shape 1046"/>
        <p:cNvGrpSpPr/>
        <p:nvPr/>
      </p:nvGrpSpPr>
      <p:grpSpPr>
        <a:xfrm>
          <a:off x="0" y="0"/>
          <a:ext cx="0" cy="0"/>
          <a:chOff x="0" y="0"/>
          <a:chExt cx="0" cy="0"/>
        </a:xfrm>
      </p:grpSpPr>
      <p:pic>
        <p:nvPicPr>
          <p:cNvPr id="1047" name="Google Shape;1047;g3a3732cd231_1_3801"/>
          <p:cNvPicPr preferRelativeResize="0"/>
          <p:nvPr/>
        </p:nvPicPr>
        <p:blipFill rotWithShape="1">
          <a:blip r:embed="rId2">
            <a:alphaModFix/>
          </a:blip>
          <a:srcRect/>
          <a:stretch/>
        </p:blipFill>
        <p:spPr>
          <a:xfrm>
            <a:off x="233095" y="129511"/>
            <a:ext cx="11725418" cy="6592758"/>
          </a:xfrm>
          <a:prstGeom prst="rect">
            <a:avLst/>
          </a:prstGeom>
          <a:noFill/>
          <a:ln>
            <a:noFill/>
          </a:ln>
        </p:spPr>
      </p:pic>
      <p:pic>
        <p:nvPicPr>
          <p:cNvPr id="1048" name="Google Shape;1048;g3a3732cd231_1_3801" descr="Un dibujo de una cara feliz&#10;&#10;Descripción generada automáticamente con confianza baja"/>
          <p:cNvPicPr preferRelativeResize="0"/>
          <p:nvPr/>
        </p:nvPicPr>
        <p:blipFill rotWithShape="1">
          <a:blip r:embed="rId3">
            <a:alphaModFix/>
          </a:blip>
          <a:srcRect/>
          <a:stretch/>
        </p:blipFill>
        <p:spPr>
          <a:xfrm>
            <a:off x="607991" y="541666"/>
            <a:ext cx="747465" cy="731561"/>
          </a:xfrm>
          <a:prstGeom prst="rect">
            <a:avLst/>
          </a:prstGeom>
          <a:noFill/>
          <a:ln>
            <a:noFill/>
          </a:ln>
        </p:spPr>
      </p:pic>
      <p:pic>
        <p:nvPicPr>
          <p:cNvPr id="1049" name="Google Shape;1049;g3a3732cd231_1_3801" descr="Dibujo con letras blancas&#10;&#10;Descripción generada automáticamente con confianza media"/>
          <p:cNvPicPr preferRelativeResize="0"/>
          <p:nvPr/>
        </p:nvPicPr>
        <p:blipFill rotWithShape="1">
          <a:blip r:embed="rId4">
            <a:alphaModFix/>
          </a:blip>
          <a:srcRect/>
          <a:stretch/>
        </p:blipFill>
        <p:spPr>
          <a:xfrm>
            <a:off x="10933045" y="534315"/>
            <a:ext cx="746348" cy="373173"/>
          </a:xfrm>
          <a:prstGeom prst="rect">
            <a:avLst/>
          </a:prstGeom>
          <a:noFill/>
          <a:ln>
            <a:noFill/>
          </a:ln>
        </p:spPr>
      </p:pic>
      <p:sp>
        <p:nvSpPr>
          <p:cNvPr id="1050" name="Google Shape;1050;g3a3732cd231_1_3801"/>
          <p:cNvSpPr/>
          <p:nvPr/>
        </p:nvSpPr>
        <p:spPr>
          <a:xfrm rot="10800000" flipH="1">
            <a:off x="237508" y="3800073"/>
            <a:ext cx="8490900" cy="1784700"/>
          </a:xfrm>
          <a:prstGeom prst="round1Rect">
            <a:avLst>
              <a:gd name="adj" fmla="val 33757"/>
            </a:avLst>
          </a:prstGeom>
          <a:solidFill>
            <a:srgbClr val="2D4FB0">
              <a:alpha val="51760"/>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67"/>
              <a:buFont typeface="Calibri"/>
              <a:buNone/>
            </a:pPr>
            <a:endParaRPr sz="1867" b="0" i="0" u="none" strike="noStrike" cap="none">
              <a:solidFill>
                <a:srgbClr val="EAA698"/>
              </a:solidFill>
              <a:latin typeface="Calibri"/>
              <a:ea typeface="Calibri"/>
              <a:cs typeface="Calibri"/>
              <a:sym typeface="Calibri"/>
            </a:endParaRPr>
          </a:p>
        </p:txBody>
      </p:sp>
      <p:cxnSp>
        <p:nvCxnSpPr>
          <p:cNvPr id="1051" name="Google Shape;1051;g3a3732cd231_1_3801"/>
          <p:cNvCxnSpPr/>
          <p:nvPr/>
        </p:nvCxnSpPr>
        <p:spPr>
          <a:xfrm>
            <a:off x="2130441" y="4214773"/>
            <a:ext cx="0" cy="955200"/>
          </a:xfrm>
          <a:prstGeom prst="straightConnector1">
            <a:avLst/>
          </a:prstGeom>
          <a:noFill/>
          <a:ln w="31750" cap="flat" cmpd="sng">
            <a:solidFill>
              <a:srgbClr val="CB90C5"/>
            </a:solidFill>
            <a:prstDash val="solid"/>
            <a:miter lim="800000"/>
            <a:headEnd type="none" w="sm" len="sm"/>
            <a:tailEnd type="none" w="sm" len="sm"/>
          </a:ln>
        </p:spPr>
      </p:cxnSp>
      <p:sp>
        <p:nvSpPr>
          <p:cNvPr id="1052" name="Google Shape;1052;g3a3732cd231_1_3801"/>
          <p:cNvSpPr txBox="1">
            <a:spLocks noGrp="1"/>
          </p:cNvSpPr>
          <p:nvPr>
            <p:ph type="ctrTitle"/>
          </p:nvPr>
        </p:nvSpPr>
        <p:spPr>
          <a:xfrm>
            <a:off x="2487613" y="4149514"/>
            <a:ext cx="5408700" cy="10860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lt1"/>
              </a:buClr>
              <a:buSzPts val="3600"/>
              <a:buFont typeface="Calibri"/>
              <a:buNone/>
              <a:defRPr sz="3600" cap="none">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3" name="Google Shape;1053;g3a3732cd231_1_3801"/>
          <p:cNvSpPr txBox="1">
            <a:spLocks noGrp="1"/>
          </p:cNvSpPr>
          <p:nvPr>
            <p:ph type="body" idx="1"/>
          </p:nvPr>
        </p:nvSpPr>
        <p:spPr>
          <a:xfrm>
            <a:off x="515939" y="4143375"/>
            <a:ext cx="1350900" cy="11049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1200"/>
              </a:spcBef>
              <a:spcAft>
                <a:spcPts val="0"/>
              </a:spcAft>
              <a:buSzPts val="9600"/>
              <a:buNone/>
              <a:defRPr sz="9600" b="1">
                <a:solidFill>
                  <a:schemeClr val="lt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996785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1.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1054"/>
        <p:cNvGrpSpPr/>
        <p:nvPr/>
      </p:nvGrpSpPr>
      <p:grpSpPr>
        <a:xfrm>
          <a:off x="0" y="0"/>
          <a:ext cx="0" cy="0"/>
          <a:chOff x="0" y="0"/>
          <a:chExt cx="0" cy="0"/>
        </a:xfrm>
      </p:grpSpPr>
      <p:sp>
        <p:nvSpPr>
          <p:cNvPr id="1055" name="Google Shape;1055;g3a3732cd231_1_3809"/>
          <p:cNvSpPr txBox="1">
            <a:spLocks noGrp="1"/>
          </p:cNvSpPr>
          <p:nvPr>
            <p:ph type="title"/>
          </p:nvPr>
        </p:nvSpPr>
        <p:spPr>
          <a:xfrm>
            <a:off x="515937" y="307546"/>
            <a:ext cx="113046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6" name="Google Shape;1056;g3a3732cd231_1_3809"/>
          <p:cNvSpPr txBox="1">
            <a:spLocks noGrp="1"/>
          </p:cNvSpPr>
          <p:nvPr>
            <p:ph type="body" idx="1"/>
          </p:nvPr>
        </p:nvSpPr>
        <p:spPr>
          <a:xfrm>
            <a:off x="515937" y="1304925"/>
            <a:ext cx="11304600" cy="4718100"/>
          </a:xfrm>
          <a:prstGeom prst="rect">
            <a:avLst/>
          </a:prstGeom>
          <a:noFill/>
          <a:ln>
            <a:noFill/>
          </a:ln>
        </p:spPr>
        <p:txBody>
          <a:bodyPr spcFirstLastPara="1" wrap="square" lIns="0" tIns="0" rIns="0" bIns="0" anchor="t" anchorCtr="0">
            <a:noAutofit/>
          </a:bodyPr>
          <a:lstStyle>
            <a:lvl1pPr marL="457200" lvl="0" indent="-342900" algn="l">
              <a:lnSpc>
                <a:spcPct val="100000"/>
              </a:lnSpc>
              <a:spcBef>
                <a:spcPts val="1200"/>
              </a:spcBef>
              <a:spcAft>
                <a:spcPts val="0"/>
              </a:spcAft>
              <a:buSzPts val="1800"/>
              <a:buChar char="•"/>
              <a:defRPr/>
            </a:lvl1pPr>
            <a:lvl2pPr marL="914400" lvl="1" indent="-342900" algn="l">
              <a:lnSpc>
                <a:spcPct val="100000"/>
              </a:lnSpc>
              <a:spcBef>
                <a:spcPts val="900"/>
              </a:spcBef>
              <a:spcAft>
                <a:spcPts val="0"/>
              </a:spcAft>
              <a:buClr>
                <a:schemeClr val="dk1"/>
              </a:buClr>
              <a:buSzPts val="1800"/>
              <a:buChar char="–"/>
              <a:defRPr/>
            </a:lvl2pPr>
            <a:lvl3pPr marL="1371600" lvl="2" indent="-342900" algn="l">
              <a:lnSpc>
                <a:spcPct val="100000"/>
              </a:lnSpc>
              <a:spcBef>
                <a:spcPts val="600"/>
              </a:spcBef>
              <a:spcAft>
                <a:spcPts val="0"/>
              </a:spcAft>
              <a:buSzPts val="1800"/>
              <a:buChar char="•"/>
              <a:defRPr/>
            </a:lvl3pPr>
            <a:lvl4pPr marL="1828800" lvl="3" indent="-330200" algn="l">
              <a:lnSpc>
                <a:spcPct val="100000"/>
              </a:lnSpc>
              <a:spcBef>
                <a:spcPts val="400"/>
              </a:spcBef>
              <a:spcAft>
                <a:spcPts val="0"/>
              </a:spcAft>
              <a:buClr>
                <a:schemeClr val="dk1"/>
              </a:buClr>
              <a:buSzPts val="16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57" name="Google Shape;1057;g3a3732cd231_1_3809"/>
          <p:cNvSpPr txBox="1">
            <a:spLocks noGrp="1"/>
          </p:cNvSpPr>
          <p:nvPr>
            <p:ph type="body" idx="2"/>
          </p:nvPr>
        </p:nvSpPr>
        <p:spPr>
          <a:xfrm>
            <a:off x="515937" y="6022975"/>
            <a:ext cx="113142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10692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2.xml><?xml version="1.0" encoding="utf-8"?>
<p:sldLayout xmlns:a="http://schemas.openxmlformats.org/drawingml/2006/main" xmlns:r="http://schemas.openxmlformats.org/officeDocument/2006/relationships" xmlns:p="http://schemas.openxmlformats.org/presentationml/2006/main" matchingName="Title and Content (notes)">
  <p:cSld name="Title and Content (notes)">
    <p:spTree>
      <p:nvGrpSpPr>
        <p:cNvPr id="1" name="Shape 1058"/>
        <p:cNvGrpSpPr/>
        <p:nvPr/>
      </p:nvGrpSpPr>
      <p:grpSpPr>
        <a:xfrm>
          <a:off x="0" y="0"/>
          <a:ext cx="0" cy="0"/>
          <a:chOff x="0" y="0"/>
          <a:chExt cx="0" cy="0"/>
        </a:xfrm>
      </p:grpSpPr>
      <p:pic>
        <p:nvPicPr>
          <p:cNvPr id="1059" name="Google Shape;1059;g3a3732cd231_1_3813"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sp>
        <p:nvSpPr>
          <p:cNvPr id="1060" name="Google Shape;1060;g3a3732cd231_1_3813"/>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pic>
        <p:nvPicPr>
          <p:cNvPr id="1061" name="Google Shape;1061;g3a3732cd231_1_3813"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062" name="Google Shape;1062;g3a3732cd231_1_3813"/>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063" name="Google Shape;1063;g3a3732cd231_1_3813"/>
          <p:cNvSpPr txBox="1">
            <a:spLocks noGrp="1"/>
          </p:cNvSpPr>
          <p:nvPr>
            <p:ph type="body" idx="2"/>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64" name="Google Shape;1064;g3a3732cd231_1_3813"/>
          <p:cNvSpPr txBox="1">
            <a:spLocks noGrp="1"/>
          </p:cNvSpPr>
          <p:nvPr>
            <p:ph type="body" idx="3"/>
          </p:nvPr>
        </p:nvSpPr>
        <p:spPr>
          <a:xfrm>
            <a:off x="1194809" y="1957704"/>
            <a:ext cx="8863500" cy="2154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65" name="Google Shape;1065;g3a3732cd231_1_3813"/>
          <p:cNvSpPr txBox="1">
            <a:spLocks noGrp="1"/>
          </p:cNvSpPr>
          <p:nvPr>
            <p:ph type="body" idx="4"/>
          </p:nvPr>
        </p:nvSpPr>
        <p:spPr>
          <a:xfrm>
            <a:off x="1194809" y="3050234"/>
            <a:ext cx="8863500" cy="2154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66" name="Google Shape;1066;g3a3732cd231_1_3813"/>
          <p:cNvSpPr txBox="1">
            <a:spLocks noGrp="1"/>
          </p:cNvSpPr>
          <p:nvPr>
            <p:ph type="body" idx="5"/>
          </p:nvPr>
        </p:nvSpPr>
        <p:spPr>
          <a:xfrm>
            <a:off x="1194809" y="4190265"/>
            <a:ext cx="8863500" cy="2154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67" name="Google Shape;1067;g3a3732cd231_1_3813"/>
          <p:cNvSpPr txBox="1">
            <a:spLocks noGrp="1"/>
          </p:cNvSpPr>
          <p:nvPr>
            <p:ph type="body" idx="6"/>
          </p:nvPr>
        </p:nvSpPr>
        <p:spPr>
          <a:xfrm>
            <a:off x="1194809" y="5282796"/>
            <a:ext cx="8863500" cy="2154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68" name="Google Shape;1068;g3a3732cd231_1_3813"/>
          <p:cNvSpPr txBox="1">
            <a:spLocks noGrp="1"/>
          </p:cNvSpPr>
          <p:nvPr>
            <p:ph type="title"/>
          </p:nvPr>
        </p:nvSpPr>
        <p:spPr>
          <a:xfrm>
            <a:off x="515937" y="307546"/>
            <a:ext cx="11276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1586546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3.xml><?xml version="1.0" encoding="utf-8"?>
<p:sldLayout xmlns:a="http://schemas.openxmlformats.org/drawingml/2006/main" xmlns:r="http://schemas.openxmlformats.org/officeDocument/2006/relationships" xmlns:p="http://schemas.openxmlformats.org/presentationml/2006/main" matchingName="1_Title and Content (notes)">
  <p:cSld name="1_Title and Content (notes)">
    <p:spTree>
      <p:nvGrpSpPr>
        <p:cNvPr id="1" name="Shape 1069"/>
        <p:cNvGrpSpPr/>
        <p:nvPr/>
      </p:nvGrpSpPr>
      <p:grpSpPr>
        <a:xfrm>
          <a:off x="0" y="0"/>
          <a:ext cx="0" cy="0"/>
          <a:chOff x="0" y="0"/>
          <a:chExt cx="0" cy="0"/>
        </a:xfrm>
      </p:grpSpPr>
      <p:pic>
        <p:nvPicPr>
          <p:cNvPr id="1070" name="Google Shape;1070;g3a3732cd231_1_3824"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071" name="Google Shape;1071;g3a3732cd231_1_3824"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072" name="Google Shape;1072;g3a3732cd231_1_3824"/>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073" name="Google Shape;1073;g3a3732cd231_1_3824"/>
          <p:cNvSpPr txBox="1">
            <a:spLocks noGrp="1"/>
          </p:cNvSpPr>
          <p:nvPr>
            <p:ph type="body" idx="1"/>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74" name="Google Shape;1074;g3a3732cd231_1_3824"/>
          <p:cNvSpPr txBox="1">
            <a:spLocks noGrp="1"/>
          </p:cNvSpPr>
          <p:nvPr>
            <p:ph type="title"/>
          </p:nvPr>
        </p:nvSpPr>
        <p:spPr>
          <a:xfrm>
            <a:off x="515938" y="307546"/>
            <a:ext cx="112665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5" name="Google Shape;1075;g3a3732cd231_1_3824"/>
          <p:cNvSpPr txBox="1">
            <a:spLocks noGrp="1"/>
          </p:cNvSpPr>
          <p:nvPr>
            <p:ph type="body" idx="2"/>
          </p:nvPr>
        </p:nvSpPr>
        <p:spPr>
          <a:xfrm>
            <a:off x="971290" y="3424715"/>
            <a:ext cx="2341500" cy="20523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76" name="Google Shape;1076;g3a3732cd231_1_3824"/>
          <p:cNvSpPr txBox="1">
            <a:spLocks noGrp="1"/>
          </p:cNvSpPr>
          <p:nvPr>
            <p:ph type="body" idx="3"/>
          </p:nvPr>
        </p:nvSpPr>
        <p:spPr>
          <a:xfrm>
            <a:off x="4273290" y="3424715"/>
            <a:ext cx="2341500" cy="20523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77" name="Google Shape;1077;g3a3732cd231_1_3824"/>
          <p:cNvSpPr txBox="1">
            <a:spLocks noGrp="1"/>
          </p:cNvSpPr>
          <p:nvPr>
            <p:ph type="body" idx="4"/>
          </p:nvPr>
        </p:nvSpPr>
        <p:spPr>
          <a:xfrm>
            <a:off x="7600595" y="3450431"/>
            <a:ext cx="2341500" cy="20523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1400"/>
              <a:buNone/>
              <a:defRPr sz="1400" b="0">
                <a:solidFill>
                  <a:schemeClr val="dk1"/>
                </a:solidFill>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78" name="Google Shape;1078;g3a3732cd231_1_3824"/>
          <p:cNvSpPr txBox="1">
            <a:spLocks noGrp="1"/>
          </p:cNvSpPr>
          <p:nvPr>
            <p:ph type="body" idx="5"/>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5557283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4.xml><?xml version="1.0" encoding="utf-8"?>
<p:sldLayout xmlns:a="http://schemas.openxmlformats.org/drawingml/2006/main" xmlns:r="http://schemas.openxmlformats.org/officeDocument/2006/relationships" xmlns:p="http://schemas.openxmlformats.org/presentationml/2006/main" matchingName="2_Title and Content (notes)">
  <p:cSld name="2_Title and Content (notes)">
    <p:spTree>
      <p:nvGrpSpPr>
        <p:cNvPr id="1" name="Shape 1079"/>
        <p:cNvGrpSpPr/>
        <p:nvPr/>
      </p:nvGrpSpPr>
      <p:grpSpPr>
        <a:xfrm>
          <a:off x="0" y="0"/>
          <a:ext cx="0" cy="0"/>
          <a:chOff x="0" y="0"/>
          <a:chExt cx="0" cy="0"/>
        </a:xfrm>
      </p:grpSpPr>
      <p:pic>
        <p:nvPicPr>
          <p:cNvPr id="1080" name="Google Shape;1080;g3a3732cd231_1_3834"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081" name="Google Shape;1081;g3a3732cd231_1_3834"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082" name="Google Shape;1082;g3a3732cd231_1_3834"/>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083" name="Google Shape;1083;g3a3732cd231_1_3834"/>
          <p:cNvSpPr txBox="1">
            <a:spLocks noGrp="1"/>
          </p:cNvSpPr>
          <p:nvPr>
            <p:ph type="body" idx="1"/>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84" name="Google Shape;1084;g3a3732cd231_1_3834"/>
          <p:cNvSpPr txBox="1">
            <a:spLocks noGrp="1"/>
          </p:cNvSpPr>
          <p:nvPr>
            <p:ph type="title"/>
          </p:nvPr>
        </p:nvSpPr>
        <p:spPr>
          <a:xfrm>
            <a:off x="515937" y="307546"/>
            <a:ext cx="11276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5" name="Google Shape;1085;g3a3732cd231_1_3834"/>
          <p:cNvSpPr txBox="1">
            <a:spLocks noGrp="1"/>
          </p:cNvSpPr>
          <p:nvPr>
            <p:ph type="body" idx="2"/>
          </p:nvPr>
        </p:nvSpPr>
        <p:spPr>
          <a:xfrm>
            <a:off x="3530779" y="2250035"/>
            <a:ext cx="2247900" cy="9600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0"/>
              </a:spcBef>
              <a:spcAft>
                <a:spcPts val="0"/>
              </a:spcAft>
              <a:buSzPts val="1400"/>
              <a:buNone/>
              <a:defRPr sz="1400" b="0">
                <a:solidFill>
                  <a:schemeClr val="dk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86" name="Google Shape;1086;g3a3732cd231_1_3834"/>
          <p:cNvSpPr txBox="1">
            <a:spLocks noGrp="1"/>
          </p:cNvSpPr>
          <p:nvPr>
            <p:ph type="body" idx="3"/>
          </p:nvPr>
        </p:nvSpPr>
        <p:spPr>
          <a:xfrm>
            <a:off x="3530779" y="4259751"/>
            <a:ext cx="2247900" cy="9600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0"/>
              </a:spcBef>
              <a:spcAft>
                <a:spcPts val="0"/>
              </a:spcAft>
              <a:buSzPts val="1400"/>
              <a:buNone/>
              <a:defRPr sz="1400" b="0">
                <a:solidFill>
                  <a:schemeClr val="dk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87" name="Google Shape;1087;g3a3732cd231_1_3834"/>
          <p:cNvSpPr txBox="1">
            <a:spLocks noGrp="1"/>
          </p:cNvSpPr>
          <p:nvPr>
            <p:ph type="body" idx="4"/>
          </p:nvPr>
        </p:nvSpPr>
        <p:spPr>
          <a:xfrm>
            <a:off x="7831315" y="2250035"/>
            <a:ext cx="2247900" cy="9600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0"/>
              </a:spcBef>
              <a:spcAft>
                <a:spcPts val="0"/>
              </a:spcAft>
              <a:buSzPts val="1400"/>
              <a:buNone/>
              <a:defRPr sz="1400" b="0">
                <a:solidFill>
                  <a:schemeClr val="dk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88" name="Google Shape;1088;g3a3732cd231_1_3834"/>
          <p:cNvSpPr txBox="1">
            <a:spLocks noGrp="1"/>
          </p:cNvSpPr>
          <p:nvPr>
            <p:ph type="body" idx="5"/>
          </p:nvPr>
        </p:nvSpPr>
        <p:spPr>
          <a:xfrm>
            <a:off x="7831315" y="4259751"/>
            <a:ext cx="2247900" cy="9600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0"/>
              </a:spcBef>
              <a:spcAft>
                <a:spcPts val="0"/>
              </a:spcAft>
              <a:buSzPts val="1400"/>
              <a:buNone/>
              <a:defRPr sz="1400" b="0">
                <a:solidFill>
                  <a:schemeClr val="dk1"/>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89" name="Google Shape;1089;g3a3732cd231_1_3834"/>
          <p:cNvSpPr txBox="1">
            <a:spLocks noGrp="1"/>
          </p:cNvSpPr>
          <p:nvPr>
            <p:ph type="body" idx="6"/>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193491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5.xml><?xml version="1.0" encoding="utf-8"?>
<p:sldLayout xmlns:a="http://schemas.openxmlformats.org/drawingml/2006/main" xmlns:r="http://schemas.openxmlformats.org/officeDocument/2006/relationships" xmlns:p="http://schemas.openxmlformats.org/presentationml/2006/main" matchingName="3_Title and Content (notes)">
  <p:cSld name="3_Title and Content (notes)">
    <p:spTree>
      <p:nvGrpSpPr>
        <p:cNvPr id="1" name="Shape 1090"/>
        <p:cNvGrpSpPr/>
        <p:nvPr/>
      </p:nvGrpSpPr>
      <p:grpSpPr>
        <a:xfrm>
          <a:off x="0" y="0"/>
          <a:ext cx="0" cy="0"/>
          <a:chOff x="0" y="0"/>
          <a:chExt cx="0" cy="0"/>
        </a:xfrm>
      </p:grpSpPr>
      <p:pic>
        <p:nvPicPr>
          <p:cNvPr id="1091" name="Google Shape;1091;g3a3732cd231_1_3845"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092" name="Google Shape;1092;g3a3732cd231_1_3845"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093" name="Google Shape;1093;g3a3732cd231_1_3845"/>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094" name="Google Shape;1094;g3a3732cd231_1_3845"/>
          <p:cNvSpPr txBox="1">
            <a:spLocks noGrp="1"/>
          </p:cNvSpPr>
          <p:nvPr>
            <p:ph type="body" idx="1"/>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95" name="Google Shape;1095;g3a3732cd231_1_3845"/>
          <p:cNvSpPr txBox="1">
            <a:spLocks noGrp="1"/>
          </p:cNvSpPr>
          <p:nvPr>
            <p:ph type="title"/>
          </p:nvPr>
        </p:nvSpPr>
        <p:spPr>
          <a:xfrm>
            <a:off x="515937" y="307546"/>
            <a:ext cx="11276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6" name="Google Shape;1096;g3a3732cd231_1_3845"/>
          <p:cNvSpPr/>
          <p:nvPr/>
        </p:nvSpPr>
        <p:spPr>
          <a:xfrm rot="5400000">
            <a:off x="4270133" y="1148325"/>
            <a:ext cx="1262700" cy="8372100"/>
          </a:xfrm>
          <a:prstGeom prst="round1Rect">
            <a:avLst>
              <a:gd name="adj" fmla="val 14676"/>
            </a:avLst>
          </a:prstGeom>
          <a:solidFill>
            <a:srgbClr val="F9EEF4"/>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097" name="Google Shape;1097;g3a3732cd231_1_3845"/>
          <p:cNvSpPr/>
          <p:nvPr/>
        </p:nvSpPr>
        <p:spPr>
          <a:xfrm>
            <a:off x="653100" y="4702058"/>
            <a:ext cx="62400" cy="1263600"/>
          </a:xfrm>
          <a:prstGeom prst="rect">
            <a:avLst/>
          </a:prstGeom>
          <a:solidFill>
            <a:srgbClr val="EAA698"/>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867"/>
              <a:buFont typeface="Arial"/>
              <a:buNone/>
            </a:pPr>
            <a:endParaRPr sz="1867" b="0" i="0" u="none" strike="noStrike" cap="none">
              <a:solidFill>
                <a:srgbClr val="000000"/>
              </a:solidFill>
              <a:latin typeface="Arial"/>
              <a:ea typeface="Arial"/>
              <a:cs typeface="Arial"/>
              <a:sym typeface="Arial"/>
            </a:endParaRPr>
          </a:p>
        </p:txBody>
      </p:sp>
      <p:sp>
        <p:nvSpPr>
          <p:cNvPr id="1098" name="Google Shape;1098;g3a3732cd231_1_3845"/>
          <p:cNvSpPr/>
          <p:nvPr/>
        </p:nvSpPr>
        <p:spPr>
          <a:xfrm>
            <a:off x="1425615" y="2620875"/>
            <a:ext cx="9213900" cy="1833600"/>
          </a:xfrm>
          <a:prstGeom prst="roundRect">
            <a:avLst>
              <a:gd name="adj" fmla="val 10867"/>
            </a:avLst>
          </a:prstGeom>
          <a:solidFill>
            <a:schemeClr val="lt1"/>
          </a:solidFill>
          <a:ln>
            <a:noFill/>
          </a:ln>
          <a:effectLst>
            <a:outerShdw blurRad="269514" dist="294359" dir="2090601" sx="91000" sy="91000" algn="ctr" rotWithShape="0">
              <a:srgbClr val="CB90C5">
                <a:alpha val="1059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67"/>
              <a:buFont typeface="Arial"/>
              <a:buNone/>
            </a:pPr>
            <a:endParaRPr sz="1867" b="0" i="0" u="none" strike="noStrike" cap="none">
              <a:solidFill>
                <a:srgbClr val="FFFFFF"/>
              </a:solidFill>
              <a:latin typeface="Calibri"/>
              <a:ea typeface="Calibri"/>
              <a:cs typeface="Calibri"/>
              <a:sym typeface="Calibri"/>
            </a:endParaRPr>
          </a:p>
        </p:txBody>
      </p:sp>
      <p:cxnSp>
        <p:nvCxnSpPr>
          <p:cNvPr id="1099" name="Google Shape;1099;g3a3732cd231_1_3845"/>
          <p:cNvCxnSpPr/>
          <p:nvPr/>
        </p:nvCxnSpPr>
        <p:spPr>
          <a:xfrm>
            <a:off x="4453651" y="2940609"/>
            <a:ext cx="0" cy="1218900"/>
          </a:xfrm>
          <a:prstGeom prst="straightConnector1">
            <a:avLst/>
          </a:prstGeom>
          <a:noFill/>
          <a:ln w="22225" cap="flat" cmpd="sng">
            <a:solidFill>
              <a:srgbClr val="EAA698"/>
            </a:solidFill>
            <a:prstDash val="solid"/>
            <a:miter lim="800000"/>
            <a:headEnd type="none" w="sm" len="sm"/>
            <a:tailEnd type="none" w="sm" len="sm"/>
          </a:ln>
        </p:spPr>
      </p:cxnSp>
      <p:cxnSp>
        <p:nvCxnSpPr>
          <p:cNvPr id="1100" name="Google Shape;1100;g3a3732cd231_1_3845"/>
          <p:cNvCxnSpPr/>
          <p:nvPr/>
        </p:nvCxnSpPr>
        <p:spPr>
          <a:xfrm>
            <a:off x="7644525" y="2940609"/>
            <a:ext cx="0" cy="1218900"/>
          </a:xfrm>
          <a:prstGeom prst="straightConnector1">
            <a:avLst/>
          </a:prstGeom>
          <a:noFill/>
          <a:ln w="22225" cap="flat" cmpd="sng">
            <a:solidFill>
              <a:srgbClr val="EAA698"/>
            </a:solidFill>
            <a:prstDash val="solid"/>
            <a:miter lim="800000"/>
            <a:headEnd type="none" w="sm" len="sm"/>
            <a:tailEnd type="none" w="sm" len="sm"/>
          </a:ln>
        </p:spPr>
      </p:cxnSp>
      <p:pic>
        <p:nvPicPr>
          <p:cNvPr id="1101" name="Google Shape;1101;g3a3732cd231_1_3845" descr="Gráfico, Gráfico circular&#10;&#10;Descripción generada automáticamente"/>
          <p:cNvPicPr preferRelativeResize="0"/>
          <p:nvPr/>
        </p:nvPicPr>
        <p:blipFill rotWithShape="1">
          <a:blip r:embed="rId4">
            <a:alphaModFix/>
          </a:blip>
          <a:srcRect/>
          <a:stretch/>
        </p:blipFill>
        <p:spPr>
          <a:xfrm rot="-5795477">
            <a:off x="1392438" y="4197084"/>
            <a:ext cx="373196" cy="350203"/>
          </a:xfrm>
          <a:prstGeom prst="rect">
            <a:avLst/>
          </a:prstGeom>
          <a:noFill/>
          <a:ln>
            <a:noFill/>
          </a:ln>
        </p:spPr>
      </p:pic>
      <p:pic>
        <p:nvPicPr>
          <p:cNvPr id="1102" name="Google Shape;1102;g3a3732cd231_1_3845" descr="Gráfico, Gráfico circular&#10;&#10;Descripción generada automáticamente"/>
          <p:cNvPicPr preferRelativeResize="0"/>
          <p:nvPr/>
        </p:nvPicPr>
        <p:blipFill rotWithShape="1">
          <a:blip r:embed="rId5">
            <a:alphaModFix/>
          </a:blip>
          <a:srcRect/>
          <a:stretch/>
        </p:blipFill>
        <p:spPr>
          <a:xfrm rot="-837171">
            <a:off x="671450" y="1811364"/>
            <a:ext cx="186431" cy="174945"/>
          </a:xfrm>
          <a:prstGeom prst="rect">
            <a:avLst/>
          </a:prstGeom>
          <a:noFill/>
          <a:ln>
            <a:noFill/>
          </a:ln>
        </p:spPr>
      </p:pic>
      <p:sp>
        <p:nvSpPr>
          <p:cNvPr id="1103" name="Google Shape;1103;g3a3732cd231_1_3845"/>
          <p:cNvSpPr txBox="1">
            <a:spLocks noGrp="1"/>
          </p:cNvSpPr>
          <p:nvPr>
            <p:ph type="body" idx="2"/>
          </p:nvPr>
        </p:nvSpPr>
        <p:spPr>
          <a:xfrm>
            <a:off x="2140804" y="2749713"/>
            <a:ext cx="1569300" cy="8997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6600"/>
              <a:buNone/>
              <a:defRPr sz="6600" b="1">
                <a:solidFill>
                  <a:schemeClr val="accent2"/>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104" name="Google Shape;1104;g3a3732cd231_1_3845"/>
          <p:cNvSpPr txBox="1">
            <a:spLocks noGrp="1"/>
          </p:cNvSpPr>
          <p:nvPr>
            <p:ph type="body" idx="3"/>
          </p:nvPr>
        </p:nvSpPr>
        <p:spPr>
          <a:xfrm>
            <a:off x="5319068" y="2750788"/>
            <a:ext cx="1569300" cy="8985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6600"/>
              <a:buNone/>
              <a:defRPr sz="6600" b="1">
                <a:solidFill>
                  <a:schemeClr val="accent2"/>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105" name="Google Shape;1105;g3a3732cd231_1_3845"/>
          <p:cNvSpPr txBox="1">
            <a:spLocks noGrp="1"/>
          </p:cNvSpPr>
          <p:nvPr>
            <p:ph type="body" idx="4"/>
          </p:nvPr>
        </p:nvSpPr>
        <p:spPr>
          <a:xfrm>
            <a:off x="8361700" y="2749714"/>
            <a:ext cx="1560600" cy="8985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6600"/>
              <a:buNone/>
              <a:defRPr sz="6600" b="1">
                <a:solidFill>
                  <a:schemeClr val="accent2"/>
                </a:solidFill>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106" name="Google Shape;1106;g3a3732cd231_1_3845"/>
          <p:cNvSpPr txBox="1">
            <a:spLocks noGrp="1"/>
          </p:cNvSpPr>
          <p:nvPr>
            <p:ph type="body" idx="5"/>
          </p:nvPr>
        </p:nvSpPr>
        <p:spPr>
          <a:xfrm>
            <a:off x="790536" y="5296896"/>
            <a:ext cx="8067600" cy="496200"/>
          </a:xfrm>
          <a:prstGeom prst="rect">
            <a:avLst/>
          </a:prstGeom>
          <a:noFill/>
          <a:ln>
            <a:noFill/>
          </a:ln>
        </p:spPr>
        <p:txBody>
          <a:bodyPr spcFirstLastPara="1" wrap="square" lIns="0" tIns="0" rIns="0" bIns="0" anchor="ctr" anchorCtr="0">
            <a:noAutofit/>
          </a:bodyPr>
          <a:lstStyle>
            <a:lvl1pPr marL="457200" lvl="0" indent="-228600" algn="l">
              <a:lnSpc>
                <a:spcPct val="100000"/>
              </a:lnSpc>
              <a:spcBef>
                <a:spcPts val="1200"/>
              </a:spcBef>
              <a:spcAft>
                <a:spcPts val="0"/>
              </a:spcAft>
              <a:buSzPts val="1800"/>
              <a:buNone/>
              <a:defRPr sz="18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107" name="Google Shape;1107;g3a3732cd231_1_3845"/>
          <p:cNvSpPr txBox="1">
            <a:spLocks noGrp="1"/>
          </p:cNvSpPr>
          <p:nvPr>
            <p:ph type="body" idx="6"/>
          </p:nvPr>
        </p:nvSpPr>
        <p:spPr>
          <a:xfrm>
            <a:off x="1795239" y="3720115"/>
            <a:ext cx="2247900" cy="5787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1400"/>
              <a:buNone/>
              <a:defRPr sz="14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108" name="Google Shape;1108;g3a3732cd231_1_3845"/>
          <p:cNvSpPr txBox="1">
            <a:spLocks noGrp="1"/>
          </p:cNvSpPr>
          <p:nvPr>
            <p:ph type="body" idx="7"/>
          </p:nvPr>
        </p:nvSpPr>
        <p:spPr>
          <a:xfrm>
            <a:off x="4925140" y="3720115"/>
            <a:ext cx="2247900" cy="5787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1400"/>
              <a:buNone/>
              <a:defRPr sz="14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109" name="Google Shape;1109;g3a3732cd231_1_3845"/>
          <p:cNvSpPr txBox="1">
            <a:spLocks noGrp="1"/>
          </p:cNvSpPr>
          <p:nvPr>
            <p:ph type="body" idx="8"/>
          </p:nvPr>
        </p:nvSpPr>
        <p:spPr>
          <a:xfrm>
            <a:off x="8018007" y="3720115"/>
            <a:ext cx="2247900" cy="578700"/>
          </a:xfrm>
          <a:prstGeom prst="rect">
            <a:avLst/>
          </a:prstGeom>
          <a:noFill/>
          <a:ln>
            <a:noFill/>
          </a:ln>
        </p:spPr>
        <p:txBody>
          <a:bodyPr spcFirstLastPara="1" wrap="square" lIns="0" tIns="0" rIns="0" bIns="0" anchor="ctr" anchorCtr="0">
            <a:noAutofit/>
          </a:bodyPr>
          <a:lstStyle>
            <a:lvl1pPr marL="457200" lvl="0" indent="-228600" algn="ctr">
              <a:lnSpc>
                <a:spcPct val="100000"/>
              </a:lnSpc>
              <a:spcBef>
                <a:spcPts val="1200"/>
              </a:spcBef>
              <a:spcAft>
                <a:spcPts val="0"/>
              </a:spcAft>
              <a:buSzPts val="1400"/>
              <a:buNone/>
              <a:defRPr sz="14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110" name="Google Shape;1110;g3a3732cd231_1_3845"/>
          <p:cNvSpPr txBox="1">
            <a:spLocks noGrp="1"/>
          </p:cNvSpPr>
          <p:nvPr>
            <p:ph type="body" idx="9"/>
          </p:nvPr>
        </p:nvSpPr>
        <p:spPr>
          <a:xfrm>
            <a:off x="891683" y="1753842"/>
            <a:ext cx="9747600" cy="7476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200"/>
              </a:spcBef>
              <a:spcAft>
                <a:spcPts val="0"/>
              </a:spcAft>
              <a:buSzPts val="1800"/>
              <a:buNone/>
              <a:defRPr sz="1800" b="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pic>
        <p:nvPicPr>
          <p:cNvPr id="1111" name="Google Shape;1111;g3a3732cd231_1_3845" descr="Icono&#10;&#10;Descripción generada automáticamente"/>
          <p:cNvPicPr preferRelativeResize="0"/>
          <p:nvPr/>
        </p:nvPicPr>
        <p:blipFill rotWithShape="1">
          <a:blip r:embed="rId6">
            <a:alphaModFix/>
          </a:blip>
          <a:srcRect/>
          <a:stretch/>
        </p:blipFill>
        <p:spPr>
          <a:xfrm>
            <a:off x="876232" y="4893026"/>
            <a:ext cx="350333" cy="282733"/>
          </a:xfrm>
          <a:prstGeom prst="rect">
            <a:avLst/>
          </a:prstGeom>
          <a:noFill/>
          <a:ln>
            <a:noFill/>
          </a:ln>
        </p:spPr>
      </p:pic>
      <p:sp>
        <p:nvSpPr>
          <p:cNvPr id="1112" name="Google Shape;1112;g3a3732cd231_1_3845"/>
          <p:cNvSpPr txBox="1">
            <a:spLocks noGrp="1"/>
          </p:cNvSpPr>
          <p:nvPr>
            <p:ph type="body" idx="13"/>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12076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6.xml><?xml version="1.0" encoding="utf-8"?>
<p:sldLayout xmlns:a="http://schemas.openxmlformats.org/drawingml/2006/main" xmlns:r="http://schemas.openxmlformats.org/officeDocument/2006/relationships" xmlns:p="http://schemas.openxmlformats.org/presentationml/2006/main" matchingName="4_Title and Content (notes)">
  <p:cSld name="6_Title and Content (notes)">
    <p:spTree>
      <p:nvGrpSpPr>
        <p:cNvPr id="1" name="Shape 1113"/>
        <p:cNvGrpSpPr/>
        <p:nvPr/>
      </p:nvGrpSpPr>
      <p:grpSpPr>
        <a:xfrm>
          <a:off x="0" y="0"/>
          <a:ext cx="0" cy="0"/>
          <a:chOff x="0" y="0"/>
          <a:chExt cx="0" cy="0"/>
        </a:xfrm>
      </p:grpSpPr>
      <p:pic>
        <p:nvPicPr>
          <p:cNvPr id="1114" name="Google Shape;1114;g3a3732cd231_1_3868"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115" name="Google Shape;1115;g3a3732cd231_1_3868"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116" name="Google Shape;1116;g3a3732cd231_1_3868"/>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117" name="Google Shape;1117;g3a3732cd231_1_3868"/>
          <p:cNvSpPr txBox="1">
            <a:spLocks noGrp="1"/>
          </p:cNvSpPr>
          <p:nvPr>
            <p:ph type="title"/>
          </p:nvPr>
        </p:nvSpPr>
        <p:spPr>
          <a:xfrm>
            <a:off x="515938" y="307546"/>
            <a:ext cx="112665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8" name="Google Shape;1118;g3a3732cd231_1_3868"/>
          <p:cNvSpPr txBox="1">
            <a:spLocks noGrp="1"/>
          </p:cNvSpPr>
          <p:nvPr>
            <p:ph type="body" idx="1"/>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168515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7.xml><?xml version="1.0" encoding="utf-8"?>
<p:sldLayout xmlns:a="http://schemas.openxmlformats.org/drawingml/2006/main" xmlns:r="http://schemas.openxmlformats.org/officeDocument/2006/relationships" xmlns:p="http://schemas.openxmlformats.org/presentationml/2006/main" matchingName="6_Title and Content (notes)">
  <p:cSld name="6_Title and Content (notes)">
    <p:spTree>
      <p:nvGrpSpPr>
        <p:cNvPr id="1" name="Shape 1119"/>
        <p:cNvGrpSpPr/>
        <p:nvPr/>
      </p:nvGrpSpPr>
      <p:grpSpPr>
        <a:xfrm>
          <a:off x="0" y="0"/>
          <a:ext cx="0" cy="0"/>
          <a:chOff x="0" y="0"/>
          <a:chExt cx="0" cy="0"/>
        </a:xfrm>
      </p:grpSpPr>
      <p:pic>
        <p:nvPicPr>
          <p:cNvPr id="1120" name="Google Shape;1120;g3a3732cd231_1_3874" descr="Forma&#10;&#10;Descripción generada automáticamente con confianza media"/>
          <p:cNvPicPr preferRelativeResize="0"/>
          <p:nvPr/>
        </p:nvPicPr>
        <p:blipFill rotWithShape="1">
          <a:blip r:embed="rId2">
            <a:alphaModFix amt="50000"/>
          </a:blip>
          <a:srcRect/>
          <a:stretch/>
        </p:blipFill>
        <p:spPr>
          <a:xfrm>
            <a:off x="235023" y="196890"/>
            <a:ext cx="11721954" cy="6311823"/>
          </a:xfrm>
          <a:prstGeom prst="rect">
            <a:avLst/>
          </a:prstGeom>
          <a:noFill/>
          <a:ln>
            <a:noFill/>
          </a:ln>
        </p:spPr>
      </p:pic>
      <p:pic>
        <p:nvPicPr>
          <p:cNvPr id="1121" name="Google Shape;1121;g3a3732cd231_1_3874"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122" name="Google Shape;1122;g3a3732cd231_1_3874"/>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123" name="Google Shape;1123;g3a3732cd231_1_3874"/>
          <p:cNvSpPr txBox="1">
            <a:spLocks noGrp="1"/>
          </p:cNvSpPr>
          <p:nvPr>
            <p:ph type="title"/>
          </p:nvPr>
        </p:nvSpPr>
        <p:spPr>
          <a:xfrm>
            <a:off x="515937" y="307546"/>
            <a:ext cx="11276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4" name="Google Shape;1124;g3a3732cd231_1_3874"/>
          <p:cNvSpPr txBox="1">
            <a:spLocks noGrp="1"/>
          </p:cNvSpPr>
          <p:nvPr>
            <p:ph type="body" idx="1"/>
          </p:nvPr>
        </p:nvSpPr>
        <p:spPr>
          <a:xfrm>
            <a:off x="515937" y="1304926"/>
            <a:ext cx="11266500" cy="3078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1200"/>
              </a:spcBef>
              <a:spcAft>
                <a:spcPts val="0"/>
              </a:spcAft>
              <a:buSzPts val="2000"/>
              <a:buNone/>
              <a:defRPr sz="2000" b="1">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125" name="Google Shape;1125;g3a3732cd231_1_3874"/>
          <p:cNvSpPr txBox="1">
            <a:spLocks noGrp="1"/>
          </p:cNvSpPr>
          <p:nvPr>
            <p:ph type="body" idx="2"/>
          </p:nvPr>
        </p:nvSpPr>
        <p:spPr>
          <a:xfrm>
            <a:off x="515937" y="6022975"/>
            <a:ext cx="9575700" cy="663900"/>
          </a:xfrm>
          <a:prstGeom prst="rect">
            <a:avLst/>
          </a:prstGeom>
          <a:noFill/>
          <a:ln>
            <a:noFill/>
          </a:ln>
        </p:spPr>
        <p:txBody>
          <a:bodyPr spcFirstLastPara="1" wrap="square" lIns="0" tIns="0" rIns="0" bIns="0" anchor="b" anchorCtr="0">
            <a:noAutofit/>
          </a:bodyPr>
          <a:lstStyle>
            <a:lvl1pPr marL="457200" lvl="0" indent="-228600" algn="l">
              <a:lnSpc>
                <a:spcPct val="90000"/>
              </a:lnSpc>
              <a:spcBef>
                <a:spcPts val="0"/>
              </a:spcBef>
              <a:spcAft>
                <a:spcPts val="0"/>
              </a:spcAft>
              <a:buSzPts val="1000"/>
              <a:buFont typeface="Calibri"/>
              <a:buNone/>
              <a:defRPr sz="1000"/>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9374503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8.xml><?xml version="1.0" encoding="utf-8"?>
<p:sldLayout xmlns:a="http://schemas.openxmlformats.org/drawingml/2006/main" xmlns:r="http://schemas.openxmlformats.org/officeDocument/2006/relationships" xmlns:p="http://schemas.openxmlformats.org/presentationml/2006/main" matchingName="6_Title and Content (notes)">
  <p:cSld name="8_Title and Content (notes)">
    <p:spTree>
      <p:nvGrpSpPr>
        <p:cNvPr id="1" name="Shape 1126"/>
        <p:cNvGrpSpPr/>
        <p:nvPr/>
      </p:nvGrpSpPr>
      <p:grpSpPr>
        <a:xfrm>
          <a:off x="0" y="0"/>
          <a:ext cx="0" cy="0"/>
          <a:chOff x="0" y="0"/>
          <a:chExt cx="0" cy="0"/>
        </a:xfrm>
      </p:grpSpPr>
      <p:pic>
        <p:nvPicPr>
          <p:cNvPr id="1127" name="Google Shape;1127;g3a3732cd231_1_3881" descr="Forma&#10;&#10;Descripción generada automáticamente con confianza media"/>
          <p:cNvPicPr preferRelativeResize="0"/>
          <p:nvPr/>
        </p:nvPicPr>
        <p:blipFill rotWithShape="1">
          <a:blip r:embed="rId2">
            <a:alphaModFix amt="50000"/>
          </a:blip>
          <a:srcRect/>
          <a:stretch/>
        </p:blipFill>
        <p:spPr>
          <a:xfrm>
            <a:off x="235023" y="196890"/>
            <a:ext cx="11721954" cy="6489849"/>
          </a:xfrm>
          <a:prstGeom prst="rect">
            <a:avLst/>
          </a:prstGeom>
          <a:noFill/>
          <a:ln>
            <a:noFill/>
          </a:ln>
        </p:spPr>
      </p:pic>
      <p:sp>
        <p:nvSpPr>
          <p:cNvPr id="1128" name="Google Shape;1128;g3a3732cd231_1_3881"/>
          <p:cNvSpPr txBox="1">
            <a:spLocks noGrp="1"/>
          </p:cNvSpPr>
          <p:nvPr>
            <p:ph type="body" idx="1"/>
          </p:nvPr>
        </p:nvSpPr>
        <p:spPr>
          <a:xfrm>
            <a:off x="515937" y="6562090"/>
            <a:ext cx="11199900" cy="124500"/>
          </a:xfrm>
          <a:prstGeom prst="rect">
            <a:avLst/>
          </a:prstGeom>
          <a:noFill/>
          <a:ln>
            <a:noFill/>
          </a:ln>
        </p:spPr>
        <p:txBody>
          <a:bodyPr spcFirstLastPara="1" wrap="square" lIns="0" tIns="0" rIns="0" bIns="0" anchor="b" anchorCtr="0">
            <a:spAutoFit/>
          </a:bodyPr>
          <a:lstStyle>
            <a:lvl1pPr marL="457200" lvl="0" indent="-228600" algn="l">
              <a:lnSpc>
                <a:spcPct val="90000"/>
              </a:lnSpc>
              <a:spcBef>
                <a:spcPts val="0"/>
              </a:spcBef>
              <a:spcAft>
                <a:spcPts val="0"/>
              </a:spcAft>
              <a:buSzPts val="900"/>
              <a:buFont typeface="Calibri"/>
              <a:buNone/>
              <a:defRPr sz="900">
                <a:latin typeface="Calibri"/>
                <a:ea typeface="Calibri"/>
                <a:cs typeface="Calibri"/>
                <a:sym typeface="Calibri"/>
              </a:defRPr>
            </a:lvl1pPr>
            <a:lvl2pPr marL="914400" lvl="1" indent="-342900" algn="l">
              <a:lnSpc>
                <a:spcPct val="100000"/>
              </a:lnSpc>
              <a:spcBef>
                <a:spcPts val="900"/>
              </a:spcBef>
              <a:spcAft>
                <a:spcPts val="0"/>
              </a:spcAft>
              <a:buSzPts val="1800"/>
              <a:buChar char="–"/>
              <a:defRPr/>
            </a:lvl2pPr>
            <a:lvl3pPr marL="1371600" lvl="2" indent="-342900" algn="l">
              <a:lnSpc>
                <a:spcPct val="100000"/>
              </a:lnSpc>
              <a:spcBef>
                <a:spcPts val="600"/>
              </a:spcBef>
              <a:spcAft>
                <a:spcPts val="0"/>
              </a:spcAft>
              <a:buSzPts val="1800"/>
              <a:buChar char="•"/>
              <a:defRPr/>
            </a:lvl3pPr>
            <a:lvl4pPr marL="1828800" lvl="3" indent="-342900" algn="l">
              <a:lnSpc>
                <a:spcPct val="100000"/>
              </a:lnSpc>
              <a:spcBef>
                <a:spcPts val="400"/>
              </a:spcBef>
              <a:spcAft>
                <a:spcPts val="0"/>
              </a:spcAft>
              <a:buSzPts val="1800"/>
              <a:buChar char="–"/>
              <a:defRPr/>
            </a:lvl4pPr>
            <a:lvl5pPr marL="2286000" lvl="4" indent="-342900" algn="l">
              <a:lnSpc>
                <a:spcPct val="100000"/>
              </a:lnSpc>
              <a:spcBef>
                <a:spcPts val="400"/>
              </a:spcBef>
              <a:spcAft>
                <a:spcPts val="0"/>
              </a:spcAft>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pic>
        <p:nvPicPr>
          <p:cNvPr id="1129" name="Google Shape;1129;g3a3732cd231_1_3881" descr="Un dibujo de una cara feliz&#10;&#10;Descripción generada automáticamente con confianza baja"/>
          <p:cNvPicPr preferRelativeResize="0"/>
          <p:nvPr/>
        </p:nvPicPr>
        <p:blipFill rotWithShape="1">
          <a:blip r:embed="rId3">
            <a:alphaModFix/>
          </a:blip>
          <a:srcRect/>
          <a:stretch/>
        </p:blipFill>
        <p:spPr>
          <a:xfrm>
            <a:off x="10677940" y="5406887"/>
            <a:ext cx="808057" cy="814179"/>
          </a:xfrm>
          <a:prstGeom prst="rect">
            <a:avLst/>
          </a:prstGeom>
          <a:noFill/>
          <a:ln>
            <a:noFill/>
          </a:ln>
        </p:spPr>
      </p:pic>
      <p:cxnSp>
        <p:nvCxnSpPr>
          <p:cNvPr id="1130" name="Google Shape;1130;g3a3732cd231_1_3881"/>
          <p:cNvCxnSpPr/>
          <p:nvPr/>
        </p:nvCxnSpPr>
        <p:spPr>
          <a:xfrm>
            <a:off x="515937" y="1180364"/>
            <a:ext cx="3876300" cy="0"/>
          </a:xfrm>
          <a:prstGeom prst="straightConnector1">
            <a:avLst/>
          </a:prstGeom>
          <a:noFill/>
          <a:ln w="12700" cap="flat" cmpd="sng">
            <a:solidFill>
              <a:srgbClr val="CB90C5"/>
            </a:solidFill>
            <a:prstDash val="solid"/>
            <a:miter lim="800000"/>
            <a:headEnd type="none" w="sm" len="sm"/>
            <a:tailEnd type="none" w="sm" len="sm"/>
          </a:ln>
        </p:spPr>
      </p:cxnSp>
      <p:sp>
        <p:nvSpPr>
          <p:cNvPr id="1131" name="Google Shape;1131;g3a3732cd231_1_3881"/>
          <p:cNvSpPr txBox="1">
            <a:spLocks noGrp="1"/>
          </p:cNvSpPr>
          <p:nvPr>
            <p:ph type="title"/>
          </p:nvPr>
        </p:nvSpPr>
        <p:spPr>
          <a:xfrm>
            <a:off x="515938" y="395468"/>
            <a:ext cx="10418100" cy="748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1132" name="Google Shape;1132;g3a3732cd231_1_3881"/>
          <p:cNvPicPr preferRelativeResize="0"/>
          <p:nvPr/>
        </p:nvPicPr>
        <p:blipFill rotWithShape="1">
          <a:blip r:embed="rId4">
            <a:alphaModFix/>
          </a:blip>
          <a:srcRect l="1557" t="1915" r="1090" b="836"/>
          <a:stretch/>
        </p:blipFill>
        <p:spPr>
          <a:xfrm>
            <a:off x="11046650" y="354836"/>
            <a:ext cx="797720" cy="428625"/>
          </a:xfrm>
          <a:prstGeom prst="rect">
            <a:avLst/>
          </a:prstGeom>
          <a:noFill/>
          <a:ln>
            <a:noFill/>
          </a:ln>
        </p:spPr>
      </p:pic>
      <p:sp>
        <p:nvSpPr>
          <p:cNvPr id="1133" name="Google Shape;1133;g3a3732cd231_1_3881"/>
          <p:cNvSpPr txBox="1"/>
          <p:nvPr/>
        </p:nvSpPr>
        <p:spPr>
          <a:xfrm>
            <a:off x="4868701" y="0"/>
            <a:ext cx="2487900" cy="2769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chemeClr val="dk1"/>
                </a:solidFill>
                <a:latin typeface="Calibri"/>
                <a:ea typeface="Calibri"/>
                <a:cs typeface="Calibri"/>
                <a:sym typeface="Calibri"/>
              </a:rPr>
              <a:t>For internal use only</a:t>
            </a: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5668555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9.xml><?xml version="1.0" encoding="utf-8"?>
<p:sldLayout xmlns:a="http://schemas.openxmlformats.org/drawingml/2006/main" xmlns:r="http://schemas.openxmlformats.org/officeDocument/2006/relationships" xmlns:p="http://schemas.openxmlformats.org/presentationml/2006/main" preserve="1" userDrawn="1">
  <p:cSld name="Titelfolie">
    <p:spTree>
      <p:nvGrpSpPr>
        <p:cNvPr id="1" name=""/>
        <p:cNvGrpSpPr/>
        <p:nvPr/>
      </p:nvGrpSpPr>
      <p:grpSpPr>
        <a:xfrm>
          <a:off x="0" y="0"/>
          <a:ext cx="0" cy="0"/>
          <a:chOff x="0" y="0"/>
          <a:chExt cx="0" cy="0"/>
        </a:xfrm>
      </p:grpSpPr>
      <p:sp>
        <p:nvSpPr>
          <p:cNvPr id="4" name="Rechteck 3">
            <a:extLst>
              <a:ext uri="{FF2B5EF4-FFF2-40B4-BE49-F238E27FC236}">
                <a16:creationId xmlns:a16="http://schemas.microsoft.com/office/drawing/2014/main" id="{0E8CD1F8-0B8E-4467-9BFC-380FF35E4016}"/>
              </a:ext>
            </a:extLst>
          </p:cNvPr>
          <p:cNvSpPr/>
          <p:nvPr userDrawn="1"/>
        </p:nvSpPr>
        <p:spPr>
          <a:xfrm>
            <a:off x="1" y="2"/>
            <a:ext cx="431800" cy="335756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sp>
        <p:nvSpPr>
          <p:cNvPr id="5" name="Rechteck 4">
            <a:extLst>
              <a:ext uri="{FF2B5EF4-FFF2-40B4-BE49-F238E27FC236}">
                <a16:creationId xmlns:a16="http://schemas.microsoft.com/office/drawing/2014/main" id="{F9EB415B-9022-4FC4-8CB8-356B4FE1D4D9}"/>
              </a:ext>
            </a:extLst>
          </p:cNvPr>
          <p:cNvSpPr/>
          <p:nvPr userDrawn="1"/>
        </p:nvSpPr>
        <p:spPr>
          <a:xfrm>
            <a:off x="2" y="3443288"/>
            <a:ext cx="215901" cy="3414712"/>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sp>
        <p:nvSpPr>
          <p:cNvPr id="2" name="Titel 1"/>
          <p:cNvSpPr>
            <a:spLocks noGrp="1"/>
          </p:cNvSpPr>
          <p:nvPr>
            <p:ph type="ctrTitle"/>
          </p:nvPr>
        </p:nvSpPr>
        <p:spPr>
          <a:xfrm>
            <a:off x="914400" y="1484786"/>
            <a:ext cx="6909792" cy="3774281"/>
          </a:xfrm>
        </p:spPr>
        <p:txBody>
          <a:bodyPr/>
          <a:lstStyle>
            <a:lvl1pPr>
              <a:defRPr b="1">
                <a:solidFill>
                  <a:schemeClr val="tx2">
                    <a:lumMod val="50000"/>
                  </a:schemeClr>
                </a:solidFill>
                <a:latin typeface="Arial" pitchFamily="34" charset="0"/>
                <a:cs typeface="Arial" pitchFamily="34" charset="0"/>
              </a:defRPr>
            </a:lvl1pPr>
          </a:lstStyle>
          <a:p>
            <a:r>
              <a:rPr lang="de-DE"/>
              <a:t>Titelmasterformat durch Klicken bearbeiten</a:t>
            </a:r>
            <a:endParaRPr lang="en-US" dirty="0"/>
          </a:p>
        </p:txBody>
      </p:sp>
      <p:sp>
        <p:nvSpPr>
          <p:cNvPr id="6" name="Datumsplatzhalter 3">
            <a:extLst>
              <a:ext uri="{FF2B5EF4-FFF2-40B4-BE49-F238E27FC236}">
                <a16:creationId xmlns:a16="http://schemas.microsoft.com/office/drawing/2014/main" id="{7AB43CF1-A871-414B-B1A7-FE156D553DAF}"/>
              </a:ext>
            </a:extLst>
          </p:cNvPr>
          <p:cNvSpPr>
            <a:spLocks noGrp="1"/>
          </p:cNvSpPr>
          <p:nvPr>
            <p:ph type="dt" sz="half" idx="10"/>
          </p:nvPr>
        </p:nvSpPr>
        <p:spPr/>
        <p:txBody>
          <a:bodyPr/>
          <a:lstStyle>
            <a:lvl1pPr>
              <a:defRPr sz="1000">
                <a:solidFill>
                  <a:schemeClr val="tx2">
                    <a:lumMod val="50000"/>
                  </a:schemeClr>
                </a:solidFill>
                <a:latin typeface="Arial" pitchFamily="34" charset="0"/>
                <a:cs typeface="Arial" pitchFamily="34" charset="0"/>
              </a:defRPr>
            </a:lvl1pPr>
          </a:lstStyle>
          <a:p>
            <a:pPr>
              <a:defRPr/>
            </a:pPr>
            <a:fld id="{DB47607A-E55E-4493-8846-564373DB08F1}" type="datetime1">
              <a:rPr lang="de-DE"/>
              <a:pPr>
                <a:defRPr/>
              </a:pPr>
              <a:t>01.06.26</a:t>
            </a:fld>
            <a:endParaRPr lang="en-US" dirty="0"/>
          </a:p>
        </p:txBody>
      </p:sp>
      <p:sp>
        <p:nvSpPr>
          <p:cNvPr id="7" name="Fußzeilenplatzhalter 4">
            <a:extLst>
              <a:ext uri="{FF2B5EF4-FFF2-40B4-BE49-F238E27FC236}">
                <a16:creationId xmlns:a16="http://schemas.microsoft.com/office/drawing/2014/main" id="{D9921B7D-4BD4-4FAD-BC8D-43068FBB48ED}"/>
              </a:ext>
            </a:extLst>
          </p:cNvPr>
          <p:cNvSpPr>
            <a:spLocks noGrp="1"/>
          </p:cNvSpPr>
          <p:nvPr>
            <p:ph type="ftr" sz="quarter" idx="11"/>
          </p:nvPr>
        </p:nvSpPr>
        <p:spPr/>
        <p:txBody>
          <a:bodyPr/>
          <a:lstStyle>
            <a:lvl1pPr>
              <a:defRPr sz="1000">
                <a:solidFill>
                  <a:schemeClr val="tx2">
                    <a:lumMod val="50000"/>
                  </a:schemeClr>
                </a:solidFill>
                <a:latin typeface="Arial" pitchFamily="34" charset="0"/>
                <a:cs typeface="Arial" pitchFamily="34" charset="0"/>
              </a:defRPr>
            </a:lvl1pPr>
          </a:lstStyle>
          <a:p>
            <a:pPr>
              <a:defRPr/>
            </a:pPr>
            <a:r>
              <a:rPr lang="de-DE"/>
              <a:t>WSG GmbH</a:t>
            </a:r>
            <a:endParaRPr lang="en-US" dirty="0"/>
          </a:p>
        </p:txBody>
      </p:sp>
      <p:sp>
        <p:nvSpPr>
          <p:cNvPr id="8" name="Foliennummernplatzhalter 5">
            <a:extLst>
              <a:ext uri="{FF2B5EF4-FFF2-40B4-BE49-F238E27FC236}">
                <a16:creationId xmlns:a16="http://schemas.microsoft.com/office/drawing/2014/main" id="{9F372DA9-37CE-4041-89EF-BC4FE4CA3C65}"/>
              </a:ext>
            </a:extLst>
          </p:cNvPr>
          <p:cNvSpPr>
            <a:spLocks noGrp="1"/>
          </p:cNvSpPr>
          <p:nvPr>
            <p:ph type="sldNum" sz="quarter" idx="12"/>
          </p:nvPr>
        </p:nvSpPr>
        <p:spPr/>
        <p:txBody>
          <a:bodyPr/>
          <a:lstStyle>
            <a:lvl1pPr>
              <a:defRPr sz="1000">
                <a:solidFill>
                  <a:srgbClr val="10253F"/>
                </a:solidFill>
                <a:latin typeface="Arial" panose="020B0604020202020204" pitchFamily="34" charset="0"/>
              </a:defRPr>
            </a:lvl1pPr>
          </a:lstStyle>
          <a:p>
            <a:pPr>
              <a:defRPr/>
            </a:pPr>
            <a:fld id="{15FB1E94-0FDD-4ECA-A1F2-14E0C657E5CF}" type="slidenum">
              <a:rPr lang="en-US" altLang="de-DE"/>
              <a:pPr>
                <a:defRPr/>
              </a:pPr>
              <a:t>‹#›</a:t>
            </a:fld>
            <a:endParaRPr lang="en-US" altLang="de-DE"/>
          </a:p>
        </p:txBody>
      </p:sp>
      <p:pic>
        <p:nvPicPr>
          <p:cNvPr id="9" name="Grafik 8">
            <a:extLst>
              <a:ext uri="{FF2B5EF4-FFF2-40B4-BE49-F238E27FC236}">
                <a16:creationId xmlns:a16="http://schemas.microsoft.com/office/drawing/2014/main" id="{D36FED29-3383-4F0F-8EFF-9161B1E2563A}"/>
              </a:ext>
            </a:extLst>
          </p:cNvPr>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398375" y="104610"/>
            <a:ext cx="4765886" cy="1663066"/>
          </a:xfrm>
          <a:prstGeom prst="rect">
            <a:avLst/>
          </a:prstGeom>
          <a:noFill/>
          <a:ln>
            <a:noFill/>
          </a:ln>
        </p:spPr>
      </p:pic>
    </p:spTree>
    <p:extLst>
      <p:ext uri="{BB962C8B-B14F-4D97-AF65-F5344CB8AC3E}">
        <p14:creationId xmlns:p14="http://schemas.microsoft.com/office/powerpoint/2010/main" val="288250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0.xml><?xml version="1.0" encoding="utf-8"?>
<p:sldLayout xmlns:a="http://schemas.openxmlformats.org/drawingml/2006/main" xmlns:r="http://schemas.openxmlformats.org/officeDocument/2006/relationships" xmlns:p="http://schemas.openxmlformats.org/presentationml/2006/main" preserve="1" userDrawn="1">
  <p:cSld name="Nur Titel">
    <p:spTree>
      <p:nvGrpSpPr>
        <p:cNvPr id="1" name=""/>
        <p:cNvGrpSpPr/>
        <p:nvPr/>
      </p:nvGrpSpPr>
      <p:grpSpPr>
        <a:xfrm>
          <a:off x="0" y="0"/>
          <a:ext cx="0" cy="0"/>
          <a:chOff x="0" y="0"/>
          <a:chExt cx="0" cy="0"/>
        </a:xfrm>
      </p:grpSpPr>
      <p:sp>
        <p:nvSpPr>
          <p:cNvPr id="5" name="Rechteck 4">
            <a:extLst>
              <a:ext uri="{FF2B5EF4-FFF2-40B4-BE49-F238E27FC236}">
                <a16:creationId xmlns:a16="http://schemas.microsoft.com/office/drawing/2014/main" id="{A266B177-A36C-43C9-94AD-FD40F342A238}"/>
              </a:ext>
            </a:extLst>
          </p:cNvPr>
          <p:cNvSpPr/>
          <p:nvPr userDrawn="1"/>
        </p:nvSpPr>
        <p:spPr>
          <a:xfrm>
            <a:off x="1" y="2"/>
            <a:ext cx="431800" cy="335756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sp>
        <p:nvSpPr>
          <p:cNvPr id="6" name="Rechteck 5">
            <a:extLst>
              <a:ext uri="{FF2B5EF4-FFF2-40B4-BE49-F238E27FC236}">
                <a16:creationId xmlns:a16="http://schemas.microsoft.com/office/drawing/2014/main" id="{5A280D2C-4E7F-441F-BAC3-32E3E5764A07}"/>
              </a:ext>
            </a:extLst>
          </p:cNvPr>
          <p:cNvSpPr/>
          <p:nvPr userDrawn="1"/>
        </p:nvSpPr>
        <p:spPr>
          <a:xfrm>
            <a:off x="2" y="3443288"/>
            <a:ext cx="215901" cy="3414712"/>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cxnSp>
        <p:nvCxnSpPr>
          <p:cNvPr id="7" name="Gerade Verbindung 9">
            <a:extLst>
              <a:ext uri="{FF2B5EF4-FFF2-40B4-BE49-F238E27FC236}">
                <a16:creationId xmlns:a16="http://schemas.microsoft.com/office/drawing/2014/main" id="{D07E2361-278E-46C7-A690-DDF1BA1373D0}"/>
              </a:ext>
            </a:extLst>
          </p:cNvPr>
          <p:cNvCxnSpPr>
            <a:cxnSpLocks/>
          </p:cNvCxnSpPr>
          <p:nvPr userDrawn="1"/>
        </p:nvCxnSpPr>
        <p:spPr>
          <a:xfrm>
            <a:off x="624420" y="1484312"/>
            <a:ext cx="10957982" cy="0"/>
          </a:xfrm>
          <a:prstGeom prst="line">
            <a:avLst/>
          </a:prstGeom>
          <a:ln w="28575">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Titel 1"/>
          <p:cNvSpPr>
            <a:spLocks noGrp="1"/>
          </p:cNvSpPr>
          <p:nvPr>
            <p:ph type="title"/>
          </p:nvPr>
        </p:nvSpPr>
        <p:spPr>
          <a:xfrm>
            <a:off x="609601" y="197768"/>
            <a:ext cx="9326827" cy="1143001"/>
          </a:xfrm>
        </p:spPr>
        <p:txBody>
          <a:bodyPr>
            <a:normAutofit/>
          </a:bodyPr>
          <a:lstStyle>
            <a:lvl1pPr algn="l">
              <a:defRPr sz="3200">
                <a:solidFill>
                  <a:schemeClr val="tx2">
                    <a:lumMod val="50000"/>
                  </a:schemeClr>
                </a:solidFill>
                <a:latin typeface="Arial" pitchFamily="34" charset="0"/>
                <a:cs typeface="Arial" pitchFamily="34" charset="0"/>
              </a:defRPr>
            </a:lvl1pPr>
          </a:lstStyle>
          <a:p>
            <a:r>
              <a:rPr lang="de-DE"/>
              <a:t>Titelmasterformat durch Klicken bearbeiten</a:t>
            </a:r>
            <a:endParaRPr lang="en-US" dirty="0"/>
          </a:p>
        </p:txBody>
      </p:sp>
      <p:sp>
        <p:nvSpPr>
          <p:cNvPr id="15" name="Textplatzhalter 2"/>
          <p:cNvSpPr>
            <a:spLocks noGrp="1"/>
          </p:cNvSpPr>
          <p:nvPr>
            <p:ph idx="1"/>
          </p:nvPr>
        </p:nvSpPr>
        <p:spPr>
          <a:xfrm>
            <a:off x="609600" y="1600203"/>
            <a:ext cx="10972801" cy="4525962"/>
          </a:xfrm>
          <a:prstGeom prst="rect">
            <a:avLst/>
          </a:prstGeom>
        </p:spPr>
        <p:txBody>
          <a:bodyPr rtlCol="0">
            <a:normAutofit/>
          </a:bodyPr>
          <a:lstStyle/>
          <a:p>
            <a:pPr lvl="0"/>
            <a:r>
              <a:rPr lang="de-DE" dirty="0"/>
              <a:t>Textmasterformat bearbeiten</a:t>
            </a:r>
          </a:p>
          <a:p>
            <a:pPr lvl="1"/>
            <a:r>
              <a:rPr lang="de-DE" dirty="0"/>
              <a:t>Zweite Ebene</a:t>
            </a:r>
          </a:p>
          <a:p>
            <a:pPr lvl="2"/>
            <a:r>
              <a:rPr lang="de-DE" dirty="0"/>
              <a:t>Dritte Ebene</a:t>
            </a:r>
          </a:p>
          <a:p>
            <a:pPr lvl="3"/>
            <a:r>
              <a:rPr lang="de-DE" dirty="0"/>
              <a:t>Vierte Ebene</a:t>
            </a:r>
          </a:p>
          <a:p>
            <a:pPr lvl="4"/>
            <a:r>
              <a:rPr lang="de-DE" dirty="0"/>
              <a:t>Fünfte Ebene</a:t>
            </a:r>
            <a:endParaRPr lang="en-US" dirty="0"/>
          </a:p>
        </p:txBody>
      </p:sp>
      <p:sp>
        <p:nvSpPr>
          <p:cNvPr id="8" name="Datumsplatzhalter 2">
            <a:extLst>
              <a:ext uri="{FF2B5EF4-FFF2-40B4-BE49-F238E27FC236}">
                <a16:creationId xmlns:a16="http://schemas.microsoft.com/office/drawing/2014/main" id="{B7D0AE18-8852-4954-BA21-133353C80914}"/>
              </a:ext>
            </a:extLst>
          </p:cNvPr>
          <p:cNvSpPr>
            <a:spLocks noGrp="1"/>
          </p:cNvSpPr>
          <p:nvPr>
            <p:ph type="dt" sz="half" idx="10"/>
          </p:nvPr>
        </p:nvSpPr>
        <p:spPr/>
        <p:txBody>
          <a:bodyPr/>
          <a:lstStyle>
            <a:lvl1pPr>
              <a:defRPr sz="1000">
                <a:solidFill>
                  <a:schemeClr val="tx2">
                    <a:lumMod val="50000"/>
                  </a:schemeClr>
                </a:solidFill>
                <a:latin typeface="Arial" pitchFamily="34" charset="0"/>
                <a:cs typeface="Arial" pitchFamily="34" charset="0"/>
              </a:defRPr>
            </a:lvl1pPr>
          </a:lstStyle>
          <a:p>
            <a:pPr>
              <a:defRPr/>
            </a:pPr>
            <a:fld id="{2AAAB7AE-69CA-4727-9690-10332E6011EF}" type="datetime1">
              <a:rPr lang="de-DE"/>
              <a:pPr>
                <a:defRPr/>
              </a:pPr>
              <a:t>01.06.26</a:t>
            </a:fld>
            <a:endParaRPr lang="en-US" dirty="0"/>
          </a:p>
        </p:txBody>
      </p:sp>
      <p:sp>
        <p:nvSpPr>
          <p:cNvPr id="9" name="Fußzeilenplatzhalter 3">
            <a:extLst>
              <a:ext uri="{FF2B5EF4-FFF2-40B4-BE49-F238E27FC236}">
                <a16:creationId xmlns:a16="http://schemas.microsoft.com/office/drawing/2014/main" id="{833D71AF-33A2-48D4-9E6E-D09BA9ACCC0A}"/>
              </a:ext>
            </a:extLst>
          </p:cNvPr>
          <p:cNvSpPr>
            <a:spLocks noGrp="1"/>
          </p:cNvSpPr>
          <p:nvPr>
            <p:ph type="ftr" sz="quarter" idx="11"/>
          </p:nvPr>
        </p:nvSpPr>
        <p:spPr/>
        <p:txBody>
          <a:bodyPr/>
          <a:lstStyle>
            <a:lvl1pPr>
              <a:defRPr sz="1000">
                <a:solidFill>
                  <a:schemeClr val="tx2">
                    <a:lumMod val="50000"/>
                  </a:schemeClr>
                </a:solidFill>
                <a:latin typeface="Arial" pitchFamily="34" charset="0"/>
                <a:cs typeface="Arial" pitchFamily="34" charset="0"/>
              </a:defRPr>
            </a:lvl1pPr>
          </a:lstStyle>
          <a:p>
            <a:pPr>
              <a:defRPr/>
            </a:pPr>
            <a:r>
              <a:rPr lang="de-DE"/>
              <a:t>WSG GmbH</a:t>
            </a:r>
            <a:endParaRPr lang="en-US"/>
          </a:p>
        </p:txBody>
      </p:sp>
      <p:sp>
        <p:nvSpPr>
          <p:cNvPr id="10" name="Foliennummernplatzhalter 4">
            <a:extLst>
              <a:ext uri="{FF2B5EF4-FFF2-40B4-BE49-F238E27FC236}">
                <a16:creationId xmlns:a16="http://schemas.microsoft.com/office/drawing/2014/main" id="{FC3056F2-F321-4FBA-AA42-DF1F8EE1939D}"/>
              </a:ext>
            </a:extLst>
          </p:cNvPr>
          <p:cNvSpPr>
            <a:spLocks noGrp="1"/>
          </p:cNvSpPr>
          <p:nvPr>
            <p:ph type="sldNum" sz="quarter" idx="12"/>
          </p:nvPr>
        </p:nvSpPr>
        <p:spPr/>
        <p:txBody>
          <a:bodyPr/>
          <a:lstStyle>
            <a:lvl1pPr>
              <a:defRPr sz="1000">
                <a:solidFill>
                  <a:srgbClr val="10253F"/>
                </a:solidFill>
                <a:latin typeface="Arial" panose="020B0604020202020204" pitchFamily="34" charset="0"/>
              </a:defRPr>
            </a:lvl1pPr>
          </a:lstStyle>
          <a:p>
            <a:pPr>
              <a:defRPr/>
            </a:pPr>
            <a:fld id="{5CAFBF0C-C249-4EC4-AC46-5D80480DF2CA}" type="slidenum">
              <a:rPr lang="en-US" altLang="de-DE"/>
              <a:pPr>
                <a:defRPr/>
              </a:pPr>
              <a:t>‹#›</a:t>
            </a:fld>
            <a:endParaRPr lang="en-US" altLang="de-DE"/>
          </a:p>
        </p:txBody>
      </p:sp>
    </p:spTree>
    <p:extLst>
      <p:ext uri="{BB962C8B-B14F-4D97-AF65-F5344CB8AC3E}">
        <p14:creationId xmlns:p14="http://schemas.microsoft.com/office/powerpoint/2010/main" val="4113199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1.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sp>
        <p:nvSpPr>
          <p:cNvPr id="5" name="Rechteck 4">
            <a:extLst>
              <a:ext uri="{FF2B5EF4-FFF2-40B4-BE49-F238E27FC236}">
                <a16:creationId xmlns:a16="http://schemas.microsoft.com/office/drawing/2014/main" id="{09FDC27B-600B-4EB5-A053-2B139E31D4A6}"/>
              </a:ext>
            </a:extLst>
          </p:cNvPr>
          <p:cNvSpPr/>
          <p:nvPr userDrawn="1"/>
        </p:nvSpPr>
        <p:spPr>
          <a:xfrm>
            <a:off x="1" y="2"/>
            <a:ext cx="431800" cy="335756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sp>
        <p:nvSpPr>
          <p:cNvPr id="6" name="Rechteck 5">
            <a:extLst>
              <a:ext uri="{FF2B5EF4-FFF2-40B4-BE49-F238E27FC236}">
                <a16:creationId xmlns:a16="http://schemas.microsoft.com/office/drawing/2014/main" id="{EE4E60E6-9155-46F8-ACDB-B06711C2AD23}"/>
              </a:ext>
            </a:extLst>
          </p:cNvPr>
          <p:cNvSpPr/>
          <p:nvPr userDrawn="1"/>
        </p:nvSpPr>
        <p:spPr>
          <a:xfrm>
            <a:off x="2" y="3443288"/>
            <a:ext cx="215901" cy="3414712"/>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cxnSp>
        <p:nvCxnSpPr>
          <p:cNvPr id="7" name="Gerade Verbindung 9">
            <a:extLst>
              <a:ext uri="{FF2B5EF4-FFF2-40B4-BE49-F238E27FC236}">
                <a16:creationId xmlns:a16="http://schemas.microsoft.com/office/drawing/2014/main" id="{D5DD95D3-CB5C-400A-953C-89FEF5CD73AC}"/>
              </a:ext>
            </a:extLst>
          </p:cNvPr>
          <p:cNvCxnSpPr>
            <a:cxnSpLocks/>
          </p:cNvCxnSpPr>
          <p:nvPr userDrawn="1"/>
        </p:nvCxnSpPr>
        <p:spPr>
          <a:xfrm>
            <a:off x="624420" y="1484312"/>
            <a:ext cx="10957982" cy="0"/>
          </a:xfrm>
          <a:prstGeom prst="line">
            <a:avLst/>
          </a:prstGeom>
          <a:ln w="28575">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3" name="Inhaltsplatzhalter 2"/>
          <p:cNvSpPr>
            <a:spLocks noGrp="1"/>
          </p:cNvSpPr>
          <p:nvPr>
            <p:ph idx="1"/>
          </p:nvPr>
        </p:nvSpPr>
        <p:spPr/>
        <p:txBody>
          <a:bodyPr/>
          <a:lstStyle/>
          <a:p>
            <a:pPr lvl="0"/>
            <a:r>
              <a:rPr lang="de-DE" dirty="0"/>
              <a:t>Textmasterformat bearbeiten</a:t>
            </a:r>
          </a:p>
          <a:p>
            <a:pPr lvl="1"/>
            <a:r>
              <a:rPr lang="de-DE" dirty="0"/>
              <a:t>Zweite Ebene</a:t>
            </a:r>
          </a:p>
          <a:p>
            <a:pPr lvl="2"/>
            <a:r>
              <a:rPr lang="de-DE" dirty="0"/>
              <a:t>Dritte Ebene</a:t>
            </a:r>
          </a:p>
          <a:p>
            <a:pPr lvl="3"/>
            <a:r>
              <a:rPr lang="de-DE" dirty="0"/>
              <a:t>Vierte Ebene</a:t>
            </a:r>
          </a:p>
          <a:p>
            <a:pPr lvl="4"/>
            <a:r>
              <a:rPr lang="de-DE" dirty="0"/>
              <a:t>Fünfte Ebene</a:t>
            </a:r>
            <a:endParaRPr lang="en-US" dirty="0"/>
          </a:p>
        </p:txBody>
      </p:sp>
      <p:sp>
        <p:nvSpPr>
          <p:cNvPr id="12" name="Titel 1"/>
          <p:cNvSpPr>
            <a:spLocks noGrp="1"/>
          </p:cNvSpPr>
          <p:nvPr>
            <p:ph type="title"/>
          </p:nvPr>
        </p:nvSpPr>
        <p:spPr>
          <a:xfrm>
            <a:off x="609601" y="197768"/>
            <a:ext cx="9326827" cy="1143001"/>
          </a:xfrm>
        </p:spPr>
        <p:txBody>
          <a:bodyPr>
            <a:normAutofit/>
          </a:bodyPr>
          <a:lstStyle>
            <a:lvl1pPr algn="l">
              <a:defRPr sz="3200">
                <a:solidFill>
                  <a:schemeClr val="tx2">
                    <a:lumMod val="50000"/>
                  </a:schemeClr>
                </a:solidFill>
                <a:latin typeface="Arial" pitchFamily="34" charset="0"/>
                <a:cs typeface="Arial" pitchFamily="34" charset="0"/>
              </a:defRPr>
            </a:lvl1pPr>
          </a:lstStyle>
          <a:p>
            <a:r>
              <a:rPr lang="de-DE"/>
              <a:t>Titelmasterformat durch Klicken bearbeiten</a:t>
            </a:r>
            <a:endParaRPr lang="en-US" dirty="0"/>
          </a:p>
        </p:txBody>
      </p:sp>
      <p:sp>
        <p:nvSpPr>
          <p:cNvPr id="8" name="Datumsplatzhalter 3">
            <a:extLst>
              <a:ext uri="{FF2B5EF4-FFF2-40B4-BE49-F238E27FC236}">
                <a16:creationId xmlns:a16="http://schemas.microsoft.com/office/drawing/2014/main" id="{E902DF55-5AFB-41E0-A099-37919BBF819C}"/>
              </a:ext>
            </a:extLst>
          </p:cNvPr>
          <p:cNvSpPr>
            <a:spLocks noGrp="1"/>
          </p:cNvSpPr>
          <p:nvPr>
            <p:ph type="dt" sz="half" idx="10"/>
          </p:nvPr>
        </p:nvSpPr>
        <p:spPr/>
        <p:txBody>
          <a:bodyPr/>
          <a:lstStyle>
            <a:lvl1pPr>
              <a:defRPr/>
            </a:lvl1pPr>
          </a:lstStyle>
          <a:p>
            <a:pPr>
              <a:defRPr/>
            </a:pPr>
            <a:fld id="{1A17A29B-C0B9-4CEA-9B4B-6B2CA951C399}" type="datetime1">
              <a:rPr lang="de-DE"/>
              <a:pPr>
                <a:defRPr/>
              </a:pPr>
              <a:t>01.06.26</a:t>
            </a:fld>
            <a:endParaRPr lang="en-US"/>
          </a:p>
        </p:txBody>
      </p:sp>
      <p:sp>
        <p:nvSpPr>
          <p:cNvPr id="9" name="Fußzeilenplatzhalter 4">
            <a:extLst>
              <a:ext uri="{FF2B5EF4-FFF2-40B4-BE49-F238E27FC236}">
                <a16:creationId xmlns:a16="http://schemas.microsoft.com/office/drawing/2014/main" id="{6DCA0E8A-0871-4FFF-AEAA-840BD4B8D8F2}"/>
              </a:ext>
            </a:extLst>
          </p:cNvPr>
          <p:cNvSpPr>
            <a:spLocks noGrp="1"/>
          </p:cNvSpPr>
          <p:nvPr>
            <p:ph type="ftr" sz="quarter" idx="11"/>
          </p:nvPr>
        </p:nvSpPr>
        <p:spPr/>
        <p:txBody>
          <a:bodyPr/>
          <a:lstStyle>
            <a:lvl1pPr>
              <a:defRPr/>
            </a:lvl1pPr>
          </a:lstStyle>
          <a:p>
            <a:pPr>
              <a:defRPr/>
            </a:pPr>
            <a:r>
              <a:rPr lang="en-US"/>
              <a:t>WSG GmbH</a:t>
            </a:r>
          </a:p>
        </p:txBody>
      </p:sp>
      <p:sp>
        <p:nvSpPr>
          <p:cNvPr id="10" name="Foliennummernplatzhalter 5">
            <a:extLst>
              <a:ext uri="{FF2B5EF4-FFF2-40B4-BE49-F238E27FC236}">
                <a16:creationId xmlns:a16="http://schemas.microsoft.com/office/drawing/2014/main" id="{00A36217-8400-46C4-A0E3-9356DFD49CFB}"/>
              </a:ext>
            </a:extLst>
          </p:cNvPr>
          <p:cNvSpPr>
            <a:spLocks noGrp="1"/>
          </p:cNvSpPr>
          <p:nvPr>
            <p:ph type="sldNum" sz="quarter" idx="12"/>
          </p:nvPr>
        </p:nvSpPr>
        <p:spPr/>
        <p:txBody>
          <a:bodyPr/>
          <a:lstStyle>
            <a:lvl1pPr>
              <a:defRPr/>
            </a:lvl1pPr>
          </a:lstStyle>
          <a:p>
            <a:pPr>
              <a:defRPr/>
            </a:pPr>
            <a:fld id="{74D7FF5B-F6A4-4338-A68B-DD767D1ABE79}" type="slidenum">
              <a:rPr lang="en-US" altLang="de-DE"/>
              <a:pPr>
                <a:defRPr/>
              </a:pPr>
              <a:t>‹#›</a:t>
            </a:fld>
            <a:endParaRPr lang="en-US" altLang="de-DE"/>
          </a:p>
        </p:txBody>
      </p:sp>
    </p:spTree>
    <p:extLst>
      <p:ext uri="{BB962C8B-B14F-4D97-AF65-F5344CB8AC3E}">
        <p14:creationId xmlns:p14="http://schemas.microsoft.com/office/powerpoint/2010/main" val="25950250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2.xml><?xml version="1.0" encoding="utf-8"?>
<p:sldLayout xmlns:a="http://schemas.openxmlformats.org/drawingml/2006/main" xmlns:r="http://schemas.openxmlformats.org/officeDocument/2006/relationships" xmlns:p="http://schemas.openxmlformats.org/presentationml/2006/main" preserve="1" userDrawn="1">
  <p:cSld name="Zwei Inhalte">
    <p:spTree>
      <p:nvGrpSpPr>
        <p:cNvPr id="1" name=""/>
        <p:cNvGrpSpPr/>
        <p:nvPr/>
      </p:nvGrpSpPr>
      <p:grpSpPr>
        <a:xfrm>
          <a:off x="0" y="0"/>
          <a:ext cx="0" cy="0"/>
          <a:chOff x="0" y="0"/>
          <a:chExt cx="0" cy="0"/>
        </a:xfrm>
      </p:grpSpPr>
      <p:sp>
        <p:nvSpPr>
          <p:cNvPr id="6" name="Rechteck 5">
            <a:extLst>
              <a:ext uri="{FF2B5EF4-FFF2-40B4-BE49-F238E27FC236}">
                <a16:creationId xmlns:a16="http://schemas.microsoft.com/office/drawing/2014/main" id="{F1710BD1-7E4D-49AC-BB0B-7E6186BB886D}"/>
              </a:ext>
            </a:extLst>
          </p:cNvPr>
          <p:cNvSpPr/>
          <p:nvPr userDrawn="1"/>
        </p:nvSpPr>
        <p:spPr>
          <a:xfrm>
            <a:off x="1" y="2"/>
            <a:ext cx="431800" cy="335756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sp>
        <p:nvSpPr>
          <p:cNvPr id="7" name="Rechteck 6">
            <a:extLst>
              <a:ext uri="{FF2B5EF4-FFF2-40B4-BE49-F238E27FC236}">
                <a16:creationId xmlns:a16="http://schemas.microsoft.com/office/drawing/2014/main" id="{707FC823-0FEA-4B2E-B46B-73FFB6608A06}"/>
              </a:ext>
            </a:extLst>
          </p:cNvPr>
          <p:cNvSpPr/>
          <p:nvPr userDrawn="1"/>
        </p:nvSpPr>
        <p:spPr>
          <a:xfrm>
            <a:off x="2" y="3443288"/>
            <a:ext cx="215901" cy="3414712"/>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cxnSp>
        <p:nvCxnSpPr>
          <p:cNvPr id="9" name="Gerade Verbindung 9">
            <a:extLst>
              <a:ext uri="{FF2B5EF4-FFF2-40B4-BE49-F238E27FC236}">
                <a16:creationId xmlns:a16="http://schemas.microsoft.com/office/drawing/2014/main" id="{FB1B4D46-12D4-4EA4-8C89-213E1B0CCBF2}"/>
              </a:ext>
            </a:extLst>
          </p:cNvPr>
          <p:cNvCxnSpPr>
            <a:cxnSpLocks/>
          </p:cNvCxnSpPr>
          <p:nvPr userDrawn="1"/>
        </p:nvCxnSpPr>
        <p:spPr>
          <a:xfrm>
            <a:off x="624420" y="1484312"/>
            <a:ext cx="10957982" cy="0"/>
          </a:xfrm>
          <a:prstGeom prst="line">
            <a:avLst/>
          </a:prstGeom>
          <a:ln w="28575">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3" name="Inhaltsplatzhalter 2"/>
          <p:cNvSpPr>
            <a:spLocks noGrp="1"/>
          </p:cNvSpPr>
          <p:nvPr>
            <p:ph sz="half" idx="1"/>
          </p:nvPr>
        </p:nvSpPr>
        <p:spPr>
          <a:xfrm>
            <a:off x="609601" y="1600203"/>
            <a:ext cx="5384800" cy="4525962"/>
          </a:xfrm>
        </p:spPr>
        <p:txBody>
          <a:bodyPr/>
          <a:lstStyle>
            <a:lvl1pPr>
              <a:defRPr sz="2799"/>
            </a:lvl1pPr>
            <a:lvl2pPr>
              <a:defRPr sz="2401"/>
            </a:lvl2pPr>
            <a:lvl3pPr>
              <a:defRPr sz="2000"/>
            </a:lvl3pPr>
            <a:lvl4pPr>
              <a:defRPr sz="1799"/>
            </a:lvl4pPr>
            <a:lvl5pPr>
              <a:defRPr sz="1799"/>
            </a:lvl5pPr>
            <a:lvl6pPr>
              <a:defRPr sz="1799"/>
            </a:lvl6pPr>
            <a:lvl7pPr>
              <a:defRPr sz="1799"/>
            </a:lvl7pPr>
            <a:lvl8pPr>
              <a:defRPr sz="1799"/>
            </a:lvl8pPr>
            <a:lvl9pPr>
              <a:defRPr sz="1799"/>
            </a:lvl9pPr>
          </a:lstStyle>
          <a:p>
            <a:pPr lvl="0"/>
            <a:r>
              <a:rPr lang="de-DE" dirty="0"/>
              <a:t>Textmasterformat bearbeiten</a:t>
            </a:r>
          </a:p>
          <a:p>
            <a:pPr lvl="1"/>
            <a:r>
              <a:rPr lang="de-DE" dirty="0"/>
              <a:t>Zweite Ebene</a:t>
            </a:r>
          </a:p>
          <a:p>
            <a:pPr lvl="2"/>
            <a:r>
              <a:rPr lang="de-DE" dirty="0"/>
              <a:t>Dritte Ebene</a:t>
            </a:r>
          </a:p>
          <a:p>
            <a:pPr lvl="3"/>
            <a:r>
              <a:rPr lang="de-DE" dirty="0"/>
              <a:t>Vierte Ebene</a:t>
            </a:r>
          </a:p>
          <a:p>
            <a:pPr lvl="4"/>
            <a:r>
              <a:rPr lang="de-DE" dirty="0"/>
              <a:t>Fünfte Ebene</a:t>
            </a:r>
            <a:endParaRPr lang="en-US" dirty="0"/>
          </a:p>
        </p:txBody>
      </p:sp>
      <p:sp>
        <p:nvSpPr>
          <p:cNvPr id="4" name="Inhaltsplatzhalter 3"/>
          <p:cNvSpPr>
            <a:spLocks noGrp="1"/>
          </p:cNvSpPr>
          <p:nvPr>
            <p:ph sz="half" idx="2"/>
          </p:nvPr>
        </p:nvSpPr>
        <p:spPr>
          <a:xfrm>
            <a:off x="6197600" y="1600203"/>
            <a:ext cx="5384800" cy="4525962"/>
          </a:xfrm>
        </p:spPr>
        <p:txBody>
          <a:bodyPr/>
          <a:lstStyle>
            <a:lvl1pPr>
              <a:defRPr sz="2799"/>
            </a:lvl1pPr>
            <a:lvl2pPr>
              <a:defRPr sz="2401"/>
            </a:lvl2pPr>
            <a:lvl3pPr>
              <a:defRPr sz="2000"/>
            </a:lvl3pPr>
            <a:lvl4pPr>
              <a:defRPr sz="1799"/>
            </a:lvl4pPr>
            <a:lvl5pPr>
              <a:defRPr sz="1799"/>
            </a:lvl5pPr>
            <a:lvl6pPr>
              <a:defRPr sz="1799"/>
            </a:lvl6pPr>
            <a:lvl7pPr>
              <a:defRPr sz="1799"/>
            </a:lvl7pPr>
            <a:lvl8pPr>
              <a:defRPr sz="1799"/>
            </a:lvl8pPr>
            <a:lvl9pPr>
              <a:defRPr sz="1799"/>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8" name="Titel 1"/>
          <p:cNvSpPr>
            <a:spLocks noGrp="1"/>
          </p:cNvSpPr>
          <p:nvPr>
            <p:ph type="title"/>
          </p:nvPr>
        </p:nvSpPr>
        <p:spPr>
          <a:xfrm>
            <a:off x="609601" y="197768"/>
            <a:ext cx="9326827" cy="1143001"/>
          </a:xfrm>
        </p:spPr>
        <p:txBody>
          <a:bodyPr>
            <a:normAutofit/>
          </a:bodyPr>
          <a:lstStyle>
            <a:lvl1pPr algn="l">
              <a:defRPr sz="3200">
                <a:solidFill>
                  <a:schemeClr val="tx2">
                    <a:lumMod val="50000"/>
                  </a:schemeClr>
                </a:solidFill>
                <a:latin typeface="Arial" pitchFamily="34" charset="0"/>
                <a:cs typeface="Arial" pitchFamily="34" charset="0"/>
              </a:defRPr>
            </a:lvl1pPr>
          </a:lstStyle>
          <a:p>
            <a:r>
              <a:rPr lang="de-DE"/>
              <a:t>Titelmasterformat durch Klicken bearbeiten</a:t>
            </a:r>
            <a:endParaRPr lang="en-US" dirty="0"/>
          </a:p>
        </p:txBody>
      </p:sp>
      <p:sp>
        <p:nvSpPr>
          <p:cNvPr id="10" name="Datumsplatzhalter 4">
            <a:extLst>
              <a:ext uri="{FF2B5EF4-FFF2-40B4-BE49-F238E27FC236}">
                <a16:creationId xmlns:a16="http://schemas.microsoft.com/office/drawing/2014/main" id="{B65ADC7E-74AF-4168-A218-EDC109242BF2}"/>
              </a:ext>
            </a:extLst>
          </p:cNvPr>
          <p:cNvSpPr>
            <a:spLocks noGrp="1"/>
          </p:cNvSpPr>
          <p:nvPr>
            <p:ph type="dt" sz="half" idx="10"/>
          </p:nvPr>
        </p:nvSpPr>
        <p:spPr/>
        <p:txBody>
          <a:bodyPr/>
          <a:lstStyle>
            <a:lvl1pPr>
              <a:defRPr/>
            </a:lvl1pPr>
          </a:lstStyle>
          <a:p>
            <a:pPr>
              <a:defRPr/>
            </a:pPr>
            <a:fld id="{DE841EC7-D405-4BC5-8509-F400F2894A16}" type="datetime1">
              <a:rPr lang="de-DE"/>
              <a:pPr>
                <a:defRPr/>
              </a:pPr>
              <a:t>01.06.26</a:t>
            </a:fld>
            <a:endParaRPr lang="en-US"/>
          </a:p>
        </p:txBody>
      </p:sp>
      <p:sp>
        <p:nvSpPr>
          <p:cNvPr id="11" name="Fußzeilenplatzhalter 5">
            <a:extLst>
              <a:ext uri="{FF2B5EF4-FFF2-40B4-BE49-F238E27FC236}">
                <a16:creationId xmlns:a16="http://schemas.microsoft.com/office/drawing/2014/main" id="{D80E47E4-1070-45EE-9DC2-7A9406EE5045}"/>
              </a:ext>
            </a:extLst>
          </p:cNvPr>
          <p:cNvSpPr>
            <a:spLocks noGrp="1"/>
          </p:cNvSpPr>
          <p:nvPr>
            <p:ph type="ftr" sz="quarter" idx="11"/>
          </p:nvPr>
        </p:nvSpPr>
        <p:spPr/>
        <p:txBody>
          <a:bodyPr/>
          <a:lstStyle>
            <a:lvl1pPr>
              <a:defRPr/>
            </a:lvl1pPr>
          </a:lstStyle>
          <a:p>
            <a:pPr>
              <a:defRPr/>
            </a:pPr>
            <a:r>
              <a:rPr lang="en-US"/>
              <a:t>WSG GmbH</a:t>
            </a:r>
          </a:p>
        </p:txBody>
      </p:sp>
      <p:sp>
        <p:nvSpPr>
          <p:cNvPr id="12" name="Foliennummernplatzhalter 6">
            <a:extLst>
              <a:ext uri="{FF2B5EF4-FFF2-40B4-BE49-F238E27FC236}">
                <a16:creationId xmlns:a16="http://schemas.microsoft.com/office/drawing/2014/main" id="{D4101F0F-CBE3-4F25-9E0C-496F8136F68F}"/>
              </a:ext>
            </a:extLst>
          </p:cNvPr>
          <p:cNvSpPr>
            <a:spLocks noGrp="1"/>
          </p:cNvSpPr>
          <p:nvPr>
            <p:ph type="sldNum" sz="quarter" idx="12"/>
          </p:nvPr>
        </p:nvSpPr>
        <p:spPr/>
        <p:txBody>
          <a:bodyPr/>
          <a:lstStyle>
            <a:lvl1pPr>
              <a:defRPr/>
            </a:lvl1pPr>
          </a:lstStyle>
          <a:p>
            <a:pPr>
              <a:defRPr/>
            </a:pPr>
            <a:fld id="{CB0AE012-4DAF-4519-B47A-C243DF49DEF4}" type="slidenum">
              <a:rPr lang="en-US" altLang="de-DE"/>
              <a:pPr>
                <a:defRPr/>
              </a:pPr>
              <a:t>‹#›</a:t>
            </a:fld>
            <a:endParaRPr lang="en-US" altLang="de-DE"/>
          </a:p>
        </p:txBody>
      </p:sp>
    </p:spTree>
    <p:extLst>
      <p:ext uri="{BB962C8B-B14F-4D97-AF65-F5344CB8AC3E}">
        <p14:creationId xmlns:p14="http://schemas.microsoft.com/office/powerpoint/2010/main" val="10358976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3.xml><?xml version="1.0" encoding="utf-8"?>
<p:sldLayout xmlns:a="http://schemas.openxmlformats.org/drawingml/2006/main" xmlns:r="http://schemas.openxmlformats.org/officeDocument/2006/relationships" xmlns:p="http://schemas.openxmlformats.org/presentationml/2006/main" preserve="1" userDrawn="1">
  <p:cSld name="Vergleich">
    <p:spTree>
      <p:nvGrpSpPr>
        <p:cNvPr id="1" name=""/>
        <p:cNvGrpSpPr/>
        <p:nvPr/>
      </p:nvGrpSpPr>
      <p:grpSpPr>
        <a:xfrm>
          <a:off x="0" y="0"/>
          <a:ext cx="0" cy="0"/>
          <a:chOff x="0" y="0"/>
          <a:chExt cx="0" cy="0"/>
        </a:xfrm>
      </p:grpSpPr>
      <p:sp>
        <p:nvSpPr>
          <p:cNvPr id="8" name="Rechteck 7">
            <a:extLst>
              <a:ext uri="{FF2B5EF4-FFF2-40B4-BE49-F238E27FC236}">
                <a16:creationId xmlns:a16="http://schemas.microsoft.com/office/drawing/2014/main" id="{D8D3FDA2-ABDF-4038-9D57-EBF7A53B0CE8}"/>
              </a:ext>
            </a:extLst>
          </p:cNvPr>
          <p:cNvSpPr/>
          <p:nvPr userDrawn="1"/>
        </p:nvSpPr>
        <p:spPr>
          <a:xfrm>
            <a:off x="1" y="2"/>
            <a:ext cx="431800" cy="335756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sp>
        <p:nvSpPr>
          <p:cNvPr id="9" name="Rechteck 8">
            <a:extLst>
              <a:ext uri="{FF2B5EF4-FFF2-40B4-BE49-F238E27FC236}">
                <a16:creationId xmlns:a16="http://schemas.microsoft.com/office/drawing/2014/main" id="{4FF094A2-B4F2-4056-AAA5-12B7C7C4E63D}"/>
              </a:ext>
            </a:extLst>
          </p:cNvPr>
          <p:cNvSpPr/>
          <p:nvPr userDrawn="1"/>
        </p:nvSpPr>
        <p:spPr>
          <a:xfrm>
            <a:off x="2" y="3443288"/>
            <a:ext cx="215901" cy="3414712"/>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cxnSp>
        <p:nvCxnSpPr>
          <p:cNvPr id="10" name="Gerade Verbindung 9">
            <a:extLst>
              <a:ext uri="{FF2B5EF4-FFF2-40B4-BE49-F238E27FC236}">
                <a16:creationId xmlns:a16="http://schemas.microsoft.com/office/drawing/2014/main" id="{EC714B03-A698-4ABE-AACC-3BBE3A9FF9E6}"/>
              </a:ext>
            </a:extLst>
          </p:cNvPr>
          <p:cNvCxnSpPr>
            <a:cxnSpLocks/>
          </p:cNvCxnSpPr>
          <p:nvPr userDrawn="1"/>
        </p:nvCxnSpPr>
        <p:spPr>
          <a:xfrm>
            <a:off x="624420" y="1484312"/>
            <a:ext cx="10957982" cy="0"/>
          </a:xfrm>
          <a:prstGeom prst="line">
            <a:avLst/>
          </a:prstGeom>
          <a:ln w="28575">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3" name="Textplatzhalter 2"/>
          <p:cNvSpPr>
            <a:spLocks noGrp="1"/>
          </p:cNvSpPr>
          <p:nvPr>
            <p:ph type="body" idx="1"/>
          </p:nvPr>
        </p:nvSpPr>
        <p:spPr>
          <a:xfrm>
            <a:off x="609601" y="1535115"/>
            <a:ext cx="5386917" cy="885775"/>
          </a:xfrm>
        </p:spPr>
        <p:txBody>
          <a:bodyPr anchor="b"/>
          <a:lstStyle>
            <a:lvl1pPr marL="0" indent="0">
              <a:buNone/>
              <a:defRPr sz="2401" b="1"/>
            </a:lvl1pPr>
            <a:lvl2pPr marL="457168" indent="0">
              <a:buNone/>
              <a:defRPr sz="2000" b="1"/>
            </a:lvl2pPr>
            <a:lvl3pPr marL="914335" indent="0">
              <a:buNone/>
              <a:defRPr sz="1799" b="1"/>
            </a:lvl3pPr>
            <a:lvl4pPr marL="1371505" indent="0">
              <a:buNone/>
              <a:defRPr sz="1600" b="1"/>
            </a:lvl4pPr>
            <a:lvl5pPr marL="1828672" indent="0">
              <a:buNone/>
              <a:defRPr sz="1600" b="1"/>
            </a:lvl5pPr>
            <a:lvl6pPr marL="2285840" indent="0">
              <a:buNone/>
              <a:defRPr sz="1600" b="1"/>
            </a:lvl6pPr>
            <a:lvl7pPr marL="2743007" indent="0">
              <a:buNone/>
              <a:defRPr sz="1600" b="1"/>
            </a:lvl7pPr>
            <a:lvl8pPr marL="3200175" indent="0">
              <a:buNone/>
              <a:defRPr sz="1600" b="1"/>
            </a:lvl8pPr>
            <a:lvl9pPr marL="3657344" indent="0">
              <a:buNone/>
              <a:defRPr sz="1600" b="1"/>
            </a:lvl9pPr>
          </a:lstStyle>
          <a:p>
            <a:pPr lvl="0"/>
            <a:r>
              <a:rPr lang="de-DE" dirty="0"/>
              <a:t>Textmasterformat bearbeiten</a:t>
            </a:r>
          </a:p>
        </p:txBody>
      </p:sp>
      <p:sp>
        <p:nvSpPr>
          <p:cNvPr id="4" name="Inhaltsplatzhalter 3"/>
          <p:cNvSpPr>
            <a:spLocks noGrp="1"/>
          </p:cNvSpPr>
          <p:nvPr>
            <p:ph sz="half" idx="2"/>
          </p:nvPr>
        </p:nvSpPr>
        <p:spPr>
          <a:xfrm>
            <a:off x="609601" y="2420888"/>
            <a:ext cx="5386917" cy="3705275"/>
          </a:xfrm>
        </p:spPr>
        <p:txBody>
          <a:bodyPr/>
          <a:lstStyle>
            <a:lvl1pPr>
              <a:defRPr sz="2401"/>
            </a:lvl1pPr>
            <a:lvl2pPr>
              <a:defRPr sz="2000"/>
            </a:lvl2pPr>
            <a:lvl3pPr>
              <a:defRPr sz="1799"/>
            </a:lvl3pPr>
            <a:lvl4pPr>
              <a:defRPr sz="1600"/>
            </a:lvl4pPr>
            <a:lvl5pPr>
              <a:defRPr sz="1600"/>
            </a:lvl5pPr>
            <a:lvl6pPr>
              <a:defRPr sz="1600"/>
            </a:lvl6pPr>
            <a:lvl7pPr>
              <a:defRPr sz="1600"/>
            </a:lvl7pPr>
            <a:lvl8pPr>
              <a:defRPr sz="1600"/>
            </a:lvl8pPr>
            <a:lvl9pPr>
              <a:defRPr sz="16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5" name="Textplatzhalter 4"/>
          <p:cNvSpPr>
            <a:spLocks noGrp="1"/>
          </p:cNvSpPr>
          <p:nvPr>
            <p:ph type="body" sz="quarter" idx="3"/>
          </p:nvPr>
        </p:nvSpPr>
        <p:spPr>
          <a:xfrm>
            <a:off x="6193371" y="1535115"/>
            <a:ext cx="5389033" cy="885775"/>
          </a:xfrm>
        </p:spPr>
        <p:txBody>
          <a:bodyPr anchor="b"/>
          <a:lstStyle>
            <a:lvl1pPr marL="0" indent="0">
              <a:buNone/>
              <a:defRPr sz="2401" b="1"/>
            </a:lvl1pPr>
            <a:lvl2pPr marL="457168" indent="0">
              <a:buNone/>
              <a:defRPr sz="2000" b="1"/>
            </a:lvl2pPr>
            <a:lvl3pPr marL="914335" indent="0">
              <a:buNone/>
              <a:defRPr sz="1799" b="1"/>
            </a:lvl3pPr>
            <a:lvl4pPr marL="1371505" indent="0">
              <a:buNone/>
              <a:defRPr sz="1600" b="1"/>
            </a:lvl4pPr>
            <a:lvl5pPr marL="1828672" indent="0">
              <a:buNone/>
              <a:defRPr sz="1600" b="1"/>
            </a:lvl5pPr>
            <a:lvl6pPr marL="2285840" indent="0">
              <a:buNone/>
              <a:defRPr sz="1600" b="1"/>
            </a:lvl6pPr>
            <a:lvl7pPr marL="2743007" indent="0">
              <a:buNone/>
              <a:defRPr sz="1600" b="1"/>
            </a:lvl7pPr>
            <a:lvl8pPr marL="3200175" indent="0">
              <a:buNone/>
              <a:defRPr sz="1600" b="1"/>
            </a:lvl8pPr>
            <a:lvl9pPr marL="3657344" indent="0">
              <a:buNone/>
              <a:defRPr sz="1600" b="1"/>
            </a:lvl9pPr>
          </a:lstStyle>
          <a:p>
            <a:pPr lvl="0"/>
            <a:r>
              <a:rPr lang="de-DE" dirty="0"/>
              <a:t>Textmasterformat bearbeiten</a:t>
            </a:r>
          </a:p>
        </p:txBody>
      </p:sp>
      <p:sp>
        <p:nvSpPr>
          <p:cNvPr id="6" name="Inhaltsplatzhalter 5"/>
          <p:cNvSpPr>
            <a:spLocks noGrp="1"/>
          </p:cNvSpPr>
          <p:nvPr>
            <p:ph sz="quarter" idx="4"/>
          </p:nvPr>
        </p:nvSpPr>
        <p:spPr>
          <a:xfrm>
            <a:off x="6193371" y="2420888"/>
            <a:ext cx="5389033" cy="3705275"/>
          </a:xfrm>
        </p:spPr>
        <p:txBody>
          <a:bodyPr/>
          <a:lstStyle>
            <a:lvl1pPr>
              <a:defRPr sz="2401"/>
            </a:lvl1pPr>
            <a:lvl2pPr>
              <a:defRPr sz="2000"/>
            </a:lvl2pPr>
            <a:lvl3pPr>
              <a:defRPr sz="1799"/>
            </a:lvl3pPr>
            <a:lvl4pPr>
              <a:defRPr sz="1600"/>
            </a:lvl4pPr>
            <a:lvl5pPr>
              <a:defRPr sz="1600"/>
            </a:lvl5pPr>
            <a:lvl6pPr>
              <a:defRPr sz="1600"/>
            </a:lvl6pPr>
            <a:lvl7pPr>
              <a:defRPr sz="1600"/>
            </a:lvl7pPr>
            <a:lvl8pPr>
              <a:defRPr sz="1600"/>
            </a:lvl8pPr>
            <a:lvl9pPr>
              <a:defRPr sz="16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14" name="Titel 1"/>
          <p:cNvSpPr>
            <a:spLocks noGrp="1"/>
          </p:cNvSpPr>
          <p:nvPr>
            <p:ph type="title"/>
          </p:nvPr>
        </p:nvSpPr>
        <p:spPr>
          <a:xfrm>
            <a:off x="609601" y="197768"/>
            <a:ext cx="9326827" cy="1143001"/>
          </a:xfrm>
        </p:spPr>
        <p:txBody>
          <a:bodyPr>
            <a:normAutofit/>
          </a:bodyPr>
          <a:lstStyle>
            <a:lvl1pPr algn="l">
              <a:defRPr sz="3200">
                <a:solidFill>
                  <a:schemeClr val="tx2">
                    <a:lumMod val="50000"/>
                  </a:schemeClr>
                </a:solidFill>
                <a:latin typeface="Arial" pitchFamily="34" charset="0"/>
                <a:cs typeface="Arial" pitchFamily="34" charset="0"/>
              </a:defRPr>
            </a:lvl1pPr>
          </a:lstStyle>
          <a:p>
            <a:r>
              <a:rPr lang="de-DE"/>
              <a:t>Titelmasterformat durch Klicken bearbeiten</a:t>
            </a:r>
            <a:endParaRPr lang="en-US" dirty="0"/>
          </a:p>
        </p:txBody>
      </p:sp>
      <p:sp>
        <p:nvSpPr>
          <p:cNvPr id="11" name="Datumsplatzhalter 6">
            <a:extLst>
              <a:ext uri="{FF2B5EF4-FFF2-40B4-BE49-F238E27FC236}">
                <a16:creationId xmlns:a16="http://schemas.microsoft.com/office/drawing/2014/main" id="{ECA3315C-0B55-475A-9C7D-85A19A7CC653}"/>
              </a:ext>
            </a:extLst>
          </p:cNvPr>
          <p:cNvSpPr>
            <a:spLocks noGrp="1"/>
          </p:cNvSpPr>
          <p:nvPr>
            <p:ph type="dt" sz="half" idx="10"/>
          </p:nvPr>
        </p:nvSpPr>
        <p:spPr/>
        <p:txBody>
          <a:bodyPr/>
          <a:lstStyle>
            <a:lvl1pPr>
              <a:defRPr/>
            </a:lvl1pPr>
          </a:lstStyle>
          <a:p>
            <a:pPr>
              <a:defRPr/>
            </a:pPr>
            <a:fld id="{CE9B1C65-9B1E-402A-B9CC-B4A801929E1A}" type="datetime1">
              <a:rPr lang="de-DE"/>
              <a:pPr>
                <a:defRPr/>
              </a:pPr>
              <a:t>01.06.26</a:t>
            </a:fld>
            <a:endParaRPr lang="en-US"/>
          </a:p>
        </p:txBody>
      </p:sp>
      <p:sp>
        <p:nvSpPr>
          <p:cNvPr id="12" name="Fußzeilenplatzhalter 7">
            <a:extLst>
              <a:ext uri="{FF2B5EF4-FFF2-40B4-BE49-F238E27FC236}">
                <a16:creationId xmlns:a16="http://schemas.microsoft.com/office/drawing/2014/main" id="{E55EA144-2881-4890-9878-5BA7C1AE57DA}"/>
              </a:ext>
            </a:extLst>
          </p:cNvPr>
          <p:cNvSpPr>
            <a:spLocks noGrp="1"/>
          </p:cNvSpPr>
          <p:nvPr>
            <p:ph type="ftr" sz="quarter" idx="11"/>
          </p:nvPr>
        </p:nvSpPr>
        <p:spPr/>
        <p:txBody>
          <a:bodyPr/>
          <a:lstStyle>
            <a:lvl1pPr>
              <a:defRPr/>
            </a:lvl1pPr>
          </a:lstStyle>
          <a:p>
            <a:pPr>
              <a:defRPr/>
            </a:pPr>
            <a:r>
              <a:rPr lang="en-US"/>
              <a:t>WSG GmbH</a:t>
            </a:r>
          </a:p>
        </p:txBody>
      </p:sp>
      <p:sp>
        <p:nvSpPr>
          <p:cNvPr id="13" name="Foliennummernplatzhalter 8">
            <a:extLst>
              <a:ext uri="{FF2B5EF4-FFF2-40B4-BE49-F238E27FC236}">
                <a16:creationId xmlns:a16="http://schemas.microsoft.com/office/drawing/2014/main" id="{DAC261E0-4862-4517-8B47-E03447218D5B}"/>
              </a:ext>
            </a:extLst>
          </p:cNvPr>
          <p:cNvSpPr>
            <a:spLocks noGrp="1"/>
          </p:cNvSpPr>
          <p:nvPr>
            <p:ph type="sldNum" sz="quarter" idx="12"/>
          </p:nvPr>
        </p:nvSpPr>
        <p:spPr/>
        <p:txBody>
          <a:bodyPr/>
          <a:lstStyle>
            <a:lvl1pPr>
              <a:defRPr/>
            </a:lvl1pPr>
          </a:lstStyle>
          <a:p>
            <a:pPr>
              <a:defRPr/>
            </a:pPr>
            <a:fld id="{EAAED0DC-E0E0-4859-957B-95CE16BC43CF}" type="slidenum">
              <a:rPr lang="en-US" altLang="de-DE"/>
              <a:pPr>
                <a:defRPr/>
              </a:pPr>
              <a:t>‹#›</a:t>
            </a:fld>
            <a:endParaRPr lang="en-US" altLang="de-DE"/>
          </a:p>
        </p:txBody>
      </p:sp>
    </p:spTree>
    <p:extLst>
      <p:ext uri="{BB962C8B-B14F-4D97-AF65-F5344CB8AC3E}">
        <p14:creationId xmlns:p14="http://schemas.microsoft.com/office/powerpoint/2010/main" val="41970219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4.xml><?xml version="1.0" encoding="utf-8"?>
<p:sldLayout xmlns:a="http://schemas.openxmlformats.org/drawingml/2006/main" xmlns:r="http://schemas.openxmlformats.org/officeDocument/2006/relationships" xmlns:p="http://schemas.openxmlformats.org/presentationml/2006/main" preserve="1" userDrawn="1">
  <p:cSld name="Leer">
    <p:spTree>
      <p:nvGrpSpPr>
        <p:cNvPr id="1" name=""/>
        <p:cNvGrpSpPr/>
        <p:nvPr/>
      </p:nvGrpSpPr>
      <p:grpSpPr>
        <a:xfrm>
          <a:off x="0" y="0"/>
          <a:ext cx="0" cy="0"/>
          <a:chOff x="0" y="0"/>
          <a:chExt cx="0" cy="0"/>
        </a:xfrm>
      </p:grpSpPr>
      <p:sp>
        <p:nvSpPr>
          <p:cNvPr id="4" name="Rechteck 3">
            <a:extLst>
              <a:ext uri="{FF2B5EF4-FFF2-40B4-BE49-F238E27FC236}">
                <a16:creationId xmlns:a16="http://schemas.microsoft.com/office/drawing/2014/main" id="{78FECFD1-AC3C-4479-8205-45CB77FEEEE8}"/>
              </a:ext>
            </a:extLst>
          </p:cNvPr>
          <p:cNvSpPr/>
          <p:nvPr userDrawn="1"/>
        </p:nvSpPr>
        <p:spPr>
          <a:xfrm>
            <a:off x="1" y="2"/>
            <a:ext cx="431800" cy="335756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sp>
        <p:nvSpPr>
          <p:cNvPr id="5" name="Rechteck 4">
            <a:extLst>
              <a:ext uri="{FF2B5EF4-FFF2-40B4-BE49-F238E27FC236}">
                <a16:creationId xmlns:a16="http://schemas.microsoft.com/office/drawing/2014/main" id="{EC8A0A58-2985-4F50-94F5-0EDDEE9B931B}"/>
              </a:ext>
            </a:extLst>
          </p:cNvPr>
          <p:cNvSpPr/>
          <p:nvPr userDrawn="1"/>
        </p:nvSpPr>
        <p:spPr>
          <a:xfrm>
            <a:off x="2" y="3443288"/>
            <a:ext cx="215901" cy="3414712"/>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799"/>
          </a:p>
        </p:txBody>
      </p:sp>
      <p:cxnSp>
        <p:nvCxnSpPr>
          <p:cNvPr id="6" name="Gerade Verbindung 9">
            <a:extLst>
              <a:ext uri="{FF2B5EF4-FFF2-40B4-BE49-F238E27FC236}">
                <a16:creationId xmlns:a16="http://schemas.microsoft.com/office/drawing/2014/main" id="{BDDA437A-CCBE-4067-9B1D-7BB1B3AC894C}"/>
              </a:ext>
            </a:extLst>
          </p:cNvPr>
          <p:cNvCxnSpPr>
            <a:cxnSpLocks/>
          </p:cNvCxnSpPr>
          <p:nvPr userDrawn="1"/>
        </p:nvCxnSpPr>
        <p:spPr>
          <a:xfrm>
            <a:off x="624420" y="1484312"/>
            <a:ext cx="10957982" cy="0"/>
          </a:xfrm>
          <a:prstGeom prst="line">
            <a:avLst/>
          </a:prstGeom>
          <a:ln w="28575">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9" name="Titel 1"/>
          <p:cNvSpPr>
            <a:spLocks noGrp="1"/>
          </p:cNvSpPr>
          <p:nvPr>
            <p:ph type="title"/>
          </p:nvPr>
        </p:nvSpPr>
        <p:spPr>
          <a:xfrm>
            <a:off x="609601" y="197768"/>
            <a:ext cx="9326827" cy="1143001"/>
          </a:xfrm>
        </p:spPr>
        <p:txBody>
          <a:bodyPr>
            <a:normAutofit/>
          </a:bodyPr>
          <a:lstStyle>
            <a:lvl1pPr algn="l">
              <a:defRPr sz="3200">
                <a:solidFill>
                  <a:schemeClr val="tx2">
                    <a:lumMod val="50000"/>
                  </a:schemeClr>
                </a:solidFill>
                <a:latin typeface="Arial" pitchFamily="34" charset="0"/>
                <a:cs typeface="Arial" pitchFamily="34" charset="0"/>
              </a:defRPr>
            </a:lvl1pPr>
          </a:lstStyle>
          <a:p>
            <a:r>
              <a:rPr lang="de-DE"/>
              <a:t>Titelmasterformat durch Klicken bearbeiten</a:t>
            </a:r>
            <a:endParaRPr lang="en-US" dirty="0"/>
          </a:p>
        </p:txBody>
      </p:sp>
      <p:sp>
        <p:nvSpPr>
          <p:cNvPr id="7" name="Datumsplatzhalter 1">
            <a:extLst>
              <a:ext uri="{FF2B5EF4-FFF2-40B4-BE49-F238E27FC236}">
                <a16:creationId xmlns:a16="http://schemas.microsoft.com/office/drawing/2014/main" id="{793806F7-A7F0-4358-8504-528BCBC11B30}"/>
              </a:ext>
            </a:extLst>
          </p:cNvPr>
          <p:cNvSpPr>
            <a:spLocks noGrp="1"/>
          </p:cNvSpPr>
          <p:nvPr>
            <p:ph type="dt" sz="half" idx="10"/>
          </p:nvPr>
        </p:nvSpPr>
        <p:spPr/>
        <p:txBody>
          <a:bodyPr/>
          <a:lstStyle>
            <a:lvl1pPr>
              <a:defRPr/>
            </a:lvl1pPr>
          </a:lstStyle>
          <a:p>
            <a:pPr>
              <a:defRPr/>
            </a:pPr>
            <a:fld id="{39938A27-4CEA-4F58-84A5-D1B73C6D5B29}" type="datetime1">
              <a:rPr lang="de-DE"/>
              <a:pPr>
                <a:defRPr/>
              </a:pPr>
              <a:t>01.06.26</a:t>
            </a:fld>
            <a:endParaRPr lang="en-US"/>
          </a:p>
        </p:txBody>
      </p:sp>
      <p:sp>
        <p:nvSpPr>
          <p:cNvPr id="8" name="Fußzeilenplatzhalter 2">
            <a:extLst>
              <a:ext uri="{FF2B5EF4-FFF2-40B4-BE49-F238E27FC236}">
                <a16:creationId xmlns:a16="http://schemas.microsoft.com/office/drawing/2014/main" id="{5BFE9F50-584F-4D87-9163-7C7DC4F24516}"/>
              </a:ext>
            </a:extLst>
          </p:cNvPr>
          <p:cNvSpPr>
            <a:spLocks noGrp="1"/>
          </p:cNvSpPr>
          <p:nvPr>
            <p:ph type="ftr" sz="quarter" idx="11"/>
          </p:nvPr>
        </p:nvSpPr>
        <p:spPr/>
        <p:txBody>
          <a:bodyPr/>
          <a:lstStyle>
            <a:lvl1pPr>
              <a:defRPr/>
            </a:lvl1pPr>
          </a:lstStyle>
          <a:p>
            <a:pPr>
              <a:defRPr/>
            </a:pPr>
            <a:r>
              <a:rPr lang="en-US"/>
              <a:t>WSG GmbH</a:t>
            </a:r>
          </a:p>
        </p:txBody>
      </p:sp>
      <p:sp>
        <p:nvSpPr>
          <p:cNvPr id="10" name="Foliennummernplatzhalter 3">
            <a:extLst>
              <a:ext uri="{FF2B5EF4-FFF2-40B4-BE49-F238E27FC236}">
                <a16:creationId xmlns:a16="http://schemas.microsoft.com/office/drawing/2014/main" id="{A19FE0DF-109C-4124-AF5D-3A44ACEAE2C2}"/>
              </a:ext>
            </a:extLst>
          </p:cNvPr>
          <p:cNvSpPr>
            <a:spLocks noGrp="1"/>
          </p:cNvSpPr>
          <p:nvPr>
            <p:ph type="sldNum" sz="quarter" idx="12"/>
          </p:nvPr>
        </p:nvSpPr>
        <p:spPr/>
        <p:txBody>
          <a:bodyPr/>
          <a:lstStyle>
            <a:lvl1pPr>
              <a:defRPr/>
            </a:lvl1pPr>
          </a:lstStyle>
          <a:p>
            <a:pPr>
              <a:defRPr/>
            </a:pPr>
            <a:fld id="{41DEE583-C851-42E1-B406-8ED1C4A8BD20}" type="slidenum">
              <a:rPr lang="en-US" altLang="de-DE"/>
              <a:pPr>
                <a:defRPr/>
              </a:pPr>
              <a:t>‹#›</a:t>
            </a:fld>
            <a:endParaRPr lang="en-US" altLang="de-DE"/>
          </a:p>
        </p:txBody>
      </p:sp>
    </p:spTree>
    <p:extLst>
      <p:ext uri="{BB962C8B-B14F-4D97-AF65-F5344CB8AC3E}">
        <p14:creationId xmlns:p14="http://schemas.microsoft.com/office/powerpoint/2010/main" val="12441938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5.xml><?xml version="1.0" encoding="utf-8"?>
<p:sldLayout xmlns:a="http://schemas.openxmlformats.org/drawingml/2006/main" xmlns:r="http://schemas.openxmlformats.org/officeDocument/2006/relationships" xmlns:p="http://schemas.openxmlformats.org/presentationml/2006/main" showMasterSp="0" preserve="1" userDrawn="1">
  <p:cSld name="Start - Logo Variante B">
    <p:spTree>
      <p:nvGrpSpPr>
        <p:cNvPr id="1" name=""/>
        <p:cNvGrpSpPr/>
        <p:nvPr/>
      </p:nvGrpSpPr>
      <p:grpSpPr>
        <a:xfrm>
          <a:off x="0" y="0"/>
          <a:ext cx="0" cy="0"/>
          <a:chOff x="0" y="0"/>
          <a:chExt cx="0" cy="0"/>
        </a:xfrm>
      </p:grpSpPr>
      <p:pic>
        <p:nvPicPr>
          <p:cNvPr id="4" name="Grafik 3">
            <a:extLst>
              <a:ext uri="{FF2B5EF4-FFF2-40B4-BE49-F238E27FC236}">
                <a16:creationId xmlns:a16="http://schemas.microsoft.com/office/drawing/2014/main" id="{9383290B-AC05-EF4C-8254-F8ADB11DC1DB}"/>
              </a:ext>
            </a:extLst>
          </p:cNvPr>
          <p:cNvPicPr>
            <a:picLocks noChangeAspect="1"/>
          </p:cNvPicPr>
          <p:nvPr userDrawn="1"/>
        </p:nvPicPr>
        <p:blipFill rotWithShape="1">
          <a:blip r:embed="rId2"/>
          <a:srcRect l="-7" r="-7"/>
          <a:stretch/>
        </p:blipFill>
        <p:spPr>
          <a:xfrm>
            <a:off x="-84882" y="-49558"/>
            <a:ext cx="12361763" cy="6957115"/>
          </a:xfrm>
          <a:prstGeom prst="rect">
            <a:avLst/>
          </a:prstGeom>
        </p:spPr>
      </p:pic>
    </p:spTree>
    <p:extLst>
      <p:ext uri="{BB962C8B-B14F-4D97-AF65-F5344CB8AC3E}">
        <p14:creationId xmlns:p14="http://schemas.microsoft.com/office/powerpoint/2010/main" val="38437096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6.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E90EF2-1E0E-A64A-8542-20275AB1782F}"/>
              </a:ext>
            </a:extLst>
          </p:cNvPr>
          <p:cNvSpPr>
            <a:spLocks noGrp="1"/>
          </p:cNvSpPr>
          <p:nvPr>
            <p:ph type="ctrTitle" hasCustomPrompt="1"/>
          </p:nvPr>
        </p:nvSpPr>
        <p:spPr>
          <a:xfrm>
            <a:off x="1524000" y="1534883"/>
            <a:ext cx="9144000" cy="1741716"/>
          </a:xfrm>
          <a:prstGeom prst="rect">
            <a:avLst/>
          </a:prstGeom>
        </p:spPr>
        <p:txBody>
          <a:bodyPr anchor="b"/>
          <a:lstStyle>
            <a:lvl1pPr algn="ctr">
              <a:defRPr sz="3467" b="1" cap="none" spc="67" baseline="0">
                <a:solidFill>
                  <a:srgbClr val="203E59"/>
                </a:solidFill>
                <a:latin typeface="+mn-lt"/>
              </a:defRPr>
            </a:lvl1pPr>
          </a:lstStyle>
          <a:p>
            <a:r>
              <a:rPr lang="de-DE"/>
              <a:t>Headline</a:t>
            </a:r>
          </a:p>
        </p:txBody>
      </p:sp>
      <p:sp>
        <p:nvSpPr>
          <p:cNvPr id="3" name="Untertitel 2">
            <a:extLst>
              <a:ext uri="{FF2B5EF4-FFF2-40B4-BE49-F238E27FC236}">
                <a16:creationId xmlns:a16="http://schemas.microsoft.com/office/drawing/2014/main" id="{670E77FC-52EC-7A4E-A6FD-3325CB7647F8}"/>
              </a:ext>
            </a:extLst>
          </p:cNvPr>
          <p:cNvSpPr>
            <a:spLocks noGrp="1"/>
          </p:cNvSpPr>
          <p:nvPr>
            <p:ph type="subTitle" idx="1" hasCustomPrompt="1"/>
          </p:nvPr>
        </p:nvSpPr>
        <p:spPr>
          <a:xfrm>
            <a:off x="1524000" y="3276599"/>
            <a:ext cx="9144000" cy="1741716"/>
          </a:xfrm>
          <a:prstGeom prst="rect">
            <a:avLst/>
          </a:prstGeom>
        </p:spPr>
        <p:txBody>
          <a:bodyPr/>
          <a:lstStyle>
            <a:lvl1pPr marL="0" indent="0" algn="ctr">
              <a:spcBef>
                <a:spcPts val="0"/>
              </a:spcBef>
              <a:buNone/>
              <a:defRPr sz="3467" b="1" cap="none" spc="67" baseline="0">
                <a:solidFill>
                  <a:srgbClr val="76A3B4"/>
                </a:solidFill>
                <a:latin typeface="+mn-lt"/>
              </a:defRPr>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de-DE" err="1"/>
              <a:t>Subtitle</a:t>
            </a:r>
            <a:endParaRPr lang="de-DE"/>
          </a:p>
          <a:p>
            <a:endParaRPr lang="de-DE"/>
          </a:p>
        </p:txBody>
      </p:sp>
    </p:spTree>
    <p:extLst>
      <p:ext uri="{BB962C8B-B14F-4D97-AF65-F5344CB8AC3E}">
        <p14:creationId xmlns:p14="http://schemas.microsoft.com/office/powerpoint/2010/main" val="496405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7.xml><?xml version="1.0" encoding="utf-8"?>
<p:sldLayout xmlns:a="http://schemas.openxmlformats.org/drawingml/2006/main" xmlns:r="http://schemas.openxmlformats.org/officeDocument/2006/relationships" xmlns:p="http://schemas.openxmlformats.org/presentationml/2006/main" preserve="1" userDrawn="1">
  <p:cSld name="Inhalt - Variante A">
    <p:spTree>
      <p:nvGrpSpPr>
        <p:cNvPr id="1" name=""/>
        <p:cNvGrpSpPr/>
        <p:nvPr/>
      </p:nvGrpSpPr>
      <p:grpSpPr>
        <a:xfrm>
          <a:off x="0" y="0"/>
          <a:ext cx="0" cy="0"/>
          <a:chOff x="0" y="0"/>
          <a:chExt cx="0" cy="0"/>
        </a:xfrm>
      </p:grpSpPr>
      <p:sp>
        <p:nvSpPr>
          <p:cNvPr id="4" name="Textplatzhalter 13">
            <a:extLst>
              <a:ext uri="{FF2B5EF4-FFF2-40B4-BE49-F238E27FC236}">
                <a16:creationId xmlns:a16="http://schemas.microsoft.com/office/drawing/2014/main" id="{792F0E2C-F826-E44A-8632-CAD8ACFFA430}"/>
              </a:ext>
            </a:extLst>
          </p:cNvPr>
          <p:cNvSpPr>
            <a:spLocks noGrp="1"/>
          </p:cNvSpPr>
          <p:nvPr>
            <p:ph type="body" sz="quarter" idx="10" hasCustomPrompt="1"/>
          </p:nvPr>
        </p:nvSpPr>
        <p:spPr>
          <a:xfrm>
            <a:off x="623315" y="344815"/>
            <a:ext cx="6875525" cy="421583"/>
          </a:xfrm>
          <a:prstGeom prst="rect">
            <a:avLst/>
          </a:prstGeom>
        </p:spPr>
        <p:txBody>
          <a:bodyPr/>
          <a:lstStyle>
            <a:lvl1pPr marL="0" indent="0">
              <a:buNone/>
              <a:defRPr sz="3200" b="1" cap="none" spc="67" baseline="0">
                <a:solidFill>
                  <a:srgbClr val="203E59"/>
                </a:solidFill>
                <a:latin typeface="+mn-lt"/>
              </a:defRPr>
            </a:lvl1pPr>
          </a:lstStyle>
          <a:p>
            <a:pPr lvl="0"/>
            <a:r>
              <a:rPr lang="de-DE"/>
              <a:t>Inhalt</a:t>
            </a:r>
          </a:p>
        </p:txBody>
      </p:sp>
      <p:sp>
        <p:nvSpPr>
          <p:cNvPr id="8" name="Textplatzhalter 5">
            <a:extLst>
              <a:ext uri="{FF2B5EF4-FFF2-40B4-BE49-F238E27FC236}">
                <a16:creationId xmlns:a16="http://schemas.microsoft.com/office/drawing/2014/main" id="{AD402CA2-7871-9F43-AF0E-AE19730E137A}"/>
              </a:ext>
            </a:extLst>
          </p:cNvPr>
          <p:cNvSpPr>
            <a:spLocks noGrp="1"/>
          </p:cNvSpPr>
          <p:nvPr>
            <p:ph type="body" sz="quarter" idx="11" hasCustomPrompt="1"/>
          </p:nvPr>
        </p:nvSpPr>
        <p:spPr>
          <a:xfrm>
            <a:off x="623314" y="1137919"/>
            <a:ext cx="11123580" cy="5190308"/>
          </a:xfrm>
          <a:prstGeom prst="rect">
            <a:avLst/>
          </a:prstGeom>
          <a:noFill/>
        </p:spPr>
        <p:txBody>
          <a:bodyPr lIns="324000" tIns="288000" rIns="324000" bIns="288000"/>
          <a:lstStyle>
            <a:lvl1pPr marL="0" indent="-383990">
              <a:buClr>
                <a:srgbClr val="76A3B4"/>
              </a:buClr>
              <a:buSzPct val="80000"/>
              <a:buFont typeface="Arial" panose="020B0604020202020204" pitchFamily="34" charset="0"/>
              <a:buChar char="•"/>
              <a:defRPr sz="2667" b="0" i="0">
                <a:solidFill>
                  <a:srgbClr val="203E59"/>
                </a:solidFill>
                <a:latin typeface="+mn-lt"/>
              </a:defRPr>
            </a:lvl1pPr>
            <a:lvl2pPr marL="609585" indent="0">
              <a:buNone/>
              <a:defRPr sz="2400" b="0" i="0">
                <a:solidFill>
                  <a:srgbClr val="203E59"/>
                </a:solidFill>
                <a:latin typeface="Mada Medium" pitchFamily="2" charset="0"/>
              </a:defRPr>
            </a:lvl2pPr>
            <a:lvl3pPr marL="1219170" indent="0">
              <a:buNone/>
              <a:defRPr sz="2400" b="0" i="0">
                <a:solidFill>
                  <a:srgbClr val="203E59"/>
                </a:solidFill>
                <a:latin typeface="Mada Medium" pitchFamily="2" charset="0"/>
              </a:defRPr>
            </a:lvl3pPr>
            <a:lvl4pPr marL="1828754" indent="0">
              <a:buNone/>
              <a:defRPr sz="2400" b="0" i="0">
                <a:solidFill>
                  <a:srgbClr val="203E59"/>
                </a:solidFill>
                <a:latin typeface="Mada Medium" pitchFamily="2" charset="0"/>
              </a:defRPr>
            </a:lvl4pPr>
            <a:lvl5pPr marL="2438339" indent="0">
              <a:buNone/>
              <a:defRPr sz="2400" b="0" i="0">
                <a:solidFill>
                  <a:srgbClr val="203E59"/>
                </a:solidFill>
                <a:latin typeface="Mada Medium" pitchFamily="2" charset="0"/>
              </a:defRPr>
            </a:lvl5pPr>
          </a:lstStyle>
          <a:p>
            <a:pPr lvl="0"/>
            <a:r>
              <a:rPr lang="de-DE"/>
              <a:t>Erste Zeile</a:t>
            </a:r>
          </a:p>
          <a:p>
            <a:pPr lvl="0"/>
            <a:r>
              <a:rPr lang="de-DE"/>
              <a:t>Weitere Zeile</a:t>
            </a:r>
          </a:p>
          <a:p>
            <a:pPr lvl="0"/>
            <a:endParaRPr lang="de-DE"/>
          </a:p>
        </p:txBody>
      </p:sp>
    </p:spTree>
    <p:extLst>
      <p:ext uri="{BB962C8B-B14F-4D97-AF65-F5344CB8AC3E}">
        <p14:creationId xmlns:p14="http://schemas.microsoft.com/office/powerpoint/2010/main" val="5123339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68.xml><?xml version="1.0" encoding="utf-8"?>
<p:sldLayout xmlns:a="http://schemas.openxmlformats.org/drawingml/2006/main" xmlns:r="http://schemas.openxmlformats.org/officeDocument/2006/relationships" xmlns:p="http://schemas.openxmlformats.org/presentationml/2006/main" preserve="1" userDrawn="1">
  <p:cSld name="Fließtext">
    <p:spTree>
      <p:nvGrpSpPr>
        <p:cNvPr id="1" name=""/>
        <p:cNvGrpSpPr/>
        <p:nvPr/>
      </p:nvGrpSpPr>
      <p:grpSpPr>
        <a:xfrm>
          <a:off x="0" y="0"/>
          <a:ext cx="0" cy="0"/>
          <a:chOff x="0" y="0"/>
          <a:chExt cx="0" cy="0"/>
        </a:xfrm>
      </p:grpSpPr>
      <p:sp>
        <p:nvSpPr>
          <p:cNvPr id="12" name="Textplatzhalter 3">
            <a:extLst>
              <a:ext uri="{FF2B5EF4-FFF2-40B4-BE49-F238E27FC236}">
                <a16:creationId xmlns:a16="http://schemas.microsoft.com/office/drawing/2014/main" id="{A896D9EF-6E05-2347-85E7-76FB1D1D3387}"/>
              </a:ext>
            </a:extLst>
          </p:cNvPr>
          <p:cNvSpPr>
            <a:spLocks noGrp="1"/>
          </p:cNvSpPr>
          <p:nvPr>
            <p:ph type="body" sz="quarter" idx="13" hasCustomPrompt="1"/>
          </p:nvPr>
        </p:nvSpPr>
        <p:spPr>
          <a:xfrm>
            <a:off x="516878" y="1572381"/>
            <a:ext cx="11055847" cy="4562324"/>
          </a:xfrm>
          <a:prstGeom prst="rect">
            <a:avLst/>
          </a:prstGeom>
        </p:spPr>
        <p:txBody>
          <a:bodyPr lIns="0" tIns="0" rIns="0" bIns="0"/>
          <a:lstStyle>
            <a:lvl1pPr marL="0" indent="0">
              <a:lnSpc>
                <a:spcPts val="2800"/>
              </a:lnSpc>
              <a:spcBef>
                <a:spcPts val="0"/>
              </a:spcBef>
              <a:buClr>
                <a:srgbClr val="76A3B4"/>
              </a:buClr>
              <a:buSzPct val="80000"/>
              <a:buFont typeface="Arial" panose="020B0604020202020204" pitchFamily="34" charset="0"/>
              <a:buNone/>
              <a:defRPr sz="2133" b="0" i="0">
                <a:solidFill>
                  <a:srgbClr val="203E59"/>
                </a:solidFill>
                <a:latin typeface="+mn-lt"/>
              </a:defRPr>
            </a:lvl1pPr>
            <a:lvl2pPr marL="609585" indent="0">
              <a:buClr>
                <a:srgbClr val="76A3B4"/>
              </a:buClr>
              <a:buSzPct val="80000"/>
              <a:buFont typeface="Arial" panose="020B0604020202020204" pitchFamily="34" charset="0"/>
              <a:buNone/>
              <a:defRPr sz="2133" b="0" i="0">
                <a:solidFill>
                  <a:srgbClr val="203E59"/>
                </a:solidFill>
                <a:latin typeface="Mada Medium" pitchFamily="2" charset="0"/>
              </a:defRPr>
            </a:lvl2pPr>
            <a:lvl3pPr marL="1219170" indent="0">
              <a:buClr>
                <a:srgbClr val="76A3B4"/>
              </a:buClr>
              <a:buSzPct val="80000"/>
              <a:buFont typeface="Arial" panose="020B0604020202020204" pitchFamily="34" charset="0"/>
              <a:buNone/>
              <a:defRPr sz="2133" b="0" i="0">
                <a:solidFill>
                  <a:srgbClr val="203E59"/>
                </a:solidFill>
                <a:latin typeface="Mada Medium" pitchFamily="2" charset="0"/>
              </a:defRPr>
            </a:lvl3pPr>
            <a:lvl4pPr marL="1828754" indent="0">
              <a:buClr>
                <a:srgbClr val="76A3B4"/>
              </a:buClr>
              <a:buSzPct val="80000"/>
              <a:buFont typeface="Arial" panose="020B0604020202020204" pitchFamily="34" charset="0"/>
              <a:buNone/>
              <a:defRPr sz="2133" b="0" i="0">
                <a:solidFill>
                  <a:srgbClr val="203E59"/>
                </a:solidFill>
                <a:latin typeface="Mada Medium" pitchFamily="2" charset="0"/>
              </a:defRPr>
            </a:lvl4pPr>
            <a:lvl5pPr marL="2438339" indent="0">
              <a:buClr>
                <a:srgbClr val="76A3B4"/>
              </a:buClr>
              <a:buSzPct val="80000"/>
              <a:buFont typeface="Arial" panose="020B0604020202020204" pitchFamily="34" charset="0"/>
              <a:buNone/>
              <a:defRPr sz="2133" b="0" i="0">
                <a:solidFill>
                  <a:srgbClr val="203E59"/>
                </a:solidFill>
                <a:latin typeface="Mada Medium" pitchFamily="2" charset="0"/>
              </a:defRPr>
            </a:lvl5pPr>
          </a:lstStyle>
          <a:p>
            <a:pPr lvl="0"/>
            <a:r>
              <a:rPr lang="de-DE"/>
              <a:t>Fließtext</a:t>
            </a:r>
          </a:p>
        </p:txBody>
      </p:sp>
      <p:sp>
        <p:nvSpPr>
          <p:cNvPr id="16" name="Textplatzhalter 13">
            <a:extLst>
              <a:ext uri="{FF2B5EF4-FFF2-40B4-BE49-F238E27FC236}">
                <a16:creationId xmlns:a16="http://schemas.microsoft.com/office/drawing/2014/main" id="{4EEEA032-905A-C44F-BA3C-2DE03DD8E849}"/>
              </a:ext>
            </a:extLst>
          </p:cNvPr>
          <p:cNvSpPr>
            <a:spLocks noGrp="1"/>
          </p:cNvSpPr>
          <p:nvPr>
            <p:ph type="body" sz="quarter" idx="10" hasCustomPrompt="1"/>
          </p:nvPr>
        </p:nvSpPr>
        <p:spPr>
          <a:xfrm>
            <a:off x="516878" y="337569"/>
            <a:ext cx="6875525" cy="421583"/>
          </a:xfrm>
          <a:prstGeom prst="rect">
            <a:avLst/>
          </a:prstGeom>
        </p:spPr>
        <p:txBody>
          <a:bodyPr/>
          <a:lstStyle>
            <a:lvl1pPr marL="0" indent="0">
              <a:buNone/>
              <a:defRPr sz="3200" b="1" cap="none" spc="67" baseline="0">
                <a:solidFill>
                  <a:srgbClr val="203E59"/>
                </a:solidFill>
                <a:latin typeface="+mn-lt"/>
              </a:defRPr>
            </a:lvl1pPr>
          </a:lstStyle>
          <a:p>
            <a:pPr lvl="0"/>
            <a:r>
              <a:rPr lang="de-DE"/>
              <a:t>Titel</a:t>
            </a:r>
          </a:p>
        </p:txBody>
      </p:sp>
      <p:sp>
        <p:nvSpPr>
          <p:cNvPr id="17" name="Textplatzhalter 13">
            <a:extLst>
              <a:ext uri="{FF2B5EF4-FFF2-40B4-BE49-F238E27FC236}">
                <a16:creationId xmlns:a16="http://schemas.microsoft.com/office/drawing/2014/main" id="{3D3848AB-897F-0247-B0CA-DED2B14261CD}"/>
              </a:ext>
            </a:extLst>
          </p:cNvPr>
          <p:cNvSpPr>
            <a:spLocks noGrp="1"/>
          </p:cNvSpPr>
          <p:nvPr>
            <p:ph type="body" sz="quarter" idx="20" hasCustomPrompt="1"/>
          </p:nvPr>
        </p:nvSpPr>
        <p:spPr>
          <a:xfrm>
            <a:off x="516877" y="795291"/>
            <a:ext cx="6875524" cy="600195"/>
          </a:xfrm>
          <a:prstGeom prst="rect">
            <a:avLst/>
          </a:prstGeom>
        </p:spPr>
        <p:txBody>
          <a:bodyPr/>
          <a:lstStyle>
            <a:lvl1pPr marL="0" indent="0">
              <a:lnSpc>
                <a:spcPts val="3533"/>
              </a:lnSpc>
              <a:spcBef>
                <a:spcPts val="0"/>
              </a:spcBef>
              <a:buNone/>
              <a:defRPr sz="3200" b="1" cap="none" spc="67" baseline="0">
                <a:solidFill>
                  <a:srgbClr val="76A3B4"/>
                </a:solidFill>
                <a:latin typeface="+mn-lt"/>
              </a:defRPr>
            </a:lvl1pPr>
          </a:lstStyle>
          <a:p>
            <a:pPr lvl="0"/>
            <a:r>
              <a:rPr lang="de-DE"/>
              <a:t>Subheadline</a:t>
            </a:r>
          </a:p>
        </p:txBody>
      </p:sp>
    </p:spTree>
    <p:extLst>
      <p:ext uri="{BB962C8B-B14F-4D97-AF65-F5344CB8AC3E}">
        <p14:creationId xmlns:p14="http://schemas.microsoft.com/office/powerpoint/2010/main" val="27078151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9.xml><?xml version="1.0" encoding="utf-8"?>
<p:sldLayout xmlns:a="http://schemas.openxmlformats.org/drawingml/2006/main" xmlns:r="http://schemas.openxmlformats.org/officeDocument/2006/relationships" xmlns:p="http://schemas.openxmlformats.org/presentationml/2006/main" preserve="1" userDrawn="1">
  <p:cSld name="Text - Stichpunkte">
    <p:spTree>
      <p:nvGrpSpPr>
        <p:cNvPr id="1" name=""/>
        <p:cNvGrpSpPr/>
        <p:nvPr/>
      </p:nvGrpSpPr>
      <p:grpSpPr>
        <a:xfrm>
          <a:off x="0" y="0"/>
          <a:ext cx="0" cy="0"/>
          <a:chOff x="0" y="0"/>
          <a:chExt cx="0" cy="0"/>
        </a:xfrm>
      </p:grpSpPr>
      <p:sp>
        <p:nvSpPr>
          <p:cNvPr id="9" name="Textplatzhalter 3">
            <a:extLst>
              <a:ext uri="{FF2B5EF4-FFF2-40B4-BE49-F238E27FC236}">
                <a16:creationId xmlns:a16="http://schemas.microsoft.com/office/drawing/2014/main" id="{77626FA6-B09E-E841-8C2A-F8438263CD42}"/>
              </a:ext>
            </a:extLst>
          </p:cNvPr>
          <p:cNvSpPr>
            <a:spLocks noGrp="1"/>
          </p:cNvSpPr>
          <p:nvPr>
            <p:ph type="body" sz="quarter" idx="13" hasCustomPrompt="1"/>
          </p:nvPr>
        </p:nvSpPr>
        <p:spPr>
          <a:xfrm>
            <a:off x="526553" y="1649790"/>
            <a:ext cx="11065523" cy="4562324"/>
          </a:xfrm>
          <a:prstGeom prst="rect">
            <a:avLst/>
          </a:prstGeom>
        </p:spPr>
        <p:txBody>
          <a:bodyPr lIns="0" tIns="0" rIns="0" bIns="0"/>
          <a:lstStyle>
            <a:lvl1pPr marL="239994" indent="-239994" defTabSz="959976">
              <a:lnSpc>
                <a:spcPts val="2800"/>
              </a:lnSpc>
              <a:buClr>
                <a:srgbClr val="76A3B4"/>
              </a:buClr>
              <a:buSzPct val="80000"/>
              <a:buFont typeface="Arial" panose="020B0604020202020204" pitchFamily="34" charset="0"/>
              <a:buChar char="•"/>
              <a:defRPr sz="2133" b="0" i="0">
                <a:solidFill>
                  <a:srgbClr val="203E59"/>
                </a:solidFill>
                <a:latin typeface="+mn-lt"/>
              </a:defRPr>
            </a:lvl1pPr>
            <a:lvl2pPr marL="990575" indent="-239994" defTabSz="959976">
              <a:lnSpc>
                <a:spcPts val="2267"/>
              </a:lnSpc>
              <a:buClr>
                <a:srgbClr val="76A3B4"/>
              </a:buClr>
              <a:buSzPct val="80000"/>
              <a:buFont typeface="Arial" panose="020B0604020202020204" pitchFamily="34" charset="0"/>
              <a:buChar char="•"/>
              <a:defRPr sz="1867" b="0" i="0">
                <a:solidFill>
                  <a:srgbClr val="203E59"/>
                </a:solidFill>
                <a:latin typeface="Mada Medium" pitchFamily="2" charset="0"/>
              </a:defRPr>
            </a:lvl2pPr>
            <a:lvl3pPr marL="1600160" indent="-239994" defTabSz="959976">
              <a:lnSpc>
                <a:spcPts val="2000"/>
              </a:lnSpc>
              <a:buClr>
                <a:srgbClr val="76A3B4"/>
              </a:buClr>
              <a:buSzPct val="80000"/>
              <a:buFont typeface="Arial" panose="020B0604020202020204" pitchFamily="34" charset="0"/>
              <a:buChar char="•"/>
              <a:defRPr sz="1600" b="0" i="0">
                <a:solidFill>
                  <a:srgbClr val="203E59"/>
                </a:solidFill>
                <a:latin typeface="Mada Medium" pitchFamily="2" charset="0"/>
              </a:defRPr>
            </a:lvl3pPr>
            <a:lvl4pPr marL="2209745" indent="-239994" defTabSz="959976">
              <a:lnSpc>
                <a:spcPts val="1733"/>
              </a:lnSpc>
              <a:buClr>
                <a:srgbClr val="76A3B4"/>
              </a:buClr>
              <a:buSzPct val="80000"/>
              <a:buFont typeface="Arial" panose="020B0604020202020204" pitchFamily="34" charset="0"/>
              <a:buChar char="•"/>
              <a:defRPr sz="1333" b="0" i="0">
                <a:solidFill>
                  <a:srgbClr val="203E59"/>
                </a:solidFill>
                <a:latin typeface="Mada Medium" pitchFamily="2" charset="0"/>
              </a:defRPr>
            </a:lvl4pPr>
            <a:lvl5pPr marL="2819330" indent="-239994" defTabSz="959976">
              <a:lnSpc>
                <a:spcPts val="2400"/>
              </a:lnSpc>
              <a:buClr>
                <a:srgbClr val="76A3B4"/>
              </a:buClr>
              <a:buSzPct val="80000"/>
              <a:buFont typeface="Arial" panose="020B0604020202020204" pitchFamily="34" charset="0"/>
              <a:buChar char="•"/>
              <a:defRPr sz="1400" b="0" i="0">
                <a:solidFill>
                  <a:srgbClr val="203E59"/>
                </a:solidFill>
                <a:latin typeface="Mada Medium" pitchFamily="2" charset="0"/>
              </a:defRPr>
            </a:lvl5pPr>
          </a:lstStyle>
          <a:p>
            <a:pPr lvl="0"/>
            <a:r>
              <a:rPr lang="de-DE"/>
              <a:t>Ein längerer Text der bei Erreichen der Spaltenbreite in die zweite Zeile umbricht</a:t>
            </a:r>
          </a:p>
          <a:p>
            <a:pPr lvl="0"/>
            <a:r>
              <a:rPr lang="de-DE"/>
              <a:t>Ein längerer Text der bei Erreichen der Spaltenbreite in die zweite Zeile umbricht</a:t>
            </a:r>
          </a:p>
        </p:txBody>
      </p:sp>
      <p:sp>
        <p:nvSpPr>
          <p:cNvPr id="11" name="Textplatzhalter 13">
            <a:extLst>
              <a:ext uri="{FF2B5EF4-FFF2-40B4-BE49-F238E27FC236}">
                <a16:creationId xmlns:a16="http://schemas.microsoft.com/office/drawing/2014/main" id="{BAF5E4A4-DDF2-DF41-8D25-234E120B8C97}"/>
              </a:ext>
            </a:extLst>
          </p:cNvPr>
          <p:cNvSpPr>
            <a:spLocks noGrp="1"/>
          </p:cNvSpPr>
          <p:nvPr>
            <p:ph type="body" sz="quarter" idx="10" hasCustomPrompt="1"/>
          </p:nvPr>
        </p:nvSpPr>
        <p:spPr>
          <a:xfrm>
            <a:off x="526554" y="325462"/>
            <a:ext cx="6875525" cy="421583"/>
          </a:xfrm>
          <a:prstGeom prst="rect">
            <a:avLst/>
          </a:prstGeom>
        </p:spPr>
        <p:txBody>
          <a:bodyPr/>
          <a:lstStyle>
            <a:lvl1pPr marL="0" indent="0">
              <a:buNone/>
              <a:defRPr sz="3200" b="1" cap="none" spc="67" baseline="0">
                <a:solidFill>
                  <a:srgbClr val="203E59"/>
                </a:solidFill>
                <a:latin typeface="+mn-lt"/>
              </a:defRPr>
            </a:lvl1pPr>
          </a:lstStyle>
          <a:p>
            <a:pPr lvl="0"/>
            <a:r>
              <a:rPr lang="de-DE"/>
              <a:t>Titel</a:t>
            </a:r>
          </a:p>
        </p:txBody>
      </p:sp>
      <p:sp>
        <p:nvSpPr>
          <p:cNvPr id="12" name="Textplatzhalter 13">
            <a:extLst>
              <a:ext uri="{FF2B5EF4-FFF2-40B4-BE49-F238E27FC236}">
                <a16:creationId xmlns:a16="http://schemas.microsoft.com/office/drawing/2014/main" id="{E60E388C-7D14-F04C-A7A8-BD58D41C1D9C}"/>
              </a:ext>
            </a:extLst>
          </p:cNvPr>
          <p:cNvSpPr>
            <a:spLocks noGrp="1"/>
          </p:cNvSpPr>
          <p:nvPr>
            <p:ph type="body" sz="quarter" idx="20" hasCustomPrompt="1"/>
          </p:nvPr>
        </p:nvSpPr>
        <p:spPr>
          <a:xfrm>
            <a:off x="526553" y="783184"/>
            <a:ext cx="6875524" cy="600195"/>
          </a:xfrm>
          <a:prstGeom prst="rect">
            <a:avLst/>
          </a:prstGeom>
        </p:spPr>
        <p:txBody>
          <a:bodyPr/>
          <a:lstStyle>
            <a:lvl1pPr marL="0" indent="0">
              <a:lnSpc>
                <a:spcPts val="3533"/>
              </a:lnSpc>
              <a:spcBef>
                <a:spcPts val="0"/>
              </a:spcBef>
              <a:buNone/>
              <a:defRPr sz="3200" b="1" cap="none" spc="67" baseline="0">
                <a:solidFill>
                  <a:srgbClr val="76A3B4"/>
                </a:solidFill>
                <a:latin typeface="+mn-lt"/>
              </a:defRPr>
            </a:lvl1pPr>
          </a:lstStyle>
          <a:p>
            <a:pPr lvl="0"/>
            <a:r>
              <a:rPr lang="de-DE"/>
              <a:t>Subheadline</a:t>
            </a:r>
          </a:p>
        </p:txBody>
      </p:sp>
    </p:spTree>
    <p:extLst>
      <p:ext uri="{BB962C8B-B14F-4D97-AF65-F5344CB8AC3E}">
        <p14:creationId xmlns:p14="http://schemas.microsoft.com/office/powerpoint/2010/main" val="36860368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0.xml><?xml version="1.0" encoding="utf-8"?>
<p:sldLayout xmlns:a="http://schemas.openxmlformats.org/drawingml/2006/main" xmlns:r="http://schemas.openxmlformats.org/officeDocument/2006/relationships" xmlns:p="http://schemas.openxmlformats.org/presentationml/2006/main" preserve="1" userDrawn="1">
  <p:cSld name="Text – mehrere Ebenen">
    <p:spTree>
      <p:nvGrpSpPr>
        <p:cNvPr id="1" name=""/>
        <p:cNvGrpSpPr/>
        <p:nvPr/>
      </p:nvGrpSpPr>
      <p:grpSpPr>
        <a:xfrm>
          <a:off x="0" y="0"/>
          <a:ext cx="0" cy="0"/>
          <a:chOff x="0" y="0"/>
          <a:chExt cx="0" cy="0"/>
        </a:xfrm>
      </p:grpSpPr>
      <p:sp>
        <p:nvSpPr>
          <p:cNvPr id="9" name="Textplatzhalter 3">
            <a:extLst>
              <a:ext uri="{FF2B5EF4-FFF2-40B4-BE49-F238E27FC236}">
                <a16:creationId xmlns:a16="http://schemas.microsoft.com/office/drawing/2014/main" id="{77626FA6-B09E-E841-8C2A-F8438263CD42}"/>
              </a:ext>
            </a:extLst>
          </p:cNvPr>
          <p:cNvSpPr>
            <a:spLocks noGrp="1"/>
          </p:cNvSpPr>
          <p:nvPr>
            <p:ph type="body" sz="quarter" idx="13" hasCustomPrompt="1"/>
          </p:nvPr>
        </p:nvSpPr>
        <p:spPr>
          <a:xfrm>
            <a:off x="468496" y="1727200"/>
            <a:ext cx="11249371" cy="4504267"/>
          </a:xfrm>
          <a:prstGeom prst="rect">
            <a:avLst/>
          </a:prstGeom>
        </p:spPr>
        <p:txBody>
          <a:bodyPr lIns="0" tIns="0" rIns="0" bIns="0"/>
          <a:lstStyle>
            <a:lvl1pPr marL="0" indent="-239994" defTabSz="959976">
              <a:lnSpc>
                <a:spcPts val="2800"/>
              </a:lnSpc>
              <a:buClr>
                <a:srgbClr val="76A3B4"/>
              </a:buClr>
              <a:buSzPct val="80000"/>
              <a:buFont typeface="Arial" panose="020B0604020202020204" pitchFamily="34" charset="0"/>
              <a:buChar char="•"/>
              <a:defRPr sz="2133" b="0" i="0">
                <a:solidFill>
                  <a:srgbClr val="203E59"/>
                </a:solidFill>
                <a:latin typeface="+mn-lt"/>
              </a:defRPr>
            </a:lvl1pPr>
            <a:lvl2pPr marL="990575" indent="-239994" defTabSz="959976">
              <a:lnSpc>
                <a:spcPts val="2267"/>
              </a:lnSpc>
              <a:buClr>
                <a:srgbClr val="76A3B4"/>
              </a:buClr>
              <a:buSzPct val="80000"/>
              <a:buFont typeface="Arial" panose="020B0604020202020204" pitchFamily="34" charset="0"/>
              <a:buChar char="•"/>
              <a:defRPr sz="1867" b="0" i="0">
                <a:solidFill>
                  <a:srgbClr val="203E59"/>
                </a:solidFill>
                <a:latin typeface="+mn-lt"/>
              </a:defRPr>
            </a:lvl2pPr>
            <a:lvl3pPr marL="1600160" indent="-239994" defTabSz="959976">
              <a:lnSpc>
                <a:spcPts val="2000"/>
              </a:lnSpc>
              <a:buClr>
                <a:srgbClr val="76A3B4"/>
              </a:buClr>
              <a:buSzPct val="80000"/>
              <a:buFont typeface="Arial" panose="020B0604020202020204" pitchFamily="34" charset="0"/>
              <a:buChar char="•"/>
              <a:defRPr sz="1600" b="0" i="0">
                <a:solidFill>
                  <a:srgbClr val="203E59"/>
                </a:solidFill>
                <a:latin typeface="+mn-lt"/>
              </a:defRPr>
            </a:lvl3pPr>
            <a:lvl4pPr marL="2209745" indent="-239994" defTabSz="959976">
              <a:lnSpc>
                <a:spcPts val="1733"/>
              </a:lnSpc>
              <a:buClr>
                <a:srgbClr val="76A3B4"/>
              </a:buClr>
              <a:buSzPct val="80000"/>
              <a:buFont typeface="Arial" panose="020B0604020202020204" pitchFamily="34" charset="0"/>
              <a:buChar char="•"/>
              <a:defRPr sz="1333" b="0" i="0">
                <a:solidFill>
                  <a:srgbClr val="203E59"/>
                </a:solidFill>
                <a:latin typeface="+mn-lt"/>
              </a:defRPr>
            </a:lvl4pPr>
            <a:lvl5pPr marL="2819330" indent="-239994" defTabSz="959976">
              <a:lnSpc>
                <a:spcPts val="2400"/>
              </a:lnSpc>
              <a:buClr>
                <a:srgbClr val="76A3B4"/>
              </a:buClr>
              <a:buSzPct val="80000"/>
              <a:buFont typeface="Arial" panose="020B0604020202020204" pitchFamily="34" charset="0"/>
              <a:buChar char="•"/>
              <a:defRPr sz="1400" b="0" i="0">
                <a:solidFill>
                  <a:srgbClr val="203E59"/>
                </a:solidFill>
                <a:latin typeface="Mada Medium" pitchFamily="2" charset="0"/>
              </a:defRPr>
            </a:lvl5pPr>
          </a:lstStyle>
          <a:p>
            <a:pPr lvl="0"/>
            <a:r>
              <a:rPr lang="de-DE"/>
              <a:t>Erste Ebene</a:t>
            </a:r>
          </a:p>
          <a:p>
            <a:pPr lvl="1"/>
            <a:r>
              <a:rPr lang="de-DE"/>
              <a:t>Zweite Ebene</a:t>
            </a:r>
          </a:p>
          <a:p>
            <a:pPr lvl="2"/>
            <a:r>
              <a:rPr lang="de-DE"/>
              <a:t>Dritte Ebene</a:t>
            </a:r>
          </a:p>
          <a:p>
            <a:pPr lvl="3"/>
            <a:r>
              <a:rPr lang="de-DE"/>
              <a:t>Vierte Ebene</a:t>
            </a:r>
          </a:p>
        </p:txBody>
      </p:sp>
      <p:sp>
        <p:nvSpPr>
          <p:cNvPr id="11" name="Textplatzhalter 13">
            <a:extLst>
              <a:ext uri="{FF2B5EF4-FFF2-40B4-BE49-F238E27FC236}">
                <a16:creationId xmlns:a16="http://schemas.microsoft.com/office/drawing/2014/main" id="{BAF5E4A4-DDF2-DF41-8D25-234E120B8C97}"/>
              </a:ext>
            </a:extLst>
          </p:cNvPr>
          <p:cNvSpPr>
            <a:spLocks noGrp="1"/>
          </p:cNvSpPr>
          <p:nvPr>
            <p:ph type="body" sz="quarter" idx="10" hasCustomPrompt="1"/>
          </p:nvPr>
        </p:nvSpPr>
        <p:spPr>
          <a:xfrm>
            <a:off x="468496" y="337569"/>
            <a:ext cx="6875525" cy="421583"/>
          </a:xfrm>
          <a:prstGeom prst="rect">
            <a:avLst/>
          </a:prstGeom>
        </p:spPr>
        <p:txBody>
          <a:bodyPr/>
          <a:lstStyle>
            <a:lvl1pPr marL="0" indent="0">
              <a:buNone/>
              <a:defRPr sz="3200" b="1" cap="none" spc="67" baseline="0">
                <a:solidFill>
                  <a:srgbClr val="203E59"/>
                </a:solidFill>
                <a:latin typeface="+mn-lt"/>
              </a:defRPr>
            </a:lvl1pPr>
          </a:lstStyle>
          <a:p>
            <a:pPr lvl="0"/>
            <a:r>
              <a:rPr lang="de-DE"/>
              <a:t>Titel</a:t>
            </a:r>
          </a:p>
        </p:txBody>
      </p:sp>
      <p:sp>
        <p:nvSpPr>
          <p:cNvPr id="12" name="Textplatzhalter 13">
            <a:extLst>
              <a:ext uri="{FF2B5EF4-FFF2-40B4-BE49-F238E27FC236}">
                <a16:creationId xmlns:a16="http://schemas.microsoft.com/office/drawing/2014/main" id="{E60E388C-7D14-F04C-A7A8-BD58D41C1D9C}"/>
              </a:ext>
            </a:extLst>
          </p:cNvPr>
          <p:cNvSpPr>
            <a:spLocks noGrp="1"/>
          </p:cNvSpPr>
          <p:nvPr>
            <p:ph type="body" sz="quarter" idx="20" hasCustomPrompt="1"/>
          </p:nvPr>
        </p:nvSpPr>
        <p:spPr>
          <a:xfrm>
            <a:off x="468495" y="795291"/>
            <a:ext cx="6875524" cy="600195"/>
          </a:xfrm>
          <a:prstGeom prst="rect">
            <a:avLst/>
          </a:prstGeom>
        </p:spPr>
        <p:txBody>
          <a:bodyPr/>
          <a:lstStyle>
            <a:lvl1pPr marL="0" indent="0">
              <a:lnSpc>
                <a:spcPts val="3533"/>
              </a:lnSpc>
              <a:spcBef>
                <a:spcPts val="0"/>
              </a:spcBef>
              <a:buNone/>
              <a:defRPr sz="3200" b="1" cap="none" spc="67" baseline="0">
                <a:solidFill>
                  <a:srgbClr val="76A3B4"/>
                </a:solidFill>
                <a:latin typeface="+mn-lt"/>
              </a:defRPr>
            </a:lvl1pPr>
          </a:lstStyle>
          <a:p>
            <a:pPr lvl="0"/>
            <a:r>
              <a:rPr lang="de-DE"/>
              <a:t>Subheadline</a:t>
            </a:r>
          </a:p>
        </p:txBody>
      </p:sp>
    </p:spTree>
    <p:extLst>
      <p:ext uri="{BB962C8B-B14F-4D97-AF65-F5344CB8AC3E}">
        <p14:creationId xmlns:p14="http://schemas.microsoft.com/office/powerpoint/2010/main" val="16295841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1.xml><?xml version="1.0" encoding="utf-8"?>
<p:sldLayout xmlns:a="http://schemas.openxmlformats.org/drawingml/2006/main" xmlns:r="http://schemas.openxmlformats.org/officeDocument/2006/relationships" xmlns:p="http://schemas.openxmlformats.org/presentationml/2006/main" showMasterSp="0" preserve="1" userDrawn="1">
  <p:cSld name="Schlussfolie – Variante B">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0090714F-882F-644E-81A7-E44154EE5C3F}"/>
              </a:ext>
            </a:extLst>
          </p:cNvPr>
          <p:cNvSpPr txBox="1"/>
          <p:nvPr userDrawn="1"/>
        </p:nvSpPr>
        <p:spPr>
          <a:xfrm>
            <a:off x="957325" y="2721727"/>
            <a:ext cx="10277353" cy="1179682"/>
          </a:xfrm>
          <a:prstGeom prst="rect">
            <a:avLst/>
          </a:prstGeom>
          <a:noFill/>
        </p:spPr>
        <p:txBody>
          <a:bodyPr wrap="square" rtlCol="0">
            <a:spAutoFit/>
          </a:bodyPr>
          <a:lstStyle/>
          <a:p>
            <a:pPr algn="ctr"/>
            <a:r>
              <a:rPr lang="de-DE" sz="3533" b="1" kern="0" spc="200">
                <a:solidFill>
                  <a:srgbClr val="203E59"/>
                </a:solidFill>
                <a:latin typeface="+mn-lt"/>
              </a:rPr>
              <a:t>HERZLICHEN DANK FÜR IHRE</a:t>
            </a:r>
          </a:p>
          <a:p>
            <a:pPr algn="ctr"/>
            <a:r>
              <a:rPr lang="de-DE" sz="3533" b="1" kern="0" spc="200">
                <a:solidFill>
                  <a:srgbClr val="203E59"/>
                </a:solidFill>
                <a:latin typeface="+mn-lt"/>
              </a:rPr>
              <a:t>AUFMERKSAMKEIT</a:t>
            </a:r>
          </a:p>
        </p:txBody>
      </p:sp>
      <p:sp>
        <p:nvSpPr>
          <p:cNvPr id="4" name="Textfeld 3">
            <a:extLst>
              <a:ext uri="{FF2B5EF4-FFF2-40B4-BE49-F238E27FC236}">
                <a16:creationId xmlns:a16="http://schemas.microsoft.com/office/drawing/2014/main" id="{790F5D68-DABC-A643-B7DB-54701CDAFF10}"/>
              </a:ext>
            </a:extLst>
          </p:cNvPr>
          <p:cNvSpPr txBox="1"/>
          <p:nvPr userDrawn="1"/>
        </p:nvSpPr>
        <p:spPr>
          <a:xfrm>
            <a:off x="2535162" y="6229169"/>
            <a:ext cx="7170057" cy="307777"/>
          </a:xfrm>
          <a:prstGeom prst="rect">
            <a:avLst/>
          </a:prstGeom>
          <a:noFill/>
        </p:spPr>
        <p:txBody>
          <a:bodyPr wrap="square" rtlCol="0">
            <a:spAutoFit/>
          </a:bodyPr>
          <a:lstStyle/>
          <a:p>
            <a:pPr algn="ctr"/>
            <a:r>
              <a:rPr lang="de-DE" sz="1400">
                <a:solidFill>
                  <a:srgbClr val="76A3B4"/>
                </a:solidFill>
                <a:latin typeface="+mn-lt"/>
              </a:rPr>
              <a:t>WSG Westdeutsche Studiengruppe GmbH · Fliethstr. 112-114· 41061 Mönchengladbach</a:t>
            </a:r>
          </a:p>
        </p:txBody>
      </p:sp>
      <p:pic>
        <p:nvPicPr>
          <p:cNvPr id="2" name="Grafik 1">
            <a:extLst>
              <a:ext uri="{FF2B5EF4-FFF2-40B4-BE49-F238E27FC236}">
                <a16:creationId xmlns:a16="http://schemas.microsoft.com/office/drawing/2014/main" id="{53DDD423-B0C6-C1C8-74CD-C7C3D2CB4C9D}"/>
              </a:ext>
            </a:extLst>
          </p:cNvPr>
          <p:cNvPicPr>
            <a:picLocks noChangeAspect="1"/>
          </p:cNvPicPr>
          <p:nvPr userDrawn="1"/>
        </p:nvPicPr>
        <p:blipFill>
          <a:blip r:embed="rId2"/>
          <a:stretch>
            <a:fillRect/>
          </a:stretch>
        </p:blipFill>
        <p:spPr>
          <a:xfrm>
            <a:off x="10865823" y="346999"/>
            <a:ext cx="957581" cy="349119"/>
          </a:xfrm>
          <a:prstGeom prst="rect">
            <a:avLst/>
          </a:prstGeom>
        </p:spPr>
      </p:pic>
    </p:spTree>
    <p:extLst>
      <p:ext uri="{BB962C8B-B14F-4D97-AF65-F5344CB8AC3E}">
        <p14:creationId xmlns:p14="http://schemas.microsoft.com/office/powerpoint/2010/main" val="29749938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2.xml><?xml version="1.0" encoding="utf-8"?>
<p:sldLayout xmlns:a="http://schemas.openxmlformats.org/drawingml/2006/main" xmlns:r="http://schemas.openxmlformats.org/officeDocument/2006/relationships" xmlns:p="http://schemas.openxmlformats.org/presentationml/2006/main" userDrawn="1">
  <p:cSld name="Leere Se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98846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178" indent="0" algn="ctr">
              <a:buNone/>
              <a:defRPr/>
            </a:lvl2pPr>
            <a:lvl3pPr marL="914354" indent="0" algn="ctr">
              <a:buNone/>
              <a:defRPr/>
            </a:lvl3pPr>
            <a:lvl4pPr marL="1371532" indent="0" algn="ctr">
              <a:buNone/>
              <a:defRPr/>
            </a:lvl4pPr>
            <a:lvl5pPr marL="1828709" indent="0" algn="ctr">
              <a:buNone/>
              <a:defRPr/>
            </a:lvl5pPr>
            <a:lvl6pPr marL="2285886" indent="0" algn="ctr">
              <a:buNone/>
              <a:defRPr/>
            </a:lvl6pPr>
            <a:lvl7pPr marL="2743062" indent="0" algn="ctr">
              <a:buNone/>
              <a:defRPr/>
            </a:lvl7pPr>
            <a:lvl8pPr marL="3200240" indent="0" algn="ctr">
              <a:buNone/>
              <a:defRPr/>
            </a:lvl8pPr>
            <a:lvl9pPr marL="3657418"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E290037F-F6D7-4E09-93EC-4C723F67F627}" type="slidenum">
              <a:rPr lang="en-GB"/>
              <a:pPr>
                <a:defRPr/>
              </a:pPr>
              <a:t>‹#›</a:t>
            </a:fld>
            <a:endParaRPr lang="en-GB"/>
          </a:p>
        </p:txBody>
      </p:sp>
    </p:spTree>
    <p:extLst>
      <p:ext uri="{BB962C8B-B14F-4D97-AF65-F5344CB8AC3E}">
        <p14:creationId xmlns:p14="http://schemas.microsoft.com/office/powerpoint/2010/main" val="28873442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02EF6B24-FE7E-4152-9978-735038326281}" type="slidenum">
              <a:rPr lang="en-GB"/>
              <a:pPr>
                <a:defRPr/>
              </a:pPr>
              <a:t>‹#›</a:t>
            </a:fld>
            <a:endParaRPr lang="en-GB"/>
          </a:p>
        </p:txBody>
      </p:sp>
    </p:spTree>
    <p:extLst>
      <p:ext uri="{BB962C8B-B14F-4D97-AF65-F5344CB8AC3E}">
        <p14:creationId xmlns:p14="http://schemas.microsoft.com/office/powerpoint/2010/main" val="4097172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178" indent="0">
              <a:buNone/>
              <a:defRPr sz="1800"/>
            </a:lvl2pPr>
            <a:lvl3pPr marL="914354" indent="0">
              <a:buNone/>
              <a:defRPr sz="1600"/>
            </a:lvl3pPr>
            <a:lvl4pPr marL="1371532" indent="0">
              <a:buNone/>
              <a:defRPr sz="1400"/>
            </a:lvl4pPr>
            <a:lvl5pPr marL="1828709" indent="0">
              <a:buNone/>
              <a:defRPr sz="1400"/>
            </a:lvl5pPr>
            <a:lvl6pPr marL="2285886" indent="0">
              <a:buNone/>
              <a:defRPr sz="1400"/>
            </a:lvl6pPr>
            <a:lvl7pPr marL="2743062" indent="0">
              <a:buNone/>
              <a:defRPr sz="1400"/>
            </a:lvl7pPr>
            <a:lvl8pPr marL="3200240" indent="0">
              <a:buNone/>
              <a:defRPr sz="1400"/>
            </a:lvl8pPr>
            <a:lvl9pPr marL="3657418"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DABF7390-9263-43B1-8DA2-0A75CF742A67}" type="slidenum">
              <a:rPr lang="en-GB"/>
              <a:pPr>
                <a:defRPr/>
              </a:pPr>
              <a:t>‹#›</a:t>
            </a:fld>
            <a:endParaRPr lang="en-GB"/>
          </a:p>
        </p:txBody>
      </p:sp>
    </p:spTree>
    <p:extLst>
      <p:ext uri="{BB962C8B-B14F-4D97-AF65-F5344CB8AC3E}">
        <p14:creationId xmlns:p14="http://schemas.microsoft.com/office/powerpoint/2010/main" val="114009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6" name="Footer Placeholder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7" name="Slide Number Placeholder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4565F7FD-842A-4726-A599-DCE3683CE24D}" type="slidenum">
              <a:rPr lang="en-GB"/>
              <a:pPr>
                <a:defRPr/>
              </a:pPr>
              <a:t>‹#›</a:t>
            </a:fld>
            <a:endParaRPr lang="en-GB"/>
          </a:p>
        </p:txBody>
      </p:sp>
    </p:spTree>
    <p:extLst>
      <p:ext uri="{BB962C8B-B14F-4D97-AF65-F5344CB8AC3E}">
        <p14:creationId xmlns:p14="http://schemas.microsoft.com/office/powerpoint/2010/main" val="28902868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3"/>
          </a:xfrm>
        </p:spPr>
        <p:txBody>
          <a:bodyPr anchor="b"/>
          <a:lstStyle>
            <a:lvl1pPr marL="0" indent="0">
              <a:buNone/>
              <a:defRPr sz="2400" b="1"/>
            </a:lvl1pPr>
            <a:lvl2pPr marL="457178" indent="0">
              <a:buNone/>
              <a:defRPr sz="2000" b="1"/>
            </a:lvl2pPr>
            <a:lvl3pPr marL="914354" indent="0">
              <a:buNone/>
              <a:defRPr sz="1800" b="1"/>
            </a:lvl3pPr>
            <a:lvl4pPr marL="1371532" indent="0">
              <a:buNone/>
              <a:defRPr sz="1600" b="1"/>
            </a:lvl4pPr>
            <a:lvl5pPr marL="1828709" indent="0">
              <a:buNone/>
              <a:defRPr sz="1600" b="1"/>
            </a:lvl5pPr>
            <a:lvl6pPr marL="2285886" indent="0">
              <a:buNone/>
              <a:defRPr sz="1600" b="1"/>
            </a:lvl6pPr>
            <a:lvl7pPr marL="2743062" indent="0">
              <a:buNone/>
              <a:defRPr sz="1600" b="1"/>
            </a:lvl7pPr>
            <a:lvl8pPr marL="3200240" indent="0">
              <a:buNone/>
              <a:defRPr sz="1600" b="1"/>
            </a:lvl8pPr>
            <a:lvl9pPr marL="3657418"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0" y="1535113"/>
            <a:ext cx="5389033" cy="639763"/>
          </a:xfrm>
        </p:spPr>
        <p:txBody>
          <a:bodyPr anchor="b"/>
          <a:lstStyle>
            <a:lvl1pPr marL="0" indent="0">
              <a:buNone/>
              <a:defRPr sz="2400" b="1"/>
            </a:lvl1pPr>
            <a:lvl2pPr marL="457178" indent="0">
              <a:buNone/>
              <a:defRPr sz="2000" b="1"/>
            </a:lvl2pPr>
            <a:lvl3pPr marL="914354" indent="0">
              <a:buNone/>
              <a:defRPr sz="1800" b="1"/>
            </a:lvl3pPr>
            <a:lvl4pPr marL="1371532" indent="0">
              <a:buNone/>
              <a:defRPr sz="1600" b="1"/>
            </a:lvl4pPr>
            <a:lvl5pPr marL="1828709" indent="0">
              <a:buNone/>
              <a:defRPr sz="1600" b="1"/>
            </a:lvl5pPr>
            <a:lvl6pPr marL="2285886" indent="0">
              <a:buNone/>
              <a:defRPr sz="1600" b="1"/>
            </a:lvl6pPr>
            <a:lvl7pPr marL="2743062" indent="0">
              <a:buNone/>
              <a:defRPr sz="1600" b="1"/>
            </a:lvl7pPr>
            <a:lvl8pPr marL="3200240" indent="0">
              <a:buNone/>
              <a:defRPr sz="1600" b="1"/>
            </a:lvl8pPr>
            <a:lvl9pPr marL="3657418"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8"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3EEAB4BD-8ACD-4F1A-9DB0-9DA07E3E14FB}" type="slidenum">
              <a:rPr lang="en-GB"/>
              <a:pPr>
                <a:defRPr/>
              </a:pPr>
              <a:t>‹#›</a:t>
            </a:fld>
            <a:endParaRPr lang="en-GB"/>
          </a:p>
        </p:txBody>
      </p:sp>
    </p:spTree>
    <p:extLst>
      <p:ext uri="{BB962C8B-B14F-4D97-AF65-F5344CB8AC3E}">
        <p14:creationId xmlns:p14="http://schemas.microsoft.com/office/powerpoint/2010/main" val="1631011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4"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1E0BD8B0-EA72-4FD9-9A80-A747892335BF}" type="slidenum">
              <a:rPr lang="en-GB"/>
              <a:pPr>
                <a:defRPr/>
              </a:pPr>
              <a:t>‹#›</a:t>
            </a:fld>
            <a:endParaRPr lang="en-GB"/>
          </a:p>
        </p:txBody>
      </p:sp>
    </p:spTree>
    <p:extLst>
      <p:ext uri="{BB962C8B-B14F-4D97-AF65-F5344CB8AC3E}">
        <p14:creationId xmlns:p14="http://schemas.microsoft.com/office/powerpoint/2010/main" val="3620946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67091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49"/>
            <a:ext cx="4011084" cy="1162051"/>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178" indent="0">
              <a:buNone/>
              <a:defRPr sz="1200"/>
            </a:lvl2pPr>
            <a:lvl3pPr marL="914354" indent="0">
              <a:buNone/>
              <a:defRPr sz="1000"/>
            </a:lvl3pPr>
            <a:lvl4pPr marL="1371532" indent="0">
              <a:buNone/>
              <a:defRPr sz="900"/>
            </a:lvl4pPr>
            <a:lvl5pPr marL="1828709" indent="0">
              <a:buNone/>
              <a:defRPr sz="900"/>
            </a:lvl5pPr>
            <a:lvl6pPr marL="2285886" indent="0">
              <a:buNone/>
              <a:defRPr sz="900"/>
            </a:lvl6pPr>
            <a:lvl7pPr marL="2743062" indent="0">
              <a:buNone/>
              <a:defRPr sz="900"/>
            </a:lvl7pPr>
            <a:lvl8pPr marL="3200240" indent="0">
              <a:buNone/>
              <a:defRPr sz="900"/>
            </a:lvl8pPr>
            <a:lvl9pPr marL="3657418" indent="0">
              <a:buNone/>
              <a:defRPr sz="900"/>
            </a:lvl9pPr>
          </a:lstStyle>
          <a:p>
            <a:pPr lvl="0"/>
            <a:r>
              <a:rPr lang="en-US"/>
              <a:t>Click to edit Master text styles</a:t>
            </a:r>
          </a:p>
        </p:txBody>
      </p:sp>
      <p:sp>
        <p:nvSpPr>
          <p:cNvPr id="5" name="Date Placeholder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6" name="Footer Placeholder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7" name="Slide Number Placeholder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9CBAC44B-589D-4A47-9860-599E7A84DC0F}" type="slidenum">
              <a:rPr lang="en-GB"/>
              <a:pPr>
                <a:defRPr/>
              </a:pPr>
              <a:t>‹#›</a:t>
            </a:fld>
            <a:endParaRPr lang="en-GB"/>
          </a:p>
        </p:txBody>
      </p:sp>
    </p:spTree>
    <p:extLst>
      <p:ext uri="{BB962C8B-B14F-4D97-AF65-F5344CB8AC3E}">
        <p14:creationId xmlns:p14="http://schemas.microsoft.com/office/powerpoint/2010/main" val="6624963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1"/>
            <a:ext cx="7315200" cy="566739"/>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178" indent="0">
              <a:buNone/>
              <a:defRPr sz="2800"/>
            </a:lvl2pPr>
            <a:lvl3pPr marL="914354" indent="0">
              <a:buNone/>
              <a:defRPr sz="2400"/>
            </a:lvl3pPr>
            <a:lvl4pPr marL="1371532" indent="0">
              <a:buNone/>
              <a:defRPr sz="2000"/>
            </a:lvl4pPr>
            <a:lvl5pPr marL="1828709" indent="0">
              <a:buNone/>
              <a:defRPr sz="2000"/>
            </a:lvl5pPr>
            <a:lvl6pPr marL="2285886" indent="0">
              <a:buNone/>
              <a:defRPr sz="2000"/>
            </a:lvl6pPr>
            <a:lvl7pPr marL="2743062" indent="0">
              <a:buNone/>
              <a:defRPr sz="2000"/>
            </a:lvl7pPr>
            <a:lvl8pPr marL="3200240" indent="0">
              <a:buNone/>
              <a:defRPr sz="2000"/>
            </a:lvl8pPr>
            <a:lvl9pPr marL="3657418" indent="0">
              <a:buNone/>
              <a:defRPr sz="2000"/>
            </a:lvl9pPr>
          </a:lstStyle>
          <a:p>
            <a:pPr lvl="0"/>
            <a:endParaRPr lang="en-GB" noProof="0"/>
          </a:p>
        </p:txBody>
      </p:sp>
      <p:sp>
        <p:nvSpPr>
          <p:cNvPr id="4" name="Text Placeholder 3"/>
          <p:cNvSpPr>
            <a:spLocks noGrp="1"/>
          </p:cNvSpPr>
          <p:nvPr>
            <p:ph type="body" sz="half" idx="2"/>
          </p:nvPr>
        </p:nvSpPr>
        <p:spPr>
          <a:xfrm>
            <a:off x="2389717" y="5367339"/>
            <a:ext cx="7315200" cy="804863"/>
          </a:xfrm>
        </p:spPr>
        <p:txBody>
          <a:bodyPr/>
          <a:lstStyle>
            <a:lvl1pPr marL="0" indent="0">
              <a:buNone/>
              <a:defRPr sz="1400"/>
            </a:lvl1pPr>
            <a:lvl2pPr marL="457178" indent="0">
              <a:buNone/>
              <a:defRPr sz="1200"/>
            </a:lvl2pPr>
            <a:lvl3pPr marL="914354" indent="0">
              <a:buNone/>
              <a:defRPr sz="1000"/>
            </a:lvl3pPr>
            <a:lvl4pPr marL="1371532" indent="0">
              <a:buNone/>
              <a:defRPr sz="900"/>
            </a:lvl4pPr>
            <a:lvl5pPr marL="1828709" indent="0">
              <a:buNone/>
              <a:defRPr sz="900"/>
            </a:lvl5pPr>
            <a:lvl6pPr marL="2285886" indent="0">
              <a:buNone/>
              <a:defRPr sz="900"/>
            </a:lvl6pPr>
            <a:lvl7pPr marL="2743062" indent="0">
              <a:buNone/>
              <a:defRPr sz="900"/>
            </a:lvl7pPr>
            <a:lvl8pPr marL="3200240" indent="0">
              <a:buNone/>
              <a:defRPr sz="900"/>
            </a:lvl8pPr>
            <a:lvl9pPr marL="3657418" indent="0">
              <a:buNone/>
              <a:defRPr sz="900"/>
            </a:lvl9pPr>
          </a:lstStyle>
          <a:p>
            <a:pPr lvl="0"/>
            <a:r>
              <a:rPr lang="en-US"/>
              <a:t>Click to edit Master text styles</a:t>
            </a:r>
          </a:p>
        </p:txBody>
      </p:sp>
      <p:sp>
        <p:nvSpPr>
          <p:cNvPr id="5" name="Date Placeholder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6" name="Footer Placeholder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7" name="Slide Number Placeholder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EB91F71E-B92E-42DF-B021-03BE6ACA773A}" type="slidenum">
              <a:rPr lang="en-GB"/>
              <a:pPr>
                <a:defRPr/>
              </a:pPr>
              <a:t>‹#›</a:t>
            </a:fld>
            <a:endParaRPr lang="en-GB"/>
          </a:p>
        </p:txBody>
      </p:sp>
    </p:spTree>
    <p:extLst>
      <p:ext uri="{BB962C8B-B14F-4D97-AF65-F5344CB8AC3E}">
        <p14:creationId xmlns:p14="http://schemas.microsoft.com/office/powerpoint/2010/main" val="5527035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FA0B6612-69A4-4B04-AE0D-F4C598244BC9}" type="slidenum">
              <a:rPr lang="en-GB"/>
              <a:pPr>
                <a:defRPr/>
              </a:pPr>
              <a:t>‹#›</a:t>
            </a:fld>
            <a:endParaRPr lang="en-GB"/>
          </a:p>
        </p:txBody>
      </p:sp>
    </p:spTree>
    <p:extLst>
      <p:ext uri="{BB962C8B-B14F-4D97-AF65-F5344CB8AC3E}">
        <p14:creationId xmlns:p14="http://schemas.microsoft.com/office/powerpoint/2010/main" val="2194187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C7CFCC95-377A-4ECC-90CA-1B577FE82C98}" type="slidenum">
              <a:rPr lang="en-GB"/>
              <a:pPr>
                <a:defRPr/>
              </a:pPr>
              <a:t>‹#›</a:t>
            </a:fld>
            <a:endParaRPr lang="en-GB"/>
          </a:p>
        </p:txBody>
      </p:sp>
    </p:spTree>
    <p:extLst>
      <p:ext uri="{BB962C8B-B14F-4D97-AF65-F5344CB8AC3E}">
        <p14:creationId xmlns:p14="http://schemas.microsoft.com/office/powerpoint/2010/main" val="51612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00809735-ADBF-4C58-BBD1-F9615862E073}" type="slidenum">
              <a:rPr lang="en-GB"/>
              <a:pPr>
                <a:defRPr/>
              </a:pPr>
              <a:t>‹#›</a:t>
            </a:fld>
            <a:endParaRPr lang="en-GB"/>
          </a:p>
        </p:txBody>
      </p:sp>
    </p:spTree>
    <p:extLst>
      <p:ext uri="{BB962C8B-B14F-4D97-AF65-F5344CB8AC3E}">
        <p14:creationId xmlns:p14="http://schemas.microsoft.com/office/powerpoint/2010/main" val="2176256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02EF6B24-FE7E-4152-9978-735038326281}" type="slidenum">
              <a:rPr lang="en-GB"/>
              <a:pPr>
                <a:defRPr/>
              </a:pPr>
              <a:t>‹#›</a:t>
            </a:fld>
            <a:endParaRPr lang="en-GB"/>
          </a:p>
        </p:txBody>
      </p:sp>
    </p:spTree>
    <p:extLst>
      <p:ext uri="{BB962C8B-B14F-4D97-AF65-F5344CB8AC3E}">
        <p14:creationId xmlns:p14="http://schemas.microsoft.com/office/powerpoint/2010/main" val="11190984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6.xml><?xml version="1.0" encoding="utf-8"?>
<p:sldLayout xmlns:a="http://schemas.openxmlformats.org/drawingml/2006/main" xmlns:r="http://schemas.openxmlformats.org/officeDocument/2006/relationships" xmlns:p="http://schemas.openxmlformats.org/presentationml/2006/main" userDrawn="1">
  <p:cSld name="Blank Content">
    <p:spTree>
      <p:nvGrpSpPr>
        <p:cNvPr id="1" name=""/>
        <p:cNvGrpSpPr/>
        <p:nvPr/>
      </p:nvGrpSpPr>
      <p:grpSpPr>
        <a:xfrm>
          <a:off x="0" y="0"/>
          <a:ext cx="0" cy="0"/>
          <a:chOff x="0" y="0"/>
          <a:chExt cx="0" cy="0"/>
        </a:xfrm>
      </p:grpSpPr>
      <p:sp>
        <p:nvSpPr>
          <p:cNvPr id="5" name="Title Placeholder 1"/>
          <p:cNvSpPr>
            <a:spLocks noGrp="1"/>
          </p:cNvSpPr>
          <p:nvPr>
            <p:ph type="title"/>
          </p:nvPr>
        </p:nvSpPr>
        <p:spPr>
          <a:xfrm>
            <a:off x="304800" y="206167"/>
            <a:ext cx="11582400" cy="457200"/>
          </a:xfrm>
          <a:prstGeom prst="rect">
            <a:avLst/>
          </a:prstGeom>
        </p:spPr>
        <p:txBody>
          <a:bodyPr rtlCol="0"/>
          <a:lstStyle/>
          <a:p>
            <a:r>
              <a:rPr lang="en-US"/>
              <a:t>Click to edit Master title style</a:t>
            </a:r>
            <a:endParaRPr lang="en-US" dirty="0"/>
          </a:p>
        </p:txBody>
      </p:sp>
      <p:sp>
        <p:nvSpPr>
          <p:cNvPr id="3" name="Slide Number Placeholder 5"/>
          <p:cNvSpPr>
            <a:spLocks noGrp="1"/>
          </p:cNvSpPr>
          <p:nvPr>
            <p:ph type="sldNum" sz="quarter" idx="10"/>
          </p:nvPr>
        </p:nvSpPr>
        <p:spPr>
          <a:xfrm>
            <a:off x="11391043" y="6356352"/>
            <a:ext cx="749300" cy="365125"/>
          </a:xfrm>
          <a:prstGeom prst="rect">
            <a:avLst/>
          </a:prstGeom>
        </p:spPr>
        <p:txBody>
          <a:bodyPr/>
          <a:lstStyle>
            <a:lvl1pPr>
              <a:defRPr/>
            </a:lvl1pPr>
          </a:lstStyle>
          <a:p>
            <a:fld id="{23662A16-921D-45CF-90A5-B2F45846F032}" type="slidenum">
              <a:rPr lang="en-US" altLang="en-US"/>
              <a:pPr/>
              <a:t>‹#›</a:t>
            </a:fld>
            <a:endParaRPr lang="en-US" altLang="en-US"/>
          </a:p>
        </p:txBody>
      </p:sp>
    </p:spTree>
    <p:extLst>
      <p:ext uri="{BB962C8B-B14F-4D97-AF65-F5344CB8AC3E}">
        <p14:creationId xmlns:p14="http://schemas.microsoft.com/office/powerpoint/2010/main" val="6576977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7.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289561" y="1219203"/>
            <a:ext cx="11601875" cy="5097463"/>
          </a:xfrm>
        </p:spPr>
        <p:txBody>
          <a:bodyPr/>
          <a:lstStyle>
            <a:lvl2pPr>
              <a:spcBef>
                <a:spcPts val="225"/>
              </a:spcBef>
              <a:spcAft>
                <a:spcPts val="0"/>
              </a:spcAft>
              <a:defRPr/>
            </a:lvl2pPr>
            <a:lvl3pPr>
              <a:spcBef>
                <a:spcPts val="225"/>
              </a:spcBef>
              <a:spcAft>
                <a:spcPts val="0"/>
              </a:spcAft>
              <a:defRPr/>
            </a:lvl3pPr>
          </a:lstStyle>
          <a:p>
            <a:pPr lvl="0"/>
            <a:r>
              <a:rPr lang="en-US" dirty="0"/>
              <a:t>Click to edit Master text styles</a:t>
            </a:r>
          </a:p>
          <a:p>
            <a:pPr lvl="1"/>
            <a:r>
              <a:rPr lang="en-US" dirty="0"/>
              <a:t>Second level</a:t>
            </a:r>
          </a:p>
          <a:p>
            <a:pPr lvl="2"/>
            <a:r>
              <a:rPr lang="en-US" dirty="0"/>
              <a:t>Third level</a:t>
            </a:r>
          </a:p>
        </p:txBody>
      </p:sp>
      <p:sp>
        <p:nvSpPr>
          <p:cNvPr id="4" name="Slide Number Placeholder 6"/>
          <p:cNvSpPr>
            <a:spLocks noGrp="1"/>
          </p:cNvSpPr>
          <p:nvPr>
            <p:ph type="sldNum" sz="quarter" idx="10"/>
          </p:nvPr>
        </p:nvSpPr>
        <p:spPr>
          <a:xfrm>
            <a:off x="11480936" y="-5224"/>
            <a:ext cx="692149" cy="365125"/>
          </a:xfrm>
          <a:prstGeom prst="rect">
            <a:avLst/>
          </a:prstGeom>
        </p:spPr>
        <p:txBody>
          <a:bodyPr/>
          <a:lstStyle>
            <a:lvl1pPr defTabSz="685766" fontAlgn="auto">
              <a:spcBef>
                <a:spcPts val="0"/>
              </a:spcBef>
              <a:spcAft>
                <a:spcPts val="0"/>
              </a:spcAft>
              <a:defRPr>
                <a:ea typeface="+mn-ea"/>
              </a:defRPr>
            </a:lvl1pPr>
          </a:lstStyle>
          <a:p>
            <a:pPr>
              <a:defRPr/>
            </a:pPr>
            <a:fld id="{4B8B4A8A-1121-483C-86FC-27031977109E}" type="slidenum">
              <a:rPr lang="en-US"/>
              <a:pPr>
                <a:defRPr/>
              </a:pPr>
              <a:t>‹#›</a:t>
            </a:fld>
            <a:endParaRPr lang="en-US" dirty="0"/>
          </a:p>
        </p:txBody>
      </p:sp>
      <p:sp>
        <p:nvSpPr>
          <p:cNvPr id="5" name="Footer Placeholder 4"/>
          <p:cNvSpPr>
            <a:spLocks noGrp="1"/>
          </p:cNvSpPr>
          <p:nvPr>
            <p:ph type="ftr" sz="quarter" idx="11"/>
          </p:nvPr>
        </p:nvSpPr>
        <p:spPr>
          <a:xfrm>
            <a:off x="9299275" y="6356351"/>
            <a:ext cx="2577544" cy="365760"/>
          </a:xfrm>
          <a:prstGeom prst="rect">
            <a:avLst/>
          </a:prstGeom>
        </p:spPr>
        <p:txBody>
          <a:bodyPr/>
          <a:lstStyle>
            <a:lvl1pPr>
              <a:spcAft>
                <a:spcPts val="0"/>
              </a:spcAft>
              <a:defRPr/>
            </a:lvl1pPr>
          </a:lstStyle>
          <a:p>
            <a:r>
              <a:rPr lang="de-DE"/>
              <a:t>Schmid P, et al. AACR 2017 Phase Ia Atezolizumab in TNBC</a:t>
            </a:r>
            <a:endParaRPr lang="en-US" dirty="0"/>
          </a:p>
        </p:txBody>
      </p:sp>
      <p:sp>
        <p:nvSpPr>
          <p:cNvPr id="8" name="Text Placeholder 7"/>
          <p:cNvSpPr>
            <a:spLocks noGrp="1"/>
          </p:cNvSpPr>
          <p:nvPr>
            <p:ph type="body" sz="quarter" idx="12" hasCustomPrompt="1"/>
          </p:nvPr>
        </p:nvSpPr>
        <p:spPr>
          <a:xfrm>
            <a:off x="289561" y="6356351"/>
            <a:ext cx="9009715" cy="365760"/>
          </a:xfrm>
        </p:spPr>
        <p:txBody>
          <a:bodyPr anchor="b"/>
          <a:lstStyle>
            <a:lvl1pPr marL="0" indent="0">
              <a:lnSpc>
                <a:spcPct val="100000"/>
              </a:lnSpc>
              <a:spcAft>
                <a:spcPts val="0"/>
              </a:spcAft>
              <a:buNone/>
              <a:defRPr sz="751"/>
            </a:lvl1pPr>
            <a:lvl2pPr marL="217873" indent="0">
              <a:buNone/>
              <a:defRPr sz="900"/>
            </a:lvl2pPr>
            <a:lvl3pPr marL="433366" indent="0">
              <a:buNone/>
              <a:defRPr sz="900"/>
            </a:lvl3pPr>
            <a:lvl4pPr marL="648858" indent="0">
              <a:buNone/>
              <a:defRPr sz="900"/>
            </a:lvl4pPr>
            <a:lvl5pPr marL="1022696" indent="0">
              <a:buNone/>
              <a:defRPr sz="900"/>
            </a:lvl5pPr>
          </a:lstStyle>
          <a:p>
            <a:pPr lvl="0"/>
            <a:r>
              <a:rPr lang="en-US" dirty="0"/>
              <a:t>Edit Footnote</a:t>
            </a:r>
          </a:p>
        </p:txBody>
      </p:sp>
      <p:sp>
        <p:nvSpPr>
          <p:cNvPr id="7" name="Rectangle 4"/>
          <p:cNvSpPr>
            <a:spLocks noGrp="1" noChangeArrowheads="1"/>
          </p:cNvSpPr>
          <p:nvPr>
            <p:ph type="title"/>
          </p:nvPr>
        </p:nvSpPr>
        <p:spPr bwMode="auto">
          <a:xfrm>
            <a:off x="289445" y="76200"/>
            <a:ext cx="11601993" cy="939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vert="horz" wrap="square" lIns="23444" tIns="23444" rIns="23444" bIns="23444"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4718388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8.xml><?xml version="1.0" encoding="utf-8"?>
<p:sldLayout xmlns:a="http://schemas.openxmlformats.org/drawingml/2006/main" xmlns:r="http://schemas.openxmlformats.org/officeDocument/2006/relationships" xmlns:p="http://schemas.openxmlformats.org/presentationml/2006/main" userDrawn="1">
  <p:cSld name="Title Only - Cancer Immunotherapy">
    <p:spTree>
      <p:nvGrpSpPr>
        <p:cNvPr id="1" name=""/>
        <p:cNvGrpSpPr/>
        <p:nvPr/>
      </p:nvGrpSpPr>
      <p:grpSpPr>
        <a:xfrm>
          <a:off x="0" y="0"/>
          <a:ext cx="0" cy="0"/>
          <a:chOff x="0" y="0"/>
          <a:chExt cx="0" cy="0"/>
        </a:xfrm>
      </p:grpSpPr>
      <p:sp>
        <p:nvSpPr>
          <p:cNvPr id="3" name="Title 2"/>
          <p:cNvSpPr>
            <a:spLocks noGrp="1"/>
          </p:cNvSpPr>
          <p:nvPr>
            <p:ph type="title"/>
          </p:nvPr>
        </p:nvSpPr>
        <p:spPr>
          <a:xfrm>
            <a:off x="720000" y="274639"/>
            <a:ext cx="10742400" cy="1143000"/>
          </a:xfrm>
          <a:prstGeom prst="rect">
            <a:avLst/>
          </a:prstGeom>
        </p:spPr>
        <p:txBody>
          <a:bodyPr/>
          <a:lstStyle/>
          <a:p>
            <a:r>
              <a:rPr lang="en-US"/>
              <a:t>Click to edit Master title style</a:t>
            </a:r>
            <a:endParaRPr lang="en-GB"/>
          </a:p>
        </p:txBody>
      </p:sp>
      <p:sp>
        <p:nvSpPr>
          <p:cNvPr id="6" name="Text Placeholder 4"/>
          <p:cNvSpPr>
            <a:spLocks noGrp="1"/>
          </p:cNvSpPr>
          <p:nvPr>
            <p:ph type="body" sz="quarter" idx="11" hasCustomPrompt="1"/>
          </p:nvPr>
        </p:nvSpPr>
        <p:spPr>
          <a:xfrm>
            <a:off x="10689709" y="6577399"/>
            <a:ext cx="1038745" cy="115503"/>
          </a:xfrm>
        </p:spPr>
        <p:txBody>
          <a:bodyPr wrap="none" lIns="0" tIns="0" rIns="0" bIns="0" anchor="b">
            <a:spAutoFit/>
          </a:bodyPr>
          <a:lstStyle>
            <a:lvl1pPr marL="0" indent="0" algn="r">
              <a:spcBef>
                <a:spcPts val="0"/>
              </a:spcBef>
              <a:buFontTx/>
              <a:buNone/>
              <a:defRPr sz="751" baseline="0"/>
            </a:lvl1pPr>
          </a:lstStyle>
          <a:p>
            <a:pPr lvl="0"/>
            <a:r>
              <a:rPr lang="en-US" dirty="0"/>
              <a:t>Click to edit source note</a:t>
            </a:r>
          </a:p>
        </p:txBody>
      </p:sp>
      <p:sp>
        <p:nvSpPr>
          <p:cNvPr id="7" name="Text Placeholder 4"/>
          <p:cNvSpPr>
            <a:spLocks noGrp="1"/>
          </p:cNvSpPr>
          <p:nvPr>
            <p:ph type="body" sz="quarter" idx="10" hasCustomPrompt="1"/>
          </p:nvPr>
        </p:nvSpPr>
        <p:spPr>
          <a:xfrm>
            <a:off x="463551" y="6577399"/>
            <a:ext cx="914780" cy="115503"/>
          </a:xfrm>
        </p:spPr>
        <p:txBody>
          <a:bodyPr wrap="none" lIns="0" tIns="0" rIns="0" bIns="0" anchor="b">
            <a:spAutoFit/>
          </a:bodyPr>
          <a:lstStyle>
            <a:lvl1pPr marL="0" indent="0">
              <a:spcBef>
                <a:spcPts val="0"/>
              </a:spcBef>
              <a:buFontTx/>
              <a:buNone/>
              <a:defRPr sz="751"/>
            </a:lvl1pPr>
          </a:lstStyle>
          <a:p>
            <a:pPr lvl="0"/>
            <a:r>
              <a:rPr lang="en-US" dirty="0"/>
              <a:t>Click to edit Footnote</a:t>
            </a:r>
          </a:p>
        </p:txBody>
      </p:sp>
    </p:spTree>
    <p:extLst>
      <p:ext uri="{BB962C8B-B14F-4D97-AF65-F5344CB8AC3E}">
        <p14:creationId xmlns:p14="http://schemas.microsoft.com/office/powerpoint/2010/main" val="20821696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9.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Chart Placeholder 2"/>
          <p:cNvSpPr>
            <a:spLocks noGrp="1"/>
          </p:cNvSpPr>
          <p:nvPr>
            <p:ph type="chart" idx="1"/>
          </p:nvPr>
        </p:nvSpPr>
        <p:spPr>
          <a:xfrm>
            <a:off x="609600" y="1600201"/>
            <a:ext cx="10972800" cy="4525963"/>
          </a:xfrm>
        </p:spPr>
        <p:txBody>
          <a:bodyPr/>
          <a:lstStyle/>
          <a:p>
            <a:endParaRPr lang="en-GB"/>
          </a:p>
        </p:txBody>
      </p:sp>
      <p:sp>
        <p:nvSpPr>
          <p:cNvPr id="4" name="Date Placeholder 3"/>
          <p:cNvSpPr>
            <a:spLocks noGrp="1"/>
          </p:cNvSpPr>
          <p:nvPr>
            <p:ph type="dt" sz="half" idx="10"/>
          </p:nvPr>
        </p:nvSpPr>
        <p:spPr>
          <a:xfrm>
            <a:off x="609600" y="6245225"/>
            <a:ext cx="2844800" cy="476251"/>
          </a:xfrm>
          <a:prstGeom prst="rect">
            <a:avLst/>
          </a:prstGeom>
        </p:spPr>
        <p:txBody>
          <a:bodyPr/>
          <a:lstStyle>
            <a:lvl1pPr>
              <a:defRPr/>
            </a:lvl1pPr>
          </a:lstStyle>
          <a:p>
            <a:endParaRPr lang="en-GB"/>
          </a:p>
        </p:txBody>
      </p:sp>
      <p:sp>
        <p:nvSpPr>
          <p:cNvPr id="5" name="Footer Placeholder 4"/>
          <p:cNvSpPr>
            <a:spLocks noGrp="1"/>
          </p:cNvSpPr>
          <p:nvPr>
            <p:ph type="ftr" sz="quarter" idx="11"/>
          </p:nvPr>
        </p:nvSpPr>
        <p:spPr>
          <a:xfrm>
            <a:off x="4165600" y="6245225"/>
            <a:ext cx="3860800" cy="476251"/>
          </a:xfrm>
          <a:prstGeom prst="rect">
            <a:avLst/>
          </a:prstGeom>
        </p:spPr>
        <p:txBody>
          <a:bodyPr/>
          <a:lstStyle>
            <a:lvl1pPr>
              <a:defRPr/>
            </a:lvl1pPr>
          </a:lstStyle>
          <a:p>
            <a:endParaRPr lang="en-GB"/>
          </a:p>
        </p:txBody>
      </p:sp>
      <p:sp>
        <p:nvSpPr>
          <p:cNvPr id="6" name="Slide Number Placeholder 5"/>
          <p:cNvSpPr>
            <a:spLocks noGrp="1"/>
          </p:cNvSpPr>
          <p:nvPr>
            <p:ph type="sldNum" sz="quarter" idx="12"/>
          </p:nvPr>
        </p:nvSpPr>
        <p:spPr>
          <a:xfrm>
            <a:off x="8737600" y="6245225"/>
            <a:ext cx="2844800" cy="476251"/>
          </a:xfrm>
          <a:prstGeom prst="rect">
            <a:avLst/>
          </a:prstGeom>
        </p:spPr>
        <p:txBody>
          <a:bodyPr/>
          <a:lstStyle>
            <a:lvl1pPr>
              <a:defRPr/>
            </a:lvl1pPr>
          </a:lstStyle>
          <a:p>
            <a:fld id="{E2E0DE97-834C-4274-B716-BB62A9BA1C14}" type="slidenum">
              <a:rPr lang="en-GB"/>
              <a:pPr/>
              <a:t>‹#›</a:t>
            </a:fld>
            <a:endParaRPr lang="en-GB"/>
          </a:p>
        </p:txBody>
      </p:sp>
    </p:spTree>
    <p:extLst>
      <p:ext uri="{BB962C8B-B14F-4D97-AF65-F5344CB8AC3E}">
        <p14:creationId xmlns:p14="http://schemas.microsoft.com/office/powerpoint/2010/main" val="28184086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0.xml><?xml version="1.0" encoding="utf-8"?>
<p:sldLayout xmlns:a="http://schemas.openxmlformats.org/drawingml/2006/main" xmlns:r="http://schemas.openxmlformats.org/officeDocument/2006/relationships" xmlns:p="http://schemas.openxmlformats.org/presentationml/2006/main" userDrawn="1">
  <p:cSld name="Inhalt - Variante A">
    <p:spTree>
      <p:nvGrpSpPr>
        <p:cNvPr id="1" name=""/>
        <p:cNvGrpSpPr/>
        <p:nvPr/>
      </p:nvGrpSpPr>
      <p:grpSpPr>
        <a:xfrm>
          <a:off x="0" y="0"/>
          <a:ext cx="0" cy="0"/>
          <a:chOff x="0" y="0"/>
          <a:chExt cx="0" cy="0"/>
        </a:xfrm>
      </p:grpSpPr>
      <p:sp>
        <p:nvSpPr>
          <p:cNvPr id="4" name="Textplatzhalter 13">
            <a:extLst>
              <a:ext uri="{FF2B5EF4-FFF2-40B4-BE49-F238E27FC236}">
                <a16:creationId xmlns:a16="http://schemas.microsoft.com/office/drawing/2014/main" id="{792F0E2C-F826-E44A-8632-CAD8ACFFA430}"/>
              </a:ext>
            </a:extLst>
          </p:cNvPr>
          <p:cNvSpPr>
            <a:spLocks noGrp="1"/>
          </p:cNvSpPr>
          <p:nvPr>
            <p:ph type="body" sz="quarter" idx="10" hasCustomPrompt="1"/>
          </p:nvPr>
        </p:nvSpPr>
        <p:spPr>
          <a:xfrm>
            <a:off x="623315" y="344815"/>
            <a:ext cx="6875525" cy="421583"/>
          </a:xfrm>
          <a:prstGeom prst="rect">
            <a:avLst/>
          </a:prstGeom>
        </p:spPr>
        <p:txBody>
          <a:bodyPr/>
          <a:lstStyle>
            <a:lvl1pPr marL="0" indent="0">
              <a:buNone/>
              <a:defRPr sz="3200" b="1" cap="none" spc="67" baseline="0">
                <a:solidFill>
                  <a:srgbClr val="203E59"/>
                </a:solidFill>
                <a:latin typeface="+mn-lt"/>
              </a:defRPr>
            </a:lvl1pPr>
          </a:lstStyle>
          <a:p>
            <a:pPr lvl="0"/>
            <a:r>
              <a:rPr lang="de-DE" dirty="0"/>
              <a:t>Inhalt</a:t>
            </a:r>
          </a:p>
        </p:txBody>
      </p:sp>
      <p:sp>
        <p:nvSpPr>
          <p:cNvPr id="8" name="Textplatzhalter 5">
            <a:extLst>
              <a:ext uri="{FF2B5EF4-FFF2-40B4-BE49-F238E27FC236}">
                <a16:creationId xmlns:a16="http://schemas.microsoft.com/office/drawing/2014/main" id="{AD402CA2-7871-9F43-AF0E-AE19730E137A}"/>
              </a:ext>
            </a:extLst>
          </p:cNvPr>
          <p:cNvSpPr>
            <a:spLocks noGrp="1"/>
          </p:cNvSpPr>
          <p:nvPr>
            <p:ph type="body" sz="quarter" idx="11" hasCustomPrompt="1"/>
          </p:nvPr>
        </p:nvSpPr>
        <p:spPr>
          <a:xfrm>
            <a:off x="623314" y="1137919"/>
            <a:ext cx="11123580" cy="5190308"/>
          </a:xfrm>
          <a:prstGeom prst="rect">
            <a:avLst/>
          </a:prstGeom>
          <a:noFill/>
        </p:spPr>
        <p:txBody>
          <a:bodyPr lIns="324000" tIns="288000" rIns="324000" bIns="288000"/>
          <a:lstStyle>
            <a:lvl1pPr marL="0" indent="-383990">
              <a:buClr>
                <a:srgbClr val="76A3B4"/>
              </a:buClr>
              <a:buSzPct val="80000"/>
              <a:buFont typeface="Arial" panose="020B0604020202020204" pitchFamily="34" charset="0"/>
              <a:buChar char="•"/>
              <a:defRPr sz="2667" b="0" i="0">
                <a:solidFill>
                  <a:srgbClr val="203E59"/>
                </a:solidFill>
                <a:latin typeface="+mn-lt"/>
              </a:defRPr>
            </a:lvl1pPr>
            <a:lvl2pPr marL="609585" indent="0">
              <a:buNone/>
              <a:defRPr sz="2400" b="0" i="0">
                <a:solidFill>
                  <a:srgbClr val="203E59"/>
                </a:solidFill>
                <a:latin typeface="Mada Medium" pitchFamily="2" charset="0"/>
              </a:defRPr>
            </a:lvl2pPr>
            <a:lvl3pPr marL="1219170" indent="0">
              <a:buNone/>
              <a:defRPr sz="2400" b="0" i="0">
                <a:solidFill>
                  <a:srgbClr val="203E59"/>
                </a:solidFill>
                <a:latin typeface="Mada Medium" pitchFamily="2" charset="0"/>
              </a:defRPr>
            </a:lvl3pPr>
            <a:lvl4pPr marL="1828754" indent="0">
              <a:buNone/>
              <a:defRPr sz="2400" b="0" i="0">
                <a:solidFill>
                  <a:srgbClr val="203E59"/>
                </a:solidFill>
                <a:latin typeface="Mada Medium" pitchFamily="2" charset="0"/>
              </a:defRPr>
            </a:lvl4pPr>
            <a:lvl5pPr marL="2438339" indent="0">
              <a:buNone/>
              <a:defRPr sz="2400" b="0" i="0">
                <a:solidFill>
                  <a:srgbClr val="203E59"/>
                </a:solidFill>
                <a:latin typeface="Mada Medium" pitchFamily="2" charset="0"/>
              </a:defRPr>
            </a:lvl5pPr>
          </a:lstStyle>
          <a:p>
            <a:pPr lvl="0"/>
            <a:r>
              <a:rPr lang="de-DE" dirty="0"/>
              <a:t>Erste Zeile</a:t>
            </a:r>
          </a:p>
          <a:p>
            <a:pPr lvl="0"/>
            <a:r>
              <a:rPr lang="de-DE" dirty="0"/>
              <a:t>Weitere Zeile</a:t>
            </a:r>
          </a:p>
          <a:p>
            <a:pPr lvl="0"/>
            <a:endParaRPr lang="de-DE" dirty="0"/>
          </a:p>
        </p:txBody>
      </p:sp>
    </p:spTree>
    <p:extLst>
      <p:ext uri="{BB962C8B-B14F-4D97-AF65-F5344CB8AC3E}">
        <p14:creationId xmlns:p14="http://schemas.microsoft.com/office/powerpoint/2010/main" val="23004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5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178" indent="0" algn="ctr">
              <a:buNone/>
              <a:defRPr/>
            </a:lvl2pPr>
            <a:lvl3pPr marL="914354" indent="0" algn="ctr">
              <a:buNone/>
              <a:defRPr/>
            </a:lvl3pPr>
            <a:lvl4pPr marL="1371532" indent="0" algn="ctr">
              <a:buNone/>
              <a:defRPr/>
            </a:lvl4pPr>
            <a:lvl5pPr marL="1828709" indent="0" algn="ctr">
              <a:buNone/>
              <a:defRPr/>
            </a:lvl5pPr>
            <a:lvl6pPr marL="2285886" indent="0" algn="ctr">
              <a:buNone/>
              <a:defRPr/>
            </a:lvl6pPr>
            <a:lvl7pPr marL="2743062" indent="0" algn="ctr">
              <a:buNone/>
              <a:defRPr/>
            </a:lvl7pPr>
            <a:lvl8pPr marL="3200240" indent="0" algn="ctr">
              <a:buNone/>
              <a:defRPr/>
            </a:lvl8pPr>
            <a:lvl9pPr marL="3657418"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E290037F-F6D7-4E09-93EC-4C723F67F627}" type="slidenum">
              <a:rPr lang="en-GB"/>
              <a:pPr>
                <a:defRPr/>
              </a:pPr>
              <a:t>‹#›</a:t>
            </a:fld>
            <a:endParaRPr lang="en-GB"/>
          </a:p>
        </p:txBody>
      </p:sp>
    </p:spTree>
    <p:extLst>
      <p:ext uri="{BB962C8B-B14F-4D97-AF65-F5344CB8AC3E}">
        <p14:creationId xmlns:p14="http://schemas.microsoft.com/office/powerpoint/2010/main" val="30709989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02EF6B24-FE7E-4152-9978-735038326281}" type="slidenum">
              <a:rPr lang="en-GB"/>
              <a:pPr>
                <a:defRPr/>
              </a:pPr>
              <a:t>‹#›</a:t>
            </a:fld>
            <a:endParaRPr lang="en-GB"/>
          </a:p>
        </p:txBody>
      </p:sp>
    </p:spTree>
    <p:extLst>
      <p:ext uri="{BB962C8B-B14F-4D97-AF65-F5344CB8AC3E}">
        <p14:creationId xmlns:p14="http://schemas.microsoft.com/office/powerpoint/2010/main" val="8978732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178" indent="0">
              <a:buNone/>
              <a:defRPr sz="1800"/>
            </a:lvl2pPr>
            <a:lvl3pPr marL="914354" indent="0">
              <a:buNone/>
              <a:defRPr sz="1600"/>
            </a:lvl3pPr>
            <a:lvl4pPr marL="1371532" indent="0">
              <a:buNone/>
              <a:defRPr sz="1400"/>
            </a:lvl4pPr>
            <a:lvl5pPr marL="1828709" indent="0">
              <a:buNone/>
              <a:defRPr sz="1400"/>
            </a:lvl5pPr>
            <a:lvl6pPr marL="2285886" indent="0">
              <a:buNone/>
              <a:defRPr sz="1400"/>
            </a:lvl6pPr>
            <a:lvl7pPr marL="2743062" indent="0">
              <a:buNone/>
              <a:defRPr sz="1400"/>
            </a:lvl7pPr>
            <a:lvl8pPr marL="3200240" indent="0">
              <a:buNone/>
              <a:defRPr sz="1400"/>
            </a:lvl8pPr>
            <a:lvl9pPr marL="3657418"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DABF7390-9263-43B1-8DA2-0A75CF742A67}" type="slidenum">
              <a:rPr lang="en-GB"/>
              <a:pPr>
                <a:defRPr/>
              </a:pPr>
              <a:t>‹#›</a:t>
            </a:fld>
            <a:endParaRPr lang="en-GB"/>
          </a:p>
        </p:txBody>
      </p:sp>
    </p:spTree>
    <p:extLst>
      <p:ext uri="{BB962C8B-B14F-4D97-AF65-F5344CB8AC3E}">
        <p14:creationId xmlns:p14="http://schemas.microsoft.com/office/powerpoint/2010/main" val="41059557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6" name="Footer Placeholder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7" name="Slide Number Placeholder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4565F7FD-842A-4726-A599-DCE3683CE24D}" type="slidenum">
              <a:rPr lang="en-GB"/>
              <a:pPr>
                <a:defRPr/>
              </a:pPr>
              <a:t>‹#›</a:t>
            </a:fld>
            <a:endParaRPr lang="en-GB"/>
          </a:p>
        </p:txBody>
      </p:sp>
    </p:spTree>
    <p:extLst>
      <p:ext uri="{BB962C8B-B14F-4D97-AF65-F5344CB8AC3E}">
        <p14:creationId xmlns:p14="http://schemas.microsoft.com/office/powerpoint/2010/main" val="14475989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3"/>
          </a:xfrm>
        </p:spPr>
        <p:txBody>
          <a:bodyPr anchor="b"/>
          <a:lstStyle>
            <a:lvl1pPr marL="0" indent="0">
              <a:buNone/>
              <a:defRPr sz="2400" b="1"/>
            </a:lvl1pPr>
            <a:lvl2pPr marL="457178" indent="0">
              <a:buNone/>
              <a:defRPr sz="2000" b="1"/>
            </a:lvl2pPr>
            <a:lvl3pPr marL="914354" indent="0">
              <a:buNone/>
              <a:defRPr sz="1800" b="1"/>
            </a:lvl3pPr>
            <a:lvl4pPr marL="1371532" indent="0">
              <a:buNone/>
              <a:defRPr sz="1600" b="1"/>
            </a:lvl4pPr>
            <a:lvl5pPr marL="1828709" indent="0">
              <a:buNone/>
              <a:defRPr sz="1600" b="1"/>
            </a:lvl5pPr>
            <a:lvl6pPr marL="2285886" indent="0">
              <a:buNone/>
              <a:defRPr sz="1600" b="1"/>
            </a:lvl6pPr>
            <a:lvl7pPr marL="2743062" indent="0">
              <a:buNone/>
              <a:defRPr sz="1600" b="1"/>
            </a:lvl7pPr>
            <a:lvl8pPr marL="3200240" indent="0">
              <a:buNone/>
              <a:defRPr sz="1600" b="1"/>
            </a:lvl8pPr>
            <a:lvl9pPr marL="3657418"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0" y="1535113"/>
            <a:ext cx="5389033" cy="639763"/>
          </a:xfrm>
        </p:spPr>
        <p:txBody>
          <a:bodyPr anchor="b"/>
          <a:lstStyle>
            <a:lvl1pPr marL="0" indent="0">
              <a:buNone/>
              <a:defRPr sz="2400" b="1"/>
            </a:lvl1pPr>
            <a:lvl2pPr marL="457178" indent="0">
              <a:buNone/>
              <a:defRPr sz="2000" b="1"/>
            </a:lvl2pPr>
            <a:lvl3pPr marL="914354" indent="0">
              <a:buNone/>
              <a:defRPr sz="1800" b="1"/>
            </a:lvl3pPr>
            <a:lvl4pPr marL="1371532" indent="0">
              <a:buNone/>
              <a:defRPr sz="1600" b="1"/>
            </a:lvl4pPr>
            <a:lvl5pPr marL="1828709" indent="0">
              <a:buNone/>
              <a:defRPr sz="1600" b="1"/>
            </a:lvl5pPr>
            <a:lvl6pPr marL="2285886" indent="0">
              <a:buNone/>
              <a:defRPr sz="1600" b="1"/>
            </a:lvl6pPr>
            <a:lvl7pPr marL="2743062" indent="0">
              <a:buNone/>
              <a:defRPr sz="1600" b="1"/>
            </a:lvl7pPr>
            <a:lvl8pPr marL="3200240" indent="0">
              <a:buNone/>
              <a:defRPr sz="1600" b="1"/>
            </a:lvl8pPr>
            <a:lvl9pPr marL="3657418"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8"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3EEAB4BD-8ACD-4F1A-9DB0-9DA07E3E14FB}" type="slidenum">
              <a:rPr lang="en-GB"/>
              <a:pPr>
                <a:defRPr/>
              </a:pPr>
              <a:t>‹#›</a:t>
            </a:fld>
            <a:endParaRPr lang="en-GB"/>
          </a:p>
        </p:txBody>
      </p:sp>
    </p:spTree>
    <p:extLst>
      <p:ext uri="{BB962C8B-B14F-4D97-AF65-F5344CB8AC3E}">
        <p14:creationId xmlns:p14="http://schemas.microsoft.com/office/powerpoint/2010/main" val="10938737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4"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1E0BD8B0-EA72-4FD9-9A80-A747892335BF}" type="slidenum">
              <a:rPr lang="en-GB"/>
              <a:pPr>
                <a:defRPr/>
              </a:pPr>
              <a:t>‹#›</a:t>
            </a:fld>
            <a:endParaRPr lang="en-GB"/>
          </a:p>
        </p:txBody>
      </p:sp>
    </p:spTree>
    <p:extLst>
      <p:ext uri="{BB962C8B-B14F-4D97-AF65-F5344CB8AC3E}">
        <p14:creationId xmlns:p14="http://schemas.microsoft.com/office/powerpoint/2010/main" val="2885471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96322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49"/>
            <a:ext cx="4011084" cy="1162051"/>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178" indent="0">
              <a:buNone/>
              <a:defRPr sz="1200"/>
            </a:lvl2pPr>
            <a:lvl3pPr marL="914354" indent="0">
              <a:buNone/>
              <a:defRPr sz="1000"/>
            </a:lvl3pPr>
            <a:lvl4pPr marL="1371532" indent="0">
              <a:buNone/>
              <a:defRPr sz="900"/>
            </a:lvl4pPr>
            <a:lvl5pPr marL="1828709" indent="0">
              <a:buNone/>
              <a:defRPr sz="900"/>
            </a:lvl5pPr>
            <a:lvl6pPr marL="2285886" indent="0">
              <a:buNone/>
              <a:defRPr sz="900"/>
            </a:lvl6pPr>
            <a:lvl7pPr marL="2743062" indent="0">
              <a:buNone/>
              <a:defRPr sz="900"/>
            </a:lvl7pPr>
            <a:lvl8pPr marL="3200240" indent="0">
              <a:buNone/>
              <a:defRPr sz="900"/>
            </a:lvl8pPr>
            <a:lvl9pPr marL="3657418" indent="0">
              <a:buNone/>
              <a:defRPr sz="900"/>
            </a:lvl9pPr>
          </a:lstStyle>
          <a:p>
            <a:pPr lvl="0"/>
            <a:r>
              <a:rPr lang="en-US"/>
              <a:t>Click to edit Master text styles</a:t>
            </a:r>
          </a:p>
        </p:txBody>
      </p:sp>
      <p:sp>
        <p:nvSpPr>
          <p:cNvPr id="5" name="Date Placeholder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6" name="Footer Placeholder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7" name="Slide Number Placeholder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9CBAC44B-589D-4A47-9860-599E7A84DC0F}" type="slidenum">
              <a:rPr lang="en-GB"/>
              <a:pPr>
                <a:defRPr/>
              </a:pPr>
              <a:t>‹#›</a:t>
            </a:fld>
            <a:endParaRPr lang="en-GB"/>
          </a:p>
        </p:txBody>
      </p:sp>
    </p:spTree>
    <p:extLst>
      <p:ext uri="{BB962C8B-B14F-4D97-AF65-F5344CB8AC3E}">
        <p14:creationId xmlns:p14="http://schemas.microsoft.com/office/powerpoint/2010/main" val="3101910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1"/>
            <a:ext cx="7315200" cy="566739"/>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178" indent="0">
              <a:buNone/>
              <a:defRPr sz="2800"/>
            </a:lvl2pPr>
            <a:lvl3pPr marL="914354" indent="0">
              <a:buNone/>
              <a:defRPr sz="2400"/>
            </a:lvl3pPr>
            <a:lvl4pPr marL="1371532" indent="0">
              <a:buNone/>
              <a:defRPr sz="2000"/>
            </a:lvl4pPr>
            <a:lvl5pPr marL="1828709" indent="0">
              <a:buNone/>
              <a:defRPr sz="2000"/>
            </a:lvl5pPr>
            <a:lvl6pPr marL="2285886" indent="0">
              <a:buNone/>
              <a:defRPr sz="2000"/>
            </a:lvl6pPr>
            <a:lvl7pPr marL="2743062" indent="0">
              <a:buNone/>
              <a:defRPr sz="2000"/>
            </a:lvl7pPr>
            <a:lvl8pPr marL="3200240" indent="0">
              <a:buNone/>
              <a:defRPr sz="2000"/>
            </a:lvl8pPr>
            <a:lvl9pPr marL="3657418" indent="0">
              <a:buNone/>
              <a:defRPr sz="2000"/>
            </a:lvl9pPr>
          </a:lstStyle>
          <a:p>
            <a:pPr lvl="0"/>
            <a:endParaRPr lang="en-GB" noProof="0"/>
          </a:p>
        </p:txBody>
      </p:sp>
      <p:sp>
        <p:nvSpPr>
          <p:cNvPr id="4" name="Text Placeholder 3"/>
          <p:cNvSpPr>
            <a:spLocks noGrp="1"/>
          </p:cNvSpPr>
          <p:nvPr>
            <p:ph type="body" sz="half" idx="2"/>
          </p:nvPr>
        </p:nvSpPr>
        <p:spPr>
          <a:xfrm>
            <a:off x="2389717" y="5367339"/>
            <a:ext cx="7315200" cy="804863"/>
          </a:xfrm>
        </p:spPr>
        <p:txBody>
          <a:bodyPr/>
          <a:lstStyle>
            <a:lvl1pPr marL="0" indent="0">
              <a:buNone/>
              <a:defRPr sz="1400"/>
            </a:lvl1pPr>
            <a:lvl2pPr marL="457178" indent="0">
              <a:buNone/>
              <a:defRPr sz="1200"/>
            </a:lvl2pPr>
            <a:lvl3pPr marL="914354" indent="0">
              <a:buNone/>
              <a:defRPr sz="1000"/>
            </a:lvl3pPr>
            <a:lvl4pPr marL="1371532" indent="0">
              <a:buNone/>
              <a:defRPr sz="900"/>
            </a:lvl4pPr>
            <a:lvl5pPr marL="1828709" indent="0">
              <a:buNone/>
              <a:defRPr sz="900"/>
            </a:lvl5pPr>
            <a:lvl6pPr marL="2285886" indent="0">
              <a:buNone/>
              <a:defRPr sz="900"/>
            </a:lvl6pPr>
            <a:lvl7pPr marL="2743062" indent="0">
              <a:buNone/>
              <a:defRPr sz="900"/>
            </a:lvl7pPr>
            <a:lvl8pPr marL="3200240" indent="0">
              <a:buNone/>
              <a:defRPr sz="900"/>
            </a:lvl8pPr>
            <a:lvl9pPr marL="3657418" indent="0">
              <a:buNone/>
              <a:defRPr sz="900"/>
            </a:lvl9pPr>
          </a:lstStyle>
          <a:p>
            <a:pPr lvl="0"/>
            <a:r>
              <a:rPr lang="en-US"/>
              <a:t>Click to edit Master text styles</a:t>
            </a:r>
          </a:p>
        </p:txBody>
      </p:sp>
      <p:sp>
        <p:nvSpPr>
          <p:cNvPr id="5" name="Date Placeholder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6" name="Footer Placeholder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7" name="Slide Number Placeholder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EB91F71E-B92E-42DF-B021-03BE6ACA773A}" type="slidenum">
              <a:rPr lang="en-GB"/>
              <a:pPr>
                <a:defRPr/>
              </a:pPr>
              <a:t>‹#›</a:t>
            </a:fld>
            <a:endParaRPr lang="en-GB"/>
          </a:p>
        </p:txBody>
      </p:sp>
    </p:spTree>
    <p:extLst>
      <p:ext uri="{BB962C8B-B14F-4D97-AF65-F5344CB8AC3E}">
        <p14:creationId xmlns:p14="http://schemas.microsoft.com/office/powerpoint/2010/main" val="4889918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FA0B6612-69A4-4B04-AE0D-F4C598244BC9}" type="slidenum">
              <a:rPr lang="en-GB"/>
              <a:pPr>
                <a:defRPr/>
              </a:pPr>
              <a:t>‹#›</a:t>
            </a:fld>
            <a:endParaRPr lang="en-GB"/>
          </a:p>
        </p:txBody>
      </p:sp>
    </p:spTree>
    <p:extLst>
      <p:ext uri="{BB962C8B-B14F-4D97-AF65-F5344CB8AC3E}">
        <p14:creationId xmlns:p14="http://schemas.microsoft.com/office/powerpoint/2010/main" val="1901167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C7CFCC95-377A-4ECC-90CA-1B577FE82C98}" type="slidenum">
              <a:rPr lang="en-GB"/>
              <a:pPr>
                <a:defRPr/>
              </a:pPr>
              <a:t>‹#›</a:t>
            </a:fld>
            <a:endParaRPr lang="en-GB"/>
          </a:p>
        </p:txBody>
      </p:sp>
    </p:spTree>
    <p:extLst>
      <p:ext uri="{BB962C8B-B14F-4D97-AF65-F5344CB8AC3E}">
        <p14:creationId xmlns:p14="http://schemas.microsoft.com/office/powerpoint/2010/main" val="39948091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00809735-ADBF-4C58-BBD1-F9615862E073}" type="slidenum">
              <a:rPr lang="en-GB"/>
              <a:pPr>
                <a:defRPr/>
              </a:pPr>
              <a:t>‹#›</a:t>
            </a:fld>
            <a:endParaRPr lang="en-GB"/>
          </a:p>
        </p:txBody>
      </p:sp>
    </p:spTree>
    <p:extLst>
      <p:ext uri="{BB962C8B-B14F-4D97-AF65-F5344CB8AC3E}">
        <p14:creationId xmlns:p14="http://schemas.microsoft.com/office/powerpoint/2010/main" val="27229256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xfrm>
            <a:off x="609600" y="6245225"/>
            <a:ext cx="2844800" cy="476251"/>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4165600" y="6245225"/>
            <a:ext cx="3860800" cy="476251"/>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8737600" y="6245225"/>
            <a:ext cx="2844800" cy="476251"/>
          </a:xfrm>
          <a:prstGeom prst="rect">
            <a:avLst/>
          </a:prstGeom>
          <a:ln/>
        </p:spPr>
        <p:txBody>
          <a:bodyPr/>
          <a:lstStyle>
            <a:lvl1pPr>
              <a:defRPr/>
            </a:lvl1pPr>
          </a:lstStyle>
          <a:p>
            <a:pPr>
              <a:defRPr/>
            </a:pPr>
            <a:fld id="{02EF6B24-FE7E-4152-9978-735038326281}" type="slidenum">
              <a:rPr lang="en-GB"/>
              <a:pPr>
                <a:defRPr/>
              </a:pPr>
              <a:t>‹#›</a:t>
            </a:fld>
            <a:endParaRPr lang="en-GB"/>
          </a:p>
        </p:txBody>
      </p:sp>
    </p:spTree>
    <p:extLst>
      <p:ext uri="{BB962C8B-B14F-4D97-AF65-F5344CB8AC3E}">
        <p14:creationId xmlns:p14="http://schemas.microsoft.com/office/powerpoint/2010/main" val="15142506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4.xml><?xml version="1.0" encoding="utf-8"?>
<p:sldLayout xmlns:a="http://schemas.openxmlformats.org/drawingml/2006/main" xmlns:r="http://schemas.openxmlformats.org/officeDocument/2006/relationships" xmlns:p="http://schemas.openxmlformats.org/presentationml/2006/main" userDrawn="1">
  <p:cSld name="Blank Content">
    <p:spTree>
      <p:nvGrpSpPr>
        <p:cNvPr id="1" name=""/>
        <p:cNvGrpSpPr/>
        <p:nvPr/>
      </p:nvGrpSpPr>
      <p:grpSpPr>
        <a:xfrm>
          <a:off x="0" y="0"/>
          <a:ext cx="0" cy="0"/>
          <a:chOff x="0" y="0"/>
          <a:chExt cx="0" cy="0"/>
        </a:xfrm>
      </p:grpSpPr>
      <p:sp>
        <p:nvSpPr>
          <p:cNvPr id="5" name="Title Placeholder 1"/>
          <p:cNvSpPr>
            <a:spLocks noGrp="1"/>
          </p:cNvSpPr>
          <p:nvPr>
            <p:ph type="title"/>
          </p:nvPr>
        </p:nvSpPr>
        <p:spPr>
          <a:xfrm>
            <a:off x="304800" y="206167"/>
            <a:ext cx="11582400" cy="457200"/>
          </a:xfrm>
          <a:prstGeom prst="rect">
            <a:avLst/>
          </a:prstGeom>
        </p:spPr>
        <p:txBody>
          <a:bodyPr rtlCol="0"/>
          <a:lstStyle/>
          <a:p>
            <a:r>
              <a:rPr lang="en-US"/>
              <a:t>Click to edit Master title style</a:t>
            </a:r>
            <a:endParaRPr lang="en-US" dirty="0"/>
          </a:p>
        </p:txBody>
      </p:sp>
      <p:sp>
        <p:nvSpPr>
          <p:cNvPr id="3" name="Slide Number Placeholder 5"/>
          <p:cNvSpPr>
            <a:spLocks noGrp="1"/>
          </p:cNvSpPr>
          <p:nvPr>
            <p:ph type="sldNum" sz="quarter" idx="10"/>
          </p:nvPr>
        </p:nvSpPr>
        <p:spPr>
          <a:xfrm>
            <a:off x="11391043" y="6356352"/>
            <a:ext cx="749300" cy="365125"/>
          </a:xfrm>
          <a:prstGeom prst="rect">
            <a:avLst/>
          </a:prstGeom>
        </p:spPr>
        <p:txBody>
          <a:bodyPr/>
          <a:lstStyle>
            <a:lvl1pPr>
              <a:defRPr/>
            </a:lvl1pPr>
          </a:lstStyle>
          <a:p>
            <a:fld id="{23662A16-921D-45CF-90A5-B2F45846F032}" type="slidenum">
              <a:rPr lang="en-US" altLang="en-US"/>
              <a:pPr/>
              <a:t>‹#›</a:t>
            </a:fld>
            <a:endParaRPr lang="en-US" altLang="en-US"/>
          </a:p>
        </p:txBody>
      </p:sp>
    </p:spTree>
    <p:extLst>
      <p:ext uri="{BB962C8B-B14F-4D97-AF65-F5344CB8AC3E}">
        <p14:creationId xmlns:p14="http://schemas.microsoft.com/office/powerpoint/2010/main" val="3247287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5.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289561" y="1219203"/>
            <a:ext cx="11601875" cy="5097463"/>
          </a:xfrm>
        </p:spPr>
        <p:txBody>
          <a:bodyPr/>
          <a:lstStyle>
            <a:lvl2pPr>
              <a:spcBef>
                <a:spcPts val="225"/>
              </a:spcBef>
              <a:spcAft>
                <a:spcPts val="0"/>
              </a:spcAft>
              <a:defRPr/>
            </a:lvl2pPr>
            <a:lvl3pPr>
              <a:spcBef>
                <a:spcPts val="225"/>
              </a:spcBef>
              <a:spcAft>
                <a:spcPts val="0"/>
              </a:spcAft>
              <a:defRPr/>
            </a:lvl3pPr>
          </a:lstStyle>
          <a:p>
            <a:pPr lvl="0"/>
            <a:r>
              <a:rPr lang="en-US" dirty="0"/>
              <a:t>Click to edit Master text styles</a:t>
            </a:r>
          </a:p>
          <a:p>
            <a:pPr lvl="1"/>
            <a:r>
              <a:rPr lang="en-US" dirty="0"/>
              <a:t>Second level</a:t>
            </a:r>
          </a:p>
          <a:p>
            <a:pPr lvl="2"/>
            <a:r>
              <a:rPr lang="en-US" dirty="0"/>
              <a:t>Third level</a:t>
            </a:r>
          </a:p>
        </p:txBody>
      </p:sp>
      <p:sp>
        <p:nvSpPr>
          <p:cNvPr id="4" name="Slide Number Placeholder 6"/>
          <p:cNvSpPr>
            <a:spLocks noGrp="1"/>
          </p:cNvSpPr>
          <p:nvPr>
            <p:ph type="sldNum" sz="quarter" idx="10"/>
          </p:nvPr>
        </p:nvSpPr>
        <p:spPr>
          <a:xfrm>
            <a:off x="11480936" y="-5224"/>
            <a:ext cx="692149" cy="365125"/>
          </a:xfrm>
          <a:prstGeom prst="rect">
            <a:avLst/>
          </a:prstGeom>
        </p:spPr>
        <p:txBody>
          <a:bodyPr/>
          <a:lstStyle>
            <a:lvl1pPr defTabSz="685766" fontAlgn="auto">
              <a:spcBef>
                <a:spcPts val="0"/>
              </a:spcBef>
              <a:spcAft>
                <a:spcPts val="0"/>
              </a:spcAft>
              <a:defRPr>
                <a:ea typeface="+mn-ea"/>
              </a:defRPr>
            </a:lvl1pPr>
          </a:lstStyle>
          <a:p>
            <a:pPr>
              <a:defRPr/>
            </a:pPr>
            <a:fld id="{4B8B4A8A-1121-483C-86FC-27031977109E}" type="slidenum">
              <a:rPr lang="en-US"/>
              <a:pPr>
                <a:defRPr/>
              </a:pPr>
              <a:t>‹#›</a:t>
            </a:fld>
            <a:endParaRPr lang="en-US" dirty="0"/>
          </a:p>
        </p:txBody>
      </p:sp>
      <p:sp>
        <p:nvSpPr>
          <p:cNvPr id="5" name="Footer Placeholder 4"/>
          <p:cNvSpPr>
            <a:spLocks noGrp="1"/>
          </p:cNvSpPr>
          <p:nvPr>
            <p:ph type="ftr" sz="quarter" idx="11"/>
          </p:nvPr>
        </p:nvSpPr>
        <p:spPr>
          <a:xfrm>
            <a:off x="9299275" y="6356351"/>
            <a:ext cx="2577544" cy="365760"/>
          </a:xfrm>
          <a:prstGeom prst="rect">
            <a:avLst/>
          </a:prstGeom>
        </p:spPr>
        <p:txBody>
          <a:bodyPr/>
          <a:lstStyle>
            <a:lvl1pPr>
              <a:spcAft>
                <a:spcPts val="0"/>
              </a:spcAft>
              <a:defRPr/>
            </a:lvl1pPr>
          </a:lstStyle>
          <a:p>
            <a:r>
              <a:rPr lang="de-DE"/>
              <a:t>Schmid P, et al. AACR 2017 Phase Ia Atezolizumab in TNBC</a:t>
            </a:r>
            <a:endParaRPr lang="en-US" dirty="0"/>
          </a:p>
        </p:txBody>
      </p:sp>
      <p:sp>
        <p:nvSpPr>
          <p:cNvPr id="8" name="Text Placeholder 7"/>
          <p:cNvSpPr>
            <a:spLocks noGrp="1"/>
          </p:cNvSpPr>
          <p:nvPr>
            <p:ph type="body" sz="quarter" idx="12" hasCustomPrompt="1"/>
          </p:nvPr>
        </p:nvSpPr>
        <p:spPr>
          <a:xfrm>
            <a:off x="289561" y="6356351"/>
            <a:ext cx="9009715" cy="365760"/>
          </a:xfrm>
        </p:spPr>
        <p:txBody>
          <a:bodyPr anchor="b"/>
          <a:lstStyle>
            <a:lvl1pPr marL="0" indent="0">
              <a:lnSpc>
                <a:spcPct val="100000"/>
              </a:lnSpc>
              <a:spcAft>
                <a:spcPts val="0"/>
              </a:spcAft>
              <a:buNone/>
              <a:defRPr sz="751"/>
            </a:lvl1pPr>
            <a:lvl2pPr marL="217873" indent="0">
              <a:buNone/>
              <a:defRPr sz="900"/>
            </a:lvl2pPr>
            <a:lvl3pPr marL="433366" indent="0">
              <a:buNone/>
              <a:defRPr sz="900"/>
            </a:lvl3pPr>
            <a:lvl4pPr marL="648858" indent="0">
              <a:buNone/>
              <a:defRPr sz="900"/>
            </a:lvl4pPr>
            <a:lvl5pPr marL="1022696" indent="0">
              <a:buNone/>
              <a:defRPr sz="900"/>
            </a:lvl5pPr>
          </a:lstStyle>
          <a:p>
            <a:pPr lvl="0"/>
            <a:r>
              <a:rPr lang="en-US" dirty="0"/>
              <a:t>Edit Footnote</a:t>
            </a:r>
          </a:p>
        </p:txBody>
      </p:sp>
      <p:sp>
        <p:nvSpPr>
          <p:cNvPr id="7" name="Rectangle 4"/>
          <p:cNvSpPr>
            <a:spLocks noGrp="1" noChangeArrowheads="1"/>
          </p:cNvSpPr>
          <p:nvPr>
            <p:ph type="title"/>
          </p:nvPr>
        </p:nvSpPr>
        <p:spPr bwMode="auto">
          <a:xfrm>
            <a:off x="289445" y="76200"/>
            <a:ext cx="11601993" cy="939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vert="horz" wrap="square" lIns="23444" tIns="23444" rIns="23444" bIns="23444"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17657875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6.xml><?xml version="1.0" encoding="utf-8"?>
<p:sldLayout xmlns:a="http://schemas.openxmlformats.org/drawingml/2006/main" xmlns:r="http://schemas.openxmlformats.org/officeDocument/2006/relationships" xmlns:p="http://schemas.openxmlformats.org/presentationml/2006/main" userDrawn="1">
  <p:cSld name="Title Only - Cancer Immunotherapy">
    <p:spTree>
      <p:nvGrpSpPr>
        <p:cNvPr id="1" name=""/>
        <p:cNvGrpSpPr/>
        <p:nvPr/>
      </p:nvGrpSpPr>
      <p:grpSpPr>
        <a:xfrm>
          <a:off x="0" y="0"/>
          <a:ext cx="0" cy="0"/>
          <a:chOff x="0" y="0"/>
          <a:chExt cx="0" cy="0"/>
        </a:xfrm>
      </p:grpSpPr>
      <p:sp>
        <p:nvSpPr>
          <p:cNvPr id="3" name="Title 2"/>
          <p:cNvSpPr>
            <a:spLocks noGrp="1"/>
          </p:cNvSpPr>
          <p:nvPr>
            <p:ph type="title"/>
          </p:nvPr>
        </p:nvSpPr>
        <p:spPr>
          <a:xfrm>
            <a:off x="720000" y="274639"/>
            <a:ext cx="10742400" cy="1143000"/>
          </a:xfrm>
          <a:prstGeom prst="rect">
            <a:avLst/>
          </a:prstGeom>
        </p:spPr>
        <p:txBody>
          <a:bodyPr/>
          <a:lstStyle/>
          <a:p>
            <a:r>
              <a:rPr lang="en-US"/>
              <a:t>Click to edit Master title style</a:t>
            </a:r>
            <a:endParaRPr lang="en-GB"/>
          </a:p>
        </p:txBody>
      </p:sp>
      <p:sp>
        <p:nvSpPr>
          <p:cNvPr id="6" name="Text Placeholder 4"/>
          <p:cNvSpPr>
            <a:spLocks noGrp="1"/>
          </p:cNvSpPr>
          <p:nvPr>
            <p:ph type="body" sz="quarter" idx="11" hasCustomPrompt="1"/>
          </p:nvPr>
        </p:nvSpPr>
        <p:spPr>
          <a:xfrm>
            <a:off x="10689709" y="6577399"/>
            <a:ext cx="1038745" cy="115503"/>
          </a:xfrm>
        </p:spPr>
        <p:txBody>
          <a:bodyPr wrap="none" lIns="0" tIns="0" rIns="0" bIns="0" anchor="b">
            <a:spAutoFit/>
          </a:bodyPr>
          <a:lstStyle>
            <a:lvl1pPr marL="0" indent="0" algn="r">
              <a:spcBef>
                <a:spcPts val="0"/>
              </a:spcBef>
              <a:buFontTx/>
              <a:buNone/>
              <a:defRPr sz="751" baseline="0"/>
            </a:lvl1pPr>
          </a:lstStyle>
          <a:p>
            <a:pPr lvl="0"/>
            <a:r>
              <a:rPr lang="en-US" dirty="0"/>
              <a:t>Click to edit source note</a:t>
            </a:r>
          </a:p>
        </p:txBody>
      </p:sp>
      <p:sp>
        <p:nvSpPr>
          <p:cNvPr id="7" name="Text Placeholder 4"/>
          <p:cNvSpPr>
            <a:spLocks noGrp="1"/>
          </p:cNvSpPr>
          <p:nvPr>
            <p:ph type="body" sz="quarter" idx="10" hasCustomPrompt="1"/>
          </p:nvPr>
        </p:nvSpPr>
        <p:spPr>
          <a:xfrm>
            <a:off x="463551" y="6577399"/>
            <a:ext cx="914780" cy="115503"/>
          </a:xfrm>
        </p:spPr>
        <p:txBody>
          <a:bodyPr wrap="none" lIns="0" tIns="0" rIns="0" bIns="0" anchor="b">
            <a:spAutoFit/>
          </a:bodyPr>
          <a:lstStyle>
            <a:lvl1pPr marL="0" indent="0">
              <a:spcBef>
                <a:spcPts val="0"/>
              </a:spcBef>
              <a:buFontTx/>
              <a:buNone/>
              <a:defRPr sz="751"/>
            </a:lvl1pPr>
          </a:lstStyle>
          <a:p>
            <a:pPr lvl="0"/>
            <a:r>
              <a:rPr lang="en-US" dirty="0"/>
              <a:t>Click to edit Footnote</a:t>
            </a:r>
          </a:p>
        </p:txBody>
      </p:sp>
    </p:spTree>
    <p:extLst>
      <p:ext uri="{BB962C8B-B14F-4D97-AF65-F5344CB8AC3E}">
        <p14:creationId xmlns:p14="http://schemas.microsoft.com/office/powerpoint/2010/main" val="34144805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7.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a:prstGeom prst="rect">
            <a:avLst/>
          </a:prstGeom>
        </p:spPr>
        <p:txBody>
          <a:bodyPr/>
          <a:lstStyle/>
          <a:p>
            <a:r>
              <a:rPr lang="en-US"/>
              <a:t>Click to edit Master title style</a:t>
            </a:r>
            <a:endParaRPr lang="en-GB"/>
          </a:p>
        </p:txBody>
      </p:sp>
      <p:sp>
        <p:nvSpPr>
          <p:cNvPr id="3" name="Chart Placeholder 2"/>
          <p:cNvSpPr>
            <a:spLocks noGrp="1"/>
          </p:cNvSpPr>
          <p:nvPr>
            <p:ph type="chart" idx="1"/>
          </p:nvPr>
        </p:nvSpPr>
        <p:spPr>
          <a:xfrm>
            <a:off x="609600" y="1600201"/>
            <a:ext cx="10972800" cy="4525963"/>
          </a:xfrm>
        </p:spPr>
        <p:txBody>
          <a:bodyPr/>
          <a:lstStyle/>
          <a:p>
            <a:endParaRPr lang="en-GB"/>
          </a:p>
        </p:txBody>
      </p:sp>
      <p:sp>
        <p:nvSpPr>
          <p:cNvPr id="4" name="Date Placeholder 3"/>
          <p:cNvSpPr>
            <a:spLocks noGrp="1"/>
          </p:cNvSpPr>
          <p:nvPr>
            <p:ph type="dt" sz="half" idx="10"/>
          </p:nvPr>
        </p:nvSpPr>
        <p:spPr>
          <a:xfrm>
            <a:off x="609600" y="6245225"/>
            <a:ext cx="2844800" cy="476251"/>
          </a:xfrm>
          <a:prstGeom prst="rect">
            <a:avLst/>
          </a:prstGeom>
        </p:spPr>
        <p:txBody>
          <a:bodyPr/>
          <a:lstStyle>
            <a:lvl1pPr>
              <a:defRPr/>
            </a:lvl1pPr>
          </a:lstStyle>
          <a:p>
            <a:endParaRPr lang="en-GB"/>
          </a:p>
        </p:txBody>
      </p:sp>
      <p:sp>
        <p:nvSpPr>
          <p:cNvPr id="5" name="Footer Placeholder 4"/>
          <p:cNvSpPr>
            <a:spLocks noGrp="1"/>
          </p:cNvSpPr>
          <p:nvPr>
            <p:ph type="ftr" sz="quarter" idx="11"/>
          </p:nvPr>
        </p:nvSpPr>
        <p:spPr>
          <a:xfrm>
            <a:off x="4165600" y="6245225"/>
            <a:ext cx="3860800" cy="476251"/>
          </a:xfrm>
          <a:prstGeom prst="rect">
            <a:avLst/>
          </a:prstGeom>
        </p:spPr>
        <p:txBody>
          <a:bodyPr/>
          <a:lstStyle>
            <a:lvl1pPr>
              <a:defRPr/>
            </a:lvl1pPr>
          </a:lstStyle>
          <a:p>
            <a:endParaRPr lang="en-GB"/>
          </a:p>
        </p:txBody>
      </p:sp>
      <p:sp>
        <p:nvSpPr>
          <p:cNvPr id="6" name="Slide Number Placeholder 5"/>
          <p:cNvSpPr>
            <a:spLocks noGrp="1"/>
          </p:cNvSpPr>
          <p:nvPr>
            <p:ph type="sldNum" sz="quarter" idx="12"/>
          </p:nvPr>
        </p:nvSpPr>
        <p:spPr>
          <a:xfrm>
            <a:off x="8737600" y="6245225"/>
            <a:ext cx="2844800" cy="476251"/>
          </a:xfrm>
          <a:prstGeom prst="rect">
            <a:avLst/>
          </a:prstGeom>
        </p:spPr>
        <p:txBody>
          <a:bodyPr/>
          <a:lstStyle>
            <a:lvl1pPr>
              <a:defRPr/>
            </a:lvl1pPr>
          </a:lstStyle>
          <a:p>
            <a:fld id="{E2E0DE97-834C-4274-B716-BB62A9BA1C14}" type="slidenum">
              <a:rPr lang="en-GB"/>
              <a:pPr/>
              <a:t>‹#›</a:t>
            </a:fld>
            <a:endParaRPr lang="en-GB"/>
          </a:p>
        </p:txBody>
      </p:sp>
    </p:spTree>
    <p:extLst>
      <p:ext uri="{BB962C8B-B14F-4D97-AF65-F5344CB8AC3E}">
        <p14:creationId xmlns:p14="http://schemas.microsoft.com/office/powerpoint/2010/main" val="28238266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8.xml><?xml version="1.0" encoding="utf-8"?>
<p:sldLayout xmlns:a="http://schemas.openxmlformats.org/drawingml/2006/main" xmlns:r="http://schemas.openxmlformats.org/officeDocument/2006/relationships" xmlns:p="http://schemas.openxmlformats.org/presentationml/2006/main" userDrawn="1">
  <p:cSld name="Inhalt - Variante A">
    <p:spTree>
      <p:nvGrpSpPr>
        <p:cNvPr id="1" name=""/>
        <p:cNvGrpSpPr/>
        <p:nvPr/>
      </p:nvGrpSpPr>
      <p:grpSpPr>
        <a:xfrm>
          <a:off x="0" y="0"/>
          <a:ext cx="0" cy="0"/>
          <a:chOff x="0" y="0"/>
          <a:chExt cx="0" cy="0"/>
        </a:xfrm>
      </p:grpSpPr>
      <p:sp>
        <p:nvSpPr>
          <p:cNvPr id="4" name="Textplatzhalter 13">
            <a:extLst>
              <a:ext uri="{FF2B5EF4-FFF2-40B4-BE49-F238E27FC236}">
                <a16:creationId xmlns:a16="http://schemas.microsoft.com/office/drawing/2014/main" id="{792F0E2C-F826-E44A-8632-CAD8ACFFA430}"/>
              </a:ext>
            </a:extLst>
          </p:cNvPr>
          <p:cNvSpPr>
            <a:spLocks noGrp="1"/>
          </p:cNvSpPr>
          <p:nvPr>
            <p:ph type="body" sz="quarter" idx="10" hasCustomPrompt="1"/>
          </p:nvPr>
        </p:nvSpPr>
        <p:spPr>
          <a:xfrm>
            <a:off x="623315" y="344815"/>
            <a:ext cx="6875525" cy="421583"/>
          </a:xfrm>
          <a:prstGeom prst="rect">
            <a:avLst/>
          </a:prstGeom>
        </p:spPr>
        <p:txBody>
          <a:bodyPr/>
          <a:lstStyle>
            <a:lvl1pPr marL="0" indent="0">
              <a:buNone/>
              <a:defRPr sz="3200" b="1" cap="none" spc="67" baseline="0">
                <a:solidFill>
                  <a:srgbClr val="203E59"/>
                </a:solidFill>
                <a:latin typeface="+mn-lt"/>
              </a:defRPr>
            </a:lvl1pPr>
          </a:lstStyle>
          <a:p>
            <a:pPr lvl="0"/>
            <a:r>
              <a:rPr lang="de-DE" dirty="0"/>
              <a:t>Inhalt</a:t>
            </a:r>
          </a:p>
        </p:txBody>
      </p:sp>
      <p:sp>
        <p:nvSpPr>
          <p:cNvPr id="8" name="Textplatzhalter 5">
            <a:extLst>
              <a:ext uri="{FF2B5EF4-FFF2-40B4-BE49-F238E27FC236}">
                <a16:creationId xmlns:a16="http://schemas.microsoft.com/office/drawing/2014/main" id="{AD402CA2-7871-9F43-AF0E-AE19730E137A}"/>
              </a:ext>
            </a:extLst>
          </p:cNvPr>
          <p:cNvSpPr>
            <a:spLocks noGrp="1"/>
          </p:cNvSpPr>
          <p:nvPr>
            <p:ph type="body" sz="quarter" idx="11" hasCustomPrompt="1"/>
          </p:nvPr>
        </p:nvSpPr>
        <p:spPr>
          <a:xfrm>
            <a:off x="623314" y="1137919"/>
            <a:ext cx="11123580" cy="5190308"/>
          </a:xfrm>
          <a:prstGeom prst="rect">
            <a:avLst/>
          </a:prstGeom>
          <a:noFill/>
        </p:spPr>
        <p:txBody>
          <a:bodyPr lIns="324000" tIns="288000" rIns="324000" bIns="288000"/>
          <a:lstStyle>
            <a:lvl1pPr marL="0" indent="-383990">
              <a:buClr>
                <a:srgbClr val="76A3B4"/>
              </a:buClr>
              <a:buSzPct val="80000"/>
              <a:buFont typeface="Arial" panose="020B0604020202020204" pitchFamily="34" charset="0"/>
              <a:buChar char="•"/>
              <a:defRPr sz="2667" b="0" i="0">
                <a:solidFill>
                  <a:srgbClr val="203E59"/>
                </a:solidFill>
                <a:latin typeface="+mn-lt"/>
              </a:defRPr>
            </a:lvl1pPr>
            <a:lvl2pPr marL="609585" indent="0">
              <a:buNone/>
              <a:defRPr sz="2400" b="0" i="0">
                <a:solidFill>
                  <a:srgbClr val="203E59"/>
                </a:solidFill>
                <a:latin typeface="Mada Medium" pitchFamily="2" charset="0"/>
              </a:defRPr>
            </a:lvl2pPr>
            <a:lvl3pPr marL="1219170" indent="0">
              <a:buNone/>
              <a:defRPr sz="2400" b="0" i="0">
                <a:solidFill>
                  <a:srgbClr val="203E59"/>
                </a:solidFill>
                <a:latin typeface="Mada Medium" pitchFamily="2" charset="0"/>
              </a:defRPr>
            </a:lvl3pPr>
            <a:lvl4pPr marL="1828754" indent="0">
              <a:buNone/>
              <a:defRPr sz="2400" b="0" i="0">
                <a:solidFill>
                  <a:srgbClr val="203E59"/>
                </a:solidFill>
                <a:latin typeface="Mada Medium" pitchFamily="2" charset="0"/>
              </a:defRPr>
            </a:lvl4pPr>
            <a:lvl5pPr marL="2438339" indent="0">
              <a:buNone/>
              <a:defRPr sz="2400" b="0" i="0">
                <a:solidFill>
                  <a:srgbClr val="203E59"/>
                </a:solidFill>
                <a:latin typeface="Mada Medium" pitchFamily="2" charset="0"/>
              </a:defRPr>
            </a:lvl5pPr>
          </a:lstStyle>
          <a:p>
            <a:pPr lvl="0"/>
            <a:r>
              <a:rPr lang="de-DE" dirty="0"/>
              <a:t>Erste Zeile</a:t>
            </a:r>
          </a:p>
          <a:p>
            <a:pPr lvl="0"/>
            <a:r>
              <a:rPr lang="de-DE" dirty="0"/>
              <a:t>Weitere Zeile</a:t>
            </a:r>
          </a:p>
          <a:p>
            <a:pPr lvl="0"/>
            <a:endParaRPr lang="de-DE" dirty="0"/>
          </a:p>
        </p:txBody>
      </p:sp>
    </p:spTree>
    <p:extLst>
      <p:ext uri="{BB962C8B-B14F-4D97-AF65-F5344CB8AC3E}">
        <p14:creationId xmlns:p14="http://schemas.microsoft.com/office/powerpoint/2010/main" val="18638305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9.xml><?xml version="1.0" encoding="utf-8"?>
<p:sldLayout xmlns:a="http://schemas.openxmlformats.org/drawingml/2006/main" xmlns:r="http://schemas.openxmlformats.org/officeDocument/2006/relationships" xmlns:p="http://schemas.openxmlformats.org/presentationml/2006/main" preserve="1">
  <p:cSld name="Cov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2468" y="1389"/>
            <a:ext cx="12189532" cy="6856611"/>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lvl1pPr>
          </a:lstStyle>
          <a:p>
            <a:pPr lvl="0"/>
            <a:r>
              <a:rPr lang="en-US" dirty="0"/>
              <a:t>This is Your Presentation Cover Slide Headline – Light (SCRI)</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3" name="Text Placeholder 3">
            <a:extLst>
              <a:ext uri="{FF2B5EF4-FFF2-40B4-BE49-F238E27FC236}">
                <a16:creationId xmlns:a16="http://schemas.microsoft.com/office/drawing/2014/main" id="{C3F912E7-0773-79BA-D9B6-F800CF098C0D}"/>
              </a:ext>
            </a:extLst>
          </p:cNvPr>
          <p:cNvSpPr>
            <a:spLocks noGrp="1"/>
          </p:cNvSpPr>
          <p:nvPr>
            <p:ph type="body" sz="quarter" idx="12"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pic>
        <p:nvPicPr>
          <p:cNvPr id="6" name="Graphic 5">
            <a:extLst>
              <a:ext uri="{FF2B5EF4-FFF2-40B4-BE49-F238E27FC236}">
                <a16:creationId xmlns:a16="http://schemas.microsoft.com/office/drawing/2014/main" id="{583D2327-A41A-844E-23FD-AA625DF831A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3838" y="5535423"/>
            <a:ext cx="2842072" cy="388660"/>
          </a:xfrm>
          <a:prstGeom prst="rect">
            <a:avLst/>
          </a:prstGeom>
        </p:spPr>
      </p:pic>
    </p:spTree>
    <p:extLst>
      <p:ext uri="{BB962C8B-B14F-4D97-AF65-F5344CB8AC3E}">
        <p14:creationId xmlns:p14="http://schemas.microsoft.com/office/powerpoint/2010/main" val="7086783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0.xml><?xml version="1.0" encoding="utf-8"?>
<p:sldLayout xmlns:a="http://schemas.openxmlformats.org/drawingml/2006/main" xmlns:r="http://schemas.openxmlformats.org/officeDocument/2006/relationships" xmlns:p="http://schemas.openxmlformats.org/presentationml/2006/main" preserve="1">
  <p:cSld name="Divider Slide Light Beam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0" y="1387"/>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(SCRI)</a:t>
            </a:r>
          </a:p>
          <a:p>
            <a:pPr lvl="0"/>
            <a:r>
              <a:rPr lang="en-US" dirty="0"/>
              <a:t>Option 1</a:t>
            </a:r>
          </a:p>
        </p:txBody>
      </p:sp>
      <p:sp>
        <p:nvSpPr>
          <p:cNvPr id="5" name="TextBox 4">
            <a:extLst>
              <a:ext uri="{FF2B5EF4-FFF2-40B4-BE49-F238E27FC236}">
                <a16:creationId xmlns:a16="http://schemas.microsoft.com/office/drawing/2014/main" id="{79908C90-3955-5EF5-50C5-ADA0763B50DE}"/>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78CE8E07-CAFE-F7DE-3EE1-55B612B46CB3}"/>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pic>
        <p:nvPicPr>
          <p:cNvPr id="7" name="Picture 6">
            <a:extLst>
              <a:ext uri="{FF2B5EF4-FFF2-40B4-BE49-F238E27FC236}">
                <a16:creationId xmlns:a16="http://schemas.microsoft.com/office/drawing/2014/main" id="{B1CC56A8-857D-1E43-6349-CDF6B1112124}"/>
              </a:ext>
            </a:extLst>
          </p:cNvPr>
          <p:cNvPicPr>
            <a:picLocks noChangeAspect="1"/>
          </p:cNvPicPr>
          <p:nvPr/>
        </p:nvPicPr>
        <p:blipFill>
          <a:blip r:embed="rId3"/>
          <a:stretch>
            <a:fillRect/>
          </a:stretch>
        </p:blipFill>
        <p:spPr>
          <a:xfrm>
            <a:off x="464000" y="6300576"/>
            <a:ext cx="1964025" cy="274849"/>
          </a:xfrm>
          <a:prstGeom prst="rect">
            <a:avLst/>
          </a:prstGeom>
        </p:spPr>
      </p:pic>
    </p:spTree>
    <p:extLst>
      <p:ext uri="{BB962C8B-B14F-4D97-AF65-F5344CB8AC3E}">
        <p14:creationId xmlns:p14="http://schemas.microsoft.com/office/powerpoint/2010/main" val="2938917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1.xml><?xml version="1.0" encoding="utf-8"?>
<p:sldLayout xmlns:a="http://schemas.openxmlformats.org/drawingml/2006/main" xmlns:r="http://schemas.openxmlformats.org/officeDocument/2006/relationships" xmlns:p="http://schemas.openxmlformats.org/presentationml/2006/main" preserve="1">
  <p:cSld name="Divider Slide Light Pattern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0" y="1387"/>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(SCRI)</a:t>
            </a:r>
          </a:p>
          <a:p>
            <a:pPr lvl="0"/>
            <a:r>
              <a:rPr lang="en-US" dirty="0"/>
              <a:t>Option 2</a:t>
            </a:r>
          </a:p>
        </p:txBody>
      </p:sp>
      <p:sp>
        <p:nvSpPr>
          <p:cNvPr id="5" name="TextBox 4">
            <a:extLst>
              <a:ext uri="{FF2B5EF4-FFF2-40B4-BE49-F238E27FC236}">
                <a16:creationId xmlns:a16="http://schemas.microsoft.com/office/drawing/2014/main" id="{79908C90-3955-5EF5-50C5-ADA0763B50DE}"/>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78CE8E07-CAFE-F7DE-3EE1-55B612B46CB3}"/>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pic>
        <p:nvPicPr>
          <p:cNvPr id="7" name="Picture 6">
            <a:extLst>
              <a:ext uri="{FF2B5EF4-FFF2-40B4-BE49-F238E27FC236}">
                <a16:creationId xmlns:a16="http://schemas.microsoft.com/office/drawing/2014/main" id="{B1CC56A8-857D-1E43-6349-CDF6B1112124}"/>
              </a:ext>
            </a:extLst>
          </p:cNvPr>
          <p:cNvPicPr>
            <a:picLocks noChangeAspect="1"/>
          </p:cNvPicPr>
          <p:nvPr/>
        </p:nvPicPr>
        <p:blipFill>
          <a:blip r:embed="rId3"/>
          <a:stretch>
            <a:fillRect/>
          </a:stretch>
        </p:blipFill>
        <p:spPr>
          <a:xfrm>
            <a:off x="464000" y="6300576"/>
            <a:ext cx="1964025" cy="274849"/>
          </a:xfrm>
          <a:prstGeom prst="rect">
            <a:avLst/>
          </a:prstGeom>
        </p:spPr>
      </p:pic>
    </p:spTree>
    <p:extLst>
      <p:ext uri="{BB962C8B-B14F-4D97-AF65-F5344CB8AC3E}">
        <p14:creationId xmlns:p14="http://schemas.microsoft.com/office/powerpoint/2010/main" val="30510875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2.xml><?xml version="1.0" encoding="utf-8"?>
<p:sldLayout xmlns:a="http://schemas.openxmlformats.org/drawingml/2006/main" xmlns:r="http://schemas.openxmlformats.org/officeDocument/2006/relationships" xmlns:p="http://schemas.openxmlformats.org/presentationml/2006/main" preserve="1">
  <p:cSld name="Cov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2467" y="1388"/>
            <a:ext cx="12189530" cy="6856611"/>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solidFill>
                  <a:schemeClr val="accent5"/>
                </a:solidFill>
              </a:defRPr>
            </a:lvl1pPr>
          </a:lstStyle>
          <a:p>
            <a:pPr lvl="0"/>
            <a:r>
              <a:rPr lang="en-US" dirty="0"/>
              <a:t>This is Your Presentation Cover Slide Headline – Light (SMO)</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solidFill>
                  <a:schemeClr val="accent5"/>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2" name="Text Placeholder 3">
            <a:extLst>
              <a:ext uri="{FF2B5EF4-FFF2-40B4-BE49-F238E27FC236}">
                <a16:creationId xmlns:a16="http://schemas.microsoft.com/office/drawing/2014/main" id="{EEF85F0D-B1C6-5488-260D-01BD8DF5D765}"/>
              </a:ext>
            </a:extLst>
          </p:cNvPr>
          <p:cNvSpPr>
            <a:spLocks noGrp="1"/>
          </p:cNvSpPr>
          <p:nvPr>
            <p:ph type="body" sz="quarter" idx="13"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pic>
        <p:nvPicPr>
          <p:cNvPr id="3" name="Graphic 2">
            <a:extLst>
              <a:ext uri="{FF2B5EF4-FFF2-40B4-BE49-F238E27FC236}">
                <a16:creationId xmlns:a16="http://schemas.microsoft.com/office/drawing/2014/main" id="{BF81726E-E4FE-4A66-D43A-B653B666C53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3838" y="5535423"/>
            <a:ext cx="2842072" cy="388660"/>
          </a:xfrm>
          <a:prstGeom prst="rect">
            <a:avLst/>
          </a:prstGeom>
        </p:spPr>
      </p:pic>
    </p:spTree>
    <p:extLst>
      <p:ext uri="{BB962C8B-B14F-4D97-AF65-F5344CB8AC3E}">
        <p14:creationId xmlns:p14="http://schemas.microsoft.com/office/powerpoint/2010/main" val="19428995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3.xml><?xml version="1.0" encoding="utf-8"?>
<p:sldLayout xmlns:a="http://schemas.openxmlformats.org/drawingml/2006/main" xmlns:r="http://schemas.openxmlformats.org/officeDocument/2006/relationships" xmlns:p="http://schemas.openxmlformats.org/presentationml/2006/main" preserve="1">
  <p:cSld name="Divider Slide Light Beam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0" y="1387"/>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(SMO)</a:t>
            </a:r>
          </a:p>
        </p:txBody>
      </p:sp>
      <p:sp>
        <p:nvSpPr>
          <p:cNvPr id="5" name="TextBox 4">
            <a:extLst>
              <a:ext uri="{FF2B5EF4-FFF2-40B4-BE49-F238E27FC236}">
                <a16:creationId xmlns:a16="http://schemas.microsoft.com/office/drawing/2014/main" id="{79908C90-3955-5EF5-50C5-ADA0763B50DE}"/>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B6D0E21D-833D-44F3-39BC-BBE14EF7D10F}"/>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pic>
        <p:nvPicPr>
          <p:cNvPr id="2" name="Graphic 1">
            <a:extLst>
              <a:ext uri="{FF2B5EF4-FFF2-40B4-BE49-F238E27FC236}">
                <a16:creationId xmlns:a16="http://schemas.microsoft.com/office/drawing/2014/main" id="{100885D1-30CF-0BCF-1625-559AFE601A2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28393463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4.xml><?xml version="1.0" encoding="utf-8"?>
<p:sldLayout xmlns:a="http://schemas.openxmlformats.org/drawingml/2006/main" xmlns:r="http://schemas.openxmlformats.org/officeDocument/2006/relationships" xmlns:p="http://schemas.openxmlformats.org/presentationml/2006/main" preserve="1">
  <p:cSld name="Divider Slide Light Pattern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(SMO)</a:t>
            </a:r>
          </a:p>
          <a:p>
            <a:pPr lvl="0"/>
            <a:r>
              <a:rPr lang="en-US" dirty="0"/>
              <a:t>Option 2</a:t>
            </a:r>
          </a:p>
        </p:txBody>
      </p:sp>
      <p:sp>
        <p:nvSpPr>
          <p:cNvPr id="5" name="TextBox 4">
            <a:extLst>
              <a:ext uri="{FF2B5EF4-FFF2-40B4-BE49-F238E27FC236}">
                <a16:creationId xmlns:a16="http://schemas.microsoft.com/office/drawing/2014/main" id="{79908C90-3955-5EF5-50C5-ADA0763B50DE}"/>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B6D0E21D-833D-44F3-39BC-BBE14EF7D10F}"/>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pic>
        <p:nvPicPr>
          <p:cNvPr id="2" name="Graphic 1">
            <a:extLst>
              <a:ext uri="{FF2B5EF4-FFF2-40B4-BE49-F238E27FC236}">
                <a16:creationId xmlns:a16="http://schemas.microsoft.com/office/drawing/2014/main" id="{100885D1-30CF-0BCF-1625-559AFE601A2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24519922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5.xml><?xml version="1.0" encoding="utf-8"?>
<p:sldLayout xmlns:a="http://schemas.openxmlformats.org/drawingml/2006/main" xmlns:r="http://schemas.openxmlformats.org/officeDocument/2006/relationships" xmlns:p="http://schemas.openxmlformats.org/presentationml/2006/main" preserve="1">
  <p:cSld name="Title and Text White">
    <p:spTree>
      <p:nvGrpSpPr>
        <p:cNvPr id="1" name=""/>
        <p:cNvGrpSpPr/>
        <p:nvPr/>
      </p:nvGrpSpPr>
      <p:grpSpPr>
        <a:xfrm>
          <a:off x="0" y="0"/>
          <a:ext cx="0" cy="0"/>
          <a:chOff x="0" y="0"/>
          <a:chExt cx="0" cy="0"/>
        </a:xfrm>
      </p:grpSpPr>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12" name="Text Placeholder 17">
            <a:extLst>
              <a:ext uri="{FF2B5EF4-FFF2-40B4-BE49-F238E27FC236}">
                <a16:creationId xmlns:a16="http://schemas.microsoft.com/office/drawing/2014/main" id="{D98DF1C9-1835-F786-0800-24087C95E10B}"/>
              </a:ext>
            </a:extLst>
          </p:cNvPr>
          <p:cNvSpPr>
            <a:spLocks noGrp="1"/>
          </p:cNvSpPr>
          <p:nvPr>
            <p:ph idx="1"/>
          </p:nvPr>
        </p:nvSpPr>
        <p:spPr>
          <a:xfrm>
            <a:off x="430212" y="1317624"/>
            <a:ext cx="11363325"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37132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6.xml><?xml version="1.0" encoding="utf-8"?>
<p:sldLayout xmlns:a="http://schemas.openxmlformats.org/drawingml/2006/main" xmlns:r="http://schemas.openxmlformats.org/officeDocument/2006/relationships" xmlns:p="http://schemas.openxmlformats.org/presentationml/2006/main" preserve="1">
  <p:cSld name="Mission 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2470" y="1389"/>
            <a:ext cx="12189530" cy="6856611"/>
          </a:xfrm>
          <a:prstGeom prst="rect">
            <a:avLst/>
          </a:prstGeom>
        </p:spPr>
      </p:pic>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1193808" y="1778246"/>
            <a:ext cx="9799898" cy="704257"/>
          </a:xfrm>
          <a:prstGeom prst="rect">
            <a:avLst/>
          </a:prstGeom>
        </p:spPr>
        <p:txBody>
          <a:bodyPr vert="horz" lIns="91440" tIns="45720" rIns="91440" bIns="45720" rtlCol="0" anchor="t" anchorCtr="0">
            <a:noAutofit/>
          </a:bodyPr>
          <a:lstStyle>
            <a:lvl1pPr algn="l">
              <a:defRPr/>
            </a:lvl1pPr>
          </a:lstStyle>
          <a:p>
            <a:r>
              <a:rPr lang="en-US" dirty="0"/>
              <a:t>Our Mission</a:t>
            </a:r>
          </a:p>
        </p:txBody>
      </p:sp>
      <p:sp>
        <p:nvSpPr>
          <p:cNvPr id="5" name="TextBox 4">
            <a:extLst>
              <a:ext uri="{FF2B5EF4-FFF2-40B4-BE49-F238E27FC236}">
                <a16:creationId xmlns:a16="http://schemas.microsoft.com/office/drawing/2014/main" id="{A5ED8BF2-55FB-6901-F9A1-1636BC0BF94C}"/>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7" name="Text Placeholder 6">
            <a:extLst>
              <a:ext uri="{FF2B5EF4-FFF2-40B4-BE49-F238E27FC236}">
                <a16:creationId xmlns:a16="http://schemas.microsoft.com/office/drawing/2014/main" id="{1E778582-B6FD-68C9-472C-9FCEBE0F8973}"/>
              </a:ext>
            </a:extLst>
          </p:cNvPr>
          <p:cNvSpPr>
            <a:spLocks noGrp="1"/>
          </p:cNvSpPr>
          <p:nvPr>
            <p:ph type="body" sz="quarter" idx="11" hasCustomPrompt="1"/>
          </p:nvPr>
        </p:nvSpPr>
        <p:spPr>
          <a:xfrm>
            <a:off x="1193808" y="2649849"/>
            <a:ext cx="9364663" cy="1725649"/>
          </a:xfrm>
        </p:spPr>
        <p:txBody>
          <a:bodyPr/>
          <a:lstStyle>
            <a:lvl1pPr>
              <a:defRPr b="0"/>
            </a:lvl1pPr>
          </a:lstStyle>
          <a:p>
            <a:pPr lvl="0"/>
            <a:r>
              <a:rPr lang="en-US" dirty="0"/>
              <a:t>People who face cancer are at the heart of every decision we make. SCRI is transforming cancer care around the world by collaborating with scientific partners, physicians, and patients to advance cutting-edge research.</a:t>
            </a:r>
          </a:p>
        </p:txBody>
      </p:sp>
      <p:sp>
        <p:nvSpPr>
          <p:cNvPr id="2" name="TextBox 1">
            <a:extLst>
              <a:ext uri="{FF2B5EF4-FFF2-40B4-BE49-F238E27FC236}">
                <a16:creationId xmlns:a16="http://schemas.microsoft.com/office/drawing/2014/main" id="{67C7FC81-D76A-34F7-3791-98DE0E05B310}"/>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pic>
        <p:nvPicPr>
          <p:cNvPr id="3" name="Graphic 2">
            <a:extLst>
              <a:ext uri="{FF2B5EF4-FFF2-40B4-BE49-F238E27FC236}">
                <a16:creationId xmlns:a16="http://schemas.microsoft.com/office/drawing/2014/main" id="{9C0EDD6E-CC74-9ED7-7D0C-28A69C1A343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37388351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7.xml><?xml version="1.0" encoding="utf-8"?>
<p:sldLayout xmlns:a="http://schemas.openxmlformats.org/drawingml/2006/main" xmlns:r="http://schemas.openxmlformats.org/officeDocument/2006/relationships" xmlns:p="http://schemas.openxmlformats.org/presentationml/2006/main" preserve="1">
  <p:cSld name="Quot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2467" y="1388"/>
            <a:ext cx="12189530" cy="685661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11" name="Text Placeholder 10">
            <a:extLst>
              <a:ext uri="{FF2B5EF4-FFF2-40B4-BE49-F238E27FC236}">
                <a16:creationId xmlns:a16="http://schemas.microsoft.com/office/drawing/2014/main" id="{553996E5-82B0-6E2C-6F72-DAD747C3F032}"/>
              </a:ext>
            </a:extLst>
          </p:cNvPr>
          <p:cNvSpPr>
            <a:spLocks noGrp="1"/>
          </p:cNvSpPr>
          <p:nvPr>
            <p:ph type="body" sz="quarter" idx="14" hasCustomPrompt="1"/>
          </p:nvPr>
        </p:nvSpPr>
        <p:spPr>
          <a:xfrm>
            <a:off x="1736731" y="4156251"/>
            <a:ext cx="4359269" cy="347250"/>
          </a:xfrm>
        </p:spPr>
        <p:txBody>
          <a:bodyPr/>
          <a:lstStyle>
            <a:lvl1pPr>
              <a:defRPr sz="2000" b="0" i="0">
                <a:latin typeface="Arial" panose="020B0604020202020204" pitchFamily="34" charset="0"/>
                <a:cs typeface="Arial" panose="020B0604020202020204" pitchFamily="34" charset="0"/>
              </a:defRPr>
            </a:lvl1pPr>
          </a:lstStyle>
          <a:p>
            <a:pPr lvl="0"/>
            <a:r>
              <a:rPr lang="en-US" dirty="0"/>
              <a:t>- Lorem Ipsum</a:t>
            </a:r>
          </a:p>
        </p:txBody>
      </p:sp>
      <p:sp>
        <p:nvSpPr>
          <p:cNvPr id="13" name="Text Placeholder 12">
            <a:extLst>
              <a:ext uri="{FF2B5EF4-FFF2-40B4-BE49-F238E27FC236}">
                <a16:creationId xmlns:a16="http://schemas.microsoft.com/office/drawing/2014/main" id="{9E8D156C-3945-7894-7198-981ED7F434C8}"/>
              </a:ext>
            </a:extLst>
          </p:cNvPr>
          <p:cNvSpPr>
            <a:spLocks noGrp="1"/>
          </p:cNvSpPr>
          <p:nvPr>
            <p:ph type="body" sz="quarter" idx="15" hasCustomPrompt="1"/>
          </p:nvPr>
        </p:nvSpPr>
        <p:spPr>
          <a:xfrm>
            <a:off x="1736731" y="2393015"/>
            <a:ext cx="6751637" cy="1525301"/>
          </a:xfrm>
        </p:spPr>
        <p:txBody>
          <a:body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endParaRPr lang="en-US" dirty="0"/>
          </a:p>
        </p:txBody>
      </p:sp>
      <p:sp>
        <p:nvSpPr>
          <p:cNvPr id="2" name="TextBox 1">
            <a:extLst>
              <a:ext uri="{FF2B5EF4-FFF2-40B4-BE49-F238E27FC236}">
                <a16:creationId xmlns:a16="http://schemas.microsoft.com/office/drawing/2014/main" id="{3997621B-8729-D251-55AF-7C97DAB3FC1E}"/>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pic>
        <p:nvPicPr>
          <p:cNvPr id="3" name="Graphic 2">
            <a:extLst>
              <a:ext uri="{FF2B5EF4-FFF2-40B4-BE49-F238E27FC236}">
                <a16:creationId xmlns:a16="http://schemas.microsoft.com/office/drawing/2014/main" id="{F2C6ACB0-4E94-0E64-18E9-88D68F80281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5290137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8.xml><?xml version="1.0" encoding="utf-8"?>
<p:sldLayout xmlns:a="http://schemas.openxmlformats.org/drawingml/2006/main" xmlns:r="http://schemas.openxmlformats.org/officeDocument/2006/relationships" xmlns:p="http://schemas.openxmlformats.org/presentationml/2006/main" preserve="1">
  <p:cSld name="Content and Quote 1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A6708C-88C7-F0A9-1BC5-FB05C3D12078}"/>
              </a:ext>
            </a:extLst>
          </p:cNvPr>
          <p:cNvSpPr/>
          <p:nvPr/>
        </p:nvSpPr>
        <p:spPr>
          <a:xfrm>
            <a:off x="7517614" y="487016"/>
            <a:ext cx="4674386" cy="1804849"/>
          </a:xfrm>
          <a:prstGeom prst="rect">
            <a:avLst/>
          </a:prstGeom>
          <a:solidFill>
            <a:srgbClr val="E8F7F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1" y="394634"/>
            <a:ext cx="6208060"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29" name="Text Placeholder 3">
            <a:extLst>
              <a:ext uri="{FF2B5EF4-FFF2-40B4-BE49-F238E27FC236}">
                <a16:creationId xmlns:a16="http://schemas.microsoft.com/office/drawing/2014/main" id="{9ECC56F8-4314-D036-BF6B-3619DA9AC10D}"/>
              </a:ext>
            </a:extLst>
          </p:cNvPr>
          <p:cNvSpPr>
            <a:spLocks noGrp="1"/>
          </p:cNvSpPr>
          <p:nvPr>
            <p:ph type="body" sz="quarter" idx="26" hasCustomPrompt="1"/>
          </p:nvPr>
        </p:nvSpPr>
        <p:spPr>
          <a:xfrm>
            <a:off x="8246981" y="806784"/>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21340" y="2291865"/>
            <a:ext cx="6208060"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21340"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6" name="Text Placeholder 3">
            <a:extLst>
              <a:ext uri="{FF2B5EF4-FFF2-40B4-BE49-F238E27FC236}">
                <a16:creationId xmlns:a16="http://schemas.microsoft.com/office/drawing/2014/main" id="{363D1501-7A2F-CEE6-A9A5-0C09BAA86AF2}"/>
              </a:ext>
            </a:extLst>
          </p:cNvPr>
          <p:cNvSpPr>
            <a:spLocks noGrp="1"/>
          </p:cNvSpPr>
          <p:nvPr>
            <p:ph type="body" sz="quarter" idx="27" hasCustomPrompt="1"/>
          </p:nvPr>
        </p:nvSpPr>
        <p:spPr>
          <a:xfrm>
            <a:off x="8246981" y="1769310"/>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
        <p:nvSpPr>
          <p:cNvPr id="37" name="Rectangle 36">
            <a:extLst>
              <a:ext uri="{FF2B5EF4-FFF2-40B4-BE49-F238E27FC236}">
                <a16:creationId xmlns:a16="http://schemas.microsoft.com/office/drawing/2014/main" id="{75F16EC0-EF64-9354-AC91-CF51C2592789}"/>
              </a:ext>
            </a:extLst>
          </p:cNvPr>
          <p:cNvSpPr/>
          <p:nvPr/>
        </p:nvSpPr>
        <p:spPr>
          <a:xfrm>
            <a:off x="7517614" y="2494721"/>
            <a:ext cx="4674386" cy="1804849"/>
          </a:xfrm>
          <a:prstGeom prst="rect">
            <a:avLst/>
          </a:prstGeom>
          <a:solidFill>
            <a:srgbClr val="E8F7F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Text Placeholder 3">
            <a:extLst>
              <a:ext uri="{FF2B5EF4-FFF2-40B4-BE49-F238E27FC236}">
                <a16:creationId xmlns:a16="http://schemas.microsoft.com/office/drawing/2014/main" id="{16190256-DC88-4162-9B66-B0C639B4EBEE}"/>
              </a:ext>
            </a:extLst>
          </p:cNvPr>
          <p:cNvSpPr>
            <a:spLocks noGrp="1"/>
          </p:cNvSpPr>
          <p:nvPr>
            <p:ph type="body" sz="quarter" idx="28" hasCustomPrompt="1"/>
          </p:nvPr>
        </p:nvSpPr>
        <p:spPr>
          <a:xfrm>
            <a:off x="8246981" y="2814489"/>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39" name="Text Placeholder 3">
            <a:extLst>
              <a:ext uri="{FF2B5EF4-FFF2-40B4-BE49-F238E27FC236}">
                <a16:creationId xmlns:a16="http://schemas.microsoft.com/office/drawing/2014/main" id="{B26C015A-2606-690A-3637-DF211D0E301D}"/>
              </a:ext>
            </a:extLst>
          </p:cNvPr>
          <p:cNvSpPr>
            <a:spLocks noGrp="1"/>
          </p:cNvSpPr>
          <p:nvPr>
            <p:ph type="body" sz="quarter" idx="29" hasCustomPrompt="1"/>
          </p:nvPr>
        </p:nvSpPr>
        <p:spPr>
          <a:xfrm>
            <a:off x="8246981" y="3777015"/>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
        <p:nvSpPr>
          <p:cNvPr id="41" name="Rectangle 40">
            <a:extLst>
              <a:ext uri="{FF2B5EF4-FFF2-40B4-BE49-F238E27FC236}">
                <a16:creationId xmlns:a16="http://schemas.microsoft.com/office/drawing/2014/main" id="{DEB5B3CE-112F-22FC-D25C-CCB2ADB732A1}"/>
              </a:ext>
            </a:extLst>
          </p:cNvPr>
          <p:cNvSpPr/>
          <p:nvPr/>
        </p:nvSpPr>
        <p:spPr>
          <a:xfrm>
            <a:off x="7517614" y="4502425"/>
            <a:ext cx="4674386" cy="1804849"/>
          </a:xfrm>
          <a:prstGeom prst="rect">
            <a:avLst/>
          </a:prstGeom>
          <a:solidFill>
            <a:srgbClr val="E8F7F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Text Placeholder 3">
            <a:extLst>
              <a:ext uri="{FF2B5EF4-FFF2-40B4-BE49-F238E27FC236}">
                <a16:creationId xmlns:a16="http://schemas.microsoft.com/office/drawing/2014/main" id="{724179B5-EF6A-A76E-917B-207FA3D6AB10}"/>
              </a:ext>
            </a:extLst>
          </p:cNvPr>
          <p:cNvSpPr>
            <a:spLocks noGrp="1"/>
          </p:cNvSpPr>
          <p:nvPr>
            <p:ph type="body" sz="quarter" idx="30" hasCustomPrompt="1"/>
          </p:nvPr>
        </p:nvSpPr>
        <p:spPr>
          <a:xfrm>
            <a:off x="8246981" y="4822193"/>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43" name="Text Placeholder 3">
            <a:extLst>
              <a:ext uri="{FF2B5EF4-FFF2-40B4-BE49-F238E27FC236}">
                <a16:creationId xmlns:a16="http://schemas.microsoft.com/office/drawing/2014/main" id="{0429E1A1-E7F1-302E-44D1-175CFEADFAEE}"/>
              </a:ext>
            </a:extLst>
          </p:cNvPr>
          <p:cNvSpPr>
            <a:spLocks noGrp="1"/>
          </p:cNvSpPr>
          <p:nvPr>
            <p:ph type="body" sz="quarter" idx="31" hasCustomPrompt="1"/>
          </p:nvPr>
        </p:nvSpPr>
        <p:spPr>
          <a:xfrm>
            <a:off x="8246981" y="5784719"/>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pic>
        <p:nvPicPr>
          <p:cNvPr id="2" name="Graphic 1">
            <a:extLst>
              <a:ext uri="{FF2B5EF4-FFF2-40B4-BE49-F238E27FC236}">
                <a16:creationId xmlns:a16="http://schemas.microsoft.com/office/drawing/2014/main" id="{FD84A678-DDF4-FDA3-AB05-DC686486029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7042" y="739940"/>
            <a:ext cx="249939" cy="432821"/>
          </a:xfrm>
          <a:prstGeom prst="rect">
            <a:avLst/>
          </a:prstGeom>
        </p:spPr>
      </p:pic>
      <p:pic>
        <p:nvPicPr>
          <p:cNvPr id="3" name="Graphic 2">
            <a:extLst>
              <a:ext uri="{FF2B5EF4-FFF2-40B4-BE49-F238E27FC236}">
                <a16:creationId xmlns:a16="http://schemas.microsoft.com/office/drawing/2014/main" id="{0CDB258B-6402-8624-13BD-ABF8DFC243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7042" y="2747645"/>
            <a:ext cx="249939" cy="432821"/>
          </a:xfrm>
          <a:prstGeom prst="rect">
            <a:avLst/>
          </a:prstGeom>
        </p:spPr>
      </p:pic>
      <p:pic>
        <p:nvPicPr>
          <p:cNvPr id="9" name="Graphic 8">
            <a:extLst>
              <a:ext uri="{FF2B5EF4-FFF2-40B4-BE49-F238E27FC236}">
                <a16:creationId xmlns:a16="http://schemas.microsoft.com/office/drawing/2014/main" id="{9D41BC10-8C3C-836B-7292-41300D29687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7042" y="4755349"/>
            <a:ext cx="249939" cy="432821"/>
          </a:xfrm>
          <a:prstGeom prst="rect">
            <a:avLst/>
          </a:prstGeom>
        </p:spPr>
      </p:pic>
    </p:spTree>
    <p:extLst>
      <p:ext uri="{BB962C8B-B14F-4D97-AF65-F5344CB8AC3E}">
        <p14:creationId xmlns:p14="http://schemas.microsoft.com/office/powerpoint/2010/main" val="1681190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9.xml><?xml version="1.0" encoding="utf-8"?>
<p:sldLayout xmlns:a="http://schemas.openxmlformats.org/drawingml/2006/main" xmlns:r="http://schemas.openxmlformats.org/officeDocument/2006/relationships" xmlns:p="http://schemas.openxmlformats.org/presentationml/2006/main" preserve="1">
  <p:cSld name="Content and Quote 2 Slide">
    <p:spTree>
      <p:nvGrpSpPr>
        <p:cNvPr id="1" name=""/>
        <p:cNvGrpSpPr/>
        <p:nvPr/>
      </p:nvGrpSpPr>
      <p:grpSpPr>
        <a:xfrm>
          <a:off x="0" y="0"/>
          <a:ext cx="0" cy="0"/>
          <a:chOff x="0" y="0"/>
          <a:chExt cx="0" cy="0"/>
        </a:xfrm>
      </p:grpSpPr>
      <p:pic>
        <p:nvPicPr>
          <p:cNvPr id="7" name="Picture 6" descr="A white and blue background&#10;&#10;AI-generated content may be incorrect.">
            <a:extLst>
              <a:ext uri="{FF2B5EF4-FFF2-40B4-BE49-F238E27FC236}">
                <a16:creationId xmlns:a16="http://schemas.microsoft.com/office/drawing/2014/main" id="{60CCABB0-EFFC-1D48-BE31-06EC68E6733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1" name="Text Placeholder 3">
            <a:extLst>
              <a:ext uri="{FF2B5EF4-FFF2-40B4-BE49-F238E27FC236}">
                <a16:creationId xmlns:a16="http://schemas.microsoft.com/office/drawing/2014/main" id="{E33E778D-706B-6DD3-D1D4-280135841994}"/>
              </a:ext>
            </a:extLst>
          </p:cNvPr>
          <p:cNvSpPr>
            <a:spLocks noGrp="1"/>
          </p:cNvSpPr>
          <p:nvPr>
            <p:ph type="body" sz="quarter" idx="26" hasCustomPrompt="1"/>
          </p:nvPr>
        </p:nvSpPr>
        <p:spPr>
          <a:xfrm>
            <a:off x="8501925" y="1596135"/>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12" name="Text Placeholder 3">
            <a:extLst>
              <a:ext uri="{FF2B5EF4-FFF2-40B4-BE49-F238E27FC236}">
                <a16:creationId xmlns:a16="http://schemas.microsoft.com/office/drawing/2014/main" id="{BFF3B7A3-3290-29B2-8C64-5A4BD9254178}"/>
              </a:ext>
            </a:extLst>
          </p:cNvPr>
          <p:cNvSpPr>
            <a:spLocks noGrp="1"/>
          </p:cNvSpPr>
          <p:nvPr>
            <p:ph type="body" sz="quarter" idx="27" hasCustomPrompt="1"/>
          </p:nvPr>
        </p:nvSpPr>
        <p:spPr>
          <a:xfrm>
            <a:off x="8501925" y="2558661"/>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
        <p:nvSpPr>
          <p:cNvPr id="13" name="Text Placeholder 3">
            <a:extLst>
              <a:ext uri="{FF2B5EF4-FFF2-40B4-BE49-F238E27FC236}">
                <a16:creationId xmlns:a16="http://schemas.microsoft.com/office/drawing/2014/main" id="{78C55403-1AAB-DC19-6CED-A55978312C03}"/>
              </a:ext>
            </a:extLst>
          </p:cNvPr>
          <p:cNvSpPr>
            <a:spLocks noGrp="1"/>
          </p:cNvSpPr>
          <p:nvPr>
            <p:ph type="body" sz="quarter" idx="28" hasCustomPrompt="1"/>
          </p:nvPr>
        </p:nvSpPr>
        <p:spPr>
          <a:xfrm>
            <a:off x="8501925" y="3223978"/>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14" name="Text Placeholder 3">
            <a:extLst>
              <a:ext uri="{FF2B5EF4-FFF2-40B4-BE49-F238E27FC236}">
                <a16:creationId xmlns:a16="http://schemas.microsoft.com/office/drawing/2014/main" id="{2002023F-8E9F-C7DF-82C3-3E160EF82CE2}"/>
              </a:ext>
            </a:extLst>
          </p:cNvPr>
          <p:cNvSpPr>
            <a:spLocks noGrp="1"/>
          </p:cNvSpPr>
          <p:nvPr>
            <p:ph type="body" sz="quarter" idx="29" hasCustomPrompt="1"/>
          </p:nvPr>
        </p:nvSpPr>
        <p:spPr>
          <a:xfrm>
            <a:off x="8501925" y="4186504"/>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
        <p:nvSpPr>
          <p:cNvPr id="15" name="Text Placeholder 3">
            <a:extLst>
              <a:ext uri="{FF2B5EF4-FFF2-40B4-BE49-F238E27FC236}">
                <a16:creationId xmlns:a16="http://schemas.microsoft.com/office/drawing/2014/main" id="{816F51C3-FC46-3999-B737-0FAB670C2069}"/>
              </a:ext>
            </a:extLst>
          </p:cNvPr>
          <p:cNvSpPr>
            <a:spLocks noGrp="1"/>
          </p:cNvSpPr>
          <p:nvPr>
            <p:ph type="body" sz="quarter" idx="30" hasCustomPrompt="1"/>
          </p:nvPr>
        </p:nvSpPr>
        <p:spPr>
          <a:xfrm>
            <a:off x="8501925" y="4851821"/>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16" name="Text Placeholder 3">
            <a:extLst>
              <a:ext uri="{FF2B5EF4-FFF2-40B4-BE49-F238E27FC236}">
                <a16:creationId xmlns:a16="http://schemas.microsoft.com/office/drawing/2014/main" id="{FFA05506-EE82-60CC-9E4D-9CEA6E52AFD0}"/>
              </a:ext>
            </a:extLst>
          </p:cNvPr>
          <p:cNvSpPr>
            <a:spLocks noGrp="1"/>
          </p:cNvSpPr>
          <p:nvPr>
            <p:ph type="body" sz="quarter" idx="31" hasCustomPrompt="1"/>
          </p:nvPr>
        </p:nvSpPr>
        <p:spPr>
          <a:xfrm>
            <a:off x="8501925" y="5814347"/>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pic>
        <p:nvPicPr>
          <p:cNvPr id="17" name="Graphic 16">
            <a:extLst>
              <a:ext uri="{FF2B5EF4-FFF2-40B4-BE49-F238E27FC236}">
                <a16:creationId xmlns:a16="http://schemas.microsoft.com/office/drawing/2014/main" id="{DB096DF1-A6E3-43E1-EA16-4294EE9854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51986" y="1529291"/>
            <a:ext cx="249939" cy="432821"/>
          </a:xfrm>
          <a:prstGeom prst="rect">
            <a:avLst/>
          </a:prstGeom>
        </p:spPr>
      </p:pic>
      <p:pic>
        <p:nvPicPr>
          <p:cNvPr id="18" name="Graphic 17">
            <a:extLst>
              <a:ext uri="{FF2B5EF4-FFF2-40B4-BE49-F238E27FC236}">
                <a16:creationId xmlns:a16="http://schemas.microsoft.com/office/drawing/2014/main" id="{CF0C18F5-CDD2-A982-1EBE-4B5C19D6075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51986" y="3157134"/>
            <a:ext cx="249939" cy="432821"/>
          </a:xfrm>
          <a:prstGeom prst="rect">
            <a:avLst/>
          </a:prstGeom>
        </p:spPr>
      </p:pic>
      <p:pic>
        <p:nvPicPr>
          <p:cNvPr id="19" name="Graphic 18">
            <a:extLst>
              <a:ext uri="{FF2B5EF4-FFF2-40B4-BE49-F238E27FC236}">
                <a16:creationId xmlns:a16="http://schemas.microsoft.com/office/drawing/2014/main" id="{C8B28DA0-E5BC-C103-A615-E7C67ED600F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51986" y="4784977"/>
            <a:ext cx="249939" cy="432821"/>
          </a:xfrm>
          <a:prstGeom prst="rect">
            <a:avLst/>
          </a:prstGeom>
        </p:spPr>
      </p:pic>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1" y="394634"/>
            <a:ext cx="6208060"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21340" y="2291865"/>
            <a:ext cx="6208060"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21340"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9" name="TextBox 8">
            <a:extLst>
              <a:ext uri="{FF2B5EF4-FFF2-40B4-BE49-F238E27FC236}">
                <a16:creationId xmlns:a16="http://schemas.microsoft.com/office/drawing/2014/main" id="{AC54045E-624E-A7E4-D472-780638371395}"/>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35383288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0.xml><?xml version="1.0" encoding="utf-8"?>
<p:sldLayout xmlns:a="http://schemas.openxmlformats.org/drawingml/2006/main" xmlns:r="http://schemas.openxmlformats.org/officeDocument/2006/relationships" xmlns:p="http://schemas.openxmlformats.org/presentationml/2006/main" preserve="1">
  <p:cSld name="Tip Flyout Slide">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935E737A-0F20-401F-0A44-17BDE8AEDFDC}"/>
              </a:ext>
            </a:extLst>
          </p:cNvPr>
          <p:cNvSpPr/>
          <p:nvPr/>
        </p:nvSpPr>
        <p:spPr>
          <a:xfrm>
            <a:off x="9290760" y="0"/>
            <a:ext cx="2901238" cy="1152071"/>
          </a:xfrm>
          <a:custGeom>
            <a:avLst/>
            <a:gdLst>
              <a:gd name="connsiteX0" fmla="*/ 575869 w 2901238"/>
              <a:gd name="connsiteY0" fmla="*/ 0 h 1152071"/>
              <a:gd name="connsiteX1" fmla="*/ 2901238 w 2901238"/>
              <a:gd name="connsiteY1" fmla="*/ 0 h 1152071"/>
              <a:gd name="connsiteX2" fmla="*/ 2901238 w 2901238"/>
              <a:gd name="connsiteY2" fmla="*/ 1151740 h 1152071"/>
              <a:gd name="connsiteX3" fmla="*/ 579154 w 2901238"/>
              <a:gd name="connsiteY3" fmla="*/ 1151740 h 1152071"/>
              <a:gd name="connsiteX4" fmla="*/ 575870 w 2901238"/>
              <a:gd name="connsiteY4" fmla="*/ 1152071 h 1152071"/>
              <a:gd name="connsiteX5" fmla="*/ 0 w 2901238"/>
              <a:gd name="connsiteY5" fmla="*/ 576201 h 1152071"/>
              <a:gd name="connsiteX6" fmla="*/ 459812 w 2901238"/>
              <a:gd name="connsiteY6" fmla="*/ 12031 h 1152071"/>
              <a:gd name="connsiteX7" fmla="*/ 575869 w 2901238"/>
              <a:gd name="connsiteY7" fmla="*/ 331 h 115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238" h="1152071">
                <a:moveTo>
                  <a:pt x="575869" y="0"/>
                </a:moveTo>
                <a:lnTo>
                  <a:pt x="2901238" y="0"/>
                </a:lnTo>
                <a:lnTo>
                  <a:pt x="2901238" y="1151740"/>
                </a:lnTo>
                <a:lnTo>
                  <a:pt x="579154" y="1151740"/>
                </a:lnTo>
                <a:lnTo>
                  <a:pt x="575870" y="1152071"/>
                </a:lnTo>
                <a:cubicBezTo>
                  <a:pt x="257826" y="1152071"/>
                  <a:pt x="0" y="894245"/>
                  <a:pt x="0" y="576201"/>
                </a:cubicBezTo>
                <a:cubicBezTo>
                  <a:pt x="0" y="297913"/>
                  <a:pt x="197398" y="65728"/>
                  <a:pt x="459812" y="12031"/>
                </a:cubicBezTo>
                <a:lnTo>
                  <a:pt x="575869" y="33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1" y="394634"/>
            <a:ext cx="6208060"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29" name="Text Placeholder 3">
            <a:extLst>
              <a:ext uri="{FF2B5EF4-FFF2-40B4-BE49-F238E27FC236}">
                <a16:creationId xmlns:a16="http://schemas.microsoft.com/office/drawing/2014/main" id="{9ECC56F8-4314-D036-BF6B-3619DA9AC10D}"/>
              </a:ext>
            </a:extLst>
          </p:cNvPr>
          <p:cNvSpPr>
            <a:spLocks noGrp="1"/>
          </p:cNvSpPr>
          <p:nvPr>
            <p:ph type="body" sz="quarter" idx="26" hasCustomPrompt="1"/>
          </p:nvPr>
        </p:nvSpPr>
        <p:spPr>
          <a:xfrm>
            <a:off x="9960545" y="205715"/>
            <a:ext cx="1880430" cy="219759"/>
          </a:xfrm>
        </p:spPr>
        <p:txBody>
          <a:bodyPr/>
          <a:lstStyle>
            <a:lvl1pPr marL="0" indent="0">
              <a:buNone/>
              <a:defRPr sz="1350" b="1" i="0">
                <a:solidFill>
                  <a:schemeClr val="bg1"/>
                </a:solidFill>
                <a:latin typeface="Arial" panose="020B0604020202020204" pitchFamily="34" charset="0"/>
                <a:cs typeface="Arial" panose="020B0604020202020204" pitchFamily="34" charset="0"/>
              </a:defRPr>
            </a:lvl1pPr>
          </a:lstStyle>
          <a:p>
            <a:pPr lvl="0"/>
            <a:r>
              <a:rPr lang="en-US" dirty="0"/>
              <a:t>Tip Title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21340" y="2291865"/>
            <a:ext cx="6208060"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21340"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6" name="Text Placeholder 3">
            <a:extLst>
              <a:ext uri="{FF2B5EF4-FFF2-40B4-BE49-F238E27FC236}">
                <a16:creationId xmlns:a16="http://schemas.microsoft.com/office/drawing/2014/main" id="{363D1501-7A2F-CEE6-A9A5-0C09BAA86AF2}"/>
              </a:ext>
            </a:extLst>
          </p:cNvPr>
          <p:cNvSpPr>
            <a:spLocks noGrp="1"/>
          </p:cNvSpPr>
          <p:nvPr>
            <p:ph type="body" sz="quarter" idx="27" hasCustomPrompt="1"/>
          </p:nvPr>
        </p:nvSpPr>
        <p:spPr>
          <a:xfrm>
            <a:off x="9960546" y="497235"/>
            <a:ext cx="2019252" cy="480826"/>
          </a:xfrm>
        </p:spPr>
        <p:txBody>
          <a:bodyPr/>
          <a:lstStyle>
            <a:lvl1pPr marL="0" indent="0">
              <a:buNone/>
              <a:defRPr sz="750" b="1" i="0">
                <a:solidFill>
                  <a:schemeClr val="bg1"/>
                </a:solidFill>
                <a:latin typeface="Arial" panose="020B0604020202020204" pitchFamily="34" charset="0"/>
                <a:cs typeface="Arial" panose="020B0604020202020204" pitchFamily="34" charset="0"/>
              </a:defRPr>
            </a:lvl1pPr>
          </a:lstStyle>
          <a:p>
            <a:pPr lvl="0"/>
            <a:r>
              <a:rPr lang="en-US" dirty="0" err="1"/>
              <a:t>Quisque</a:t>
            </a:r>
            <a:r>
              <a:rPr lang="en-US" dirty="0"/>
              <a:t> eros diam, </a:t>
            </a:r>
            <a:r>
              <a:rPr lang="en-US" dirty="0" err="1"/>
              <a:t>finibus</a:t>
            </a:r>
            <a:r>
              <a:rPr lang="en-US" dirty="0"/>
              <a:t> sit </a:t>
            </a:r>
            <a:r>
              <a:rPr lang="en-US" dirty="0" err="1"/>
              <a:t>amet</a:t>
            </a:r>
            <a:r>
              <a:rPr lang="en-US" dirty="0"/>
              <a:t> nisi </a:t>
            </a:r>
            <a:r>
              <a:rPr lang="en-US" dirty="0" err="1"/>
              <a:t>quis</a:t>
            </a:r>
            <a:r>
              <a:rPr lang="en-US" dirty="0"/>
              <a:t>, </a:t>
            </a:r>
            <a:r>
              <a:rPr lang="en-US" dirty="0" err="1"/>
              <a:t>luctus</a:t>
            </a:r>
            <a:r>
              <a:rPr lang="en-US" dirty="0"/>
              <a:t> </a:t>
            </a:r>
            <a:r>
              <a:rPr lang="en-US" dirty="0" err="1"/>
              <a:t>interdum</a:t>
            </a:r>
            <a:r>
              <a:rPr lang="en-US" dirty="0"/>
              <a:t> </a:t>
            </a:r>
            <a:r>
              <a:rPr lang="en-US" dirty="0" err="1"/>
              <a:t>mauris</a:t>
            </a:r>
            <a:r>
              <a:rPr lang="en-US" dirty="0"/>
              <a:t>. Donec at </a:t>
            </a:r>
            <a:r>
              <a:rPr lang="en-US" dirty="0" err="1"/>
              <a:t>tellus</a:t>
            </a:r>
            <a:r>
              <a:rPr lang="en-US" dirty="0"/>
              <a:t> vitae </a:t>
            </a:r>
            <a:r>
              <a:rPr lang="en-US" dirty="0" err="1"/>
              <a:t>est</a:t>
            </a:r>
            <a:r>
              <a:rPr lang="en-US" dirty="0"/>
              <a:t> vestibulum </a:t>
            </a:r>
            <a:r>
              <a:rPr lang="en-US" dirty="0" err="1"/>
              <a:t>molestie</a:t>
            </a:r>
            <a:r>
              <a:rPr lang="en-US" dirty="0"/>
              <a:t>.</a:t>
            </a:r>
          </a:p>
        </p:txBody>
      </p:sp>
      <p:sp>
        <p:nvSpPr>
          <p:cNvPr id="9" name="TextBox 8">
            <a:extLst>
              <a:ext uri="{FF2B5EF4-FFF2-40B4-BE49-F238E27FC236}">
                <a16:creationId xmlns:a16="http://schemas.microsoft.com/office/drawing/2014/main" id="{AC54045E-624E-A7E4-D472-780638371395}"/>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
        <p:nvSpPr>
          <p:cNvPr id="15" name="Picture Placeholder 14">
            <a:extLst>
              <a:ext uri="{FF2B5EF4-FFF2-40B4-BE49-F238E27FC236}">
                <a16:creationId xmlns:a16="http://schemas.microsoft.com/office/drawing/2014/main" id="{8C71D4E0-BDBE-BAFC-B9A8-883B99C81453}"/>
              </a:ext>
            </a:extLst>
          </p:cNvPr>
          <p:cNvSpPr>
            <a:spLocks noGrp="1"/>
          </p:cNvSpPr>
          <p:nvPr>
            <p:ph type="pic" sz="quarter" idx="28"/>
          </p:nvPr>
        </p:nvSpPr>
        <p:spPr>
          <a:xfrm>
            <a:off x="7414343" y="2005013"/>
            <a:ext cx="4356317" cy="3914523"/>
          </a:xfrm>
        </p:spPr>
        <p:txBody>
          <a:bodyPr/>
          <a:lstStyle/>
          <a:p>
            <a:r>
              <a:rPr lang="en-US"/>
              <a:t>Click icon to add picture</a:t>
            </a:r>
            <a:endParaRPr lang="en-US" dirty="0"/>
          </a:p>
        </p:txBody>
      </p:sp>
      <p:pic>
        <p:nvPicPr>
          <p:cNvPr id="3" name="Graphic 2">
            <a:extLst>
              <a:ext uri="{FF2B5EF4-FFF2-40B4-BE49-F238E27FC236}">
                <a16:creationId xmlns:a16="http://schemas.microsoft.com/office/drawing/2014/main" id="{985BDE00-68D7-D561-903E-DBAB845EEDA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64220" y="428648"/>
            <a:ext cx="302411" cy="294011"/>
          </a:xfrm>
          <a:prstGeom prst="rect">
            <a:avLst/>
          </a:prstGeom>
        </p:spPr>
      </p:pic>
    </p:spTree>
    <p:extLst>
      <p:ext uri="{BB962C8B-B14F-4D97-AF65-F5344CB8AC3E}">
        <p14:creationId xmlns:p14="http://schemas.microsoft.com/office/powerpoint/2010/main" val="4101357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1.xml><?xml version="1.0" encoding="utf-8"?>
<p:sldLayout xmlns:a="http://schemas.openxmlformats.org/drawingml/2006/main" xmlns:r="http://schemas.openxmlformats.org/officeDocument/2006/relationships" xmlns:p="http://schemas.openxmlformats.org/presentationml/2006/main" preserve="1">
  <p:cSld name="Left Half Slide Photo">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304C397-AA7E-7576-310B-5FBD92731776}"/>
              </a:ext>
            </a:extLst>
          </p:cNvPr>
          <p:cNvSpPr/>
          <p:nvPr/>
        </p:nvSpPr>
        <p:spPr>
          <a:xfrm>
            <a:off x="0" y="0"/>
            <a:ext cx="12192000" cy="68580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 Placeholder 3">
            <a:extLst>
              <a:ext uri="{FF2B5EF4-FFF2-40B4-BE49-F238E27FC236}">
                <a16:creationId xmlns:a16="http://schemas.microsoft.com/office/drawing/2014/main" id="{A0FFCE35-02E5-0BD4-FE96-E8EC3F04C31A}"/>
              </a:ext>
            </a:extLst>
          </p:cNvPr>
          <p:cNvSpPr>
            <a:spLocks noGrp="1"/>
          </p:cNvSpPr>
          <p:nvPr>
            <p:ph type="body" sz="quarter" idx="10" hasCustomPrompt="1"/>
          </p:nvPr>
        </p:nvSpPr>
        <p:spPr>
          <a:xfrm>
            <a:off x="6670115" y="562410"/>
            <a:ext cx="5149383" cy="494037"/>
          </a:xfrm>
        </p:spPr>
        <p:txBody>
          <a:bodyPr anchor="b"/>
          <a:lstStyle>
            <a:lvl1pPr marL="0" indent="0">
              <a:buNone/>
              <a:defRPr sz="3400">
                <a:solidFill>
                  <a:schemeClr val="tx1"/>
                </a:solidFill>
              </a:defRPr>
            </a:lvl1pPr>
          </a:lstStyle>
          <a:p>
            <a:pPr lvl="0"/>
            <a:r>
              <a:rPr lang="en-US" dirty="0"/>
              <a:t>This is Your Headline</a:t>
            </a:r>
          </a:p>
        </p:txBody>
      </p:sp>
      <p:sp>
        <p:nvSpPr>
          <p:cNvPr id="4" name="Text Placeholder 3">
            <a:extLst>
              <a:ext uri="{FF2B5EF4-FFF2-40B4-BE49-F238E27FC236}">
                <a16:creationId xmlns:a16="http://schemas.microsoft.com/office/drawing/2014/main" id="{A9A705D9-8693-53F8-9C9C-05A9C729C6FA}"/>
              </a:ext>
            </a:extLst>
          </p:cNvPr>
          <p:cNvSpPr>
            <a:spLocks noGrp="1"/>
          </p:cNvSpPr>
          <p:nvPr>
            <p:ph type="body" sz="quarter" idx="13" hasCustomPrompt="1"/>
          </p:nvPr>
        </p:nvSpPr>
        <p:spPr>
          <a:xfrm>
            <a:off x="6670115" y="1373298"/>
            <a:ext cx="5149383"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a:t>
            </a:r>
          </a:p>
        </p:txBody>
      </p:sp>
      <p:sp>
        <p:nvSpPr>
          <p:cNvPr id="14" name="Text Placeholder 3">
            <a:extLst>
              <a:ext uri="{FF2B5EF4-FFF2-40B4-BE49-F238E27FC236}">
                <a16:creationId xmlns:a16="http://schemas.microsoft.com/office/drawing/2014/main" id="{8E73C156-CB49-1CB4-CE08-986699746275}"/>
              </a:ext>
            </a:extLst>
          </p:cNvPr>
          <p:cNvSpPr>
            <a:spLocks noGrp="1"/>
          </p:cNvSpPr>
          <p:nvPr>
            <p:ph type="body" sz="quarter" idx="14" hasCustomPrompt="1"/>
          </p:nvPr>
        </p:nvSpPr>
        <p:spPr>
          <a:xfrm>
            <a:off x="7658100" y="260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17" name="Text Placeholder 3">
            <a:extLst>
              <a:ext uri="{FF2B5EF4-FFF2-40B4-BE49-F238E27FC236}">
                <a16:creationId xmlns:a16="http://schemas.microsoft.com/office/drawing/2014/main" id="{FDA70112-D2E4-0E98-1A90-C02909432B9F}"/>
              </a:ext>
            </a:extLst>
          </p:cNvPr>
          <p:cNvSpPr>
            <a:spLocks noGrp="1"/>
          </p:cNvSpPr>
          <p:nvPr>
            <p:ph type="body" sz="quarter" idx="15" hasCustomPrompt="1"/>
          </p:nvPr>
        </p:nvSpPr>
        <p:spPr>
          <a:xfrm>
            <a:off x="7658100" y="294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1" name="Text Placeholder 3">
            <a:extLst>
              <a:ext uri="{FF2B5EF4-FFF2-40B4-BE49-F238E27FC236}">
                <a16:creationId xmlns:a16="http://schemas.microsoft.com/office/drawing/2014/main" id="{19F5A257-DF89-9A3B-4DBB-8EF8F261EC9D}"/>
              </a:ext>
            </a:extLst>
          </p:cNvPr>
          <p:cNvSpPr>
            <a:spLocks noGrp="1"/>
          </p:cNvSpPr>
          <p:nvPr>
            <p:ph type="body" sz="quarter" idx="16" hasCustomPrompt="1"/>
          </p:nvPr>
        </p:nvSpPr>
        <p:spPr>
          <a:xfrm>
            <a:off x="7658100" y="387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2" name="Text Placeholder 3">
            <a:extLst>
              <a:ext uri="{FF2B5EF4-FFF2-40B4-BE49-F238E27FC236}">
                <a16:creationId xmlns:a16="http://schemas.microsoft.com/office/drawing/2014/main" id="{6256EBB3-C08B-2D14-BA3A-845DC3FE07E4}"/>
              </a:ext>
            </a:extLst>
          </p:cNvPr>
          <p:cNvSpPr>
            <a:spLocks noGrp="1"/>
          </p:cNvSpPr>
          <p:nvPr>
            <p:ph type="body" sz="quarter" idx="17" hasCustomPrompt="1"/>
          </p:nvPr>
        </p:nvSpPr>
        <p:spPr>
          <a:xfrm>
            <a:off x="7658100" y="421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3" name="Text Placeholder 3">
            <a:extLst>
              <a:ext uri="{FF2B5EF4-FFF2-40B4-BE49-F238E27FC236}">
                <a16:creationId xmlns:a16="http://schemas.microsoft.com/office/drawing/2014/main" id="{DFCA0786-A567-0E28-1AEB-E1BD447B5F59}"/>
              </a:ext>
            </a:extLst>
          </p:cNvPr>
          <p:cNvSpPr>
            <a:spLocks noGrp="1"/>
          </p:cNvSpPr>
          <p:nvPr>
            <p:ph type="body" sz="quarter" idx="18" hasCustomPrompt="1"/>
          </p:nvPr>
        </p:nvSpPr>
        <p:spPr>
          <a:xfrm>
            <a:off x="7658100" y="514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4" name="Text Placeholder 3">
            <a:extLst>
              <a:ext uri="{FF2B5EF4-FFF2-40B4-BE49-F238E27FC236}">
                <a16:creationId xmlns:a16="http://schemas.microsoft.com/office/drawing/2014/main" id="{F6AD983F-E27F-500D-761D-BAD79BA18429}"/>
              </a:ext>
            </a:extLst>
          </p:cNvPr>
          <p:cNvSpPr>
            <a:spLocks noGrp="1"/>
          </p:cNvSpPr>
          <p:nvPr>
            <p:ph type="body" sz="quarter" idx="19" hasCustomPrompt="1"/>
          </p:nvPr>
        </p:nvSpPr>
        <p:spPr>
          <a:xfrm>
            <a:off x="7658100" y="548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cxnSp>
        <p:nvCxnSpPr>
          <p:cNvPr id="30" name="Straight Connector 29">
            <a:extLst>
              <a:ext uri="{FF2B5EF4-FFF2-40B4-BE49-F238E27FC236}">
                <a16:creationId xmlns:a16="http://schemas.microsoft.com/office/drawing/2014/main" id="{76ABEC7F-98D8-2180-6366-F00F79A280C5}"/>
              </a:ext>
            </a:extLst>
          </p:cNvPr>
          <p:cNvCxnSpPr>
            <a:stCxn id="25" idx="4"/>
          </p:cNvCxnSpPr>
          <p:nvPr/>
        </p:nvCxnSpPr>
        <p:spPr>
          <a:xfrm>
            <a:off x="6953250" y="3017113"/>
            <a:ext cx="0" cy="210312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3D42421B-E060-2853-E153-1B623E03759E}"/>
              </a:ext>
            </a:extLst>
          </p:cNvPr>
          <p:cNvSpPr/>
          <p:nvPr/>
        </p:nvSpPr>
        <p:spPr>
          <a:xfrm>
            <a:off x="6648450" y="240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1</a:t>
            </a:r>
          </a:p>
        </p:txBody>
      </p:sp>
      <p:sp>
        <p:nvSpPr>
          <p:cNvPr id="26" name="Oval 25">
            <a:extLst>
              <a:ext uri="{FF2B5EF4-FFF2-40B4-BE49-F238E27FC236}">
                <a16:creationId xmlns:a16="http://schemas.microsoft.com/office/drawing/2014/main" id="{4193FAE4-DFA8-D1C4-464E-38A782C5B356}"/>
              </a:ext>
            </a:extLst>
          </p:cNvPr>
          <p:cNvSpPr/>
          <p:nvPr/>
        </p:nvSpPr>
        <p:spPr>
          <a:xfrm>
            <a:off x="6648450" y="367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2</a:t>
            </a:r>
          </a:p>
        </p:txBody>
      </p:sp>
      <p:sp>
        <p:nvSpPr>
          <p:cNvPr id="27" name="Oval 26">
            <a:extLst>
              <a:ext uri="{FF2B5EF4-FFF2-40B4-BE49-F238E27FC236}">
                <a16:creationId xmlns:a16="http://schemas.microsoft.com/office/drawing/2014/main" id="{9185F772-92E7-D8E6-4137-999ADE6BD35C}"/>
              </a:ext>
            </a:extLst>
          </p:cNvPr>
          <p:cNvSpPr/>
          <p:nvPr/>
        </p:nvSpPr>
        <p:spPr>
          <a:xfrm>
            <a:off x="6648450" y="494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3</a:t>
            </a:r>
          </a:p>
        </p:txBody>
      </p:sp>
      <p:sp>
        <p:nvSpPr>
          <p:cNvPr id="8" name="Freeform 7">
            <a:extLst>
              <a:ext uri="{FF2B5EF4-FFF2-40B4-BE49-F238E27FC236}">
                <a16:creationId xmlns:a16="http://schemas.microsoft.com/office/drawing/2014/main" id="{E8D9A524-A5D9-4DC0-8059-6CD1E2287A14}"/>
              </a:ext>
            </a:extLst>
          </p:cNvPr>
          <p:cNvSpPr/>
          <p:nvPr/>
        </p:nvSpPr>
        <p:spPr>
          <a:xfrm>
            <a:off x="-5444" y="-1"/>
            <a:ext cx="6253844" cy="6858001"/>
          </a:xfrm>
          <a:custGeom>
            <a:avLst/>
            <a:gdLst>
              <a:gd name="connsiteX0" fmla="*/ 0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0" fmla="*/ 15185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1518558 w 6858001"/>
              <a:gd name="connsiteY10" fmla="*/ 0 h 6858001"/>
              <a:gd name="connsiteX0" fmla="*/ 6041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604158 w 6858001"/>
              <a:gd name="connsiteY10" fmla="*/ 0 h 6858001"/>
              <a:gd name="connsiteX0" fmla="*/ 0 w 6253843"/>
              <a:gd name="connsiteY0" fmla="*/ 0 h 6858001"/>
              <a:gd name="connsiteX1" fmla="*/ 2882320 w 6253843"/>
              <a:gd name="connsiteY1" fmla="*/ 0 h 6858001"/>
              <a:gd name="connsiteX2" fmla="*/ 2882320 w 6253843"/>
              <a:gd name="connsiteY2" fmla="*/ 1454 h 6858001"/>
              <a:gd name="connsiteX3" fmla="*/ 3001299 w 6253843"/>
              <a:gd name="connsiteY3" fmla="*/ 4463 h 6858001"/>
              <a:gd name="connsiteX4" fmla="*/ 6253843 w 6253843"/>
              <a:gd name="connsiteY4" fmla="*/ 3429001 h 6858001"/>
              <a:gd name="connsiteX5" fmla="*/ 3001299 w 6253843"/>
              <a:gd name="connsiteY5" fmla="*/ 6853539 h 6858001"/>
              <a:gd name="connsiteX6" fmla="*/ 2882320 w 6253843"/>
              <a:gd name="connsiteY6" fmla="*/ 6856548 h 6858001"/>
              <a:gd name="connsiteX7" fmla="*/ 2882320 w 6253843"/>
              <a:gd name="connsiteY7" fmla="*/ 6858001 h 6858001"/>
              <a:gd name="connsiteX8" fmla="*/ 2824843 w 6253843"/>
              <a:gd name="connsiteY8" fmla="*/ 6858001 h 6858001"/>
              <a:gd name="connsiteX9" fmla="*/ 1142999 w 6253843"/>
              <a:gd name="connsiteY9" fmla="*/ 6858001 h 6858001"/>
              <a:gd name="connsiteX10" fmla="*/ 0 w 6253843"/>
              <a:gd name="connsiteY10" fmla="*/ 0 h 6858001"/>
              <a:gd name="connsiteX0" fmla="*/ 1 w 6253844"/>
              <a:gd name="connsiteY0" fmla="*/ 0 h 6858001"/>
              <a:gd name="connsiteX1" fmla="*/ 2882321 w 6253844"/>
              <a:gd name="connsiteY1" fmla="*/ 0 h 6858001"/>
              <a:gd name="connsiteX2" fmla="*/ 2882321 w 6253844"/>
              <a:gd name="connsiteY2" fmla="*/ 1454 h 6858001"/>
              <a:gd name="connsiteX3" fmla="*/ 3001300 w 6253844"/>
              <a:gd name="connsiteY3" fmla="*/ 4463 h 6858001"/>
              <a:gd name="connsiteX4" fmla="*/ 6253844 w 6253844"/>
              <a:gd name="connsiteY4" fmla="*/ 3429001 h 6858001"/>
              <a:gd name="connsiteX5" fmla="*/ 3001300 w 6253844"/>
              <a:gd name="connsiteY5" fmla="*/ 6853539 h 6858001"/>
              <a:gd name="connsiteX6" fmla="*/ 2882321 w 6253844"/>
              <a:gd name="connsiteY6" fmla="*/ 6856548 h 6858001"/>
              <a:gd name="connsiteX7" fmla="*/ 2882321 w 6253844"/>
              <a:gd name="connsiteY7" fmla="*/ 6858001 h 6858001"/>
              <a:gd name="connsiteX8" fmla="*/ 2824844 w 6253844"/>
              <a:gd name="connsiteY8" fmla="*/ 6858001 h 6858001"/>
              <a:gd name="connsiteX9" fmla="*/ 0 w 6253844"/>
              <a:gd name="connsiteY9" fmla="*/ 6858001 h 6858001"/>
              <a:gd name="connsiteX10" fmla="*/ 1 w 6253844"/>
              <a:gd name="connsiteY10" fmla="*/ 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53844" h="6858001">
                <a:moveTo>
                  <a:pt x="1" y="0"/>
                </a:moveTo>
                <a:lnTo>
                  <a:pt x="2882321" y="0"/>
                </a:lnTo>
                <a:lnTo>
                  <a:pt x="2882321" y="1454"/>
                </a:lnTo>
                <a:lnTo>
                  <a:pt x="3001300" y="4463"/>
                </a:lnTo>
                <a:cubicBezTo>
                  <a:pt x="4813080" y="96302"/>
                  <a:pt x="6253844" y="1594398"/>
                  <a:pt x="6253844" y="3429001"/>
                </a:cubicBezTo>
                <a:cubicBezTo>
                  <a:pt x="6253844" y="5263605"/>
                  <a:pt x="4813080" y="6761700"/>
                  <a:pt x="3001300" y="6853539"/>
                </a:cubicBezTo>
                <a:lnTo>
                  <a:pt x="2882321" y="6856548"/>
                </a:lnTo>
                <a:lnTo>
                  <a:pt x="2882321" y="6858001"/>
                </a:lnTo>
                <a:lnTo>
                  <a:pt x="2824844" y="6858001"/>
                </a:lnTo>
                <a:lnTo>
                  <a:pt x="0" y="6858001"/>
                </a:lnTo>
                <a:cubicBezTo>
                  <a:pt x="0" y="4572001"/>
                  <a:pt x="1" y="2286000"/>
                  <a:pt x="1" y="0"/>
                </a:cubicBezTo>
                <a:close/>
              </a:path>
            </a:pathLst>
          </a:custGeom>
          <a:blipFill dpi="0" rotWithShape="1">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TextBox 31">
            <a:extLst>
              <a:ext uri="{FF2B5EF4-FFF2-40B4-BE49-F238E27FC236}">
                <a16:creationId xmlns:a16="http://schemas.microsoft.com/office/drawing/2014/main" id="{B558369A-9145-BA9F-C666-CEC6D5AFDE2F}"/>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bg1"/>
                </a:solidFill>
                <a:latin typeface="Arial" panose="020B0604020202020204" pitchFamily="34" charset="0"/>
                <a:cs typeface="Arial" panose="020B0604020202020204" pitchFamily="34" charset="0"/>
              </a:rPr>
              <a:t>CONFIDENTIAL – </a:t>
            </a:r>
            <a:r>
              <a:rPr lang="en-US" sz="800" dirty="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sp>
        <p:nvSpPr>
          <p:cNvPr id="10" name="TextBox 9">
            <a:extLst>
              <a:ext uri="{FF2B5EF4-FFF2-40B4-BE49-F238E27FC236}">
                <a16:creationId xmlns:a16="http://schemas.microsoft.com/office/drawing/2014/main" id="{F3E04201-B801-8596-ECE7-A3FD29EE7164}"/>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pic>
        <p:nvPicPr>
          <p:cNvPr id="6" name="Graphic 5">
            <a:extLst>
              <a:ext uri="{FF2B5EF4-FFF2-40B4-BE49-F238E27FC236}">
                <a16:creationId xmlns:a16="http://schemas.microsoft.com/office/drawing/2014/main" id="{B417D6B6-23DF-4E49-DEB5-B4633034F1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4000" y="6296748"/>
            <a:ext cx="1964025" cy="268585"/>
          </a:xfrm>
          <a:prstGeom prst="rect">
            <a:avLst/>
          </a:prstGeom>
        </p:spPr>
      </p:pic>
    </p:spTree>
    <p:extLst>
      <p:ext uri="{BB962C8B-B14F-4D97-AF65-F5344CB8AC3E}">
        <p14:creationId xmlns:p14="http://schemas.microsoft.com/office/powerpoint/2010/main" val="27231291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2.xml><?xml version="1.0" encoding="utf-8"?>
<p:sldLayout xmlns:a="http://schemas.openxmlformats.org/drawingml/2006/main" xmlns:r="http://schemas.openxmlformats.org/officeDocument/2006/relationships" xmlns:p="http://schemas.openxmlformats.org/presentationml/2006/main" preserve="1">
  <p:cSld name="Alt Left Half Slide Photo">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CB26276-7C70-EC9D-53D1-18A838219F58}"/>
              </a:ext>
            </a:extLst>
          </p:cNvPr>
          <p:cNvSpPr/>
          <p:nvPr/>
        </p:nvSpPr>
        <p:spPr>
          <a:xfrm>
            <a:off x="0" y="6063916"/>
            <a:ext cx="2637322" cy="7940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a:extLst>
              <a:ext uri="{FF2B5EF4-FFF2-40B4-BE49-F238E27FC236}">
                <a16:creationId xmlns:a16="http://schemas.microsoft.com/office/drawing/2014/main" id="{77AC96D3-42D5-65B8-2748-74D6FB51F289}"/>
              </a:ext>
            </a:extLst>
          </p:cNvPr>
          <p:cNvPicPr>
            <a:picLocks noChangeAspect="1"/>
          </p:cNvPicPr>
          <p:nvPr/>
        </p:nvPicPr>
        <p:blipFill>
          <a:blip r:embed="rId2"/>
          <a:stretch>
            <a:fillRect/>
          </a:stretch>
        </p:blipFill>
        <p:spPr>
          <a:xfrm flipH="1">
            <a:off x="0" y="4572000"/>
            <a:ext cx="2286000" cy="2286000"/>
          </a:xfrm>
          <a:prstGeom prst="rect">
            <a:avLst/>
          </a:prstGeom>
        </p:spPr>
      </p:pic>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6096000" y="394634"/>
            <a:ext cx="5674659"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6095999" y="2291865"/>
            <a:ext cx="5674659"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6095999"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9" name="TextBox 8">
            <a:extLst>
              <a:ext uri="{FF2B5EF4-FFF2-40B4-BE49-F238E27FC236}">
                <a16:creationId xmlns:a16="http://schemas.microsoft.com/office/drawing/2014/main" id="{AC54045E-624E-A7E4-D472-780638371395}"/>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
        <p:nvSpPr>
          <p:cNvPr id="18" name="Freeform 17">
            <a:extLst>
              <a:ext uri="{FF2B5EF4-FFF2-40B4-BE49-F238E27FC236}">
                <a16:creationId xmlns:a16="http://schemas.microsoft.com/office/drawing/2014/main" id="{9C0EABAE-DDC4-2D16-C836-BF577446C122}"/>
              </a:ext>
            </a:extLst>
          </p:cNvPr>
          <p:cNvSpPr/>
          <p:nvPr/>
        </p:nvSpPr>
        <p:spPr>
          <a:xfrm flipH="1">
            <a:off x="0" y="-1"/>
            <a:ext cx="5751576" cy="4572001"/>
          </a:xfrm>
          <a:custGeom>
            <a:avLst/>
            <a:gdLst>
              <a:gd name="connsiteX0" fmla="*/ 2274377 w 5746750"/>
              <a:gd name="connsiteY0" fmla="*/ 2286000 h 4572001"/>
              <a:gd name="connsiteX1" fmla="*/ 5746750 w 5746750"/>
              <a:gd name="connsiteY1" fmla="*/ 2286000 h 4572001"/>
              <a:gd name="connsiteX2" fmla="*/ 5746750 w 5746750"/>
              <a:gd name="connsiteY2" fmla="*/ 4571999 h 4572001"/>
              <a:gd name="connsiteX3" fmla="*/ 2274416 w 5746750"/>
              <a:gd name="connsiteY3" fmla="*/ 4571999 h 4572001"/>
              <a:gd name="connsiteX4" fmla="*/ 2274377 w 5746750"/>
              <a:gd name="connsiteY4" fmla="*/ 4572001 h 4572001"/>
              <a:gd name="connsiteX5" fmla="*/ 1131377 w 5746750"/>
              <a:gd name="connsiteY5" fmla="*/ 3429001 h 4572001"/>
              <a:gd name="connsiteX6" fmla="*/ 2274377 w 5746750"/>
              <a:gd name="connsiteY6" fmla="*/ 2286001 h 4572001"/>
              <a:gd name="connsiteX7" fmla="*/ 1143000 w 5746750"/>
              <a:gd name="connsiteY7" fmla="*/ 0 h 4572001"/>
              <a:gd name="connsiteX8" fmla="*/ 5746750 w 5746750"/>
              <a:gd name="connsiteY8" fmla="*/ 0 h 4572001"/>
              <a:gd name="connsiteX9" fmla="*/ 5746750 w 5746750"/>
              <a:gd name="connsiteY9" fmla="*/ 2285999 h 4572001"/>
              <a:gd name="connsiteX10" fmla="*/ 1271985 w 5746750"/>
              <a:gd name="connsiteY10" fmla="*/ 2285999 h 4572001"/>
              <a:gd name="connsiteX11" fmla="*/ 1259865 w 5746750"/>
              <a:gd name="connsiteY11" fmla="*/ 2287849 h 4572001"/>
              <a:gd name="connsiteX12" fmla="*/ 1143000 w 5746750"/>
              <a:gd name="connsiteY12" fmla="*/ 2293750 h 4572001"/>
              <a:gd name="connsiteX13" fmla="*/ 0 w 5746750"/>
              <a:gd name="connsiteY13" fmla="*/ 1150750 h 4572001"/>
              <a:gd name="connsiteX14" fmla="*/ 1143000 w 5746750"/>
              <a:gd name="connsiteY14" fmla="*/ 7750 h 457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46750" h="4572001">
                <a:moveTo>
                  <a:pt x="2274377" y="2286000"/>
                </a:moveTo>
                <a:lnTo>
                  <a:pt x="5746750" y="2286000"/>
                </a:lnTo>
                <a:lnTo>
                  <a:pt x="5746750" y="4571999"/>
                </a:lnTo>
                <a:lnTo>
                  <a:pt x="2274416" y="4571999"/>
                </a:lnTo>
                <a:lnTo>
                  <a:pt x="2274377" y="4572001"/>
                </a:lnTo>
                <a:cubicBezTo>
                  <a:pt x="1643116" y="4572001"/>
                  <a:pt x="1131377" y="4060262"/>
                  <a:pt x="1131377" y="3429001"/>
                </a:cubicBezTo>
                <a:cubicBezTo>
                  <a:pt x="1131377" y="2797740"/>
                  <a:pt x="1643116" y="2286001"/>
                  <a:pt x="2274377" y="2286001"/>
                </a:cubicBezTo>
                <a:close/>
                <a:moveTo>
                  <a:pt x="1143000" y="0"/>
                </a:moveTo>
                <a:lnTo>
                  <a:pt x="5746750" y="0"/>
                </a:lnTo>
                <a:lnTo>
                  <a:pt x="5746750" y="2285999"/>
                </a:lnTo>
                <a:lnTo>
                  <a:pt x="1271985" y="2285999"/>
                </a:lnTo>
                <a:lnTo>
                  <a:pt x="1259865" y="2287849"/>
                </a:lnTo>
                <a:cubicBezTo>
                  <a:pt x="1221441" y="2291751"/>
                  <a:pt x="1182454" y="2293750"/>
                  <a:pt x="1143000" y="2293750"/>
                </a:cubicBezTo>
                <a:cubicBezTo>
                  <a:pt x="511739" y="2293750"/>
                  <a:pt x="0" y="1782011"/>
                  <a:pt x="0" y="1150750"/>
                </a:cubicBezTo>
                <a:cubicBezTo>
                  <a:pt x="0" y="519489"/>
                  <a:pt x="511739" y="7750"/>
                  <a:pt x="1143000" y="7750"/>
                </a:cubicBezTo>
                <a:close/>
              </a:path>
            </a:pathLst>
          </a:cu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Graphic 1">
            <a:extLst>
              <a:ext uri="{FF2B5EF4-FFF2-40B4-BE49-F238E27FC236}">
                <a16:creationId xmlns:a16="http://schemas.microsoft.com/office/drawing/2014/main" id="{CBCAB65C-DAE9-9B35-78DC-250B17AD85A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7212593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3.xml><?xml version="1.0" encoding="utf-8"?>
<p:sldLayout xmlns:a="http://schemas.openxmlformats.org/drawingml/2006/main" xmlns:r="http://schemas.openxmlformats.org/officeDocument/2006/relationships" xmlns:p="http://schemas.openxmlformats.org/presentationml/2006/main" preserve="1">
  <p:cSld name="Pattern Left Half Slide Photo">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CB26276-7C70-EC9D-53D1-18A838219F58}"/>
              </a:ext>
            </a:extLst>
          </p:cNvPr>
          <p:cNvSpPr/>
          <p:nvPr/>
        </p:nvSpPr>
        <p:spPr>
          <a:xfrm>
            <a:off x="0" y="6063916"/>
            <a:ext cx="2637322" cy="7940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6096000" y="394634"/>
            <a:ext cx="5674659"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6095999" y="2291865"/>
            <a:ext cx="5674659"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6095999"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9" name="TextBox 8">
            <a:extLst>
              <a:ext uri="{FF2B5EF4-FFF2-40B4-BE49-F238E27FC236}">
                <a16:creationId xmlns:a16="http://schemas.microsoft.com/office/drawing/2014/main" id="{AC54045E-624E-A7E4-D472-780638371395}"/>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pic>
        <p:nvPicPr>
          <p:cNvPr id="2" name="Graphic 1">
            <a:extLst>
              <a:ext uri="{FF2B5EF4-FFF2-40B4-BE49-F238E27FC236}">
                <a16:creationId xmlns:a16="http://schemas.microsoft.com/office/drawing/2014/main" id="{CBCAB65C-DAE9-9B35-78DC-250B17AD85A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4000" y="6296749"/>
            <a:ext cx="1964025" cy="268585"/>
          </a:xfrm>
          <a:prstGeom prst="rect">
            <a:avLst/>
          </a:prstGeom>
        </p:spPr>
      </p:pic>
      <p:pic>
        <p:nvPicPr>
          <p:cNvPr id="7" name="Picture 6">
            <a:extLst>
              <a:ext uri="{FF2B5EF4-FFF2-40B4-BE49-F238E27FC236}">
                <a16:creationId xmlns:a16="http://schemas.microsoft.com/office/drawing/2014/main" id="{7FF89B88-704B-0CC7-A1F2-0C32424A9645}"/>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flipH="1">
            <a:off x="-1" y="0"/>
            <a:ext cx="12192000" cy="6858000"/>
          </a:xfrm>
          <a:prstGeom prst="rect">
            <a:avLst/>
          </a:prstGeom>
        </p:spPr>
      </p:pic>
      <p:sp>
        <p:nvSpPr>
          <p:cNvPr id="11" name="Round Diagonal Corner Rectangle 9">
            <a:extLst>
              <a:ext uri="{FF2B5EF4-FFF2-40B4-BE49-F238E27FC236}">
                <a16:creationId xmlns:a16="http://schemas.microsoft.com/office/drawing/2014/main" id="{DD73C92C-2FFB-1B14-A2C4-AED9595BC7F4}"/>
              </a:ext>
            </a:extLst>
          </p:cNvPr>
          <p:cNvSpPr/>
          <p:nvPr/>
        </p:nvSpPr>
        <p:spPr>
          <a:xfrm flipH="1">
            <a:off x="2066234" y="1381225"/>
            <a:ext cx="2786086" cy="4795823"/>
          </a:xfrm>
          <a:custGeom>
            <a:avLst/>
            <a:gdLst>
              <a:gd name="csX0" fmla="*/ 463054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463054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1611915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551231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86086" h="4795823">
                <a:moveTo>
                  <a:pt x="1830747" y="7815"/>
                </a:moveTo>
                <a:lnTo>
                  <a:pt x="2786086" y="0"/>
                </a:lnTo>
                <a:lnTo>
                  <a:pt x="2786086" y="0"/>
                </a:lnTo>
                <a:lnTo>
                  <a:pt x="2786086" y="3082308"/>
                </a:lnTo>
                <a:cubicBezTo>
                  <a:pt x="2754824" y="3838231"/>
                  <a:pt x="2062956" y="4780192"/>
                  <a:pt x="1017863" y="4795823"/>
                </a:cubicBezTo>
                <a:lnTo>
                  <a:pt x="7816" y="4795823"/>
                </a:lnTo>
                <a:lnTo>
                  <a:pt x="7816" y="4795823"/>
                </a:lnTo>
                <a:cubicBezTo>
                  <a:pt x="5211" y="3859567"/>
                  <a:pt x="2605" y="2923310"/>
                  <a:pt x="0" y="1987054"/>
                </a:cubicBezTo>
                <a:cubicBezTo>
                  <a:pt x="31260" y="543377"/>
                  <a:pt x="1090453" y="15630"/>
                  <a:pt x="1830747" y="7815"/>
                </a:cubicBezTo>
                <a:close/>
              </a:path>
            </a:pathLst>
          </a:custGeom>
          <a:blipFill>
            <a:blip r:embed="rId5" cstate="email">
              <a:extLst>
                <a:ext uri="{28A0092B-C50C-407E-A947-70E740481C1C}">
                  <a14:useLocalDpi xmlns:a14="http://schemas.microsoft.com/office/drawing/2010/main"/>
                </a:ext>
              </a:extLst>
            </a:blip>
            <a:srcRect/>
            <a:stretch>
              <a:fillRect b="1"/>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773647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4.xml><?xml version="1.0" encoding="utf-8"?>
<p:sldLayout xmlns:a="http://schemas.openxmlformats.org/drawingml/2006/main" xmlns:r="http://schemas.openxmlformats.org/officeDocument/2006/relationships" xmlns:p="http://schemas.openxmlformats.org/presentationml/2006/main" preserve="1">
  <p:cSld name="Lg Pattern Left Half Slide Photo">
    <p:spTree>
      <p:nvGrpSpPr>
        <p:cNvPr id="1" name=""/>
        <p:cNvGrpSpPr/>
        <p:nvPr/>
      </p:nvGrpSpPr>
      <p:grpSpPr>
        <a:xfrm>
          <a:off x="0" y="0"/>
          <a:ext cx="0" cy="0"/>
          <a:chOff x="0" y="0"/>
          <a:chExt cx="0" cy="0"/>
        </a:xfrm>
      </p:grpSpPr>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421205" y="912297"/>
            <a:ext cx="5674659"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421204" y="2809529"/>
            <a:ext cx="6772977" cy="3233036"/>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421204" y="1752845"/>
            <a:ext cx="6648522"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9" name="TextBox 8">
            <a:extLst>
              <a:ext uri="{FF2B5EF4-FFF2-40B4-BE49-F238E27FC236}">
                <a16:creationId xmlns:a16="http://schemas.microsoft.com/office/drawing/2014/main" id="{AC54045E-624E-A7E4-D472-780638371395}"/>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
        <p:nvSpPr>
          <p:cNvPr id="7" name="Round Diagonal Corner Rectangle 9">
            <a:extLst>
              <a:ext uri="{FF2B5EF4-FFF2-40B4-BE49-F238E27FC236}">
                <a16:creationId xmlns:a16="http://schemas.microsoft.com/office/drawing/2014/main" id="{DE8C0C71-017A-836A-F4DD-F95F21EB9891}"/>
              </a:ext>
            </a:extLst>
          </p:cNvPr>
          <p:cNvSpPr/>
          <p:nvPr/>
        </p:nvSpPr>
        <p:spPr>
          <a:xfrm flipH="1">
            <a:off x="463999" y="394633"/>
            <a:ext cx="3281110" cy="5647932"/>
          </a:xfrm>
          <a:custGeom>
            <a:avLst/>
            <a:gdLst>
              <a:gd name="csX0" fmla="*/ 463054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463054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1611915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551231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86086" h="4795823">
                <a:moveTo>
                  <a:pt x="1830747" y="7815"/>
                </a:moveTo>
                <a:lnTo>
                  <a:pt x="2786086" y="0"/>
                </a:lnTo>
                <a:lnTo>
                  <a:pt x="2786086" y="0"/>
                </a:lnTo>
                <a:lnTo>
                  <a:pt x="2786086" y="3082308"/>
                </a:lnTo>
                <a:cubicBezTo>
                  <a:pt x="2754824" y="3838231"/>
                  <a:pt x="2062956" y="4780192"/>
                  <a:pt x="1017863" y="4795823"/>
                </a:cubicBezTo>
                <a:lnTo>
                  <a:pt x="7816" y="4795823"/>
                </a:lnTo>
                <a:lnTo>
                  <a:pt x="7816" y="4795823"/>
                </a:lnTo>
                <a:cubicBezTo>
                  <a:pt x="5211" y="3859567"/>
                  <a:pt x="2605" y="2923310"/>
                  <a:pt x="0" y="1987054"/>
                </a:cubicBezTo>
                <a:cubicBezTo>
                  <a:pt x="31260" y="543377"/>
                  <a:pt x="1090453" y="15630"/>
                  <a:pt x="1830747" y="7815"/>
                </a:cubicBezTo>
                <a:close/>
              </a:path>
            </a:pathLst>
          </a:custGeom>
          <a:blipFill>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9901482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5.xml><?xml version="1.0" encoding="utf-8"?>
<p:sldLayout xmlns:a="http://schemas.openxmlformats.org/drawingml/2006/main" xmlns:r="http://schemas.openxmlformats.org/officeDocument/2006/relationships" xmlns:p="http://schemas.openxmlformats.org/presentationml/2006/main" preserve="1">
  <p:cSld name="Right Half Slide Photo">
    <p:spTree>
      <p:nvGrpSpPr>
        <p:cNvPr id="1" name=""/>
        <p:cNvGrpSpPr/>
        <p:nvPr/>
      </p:nvGrpSpPr>
      <p:grpSpPr>
        <a:xfrm>
          <a:off x="0" y="0"/>
          <a:ext cx="0" cy="0"/>
          <a:chOff x="0" y="0"/>
          <a:chExt cx="0" cy="0"/>
        </a:xfrm>
      </p:grpSpPr>
      <p:sp>
        <p:nvSpPr>
          <p:cNvPr id="34" name="Text Placeholder 3">
            <a:extLst>
              <a:ext uri="{FF2B5EF4-FFF2-40B4-BE49-F238E27FC236}">
                <a16:creationId xmlns:a16="http://schemas.microsoft.com/office/drawing/2014/main" id="{68F54D59-3CEA-2BC1-AA65-110C80128225}"/>
              </a:ext>
            </a:extLst>
          </p:cNvPr>
          <p:cNvSpPr>
            <a:spLocks noGrp="1"/>
          </p:cNvSpPr>
          <p:nvPr>
            <p:ph type="body" sz="quarter" idx="10" hasCustomPrompt="1"/>
          </p:nvPr>
        </p:nvSpPr>
        <p:spPr>
          <a:xfrm>
            <a:off x="310513" y="992867"/>
            <a:ext cx="5198943" cy="494037"/>
          </a:xfrm>
        </p:spPr>
        <p:txBody>
          <a:bodyPr anchor="b"/>
          <a:lstStyle>
            <a:lvl1pPr marL="0" indent="0">
              <a:buNone/>
              <a:defRPr sz="3400">
                <a:solidFill>
                  <a:schemeClr val="tx1"/>
                </a:solidFill>
              </a:defRPr>
            </a:lvl1pPr>
          </a:lstStyle>
          <a:p>
            <a:pPr lvl="0"/>
            <a:r>
              <a:rPr lang="en-US" dirty="0"/>
              <a:t>This is Your Headline</a:t>
            </a:r>
          </a:p>
        </p:txBody>
      </p:sp>
      <p:sp>
        <p:nvSpPr>
          <p:cNvPr id="36" name="Text Placeholder 3">
            <a:extLst>
              <a:ext uri="{FF2B5EF4-FFF2-40B4-BE49-F238E27FC236}">
                <a16:creationId xmlns:a16="http://schemas.microsoft.com/office/drawing/2014/main" id="{6D60FAA9-49CC-0AD8-65B3-628876BD359F}"/>
              </a:ext>
            </a:extLst>
          </p:cNvPr>
          <p:cNvSpPr>
            <a:spLocks noGrp="1"/>
          </p:cNvSpPr>
          <p:nvPr>
            <p:ph type="body" sz="quarter" idx="13" hasCustomPrompt="1"/>
          </p:nvPr>
        </p:nvSpPr>
        <p:spPr>
          <a:xfrm>
            <a:off x="310513" y="1803755"/>
            <a:ext cx="5149383" cy="1607220"/>
          </a:xfrm>
        </p:spPr>
        <p:txBody>
          <a:bodyPr/>
          <a:lstStyle>
            <a:lvl1pPr marL="0" indent="0">
              <a:buNone/>
              <a:defRPr sz="18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Ut </a:t>
            </a:r>
            <a:r>
              <a:rPr lang="en-US" dirty="0" err="1"/>
              <a:t>wisi</a:t>
            </a:r>
            <a:r>
              <a:rPr lang="en-US" dirty="0"/>
              <a: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a:t>
            </a:r>
            <a:r>
              <a:rPr lang="en-US" dirty="0" err="1"/>
              <a:t>exerci</a:t>
            </a:r>
            <a:r>
              <a:rPr lang="en-US" dirty="0"/>
              <a:t> </a:t>
            </a:r>
            <a:r>
              <a:rPr lang="en-US" dirty="0" err="1"/>
              <a:t>tation</a:t>
            </a:r>
            <a:r>
              <a:rPr lang="en-US" dirty="0"/>
              <a:t> </a:t>
            </a:r>
            <a:r>
              <a:rPr lang="en-US" dirty="0" err="1"/>
              <a:t>ullamcorper</a:t>
            </a:r>
            <a:r>
              <a:rPr lang="en-US" dirty="0"/>
              <a:t> </a:t>
            </a:r>
            <a:r>
              <a:rPr lang="en-US" dirty="0" err="1"/>
              <a:t>suscipit</a:t>
            </a:r>
            <a:r>
              <a:rPr lang="en-US" dirty="0"/>
              <a:t> </a:t>
            </a:r>
            <a:r>
              <a:rPr lang="en-US" dirty="0" err="1"/>
              <a:t>lobortis</a:t>
            </a:r>
            <a:r>
              <a:rPr lang="en-US" dirty="0"/>
              <a:t> </a:t>
            </a:r>
            <a:r>
              <a:rPr lang="en-US" dirty="0" err="1"/>
              <a:t>nisl</a:t>
            </a:r>
            <a:r>
              <a:rPr lang="en-US" dirty="0"/>
              <a:t>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a:t>
            </a:r>
          </a:p>
        </p:txBody>
      </p:sp>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310513" y="5311203"/>
            <a:ext cx="5149383" cy="586014"/>
          </a:xfrm>
        </p:spPr>
        <p:txBody>
          <a:bodyPr/>
          <a:lstStyle>
            <a:lvl1pPr marL="0" indent="0">
              <a:buNone/>
              <a:defRPr sz="1200" b="0" i="1">
                <a:solidFill>
                  <a:schemeClr val="bg1">
                    <a:lumMod val="75000"/>
                  </a:schemeClr>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 lobortis nisl ut aliquip.</a:t>
            </a:r>
          </a:p>
        </p:txBody>
      </p:sp>
      <p:sp>
        <p:nvSpPr>
          <p:cNvPr id="50" name="Text Placeholder 3">
            <a:extLst>
              <a:ext uri="{FF2B5EF4-FFF2-40B4-BE49-F238E27FC236}">
                <a16:creationId xmlns:a16="http://schemas.microsoft.com/office/drawing/2014/main" id="{8B152243-4948-EE19-97D7-804AF7494A23}"/>
              </a:ext>
            </a:extLst>
          </p:cNvPr>
          <p:cNvSpPr>
            <a:spLocks noGrp="1"/>
          </p:cNvSpPr>
          <p:nvPr>
            <p:ph type="body" sz="quarter" idx="15" hasCustomPrompt="1"/>
          </p:nvPr>
        </p:nvSpPr>
        <p:spPr>
          <a:xfrm>
            <a:off x="301463"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1" name="Text Placeholder 3">
            <a:extLst>
              <a:ext uri="{FF2B5EF4-FFF2-40B4-BE49-F238E27FC236}">
                <a16:creationId xmlns:a16="http://schemas.microsoft.com/office/drawing/2014/main" id="{A9ECCE7B-8BDF-A7F6-F396-062A87214DB7}"/>
              </a:ext>
            </a:extLst>
          </p:cNvPr>
          <p:cNvSpPr>
            <a:spLocks noGrp="1"/>
          </p:cNvSpPr>
          <p:nvPr>
            <p:ph type="body" sz="quarter" idx="16" hasCustomPrompt="1"/>
          </p:nvPr>
        </p:nvSpPr>
        <p:spPr>
          <a:xfrm>
            <a:off x="2171490"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2" name="Text Placeholder 3">
            <a:extLst>
              <a:ext uri="{FF2B5EF4-FFF2-40B4-BE49-F238E27FC236}">
                <a16:creationId xmlns:a16="http://schemas.microsoft.com/office/drawing/2014/main" id="{3D955AAA-9F58-5681-E4FD-11E10E5BD737}"/>
              </a:ext>
            </a:extLst>
          </p:cNvPr>
          <p:cNvSpPr>
            <a:spLocks noGrp="1"/>
          </p:cNvSpPr>
          <p:nvPr>
            <p:ph type="body" sz="quarter" idx="17" hasCustomPrompt="1"/>
          </p:nvPr>
        </p:nvSpPr>
        <p:spPr>
          <a:xfrm>
            <a:off x="4046587"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2" name="Freeform 1">
            <a:extLst>
              <a:ext uri="{FF2B5EF4-FFF2-40B4-BE49-F238E27FC236}">
                <a16:creationId xmlns:a16="http://schemas.microsoft.com/office/drawing/2014/main" id="{B0C3C95E-DEA5-72D2-5565-D1B175123FD9}"/>
              </a:ext>
            </a:extLst>
          </p:cNvPr>
          <p:cNvSpPr>
            <a:spLocks/>
          </p:cNvSpPr>
          <p:nvPr/>
        </p:nvSpPr>
        <p:spPr>
          <a:xfrm>
            <a:off x="5943600" y="0"/>
            <a:ext cx="6248400" cy="6858000"/>
          </a:xfrm>
          <a:custGeom>
            <a:avLst/>
            <a:gdLst>
              <a:gd name="connsiteX0" fmla="*/ 3429000 w 6248400"/>
              <a:gd name="connsiteY0" fmla="*/ 0 h 6858000"/>
              <a:gd name="connsiteX1" fmla="*/ 3435138 w 6248400"/>
              <a:gd name="connsiteY1" fmla="*/ 155 h 6858000"/>
              <a:gd name="connsiteX2" fmla="*/ 3435138 w 6248400"/>
              <a:gd name="connsiteY2" fmla="*/ 0 h 6858000"/>
              <a:gd name="connsiteX3" fmla="*/ 6248400 w 6248400"/>
              <a:gd name="connsiteY3" fmla="*/ 0 h 6858000"/>
              <a:gd name="connsiteX4" fmla="*/ 6248400 w 6248400"/>
              <a:gd name="connsiteY4" fmla="*/ 6858000 h 6858000"/>
              <a:gd name="connsiteX5" fmla="*/ 3435138 w 6248400"/>
              <a:gd name="connsiteY5" fmla="*/ 6858000 h 6858000"/>
              <a:gd name="connsiteX6" fmla="*/ 3435138 w 6248400"/>
              <a:gd name="connsiteY6" fmla="*/ 6857845 h 6858000"/>
              <a:gd name="connsiteX7" fmla="*/ 3429000 w 6248400"/>
              <a:gd name="connsiteY7" fmla="*/ 6858000 h 6858000"/>
              <a:gd name="connsiteX8" fmla="*/ 0 w 6248400"/>
              <a:gd name="connsiteY8" fmla="*/ 3429000 h 6858000"/>
              <a:gd name="connsiteX9" fmla="*/ 3429000 w 6248400"/>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48400" h="6858000">
                <a:moveTo>
                  <a:pt x="3429000" y="0"/>
                </a:moveTo>
                <a:lnTo>
                  <a:pt x="3435138" y="155"/>
                </a:lnTo>
                <a:lnTo>
                  <a:pt x="3435138" y="0"/>
                </a:lnTo>
                <a:lnTo>
                  <a:pt x="6248400" y="0"/>
                </a:lnTo>
                <a:lnTo>
                  <a:pt x="6248400" y="6858000"/>
                </a:lnTo>
                <a:lnTo>
                  <a:pt x="3435138" y="6858000"/>
                </a:lnTo>
                <a:lnTo>
                  <a:pt x="3435138" y="6857845"/>
                </a:lnTo>
                <a:lnTo>
                  <a:pt x="3429000" y="6858000"/>
                </a:lnTo>
                <a:cubicBezTo>
                  <a:pt x="1535216" y="6858000"/>
                  <a:pt x="0" y="5322784"/>
                  <a:pt x="0" y="3429000"/>
                </a:cubicBezTo>
                <a:cubicBezTo>
                  <a:pt x="0" y="1535216"/>
                  <a:pt x="1535216" y="0"/>
                  <a:pt x="3429000" y="0"/>
                </a:cubicBezTo>
                <a:close/>
              </a:path>
            </a:pathLst>
          </a:custGeom>
          <a:blipFill>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Box 2">
            <a:extLst>
              <a:ext uri="{FF2B5EF4-FFF2-40B4-BE49-F238E27FC236}">
                <a16:creationId xmlns:a16="http://schemas.microsoft.com/office/drawing/2014/main" id="{516E68F7-2BE2-9EB0-307F-9CA60BBBDD93}"/>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31382754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6.xml><?xml version="1.0" encoding="utf-8"?>
<p:sldLayout xmlns:a="http://schemas.openxmlformats.org/drawingml/2006/main" xmlns:r="http://schemas.openxmlformats.org/officeDocument/2006/relationships" xmlns:p="http://schemas.openxmlformats.org/presentationml/2006/main" preserve="1">
  <p:cSld name="Alt Right Half Slide Photo">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AC96D3-42D5-65B8-2748-74D6FB51F289}"/>
              </a:ext>
            </a:extLst>
          </p:cNvPr>
          <p:cNvPicPr>
            <a:picLocks noChangeAspect="1"/>
          </p:cNvPicPr>
          <p:nvPr/>
        </p:nvPicPr>
        <p:blipFill>
          <a:blip r:embed="rId2"/>
          <a:stretch>
            <a:fillRect/>
          </a:stretch>
        </p:blipFill>
        <p:spPr>
          <a:xfrm>
            <a:off x="9906000" y="4572000"/>
            <a:ext cx="2286000" cy="2286000"/>
          </a:xfrm>
          <a:prstGeom prst="rect">
            <a:avLst/>
          </a:prstGeom>
        </p:spPr>
      </p:pic>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1" y="394634"/>
            <a:ext cx="5674659"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21340" y="2291865"/>
            <a:ext cx="5674659"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21340"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9" name="TextBox 8">
            <a:extLst>
              <a:ext uri="{FF2B5EF4-FFF2-40B4-BE49-F238E27FC236}">
                <a16:creationId xmlns:a16="http://schemas.microsoft.com/office/drawing/2014/main" id="{AC54045E-624E-A7E4-D472-780638371395}"/>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
        <p:nvSpPr>
          <p:cNvPr id="6" name="TextBox 5">
            <a:extLst>
              <a:ext uri="{FF2B5EF4-FFF2-40B4-BE49-F238E27FC236}">
                <a16:creationId xmlns:a16="http://schemas.microsoft.com/office/drawing/2014/main" id="{8BF211D3-4FD8-2E86-219C-42012B44D27A}"/>
              </a:ext>
            </a:extLst>
          </p:cNvPr>
          <p:cNvSpPr txBox="1"/>
          <p:nvPr/>
        </p:nvSpPr>
        <p:spPr>
          <a:xfrm>
            <a:off x="10406743" y="-827314"/>
            <a:ext cx="184731" cy="369332"/>
          </a:xfrm>
          <a:prstGeom prst="rect">
            <a:avLst/>
          </a:prstGeom>
          <a:noFill/>
        </p:spPr>
        <p:txBody>
          <a:bodyPr wrap="none" rtlCol="0">
            <a:spAutoFit/>
          </a:bodyPr>
          <a:lstStyle/>
          <a:p>
            <a:endParaRPr lang="en-US" dirty="0"/>
          </a:p>
        </p:txBody>
      </p:sp>
      <p:sp>
        <p:nvSpPr>
          <p:cNvPr id="7" name="Freeform 6">
            <a:extLst>
              <a:ext uri="{FF2B5EF4-FFF2-40B4-BE49-F238E27FC236}">
                <a16:creationId xmlns:a16="http://schemas.microsoft.com/office/drawing/2014/main" id="{6683F0F5-031F-92FF-242F-31CB757AF596}"/>
              </a:ext>
            </a:extLst>
          </p:cNvPr>
          <p:cNvSpPr/>
          <p:nvPr/>
        </p:nvSpPr>
        <p:spPr>
          <a:xfrm>
            <a:off x="6440424" y="-1"/>
            <a:ext cx="5751576" cy="4572001"/>
          </a:xfrm>
          <a:custGeom>
            <a:avLst/>
            <a:gdLst>
              <a:gd name="connsiteX0" fmla="*/ 2274377 w 5746750"/>
              <a:gd name="connsiteY0" fmla="*/ 2286000 h 4572001"/>
              <a:gd name="connsiteX1" fmla="*/ 5746750 w 5746750"/>
              <a:gd name="connsiteY1" fmla="*/ 2286000 h 4572001"/>
              <a:gd name="connsiteX2" fmla="*/ 5746750 w 5746750"/>
              <a:gd name="connsiteY2" fmla="*/ 4571999 h 4572001"/>
              <a:gd name="connsiteX3" fmla="*/ 2274416 w 5746750"/>
              <a:gd name="connsiteY3" fmla="*/ 4571999 h 4572001"/>
              <a:gd name="connsiteX4" fmla="*/ 2274377 w 5746750"/>
              <a:gd name="connsiteY4" fmla="*/ 4572001 h 4572001"/>
              <a:gd name="connsiteX5" fmla="*/ 1131377 w 5746750"/>
              <a:gd name="connsiteY5" fmla="*/ 3429001 h 4572001"/>
              <a:gd name="connsiteX6" fmla="*/ 2274377 w 5746750"/>
              <a:gd name="connsiteY6" fmla="*/ 2286001 h 4572001"/>
              <a:gd name="connsiteX7" fmla="*/ 1143000 w 5746750"/>
              <a:gd name="connsiteY7" fmla="*/ 0 h 4572001"/>
              <a:gd name="connsiteX8" fmla="*/ 5746750 w 5746750"/>
              <a:gd name="connsiteY8" fmla="*/ 0 h 4572001"/>
              <a:gd name="connsiteX9" fmla="*/ 5746750 w 5746750"/>
              <a:gd name="connsiteY9" fmla="*/ 2285999 h 4572001"/>
              <a:gd name="connsiteX10" fmla="*/ 1271985 w 5746750"/>
              <a:gd name="connsiteY10" fmla="*/ 2285999 h 4572001"/>
              <a:gd name="connsiteX11" fmla="*/ 1259865 w 5746750"/>
              <a:gd name="connsiteY11" fmla="*/ 2287849 h 4572001"/>
              <a:gd name="connsiteX12" fmla="*/ 1143000 w 5746750"/>
              <a:gd name="connsiteY12" fmla="*/ 2293750 h 4572001"/>
              <a:gd name="connsiteX13" fmla="*/ 0 w 5746750"/>
              <a:gd name="connsiteY13" fmla="*/ 1150750 h 4572001"/>
              <a:gd name="connsiteX14" fmla="*/ 1143000 w 5746750"/>
              <a:gd name="connsiteY14" fmla="*/ 7750 h 457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46750" h="4572001">
                <a:moveTo>
                  <a:pt x="2274377" y="2286000"/>
                </a:moveTo>
                <a:lnTo>
                  <a:pt x="5746750" y="2286000"/>
                </a:lnTo>
                <a:lnTo>
                  <a:pt x="5746750" y="4571999"/>
                </a:lnTo>
                <a:lnTo>
                  <a:pt x="2274416" y="4571999"/>
                </a:lnTo>
                <a:lnTo>
                  <a:pt x="2274377" y="4572001"/>
                </a:lnTo>
                <a:cubicBezTo>
                  <a:pt x="1643116" y="4572001"/>
                  <a:pt x="1131377" y="4060262"/>
                  <a:pt x="1131377" y="3429001"/>
                </a:cubicBezTo>
                <a:cubicBezTo>
                  <a:pt x="1131377" y="2797740"/>
                  <a:pt x="1643116" y="2286001"/>
                  <a:pt x="2274377" y="2286001"/>
                </a:cubicBezTo>
                <a:close/>
                <a:moveTo>
                  <a:pt x="1143000" y="0"/>
                </a:moveTo>
                <a:lnTo>
                  <a:pt x="5746750" y="0"/>
                </a:lnTo>
                <a:lnTo>
                  <a:pt x="5746750" y="2285999"/>
                </a:lnTo>
                <a:lnTo>
                  <a:pt x="1271985" y="2285999"/>
                </a:lnTo>
                <a:lnTo>
                  <a:pt x="1259865" y="2287849"/>
                </a:lnTo>
                <a:cubicBezTo>
                  <a:pt x="1221441" y="2291751"/>
                  <a:pt x="1182454" y="2293750"/>
                  <a:pt x="1143000" y="2293750"/>
                </a:cubicBezTo>
                <a:cubicBezTo>
                  <a:pt x="511739" y="2293750"/>
                  <a:pt x="0" y="1782011"/>
                  <a:pt x="0" y="1150750"/>
                </a:cubicBezTo>
                <a:cubicBezTo>
                  <a:pt x="0" y="519489"/>
                  <a:pt x="511739" y="7750"/>
                  <a:pt x="1143000" y="7750"/>
                </a:cubicBezTo>
                <a:close/>
              </a:path>
            </a:pathLst>
          </a:custGeom>
          <a:blipFill dpi="0" rotWithShape="0">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671114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7.xml><?xml version="1.0" encoding="utf-8"?>
<p:sldLayout xmlns:a="http://schemas.openxmlformats.org/drawingml/2006/main" xmlns:r="http://schemas.openxmlformats.org/officeDocument/2006/relationships" xmlns:p="http://schemas.openxmlformats.org/presentationml/2006/main" preserve="1">
  <p:cSld name="Pattern Right Half Slide Photo">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40C9A7D-E3AA-A9FA-95D5-6672FD108743}"/>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1" y="394634"/>
            <a:ext cx="5674659"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21340" y="2291865"/>
            <a:ext cx="5674659"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21340"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9" name="TextBox 8">
            <a:extLst>
              <a:ext uri="{FF2B5EF4-FFF2-40B4-BE49-F238E27FC236}">
                <a16:creationId xmlns:a16="http://schemas.microsoft.com/office/drawing/2014/main" id="{AC54045E-624E-A7E4-D472-780638371395}"/>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
        <p:nvSpPr>
          <p:cNvPr id="6" name="TextBox 5">
            <a:extLst>
              <a:ext uri="{FF2B5EF4-FFF2-40B4-BE49-F238E27FC236}">
                <a16:creationId xmlns:a16="http://schemas.microsoft.com/office/drawing/2014/main" id="{8BF211D3-4FD8-2E86-219C-42012B44D27A}"/>
              </a:ext>
            </a:extLst>
          </p:cNvPr>
          <p:cNvSpPr txBox="1"/>
          <p:nvPr/>
        </p:nvSpPr>
        <p:spPr>
          <a:xfrm>
            <a:off x="10406743" y="-827314"/>
            <a:ext cx="184731" cy="369332"/>
          </a:xfrm>
          <a:prstGeom prst="rect">
            <a:avLst/>
          </a:prstGeom>
          <a:noFill/>
        </p:spPr>
        <p:txBody>
          <a:bodyPr wrap="none" rtlCol="0">
            <a:spAutoFit/>
          </a:bodyPr>
          <a:lstStyle/>
          <a:p>
            <a:endParaRPr lang="en-US" dirty="0"/>
          </a:p>
        </p:txBody>
      </p:sp>
      <p:sp>
        <p:nvSpPr>
          <p:cNvPr id="3" name="Round Diagonal Corner Rectangle 9">
            <a:extLst>
              <a:ext uri="{FF2B5EF4-FFF2-40B4-BE49-F238E27FC236}">
                <a16:creationId xmlns:a16="http://schemas.microsoft.com/office/drawing/2014/main" id="{20D1E99A-46CE-B210-5E54-BCB2135F3C08}"/>
              </a:ext>
            </a:extLst>
          </p:cNvPr>
          <p:cNvSpPr/>
          <p:nvPr/>
        </p:nvSpPr>
        <p:spPr>
          <a:xfrm>
            <a:off x="7332947" y="1381225"/>
            <a:ext cx="2786086" cy="4795823"/>
          </a:xfrm>
          <a:custGeom>
            <a:avLst/>
            <a:gdLst>
              <a:gd name="csX0" fmla="*/ 463054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463054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1611915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551231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86086" h="4795823">
                <a:moveTo>
                  <a:pt x="1830747" y="7815"/>
                </a:moveTo>
                <a:lnTo>
                  <a:pt x="2786086" y="0"/>
                </a:lnTo>
                <a:lnTo>
                  <a:pt x="2786086" y="0"/>
                </a:lnTo>
                <a:lnTo>
                  <a:pt x="2786086" y="3082308"/>
                </a:lnTo>
                <a:cubicBezTo>
                  <a:pt x="2754824" y="3838231"/>
                  <a:pt x="2062956" y="4780192"/>
                  <a:pt x="1017863" y="4795823"/>
                </a:cubicBezTo>
                <a:lnTo>
                  <a:pt x="7816" y="4795823"/>
                </a:lnTo>
                <a:lnTo>
                  <a:pt x="7816" y="4795823"/>
                </a:lnTo>
                <a:cubicBezTo>
                  <a:pt x="5211" y="3859567"/>
                  <a:pt x="2605" y="2923310"/>
                  <a:pt x="0" y="1987054"/>
                </a:cubicBezTo>
                <a:cubicBezTo>
                  <a:pt x="31260" y="543377"/>
                  <a:pt x="1090453" y="15630"/>
                  <a:pt x="1830747" y="7815"/>
                </a:cubicBezTo>
                <a:close/>
              </a:path>
            </a:pathLst>
          </a:custGeom>
          <a:blipFill>
            <a:blip r:embed="rId3" cstate="email">
              <a:extLst>
                <a:ext uri="{28A0092B-C50C-407E-A947-70E740481C1C}">
                  <a14:useLocalDpi xmlns:a14="http://schemas.microsoft.com/office/drawing/2010/main"/>
                </a:ext>
              </a:extLst>
            </a:blip>
            <a:srcRect/>
            <a:stretch>
              <a:fillRect b="1"/>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633088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8.xml><?xml version="1.0" encoding="utf-8"?>
<p:sldLayout xmlns:a="http://schemas.openxmlformats.org/drawingml/2006/main" xmlns:r="http://schemas.openxmlformats.org/officeDocument/2006/relationships" xmlns:p="http://schemas.openxmlformats.org/presentationml/2006/main" preserve="1">
  <p:cSld name="Lg Pattern Right Half Slide Photo">
    <p:spTree>
      <p:nvGrpSpPr>
        <p:cNvPr id="1" name=""/>
        <p:cNvGrpSpPr/>
        <p:nvPr/>
      </p:nvGrpSpPr>
      <p:grpSpPr>
        <a:xfrm>
          <a:off x="0" y="0"/>
          <a:ext cx="0" cy="0"/>
          <a:chOff x="0" y="0"/>
          <a:chExt cx="0" cy="0"/>
        </a:xfrm>
      </p:grpSpPr>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64001" y="912297"/>
            <a:ext cx="5674659"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64000" y="2809529"/>
            <a:ext cx="7322838" cy="3233036"/>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est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64000" y="1752845"/>
            <a:ext cx="6648522"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9" name="TextBox 8">
            <a:extLst>
              <a:ext uri="{FF2B5EF4-FFF2-40B4-BE49-F238E27FC236}">
                <a16:creationId xmlns:a16="http://schemas.microsoft.com/office/drawing/2014/main" id="{AC54045E-624E-A7E4-D472-780638371395}"/>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
        <p:nvSpPr>
          <p:cNvPr id="7" name="Round Diagonal Corner Rectangle 9">
            <a:extLst>
              <a:ext uri="{FF2B5EF4-FFF2-40B4-BE49-F238E27FC236}">
                <a16:creationId xmlns:a16="http://schemas.microsoft.com/office/drawing/2014/main" id="{35890561-D8C3-FECC-5F59-FFF2D066F58A}"/>
              </a:ext>
            </a:extLst>
          </p:cNvPr>
          <p:cNvSpPr/>
          <p:nvPr/>
        </p:nvSpPr>
        <p:spPr>
          <a:xfrm>
            <a:off x="8485065" y="394633"/>
            <a:ext cx="3281110" cy="5647932"/>
          </a:xfrm>
          <a:custGeom>
            <a:avLst/>
            <a:gdLst>
              <a:gd name="csX0" fmla="*/ 463054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463054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1611915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551231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86086" h="4795823">
                <a:moveTo>
                  <a:pt x="1830747" y="7815"/>
                </a:moveTo>
                <a:lnTo>
                  <a:pt x="2786086" y="0"/>
                </a:lnTo>
                <a:lnTo>
                  <a:pt x="2786086" y="0"/>
                </a:lnTo>
                <a:lnTo>
                  <a:pt x="2786086" y="3082308"/>
                </a:lnTo>
                <a:cubicBezTo>
                  <a:pt x="2754824" y="3838231"/>
                  <a:pt x="2062956" y="4780192"/>
                  <a:pt x="1017863" y="4795823"/>
                </a:cubicBezTo>
                <a:lnTo>
                  <a:pt x="7816" y="4795823"/>
                </a:lnTo>
                <a:lnTo>
                  <a:pt x="7816" y="4795823"/>
                </a:lnTo>
                <a:cubicBezTo>
                  <a:pt x="5211" y="3859567"/>
                  <a:pt x="2605" y="2923310"/>
                  <a:pt x="0" y="1987054"/>
                </a:cubicBezTo>
                <a:cubicBezTo>
                  <a:pt x="31260" y="543377"/>
                  <a:pt x="1090453" y="15630"/>
                  <a:pt x="1830747" y="7815"/>
                </a:cubicBezTo>
                <a:close/>
              </a:path>
            </a:pathLst>
          </a:custGeom>
          <a:blipFill>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5337444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9.xml><?xml version="1.0" encoding="utf-8"?>
<p:sldLayout xmlns:a="http://schemas.openxmlformats.org/drawingml/2006/main" xmlns:r="http://schemas.openxmlformats.org/officeDocument/2006/relationships" xmlns:p="http://schemas.openxmlformats.org/presentationml/2006/main" preserve="1">
  <p:cSld name="Icons and Categories 1 Slide">
    <p:spTree>
      <p:nvGrpSpPr>
        <p:cNvPr id="1" name=""/>
        <p:cNvGrpSpPr/>
        <p:nvPr/>
      </p:nvGrpSpPr>
      <p:grpSpPr>
        <a:xfrm>
          <a:off x="0" y="0"/>
          <a:ext cx="0" cy="0"/>
          <a:chOff x="0" y="0"/>
          <a:chExt cx="0" cy="0"/>
        </a:xfrm>
      </p:grpSpPr>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421342" y="4088813"/>
            <a:ext cx="2556635" cy="1236947"/>
          </a:xfrm>
        </p:spPr>
        <p:txBody>
          <a:bodyPr/>
          <a:lstStyle>
            <a:lvl1pPr marL="0" indent="0">
              <a:buNone/>
              <a:defRPr sz="125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 </a:t>
            </a:r>
            <a:r>
              <a:rPr lang="en-US" dirty="0" err="1"/>
              <a:t>Quisque</a:t>
            </a:r>
            <a:r>
              <a:rPr lang="en-US" dirty="0"/>
              <a:t> vel </a:t>
            </a:r>
            <a:r>
              <a:rPr lang="en-US" dirty="0" err="1"/>
              <a:t>mollis</a:t>
            </a:r>
            <a:r>
              <a:rPr lang="en-US" dirty="0"/>
              <a:t> </a:t>
            </a:r>
            <a:r>
              <a:rPr lang="en-US" dirty="0" err="1"/>
              <a:t>massa</a:t>
            </a:r>
            <a:r>
              <a:rPr lang="en-US" dirty="0"/>
              <a:t>, vel </a:t>
            </a:r>
            <a:r>
              <a:rPr lang="en-US" dirty="0" err="1"/>
              <a:t>feugiat</a:t>
            </a:r>
            <a:r>
              <a:rPr lang="en-US" dirty="0"/>
              <a:t> </a:t>
            </a:r>
            <a:r>
              <a:rPr lang="en-US" dirty="0" err="1"/>
              <a:t>turpis</a:t>
            </a:r>
            <a:r>
              <a:rPr lang="en-US" dirty="0"/>
              <a:t>. </a:t>
            </a:r>
            <a:r>
              <a:rPr lang="en-US" dirty="0" err="1"/>
              <a:t>Curabtur</a:t>
            </a:r>
            <a:r>
              <a:rPr lang="en-US" dirty="0"/>
              <a:t> </a:t>
            </a:r>
            <a:r>
              <a:rPr lang="en-US" dirty="0" err="1"/>
              <a:t>rutrum</a:t>
            </a:r>
            <a:r>
              <a:rPr lang="en-US" dirty="0"/>
              <a:t> </a:t>
            </a:r>
            <a:r>
              <a:rPr lang="en-US" dirty="0" err="1"/>
              <a:t>eleifend</a:t>
            </a:r>
            <a:r>
              <a:rPr lang="en-US" dirty="0"/>
              <a:t> </a:t>
            </a:r>
            <a:r>
              <a:rPr lang="en-US" dirty="0" err="1"/>
              <a:t>porttitor</a:t>
            </a:r>
            <a:r>
              <a:rPr lang="en-US" dirty="0"/>
              <a:t>.</a:t>
            </a:r>
          </a:p>
        </p:txBody>
      </p:sp>
      <p:sp>
        <p:nvSpPr>
          <p:cNvPr id="50" name="Text Placeholder 3">
            <a:extLst>
              <a:ext uri="{FF2B5EF4-FFF2-40B4-BE49-F238E27FC236}">
                <a16:creationId xmlns:a16="http://schemas.microsoft.com/office/drawing/2014/main" id="{8B152243-4948-EE19-97D7-804AF7494A23}"/>
              </a:ext>
            </a:extLst>
          </p:cNvPr>
          <p:cNvSpPr>
            <a:spLocks noGrp="1"/>
          </p:cNvSpPr>
          <p:nvPr>
            <p:ph type="body" sz="quarter" idx="15" hasCustomPrompt="1"/>
          </p:nvPr>
        </p:nvSpPr>
        <p:spPr>
          <a:xfrm>
            <a:off x="421340" y="3196420"/>
            <a:ext cx="2556637" cy="837773"/>
          </a:xfrm>
        </p:spPr>
        <p:txBody>
          <a:bodyPr/>
          <a:lstStyle>
            <a:lvl1pPr marL="0" indent="0">
              <a:buNone/>
              <a:defRPr sz="15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5" name="Text Placeholder 12">
            <a:extLst>
              <a:ext uri="{FF2B5EF4-FFF2-40B4-BE49-F238E27FC236}">
                <a16:creationId xmlns:a16="http://schemas.microsoft.com/office/drawing/2014/main" id="{014170B3-D417-72E7-066E-189F980B5983}"/>
              </a:ext>
            </a:extLst>
          </p:cNvPr>
          <p:cNvSpPr>
            <a:spLocks noGrp="1"/>
          </p:cNvSpPr>
          <p:nvPr>
            <p:ph type="body" sz="quarter" idx="18" hasCustomPrompt="1"/>
          </p:nvPr>
        </p:nvSpPr>
        <p:spPr>
          <a:xfrm>
            <a:off x="421340" y="2462774"/>
            <a:ext cx="2556637" cy="466772"/>
          </a:xfrm>
        </p:spPr>
        <p:txBody>
          <a:bodyPr/>
          <a:lstStyle>
            <a:lvl1pPr>
              <a:defRPr sz="2600"/>
            </a:lvl1pPr>
          </a:lstStyle>
          <a:p>
            <a:pPr lvl="0"/>
            <a:r>
              <a:rPr lang="en-US" dirty="0"/>
              <a:t>Category</a:t>
            </a:r>
          </a:p>
        </p:txBody>
      </p:sp>
      <p:sp>
        <p:nvSpPr>
          <p:cNvPr id="6" name="Text Placeholder 3">
            <a:extLst>
              <a:ext uri="{FF2B5EF4-FFF2-40B4-BE49-F238E27FC236}">
                <a16:creationId xmlns:a16="http://schemas.microsoft.com/office/drawing/2014/main" id="{C67E38CB-A706-747C-3CAF-B03E0A68A253}"/>
              </a:ext>
            </a:extLst>
          </p:cNvPr>
          <p:cNvSpPr>
            <a:spLocks noGrp="1"/>
          </p:cNvSpPr>
          <p:nvPr>
            <p:ph type="body" sz="quarter" idx="19" hasCustomPrompt="1"/>
          </p:nvPr>
        </p:nvSpPr>
        <p:spPr>
          <a:xfrm>
            <a:off x="3337535" y="4088813"/>
            <a:ext cx="2556635" cy="1236947"/>
          </a:xfrm>
        </p:spPr>
        <p:txBody>
          <a:bodyPr/>
          <a:lstStyle>
            <a:lvl1pPr marL="0" indent="0">
              <a:buNone/>
              <a:defRPr sz="125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 </a:t>
            </a:r>
            <a:r>
              <a:rPr lang="en-US" dirty="0" err="1"/>
              <a:t>Quisque</a:t>
            </a:r>
            <a:r>
              <a:rPr lang="en-US" dirty="0"/>
              <a:t> vel </a:t>
            </a:r>
            <a:r>
              <a:rPr lang="en-US" dirty="0" err="1"/>
              <a:t>mollis</a:t>
            </a:r>
            <a:r>
              <a:rPr lang="en-US" dirty="0"/>
              <a:t> </a:t>
            </a:r>
            <a:r>
              <a:rPr lang="en-US" dirty="0" err="1"/>
              <a:t>massa</a:t>
            </a:r>
            <a:r>
              <a:rPr lang="en-US" dirty="0"/>
              <a:t>, vel </a:t>
            </a:r>
            <a:r>
              <a:rPr lang="en-US" dirty="0" err="1"/>
              <a:t>feugiat</a:t>
            </a:r>
            <a:r>
              <a:rPr lang="en-US" dirty="0"/>
              <a:t> </a:t>
            </a:r>
            <a:r>
              <a:rPr lang="en-US" dirty="0" err="1"/>
              <a:t>turpis</a:t>
            </a:r>
            <a:r>
              <a:rPr lang="en-US" dirty="0"/>
              <a:t>. </a:t>
            </a:r>
            <a:r>
              <a:rPr lang="en-US" dirty="0" err="1"/>
              <a:t>Curabtur</a:t>
            </a:r>
            <a:r>
              <a:rPr lang="en-US" dirty="0"/>
              <a:t> </a:t>
            </a:r>
            <a:r>
              <a:rPr lang="en-US" dirty="0" err="1"/>
              <a:t>rutrum</a:t>
            </a:r>
            <a:r>
              <a:rPr lang="en-US" dirty="0"/>
              <a:t> </a:t>
            </a:r>
            <a:r>
              <a:rPr lang="en-US" dirty="0" err="1"/>
              <a:t>eleifend</a:t>
            </a:r>
            <a:r>
              <a:rPr lang="en-US" dirty="0"/>
              <a:t> </a:t>
            </a:r>
            <a:r>
              <a:rPr lang="en-US" dirty="0" err="1"/>
              <a:t>porttitor</a:t>
            </a:r>
            <a:r>
              <a:rPr lang="en-US" dirty="0"/>
              <a:t>.</a:t>
            </a:r>
          </a:p>
        </p:txBody>
      </p:sp>
      <p:sp>
        <p:nvSpPr>
          <p:cNvPr id="7" name="Text Placeholder 3">
            <a:extLst>
              <a:ext uri="{FF2B5EF4-FFF2-40B4-BE49-F238E27FC236}">
                <a16:creationId xmlns:a16="http://schemas.microsoft.com/office/drawing/2014/main" id="{DD2CCD63-DD73-92FE-1FA1-562D9FCF7563}"/>
              </a:ext>
            </a:extLst>
          </p:cNvPr>
          <p:cNvSpPr>
            <a:spLocks noGrp="1"/>
          </p:cNvSpPr>
          <p:nvPr>
            <p:ph type="body" sz="quarter" idx="20" hasCustomPrompt="1"/>
          </p:nvPr>
        </p:nvSpPr>
        <p:spPr>
          <a:xfrm>
            <a:off x="3337533" y="3196420"/>
            <a:ext cx="2556637" cy="837773"/>
          </a:xfrm>
        </p:spPr>
        <p:txBody>
          <a:bodyPr/>
          <a:lstStyle>
            <a:lvl1pPr marL="0" indent="0">
              <a:buNone/>
              <a:defRPr sz="15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endParaRPr lang="en-US" dirty="0"/>
          </a:p>
        </p:txBody>
      </p:sp>
      <p:sp>
        <p:nvSpPr>
          <p:cNvPr id="8" name="Text Placeholder 12">
            <a:extLst>
              <a:ext uri="{FF2B5EF4-FFF2-40B4-BE49-F238E27FC236}">
                <a16:creationId xmlns:a16="http://schemas.microsoft.com/office/drawing/2014/main" id="{F2F36E3C-A410-50EA-AF02-9154B02721E4}"/>
              </a:ext>
            </a:extLst>
          </p:cNvPr>
          <p:cNvSpPr>
            <a:spLocks noGrp="1"/>
          </p:cNvSpPr>
          <p:nvPr>
            <p:ph type="body" sz="quarter" idx="21" hasCustomPrompt="1"/>
          </p:nvPr>
        </p:nvSpPr>
        <p:spPr>
          <a:xfrm>
            <a:off x="3337533" y="2462774"/>
            <a:ext cx="2556637" cy="466772"/>
          </a:xfrm>
        </p:spPr>
        <p:txBody>
          <a:bodyPr/>
          <a:lstStyle>
            <a:lvl1pPr>
              <a:defRPr sz="2600"/>
            </a:lvl1pPr>
          </a:lstStyle>
          <a:p>
            <a:pPr lvl="0"/>
            <a:r>
              <a:rPr lang="en-US" dirty="0"/>
              <a:t>Category</a:t>
            </a:r>
          </a:p>
        </p:txBody>
      </p:sp>
      <p:sp>
        <p:nvSpPr>
          <p:cNvPr id="11" name="Text Placeholder 3">
            <a:extLst>
              <a:ext uri="{FF2B5EF4-FFF2-40B4-BE49-F238E27FC236}">
                <a16:creationId xmlns:a16="http://schemas.microsoft.com/office/drawing/2014/main" id="{4CF61DF8-9C6A-89D6-1B5F-CA13FE881924}"/>
              </a:ext>
            </a:extLst>
          </p:cNvPr>
          <p:cNvSpPr>
            <a:spLocks noGrp="1"/>
          </p:cNvSpPr>
          <p:nvPr>
            <p:ph type="body" sz="quarter" idx="22" hasCustomPrompt="1"/>
          </p:nvPr>
        </p:nvSpPr>
        <p:spPr>
          <a:xfrm>
            <a:off x="6253729" y="4088813"/>
            <a:ext cx="2556635" cy="1236947"/>
          </a:xfrm>
        </p:spPr>
        <p:txBody>
          <a:bodyPr/>
          <a:lstStyle>
            <a:lvl1pPr marL="0" indent="0">
              <a:buNone/>
              <a:defRPr sz="125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 </a:t>
            </a:r>
            <a:r>
              <a:rPr lang="en-US" dirty="0" err="1"/>
              <a:t>Quisque</a:t>
            </a:r>
            <a:r>
              <a:rPr lang="en-US" dirty="0"/>
              <a:t> vel </a:t>
            </a:r>
            <a:r>
              <a:rPr lang="en-US" dirty="0" err="1"/>
              <a:t>mollis</a:t>
            </a:r>
            <a:r>
              <a:rPr lang="en-US" dirty="0"/>
              <a:t> </a:t>
            </a:r>
            <a:r>
              <a:rPr lang="en-US" dirty="0" err="1"/>
              <a:t>massa</a:t>
            </a:r>
            <a:r>
              <a:rPr lang="en-US" dirty="0"/>
              <a:t>, vel </a:t>
            </a:r>
            <a:r>
              <a:rPr lang="en-US" dirty="0" err="1"/>
              <a:t>feugiat</a:t>
            </a:r>
            <a:r>
              <a:rPr lang="en-US" dirty="0"/>
              <a:t> </a:t>
            </a:r>
            <a:r>
              <a:rPr lang="en-US" dirty="0" err="1"/>
              <a:t>turpis</a:t>
            </a:r>
            <a:r>
              <a:rPr lang="en-US" dirty="0"/>
              <a:t>. </a:t>
            </a:r>
            <a:r>
              <a:rPr lang="en-US" dirty="0" err="1"/>
              <a:t>Curabtur</a:t>
            </a:r>
            <a:r>
              <a:rPr lang="en-US" dirty="0"/>
              <a:t> </a:t>
            </a:r>
            <a:r>
              <a:rPr lang="en-US" dirty="0" err="1"/>
              <a:t>rutrum</a:t>
            </a:r>
            <a:r>
              <a:rPr lang="en-US" dirty="0"/>
              <a:t> </a:t>
            </a:r>
            <a:r>
              <a:rPr lang="en-US" dirty="0" err="1"/>
              <a:t>eleifend</a:t>
            </a:r>
            <a:r>
              <a:rPr lang="en-US" dirty="0"/>
              <a:t> </a:t>
            </a:r>
            <a:r>
              <a:rPr lang="en-US" dirty="0" err="1"/>
              <a:t>porttitor</a:t>
            </a:r>
            <a:r>
              <a:rPr lang="en-US" dirty="0"/>
              <a:t>.</a:t>
            </a:r>
          </a:p>
        </p:txBody>
      </p:sp>
      <p:sp>
        <p:nvSpPr>
          <p:cNvPr id="12" name="Text Placeholder 3">
            <a:extLst>
              <a:ext uri="{FF2B5EF4-FFF2-40B4-BE49-F238E27FC236}">
                <a16:creationId xmlns:a16="http://schemas.microsoft.com/office/drawing/2014/main" id="{5C553888-99BD-3569-85AC-38697A2B1E87}"/>
              </a:ext>
            </a:extLst>
          </p:cNvPr>
          <p:cNvSpPr>
            <a:spLocks noGrp="1"/>
          </p:cNvSpPr>
          <p:nvPr>
            <p:ph type="body" sz="quarter" idx="23" hasCustomPrompt="1"/>
          </p:nvPr>
        </p:nvSpPr>
        <p:spPr>
          <a:xfrm>
            <a:off x="6253727" y="3196420"/>
            <a:ext cx="2556637" cy="837773"/>
          </a:xfrm>
        </p:spPr>
        <p:txBody>
          <a:bodyPr/>
          <a:lstStyle>
            <a:lvl1pPr marL="0" indent="0">
              <a:buNone/>
              <a:defRPr sz="15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endParaRPr lang="en-US" dirty="0"/>
          </a:p>
        </p:txBody>
      </p:sp>
      <p:sp>
        <p:nvSpPr>
          <p:cNvPr id="13" name="Text Placeholder 12">
            <a:extLst>
              <a:ext uri="{FF2B5EF4-FFF2-40B4-BE49-F238E27FC236}">
                <a16:creationId xmlns:a16="http://schemas.microsoft.com/office/drawing/2014/main" id="{2D530EF3-5E19-6F10-611D-C5A9B050C40E}"/>
              </a:ext>
            </a:extLst>
          </p:cNvPr>
          <p:cNvSpPr>
            <a:spLocks noGrp="1"/>
          </p:cNvSpPr>
          <p:nvPr>
            <p:ph type="body" sz="quarter" idx="24" hasCustomPrompt="1"/>
          </p:nvPr>
        </p:nvSpPr>
        <p:spPr>
          <a:xfrm>
            <a:off x="6253727" y="2462774"/>
            <a:ext cx="2556637" cy="466772"/>
          </a:xfrm>
        </p:spPr>
        <p:txBody>
          <a:bodyPr/>
          <a:lstStyle>
            <a:lvl1pPr>
              <a:defRPr sz="2600"/>
            </a:lvl1pPr>
          </a:lstStyle>
          <a:p>
            <a:pPr lvl="0"/>
            <a:r>
              <a:rPr lang="en-US" dirty="0"/>
              <a:t>Category</a:t>
            </a:r>
          </a:p>
        </p:txBody>
      </p:sp>
      <p:sp>
        <p:nvSpPr>
          <p:cNvPr id="14" name="Text Placeholder 3">
            <a:extLst>
              <a:ext uri="{FF2B5EF4-FFF2-40B4-BE49-F238E27FC236}">
                <a16:creationId xmlns:a16="http://schemas.microsoft.com/office/drawing/2014/main" id="{47503C2B-3916-D942-2EAD-3FB92A3848D6}"/>
              </a:ext>
            </a:extLst>
          </p:cNvPr>
          <p:cNvSpPr>
            <a:spLocks noGrp="1"/>
          </p:cNvSpPr>
          <p:nvPr>
            <p:ph type="body" sz="quarter" idx="25" hasCustomPrompt="1"/>
          </p:nvPr>
        </p:nvSpPr>
        <p:spPr>
          <a:xfrm>
            <a:off x="9206995" y="4088813"/>
            <a:ext cx="2556635" cy="1236947"/>
          </a:xfrm>
        </p:spPr>
        <p:txBody>
          <a:bodyPr/>
          <a:lstStyle>
            <a:lvl1pPr marL="0" indent="0">
              <a:buNone/>
              <a:defRPr sz="125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 </a:t>
            </a:r>
            <a:r>
              <a:rPr lang="en-US" dirty="0" err="1"/>
              <a:t>Quisque</a:t>
            </a:r>
            <a:r>
              <a:rPr lang="en-US" dirty="0"/>
              <a:t> vel </a:t>
            </a:r>
            <a:r>
              <a:rPr lang="en-US" dirty="0" err="1"/>
              <a:t>mollis</a:t>
            </a:r>
            <a:r>
              <a:rPr lang="en-US" dirty="0"/>
              <a:t> </a:t>
            </a:r>
            <a:r>
              <a:rPr lang="en-US" dirty="0" err="1"/>
              <a:t>massa</a:t>
            </a:r>
            <a:r>
              <a:rPr lang="en-US" dirty="0"/>
              <a:t>, vel </a:t>
            </a:r>
            <a:r>
              <a:rPr lang="en-US" dirty="0" err="1"/>
              <a:t>feugiat</a:t>
            </a:r>
            <a:r>
              <a:rPr lang="en-US" dirty="0"/>
              <a:t> </a:t>
            </a:r>
            <a:r>
              <a:rPr lang="en-US" dirty="0" err="1"/>
              <a:t>turpis</a:t>
            </a:r>
            <a:r>
              <a:rPr lang="en-US" dirty="0"/>
              <a:t>. </a:t>
            </a:r>
            <a:r>
              <a:rPr lang="en-US" dirty="0" err="1"/>
              <a:t>Curabtur</a:t>
            </a:r>
            <a:r>
              <a:rPr lang="en-US" dirty="0"/>
              <a:t> </a:t>
            </a:r>
            <a:r>
              <a:rPr lang="en-US" dirty="0" err="1"/>
              <a:t>rutrum</a:t>
            </a:r>
            <a:r>
              <a:rPr lang="en-US" dirty="0"/>
              <a:t> </a:t>
            </a:r>
            <a:r>
              <a:rPr lang="en-US" dirty="0" err="1"/>
              <a:t>eleifend</a:t>
            </a:r>
            <a:r>
              <a:rPr lang="en-US" dirty="0"/>
              <a:t> </a:t>
            </a:r>
            <a:r>
              <a:rPr lang="en-US" dirty="0" err="1"/>
              <a:t>porttitor</a:t>
            </a:r>
            <a:r>
              <a:rPr lang="en-US" dirty="0"/>
              <a:t>.</a:t>
            </a:r>
          </a:p>
        </p:txBody>
      </p:sp>
      <p:sp>
        <p:nvSpPr>
          <p:cNvPr id="15" name="Text Placeholder 3">
            <a:extLst>
              <a:ext uri="{FF2B5EF4-FFF2-40B4-BE49-F238E27FC236}">
                <a16:creationId xmlns:a16="http://schemas.microsoft.com/office/drawing/2014/main" id="{91A527B1-B7C0-28BB-9D82-CDBC8CC19F63}"/>
              </a:ext>
            </a:extLst>
          </p:cNvPr>
          <p:cNvSpPr>
            <a:spLocks noGrp="1"/>
          </p:cNvSpPr>
          <p:nvPr>
            <p:ph type="body" sz="quarter" idx="26" hasCustomPrompt="1"/>
          </p:nvPr>
        </p:nvSpPr>
        <p:spPr>
          <a:xfrm>
            <a:off x="9206993" y="3196420"/>
            <a:ext cx="2556637" cy="837773"/>
          </a:xfrm>
        </p:spPr>
        <p:txBody>
          <a:bodyPr/>
          <a:lstStyle>
            <a:lvl1pPr marL="0" indent="0">
              <a:buNone/>
              <a:defRPr sz="15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endParaRPr lang="en-US" dirty="0"/>
          </a:p>
        </p:txBody>
      </p:sp>
      <p:sp>
        <p:nvSpPr>
          <p:cNvPr id="16" name="Text Placeholder 12">
            <a:extLst>
              <a:ext uri="{FF2B5EF4-FFF2-40B4-BE49-F238E27FC236}">
                <a16:creationId xmlns:a16="http://schemas.microsoft.com/office/drawing/2014/main" id="{C7834659-4DF6-26E6-1CEB-0EFAE7419424}"/>
              </a:ext>
            </a:extLst>
          </p:cNvPr>
          <p:cNvSpPr>
            <a:spLocks noGrp="1"/>
          </p:cNvSpPr>
          <p:nvPr>
            <p:ph type="body" sz="quarter" idx="27" hasCustomPrompt="1"/>
          </p:nvPr>
        </p:nvSpPr>
        <p:spPr>
          <a:xfrm>
            <a:off x="9206993" y="2462774"/>
            <a:ext cx="2556637" cy="466772"/>
          </a:xfrm>
        </p:spPr>
        <p:txBody>
          <a:bodyPr/>
          <a:lstStyle>
            <a:lvl1pPr>
              <a:defRPr sz="2600"/>
            </a:lvl1pPr>
          </a:lstStyle>
          <a:p>
            <a:pPr lvl="0"/>
            <a:r>
              <a:rPr lang="en-US" dirty="0"/>
              <a:t>Category</a:t>
            </a:r>
          </a:p>
        </p:txBody>
      </p:sp>
    </p:spTree>
    <p:extLst>
      <p:ext uri="{BB962C8B-B14F-4D97-AF65-F5344CB8AC3E}">
        <p14:creationId xmlns:p14="http://schemas.microsoft.com/office/powerpoint/2010/main" val="26117931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0.xml><?xml version="1.0" encoding="utf-8"?>
<p:sldLayout xmlns:a="http://schemas.openxmlformats.org/drawingml/2006/main" xmlns:r="http://schemas.openxmlformats.org/officeDocument/2006/relationships" xmlns:p="http://schemas.openxmlformats.org/presentationml/2006/main" preserve="1">
  <p:cSld name="Icons and Categories 2 Slide">
    <p:spTree>
      <p:nvGrpSpPr>
        <p:cNvPr id="1" name=""/>
        <p:cNvGrpSpPr/>
        <p:nvPr/>
      </p:nvGrpSpPr>
      <p:grpSpPr>
        <a:xfrm>
          <a:off x="0" y="0"/>
          <a:ext cx="0" cy="0"/>
          <a:chOff x="0" y="0"/>
          <a:chExt cx="0" cy="0"/>
        </a:xfrm>
      </p:grpSpPr>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421342" y="3196420"/>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5" name="Text Placeholder 12">
            <a:extLst>
              <a:ext uri="{FF2B5EF4-FFF2-40B4-BE49-F238E27FC236}">
                <a16:creationId xmlns:a16="http://schemas.microsoft.com/office/drawing/2014/main" id="{014170B3-D417-72E7-066E-189F980B5983}"/>
              </a:ext>
            </a:extLst>
          </p:cNvPr>
          <p:cNvSpPr>
            <a:spLocks noGrp="1"/>
          </p:cNvSpPr>
          <p:nvPr>
            <p:ph type="body" sz="quarter" idx="18" hasCustomPrompt="1"/>
          </p:nvPr>
        </p:nvSpPr>
        <p:spPr>
          <a:xfrm>
            <a:off x="421340" y="2462774"/>
            <a:ext cx="2556637" cy="466772"/>
          </a:xfrm>
        </p:spPr>
        <p:txBody>
          <a:bodyPr/>
          <a:lstStyle>
            <a:lvl1pPr>
              <a:defRPr sz="2600"/>
            </a:lvl1pPr>
          </a:lstStyle>
          <a:p>
            <a:pPr lvl="0"/>
            <a:r>
              <a:rPr lang="en-US" dirty="0"/>
              <a:t>Category</a:t>
            </a:r>
          </a:p>
        </p:txBody>
      </p:sp>
      <p:sp>
        <p:nvSpPr>
          <p:cNvPr id="8" name="Text Placeholder 12">
            <a:extLst>
              <a:ext uri="{FF2B5EF4-FFF2-40B4-BE49-F238E27FC236}">
                <a16:creationId xmlns:a16="http://schemas.microsoft.com/office/drawing/2014/main" id="{F2F36E3C-A410-50EA-AF02-9154B02721E4}"/>
              </a:ext>
            </a:extLst>
          </p:cNvPr>
          <p:cNvSpPr>
            <a:spLocks noGrp="1"/>
          </p:cNvSpPr>
          <p:nvPr>
            <p:ph type="body" sz="quarter" idx="21" hasCustomPrompt="1"/>
          </p:nvPr>
        </p:nvSpPr>
        <p:spPr>
          <a:xfrm>
            <a:off x="3337533" y="2462774"/>
            <a:ext cx="2556637" cy="466772"/>
          </a:xfrm>
        </p:spPr>
        <p:txBody>
          <a:bodyPr/>
          <a:lstStyle>
            <a:lvl1pPr>
              <a:defRPr sz="2600"/>
            </a:lvl1pPr>
          </a:lstStyle>
          <a:p>
            <a:pPr lvl="0"/>
            <a:r>
              <a:rPr lang="en-US" dirty="0"/>
              <a:t>Category</a:t>
            </a:r>
          </a:p>
        </p:txBody>
      </p:sp>
      <p:sp>
        <p:nvSpPr>
          <p:cNvPr id="13" name="Text Placeholder 12">
            <a:extLst>
              <a:ext uri="{FF2B5EF4-FFF2-40B4-BE49-F238E27FC236}">
                <a16:creationId xmlns:a16="http://schemas.microsoft.com/office/drawing/2014/main" id="{2D530EF3-5E19-6F10-611D-C5A9B050C40E}"/>
              </a:ext>
            </a:extLst>
          </p:cNvPr>
          <p:cNvSpPr>
            <a:spLocks noGrp="1"/>
          </p:cNvSpPr>
          <p:nvPr>
            <p:ph type="body" sz="quarter" idx="24" hasCustomPrompt="1"/>
          </p:nvPr>
        </p:nvSpPr>
        <p:spPr>
          <a:xfrm>
            <a:off x="6253727" y="2462774"/>
            <a:ext cx="2556637" cy="466772"/>
          </a:xfrm>
        </p:spPr>
        <p:txBody>
          <a:bodyPr/>
          <a:lstStyle>
            <a:lvl1pPr>
              <a:defRPr sz="2600"/>
            </a:lvl1pPr>
          </a:lstStyle>
          <a:p>
            <a:pPr lvl="0"/>
            <a:r>
              <a:rPr lang="en-US" dirty="0"/>
              <a:t>Category</a:t>
            </a:r>
          </a:p>
        </p:txBody>
      </p:sp>
      <p:sp>
        <p:nvSpPr>
          <p:cNvPr id="16" name="Text Placeholder 12">
            <a:extLst>
              <a:ext uri="{FF2B5EF4-FFF2-40B4-BE49-F238E27FC236}">
                <a16:creationId xmlns:a16="http://schemas.microsoft.com/office/drawing/2014/main" id="{C7834659-4DF6-26E6-1CEB-0EFAE7419424}"/>
              </a:ext>
            </a:extLst>
          </p:cNvPr>
          <p:cNvSpPr>
            <a:spLocks noGrp="1"/>
          </p:cNvSpPr>
          <p:nvPr>
            <p:ph type="body" sz="quarter" idx="27" hasCustomPrompt="1"/>
          </p:nvPr>
        </p:nvSpPr>
        <p:spPr>
          <a:xfrm>
            <a:off x="9206993" y="2462774"/>
            <a:ext cx="2556637" cy="466772"/>
          </a:xfrm>
        </p:spPr>
        <p:txBody>
          <a:bodyPr/>
          <a:lstStyle>
            <a:lvl1pPr>
              <a:defRPr sz="2600"/>
            </a:lvl1pPr>
          </a:lstStyle>
          <a:p>
            <a:pPr lvl="0"/>
            <a:r>
              <a:rPr lang="en-US" dirty="0"/>
              <a:t>Category</a:t>
            </a:r>
          </a:p>
        </p:txBody>
      </p:sp>
      <p:sp>
        <p:nvSpPr>
          <p:cNvPr id="24" name="Text Placeholder 3">
            <a:extLst>
              <a:ext uri="{FF2B5EF4-FFF2-40B4-BE49-F238E27FC236}">
                <a16:creationId xmlns:a16="http://schemas.microsoft.com/office/drawing/2014/main" id="{4C76AE82-989E-6521-699A-82D487D89766}"/>
              </a:ext>
            </a:extLst>
          </p:cNvPr>
          <p:cNvSpPr>
            <a:spLocks noGrp="1"/>
          </p:cNvSpPr>
          <p:nvPr>
            <p:ph type="body" sz="quarter" idx="28" hasCustomPrompt="1"/>
          </p:nvPr>
        </p:nvSpPr>
        <p:spPr>
          <a:xfrm>
            <a:off x="421340" y="3376698"/>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25" name="Text Placeholder 3">
            <a:extLst>
              <a:ext uri="{FF2B5EF4-FFF2-40B4-BE49-F238E27FC236}">
                <a16:creationId xmlns:a16="http://schemas.microsoft.com/office/drawing/2014/main" id="{D6E39FA8-269F-96EE-74F3-FA061AA8E040}"/>
              </a:ext>
            </a:extLst>
          </p:cNvPr>
          <p:cNvSpPr>
            <a:spLocks noGrp="1"/>
          </p:cNvSpPr>
          <p:nvPr>
            <p:ph type="body" sz="quarter" idx="29" hasCustomPrompt="1"/>
          </p:nvPr>
        </p:nvSpPr>
        <p:spPr>
          <a:xfrm>
            <a:off x="421342" y="4186447"/>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26" name="Text Placeholder 3">
            <a:extLst>
              <a:ext uri="{FF2B5EF4-FFF2-40B4-BE49-F238E27FC236}">
                <a16:creationId xmlns:a16="http://schemas.microsoft.com/office/drawing/2014/main" id="{4A5EDD25-3F91-A433-B0E4-9106726775EF}"/>
              </a:ext>
            </a:extLst>
          </p:cNvPr>
          <p:cNvSpPr>
            <a:spLocks noGrp="1"/>
          </p:cNvSpPr>
          <p:nvPr>
            <p:ph type="body" sz="quarter" idx="30" hasCustomPrompt="1"/>
          </p:nvPr>
        </p:nvSpPr>
        <p:spPr>
          <a:xfrm>
            <a:off x="421340" y="4366725"/>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28" name="Text Placeholder 3">
            <a:extLst>
              <a:ext uri="{FF2B5EF4-FFF2-40B4-BE49-F238E27FC236}">
                <a16:creationId xmlns:a16="http://schemas.microsoft.com/office/drawing/2014/main" id="{8C5A5699-5764-224F-3EF1-ECE74F5CB0A8}"/>
              </a:ext>
            </a:extLst>
          </p:cNvPr>
          <p:cNvSpPr>
            <a:spLocks noGrp="1"/>
          </p:cNvSpPr>
          <p:nvPr>
            <p:ph type="body" sz="quarter" idx="32" hasCustomPrompt="1"/>
          </p:nvPr>
        </p:nvSpPr>
        <p:spPr>
          <a:xfrm>
            <a:off x="421342" y="5183349"/>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29" name="Text Placeholder 3">
            <a:extLst>
              <a:ext uri="{FF2B5EF4-FFF2-40B4-BE49-F238E27FC236}">
                <a16:creationId xmlns:a16="http://schemas.microsoft.com/office/drawing/2014/main" id="{6E0F48E6-E8C2-A51B-79A7-D6C57DAA6A66}"/>
              </a:ext>
            </a:extLst>
          </p:cNvPr>
          <p:cNvSpPr>
            <a:spLocks noGrp="1"/>
          </p:cNvSpPr>
          <p:nvPr>
            <p:ph type="body" sz="quarter" idx="33" hasCustomPrompt="1"/>
          </p:nvPr>
        </p:nvSpPr>
        <p:spPr>
          <a:xfrm>
            <a:off x="421340" y="5363627"/>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cxnSp>
        <p:nvCxnSpPr>
          <p:cNvPr id="36" name="Straight Connector 35">
            <a:extLst>
              <a:ext uri="{FF2B5EF4-FFF2-40B4-BE49-F238E27FC236}">
                <a16:creationId xmlns:a16="http://schemas.microsoft.com/office/drawing/2014/main" id="{3C58C637-2F24-9A57-5D85-790460DB954F}"/>
              </a:ext>
            </a:extLst>
          </p:cNvPr>
          <p:cNvCxnSpPr>
            <a:cxnSpLocks/>
          </p:cNvCxnSpPr>
          <p:nvPr/>
        </p:nvCxnSpPr>
        <p:spPr>
          <a:xfrm flipH="1">
            <a:off x="523925" y="4026404"/>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BA7F15C-5DCA-96F9-0761-95903725DD09}"/>
              </a:ext>
            </a:extLst>
          </p:cNvPr>
          <p:cNvCxnSpPr>
            <a:cxnSpLocks/>
          </p:cNvCxnSpPr>
          <p:nvPr/>
        </p:nvCxnSpPr>
        <p:spPr>
          <a:xfrm flipH="1">
            <a:off x="523925" y="5027068"/>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
        <p:nvSpPr>
          <p:cNvPr id="43" name="Text Placeholder 3">
            <a:extLst>
              <a:ext uri="{FF2B5EF4-FFF2-40B4-BE49-F238E27FC236}">
                <a16:creationId xmlns:a16="http://schemas.microsoft.com/office/drawing/2014/main" id="{E7922F8B-0439-93B6-6D78-2D1B5EEF1118}"/>
              </a:ext>
            </a:extLst>
          </p:cNvPr>
          <p:cNvSpPr>
            <a:spLocks noGrp="1"/>
          </p:cNvSpPr>
          <p:nvPr>
            <p:ph type="body" sz="quarter" idx="34" hasCustomPrompt="1"/>
          </p:nvPr>
        </p:nvSpPr>
        <p:spPr>
          <a:xfrm>
            <a:off x="3337070" y="3196420"/>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44" name="Text Placeholder 3">
            <a:extLst>
              <a:ext uri="{FF2B5EF4-FFF2-40B4-BE49-F238E27FC236}">
                <a16:creationId xmlns:a16="http://schemas.microsoft.com/office/drawing/2014/main" id="{C1D55D93-3356-7DE5-FEA0-6A66FCCF8FE3}"/>
              </a:ext>
            </a:extLst>
          </p:cNvPr>
          <p:cNvSpPr>
            <a:spLocks noGrp="1"/>
          </p:cNvSpPr>
          <p:nvPr>
            <p:ph type="body" sz="quarter" idx="35" hasCustomPrompt="1"/>
          </p:nvPr>
        </p:nvSpPr>
        <p:spPr>
          <a:xfrm>
            <a:off x="3337068" y="3376698"/>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45" name="Text Placeholder 3">
            <a:extLst>
              <a:ext uri="{FF2B5EF4-FFF2-40B4-BE49-F238E27FC236}">
                <a16:creationId xmlns:a16="http://schemas.microsoft.com/office/drawing/2014/main" id="{198A7A1D-7C2D-DE4D-BD38-01FF5728B866}"/>
              </a:ext>
            </a:extLst>
          </p:cNvPr>
          <p:cNvSpPr>
            <a:spLocks noGrp="1"/>
          </p:cNvSpPr>
          <p:nvPr>
            <p:ph type="body" sz="quarter" idx="36" hasCustomPrompt="1"/>
          </p:nvPr>
        </p:nvSpPr>
        <p:spPr>
          <a:xfrm>
            <a:off x="3337070" y="4186447"/>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46" name="Text Placeholder 3">
            <a:extLst>
              <a:ext uri="{FF2B5EF4-FFF2-40B4-BE49-F238E27FC236}">
                <a16:creationId xmlns:a16="http://schemas.microsoft.com/office/drawing/2014/main" id="{8249D444-3F8C-EAC4-B4F2-C86493B4AB62}"/>
              </a:ext>
            </a:extLst>
          </p:cNvPr>
          <p:cNvSpPr>
            <a:spLocks noGrp="1"/>
          </p:cNvSpPr>
          <p:nvPr>
            <p:ph type="body" sz="quarter" idx="37" hasCustomPrompt="1"/>
          </p:nvPr>
        </p:nvSpPr>
        <p:spPr>
          <a:xfrm>
            <a:off x="3337068" y="4366725"/>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47" name="Text Placeholder 3">
            <a:extLst>
              <a:ext uri="{FF2B5EF4-FFF2-40B4-BE49-F238E27FC236}">
                <a16:creationId xmlns:a16="http://schemas.microsoft.com/office/drawing/2014/main" id="{73433571-CBF5-CB84-E0EE-A8142CBA4F8D}"/>
              </a:ext>
            </a:extLst>
          </p:cNvPr>
          <p:cNvSpPr>
            <a:spLocks noGrp="1"/>
          </p:cNvSpPr>
          <p:nvPr>
            <p:ph type="body" sz="quarter" idx="38" hasCustomPrompt="1"/>
          </p:nvPr>
        </p:nvSpPr>
        <p:spPr>
          <a:xfrm>
            <a:off x="3337070" y="5183349"/>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48" name="Text Placeholder 3">
            <a:extLst>
              <a:ext uri="{FF2B5EF4-FFF2-40B4-BE49-F238E27FC236}">
                <a16:creationId xmlns:a16="http://schemas.microsoft.com/office/drawing/2014/main" id="{648136A3-548C-8DBB-3EB5-93860EF79D10}"/>
              </a:ext>
            </a:extLst>
          </p:cNvPr>
          <p:cNvSpPr>
            <a:spLocks noGrp="1"/>
          </p:cNvSpPr>
          <p:nvPr>
            <p:ph type="body" sz="quarter" idx="39" hasCustomPrompt="1"/>
          </p:nvPr>
        </p:nvSpPr>
        <p:spPr>
          <a:xfrm>
            <a:off x="3337068" y="5363627"/>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cxnSp>
        <p:nvCxnSpPr>
          <p:cNvPr id="49" name="Straight Connector 48">
            <a:extLst>
              <a:ext uri="{FF2B5EF4-FFF2-40B4-BE49-F238E27FC236}">
                <a16:creationId xmlns:a16="http://schemas.microsoft.com/office/drawing/2014/main" id="{AE9AAA07-89DB-7AF9-92BC-438ADB664353}"/>
              </a:ext>
            </a:extLst>
          </p:cNvPr>
          <p:cNvCxnSpPr>
            <a:cxnSpLocks/>
          </p:cNvCxnSpPr>
          <p:nvPr/>
        </p:nvCxnSpPr>
        <p:spPr>
          <a:xfrm flipH="1">
            <a:off x="3439653" y="4026404"/>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DD87091-CBBA-3914-835C-92C08E85F321}"/>
              </a:ext>
            </a:extLst>
          </p:cNvPr>
          <p:cNvCxnSpPr>
            <a:cxnSpLocks/>
          </p:cNvCxnSpPr>
          <p:nvPr/>
        </p:nvCxnSpPr>
        <p:spPr>
          <a:xfrm flipH="1">
            <a:off x="3439653" y="5027068"/>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
        <p:nvSpPr>
          <p:cNvPr id="52" name="Text Placeholder 3">
            <a:extLst>
              <a:ext uri="{FF2B5EF4-FFF2-40B4-BE49-F238E27FC236}">
                <a16:creationId xmlns:a16="http://schemas.microsoft.com/office/drawing/2014/main" id="{5E4FBF2B-65C3-94B6-4333-4B8FFD96EEB3}"/>
              </a:ext>
            </a:extLst>
          </p:cNvPr>
          <p:cNvSpPr>
            <a:spLocks noGrp="1"/>
          </p:cNvSpPr>
          <p:nvPr>
            <p:ph type="body" sz="quarter" idx="40" hasCustomPrompt="1"/>
          </p:nvPr>
        </p:nvSpPr>
        <p:spPr>
          <a:xfrm>
            <a:off x="6252798" y="3196420"/>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53" name="Text Placeholder 3">
            <a:extLst>
              <a:ext uri="{FF2B5EF4-FFF2-40B4-BE49-F238E27FC236}">
                <a16:creationId xmlns:a16="http://schemas.microsoft.com/office/drawing/2014/main" id="{05CA9FA7-1E4E-BB01-F7E2-C27A5A68860F}"/>
              </a:ext>
            </a:extLst>
          </p:cNvPr>
          <p:cNvSpPr>
            <a:spLocks noGrp="1"/>
          </p:cNvSpPr>
          <p:nvPr>
            <p:ph type="body" sz="quarter" idx="41" hasCustomPrompt="1"/>
          </p:nvPr>
        </p:nvSpPr>
        <p:spPr>
          <a:xfrm>
            <a:off x="6252796" y="3376698"/>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54" name="Text Placeholder 3">
            <a:extLst>
              <a:ext uri="{FF2B5EF4-FFF2-40B4-BE49-F238E27FC236}">
                <a16:creationId xmlns:a16="http://schemas.microsoft.com/office/drawing/2014/main" id="{C26F1B35-271A-C6F1-487E-1D5F02A94FF9}"/>
              </a:ext>
            </a:extLst>
          </p:cNvPr>
          <p:cNvSpPr>
            <a:spLocks noGrp="1"/>
          </p:cNvSpPr>
          <p:nvPr>
            <p:ph type="body" sz="quarter" idx="42" hasCustomPrompt="1"/>
          </p:nvPr>
        </p:nvSpPr>
        <p:spPr>
          <a:xfrm>
            <a:off x="6252798" y="4186447"/>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55" name="Text Placeholder 3">
            <a:extLst>
              <a:ext uri="{FF2B5EF4-FFF2-40B4-BE49-F238E27FC236}">
                <a16:creationId xmlns:a16="http://schemas.microsoft.com/office/drawing/2014/main" id="{E29EBE81-8296-239B-44C5-FFF53DB91858}"/>
              </a:ext>
            </a:extLst>
          </p:cNvPr>
          <p:cNvSpPr>
            <a:spLocks noGrp="1"/>
          </p:cNvSpPr>
          <p:nvPr>
            <p:ph type="body" sz="quarter" idx="43" hasCustomPrompt="1"/>
          </p:nvPr>
        </p:nvSpPr>
        <p:spPr>
          <a:xfrm>
            <a:off x="6252796" y="4366725"/>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56" name="Text Placeholder 3">
            <a:extLst>
              <a:ext uri="{FF2B5EF4-FFF2-40B4-BE49-F238E27FC236}">
                <a16:creationId xmlns:a16="http://schemas.microsoft.com/office/drawing/2014/main" id="{E7D94F0F-1A0D-4AD7-8BA2-3C576CD31944}"/>
              </a:ext>
            </a:extLst>
          </p:cNvPr>
          <p:cNvSpPr>
            <a:spLocks noGrp="1"/>
          </p:cNvSpPr>
          <p:nvPr>
            <p:ph type="body" sz="quarter" idx="44" hasCustomPrompt="1"/>
          </p:nvPr>
        </p:nvSpPr>
        <p:spPr>
          <a:xfrm>
            <a:off x="6252798" y="5183349"/>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57" name="Text Placeholder 3">
            <a:extLst>
              <a:ext uri="{FF2B5EF4-FFF2-40B4-BE49-F238E27FC236}">
                <a16:creationId xmlns:a16="http://schemas.microsoft.com/office/drawing/2014/main" id="{4E74DB85-45B6-FA28-83AA-9E3F7513A7E1}"/>
              </a:ext>
            </a:extLst>
          </p:cNvPr>
          <p:cNvSpPr>
            <a:spLocks noGrp="1"/>
          </p:cNvSpPr>
          <p:nvPr>
            <p:ph type="body" sz="quarter" idx="45" hasCustomPrompt="1"/>
          </p:nvPr>
        </p:nvSpPr>
        <p:spPr>
          <a:xfrm>
            <a:off x="6252796" y="5363627"/>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cxnSp>
        <p:nvCxnSpPr>
          <p:cNvPr id="58" name="Straight Connector 57">
            <a:extLst>
              <a:ext uri="{FF2B5EF4-FFF2-40B4-BE49-F238E27FC236}">
                <a16:creationId xmlns:a16="http://schemas.microsoft.com/office/drawing/2014/main" id="{FDD3CDD0-60AD-A839-0BFD-50E7F8481696}"/>
              </a:ext>
            </a:extLst>
          </p:cNvPr>
          <p:cNvCxnSpPr>
            <a:cxnSpLocks/>
          </p:cNvCxnSpPr>
          <p:nvPr/>
        </p:nvCxnSpPr>
        <p:spPr>
          <a:xfrm flipH="1">
            <a:off x="6355381" y="4026404"/>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A06104D-F1D0-7789-57EC-7C539E9D0C8A}"/>
              </a:ext>
            </a:extLst>
          </p:cNvPr>
          <p:cNvCxnSpPr>
            <a:cxnSpLocks/>
          </p:cNvCxnSpPr>
          <p:nvPr/>
        </p:nvCxnSpPr>
        <p:spPr>
          <a:xfrm flipH="1">
            <a:off x="6355381" y="5027068"/>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
        <p:nvSpPr>
          <p:cNvPr id="60" name="Text Placeholder 3">
            <a:extLst>
              <a:ext uri="{FF2B5EF4-FFF2-40B4-BE49-F238E27FC236}">
                <a16:creationId xmlns:a16="http://schemas.microsoft.com/office/drawing/2014/main" id="{8A2ECB70-0344-CBE7-2B4B-FF3EA80544D8}"/>
              </a:ext>
            </a:extLst>
          </p:cNvPr>
          <p:cNvSpPr>
            <a:spLocks noGrp="1"/>
          </p:cNvSpPr>
          <p:nvPr>
            <p:ph type="body" sz="quarter" idx="46" hasCustomPrompt="1"/>
          </p:nvPr>
        </p:nvSpPr>
        <p:spPr>
          <a:xfrm>
            <a:off x="9272044" y="3196420"/>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61" name="Text Placeholder 3">
            <a:extLst>
              <a:ext uri="{FF2B5EF4-FFF2-40B4-BE49-F238E27FC236}">
                <a16:creationId xmlns:a16="http://schemas.microsoft.com/office/drawing/2014/main" id="{8F7B8D46-D7E3-2707-EE79-2E3B82A7E65E}"/>
              </a:ext>
            </a:extLst>
          </p:cNvPr>
          <p:cNvSpPr>
            <a:spLocks noGrp="1"/>
          </p:cNvSpPr>
          <p:nvPr>
            <p:ph type="body" sz="quarter" idx="47" hasCustomPrompt="1"/>
          </p:nvPr>
        </p:nvSpPr>
        <p:spPr>
          <a:xfrm>
            <a:off x="9272042" y="3376698"/>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62" name="Text Placeholder 3">
            <a:extLst>
              <a:ext uri="{FF2B5EF4-FFF2-40B4-BE49-F238E27FC236}">
                <a16:creationId xmlns:a16="http://schemas.microsoft.com/office/drawing/2014/main" id="{C28677DE-6BAF-A10C-F141-2F65E286E57C}"/>
              </a:ext>
            </a:extLst>
          </p:cNvPr>
          <p:cNvSpPr>
            <a:spLocks noGrp="1"/>
          </p:cNvSpPr>
          <p:nvPr>
            <p:ph type="body" sz="quarter" idx="48" hasCustomPrompt="1"/>
          </p:nvPr>
        </p:nvSpPr>
        <p:spPr>
          <a:xfrm>
            <a:off x="9272044" y="4186447"/>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63" name="Text Placeholder 3">
            <a:extLst>
              <a:ext uri="{FF2B5EF4-FFF2-40B4-BE49-F238E27FC236}">
                <a16:creationId xmlns:a16="http://schemas.microsoft.com/office/drawing/2014/main" id="{95BDE852-963A-4C33-DC47-5192F123C91E}"/>
              </a:ext>
            </a:extLst>
          </p:cNvPr>
          <p:cNvSpPr>
            <a:spLocks noGrp="1"/>
          </p:cNvSpPr>
          <p:nvPr>
            <p:ph type="body" sz="quarter" idx="49" hasCustomPrompt="1"/>
          </p:nvPr>
        </p:nvSpPr>
        <p:spPr>
          <a:xfrm>
            <a:off x="9272042" y="4366725"/>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64" name="Text Placeholder 3">
            <a:extLst>
              <a:ext uri="{FF2B5EF4-FFF2-40B4-BE49-F238E27FC236}">
                <a16:creationId xmlns:a16="http://schemas.microsoft.com/office/drawing/2014/main" id="{3D30C875-36B6-F488-82A7-DD757A4DC401}"/>
              </a:ext>
            </a:extLst>
          </p:cNvPr>
          <p:cNvSpPr>
            <a:spLocks noGrp="1"/>
          </p:cNvSpPr>
          <p:nvPr>
            <p:ph type="body" sz="quarter" idx="50" hasCustomPrompt="1"/>
          </p:nvPr>
        </p:nvSpPr>
        <p:spPr>
          <a:xfrm>
            <a:off x="9272044" y="5183349"/>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65" name="Text Placeholder 3">
            <a:extLst>
              <a:ext uri="{FF2B5EF4-FFF2-40B4-BE49-F238E27FC236}">
                <a16:creationId xmlns:a16="http://schemas.microsoft.com/office/drawing/2014/main" id="{56232D7D-5028-1481-53FA-C2C4986451EC}"/>
              </a:ext>
            </a:extLst>
          </p:cNvPr>
          <p:cNvSpPr>
            <a:spLocks noGrp="1"/>
          </p:cNvSpPr>
          <p:nvPr>
            <p:ph type="body" sz="quarter" idx="51" hasCustomPrompt="1"/>
          </p:nvPr>
        </p:nvSpPr>
        <p:spPr>
          <a:xfrm>
            <a:off x="9272042" y="5363627"/>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cxnSp>
        <p:nvCxnSpPr>
          <p:cNvPr id="66" name="Straight Connector 65">
            <a:extLst>
              <a:ext uri="{FF2B5EF4-FFF2-40B4-BE49-F238E27FC236}">
                <a16:creationId xmlns:a16="http://schemas.microsoft.com/office/drawing/2014/main" id="{0D5A60C7-E2BB-193E-254D-0D729E2AA608}"/>
              </a:ext>
            </a:extLst>
          </p:cNvPr>
          <p:cNvCxnSpPr>
            <a:cxnSpLocks/>
          </p:cNvCxnSpPr>
          <p:nvPr/>
        </p:nvCxnSpPr>
        <p:spPr>
          <a:xfrm flipH="1">
            <a:off x="9374627" y="4026404"/>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0294432-160F-F603-4764-040D5384FA29}"/>
              </a:ext>
            </a:extLst>
          </p:cNvPr>
          <p:cNvCxnSpPr>
            <a:cxnSpLocks/>
          </p:cNvCxnSpPr>
          <p:nvPr/>
        </p:nvCxnSpPr>
        <p:spPr>
          <a:xfrm flipH="1">
            <a:off x="9374627" y="5027068"/>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17931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1.xml><?xml version="1.0" encoding="utf-8"?>
<p:sldLayout xmlns:a="http://schemas.openxmlformats.org/drawingml/2006/main" xmlns:r="http://schemas.openxmlformats.org/officeDocument/2006/relationships" xmlns:p="http://schemas.openxmlformats.org/presentationml/2006/main" preserve="1">
  <p:cSld name="Pattern and Categories 1 Slide">
    <p:spTree>
      <p:nvGrpSpPr>
        <p:cNvPr id="1" name=""/>
        <p:cNvGrpSpPr/>
        <p:nvPr/>
      </p:nvGrpSpPr>
      <p:grpSpPr>
        <a:xfrm>
          <a:off x="0" y="0"/>
          <a:ext cx="0" cy="0"/>
          <a:chOff x="0" y="0"/>
          <a:chExt cx="0" cy="0"/>
        </a:xfrm>
      </p:grpSpPr>
      <p:sp>
        <p:nvSpPr>
          <p:cNvPr id="10" name="Round Diagonal Corner Rectangle 9">
            <a:extLst>
              <a:ext uri="{FF2B5EF4-FFF2-40B4-BE49-F238E27FC236}">
                <a16:creationId xmlns:a16="http://schemas.microsoft.com/office/drawing/2014/main" id="{68D52B02-4391-E536-EA92-F15828D0300D}"/>
              </a:ext>
            </a:extLst>
          </p:cNvPr>
          <p:cNvSpPr/>
          <p:nvPr/>
        </p:nvSpPr>
        <p:spPr>
          <a:xfrm flipH="1">
            <a:off x="3932150" y="1277310"/>
            <a:ext cx="3758774" cy="4547865"/>
          </a:xfrm>
          <a:prstGeom prst="round2Diag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Round Diagonal Corner Rectangle 1">
            <a:extLst>
              <a:ext uri="{FF2B5EF4-FFF2-40B4-BE49-F238E27FC236}">
                <a16:creationId xmlns:a16="http://schemas.microsoft.com/office/drawing/2014/main" id="{89D948C4-C585-C20A-95E9-B81D8EA5A335}"/>
              </a:ext>
            </a:extLst>
          </p:cNvPr>
          <p:cNvSpPr/>
          <p:nvPr/>
        </p:nvSpPr>
        <p:spPr>
          <a:xfrm>
            <a:off x="8013353" y="1277310"/>
            <a:ext cx="3758774" cy="4547865"/>
          </a:xfrm>
          <a:prstGeom prst="round2Diag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29" name="Text Placeholder 1">
            <a:extLst>
              <a:ext uri="{FF2B5EF4-FFF2-40B4-BE49-F238E27FC236}">
                <a16:creationId xmlns:a16="http://schemas.microsoft.com/office/drawing/2014/main" id="{C3742D30-C7BE-391B-22A8-637E9CB8471E}"/>
              </a:ext>
            </a:extLst>
          </p:cNvPr>
          <p:cNvSpPr>
            <a:spLocks noGrp="1"/>
          </p:cNvSpPr>
          <p:nvPr>
            <p:ph type="body" sz="quarter" idx="16" hasCustomPrompt="1"/>
          </p:nvPr>
        </p:nvSpPr>
        <p:spPr>
          <a:xfrm>
            <a:off x="8399816" y="2438353"/>
            <a:ext cx="2915087" cy="2871376"/>
          </a:xfrm>
        </p:spPr>
        <p:txBody>
          <a:bodyPr/>
          <a:lstStyle>
            <a:lvl1pPr>
              <a:defRPr sz="1200" b="0">
                <a:solidFill>
                  <a:schemeClr val="bg1"/>
                </a:solidFill>
                <a:latin typeface="Arial" panose="020B0604020202020204" pitchFamily="34" charset="0"/>
                <a:cs typeface="Arial" panose="020B0604020202020204" pitchFamily="34" charset="0"/>
              </a:defRPr>
            </a:lvl1pPr>
          </a:lstStyle>
          <a:p>
            <a:pPr>
              <a:lnSpc>
                <a:spcPct val="100000"/>
              </a:lnSpc>
            </a:pPr>
            <a:r>
              <a:rPr lang="en-US" dirty="0"/>
              <a:t>Body copy. Aenean </a:t>
            </a:r>
            <a:r>
              <a:rPr lang="en-US" dirty="0" err="1"/>
              <a:t>eget</a:t>
            </a:r>
            <a:r>
              <a:rPr lang="en-US" dirty="0"/>
              <a:t> nisi non </a:t>
            </a:r>
            <a:r>
              <a:rPr lang="en-US" dirty="0" err="1"/>
              <a:t>metus</a:t>
            </a:r>
            <a:r>
              <a:rPr lang="en-US" dirty="0"/>
              <a:t> </a:t>
            </a:r>
            <a:r>
              <a:rPr lang="en-US" dirty="0" err="1"/>
              <a:t>blandit</a:t>
            </a:r>
            <a:r>
              <a:rPr lang="en-US" dirty="0"/>
              <a:t> auctor a at ligula. </a:t>
            </a:r>
            <a:r>
              <a:rPr lang="en-US" dirty="0" err="1"/>
              <a:t>Vivamus</a:t>
            </a:r>
            <a:r>
              <a:rPr lang="en-US" dirty="0"/>
              <a:t> </a:t>
            </a:r>
            <a:r>
              <a:rPr lang="en-US" dirty="0" err="1"/>
              <a:t>ultricies</a:t>
            </a:r>
            <a:r>
              <a:rPr lang="en-US" dirty="0"/>
              <a:t> </a:t>
            </a:r>
            <a:r>
              <a:rPr lang="en-US" dirty="0" err="1"/>
              <a:t>rutrum</a:t>
            </a:r>
            <a:r>
              <a:rPr lang="en-US" dirty="0"/>
              <a:t> </a:t>
            </a:r>
            <a:r>
              <a:rPr lang="en-US" dirty="0" err="1"/>
              <a:t>augue</a:t>
            </a:r>
            <a:r>
              <a:rPr lang="en-US" dirty="0"/>
              <a:t> id </a:t>
            </a:r>
            <a:r>
              <a:rPr lang="en-US" dirty="0" err="1"/>
              <a:t>tempor</a:t>
            </a:r>
            <a:r>
              <a:rPr lang="en-US" dirty="0"/>
              <a:t>. In </a:t>
            </a:r>
            <a:r>
              <a:rPr lang="en-US" dirty="0" err="1"/>
              <a:t>consectetur</a:t>
            </a:r>
            <a:r>
              <a:rPr lang="en-US" dirty="0"/>
              <a:t> </a:t>
            </a:r>
            <a:r>
              <a:rPr lang="en-US" dirty="0" err="1"/>
              <a:t>hendrerit</a:t>
            </a:r>
            <a:r>
              <a:rPr lang="en-US" dirty="0"/>
              <a:t> eros, sed </a:t>
            </a:r>
            <a:r>
              <a:rPr lang="en-US" dirty="0" err="1"/>
              <a:t>laoreet</a:t>
            </a:r>
            <a:r>
              <a:rPr lang="en-US" dirty="0"/>
              <a:t> </a:t>
            </a:r>
            <a:r>
              <a:rPr lang="en-US" dirty="0" err="1"/>
              <a:t>metus</a:t>
            </a:r>
            <a:r>
              <a:rPr lang="en-US" dirty="0"/>
              <a:t> </a:t>
            </a:r>
            <a:r>
              <a:rPr lang="en-US" dirty="0" err="1"/>
              <a:t>bibendum</a:t>
            </a:r>
            <a:r>
              <a:rPr lang="en-US" dirty="0"/>
              <a:t> et. </a:t>
            </a:r>
            <a:r>
              <a:rPr lang="en-US" dirty="0" err="1"/>
              <a:t>Nulla</a:t>
            </a:r>
            <a:r>
              <a:rPr lang="en-US" dirty="0"/>
              <a:t> </a:t>
            </a:r>
            <a:r>
              <a:rPr lang="en-US" dirty="0" err="1"/>
              <a:t>facilisi</a:t>
            </a:r>
            <a:r>
              <a:rPr lang="en-US" dirty="0"/>
              <a:t>. Aenean </a:t>
            </a:r>
            <a:r>
              <a:rPr lang="en-US" dirty="0" err="1"/>
              <a:t>bibendum</a:t>
            </a:r>
            <a:r>
              <a:rPr lang="en-US" dirty="0"/>
              <a:t> libero id </a:t>
            </a:r>
            <a:r>
              <a:rPr lang="en-US" dirty="0" err="1"/>
              <a:t>felis</a:t>
            </a:r>
            <a:r>
              <a:rPr lang="en-US" dirty="0"/>
              <a:t> </a:t>
            </a:r>
            <a:r>
              <a:rPr lang="en-US" dirty="0" err="1"/>
              <a:t>sodales</a:t>
            </a:r>
            <a:r>
              <a:rPr lang="en-US" dirty="0"/>
              <a:t> </a:t>
            </a:r>
            <a:r>
              <a:rPr lang="en-US" dirty="0" err="1"/>
              <a:t>ultricies</a:t>
            </a:r>
            <a:r>
              <a:rPr lang="en-US" dirty="0"/>
              <a:t>. </a:t>
            </a:r>
            <a:r>
              <a:rPr lang="en-US" dirty="0" err="1"/>
              <a:t>Phasellus</a:t>
            </a:r>
            <a:r>
              <a:rPr lang="en-US" dirty="0"/>
              <a:t> vel </a:t>
            </a:r>
            <a:r>
              <a:rPr lang="en-US" dirty="0" err="1"/>
              <a:t>odio</a:t>
            </a:r>
            <a:r>
              <a:rPr lang="en-US" dirty="0"/>
              <a:t> gravida, </a:t>
            </a:r>
            <a:r>
              <a:rPr lang="en-US" dirty="0" err="1"/>
              <a:t>molestie</a:t>
            </a:r>
            <a:r>
              <a:rPr lang="en-US" dirty="0"/>
              <a:t> </a:t>
            </a:r>
            <a:r>
              <a:rPr lang="en-US" dirty="0" err="1"/>
              <a:t>urna</a:t>
            </a:r>
            <a:r>
              <a:rPr lang="en-US" dirty="0"/>
              <a:t> </a:t>
            </a:r>
            <a:r>
              <a:rPr lang="en-US" dirty="0" err="1"/>
              <a:t>eget</a:t>
            </a:r>
            <a:r>
              <a:rPr lang="en-US" dirty="0"/>
              <a:t>, </a:t>
            </a:r>
            <a:r>
              <a:rPr lang="en-US" dirty="0" err="1"/>
              <a:t>interdum</a:t>
            </a:r>
            <a:r>
              <a:rPr lang="en-US" dirty="0"/>
              <a:t> </a:t>
            </a:r>
            <a:r>
              <a:rPr lang="en-US" dirty="0" err="1"/>
              <a:t>tortor</a:t>
            </a: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Aliquam</a:t>
            </a:r>
            <a:r>
              <a:rPr lang="en-US" dirty="0"/>
              <a:t> porta </a:t>
            </a:r>
            <a:r>
              <a:rPr lang="en-US" dirty="0" err="1"/>
              <a:t>neque</a:t>
            </a:r>
            <a:r>
              <a:rPr lang="en-US" dirty="0"/>
              <a:t> id </a:t>
            </a:r>
            <a:r>
              <a:rPr lang="en-US" dirty="0" err="1"/>
              <a:t>hendrerit</a:t>
            </a:r>
            <a:r>
              <a:rPr lang="en-US" dirty="0"/>
              <a:t> fermentum. </a:t>
            </a:r>
          </a:p>
          <a:p>
            <a:pPr>
              <a:lnSpc>
                <a:spcPct val="100000"/>
              </a:lnSpc>
            </a:pPr>
            <a:r>
              <a:rPr lang="en-US" dirty="0" err="1"/>
              <a:t>Suspendisse</a:t>
            </a:r>
            <a:r>
              <a:rPr lang="en-US" dirty="0"/>
              <a:t> </a:t>
            </a:r>
            <a:r>
              <a:rPr lang="en-US" dirty="0" err="1"/>
              <a:t>ultricies</a:t>
            </a:r>
            <a:r>
              <a:rPr lang="en-US" dirty="0"/>
              <a:t> </a:t>
            </a:r>
            <a:r>
              <a:rPr lang="en-US" dirty="0" err="1"/>
              <a:t>eu</a:t>
            </a:r>
            <a:r>
              <a:rPr lang="en-US" dirty="0"/>
              <a:t> ligula vitae </a:t>
            </a:r>
            <a:r>
              <a:rPr lang="en-US" dirty="0" err="1"/>
              <a:t>feugiat</a:t>
            </a:r>
            <a:r>
              <a:rPr lang="en-US" dirty="0"/>
              <a:t>. Proin </a:t>
            </a:r>
            <a:r>
              <a:rPr lang="en-US" dirty="0" err="1"/>
              <a:t>justo</a:t>
            </a:r>
            <a:r>
              <a:rPr lang="en-US" dirty="0"/>
              <a:t> </a:t>
            </a:r>
            <a:r>
              <a:rPr lang="en-US" dirty="0" err="1"/>
              <a:t>leo</a:t>
            </a:r>
            <a:r>
              <a:rPr lang="en-US" dirty="0"/>
              <a:t>, </a:t>
            </a:r>
            <a:r>
              <a:rPr lang="en-US" dirty="0" err="1"/>
              <a:t>ornare</a:t>
            </a:r>
            <a:r>
              <a:rPr lang="en-US" dirty="0"/>
              <a:t> </a:t>
            </a:r>
            <a:r>
              <a:rPr lang="en-US" dirty="0" err="1"/>
              <a:t>quis</a:t>
            </a:r>
            <a:r>
              <a:rPr lang="en-US" dirty="0"/>
              <a:t> </a:t>
            </a:r>
            <a:r>
              <a:rPr lang="en-US" dirty="0" err="1"/>
              <a:t>dapibus</a:t>
            </a:r>
            <a:r>
              <a:rPr lang="en-US" dirty="0"/>
              <a:t> </a:t>
            </a:r>
            <a:r>
              <a:rPr lang="en-US" dirty="0" err="1"/>
              <a:t>ultricies</a:t>
            </a:r>
            <a:r>
              <a:rPr lang="en-US" dirty="0"/>
              <a:t>, </a:t>
            </a:r>
            <a:r>
              <a:rPr lang="en-US" dirty="0" err="1"/>
              <a:t>tincidunt</a:t>
            </a:r>
            <a:r>
              <a:rPr lang="en-US" dirty="0"/>
              <a:t> id est. </a:t>
            </a:r>
            <a:r>
              <a:rPr lang="en-US" dirty="0" err="1"/>
              <a:t>Donce</a:t>
            </a:r>
            <a:r>
              <a:rPr lang="en-US" dirty="0"/>
              <a:t> fermentum </a:t>
            </a:r>
            <a:r>
              <a:rPr lang="en-US" dirty="0" err="1"/>
              <a:t>aliquam</a:t>
            </a:r>
            <a:r>
              <a:rPr lang="en-US" dirty="0"/>
              <a:t> </a:t>
            </a:r>
            <a:r>
              <a:rPr lang="en-US" dirty="0" err="1"/>
              <a:t>ligualt</a:t>
            </a:r>
            <a:r>
              <a:rPr lang="en-US" dirty="0"/>
              <a:t>, </a:t>
            </a:r>
            <a:r>
              <a:rPr lang="en-US" dirty="0" err="1"/>
              <a:t>faucibux</a:t>
            </a:r>
            <a:r>
              <a:rPr lang="en-US" dirty="0"/>
              <a:t> vestibulum </a:t>
            </a:r>
            <a:r>
              <a:rPr lang="en-US" dirty="0" err="1"/>
              <a:t>turpis</a:t>
            </a:r>
            <a:r>
              <a:rPr lang="en-US" dirty="0"/>
              <a:t> eros.</a:t>
            </a:r>
          </a:p>
        </p:txBody>
      </p:sp>
      <p:sp>
        <p:nvSpPr>
          <p:cNvPr id="30" name="Text Placeholder 2">
            <a:extLst>
              <a:ext uri="{FF2B5EF4-FFF2-40B4-BE49-F238E27FC236}">
                <a16:creationId xmlns:a16="http://schemas.microsoft.com/office/drawing/2014/main" id="{4035C6BA-F7DB-86B5-BDC5-1E12F00130EE}"/>
              </a:ext>
            </a:extLst>
          </p:cNvPr>
          <p:cNvSpPr>
            <a:spLocks noGrp="1"/>
          </p:cNvSpPr>
          <p:nvPr>
            <p:ph type="body" sz="quarter" idx="17" hasCustomPrompt="1"/>
          </p:nvPr>
        </p:nvSpPr>
        <p:spPr>
          <a:xfrm>
            <a:off x="8399815" y="1910997"/>
            <a:ext cx="2915090" cy="361296"/>
          </a:xfrm>
        </p:spPr>
        <p:txBody>
          <a:bodyPr/>
          <a:lstStyle>
            <a:lvl1pPr>
              <a:defRPr sz="2000">
                <a:solidFill>
                  <a:schemeClr val="accent2">
                    <a:lumMod val="40000"/>
                    <a:lumOff val="60000"/>
                  </a:schemeClr>
                </a:solidFill>
                <a:latin typeface="Arial" panose="020B0604020202020204" pitchFamily="34" charset="0"/>
                <a:cs typeface="Arial" panose="020B0604020202020204" pitchFamily="34" charset="0"/>
              </a:defRPr>
            </a:lvl1pPr>
          </a:lstStyle>
          <a:p>
            <a:r>
              <a:rPr lang="en-US" dirty="0"/>
              <a:t>Category:</a:t>
            </a:r>
          </a:p>
        </p:txBody>
      </p:sp>
      <p:sp>
        <p:nvSpPr>
          <p:cNvPr id="47" name="Text Placeholder 1">
            <a:extLst>
              <a:ext uri="{FF2B5EF4-FFF2-40B4-BE49-F238E27FC236}">
                <a16:creationId xmlns:a16="http://schemas.microsoft.com/office/drawing/2014/main" id="{24F9342A-596F-3E53-7050-3F017BFC07CD}"/>
              </a:ext>
            </a:extLst>
          </p:cNvPr>
          <p:cNvSpPr>
            <a:spLocks noGrp="1"/>
          </p:cNvSpPr>
          <p:nvPr>
            <p:ph type="body" sz="quarter" idx="22" hasCustomPrompt="1"/>
          </p:nvPr>
        </p:nvSpPr>
        <p:spPr>
          <a:xfrm>
            <a:off x="4312092" y="2328275"/>
            <a:ext cx="2915087" cy="2871376"/>
          </a:xfrm>
        </p:spPr>
        <p:txBody>
          <a:bodyPr/>
          <a:lstStyle>
            <a:lvl1pPr>
              <a:defRPr sz="1200" b="0">
                <a:solidFill>
                  <a:schemeClr val="bg1"/>
                </a:solidFill>
                <a:latin typeface="Arial" panose="020B0604020202020204" pitchFamily="34" charset="0"/>
                <a:cs typeface="Arial" panose="020B0604020202020204" pitchFamily="34" charset="0"/>
              </a:defRPr>
            </a:lvl1pPr>
          </a:lstStyle>
          <a:p>
            <a:pPr>
              <a:lnSpc>
                <a:spcPct val="100000"/>
              </a:lnSpc>
            </a:pPr>
            <a:r>
              <a:rPr lang="en-US" dirty="0"/>
              <a:t>Body copy. Aenean </a:t>
            </a:r>
            <a:r>
              <a:rPr lang="en-US" dirty="0" err="1"/>
              <a:t>eget</a:t>
            </a:r>
            <a:r>
              <a:rPr lang="en-US" dirty="0"/>
              <a:t> nisi non </a:t>
            </a:r>
            <a:r>
              <a:rPr lang="en-US" dirty="0" err="1"/>
              <a:t>metus</a:t>
            </a:r>
            <a:r>
              <a:rPr lang="en-US" dirty="0"/>
              <a:t> </a:t>
            </a:r>
            <a:r>
              <a:rPr lang="en-US" dirty="0" err="1"/>
              <a:t>blandit</a:t>
            </a:r>
            <a:r>
              <a:rPr lang="en-US" dirty="0"/>
              <a:t> auctor a at ligula. </a:t>
            </a:r>
            <a:r>
              <a:rPr lang="en-US" dirty="0" err="1"/>
              <a:t>Vivamus</a:t>
            </a:r>
            <a:r>
              <a:rPr lang="en-US" dirty="0"/>
              <a:t> </a:t>
            </a:r>
            <a:r>
              <a:rPr lang="en-US" dirty="0" err="1"/>
              <a:t>ultricies</a:t>
            </a:r>
            <a:r>
              <a:rPr lang="en-US" dirty="0"/>
              <a:t> </a:t>
            </a:r>
            <a:r>
              <a:rPr lang="en-US" dirty="0" err="1"/>
              <a:t>rutrum</a:t>
            </a:r>
            <a:r>
              <a:rPr lang="en-US" dirty="0"/>
              <a:t> </a:t>
            </a:r>
            <a:r>
              <a:rPr lang="en-US" dirty="0" err="1"/>
              <a:t>augue</a:t>
            </a:r>
            <a:r>
              <a:rPr lang="en-US" dirty="0"/>
              <a:t> id </a:t>
            </a:r>
            <a:r>
              <a:rPr lang="en-US" dirty="0" err="1"/>
              <a:t>tempor</a:t>
            </a:r>
            <a:r>
              <a:rPr lang="en-US" dirty="0"/>
              <a:t>. In </a:t>
            </a:r>
            <a:r>
              <a:rPr lang="en-US" dirty="0" err="1"/>
              <a:t>consectetur</a:t>
            </a:r>
            <a:r>
              <a:rPr lang="en-US" dirty="0"/>
              <a:t> </a:t>
            </a:r>
            <a:r>
              <a:rPr lang="en-US" dirty="0" err="1"/>
              <a:t>hendrerit</a:t>
            </a:r>
            <a:r>
              <a:rPr lang="en-US" dirty="0"/>
              <a:t> eros, sed </a:t>
            </a:r>
            <a:r>
              <a:rPr lang="en-US" dirty="0" err="1"/>
              <a:t>laoreet</a:t>
            </a:r>
            <a:r>
              <a:rPr lang="en-US" dirty="0"/>
              <a:t> </a:t>
            </a:r>
            <a:r>
              <a:rPr lang="en-US" dirty="0" err="1"/>
              <a:t>metus</a:t>
            </a:r>
            <a:r>
              <a:rPr lang="en-US" dirty="0"/>
              <a:t> </a:t>
            </a:r>
            <a:r>
              <a:rPr lang="en-US" dirty="0" err="1"/>
              <a:t>bibendum</a:t>
            </a:r>
            <a:r>
              <a:rPr lang="en-US" dirty="0"/>
              <a:t> et. </a:t>
            </a:r>
            <a:r>
              <a:rPr lang="en-US" dirty="0" err="1"/>
              <a:t>Nulla</a:t>
            </a:r>
            <a:r>
              <a:rPr lang="en-US" dirty="0"/>
              <a:t> </a:t>
            </a:r>
            <a:r>
              <a:rPr lang="en-US" dirty="0" err="1"/>
              <a:t>facilisi</a:t>
            </a:r>
            <a:r>
              <a:rPr lang="en-US" dirty="0"/>
              <a:t>. Aenean </a:t>
            </a:r>
            <a:r>
              <a:rPr lang="en-US" dirty="0" err="1"/>
              <a:t>bibendum</a:t>
            </a:r>
            <a:r>
              <a:rPr lang="en-US" dirty="0"/>
              <a:t> libero id </a:t>
            </a:r>
            <a:r>
              <a:rPr lang="en-US" dirty="0" err="1"/>
              <a:t>felis</a:t>
            </a:r>
            <a:r>
              <a:rPr lang="en-US" dirty="0"/>
              <a:t> </a:t>
            </a:r>
            <a:r>
              <a:rPr lang="en-US" dirty="0" err="1"/>
              <a:t>sodales</a:t>
            </a:r>
            <a:r>
              <a:rPr lang="en-US" dirty="0"/>
              <a:t> </a:t>
            </a:r>
            <a:r>
              <a:rPr lang="en-US" dirty="0" err="1"/>
              <a:t>ultricies</a:t>
            </a:r>
            <a:r>
              <a:rPr lang="en-US" dirty="0"/>
              <a:t>. </a:t>
            </a:r>
            <a:r>
              <a:rPr lang="en-US" dirty="0" err="1"/>
              <a:t>Phasellus</a:t>
            </a:r>
            <a:r>
              <a:rPr lang="en-US" dirty="0"/>
              <a:t> vel </a:t>
            </a:r>
            <a:r>
              <a:rPr lang="en-US" dirty="0" err="1"/>
              <a:t>odio</a:t>
            </a:r>
            <a:r>
              <a:rPr lang="en-US" dirty="0"/>
              <a:t> gravida, </a:t>
            </a:r>
            <a:r>
              <a:rPr lang="en-US" dirty="0" err="1"/>
              <a:t>molestie</a:t>
            </a:r>
            <a:r>
              <a:rPr lang="en-US" dirty="0"/>
              <a:t> </a:t>
            </a:r>
            <a:r>
              <a:rPr lang="en-US" dirty="0" err="1"/>
              <a:t>urna</a:t>
            </a:r>
            <a:r>
              <a:rPr lang="en-US" dirty="0"/>
              <a:t> </a:t>
            </a:r>
            <a:r>
              <a:rPr lang="en-US" dirty="0" err="1"/>
              <a:t>eget</a:t>
            </a:r>
            <a:r>
              <a:rPr lang="en-US" dirty="0"/>
              <a:t>, </a:t>
            </a:r>
            <a:r>
              <a:rPr lang="en-US" dirty="0" err="1"/>
              <a:t>interdum</a:t>
            </a:r>
            <a:r>
              <a:rPr lang="en-US" dirty="0"/>
              <a:t> </a:t>
            </a:r>
            <a:r>
              <a:rPr lang="en-US" dirty="0" err="1"/>
              <a:t>tortor</a:t>
            </a: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Aliquam</a:t>
            </a:r>
            <a:r>
              <a:rPr lang="en-US" dirty="0"/>
              <a:t> porta </a:t>
            </a:r>
            <a:r>
              <a:rPr lang="en-US" dirty="0" err="1"/>
              <a:t>neque</a:t>
            </a:r>
            <a:r>
              <a:rPr lang="en-US" dirty="0"/>
              <a:t> id </a:t>
            </a:r>
            <a:r>
              <a:rPr lang="en-US" dirty="0" err="1"/>
              <a:t>hendrerit</a:t>
            </a:r>
            <a:r>
              <a:rPr lang="en-US" dirty="0"/>
              <a:t> fermentum. </a:t>
            </a:r>
          </a:p>
          <a:p>
            <a:pPr>
              <a:lnSpc>
                <a:spcPct val="100000"/>
              </a:lnSpc>
            </a:pPr>
            <a:r>
              <a:rPr lang="en-US" dirty="0" err="1"/>
              <a:t>Suspendisse</a:t>
            </a:r>
            <a:r>
              <a:rPr lang="en-US" dirty="0"/>
              <a:t> </a:t>
            </a:r>
            <a:r>
              <a:rPr lang="en-US" dirty="0" err="1"/>
              <a:t>ultricies</a:t>
            </a:r>
            <a:r>
              <a:rPr lang="en-US" dirty="0"/>
              <a:t> </a:t>
            </a:r>
            <a:r>
              <a:rPr lang="en-US" dirty="0" err="1"/>
              <a:t>eu</a:t>
            </a:r>
            <a:r>
              <a:rPr lang="en-US" dirty="0"/>
              <a:t> ligula vitae </a:t>
            </a:r>
            <a:r>
              <a:rPr lang="en-US" dirty="0" err="1"/>
              <a:t>feugiat</a:t>
            </a:r>
            <a:r>
              <a:rPr lang="en-US" dirty="0"/>
              <a:t>. Proin </a:t>
            </a:r>
            <a:r>
              <a:rPr lang="en-US" dirty="0" err="1"/>
              <a:t>justo</a:t>
            </a:r>
            <a:r>
              <a:rPr lang="en-US" dirty="0"/>
              <a:t> </a:t>
            </a:r>
            <a:r>
              <a:rPr lang="en-US" dirty="0" err="1"/>
              <a:t>leo</a:t>
            </a:r>
            <a:r>
              <a:rPr lang="en-US" dirty="0"/>
              <a:t>, </a:t>
            </a:r>
            <a:r>
              <a:rPr lang="en-US" dirty="0" err="1"/>
              <a:t>ornare</a:t>
            </a:r>
            <a:r>
              <a:rPr lang="en-US" dirty="0"/>
              <a:t> </a:t>
            </a:r>
            <a:r>
              <a:rPr lang="en-US" dirty="0" err="1"/>
              <a:t>quis</a:t>
            </a:r>
            <a:r>
              <a:rPr lang="en-US" dirty="0"/>
              <a:t> </a:t>
            </a:r>
            <a:r>
              <a:rPr lang="en-US" dirty="0" err="1"/>
              <a:t>dapibus</a:t>
            </a:r>
            <a:r>
              <a:rPr lang="en-US" dirty="0"/>
              <a:t> </a:t>
            </a:r>
            <a:r>
              <a:rPr lang="en-US" dirty="0" err="1"/>
              <a:t>ultricies</a:t>
            </a:r>
            <a:r>
              <a:rPr lang="en-US" dirty="0"/>
              <a:t>, </a:t>
            </a:r>
            <a:r>
              <a:rPr lang="en-US" dirty="0" err="1"/>
              <a:t>tincidunt</a:t>
            </a:r>
            <a:r>
              <a:rPr lang="en-US" dirty="0"/>
              <a:t> id est. </a:t>
            </a:r>
            <a:r>
              <a:rPr lang="en-US" dirty="0" err="1"/>
              <a:t>Donce</a:t>
            </a:r>
            <a:r>
              <a:rPr lang="en-US" dirty="0"/>
              <a:t> fermentum </a:t>
            </a:r>
            <a:r>
              <a:rPr lang="en-US" dirty="0" err="1"/>
              <a:t>aliquam</a:t>
            </a:r>
            <a:r>
              <a:rPr lang="en-US" dirty="0"/>
              <a:t> </a:t>
            </a:r>
            <a:r>
              <a:rPr lang="en-US" dirty="0" err="1"/>
              <a:t>ligualt</a:t>
            </a:r>
            <a:r>
              <a:rPr lang="en-US" dirty="0"/>
              <a:t>, </a:t>
            </a:r>
            <a:r>
              <a:rPr lang="en-US" dirty="0" err="1"/>
              <a:t>faucibux</a:t>
            </a:r>
            <a:r>
              <a:rPr lang="en-US" dirty="0"/>
              <a:t> vestibulum </a:t>
            </a:r>
            <a:r>
              <a:rPr lang="en-US" dirty="0" err="1"/>
              <a:t>turpis</a:t>
            </a:r>
            <a:r>
              <a:rPr lang="en-US" dirty="0"/>
              <a:t> eros.</a:t>
            </a:r>
          </a:p>
        </p:txBody>
      </p:sp>
      <p:sp>
        <p:nvSpPr>
          <p:cNvPr id="48" name="Text Placeholder 2">
            <a:extLst>
              <a:ext uri="{FF2B5EF4-FFF2-40B4-BE49-F238E27FC236}">
                <a16:creationId xmlns:a16="http://schemas.microsoft.com/office/drawing/2014/main" id="{41D39DE0-86FC-0BFB-A705-8C6D0CF97733}"/>
              </a:ext>
            </a:extLst>
          </p:cNvPr>
          <p:cNvSpPr>
            <a:spLocks noGrp="1"/>
          </p:cNvSpPr>
          <p:nvPr>
            <p:ph type="body" sz="quarter" idx="23" hasCustomPrompt="1"/>
          </p:nvPr>
        </p:nvSpPr>
        <p:spPr>
          <a:xfrm>
            <a:off x="4312091" y="1800919"/>
            <a:ext cx="2915090" cy="361296"/>
          </a:xfrm>
        </p:spPr>
        <p:txBody>
          <a:bodyPr/>
          <a:lstStyle>
            <a:lvl1pPr>
              <a:defRPr sz="2000">
                <a:solidFill>
                  <a:schemeClr val="accent2">
                    <a:lumMod val="40000"/>
                    <a:lumOff val="60000"/>
                  </a:schemeClr>
                </a:solidFill>
                <a:latin typeface="Arial" panose="020B0604020202020204" pitchFamily="34" charset="0"/>
                <a:cs typeface="Arial" panose="020B0604020202020204" pitchFamily="34" charset="0"/>
              </a:defRPr>
            </a:lvl1pPr>
          </a:lstStyle>
          <a:p>
            <a:r>
              <a:rPr lang="en-US" dirty="0"/>
              <a:t>Category:</a:t>
            </a:r>
          </a:p>
        </p:txBody>
      </p:sp>
      <p:sp>
        <p:nvSpPr>
          <p:cNvPr id="56" name="Oval 55">
            <a:extLst>
              <a:ext uri="{FF2B5EF4-FFF2-40B4-BE49-F238E27FC236}">
                <a16:creationId xmlns:a16="http://schemas.microsoft.com/office/drawing/2014/main" id="{B5BA9BEE-1EF5-23A2-918F-DA09F311F3B4}"/>
              </a:ext>
            </a:extLst>
          </p:cNvPr>
          <p:cNvSpPr/>
          <p:nvPr/>
        </p:nvSpPr>
        <p:spPr>
          <a:xfrm>
            <a:off x="8013354" y="6170366"/>
            <a:ext cx="2401886" cy="2401886"/>
          </a:xfrm>
          <a:prstGeom prst="ellipse">
            <a:avLst/>
          </a:prstGeom>
          <a:noFill/>
          <a:ln w="254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Round Diagonal Corner Rectangle 9">
            <a:extLst>
              <a:ext uri="{FF2B5EF4-FFF2-40B4-BE49-F238E27FC236}">
                <a16:creationId xmlns:a16="http://schemas.microsoft.com/office/drawing/2014/main" id="{E155E0EC-C0E3-D8D0-1988-7D21767D4082}"/>
              </a:ext>
            </a:extLst>
          </p:cNvPr>
          <p:cNvSpPr/>
          <p:nvPr/>
        </p:nvSpPr>
        <p:spPr>
          <a:xfrm>
            <a:off x="4924382" y="6170365"/>
            <a:ext cx="2786086" cy="4795823"/>
          </a:xfrm>
          <a:custGeom>
            <a:avLst/>
            <a:gdLst>
              <a:gd name="csX0" fmla="*/ 463054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463054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463054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1611915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619731 w 2778270"/>
              <a:gd name="csY0" fmla="*/ 0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619731 w 2778270"/>
              <a:gd name="csY8" fmla="*/ 0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22931 w 2778270"/>
              <a:gd name="csY0" fmla="*/ 7815 h 4795823"/>
              <a:gd name="csX1" fmla="*/ 2778270 w 2778270"/>
              <a:gd name="csY1" fmla="*/ 0 h 4795823"/>
              <a:gd name="csX2" fmla="*/ 2778270 w 2778270"/>
              <a:gd name="csY2" fmla="*/ 0 h 4795823"/>
              <a:gd name="csX3" fmla="*/ 2778270 w 2778270"/>
              <a:gd name="csY3" fmla="*/ 4332769 h 4795823"/>
              <a:gd name="csX4" fmla="*/ 2315216 w 2778270"/>
              <a:gd name="csY4" fmla="*/ 4795823 h 4795823"/>
              <a:gd name="csX5" fmla="*/ 0 w 2778270"/>
              <a:gd name="csY5" fmla="*/ 4795823 h 4795823"/>
              <a:gd name="csX6" fmla="*/ 0 w 2778270"/>
              <a:gd name="csY6" fmla="*/ 4795823 h 4795823"/>
              <a:gd name="csX7" fmla="*/ 0 w 2778270"/>
              <a:gd name="csY7" fmla="*/ 2112100 h 4795823"/>
              <a:gd name="csX8" fmla="*/ 1822931 w 2778270"/>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23230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4332769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551231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408632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83029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2949446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 name="csX0" fmla="*/ 1830747 w 2786086"/>
              <a:gd name="csY0" fmla="*/ 7815 h 4795823"/>
              <a:gd name="csX1" fmla="*/ 2786086 w 2786086"/>
              <a:gd name="csY1" fmla="*/ 0 h 4795823"/>
              <a:gd name="csX2" fmla="*/ 2786086 w 2786086"/>
              <a:gd name="csY2" fmla="*/ 0 h 4795823"/>
              <a:gd name="csX3" fmla="*/ 2786086 w 2786086"/>
              <a:gd name="csY3" fmla="*/ 3082308 h 4795823"/>
              <a:gd name="csX4" fmla="*/ 1017863 w 2786086"/>
              <a:gd name="csY4" fmla="*/ 4795823 h 4795823"/>
              <a:gd name="csX5" fmla="*/ 7816 w 2786086"/>
              <a:gd name="csY5" fmla="*/ 4795823 h 4795823"/>
              <a:gd name="csX6" fmla="*/ 7816 w 2786086"/>
              <a:gd name="csY6" fmla="*/ 4795823 h 4795823"/>
              <a:gd name="csX7" fmla="*/ 0 w 2786086"/>
              <a:gd name="csY7" fmla="*/ 1987054 h 4795823"/>
              <a:gd name="csX8" fmla="*/ 1830747 w 2786086"/>
              <a:gd name="csY8" fmla="*/ 7815 h 4795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86086" h="4795823">
                <a:moveTo>
                  <a:pt x="1830747" y="7815"/>
                </a:moveTo>
                <a:lnTo>
                  <a:pt x="2786086" y="0"/>
                </a:lnTo>
                <a:lnTo>
                  <a:pt x="2786086" y="0"/>
                </a:lnTo>
                <a:lnTo>
                  <a:pt x="2786086" y="3082308"/>
                </a:lnTo>
                <a:cubicBezTo>
                  <a:pt x="2754824" y="3838231"/>
                  <a:pt x="2062956" y="4780192"/>
                  <a:pt x="1017863" y="4795823"/>
                </a:cubicBezTo>
                <a:lnTo>
                  <a:pt x="7816" y="4795823"/>
                </a:lnTo>
                <a:lnTo>
                  <a:pt x="7816" y="4795823"/>
                </a:lnTo>
                <a:cubicBezTo>
                  <a:pt x="5211" y="3859567"/>
                  <a:pt x="2605" y="2923310"/>
                  <a:pt x="0" y="1987054"/>
                </a:cubicBezTo>
                <a:cubicBezTo>
                  <a:pt x="31260" y="543377"/>
                  <a:pt x="1090453" y="15630"/>
                  <a:pt x="1830747" y="7815"/>
                </a:cubicBezTo>
                <a:close/>
              </a:path>
            </a:pathLst>
          </a:custGeom>
          <a:noFill/>
          <a:ln w="254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 Placeholder 6">
            <a:extLst>
              <a:ext uri="{FF2B5EF4-FFF2-40B4-BE49-F238E27FC236}">
                <a16:creationId xmlns:a16="http://schemas.microsoft.com/office/drawing/2014/main" id="{14711CE9-0A6E-B0FE-750B-C4F085B1A397}"/>
              </a:ext>
            </a:extLst>
          </p:cNvPr>
          <p:cNvSpPr>
            <a:spLocks noGrp="1"/>
          </p:cNvSpPr>
          <p:nvPr>
            <p:ph type="body" sz="quarter" idx="13"/>
          </p:nvPr>
        </p:nvSpPr>
        <p:spPr>
          <a:xfrm>
            <a:off x="530366" y="1378224"/>
            <a:ext cx="2678660" cy="4159933"/>
          </a:xfrm>
        </p:spPr>
        <p:txBody>
          <a:bodyPr/>
          <a:lstStyle/>
          <a:p>
            <a:pPr lvl="0"/>
            <a:r>
              <a:rPr lang="en-US" sz="1800"/>
              <a:t>Click to edit Master text styles</a:t>
            </a:r>
          </a:p>
          <a:p>
            <a:pPr lvl="1"/>
            <a:r>
              <a:rPr lang="en-US" sz="1800"/>
              <a:t>Second level</a:t>
            </a:r>
          </a:p>
        </p:txBody>
      </p:sp>
    </p:spTree>
    <p:extLst>
      <p:ext uri="{BB962C8B-B14F-4D97-AF65-F5344CB8AC3E}">
        <p14:creationId xmlns:p14="http://schemas.microsoft.com/office/powerpoint/2010/main" val="24797739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2.xml><?xml version="1.0" encoding="utf-8"?>
<p:sldLayout xmlns:a="http://schemas.openxmlformats.org/drawingml/2006/main" xmlns:r="http://schemas.openxmlformats.org/officeDocument/2006/relationships" xmlns:p="http://schemas.openxmlformats.org/presentationml/2006/main" preserve="1">
  <p:cSld name="Pattern and Categories 2 Slide">
    <p:spTree>
      <p:nvGrpSpPr>
        <p:cNvPr id="1" name=""/>
        <p:cNvGrpSpPr/>
        <p:nvPr/>
      </p:nvGrpSpPr>
      <p:grpSpPr>
        <a:xfrm>
          <a:off x="0" y="0"/>
          <a:ext cx="0" cy="0"/>
          <a:chOff x="0" y="0"/>
          <a:chExt cx="0" cy="0"/>
        </a:xfrm>
      </p:grpSpPr>
      <p:sp>
        <p:nvSpPr>
          <p:cNvPr id="10" name="Round Diagonal Corner Rectangle 9">
            <a:extLst>
              <a:ext uri="{FF2B5EF4-FFF2-40B4-BE49-F238E27FC236}">
                <a16:creationId xmlns:a16="http://schemas.microsoft.com/office/drawing/2014/main" id="{68D52B02-4391-E536-EA92-F15828D0300D}"/>
              </a:ext>
            </a:extLst>
          </p:cNvPr>
          <p:cNvSpPr/>
          <p:nvPr/>
        </p:nvSpPr>
        <p:spPr>
          <a:xfrm flipH="1">
            <a:off x="3242232" y="1833583"/>
            <a:ext cx="2506100" cy="4158143"/>
          </a:xfrm>
          <a:prstGeom prst="round2Diag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ound Diagonal Corner Rectangle 18">
            <a:extLst>
              <a:ext uri="{FF2B5EF4-FFF2-40B4-BE49-F238E27FC236}">
                <a16:creationId xmlns:a16="http://schemas.microsoft.com/office/drawing/2014/main" id="{F5D5C03E-D94D-968C-A102-DD1078A7C0F0}"/>
              </a:ext>
            </a:extLst>
          </p:cNvPr>
          <p:cNvSpPr/>
          <p:nvPr/>
        </p:nvSpPr>
        <p:spPr>
          <a:xfrm>
            <a:off x="6372490" y="1833583"/>
            <a:ext cx="2506100" cy="4158143"/>
          </a:xfrm>
          <a:prstGeom prst="round2Diag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ound Diagonal Corner Rectangle 21">
            <a:extLst>
              <a:ext uri="{FF2B5EF4-FFF2-40B4-BE49-F238E27FC236}">
                <a16:creationId xmlns:a16="http://schemas.microsoft.com/office/drawing/2014/main" id="{F5073714-6F3F-9DE2-DBFC-659E69198AF5}"/>
              </a:ext>
            </a:extLst>
          </p:cNvPr>
          <p:cNvSpPr/>
          <p:nvPr/>
        </p:nvSpPr>
        <p:spPr>
          <a:xfrm flipH="1">
            <a:off x="9208880" y="1833583"/>
            <a:ext cx="2506100" cy="4158143"/>
          </a:xfrm>
          <a:prstGeom prst="round2Diag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Round Diagonal Corner Rectangle 1">
            <a:extLst>
              <a:ext uri="{FF2B5EF4-FFF2-40B4-BE49-F238E27FC236}">
                <a16:creationId xmlns:a16="http://schemas.microsoft.com/office/drawing/2014/main" id="{89D948C4-C585-C20A-95E9-B81D8EA5A335}"/>
              </a:ext>
            </a:extLst>
          </p:cNvPr>
          <p:cNvSpPr/>
          <p:nvPr/>
        </p:nvSpPr>
        <p:spPr>
          <a:xfrm>
            <a:off x="421340" y="1833583"/>
            <a:ext cx="2506100" cy="4158143"/>
          </a:xfrm>
          <a:prstGeom prst="round2Diag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29" name="Text Placeholder 1">
            <a:extLst>
              <a:ext uri="{FF2B5EF4-FFF2-40B4-BE49-F238E27FC236}">
                <a16:creationId xmlns:a16="http://schemas.microsoft.com/office/drawing/2014/main" id="{C3742D30-C7BE-391B-22A8-637E9CB8471E}"/>
              </a:ext>
            </a:extLst>
          </p:cNvPr>
          <p:cNvSpPr>
            <a:spLocks noGrp="1"/>
          </p:cNvSpPr>
          <p:nvPr>
            <p:ph type="body" sz="quarter" idx="16" hasCustomPrompt="1"/>
          </p:nvPr>
        </p:nvSpPr>
        <p:spPr>
          <a:xfrm>
            <a:off x="3361071" y="2783470"/>
            <a:ext cx="2258837" cy="2871376"/>
          </a:xfrm>
        </p:spPr>
        <p:txBody>
          <a:bodyPr/>
          <a:lstStyle>
            <a:lvl1pPr>
              <a:defRPr sz="1200" b="0">
                <a:solidFill>
                  <a:schemeClr val="tx2"/>
                </a:solidFill>
                <a:latin typeface="Arial" panose="020B0604020202020204" pitchFamily="34" charset="0"/>
                <a:cs typeface="Arial" panose="020B0604020202020204" pitchFamily="34" charset="0"/>
              </a:defRPr>
            </a:lvl1pPr>
          </a:lstStyle>
          <a:p>
            <a:pPr>
              <a:lnSpc>
                <a:spcPct val="100000"/>
              </a:lnSpc>
            </a:pPr>
            <a:r>
              <a:rPr lang="en-US" dirty="0"/>
              <a:t>Body copy. Aenean </a:t>
            </a:r>
            <a:r>
              <a:rPr lang="en-US" dirty="0" err="1"/>
              <a:t>eget</a:t>
            </a:r>
            <a:r>
              <a:rPr lang="en-US" dirty="0"/>
              <a:t> nisi non </a:t>
            </a:r>
            <a:r>
              <a:rPr lang="en-US" dirty="0" err="1"/>
              <a:t>metus</a:t>
            </a:r>
            <a:r>
              <a:rPr lang="en-US" dirty="0"/>
              <a:t> </a:t>
            </a:r>
            <a:r>
              <a:rPr lang="en-US" dirty="0" err="1"/>
              <a:t>blandit</a:t>
            </a:r>
            <a:r>
              <a:rPr lang="en-US" dirty="0"/>
              <a:t> auctor a at ligula. </a:t>
            </a:r>
            <a:r>
              <a:rPr lang="en-US" dirty="0" err="1"/>
              <a:t>Vivamus</a:t>
            </a:r>
            <a:r>
              <a:rPr lang="en-US" dirty="0"/>
              <a:t> </a:t>
            </a:r>
            <a:r>
              <a:rPr lang="en-US" dirty="0" err="1"/>
              <a:t>ultricies</a:t>
            </a:r>
            <a:r>
              <a:rPr lang="en-US" dirty="0"/>
              <a:t> </a:t>
            </a:r>
            <a:r>
              <a:rPr lang="en-US" dirty="0" err="1"/>
              <a:t>rutrum</a:t>
            </a:r>
            <a:r>
              <a:rPr lang="en-US" dirty="0"/>
              <a:t> </a:t>
            </a:r>
            <a:r>
              <a:rPr lang="en-US" dirty="0" err="1"/>
              <a:t>augue</a:t>
            </a:r>
            <a:r>
              <a:rPr lang="en-US" dirty="0"/>
              <a:t> id </a:t>
            </a:r>
            <a:r>
              <a:rPr lang="en-US" dirty="0" err="1"/>
              <a:t>tempor</a:t>
            </a:r>
            <a:r>
              <a:rPr lang="en-US" dirty="0"/>
              <a:t>. In </a:t>
            </a:r>
            <a:r>
              <a:rPr lang="en-US" dirty="0" err="1"/>
              <a:t>consectetur</a:t>
            </a:r>
            <a:r>
              <a:rPr lang="en-US" dirty="0"/>
              <a:t> </a:t>
            </a:r>
            <a:r>
              <a:rPr lang="en-US" dirty="0" err="1"/>
              <a:t>hendrerit</a:t>
            </a:r>
            <a:r>
              <a:rPr lang="en-US" dirty="0"/>
              <a:t> eros, sed </a:t>
            </a:r>
            <a:r>
              <a:rPr lang="en-US" dirty="0" err="1"/>
              <a:t>laoreet</a:t>
            </a:r>
            <a:r>
              <a:rPr lang="en-US" dirty="0"/>
              <a:t> </a:t>
            </a:r>
            <a:r>
              <a:rPr lang="en-US" dirty="0" err="1"/>
              <a:t>metus</a:t>
            </a:r>
            <a:r>
              <a:rPr lang="en-US" dirty="0"/>
              <a:t> </a:t>
            </a:r>
            <a:r>
              <a:rPr lang="en-US" dirty="0" err="1"/>
              <a:t>bibendum</a:t>
            </a:r>
            <a:r>
              <a:rPr lang="en-US" dirty="0"/>
              <a:t> et. </a:t>
            </a:r>
            <a:r>
              <a:rPr lang="en-US" dirty="0" err="1"/>
              <a:t>Nulla</a:t>
            </a:r>
            <a:r>
              <a:rPr lang="en-US" dirty="0"/>
              <a:t> </a:t>
            </a:r>
            <a:r>
              <a:rPr lang="en-US" dirty="0" err="1"/>
              <a:t>facilisi</a:t>
            </a:r>
            <a:r>
              <a:rPr lang="en-US" dirty="0"/>
              <a:t>. Aenean </a:t>
            </a:r>
            <a:r>
              <a:rPr lang="en-US" dirty="0" err="1"/>
              <a:t>bibendum</a:t>
            </a:r>
            <a:r>
              <a:rPr lang="en-US" dirty="0"/>
              <a:t> libero id </a:t>
            </a:r>
            <a:r>
              <a:rPr lang="en-US" dirty="0" err="1"/>
              <a:t>felis</a:t>
            </a:r>
            <a:r>
              <a:rPr lang="en-US" dirty="0"/>
              <a:t> </a:t>
            </a:r>
            <a:r>
              <a:rPr lang="en-US" dirty="0" err="1"/>
              <a:t>sodales</a:t>
            </a:r>
            <a:r>
              <a:rPr lang="en-US" dirty="0"/>
              <a:t> </a:t>
            </a:r>
            <a:r>
              <a:rPr lang="en-US" dirty="0" err="1"/>
              <a:t>ultricies</a:t>
            </a:r>
            <a:r>
              <a:rPr lang="en-US" dirty="0"/>
              <a:t>. </a:t>
            </a:r>
            <a:r>
              <a:rPr lang="en-US" dirty="0" err="1"/>
              <a:t>Phasellus</a:t>
            </a:r>
            <a:r>
              <a:rPr lang="en-US" dirty="0"/>
              <a:t> vel </a:t>
            </a:r>
            <a:r>
              <a:rPr lang="en-US" dirty="0" err="1"/>
              <a:t>odio</a:t>
            </a:r>
            <a:r>
              <a:rPr lang="en-US" dirty="0"/>
              <a:t> gravida, </a:t>
            </a:r>
            <a:r>
              <a:rPr lang="en-US" dirty="0" err="1"/>
              <a:t>molestie</a:t>
            </a:r>
            <a:r>
              <a:rPr lang="en-US" dirty="0"/>
              <a:t> </a:t>
            </a:r>
            <a:r>
              <a:rPr lang="en-US" dirty="0" err="1"/>
              <a:t>urna</a:t>
            </a:r>
            <a:r>
              <a:rPr lang="en-US" dirty="0"/>
              <a:t> </a:t>
            </a:r>
            <a:r>
              <a:rPr lang="en-US" dirty="0" err="1"/>
              <a:t>eget</a:t>
            </a:r>
            <a:r>
              <a:rPr lang="en-US" dirty="0"/>
              <a:t>, </a:t>
            </a:r>
            <a:r>
              <a:rPr lang="en-US" dirty="0" err="1"/>
              <a:t>interdum</a:t>
            </a:r>
            <a:r>
              <a:rPr lang="en-US" dirty="0"/>
              <a:t> </a:t>
            </a:r>
            <a:r>
              <a:rPr lang="en-US" dirty="0" err="1"/>
              <a:t>tortor</a:t>
            </a: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Aliquam</a:t>
            </a:r>
            <a:r>
              <a:rPr lang="en-US" dirty="0"/>
              <a:t> porta </a:t>
            </a:r>
            <a:r>
              <a:rPr lang="en-US" dirty="0" err="1"/>
              <a:t>neque</a:t>
            </a:r>
            <a:r>
              <a:rPr lang="en-US" dirty="0"/>
              <a:t> id </a:t>
            </a:r>
            <a:r>
              <a:rPr lang="en-US" dirty="0" err="1"/>
              <a:t>hendrerit</a:t>
            </a:r>
            <a:r>
              <a:rPr lang="en-US" dirty="0"/>
              <a:t> fermentum. </a:t>
            </a:r>
            <a:r>
              <a:rPr lang="en-US" dirty="0" err="1"/>
              <a:t>Suspendisse</a:t>
            </a:r>
            <a:r>
              <a:rPr lang="en-US" dirty="0"/>
              <a:t> </a:t>
            </a:r>
            <a:r>
              <a:rPr lang="en-US" dirty="0" err="1"/>
              <a:t>ultricies</a:t>
            </a:r>
            <a:r>
              <a:rPr lang="en-US" dirty="0"/>
              <a:t> </a:t>
            </a:r>
            <a:r>
              <a:rPr lang="en-US" dirty="0" err="1"/>
              <a:t>eu</a:t>
            </a:r>
            <a:r>
              <a:rPr lang="en-US" dirty="0"/>
              <a:t> ligula vitae </a:t>
            </a:r>
            <a:r>
              <a:rPr lang="en-US" dirty="0" err="1"/>
              <a:t>feugiat</a:t>
            </a:r>
            <a:r>
              <a:rPr lang="en-US" dirty="0"/>
              <a:t>.</a:t>
            </a:r>
          </a:p>
        </p:txBody>
      </p:sp>
      <p:sp>
        <p:nvSpPr>
          <p:cNvPr id="30" name="Text Placeholder 2">
            <a:extLst>
              <a:ext uri="{FF2B5EF4-FFF2-40B4-BE49-F238E27FC236}">
                <a16:creationId xmlns:a16="http://schemas.microsoft.com/office/drawing/2014/main" id="{4035C6BA-F7DB-86B5-BDC5-1E12F00130EE}"/>
              </a:ext>
            </a:extLst>
          </p:cNvPr>
          <p:cNvSpPr>
            <a:spLocks noGrp="1"/>
          </p:cNvSpPr>
          <p:nvPr>
            <p:ph type="body" sz="quarter" idx="17" hasCustomPrompt="1"/>
          </p:nvPr>
        </p:nvSpPr>
        <p:spPr>
          <a:xfrm>
            <a:off x="3361069" y="2233812"/>
            <a:ext cx="2258839" cy="361296"/>
          </a:xfrm>
        </p:spPr>
        <p:txBody>
          <a:bodyPr/>
          <a:lstStyle>
            <a:lvl1pPr>
              <a:defRPr sz="2000">
                <a:solidFill>
                  <a:schemeClr val="accent1"/>
                </a:solidFill>
                <a:latin typeface="Arial" panose="020B0604020202020204" pitchFamily="34" charset="0"/>
                <a:cs typeface="Arial" panose="020B0604020202020204" pitchFamily="34" charset="0"/>
              </a:defRPr>
            </a:lvl1pPr>
          </a:lstStyle>
          <a:p>
            <a:r>
              <a:rPr lang="en-US" dirty="0"/>
              <a:t>Category:</a:t>
            </a:r>
          </a:p>
        </p:txBody>
      </p:sp>
      <p:sp>
        <p:nvSpPr>
          <p:cNvPr id="31" name="Text Placeholder 1">
            <a:extLst>
              <a:ext uri="{FF2B5EF4-FFF2-40B4-BE49-F238E27FC236}">
                <a16:creationId xmlns:a16="http://schemas.microsoft.com/office/drawing/2014/main" id="{26413812-B895-5BD7-4A26-2CF89CA07B12}"/>
              </a:ext>
            </a:extLst>
          </p:cNvPr>
          <p:cNvSpPr>
            <a:spLocks noGrp="1"/>
          </p:cNvSpPr>
          <p:nvPr>
            <p:ph type="body" sz="quarter" idx="18" hasCustomPrompt="1"/>
          </p:nvPr>
        </p:nvSpPr>
        <p:spPr>
          <a:xfrm>
            <a:off x="6489289" y="2783470"/>
            <a:ext cx="2258837" cy="2871376"/>
          </a:xfrm>
        </p:spPr>
        <p:txBody>
          <a:bodyPr/>
          <a:lstStyle>
            <a:lvl1pPr>
              <a:defRPr sz="1200" b="0">
                <a:solidFill>
                  <a:schemeClr val="tx2"/>
                </a:solidFill>
                <a:latin typeface="Arial" panose="020B0604020202020204" pitchFamily="34" charset="0"/>
                <a:cs typeface="Arial" panose="020B0604020202020204" pitchFamily="34" charset="0"/>
              </a:defRPr>
            </a:lvl1pPr>
          </a:lstStyle>
          <a:p>
            <a:pPr>
              <a:lnSpc>
                <a:spcPct val="100000"/>
              </a:lnSpc>
            </a:pPr>
            <a:r>
              <a:rPr lang="en-US" dirty="0"/>
              <a:t>Body copy. Aenean </a:t>
            </a:r>
            <a:r>
              <a:rPr lang="en-US" dirty="0" err="1"/>
              <a:t>eget</a:t>
            </a:r>
            <a:r>
              <a:rPr lang="en-US" dirty="0"/>
              <a:t> nisi non </a:t>
            </a:r>
            <a:r>
              <a:rPr lang="en-US" dirty="0" err="1"/>
              <a:t>metus</a:t>
            </a:r>
            <a:r>
              <a:rPr lang="en-US" dirty="0"/>
              <a:t> </a:t>
            </a:r>
            <a:r>
              <a:rPr lang="en-US" dirty="0" err="1"/>
              <a:t>blandit</a:t>
            </a:r>
            <a:r>
              <a:rPr lang="en-US" dirty="0"/>
              <a:t> auctor a at ligula. </a:t>
            </a:r>
            <a:r>
              <a:rPr lang="en-US" dirty="0" err="1"/>
              <a:t>Vivamus</a:t>
            </a:r>
            <a:r>
              <a:rPr lang="en-US" dirty="0"/>
              <a:t> </a:t>
            </a:r>
            <a:r>
              <a:rPr lang="en-US" dirty="0" err="1"/>
              <a:t>ultricies</a:t>
            </a:r>
            <a:r>
              <a:rPr lang="en-US" dirty="0"/>
              <a:t> </a:t>
            </a:r>
            <a:r>
              <a:rPr lang="en-US" dirty="0" err="1"/>
              <a:t>rutrum</a:t>
            </a:r>
            <a:r>
              <a:rPr lang="en-US" dirty="0"/>
              <a:t> </a:t>
            </a:r>
            <a:r>
              <a:rPr lang="en-US" dirty="0" err="1"/>
              <a:t>augue</a:t>
            </a:r>
            <a:r>
              <a:rPr lang="en-US" dirty="0"/>
              <a:t> id </a:t>
            </a:r>
            <a:r>
              <a:rPr lang="en-US" dirty="0" err="1"/>
              <a:t>tempor</a:t>
            </a:r>
            <a:r>
              <a:rPr lang="en-US" dirty="0"/>
              <a:t>. In </a:t>
            </a:r>
            <a:r>
              <a:rPr lang="en-US" dirty="0" err="1"/>
              <a:t>consectetur</a:t>
            </a:r>
            <a:r>
              <a:rPr lang="en-US" dirty="0"/>
              <a:t> </a:t>
            </a:r>
            <a:r>
              <a:rPr lang="en-US" dirty="0" err="1"/>
              <a:t>hendrerit</a:t>
            </a:r>
            <a:r>
              <a:rPr lang="en-US" dirty="0"/>
              <a:t> eros, sed </a:t>
            </a:r>
            <a:r>
              <a:rPr lang="en-US" dirty="0" err="1"/>
              <a:t>laoreet</a:t>
            </a:r>
            <a:r>
              <a:rPr lang="en-US" dirty="0"/>
              <a:t> </a:t>
            </a:r>
            <a:r>
              <a:rPr lang="en-US" dirty="0" err="1"/>
              <a:t>metus</a:t>
            </a:r>
            <a:r>
              <a:rPr lang="en-US" dirty="0"/>
              <a:t> </a:t>
            </a:r>
            <a:r>
              <a:rPr lang="en-US" dirty="0" err="1"/>
              <a:t>bibendum</a:t>
            </a:r>
            <a:r>
              <a:rPr lang="en-US" dirty="0"/>
              <a:t> et. </a:t>
            </a:r>
            <a:r>
              <a:rPr lang="en-US" dirty="0" err="1"/>
              <a:t>Nulla</a:t>
            </a:r>
            <a:r>
              <a:rPr lang="en-US" dirty="0"/>
              <a:t> </a:t>
            </a:r>
            <a:r>
              <a:rPr lang="en-US" dirty="0" err="1"/>
              <a:t>facilisi</a:t>
            </a:r>
            <a:r>
              <a:rPr lang="en-US" dirty="0"/>
              <a:t>. Aenean </a:t>
            </a:r>
            <a:r>
              <a:rPr lang="en-US" dirty="0" err="1"/>
              <a:t>bibendum</a:t>
            </a:r>
            <a:r>
              <a:rPr lang="en-US" dirty="0"/>
              <a:t> libero id </a:t>
            </a:r>
            <a:r>
              <a:rPr lang="en-US" dirty="0" err="1"/>
              <a:t>felis</a:t>
            </a:r>
            <a:r>
              <a:rPr lang="en-US" dirty="0"/>
              <a:t> </a:t>
            </a:r>
            <a:r>
              <a:rPr lang="en-US" dirty="0" err="1"/>
              <a:t>sodales</a:t>
            </a:r>
            <a:r>
              <a:rPr lang="en-US" dirty="0"/>
              <a:t> </a:t>
            </a:r>
            <a:r>
              <a:rPr lang="en-US" dirty="0" err="1"/>
              <a:t>ultricies</a:t>
            </a:r>
            <a:r>
              <a:rPr lang="en-US" dirty="0"/>
              <a:t>. </a:t>
            </a:r>
            <a:r>
              <a:rPr lang="en-US" dirty="0" err="1"/>
              <a:t>Phasellus</a:t>
            </a:r>
            <a:r>
              <a:rPr lang="en-US" dirty="0"/>
              <a:t> vel </a:t>
            </a:r>
            <a:r>
              <a:rPr lang="en-US" dirty="0" err="1"/>
              <a:t>odio</a:t>
            </a:r>
            <a:r>
              <a:rPr lang="en-US" dirty="0"/>
              <a:t> gravida, </a:t>
            </a:r>
            <a:r>
              <a:rPr lang="en-US" dirty="0" err="1"/>
              <a:t>molestie</a:t>
            </a:r>
            <a:r>
              <a:rPr lang="en-US" dirty="0"/>
              <a:t> </a:t>
            </a:r>
            <a:r>
              <a:rPr lang="en-US" dirty="0" err="1"/>
              <a:t>urna</a:t>
            </a:r>
            <a:r>
              <a:rPr lang="en-US" dirty="0"/>
              <a:t> </a:t>
            </a:r>
            <a:r>
              <a:rPr lang="en-US" dirty="0" err="1"/>
              <a:t>eget</a:t>
            </a:r>
            <a:r>
              <a:rPr lang="en-US" dirty="0"/>
              <a:t>, </a:t>
            </a:r>
            <a:r>
              <a:rPr lang="en-US" dirty="0" err="1"/>
              <a:t>interdum</a:t>
            </a:r>
            <a:r>
              <a:rPr lang="en-US" dirty="0"/>
              <a:t> </a:t>
            </a:r>
            <a:r>
              <a:rPr lang="en-US" dirty="0" err="1"/>
              <a:t>tortor</a:t>
            </a: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Aliquam</a:t>
            </a:r>
            <a:r>
              <a:rPr lang="en-US" dirty="0"/>
              <a:t> porta </a:t>
            </a:r>
            <a:r>
              <a:rPr lang="en-US" dirty="0" err="1"/>
              <a:t>neque</a:t>
            </a:r>
            <a:r>
              <a:rPr lang="en-US" dirty="0"/>
              <a:t> id </a:t>
            </a:r>
            <a:r>
              <a:rPr lang="en-US" dirty="0" err="1"/>
              <a:t>hendrerit</a:t>
            </a:r>
            <a:r>
              <a:rPr lang="en-US" dirty="0"/>
              <a:t> fermentum. </a:t>
            </a:r>
            <a:r>
              <a:rPr lang="en-US" dirty="0" err="1"/>
              <a:t>Suspendisse</a:t>
            </a:r>
            <a:r>
              <a:rPr lang="en-US" dirty="0"/>
              <a:t> </a:t>
            </a:r>
            <a:r>
              <a:rPr lang="en-US" dirty="0" err="1"/>
              <a:t>ultricies</a:t>
            </a:r>
            <a:r>
              <a:rPr lang="en-US" dirty="0"/>
              <a:t> </a:t>
            </a:r>
            <a:r>
              <a:rPr lang="en-US" dirty="0" err="1"/>
              <a:t>eu</a:t>
            </a:r>
            <a:r>
              <a:rPr lang="en-US" dirty="0"/>
              <a:t> ligula vitae </a:t>
            </a:r>
            <a:r>
              <a:rPr lang="en-US" dirty="0" err="1"/>
              <a:t>feugiat</a:t>
            </a:r>
            <a:r>
              <a:rPr lang="en-US" dirty="0"/>
              <a:t>.</a:t>
            </a:r>
          </a:p>
        </p:txBody>
      </p:sp>
      <p:sp>
        <p:nvSpPr>
          <p:cNvPr id="32" name="Text Placeholder 2">
            <a:extLst>
              <a:ext uri="{FF2B5EF4-FFF2-40B4-BE49-F238E27FC236}">
                <a16:creationId xmlns:a16="http://schemas.microsoft.com/office/drawing/2014/main" id="{DE44FD85-1241-2A80-E512-58CC6A74FA1A}"/>
              </a:ext>
            </a:extLst>
          </p:cNvPr>
          <p:cNvSpPr>
            <a:spLocks noGrp="1"/>
          </p:cNvSpPr>
          <p:nvPr>
            <p:ph type="body" sz="quarter" idx="19" hasCustomPrompt="1"/>
          </p:nvPr>
        </p:nvSpPr>
        <p:spPr>
          <a:xfrm>
            <a:off x="6489287" y="2233812"/>
            <a:ext cx="2258839" cy="361296"/>
          </a:xfrm>
        </p:spPr>
        <p:txBody>
          <a:bodyPr/>
          <a:lstStyle>
            <a:lvl1pPr>
              <a:defRPr sz="2000">
                <a:solidFill>
                  <a:schemeClr val="accent1"/>
                </a:solidFill>
                <a:latin typeface="Arial" panose="020B0604020202020204" pitchFamily="34" charset="0"/>
                <a:cs typeface="Arial" panose="020B0604020202020204" pitchFamily="34" charset="0"/>
              </a:defRPr>
            </a:lvl1pPr>
          </a:lstStyle>
          <a:p>
            <a:r>
              <a:rPr lang="en-US" dirty="0"/>
              <a:t>Category:</a:t>
            </a:r>
          </a:p>
        </p:txBody>
      </p:sp>
      <p:sp>
        <p:nvSpPr>
          <p:cNvPr id="33" name="Text Placeholder 1">
            <a:extLst>
              <a:ext uri="{FF2B5EF4-FFF2-40B4-BE49-F238E27FC236}">
                <a16:creationId xmlns:a16="http://schemas.microsoft.com/office/drawing/2014/main" id="{35A934CC-F074-3F06-D4EA-A52245DDB9D1}"/>
              </a:ext>
            </a:extLst>
          </p:cNvPr>
          <p:cNvSpPr>
            <a:spLocks noGrp="1"/>
          </p:cNvSpPr>
          <p:nvPr>
            <p:ph type="body" sz="quarter" idx="20" hasCustomPrompt="1"/>
          </p:nvPr>
        </p:nvSpPr>
        <p:spPr>
          <a:xfrm>
            <a:off x="9328738" y="2783470"/>
            <a:ext cx="2258837" cy="2871376"/>
          </a:xfrm>
        </p:spPr>
        <p:txBody>
          <a:bodyPr/>
          <a:lstStyle>
            <a:lvl1pPr>
              <a:defRPr sz="1200" b="0">
                <a:solidFill>
                  <a:schemeClr val="tx2"/>
                </a:solidFill>
                <a:latin typeface="Arial" panose="020B0604020202020204" pitchFamily="34" charset="0"/>
                <a:cs typeface="Arial" panose="020B0604020202020204" pitchFamily="34" charset="0"/>
              </a:defRPr>
            </a:lvl1pPr>
          </a:lstStyle>
          <a:p>
            <a:pPr>
              <a:lnSpc>
                <a:spcPct val="100000"/>
              </a:lnSpc>
            </a:pPr>
            <a:r>
              <a:rPr lang="en-US" dirty="0"/>
              <a:t>Body copy. Aenean </a:t>
            </a:r>
            <a:r>
              <a:rPr lang="en-US" dirty="0" err="1"/>
              <a:t>eget</a:t>
            </a:r>
            <a:r>
              <a:rPr lang="en-US" dirty="0"/>
              <a:t> nisi non </a:t>
            </a:r>
            <a:r>
              <a:rPr lang="en-US" dirty="0" err="1"/>
              <a:t>metus</a:t>
            </a:r>
            <a:r>
              <a:rPr lang="en-US" dirty="0"/>
              <a:t> </a:t>
            </a:r>
            <a:r>
              <a:rPr lang="en-US" dirty="0" err="1"/>
              <a:t>blandit</a:t>
            </a:r>
            <a:r>
              <a:rPr lang="en-US" dirty="0"/>
              <a:t> auctor a at ligula. </a:t>
            </a:r>
            <a:r>
              <a:rPr lang="en-US" dirty="0" err="1"/>
              <a:t>Vivamus</a:t>
            </a:r>
            <a:r>
              <a:rPr lang="en-US" dirty="0"/>
              <a:t> </a:t>
            </a:r>
            <a:r>
              <a:rPr lang="en-US" dirty="0" err="1"/>
              <a:t>ultricies</a:t>
            </a:r>
            <a:r>
              <a:rPr lang="en-US" dirty="0"/>
              <a:t> </a:t>
            </a:r>
            <a:r>
              <a:rPr lang="en-US" dirty="0" err="1"/>
              <a:t>rutrum</a:t>
            </a:r>
            <a:r>
              <a:rPr lang="en-US" dirty="0"/>
              <a:t> </a:t>
            </a:r>
            <a:r>
              <a:rPr lang="en-US" dirty="0" err="1"/>
              <a:t>augue</a:t>
            </a:r>
            <a:r>
              <a:rPr lang="en-US" dirty="0"/>
              <a:t> id </a:t>
            </a:r>
            <a:r>
              <a:rPr lang="en-US" dirty="0" err="1"/>
              <a:t>tempor</a:t>
            </a:r>
            <a:r>
              <a:rPr lang="en-US" dirty="0"/>
              <a:t>. In </a:t>
            </a:r>
            <a:r>
              <a:rPr lang="en-US" dirty="0" err="1"/>
              <a:t>consectetur</a:t>
            </a:r>
            <a:r>
              <a:rPr lang="en-US" dirty="0"/>
              <a:t> </a:t>
            </a:r>
            <a:r>
              <a:rPr lang="en-US" dirty="0" err="1"/>
              <a:t>hendrerit</a:t>
            </a:r>
            <a:r>
              <a:rPr lang="en-US" dirty="0"/>
              <a:t> eros, sed </a:t>
            </a:r>
            <a:r>
              <a:rPr lang="en-US" dirty="0" err="1"/>
              <a:t>laoreet</a:t>
            </a:r>
            <a:r>
              <a:rPr lang="en-US" dirty="0"/>
              <a:t> </a:t>
            </a:r>
            <a:r>
              <a:rPr lang="en-US" dirty="0" err="1"/>
              <a:t>metus</a:t>
            </a:r>
            <a:r>
              <a:rPr lang="en-US" dirty="0"/>
              <a:t> </a:t>
            </a:r>
            <a:r>
              <a:rPr lang="en-US" dirty="0" err="1"/>
              <a:t>bibendum</a:t>
            </a:r>
            <a:r>
              <a:rPr lang="en-US" dirty="0"/>
              <a:t> et. </a:t>
            </a:r>
            <a:r>
              <a:rPr lang="en-US" dirty="0" err="1"/>
              <a:t>Nulla</a:t>
            </a:r>
            <a:r>
              <a:rPr lang="en-US" dirty="0"/>
              <a:t> </a:t>
            </a:r>
            <a:r>
              <a:rPr lang="en-US" dirty="0" err="1"/>
              <a:t>facilisi</a:t>
            </a:r>
            <a:r>
              <a:rPr lang="en-US" dirty="0"/>
              <a:t>. Aenean </a:t>
            </a:r>
            <a:r>
              <a:rPr lang="en-US" dirty="0" err="1"/>
              <a:t>bibendum</a:t>
            </a:r>
            <a:r>
              <a:rPr lang="en-US" dirty="0"/>
              <a:t> libero id </a:t>
            </a:r>
            <a:r>
              <a:rPr lang="en-US" dirty="0" err="1"/>
              <a:t>felis</a:t>
            </a:r>
            <a:r>
              <a:rPr lang="en-US" dirty="0"/>
              <a:t> </a:t>
            </a:r>
            <a:r>
              <a:rPr lang="en-US" dirty="0" err="1"/>
              <a:t>sodales</a:t>
            </a:r>
            <a:r>
              <a:rPr lang="en-US" dirty="0"/>
              <a:t> </a:t>
            </a:r>
            <a:r>
              <a:rPr lang="en-US" dirty="0" err="1"/>
              <a:t>ultricies</a:t>
            </a:r>
            <a:r>
              <a:rPr lang="en-US" dirty="0"/>
              <a:t>. </a:t>
            </a:r>
            <a:r>
              <a:rPr lang="en-US" dirty="0" err="1"/>
              <a:t>Phasellus</a:t>
            </a:r>
            <a:r>
              <a:rPr lang="en-US" dirty="0"/>
              <a:t> vel </a:t>
            </a:r>
            <a:r>
              <a:rPr lang="en-US" dirty="0" err="1"/>
              <a:t>odio</a:t>
            </a:r>
            <a:r>
              <a:rPr lang="en-US" dirty="0"/>
              <a:t> gravida, </a:t>
            </a:r>
            <a:r>
              <a:rPr lang="en-US" dirty="0" err="1"/>
              <a:t>molestie</a:t>
            </a:r>
            <a:r>
              <a:rPr lang="en-US" dirty="0"/>
              <a:t> </a:t>
            </a:r>
            <a:r>
              <a:rPr lang="en-US" dirty="0" err="1"/>
              <a:t>urna</a:t>
            </a:r>
            <a:r>
              <a:rPr lang="en-US" dirty="0"/>
              <a:t> </a:t>
            </a:r>
            <a:r>
              <a:rPr lang="en-US" dirty="0" err="1"/>
              <a:t>eget</a:t>
            </a:r>
            <a:r>
              <a:rPr lang="en-US" dirty="0"/>
              <a:t>, </a:t>
            </a:r>
            <a:r>
              <a:rPr lang="en-US" dirty="0" err="1"/>
              <a:t>interdum</a:t>
            </a:r>
            <a:r>
              <a:rPr lang="en-US" dirty="0"/>
              <a:t> </a:t>
            </a:r>
            <a:r>
              <a:rPr lang="en-US" dirty="0" err="1"/>
              <a:t>tortor</a:t>
            </a: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Aliquam</a:t>
            </a:r>
            <a:r>
              <a:rPr lang="en-US" dirty="0"/>
              <a:t> porta </a:t>
            </a:r>
            <a:r>
              <a:rPr lang="en-US" dirty="0" err="1"/>
              <a:t>neque</a:t>
            </a:r>
            <a:r>
              <a:rPr lang="en-US" dirty="0"/>
              <a:t> id </a:t>
            </a:r>
            <a:r>
              <a:rPr lang="en-US" dirty="0" err="1"/>
              <a:t>hendrerit</a:t>
            </a:r>
            <a:r>
              <a:rPr lang="en-US" dirty="0"/>
              <a:t> fermentum. </a:t>
            </a:r>
            <a:r>
              <a:rPr lang="en-US" dirty="0" err="1"/>
              <a:t>Suspendisse</a:t>
            </a:r>
            <a:r>
              <a:rPr lang="en-US" dirty="0"/>
              <a:t> </a:t>
            </a:r>
            <a:r>
              <a:rPr lang="en-US" dirty="0" err="1"/>
              <a:t>ultricies</a:t>
            </a:r>
            <a:r>
              <a:rPr lang="en-US" dirty="0"/>
              <a:t> </a:t>
            </a:r>
            <a:r>
              <a:rPr lang="en-US" dirty="0" err="1"/>
              <a:t>eu</a:t>
            </a:r>
            <a:r>
              <a:rPr lang="en-US" dirty="0"/>
              <a:t> ligula vitae </a:t>
            </a:r>
            <a:r>
              <a:rPr lang="en-US" dirty="0" err="1"/>
              <a:t>feugiat</a:t>
            </a:r>
            <a:r>
              <a:rPr lang="en-US" dirty="0"/>
              <a:t>.</a:t>
            </a:r>
          </a:p>
        </p:txBody>
      </p:sp>
      <p:sp>
        <p:nvSpPr>
          <p:cNvPr id="34" name="Text Placeholder 2">
            <a:extLst>
              <a:ext uri="{FF2B5EF4-FFF2-40B4-BE49-F238E27FC236}">
                <a16:creationId xmlns:a16="http://schemas.microsoft.com/office/drawing/2014/main" id="{3243D6CD-5CD0-DBCA-12D2-78D54954DCD5}"/>
              </a:ext>
            </a:extLst>
          </p:cNvPr>
          <p:cNvSpPr>
            <a:spLocks noGrp="1"/>
          </p:cNvSpPr>
          <p:nvPr>
            <p:ph type="body" sz="quarter" idx="21" hasCustomPrompt="1"/>
          </p:nvPr>
        </p:nvSpPr>
        <p:spPr>
          <a:xfrm>
            <a:off x="9328736" y="2233812"/>
            <a:ext cx="2258839" cy="361296"/>
          </a:xfrm>
        </p:spPr>
        <p:txBody>
          <a:bodyPr/>
          <a:lstStyle>
            <a:lvl1pPr>
              <a:defRPr sz="2000">
                <a:solidFill>
                  <a:schemeClr val="accent1"/>
                </a:solidFill>
                <a:latin typeface="Arial" panose="020B0604020202020204" pitchFamily="34" charset="0"/>
                <a:cs typeface="Arial" panose="020B0604020202020204" pitchFamily="34" charset="0"/>
              </a:defRPr>
            </a:lvl1pPr>
          </a:lstStyle>
          <a:p>
            <a:r>
              <a:rPr lang="en-US" dirty="0"/>
              <a:t>Category:</a:t>
            </a:r>
          </a:p>
        </p:txBody>
      </p:sp>
      <p:sp>
        <p:nvSpPr>
          <p:cNvPr id="47" name="Text Placeholder 1">
            <a:extLst>
              <a:ext uri="{FF2B5EF4-FFF2-40B4-BE49-F238E27FC236}">
                <a16:creationId xmlns:a16="http://schemas.microsoft.com/office/drawing/2014/main" id="{24F9342A-596F-3E53-7050-3F017BFC07CD}"/>
              </a:ext>
            </a:extLst>
          </p:cNvPr>
          <p:cNvSpPr>
            <a:spLocks noGrp="1"/>
          </p:cNvSpPr>
          <p:nvPr>
            <p:ph type="body" sz="quarter" idx="22" hasCustomPrompt="1"/>
          </p:nvPr>
        </p:nvSpPr>
        <p:spPr>
          <a:xfrm>
            <a:off x="533658" y="2783470"/>
            <a:ext cx="2258837" cy="2871376"/>
          </a:xfrm>
        </p:spPr>
        <p:txBody>
          <a:bodyPr/>
          <a:lstStyle>
            <a:lvl1pPr>
              <a:defRPr sz="1200" b="0">
                <a:solidFill>
                  <a:schemeClr val="tx2"/>
                </a:solidFill>
                <a:latin typeface="Arial" panose="020B0604020202020204" pitchFamily="34" charset="0"/>
                <a:cs typeface="Arial" panose="020B0604020202020204" pitchFamily="34" charset="0"/>
              </a:defRPr>
            </a:lvl1pPr>
          </a:lstStyle>
          <a:p>
            <a:pPr>
              <a:lnSpc>
                <a:spcPct val="100000"/>
              </a:lnSpc>
            </a:pPr>
            <a:r>
              <a:rPr lang="en-US" dirty="0"/>
              <a:t>Body copy. Aenean </a:t>
            </a:r>
            <a:r>
              <a:rPr lang="en-US" dirty="0" err="1"/>
              <a:t>eget</a:t>
            </a:r>
            <a:r>
              <a:rPr lang="en-US" dirty="0"/>
              <a:t> nisi non </a:t>
            </a:r>
            <a:r>
              <a:rPr lang="en-US" dirty="0" err="1"/>
              <a:t>metus</a:t>
            </a:r>
            <a:r>
              <a:rPr lang="en-US" dirty="0"/>
              <a:t> </a:t>
            </a:r>
            <a:r>
              <a:rPr lang="en-US" dirty="0" err="1"/>
              <a:t>blandit</a:t>
            </a:r>
            <a:r>
              <a:rPr lang="en-US" dirty="0"/>
              <a:t> auctor a at ligula. </a:t>
            </a:r>
            <a:r>
              <a:rPr lang="en-US" dirty="0" err="1"/>
              <a:t>Vivamus</a:t>
            </a:r>
            <a:r>
              <a:rPr lang="en-US" dirty="0"/>
              <a:t> </a:t>
            </a:r>
            <a:r>
              <a:rPr lang="en-US" dirty="0" err="1"/>
              <a:t>ultricies</a:t>
            </a:r>
            <a:r>
              <a:rPr lang="en-US" dirty="0"/>
              <a:t> </a:t>
            </a:r>
            <a:r>
              <a:rPr lang="en-US" dirty="0" err="1"/>
              <a:t>rutrum</a:t>
            </a:r>
            <a:r>
              <a:rPr lang="en-US" dirty="0"/>
              <a:t> </a:t>
            </a:r>
            <a:r>
              <a:rPr lang="en-US" dirty="0" err="1"/>
              <a:t>augue</a:t>
            </a:r>
            <a:r>
              <a:rPr lang="en-US" dirty="0"/>
              <a:t> id </a:t>
            </a:r>
            <a:r>
              <a:rPr lang="en-US" dirty="0" err="1"/>
              <a:t>tempor</a:t>
            </a:r>
            <a:r>
              <a:rPr lang="en-US" dirty="0"/>
              <a:t>. In </a:t>
            </a:r>
            <a:r>
              <a:rPr lang="en-US" dirty="0" err="1"/>
              <a:t>consectetur</a:t>
            </a:r>
            <a:r>
              <a:rPr lang="en-US" dirty="0"/>
              <a:t> </a:t>
            </a:r>
            <a:r>
              <a:rPr lang="en-US" dirty="0" err="1"/>
              <a:t>hendrerit</a:t>
            </a:r>
            <a:r>
              <a:rPr lang="en-US" dirty="0"/>
              <a:t> eros, sed </a:t>
            </a:r>
            <a:r>
              <a:rPr lang="en-US" dirty="0" err="1"/>
              <a:t>laoreet</a:t>
            </a:r>
            <a:r>
              <a:rPr lang="en-US" dirty="0"/>
              <a:t> </a:t>
            </a:r>
            <a:r>
              <a:rPr lang="en-US" dirty="0" err="1"/>
              <a:t>metus</a:t>
            </a:r>
            <a:r>
              <a:rPr lang="en-US" dirty="0"/>
              <a:t> </a:t>
            </a:r>
            <a:r>
              <a:rPr lang="en-US" dirty="0" err="1"/>
              <a:t>bibendum</a:t>
            </a:r>
            <a:r>
              <a:rPr lang="en-US" dirty="0"/>
              <a:t> et. </a:t>
            </a:r>
            <a:r>
              <a:rPr lang="en-US" dirty="0" err="1"/>
              <a:t>Nulla</a:t>
            </a:r>
            <a:r>
              <a:rPr lang="en-US" dirty="0"/>
              <a:t> </a:t>
            </a:r>
            <a:r>
              <a:rPr lang="en-US" dirty="0" err="1"/>
              <a:t>facilisi</a:t>
            </a:r>
            <a:r>
              <a:rPr lang="en-US" dirty="0"/>
              <a:t>. Aenean </a:t>
            </a:r>
            <a:r>
              <a:rPr lang="en-US" dirty="0" err="1"/>
              <a:t>bibendum</a:t>
            </a:r>
            <a:r>
              <a:rPr lang="en-US" dirty="0"/>
              <a:t> libero id </a:t>
            </a:r>
            <a:r>
              <a:rPr lang="en-US" dirty="0" err="1"/>
              <a:t>felis</a:t>
            </a:r>
            <a:r>
              <a:rPr lang="en-US" dirty="0"/>
              <a:t> </a:t>
            </a:r>
            <a:r>
              <a:rPr lang="en-US" dirty="0" err="1"/>
              <a:t>sodales</a:t>
            </a:r>
            <a:r>
              <a:rPr lang="en-US" dirty="0"/>
              <a:t> </a:t>
            </a:r>
            <a:r>
              <a:rPr lang="en-US" dirty="0" err="1"/>
              <a:t>ultricies</a:t>
            </a:r>
            <a:r>
              <a:rPr lang="en-US" dirty="0"/>
              <a:t>. </a:t>
            </a:r>
            <a:r>
              <a:rPr lang="en-US" dirty="0" err="1"/>
              <a:t>Phasellus</a:t>
            </a:r>
            <a:r>
              <a:rPr lang="en-US" dirty="0"/>
              <a:t> vel </a:t>
            </a:r>
            <a:r>
              <a:rPr lang="en-US" dirty="0" err="1"/>
              <a:t>odio</a:t>
            </a:r>
            <a:r>
              <a:rPr lang="en-US" dirty="0"/>
              <a:t> gravida, </a:t>
            </a:r>
            <a:r>
              <a:rPr lang="en-US" dirty="0" err="1"/>
              <a:t>molestie</a:t>
            </a:r>
            <a:r>
              <a:rPr lang="en-US" dirty="0"/>
              <a:t> </a:t>
            </a:r>
            <a:r>
              <a:rPr lang="en-US" dirty="0" err="1"/>
              <a:t>urna</a:t>
            </a:r>
            <a:r>
              <a:rPr lang="en-US" dirty="0"/>
              <a:t> </a:t>
            </a:r>
            <a:r>
              <a:rPr lang="en-US" dirty="0" err="1"/>
              <a:t>eget</a:t>
            </a:r>
            <a:r>
              <a:rPr lang="en-US" dirty="0"/>
              <a:t>, </a:t>
            </a:r>
            <a:r>
              <a:rPr lang="en-US" dirty="0" err="1"/>
              <a:t>interdum</a:t>
            </a:r>
            <a:r>
              <a:rPr lang="en-US" dirty="0"/>
              <a:t> </a:t>
            </a:r>
            <a:r>
              <a:rPr lang="en-US" dirty="0" err="1"/>
              <a:t>tortor</a:t>
            </a: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Aliquam</a:t>
            </a:r>
            <a:r>
              <a:rPr lang="en-US" dirty="0"/>
              <a:t> porta </a:t>
            </a:r>
            <a:r>
              <a:rPr lang="en-US" dirty="0" err="1"/>
              <a:t>neque</a:t>
            </a:r>
            <a:r>
              <a:rPr lang="en-US" dirty="0"/>
              <a:t> id </a:t>
            </a:r>
            <a:r>
              <a:rPr lang="en-US" dirty="0" err="1"/>
              <a:t>hendrerit</a:t>
            </a:r>
            <a:r>
              <a:rPr lang="en-US" dirty="0"/>
              <a:t> fermentum. </a:t>
            </a:r>
            <a:r>
              <a:rPr lang="en-US" dirty="0" err="1"/>
              <a:t>Suspendisse</a:t>
            </a:r>
            <a:r>
              <a:rPr lang="en-US" dirty="0"/>
              <a:t> </a:t>
            </a:r>
            <a:r>
              <a:rPr lang="en-US" dirty="0" err="1"/>
              <a:t>ultricies</a:t>
            </a:r>
            <a:r>
              <a:rPr lang="en-US" dirty="0"/>
              <a:t> </a:t>
            </a:r>
            <a:r>
              <a:rPr lang="en-US" dirty="0" err="1"/>
              <a:t>eu</a:t>
            </a:r>
            <a:r>
              <a:rPr lang="en-US" dirty="0"/>
              <a:t> ligula vitae </a:t>
            </a:r>
            <a:r>
              <a:rPr lang="en-US" dirty="0" err="1"/>
              <a:t>feugiat</a:t>
            </a:r>
            <a:r>
              <a:rPr lang="en-US" dirty="0"/>
              <a:t>.</a:t>
            </a:r>
          </a:p>
        </p:txBody>
      </p:sp>
      <p:sp>
        <p:nvSpPr>
          <p:cNvPr id="48" name="Text Placeholder 2">
            <a:extLst>
              <a:ext uri="{FF2B5EF4-FFF2-40B4-BE49-F238E27FC236}">
                <a16:creationId xmlns:a16="http://schemas.microsoft.com/office/drawing/2014/main" id="{41D39DE0-86FC-0BFB-A705-8C6D0CF97733}"/>
              </a:ext>
            </a:extLst>
          </p:cNvPr>
          <p:cNvSpPr>
            <a:spLocks noGrp="1"/>
          </p:cNvSpPr>
          <p:nvPr>
            <p:ph type="body" sz="quarter" idx="23" hasCustomPrompt="1"/>
          </p:nvPr>
        </p:nvSpPr>
        <p:spPr>
          <a:xfrm>
            <a:off x="533656" y="2233812"/>
            <a:ext cx="2258839" cy="361296"/>
          </a:xfrm>
        </p:spPr>
        <p:txBody>
          <a:bodyPr/>
          <a:lstStyle>
            <a:lvl1pPr>
              <a:defRPr sz="2000">
                <a:solidFill>
                  <a:schemeClr val="accent1"/>
                </a:solidFill>
                <a:latin typeface="Arial" panose="020B0604020202020204" pitchFamily="34" charset="0"/>
                <a:cs typeface="Arial" panose="020B0604020202020204" pitchFamily="34" charset="0"/>
              </a:defRPr>
            </a:lvl1pPr>
          </a:lstStyle>
          <a:p>
            <a:r>
              <a:rPr lang="en-US" dirty="0"/>
              <a:t>Category:</a:t>
            </a:r>
          </a:p>
        </p:txBody>
      </p:sp>
      <p:sp>
        <p:nvSpPr>
          <p:cNvPr id="55" name="Text Placeholder 3">
            <a:extLst>
              <a:ext uri="{FF2B5EF4-FFF2-40B4-BE49-F238E27FC236}">
                <a16:creationId xmlns:a16="http://schemas.microsoft.com/office/drawing/2014/main" id="{F8416428-77AA-4B05-500F-F2A752617112}"/>
              </a:ext>
            </a:extLst>
          </p:cNvPr>
          <p:cNvSpPr>
            <a:spLocks noGrp="1"/>
          </p:cNvSpPr>
          <p:nvPr>
            <p:ph type="body" sz="quarter" idx="13" hasCustomPrompt="1"/>
          </p:nvPr>
        </p:nvSpPr>
        <p:spPr>
          <a:xfrm>
            <a:off x="469981" y="1056370"/>
            <a:ext cx="7286090"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a:t>
            </a:r>
          </a:p>
        </p:txBody>
      </p:sp>
    </p:spTree>
    <p:extLst>
      <p:ext uri="{BB962C8B-B14F-4D97-AF65-F5344CB8AC3E}">
        <p14:creationId xmlns:p14="http://schemas.microsoft.com/office/powerpoint/2010/main" val="40602984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3.xml><?xml version="1.0" encoding="utf-8"?>
<p:sldLayout xmlns:a="http://schemas.openxmlformats.org/drawingml/2006/main" xmlns:r="http://schemas.openxmlformats.org/officeDocument/2006/relationships" xmlns:p="http://schemas.openxmlformats.org/presentationml/2006/main" preserve="1">
  <p:cSld name="Icons and Progress Bar Slide">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EAB10C03-E312-828C-77D2-6F928A21A415}"/>
              </a:ext>
            </a:extLst>
          </p:cNvPr>
          <p:cNvSpPr/>
          <p:nvPr/>
        </p:nvSpPr>
        <p:spPr>
          <a:xfrm rot="10800000">
            <a:off x="6320850" y="2718008"/>
            <a:ext cx="5758343" cy="2286617"/>
          </a:xfrm>
          <a:custGeom>
            <a:avLst/>
            <a:gdLst>
              <a:gd name="connsiteX0" fmla="*/ 575869 w 2901238"/>
              <a:gd name="connsiteY0" fmla="*/ 0 h 1152071"/>
              <a:gd name="connsiteX1" fmla="*/ 2901238 w 2901238"/>
              <a:gd name="connsiteY1" fmla="*/ 0 h 1152071"/>
              <a:gd name="connsiteX2" fmla="*/ 2901238 w 2901238"/>
              <a:gd name="connsiteY2" fmla="*/ 1151740 h 1152071"/>
              <a:gd name="connsiteX3" fmla="*/ 579154 w 2901238"/>
              <a:gd name="connsiteY3" fmla="*/ 1151740 h 1152071"/>
              <a:gd name="connsiteX4" fmla="*/ 575870 w 2901238"/>
              <a:gd name="connsiteY4" fmla="*/ 1152071 h 1152071"/>
              <a:gd name="connsiteX5" fmla="*/ 0 w 2901238"/>
              <a:gd name="connsiteY5" fmla="*/ 576201 h 1152071"/>
              <a:gd name="connsiteX6" fmla="*/ 459812 w 2901238"/>
              <a:gd name="connsiteY6" fmla="*/ 12031 h 1152071"/>
              <a:gd name="connsiteX7" fmla="*/ 575869 w 2901238"/>
              <a:gd name="connsiteY7" fmla="*/ 331 h 115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238" h="1152071">
                <a:moveTo>
                  <a:pt x="575869" y="0"/>
                </a:moveTo>
                <a:lnTo>
                  <a:pt x="2901238" y="0"/>
                </a:lnTo>
                <a:lnTo>
                  <a:pt x="2901238" y="1151740"/>
                </a:lnTo>
                <a:lnTo>
                  <a:pt x="579154" y="1151740"/>
                </a:lnTo>
                <a:lnTo>
                  <a:pt x="575870" y="1152071"/>
                </a:lnTo>
                <a:cubicBezTo>
                  <a:pt x="257826" y="1152071"/>
                  <a:pt x="0" y="894245"/>
                  <a:pt x="0" y="576201"/>
                </a:cubicBezTo>
                <a:cubicBezTo>
                  <a:pt x="0" y="297913"/>
                  <a:pt x="197398" y="65728"/>
                  <a:pt x="459812" y="12031"/>
                </a:cubicBezTo>
                <a:lnTo>
                  <a:pt x="575869" y="331"/>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C23CAD66-9058-7206-044F-763AF3C94DCC}"/>
              </a:ext>
            </a:extLst>
          </p:cNvPr>
          <p:cNvSpPr/>
          <p:nvPr/>
        </p:nvSpPr>
        <p:spPr>
          <a:xfrm rot="10800000">
            <a:off x="2469499" y="2718008"/>
            <a:ext cx="5758343" cy="2286617"/>
          </a:xfrm>
          <a:custGeom>
            <a:avLst/>
            <a:gdLst>
              <a:gd name="connsiteX0" fmla="*/ 575869 w 2901238"/>
              <a:gd name="connsiteY0" fmla="*/ 0 h 1152071"/>
              <a:gd name="connsiteX1" fmla="*/ 2901238 w 2901238"/>
              <a:gd name="connsiteY1" fmla="*/ 0 h 1152071"/>
              <a:gd name="connsiteX2" fmla="*/ 2901238 w 2901238"/>
              <a:gd name="connsiteY2" fmla="*/ 1151740 h 1152071"/>
              <a:gd name="connsiteX3" fmla="*/ 579154 w 2901238"/>
              <a:gd name="connsiteY3" fmla="*/ 1151740 h 1152071"/>
              <a:gd name="connsiteX4" fmla="*/ 575870 w 2901238"/>
              <a:gd name="connsiteY4" fmla="*/ 1152071 h 1152071"/>
              <a:gd name="connsiteX5" fmla="*/ 0 w 2901238"/>
              <a:gd name="connsiteY5" fmla="*/ 576201 h 1152071"/>
              <a:gd name="connsiteX6" fmla="*/ 459812 w 2901238"/>
              <a:gd name="connsiteY6" fmla="*/ 12031 h 1152071"/>
              <a:gd name="connsiteX7" fmla="*/ 575869 w 2901238"/>
              <a:gd name="connsiteY7" fmla="*/ 331 h 115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238" h="1152071">
                <a:moveTo>
                  <a:pt x="575869" y="0"/>
                </a:moveTo>
                <a:lnTo>
                  <a:pt x="2901238" y="0"/>
                </a:lnTo>
                <a:lnTo>
                  <a:pt x="2901238" y="1151740"/>
                </a:lnTo>
                <a:lnTo>
                  <a:pt x="579154" y="1151740"/>
                </a:lnTo>
                <a:lnTo>
                  <a:pt x="575870" y="1152071"/>
                </a:lnTo>
                <a:cubicBezTo>
                  <a:pt x="257826" y="1152071"/>
                  <a:pt x="0" y="894245"/>
                  <a:pt x="0" y="576201"/>
                </a:cubicBezTo>
                <a:cubicBezTo>
                  <a:pt x="0" y="297913"/>
                  <a:pt x="197398" y="65728"/>
                  <a:pt x="459812" y="12031"/>
                </a:cubicBezTo>
                <a:lnTo>
                  <a:pt x="575869" y="33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B7088342-E159-3991-99A2-3EFBC118CE17}"/>
              </a:ext>
            </a:extLst>
          </p:cNvPr>
          <p:cNvSpPr/>
          <p:nvPr/>
        </p:nvSpPr>
        <p:spPr>
          <a:xfrm rot="10800000">
            <a:off x="-1" y="2718007"/>
            <a:ext cx="4451302" cy="2286617"/>
          </a:xfrm>
          <a:custGeom>
            <a:avLst/>
            <a:gdLst>
              <a:gd name="connsiteX0" fmla="*/ 575869 w 2901238"/>
              <a:gd name="connsiteY0" fmla="*/ 0 h 1152071"/>
              <a:gd name="connsiteX1" fmla="*/ 2901238 w 2901238"/>
              <a:gd name="connsiteY1" fmla="*/ 0 h 1152071"/>
              <a:gd name="connsiteX2" fmla="*/ 2901238 w 2901238"/>
              <a:gd name="connsiteY2" fmla="*/ 1151740 h 1152071"/>
              <a:gd name="connsiteX3" fmla="*/ 579154 w 2901238"/>
              <a:gd name="connsiteY3" fmla="*/ 1151740 h 1152071"/>
              <a:gd name="connsiteX4" fmla="*/ 575870 w 2901238"/>
              <a:gd name="connsiteY4" fmla="*/ 1152071 h 1152071"/>
              <a:gd name="connsiteX5" fmla="*/ 0 w 2901238"/>
              <a:gd name="connsiteY5" fmla="*/ 576201 h 1152071"/>
              <a:gd name="connsiteX6" fmla="*/ 459812 w 2901238"/>
              <a:gd name="connsiteY6" fmla="*/ 12031 h 1152071"/>
              <a:gd name="connsiteX7" fmla="*/ 575869 w 2901238"/>
              <a:gd name="connsiteY7" fmla="*/ 331 h 115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238" h="1152071">
                <a:moveTo>
                  <a:pt x="575869" y="0"/>
                </a:moveTo>
                <a:lnTo>
                  <a:pt x="2901238" y="0"/>
                </a:lnTo>
                <a:lnTo>
                  <a:pt x="2901238" y="1151740"/>
                </a:lnTo>
                <a:lnTo>
                  <a:pt x="579154" y="1151740"/>
                </a:lnTo>
                <a:lnTo>
                  <a:pt x="575870" y="1152071"/>
                </a:lnTo>
                <a:cubicBezTo>
                  <a:pt x="257826" y="1152071"/>
                  <a:pt x="0" y="894245"/>
                  <a:pt x="0" y="576201"/>
                </a:cubicBezTo>
                <a:cubicBezTo>
                  <a:pt x="0" y="297913"/>
                  <a:pt x="197398" y="65728"/>
                  <a:pt x="459812" y="12031"/>
                </a:cubicBezTo>
                <a:lnTo>
                  <a:pt x="575869" y="331"/>
                </a:lnTo>
                <a:close/>
              </a:path>
            </a:pathLst>
          </a:custGeom>
          <a:solidFill>
            <a:srgbClr val="E8F7F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11" name="Text Placeholder 3">
            <a:extLst>
              <a:ext uri="{FF2B5EF4-FFF2-40B4-BE49-F238E27FC236}">
                <a16:creationId xmlns:a16="http://schemas.microsoft.com/office/drawing/2014/main" id="{4CF61DF8-9C6A-89D6-1B5F-CA13FE881924}"/>
              </a:ext>
            </a:extLst>
          </p:cNvPr>
          <p:cNvSpPr>
            <a:spLocks noGrp="1"/>
          </p:cNvSpPr>
          <p:nvPr>
            <p:ph type="body" sz="quarter" idx="22" hasCustomPrompt="1"/>
          </p:nvPr>
        </p:nvSpPr>
        <p:spPr>
          <a:xfrm>
            <a:off x="8829088" y="3818543"/>
            <a:ext cx="2835657" cy="769790"/>
          </a:xfrm>
        </p:spPr>
        <p:txBody>
          <a:bodyPr/>
          <a:lstStyle>
            <a:lvl1pPr marL="0" indent="0">
              <a:buNone/>
              <a:defRPr sz="1100" b="0" i="0">
                <a:solidFill>
                  <a:schemeClr val="bg1"/>
                </a:solidFill>
                <a:latin typeface="Arial" panose="020B0604020202020204" pitchFamily="34" charset="0"/>
                <a:cs typeface="Arial" panose="020B0604020202020204" pitchFamily="34" charset="0"/>
              </a:defRPr>
            </a:lvl1pPr>
          </a:lstStyle>
          <a:p>
            <a:pPr lvl="0"/>
            <a:r>
              <a:rPr lang="en-US" dirty="0"/>
              <a:t>Nunc </a:t>
            </a:r>
            <a:r>
              <a:rPr lang="en-US" dirty="0" err="1"/>
              <a:t>mattis</a:t>
            </a:r>
            <a:r>
              <a:rPr lang="en-US" dirty="0"/>
              <a:t> </a:t>
            </a:r>
            <a:r>
              <a:rPr lang="en-US" dirty="0" err="1"/>
              <a:t>eleifend</a:t>
            </a:r>
            <a:r>
              <a:rPr lang="en-US" dirty="0"/>
              <a:t> dolor, id fermentum </a:t>
            </a:r>
            <a:r>
              <a:rPr lang="en-US" dirty="0" err="1"/>
              <a:t>lectus</a:t>
            </a:r>
            <a:r>
              <a:rPr lang="en-US" dirty="0"/>
              <a:t> gravida vel </a:t>
            </a:r>
            <a:r>
              <a:rPr lang="en-US" dirty="0" err="1"/>
              <a:t>aenean</a:t>
            </a:r>
            <a:r>
              <a:rPr lang="en-US" dirty="0"/>
              <a:t> vel </a:t>
            </a:r>
            <a:r>
              <a:rPr lang="en-US" dirty="0" err="1"/>
              <a:t>scelerisque</a:t>
            </a:r>
            <a:r>
              <a:rPr lang="en-US" dirty="0"/>
              <a:t> </a:t>
            </a:r>
            <a:r>
              <a:rPr lang="en-US" dirty="0" err="1"/>
              <a:t>justo</a:t>
            </a:r>
            <a:r>
              <a:rPr lang="en-US" dirty="0"/>
              <a:t> </a:t>
            </a:r>
            <a:r>
              <a:rPr lang="en-US" dirty="0" err="1"/>
              <a:t>cras</a:t>
            </a:r>
            <a:r>
              <a:rPr lang="en-US" dirty="0"/>
              <a:t> id maximus </a:t>
            </a:r>
            <a:r>
              <a:rPr lang="en-US" dirty="0" err="1"/>
              <a:t>leo</a:t>
            </a:r>
            <a:r>
              <a:rPr lang="en-US" dirty="0"/>
              <a:t> </a:t>
            </a:r>
            <a:r>
              <a:rPr lang="en-US" dirty="0" err="1"/>
              <a:t>fusce</a:t>
            </a:r>
            <a:r>
              <a:rPr lang="en-US" dirty="0"/>
              <a:t> lacinia in ligula vel </a:t>
            </a:r>
            <a:r>
              <a:rPr lang="en-US" dirty="0" err="1"/>
              <a:t>imperdiet</a:t>
            </a:r>
            <a:r>
              <a:rPr lang="en-US" dirty="0"/>
              <a:t> </a:t>
            </a:r>
            <a:r>
              <a:rPr lang="en-US" dirty="0" err="1"/>
              <a:t>aliquam</a:t>
            </a:r>
            <a:r>
              <a:rPr lang="en-US" dirty="0"/>
              <a:t> </a:t>
            </a:r>
            <a:r>
              <a:rPr lang="en-US" dirty="0" err="1"/>
              <a:t>erat</a:t>
            </a:r>
            <a:r>
              <a:rPr lang="en-US" dirty="0"/>
              <a:t>.</a:t>
            </a:r>
          </a:p>
        </p:txBody>
      </p:sp>
      <p:sp>
        <p:nvSpPr>
          <p:cNvPr id="12" name="Text Placeholder 3">
            <a:extLst>
              <a:ext uri="{FF2B5EF4-FFF2-40B4-BE49-F238E27FC236}">
                <a16:creationId xmlns:a16="http://schemas.microsoft.com/office/drawing/2014/main" id="{5C553888-99BD-3569-85AC-38697A2B1E87}"/>
              </a:ext>
            </a:extLst>
          </p:cNvPr>
          <p:cNvSpPr>
            <a:spLocks noGrp="1"/>
          </p:cNvSpPr>
          <p:nvPr>
            <p:ph type="body" sz="quarter" idx="23" hasCustomPrompt="1"/>
          </p:nvPr>
        </p:nvSpPr>
        <p:spPr>
          <a:xfrm>
            <a:off x="8829086" y="3196420"/>
            <a:ext cx="2556637" cy="459807"/>
          </a:xfrm>
        </p:spPr>
        <p:txBody>
          <a:bodyPr/>
          <a:lstStyle>
            <a:lvl1pPr marL="0" indent="0">
              <a:buNone/>
              <a:defRPr sz="1500" b="1" i="0">
                <a:solidFill>
                  <a:schemeClr val="bg1"/>
                </a:solidFill>
                <a:latin typeface="Arial" panose="020B0604020202020204" pitchFamily="34" charset="0"/>
                <a:cs typeface="Arial" panose="020B0604020202020204" pitchFamily="34" charset="0"/>
              </a:defRPr>
            </a:lvl1pPr>
          </a:lstStyle>
          <a:p>
            <a:pPr lvl="0"/>
            <a:r>
              <a:rPr lang="en-US" dirty="0"/>
              <a:t>Category Shown in Title Case Lorem Ipsum</a:t>
            </a:r>
          </a:p>
        </p:txBody>
      </p:sp>
      <p:sp>
        <p:nvSpPr>
          <p:cNvPr id="24" name="Text Placeholder 3">
            <a:extLst>
              <a:ext uri="{FF2B5EF4-FFF2-40B4-BE49-F238E27FC236}">
                <a16:creationId xmlns:a16="http://schemas.microsoft.com/office/drawing/2014/main" id="{90CC770B-2405-90B7-2C8F-BD9A983397D3}"/>
              </a:ext>
            </a:extLst>
          </p:cNvPr>
          <p:cNvSpPr>
            <a:spLocks noGrp="1"/>
          </p:cNvSpPr>
          <p:nvPr>
            <p:ph type="body" sz="quarter" idx="24" hasCustomPrompt="1"/>
          </p:nvPr>
        </p:nvSpPr>
        <p:spPr>
          <a:xfrm>
            <a:off x="5042534" y="3818543"/>
            <a:ext cx="2835657" cy="769790"/>
          </a:xfrm>
        </p:spPr>
        <p:txBody>
          <a:bodyPr/>
          <a:lstStyle>
            <a:lvl1pPr marL="0" indent="0">
              <a:buNone/>
              <a:defRPr sz="1100" b="0" i="0">
                <a:solidFill>
                  <a:schemeClr val="tx1"/>
                </a:solidFill>
                <a:latin typeface="Arial" panose="020B0604020202020204" pitchFamily="34" charset="0"/>
                <a:cs typeface="Arial" panose="020B0604020202020204" pitchFamily="34" charset="0"/>
              </a:defRPr>
            </a:lvl1pPr>
          </a:lstStyle>
          <a:p>
            <a:pPr lvl="0"/>
            <a:r>
              <a:rPr lang="en-US" dirty="0"/>
              <a:t>Nunc </a:t>
            </a:r>
            <a:r>
              <a:rPr lang="en-US" dirty="0" err="1"/>
              <a:t>mattis</a:t>
            </a:r>
            <a:r>
              <a:rPr lang="en-US" dirty="0"/>
              <a:t> </a:t>
            </a:r>
            <a:r>
              <a:rPr lang="en-US" dirty="0" err="1"/>
              <a:t>eleifend</a:t>
            </a:r>
            <a:r>
              <a:rPr lang="en-US" dirty="0"/>
              <a:t> dolor, id fermentum </a:t>
            </a:r>
            <a:r>
              <a:rPr lang="en-US" dirty="0" err="1"/>
              <a:t>lectus</a:t>
            </a:r>
            <a:r>
              <a:rPr lang="en-US" dirty="0"/>
              <a:t> gravida vel </a:t>
            </a:r>
            <a:r>
              <a:rPr lang="en-US" dirty="0" err="1"/>
              <a:t>aenean</a:t>
            </a:r>
            <a:r>
              <a:rPr lang="en-US" dirty="0"/>
              <a:t> vel </a:t>
            </a:r>
            <a:r>
              <a:rPr lang="en-US" dirty="0" err="1"/>
              <a:t>scelerisque</a:t>
            </a:r>
            <a:r>
              <a:rPr lang="en-US" dirty="0"/>
              <a:t> </a:t>
            </a:r>
            <a:r>
              <a:rPr lang="en-US" dirty="0" err="1"/>
              <a:t>justo</a:t>
            </a:r>
            <a:r>
              <a:rPr lang="en-US" dirty="0"/>
              <a:t> </a:t>
            </a:r>
            <a:r>
              <a:rPr lang="en-US" dirty="0" err="1"/>
              <a:t>cras</a:t>
            </a:r>
            <a:r>
              <a:rPr lang="en-US" dirty="0"/>
              <a:t> id maximus </a:t>
            </a:r>
            <a:r>
              <a:rPr lang="en-US" dirty="0" err="1"/>
              <a:t>leo</a:t>
            </a:r>
            <a:r>
              <a:rPr lang="en-US" dirty="0"/>
              <a:t> </a:t>
            </a:r>
            <a:r>
              <a:rPr lang="en-US" dirty="0" err="1"/>
              <a:t>fusce</a:t>
            </a:r>
            <a:r>
              <a:rPr lang="en-US" dirty="0"/>
              <a:t> lacinia in ligula vel </a:t>
            </a:r>
            <a:r>
              <a:rPr lang="en-US" dirty="0" err="1"/>
              <a:t>imperdiet</a:t>
            </a:r>
            <a:r>
              <a:rPr lang="en-US" dirty="0"/>
              <a:t> </a:t>
            </a:r>
            <a:r>
              <a:rPr lang="en-US" dirty="0" err="1"/>
              <a:t>aliquam</a:t>
            </a:r>
            <a:r>
              <a:rPr lang="en-US" dirty="0"/>
              <a:t> </a:t>
            </a:r>
            <a:r>
              <a:rPr lang="en-US" dirty="0" err="1"/>
              <a:t>erat</a:t>
            </a:r>
            <a:r>
              <a:rPr lang="en-US" dirty="0"/>
              <a:t>.</a:t>
            </a:r>
          </a:p>
        </p:txBody>
      </p:sp>
      <p:sp>
        <p:nvSpPr>
          <p:cNvPr id="25" name="Text Placeholder 3">
            <a:extLst>
              <a:ext uri="{FF2B5EF4-FFF2-40B4-BE49-F238E27FC236}">
                <a16:creationId xmlns:a16="http://schemas.microsoft.com/office/drawing/2014/main" id="{A362FF87-ED2C-7BDB-5904-B684DEC0B070}"/>
              </a:ext>
            </a:extLst>
          </p:cNvPr>
          <p:cNvSpPr>
            <a:spLocks noGrp="1"/>
          </p:cNvSpPr>
          <p:nvPr>
            <p:ph type="body" sz="quarter" idx="25" hasCustomPrompt="1"/>
          </p:nvPr>
        </p:nvSpPr>
        <p:spPr>
          <a:xfrm>
            <a:off x="5042532" y="3196420"/>
            <a:ext cx="2556637" cy="459807"/>
          </a:xfrm>
        </p:spPr>
        <p:txBody>
          <a:bodyPr/>
          <a:lstStyle>
            <a:lvl1pPr marL="0" indent="0">
              <a:buNone/>
              <a:defRPr sz="1500" b="1" i="0">
                <a:solidFill>
                  <a:schemeClr val="tx1"/>
                </a:solidFill>
                <a:latin typeface="Arial" panose="020B0604020202020204" pitchFamily="34" charset="0"/>
                <a:cs typeface="Arial" panose="020B0604020202020204" pitchFamily="34" charset="0"/>
              </a:defRPr>
            </a:lvl1pPr>
          </a:lstStyle>
          <a:p>
            <a:pPr lvl="0"/>
            <a:r>
              <a:rPr lang="en-US" dirty="0"/>
              <a:t>Category Shown in Title Case Lorem Ipsum</a:t>
            </a:r>
          </a:p>
        </p:txBody>
      </p:sp>
      <p:sp>
        <p:nvSpPr>
          <p:cNvPr id="29" name="Text Placeholder 3">
            <a:extLst>
              <a:ext uri="{FF2B5EF4-FFF2-40B4-BE49-F238E27FC236}">
                <a16:creationId xmlns:a16="http://schemas.microsoft.com/office/drawing/2014/main" id="{9ECC56F8-4314-D036-BF6B-3619DA9AC10D}"/>
              </a:ext>
            </a:extLst>
          </p:cNvPr>
          <p:cNvSpPr>
            <a:spLocks noGrp="1"/>
          </p:cNvSpPr>
          <p:nvPr>
            <p:ph type="body" sz="quarter" idx="26" hasCustomPrompt="1"/>
          </p:nvPr>
        </p:nvSpPr>
        <p:spPr>
          <a:xfrm>
            <a:off x="1261366" y="3818543"/>
            <a:ext cx="2835657" cy="769790"/>
          </a:xfrm>
        </p:spPr>
        <p:txBody>
          <a:bodyPr/>
          <a:lstStyle>
            <a:lvl1pPr marL="0" indent="0">
              <a:buNone/>
              <a:defRPr sz="1100" b="0" i="0">
                <a:solidFill>
                  <a:schemeClr val="tx1"/>
                </a:solidFill>
                <a:latin typeface="Arial" panose="020B0604020202020204" pitchFamily="34" charset="0"/>
                <a:cs typeface="Arial" panose="020B0604020202020204" pitchFamily="34" charset="0"/>
              </a:defRPr>
            </a:lvl1pPr>
          </a:lstStyle>
          <a:p>
            <a:pPr lvl="0"/>
            <a:r>
              <a:rPr lang="en-US" dirty="0"/>
              <a:t>Nunc </a:t>
            </a:r>
            <a:r>
              <a:rPr lang="en-US" dirty="0" err="1"/>
              <a:t>mattis</a:t>
            </a:r>
            <a:r>
              <a:rPr lang="en-US" dirty="0"/>
              <a:t> </a:t>
            </a:r>
            <a:r>
              <a:rPr lang="en-US" dirty="0" err="1"/>
              <a:t>eleifend</a:t>
            </a:r>
            <a:r>
              <a:rPr lang="en-US" dirty="0"/>
              <a:t> dolor, id fermentum </a:t>
            </a:r>
            <a:r>
              <a:rPr lang="en-US" dirty="0" err="1"/>
              <a:t>lectus</a:t>
            </a:r>
            <a:r>
              <a:rPr lang="en-US" dirty="0"/>
              <a:t> gravida vel </a:t>
            </a:r>
            <a:r>
              <a:rPr lang="en-US" dirty="0" err="1"/>
              <a:t>aenean</a:t>
            </a:r>
            <a:r>
              <a:rPr lang="en-US" dirty="0"/>
              <a:t> vel </a:t>
            </a:r>
            <a:r>
              <a:rPr lang="en-US" dirty="0" err="1"/>
              <a:t>scelerisque</a:t>
            </a:r>
            <a:r>
              <a:rPr lang="en-US" dirty="0"/>
              <a:t> </a:t>
            </a:r>
            <a:r>
              <a:rPr lang="en-US" dirty="0" err="1"/>
              <a:t>justo</a:t>
            </a:r>
            <a:r>
              <a:rPr lang="en-US" dirty="0"/>
              <a:t> </a:t>
            </a:r>
            <a:r>
              <a:rPr lang="en-US" dirty="0" err="1"/>
              <a:t>cras</a:t>
            </a:r>
            <a:r>
              <a:rPr lang="en-US" dirty="0"/>
              <a:t> id maximus </a:t>
            </a:r>
            <a:r>
              <a:rPr lang="en-US" dirty="0" err="1"/>
              <a:t>leo</a:t>
            </a:r>
            <a:r>
              <a:rPr lang="en-US" dirty="0"/>
              <a:t> </a:t>
            </a:r>
            <a:r>
              <a:rPr lang="en-US" dirty="0" err="1"/>
              <a:t>fusce</a:t>
            </a:r>
            <a:r>
              <a:rPr lang="en-US" dirty="0"/>
              <a:t> lacinia in ligula vel </a:t>
            </a:r>
            <a:r>
              <a:rPr lang="en-US" dirty="0" err="1"/>
              <a:t>imperdiet</a:t>
            </a:r>
            <a:r>
              <a:rPr lang="en-US" dirty="0"/>
              <a:t> </a:t>
            </a:r>
            <a:r>
              <a:rPr lang="en-US" dirty="0" err="1"/>
              <a:t>aliquam</a:t>
            </a:r>
            <a:r>
              <a:rPr lang="en-US" dirty="0"/>
              <a:t> </a:t>
            </a:r>
            <a:r>
              <a:rPr lang="en-US" dirty="0" err="1"/>
              <a:t>erat</a:t>
            </a:r>
            <a:r>
              <a:rPr lang="en-US" dirty="0"/>
              <a:t>.</a:t>
            </a:r>
          </a:p>
        </p:txBody>
      </p:sp>
      <p:sp>
        <p:nvSpPr>
          <p:cNvPr id="30" name="Text Placeholder 3">
            <a:extLst>
              <a:ext uri="{FF2B5EF4-FFF2-40B4-BE49-F238E27FC236}">
                <a16:creationId xmlns:a16="http://schemas.microsoft.com/office/drawing/2014/main" id="{1CED0089-0EA4-251C-7580-2C40A7344E51}"/>
              </a:ext>
            </a:extLst>
          </p:cNvPr>
          <p:cNvSpPr>
            <a:spLocks noGrp="1"/>
          </p:cNvSpPr>
          <p:nvPr>
            <p:ph type="body" sz="quarter" idx="27" hasCustomPrompt="1"/>
          </p:nvPr>
        </p:nvSpPr>
        <p:spPr>
          <a:xfrm>
            <a:off x="1261364" y="3196420"/>
            <a:ext cx="2556637" cy="459807"/>
          </a:xfrm>
        </p:spPr>
        <p:txBody>
          <a:bodyPr/>
          <a:lstStyle>
            <a:lvl1pPr marL="0" indent="0">
              <a:buNone/>
              <a:defRPr sz="1500" b="1" i="0">
                <a:solidFill>
                  <a:schemeClr val="tx1"/>
                </a:solidFill>
                <a:latin typeface="Arial" panose="020B0604020202020204" pitchFamily="34" charset="0"/>
                <a:cs typeface="Arial" panose="020B0604020202020204" pitchFamily="34" charset="0"/>
              </a:defRPr>
            </a:lvl1pPr>
          </a:lstStyle>
          <a:p>
            <a:pPr lvl="0"/>
            <a:r>
              <a:rPr lang="en-US" dirty="0"/>
              <a:t>Category Shown in Title Case Lorem Ipsum</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69981" y="1248617"/>
            <a:ext cx="5149383"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a:t>
            </a:r>
          </a:p>
        </p:txBody>
      </p:sp>
    </p:spTree>
    <p:extLst>
      <p:ext uri="{BB962C8B-B14F-4D97-AF65-F5344CB8AC3E}">
        <p14:creationId xmlns:p14="http://schemas.microsoft.com/office/powerpoint/2010/main" val="8213228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4.xml><?xml version="1.0" encoding="utf-8"?>
<p:sldLayout xmlns:a="http://schemas.openxmlformats.org/drawingml/2006/main" xmlns:r="http://schemas.openxmlformats.org/officeDocument/2006/relationships" xmlns:p="http://schemas.openxmlformats.org/presentationml/2006/main" preserve="1">
  <p:cSld name="Partial Beam">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8CFB09-D6AA-29AE-8CB9-D14986A85D43}"/>
              </a:ext>
            </a:extLst>
          </p:cNvPr>
          <p:cNvSpPr/>
          <p:nvPr/>
        </p:nvSpPr>
        <p:spPr>
          <a:xfrm>
            <a:off x="1270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2" name="Oval 11">
            <a:extLst>
              <a:ext uri="{FF2B5EF4-FFF2-40B4-BE49-F238E27FC236}">
                <a16:creationId xmlns:a16="http://schemas.microsoft.com/office/drawing/2014/main" id="{331960D1-2E18-74EA-5573-91DF9B8EF9C0}"/>
              </a:ext>
            </a:extLst>
          </p:cNvPr>
          <p:cNvSpPr/>
          <p:nvPr/>
        </p:nvSpPr>
        <p:spPr>
          <a:xfrm>
            <a:off x="4203700" y="0"/>
            <a:ext cx="6858000" cy="6858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12">
            <a:extLst>
              <a:ext uri="{FF2B5EF4-FFF2-40B4-BE49-F238E27FC236}">
                <a16:creationId xmlns:a16="http://schemas.microsoft.com/office/drawing/2014/main" id="{CF90DEEF-8729-FC24-EABC-3A18F2AC61DA}"/>
              </a:ext>
            </a:extLst>
          </p:cNvPr>
          <p:cNvSpPr/>
          <p:nvPr/>
        </p:nvSpPr>
        <p:spPr>
          <a:xfrm>
            <a:off x="0" y="0"/>
            <a:ext cx="76581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25D89A-74FB-4791-21C6-F25EDAFFBE40}"/>
              </a:ext>
            </a:extLst>
          </p:cNvPr>
          <p:cNvSpPr>
            <a:spLocks noGrp="1"/>
          </p:cNvSpPr>
          <p:nvPr>
            <p:ph type="title"/>
          </p:nvPr>
        </p:nvSpPr>
        <p:spPr>
          <a:xfrm>
            <a:off x="421341" y="394634"/>
            <a:ext cx="8557560" cy="704257"/>
          </a:xfrm>
        </p:spPr>
        <p:txBody>
          <a:bodyPr/>
          <a:lstStyle>
            <a:lvl1pPr>
              <a:defRPr sz="3600">
                <a:solidFill>
                  <a:schemeClr val="tx1"/>
                </a:solidFill>
              </a:defRPr>
            </a:lvl1pPr>
          </a:lstStyle>
          <a:p>
            <a:r>
              <a:rPr lang="en-US"/>
              <a:t>Click to edit Master title style</a:t>
            </a:r>
            <a:endParaRPr lang="en-US" dirty="0"/>
          </a:p>
        </p:txBody>
      </p:sp>
      <p:sp>
        <p:nvSpPr>
          <p:cNvPr id="16" name="TextBox 15">
            <a:extLst>
              <a:ext uri="{FF2B5EF4-FFF2-40B4-BE49-F238E27FC236}">
                <a16:creationId xmlns:a16="http://schemas.microsoft.com/office/drawing/2014/main" id="{AF20FF94-7A80-B6ED-EFA1-57A381E68CCD}"/>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3" name="TextBox 2">
            <a:extLst>
              <a:ext uri="{FF2B5EF4-FFF2-40B4-BE49-F238E27FC236}">
                <a16:creationId xmlns:a16="http://schemas.microsoft.com/office/drawing/2014/main" id="{8420838D-9BBD-E5D8-E2C8-1D5F3847E695}"/>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pic>
        <p:nvPicPr>
          <p:cNvPr id="5" name="Graphic 4">
            <a:extLst>
              <a:ext uri="{FF2B5EF4-FFF2-40B4-BE49-F238E27FC236}">
                <a16:creationId xmlns:a16="http://schemas.microsoft.com/office/drawing/2014/main" id="{5425B6A3-F570-2A2B-67B2-49899CBE2F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35444553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5.xml><?xml version="1.0" encoding="utf-8"?>
<p:sldLayout xmlns:a="http://schemas.openxmlformats.org/drawingml/2006/main" xmlns:r="http://schemas.openxmlformats.org/officeDocument/2006/relationships" xmlns:p="http://schemas.openxmlformats.org/presentationml/2006/main" preserve="1">
  <p:cSld name="2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5053808" y="1317624"/>
            <a:ext cx="6721882"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a:extLst>
              <a:ext uri="{FF2B5EF4-FFF2-40B4-BE49-F238E27FC236}">
                <a16:creationId xmlns:a16="http://schemas.microsoft.com/office/drawing/2014/main" id="{3863F1EC-CDB6-C9D3-2E44-8CCE09604DF1}"/>
              </a:ext>
            </a:extLst>
          </p:cNvPr>
          <p:cNvSpPr>
            <a:spLocks noGrp="1"/>
          </p:cNvSpPr>
          <p:nvPr>
            <p:ph sz="quarter" idx="12"/>
          </p:nvPr>
        </p:nvSpPr>
        <p:spPr>
          <a:xfrm>
            <a:off x="416310" y="1317160"/>
            <a:ext cx="3709603" cy="47201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3087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6.xml><?xml version="1.0" encoding="utf-8"?>
<p:sldLayout xmlns:a="http://schemas.openxmlformats.org/drawingml/2006/main" xmlns:r="http://schemas.openxmlformats.org/officeDocument/2006/relationships" xmlns:p="http://schemas.openxmlformats.org/presentationml/2006/main" preserve="1">
  <p:cSld name="3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p>
            <a:r>
              <a:rPr lang="en-US" dirty="0"/>
              <a:t>Title Placement</a:t>
            </a:r>
          </a:p>
        </p:txBody>
      </p:sp>
      <p:sp>
        <p:nvSpPr>
          <p:cNvPr id="5" name="Text Placeholder 17">
            <a:extLst>
              <a:ext uri="{FF2B5EF4-FFF2-40B4-BE49-F238E27FC236}">
                <a16:creationId xmlns:a16="http://schemas.microsoft.com/office/drawing/2014/main" id="{48F2343F-77EF-3916-E13C-5544B4783E66}"/>
              </a:ext>
            </a:extLst>
          </p:cNvPr>
          <p:cNvSpPr>
            <a:spLocks noGrp="1"/>
          </p:cNvSpPr>
          <p:nvPr>
            <p:ph idx="1"/>
          </p:nvPr>
        </p:nvSpPr>
        <p:spPr>
          <a:xfrm>
            <a:off x="430212"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8146858"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17">
            <a:extLst>
              <a:ext uri="{FF2B5EF4-FFF2-40B4-BE49-F238E27FC236}">
                <a16:creationId xmlns:a16="http://schemas.microsoft.com/office/drawing/2014/main" id="{C9C5FAAB-F57A-7162-0586-566460B3E318}"/>
              </a:ext>
            </a:extLst>
          </p:cNvPr>
          <p:cNvSpPr>
            <a:spLocks noGrp="1"/>
          </p:cNvSpPr>
          <p:nvPr>
            <p:ph idx="11"/>
          </p:nvPr>
        </p:nvSpPr>
        <p:spPr>
          <a:xfrm>
            <a:off x="4288535"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506766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7.xml><?xml version="1.0" encoding="utf-8"?>
<p:sldLayout xmlns:a="http://schemas.openxmlformats.org/drawingml/2006/main" xmlns:r="http://schemas.openxmlformats.org/officeDocument/2006/relationships" xmlns:p="http://schemas.openxmlformats.org/presentationml/2006/main" preserve="1">
  <p:cSld name="Headshot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A3867-6EAC-C7DE-F5C9-19D7B3589481}"/>
              </a:ext>
            </a:extLst>
          </p:cNvPr>
          <p:cNvSpPr>
            <a:spLocks noGrp="1"/>
          </p:cNvSpPr>
          <p:nvPr>
            <p:ph type="title"/>
          </p:nvPr>
        </p:nvSpPr>
        <p:spPr/>
        <p:txBody>
          <a:body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9267120-08F9-1447-12AA-469174A950FC}"/>
              </a:ext>
            </a:extLst>
          </p:cNvPr>
          <p:cNvSpPr>
            <a:spLocks noGrp="1"/>
          </p:cNvSpPr>
          <p:nvPr>
            <p:ph type="pic" sz="quarter" idx="10"/>
          </p:nvPr>
        </p:nvSpPr>
        <p:spPr>
          <a:xfrm>
            <a:off x="421340" y="1338805"/>
            <a:ext cx="1406396" cy="1404395"/>
          </a:xfrm>
          <a:prstGeom prst="ellipse">
            <a:avLst/>
          </a:prstGeom>
        </p:spPr>
        <p:txBody>
          <a:bodyPr/>
          <a:lstStyle>
            <a:lvl1pPr algn="ctr">
              <a:defRPr sz="1200"/>
            </a:lvl1pPr>
          </a:lstStyle>
          <a:p>
            <a:r>
              <a:rPr lang="en-US"/>
              <a:t>Click icon to add picture</a:t>
            </a:r>
            <a:endParaRPr lang="en-US" dirty="0"/>
          </a:p>
        </p:txBody>
      </p:sp>
      <p:sp>
        <p:nvSpPr>
          <p:cNvPr id="9" name="Text Placeholder 8">
            <a:extLst>
              <a:ext uri="{FF2B5EF4-FFF2-40B4-BE49-F238E27FC236}">
                <a16:creationId xmlns:a16="http://schemas.microsoft.com/office/drawing/2014/main" id="{79B3A7FD-003F-4246-E347-5B415FF8F37C}"/>
              </a:ext>
            </a:extLst>
          </p:cNvPr>
          <p:cNvSpPr>
            <a:spLocks noGrp="1"/>
          </p:cNvSpPr>
          <p:nvPr>
            <p:ph type="body" sz="quarter" idx="11" hasCustomPrompt="1"/>
          </p:nvPr>
        </p:nvSpPr>
        <p:spPr>
          <a:xfrm>
            <a:off x="1961214" y="1549942"/>
            <a:ext cx="2207709" cy="245404"/>
          </a:xfrm>
        </p:spPr>
        <p:txBody>
          <a:bodyPr/>
          <a:lstStyle>
            <a:lvl1pPr>
              <a:defRPr sz="1100"/>
            </a:lvl1pPr>
          </a:lstStyle>
          <a:p>
            <a:pPr lvl="0"/>
            <a:r>
              <a:rPr lang="en-US" dirty="0"/>
              <a:t>Click to edit name</a:t>
            </a:r>
          </a:p>
        </p:txBody>
      </p:sp>
      <p:sp>
        <p:nvSpPr>
          <p:cNvPr id="11" name="Text Placeholder 8">
            <a:extLst>
              <a:ext uri="{FF2B5EF4-FFF2-40B4-BE49-F238E27FC236}">
                <a16:creationId xmlns:a16="http://schemas.microsoft.com/office/drawing/2014/main" id="{53716E18-E44C-DE33-5ADB-8C8E3F2139C0}"/>
              </a:ext>
            </a:extLst>
          </p:cNvPr>
          <p:cNvSpPr>
            <a:spLocks noGrp="1"/>
          </p:cNvSpPr>
          <p:nvPr>
            <p:ph type="body" sz="quarter" idx="12" hasCustomPrompt="1"/>
          </p:nvPr>
        </p:nvSpPr>
        <p:spPr>
          <a:xfrm>
            <a:off x="1961214" y="1762786"/>
            <a:ext cx="2207709" cy="458250"/>
          </a:xfrm>
        </p:spPr>
        <p:txBody>
          <a:bodyPr/>
          <a:lstStyle>
            <a:lvl1pPr>
              <a:spcBef>
                <a:spcPts val="400"/>
              </a:spcBef>
              <a:defRPr sz="1100" b="0"/>
            </a:lvl1pPr>
          </a:lstStyle>
          <a:p>
            <a:pPr lvl="0"/>
            <a:r>
              <a:rPr lang="en-US" dirty="0"/>
              <a:t>Click to edit title</a:t>
            </a:r>
          </a:p>
        </p:txBody>
      </p:sp>
      <p:sp>
        <p:nvSpPr>
          <p:cNvPr id="12" name="Picture Placeholder 6">
            <a:extLst>
              <a:ext uri="{FF2B5EF4-FFF2-40B4-BE49-F238E27FC236}">
                <a16:creationId xmlns:a16="http://schemas.microsoft.com/office/drawing/2014/main" id="{88B48C2C-4B58-3A9C-8BDF-83D98B21FD02}"/>
              </a:ext>
            </a:extLst>
          </p:cNvPr>
          <p:cNvSpPr>
            <a:spLocks noGrp="1"/>
          </p:cNvSpPr>
          <p:nvPr>
            <p:ph type="pic" sz="quarter" idx="13"/>
          </p:nvPr>
        </p:nvSpPr>
        <p:spPr>
          <a:xfrm>
            <a:off x="421340" y="2978034"/>
            <a:ext cx="1406396" cy="1404395"/>
          </a:xfrm>
          <a:prstGeom prst="ellipse">
            <a:avLst/>
          </a:prstGeom>
        </p:spPr>
        <p:txBody>
          <a:bodyPr/>
          <a:lstStyle>
            <a:lvl1pPr algn="ctr">
              <a:defRPr sz="1200"/>
            </a:lvl1pPr>
          </a:lstStyle>
          <a:p>
            <a:r>
              <a:rPr lang="en-US"/>
              <a:t>Click icon to add picture</a:t>
            </a:r>
            <a:endParaRPr lang="en-US" dirty="0"/>
          </a:p>
        </p:txBody>
      </p:sp>
      <p:sp>
        <p:nvSpPr>
          <p:cNvPr id="13" name="Text Placeholder 8">
            <a:extLst>
              <a:ext uri="{FF2B5EF4-FFF2-40B4-BE49-F238E27FC236}">
                <a16:creationId xmlns:a16="http://schemas.microsoft.com/office/drawing/2014/main" id="{16EFEC34-D23E-F123-E7AC-CC2AB1143B0A}"/>
              </a:ext>
            </a:extLst>
          </p:cNvPr>
          <p:cNvSpPr>
            <a:spLocks noGrp="1"/>
          </p:cNvSpPr>
          <p:nvPr>
            <p:ph type="body" sz="quarter" idx="14" hasCustomPrompt="1"/>
          </p:nvPr>
        </p:nvSpPr>
        <p:spPr>
          <a:xfrm>
            <a:off x="1961214" y="3189171"/>
            <a:ext cx="2207709" cy="245404"/>
          </a:xfrm>
        </p:spPr>
        <p:txBody>
          <a:bodyPr/>
          <a:lstStyle>
            <a:lvl1pPr>
              <a:defRPr sz="1100"/>
            </a:lvl1pPr>
          </a:lstStyle>
          <a:p>
            <a:pPr lvl="0"/>
            <a:r>
              <a:rPr lang="en-US" dirty="0"/>
              <a:t>Click to edit name</a:t>
            </a:r>
          </a:p>
        </p:txBody>
      </p:sp>
      <p:sp>
        <p:nvSpPr>
          <p:cNvPr id="14" name="Text Placeholder 8">
            <a:extLst>
              <a:ext uri="{FF2B5EF4-FFF2-40B4-BE49-F238E27FC236}">
                <a16:creationId xmlns:a16="http://schemas.microsoft.com/office/drawing/2014/main" id="{462E09A6-5105-AFC7-BA78-6B69A1715031}"/>
              </a:ext>
            </a:extLst>
          </p:cNvPr>
          <p:cNvSpPr>
            <a:spLocks noGrp="1"/>
          </p:cNvSpPr>
          <p:nvPr>
            <p:ph type="body" sz="quarter" idx="15" hasCustomPrompt="1"/>
          </p:nvPr>
        </p:nvSpPr>
        <p:spPr>
          <a:xfrm>
            <a:off x="1961214" y="3402016"/>
            <a:ext cx="2207709" cy="464306"/>
          </a:xfrm>
        </p:spPr>
        <p:txBody>
          <a:bodyPr/>
          <a:lstStyle>
            <a:lvl1pPr>
              <a:spcBef>
                <a:spcPts val="400"/>
              </a:spcBef>
              <a:defRPr sz="1100" b="0"/>
            </a:lvl1pPr>
          </a:lstStyle>
          <a:p>
            <a:pPr lvl="0"/>
            <a:r>
              <a:rPr lang="en-US" dirty="0"/>
              <a:t>Click to edit title</a:t>
            </a:r>
          </a:p>
        </p:txBody>
      </p:sp>
      <p:sp>
        <p:nvSpPr>
          <p:cNvPr id="15" name="Picture Placeholder 6">
            <a:extLst>
              <a:ext uri="{FF2B5EF4-FFF2-40B4-BE49-F238E27FC236}">
                <a16:creationId xmlns:a16="http://schemas.microsoft.com/office/drawing/2014/main" id="{79C369F3-EAE5-990B-4965-797F1D9DC495}"/>
              </a:ext>
            </a:extLst>
          </p:cNvPr>
          <p:cNvSpPr>
            <a:spLocks noGrp="1"/>
          </p:cNvSpPr>
          <p:nvPr>
            <p:ph type="pic" sz="quarter" idx="16"/>
          </p:nvPr>
        </p:nvSpPr>
        <p:spPr>
          <a:xfrm>
            <a:off x="421340" y="4617263"/>
            <a:ext cx="1406396" cy="1404395"/>
          </a:xfrm>
          <a:prstGeom prst="ellipse">
            <a:avLst/>
          </a:prstGeom>
        </p:spPr>
        <p:txBody>
          <a:bodyPr/>
          <a:lstStyle>
            <a:lvl1pPr algn="ctr">
              <a:defRPr sz="1200"/>
            </a:lvl1pPr>
          </a:lstStyle>
          <a:p>
            <a:r>
              <a:rPr lang="en-US"/>
              <a:t>Click icon to add picture</a:t>
            </a:r>
            <a:endParaRPr lang="en-US" dirty="0"/>
          </a:p>
        </p:txBody>
      </p:sp>
      <p:sp>
        <p:nvSpPr>
          <p:cNvPr id="16" name="Text Placeholder 8">
            <a:extLst>
              <a:ext uri="{FF2B5EF4-FFF2-40B4-BE49-F238E27FC236}">
                <a16:creationId xmlns:a16="http://schemas.microsoft.com/office/drawing/2014/main" id="{7249B0B3-9CD5-6F03-BF78-E13E5A32A59C}"/>
              </a:ext>
            </a:extLst>
          </p:cNvPr>
          <p:cNvSpPr>
            <a:spLocks noGrp="1"/>
          </p:cNvSpPr>
          <p:nvPr>
            <p:ph type="body" sz="quarter" idx="17" hasCustomPrompt="1"/>
          </p:nvPr>
        </p:nvSpPr>
        <p:spPr>
          <a:xfrm>
            <a:off x="1961214" y="4828400"/>
            <a:ext cx="2207709" cy="245404"/>
          </a:xfrm>
        </p:spPr>
        <p:txBody>
          <a:bodyPr/>
          <a:lstStyle>
            <a:lvl1pPr>
              <a:defRPr sz="1100"/>
            </a:lvl1pPr>
          </a:lstStyle>
          <a:p>
            <a:pPr lvl="0"/>
            <a:r>
              <a:rPr lang="en-US" dirty="0"/>
              <a:t>Click to edit name</a:t>
            </a:r>
          </a:p>
        </p:txBody>
      </p:sp>
      <p:sp>
        <p:nvSpPr>
          <p:cNvPr id="17" name="Text Placeholder 8">
            <a:extLst>
              <a:ext uri="{FF2B5EF4-FFF2-40B4-BE49-F238E27FC236}">
                <a16:creationId xmlns:a16="http://schemas.microsoft.com/office/drawing/2014/main" id="{9CE40643-8754-0D21-EF1B-2FC12F08C52B}"/>
              </a:ext>
            </a:extLst>
          </p:cNvPr>
          <p:cNvSpPr>
            <a:spLocks noGrp="1"/>
          </p:cNvSpPr>
          <p:nvPr>
            <p:ph type="body" sz="quarter" idx="18" hasCustomPrompt="1"/>
          </p:nvPr>
        </p:nvSpPr>
        <p:spPr>
          <a:xfrm>
            <a:off x="1961214" y="5041245"/>
            <a:ext cx="2207709" cy="435216"/>
          </a:xfrm>
        </p:spPr>
        <p:txBody>
          <a:bodyPr/>
          <a:lstStyle>
            <a:lvl1pPr>
              <a:spcBef>
                <a:spcPts val="400"/>
              </a:spcBef>
              <a:defRPr sz="1100" b="0"/>
            </a:lvl1pPr>
          </a:lstStyle>
          <a:p>
            <a:pPr lvl="0"/>
            <a:r>
              <a:rPr lang="en-US" dirty="0"/>
              <a:t>Click to edit title</a:t>
            </a:r>
          </a:p>
        </p:txBody>
      </p:sp>
      <p:sp>
        <p:nvSpPr>
          <p:cNvPr id="18" name="Picture Placeholder 6">
            <a:extLst>
              <a:ext uri="{FF2B5EF4-FFF2-40B4-BE49-F238E27FC236}">
                <a16:creationId xmlns:a16="http://schemas.microsoft.com/office/drawing/2014/main" id="{44F181A5-5953-AE72-2C83-DFBC7ABB09DF}"/>
              </a:ext>
            </a:extLst>
          </p:cNvPr>
          <p:cNvSpPr>
            <a:spLocks noGrp="1"/>
          </p:cNvSpPr>
          <p:nvPr>
            <p:ph type="pic" sz="quarter" idx="19"/>
          </p:nvPr>
        </p:nvSpPr>
        <p:spPr>
          <a:xfrm>
            <a:off x="4324267" y="1338805"/>
            <a:ext cx="1406396" cy="1404395"/>
          </a:xfrm>
          <a:prstGeom prst="ellipse">
            <a:avLst/>
          </a:prstGeom>
        </p:spPr>
        <p:txBody>
          <a:bodyPr/>
          <a:lstStyle>
            <a:lvl1pPr algn="ctr">
              <a:defRPr sz="1200"/>
            </a:lvl1pPr>
          </a:lstStyle>
          <a:p>
            <a:r>
              <a:rPr lang="en-US"/>
              <a:t>Click icon to add picture</a:t>
            </a:r>
            <a:endParaRPr lang="en-US" dirty="0"/>
          </a:p>
        </p:txBody>
      </p:sp>
      <p:sp>
        <p:nvSpPr>
          <p:cNvPr id="19" name="Text Placeholder 8">
            <a:extLst>
              <a:ext uri="{FF2B5EF4-FFF2-40B4-BE49-F238E27FC236}">
                <a16:creationId xmlns:a16="http://schemas.microsoft.com/office/drawing/2014/main" id="{52E3B887-7617-2F6C-BFE3-A76C40AC6FB0}"/>
              </a:ext>
            </a:extLst>
          </p:cNvPr>
          <p:cNvSpPr>
            <a:spLocks noGrp="1"/>
          </p:cNvSpPr>
          <p:nvPr>
            <p:ph type="body" sz="quarter" idx="20" hasCustomPrompt="1"/>
          </p:nvPr>
        </p:nvSpPr>
        <p:spPr>
          <a:xfrm>
            <a:off x="5864141" y="1549942"/>
            <a:ext cx="2207709" cy="245404"/>
          </a:xfrm>
        </p:spPr>
        <p:txBody>
          <a:bodyPr/>
          <a:lstStyle>
            <a:lvl1pPr>
              <a:defRPr sz="1100"/>
            </a:lvl1pPr>
          </a:lstStyle>
          <a:p>
            <a:pPr lvl="0"/>
            <a:r>
              <a:rPr lang="en-US" dirty="0"/>
              <a:t>Click to edit name</a:t>
            </a:r>
          </a:p>
        </p:txBody>
      </p:sp>
      <p:sp>
        <p:nvSpPr>
          <p:cNvPr id="20" name="Text Placeholder 8">
            <a:extLst>
              <a:ext uri="{FF2B5EF4-FFF2-40B4-BE49-F238E27FC236}">
                <a16:creationId xmlns:a16="http://schemas.microsoft.com/office/drawing/2014/main" id="{1B756308-E22A-1A97-0F1F-643C34C4839C}"/>
              </a:ext>
            </a:extLst>
          </p:cNvPr>
          <p:cNvSpPr>
            <a:spLocks noGrp="1"/>
          </p:cNvSpPr>
          <p:nvPr>
            <p:ph type="body" sz="quarter" idx="21" hasCustomPrompt="1"/>
          </p:nvPr>
        </p:nvSpPr>
        <p:spPr>
          <a:xfrm>
            <a:off x="5864141" y="1762786"/>
            <a:ext cx="2207709" cy="458249"/>
          </a:xfrm>
        </p:spPr>
        <p:txBody>
          <a:bodyPr/>
          <a:lstStyle>
            <a:lvl1pPr>
              <a:spcBef>
                <a:spcPts val="400"/>
              </a:spcBef>
              <a:defRPr sz="1100" b="0"/>
            </a:lvl1pPr>
          </a:lstStyle>
          <a:p>
            <a:pPr lvl="0"/>
            <a:r>
              <a:rPr lang="en-US" dirty="0"/>
              <a:t>Click to edit title</a:t>
            </a:r>
          </a:p>
        </p:txBody>
      </p:sp>
      <p:sp>
        <p:nvSpPr>
          <p:cNvPr id="21" name="Picture Placeholder 6">
            <a:extLst>
              <a:ext uri="{FF2B5EF4-FFF2-40B4-BE49-F238E27FC236}">
                <a16:creationId xmlns:a16="http://schemas.microsoft.com/office/drawing/2014/main" id="{6B4F7C54-BD7A-CDBF-3855-341C74E25E3E}"/>
              </a:ext>
            </a:extLst>
          </p:cNvPr>
          <p:cNvSpPr>
            <a:spLocks noGrp="1"/>
          </p:cNvSpPr>
          <p:nvPr>
            <p:ph type="pic" sz="quarter" idx="22"/>
          </p:nvPr>
        </p:nvSpPr>
        <p:spPr>
          <a:xfrm>
            <a:off x="4324267" y="2978034"/>
            <a:ext cx="1406396" cy="1404395"/>
          </a:xfrm>
          <a:prstGeom prst="ellipse">
            <a:avLst/>
          </a:prstGeom>
        </p:spPr>
        <p:txBody>
          <a:bodyPr/>
          <a:lstStyle>
            <a:lvl1pPr algn="ctr">
              <a:defRPr sz="1200"/>
            </a:lvl1pPr>
          </a:lstStyle>
          <a:p>
            <a:r>
              <a:rPr lang="en-US"/>
              <a:t>Click icon to add picture</a:t>
            </a:r>
            <a:endParaRPr lang="en-US" dirty="0"/>
          </a:p>
        </p:txBody>
      </p:sp>
      <p:sp>
        <p:nvSpPr>
          <p:cNvPr id="22" name="Text Placeholder 8">
            <a:extLst>
              <a:ext uri="{FF2B5EF4-FFF2-40B4-BE49-F238E27FC236}">
                <a16:creationId xmlns:a16="http://schemas.microsoft.com/office/drawing/2014/main" id="{5E1937F0-4FC1-CB01-A1FF-5FECA8175B15}"/>
              </a:ext>
            </a:extLst>
          </p:cNvPr>
          <p:cNvSpPr>
            <a:spLocks noGrp="1"/>
          </p:cNvSpPr>
          <p:nvPr>
            <p:ph type="body" sz="quarter" idx="23" hasCustomPrompt="1"/>
          </p:nvPr>
        </p:nvSpPr>
        <p:spPr>
          <a:xfrm>
            <a:off x="5864141" y="3189171"/>
            <a:ext cx="2207709" cy="245404"/>
          </a:xfrm>
        </p:spPr>
        <p:txBody>
          <a:bodyPr/>
          <a:lstStyle>
            <a:lvl1pPr>
              <a:defRPr sz="1100"/>
            </a:lvl1pPr>
          </a:lstStyle>
          <a:p>
            <a:pPr lvl="0"/>
            <a:r>
              <a:rPr lang="en-US" dirty="0"/>
              <a:t>Click to edit name</a:t>
            </a:r>
          </a:p>
        </p:txBody>
      </p:sp>
      <p:sp>
        <p:nvSpPr>
          <p:cNvPr id="23" name="Text Placeholder 8">
            <a:extLst>
              <a:ext uri="{FF2B5EF4-FFF2-40B4-BE49-F238E27FC236}">
                <a16:creationId xmlns:a16="http://schemas.microsoft.com/office/drawing/2014/main" id="{8C2B28EF-AC99-7067-6E9B-3E27990451EE}"/>
              </a:ext>
            </a:extLst>
          </p:cNvPr>
          <p:cNvSpPr>
            <a:spLocks noGrp="1"/>
          </p:cNvSpPr>
          <p:nvPr>
            <p:ph type="body" sz="quarter" idx="24" hasCustomPrompt="1"/>
          </p:nvPr>
        </p:nvSpPr>
        <p:spPr>
          <a:xfrm>
            <a:off x="5864141" y="3402016"/>
            <a:ext cx="2207709" cy="464306"/>
          </a:xfrm>
        </p:spPr>
        <p:txBody>
          <a:bodyPr/>
          <a:lstStyle>
            <a:lvl1pPr>
              <a:spcBef>
                <a:spcPts val="400"/>
              </a:spcBef>
              <a:defRPr sz="1100" b="0"/>
            </a:lvl1pPr>
          </a:lstStyle>
          <a:p>
            <a:pPr lvl="0"/>
            <a:r>
              <a:rPr lang="en-US" dirty="0"/>
              <a:t>Click to edit title</a:t>
            </a:r>
          </a:p>
        </p:txBody>
      </p:sp>
      <p:sp>
        <p:nvSpPr>
          <p:cNvPr id="24" name="Picture Placeholder 6">
            <a:extLst>
              <a:ext uri="{FF2B5EF4-FFF2-40B4-BE49-F238E27FC236}">
                <a16:creationId xmlns:a16="http://schemas.microsoft.com/office/drawing/2014/main" id="{32DC28D0-3E91-CC60-74F4-C87E5562319E}"/>
              </a:ext>
            </a:extLst>
          </p:cNvPr>
          <p:cNvSpPr>
            <a:spLocks noGrp="1"/>
          </p:cNvSpPr>
          <p:nvPr>
            <p:ph type="pic" sz="quarter" idx="25"/>
          </p:nvPr>
        </p:nvSpPr>
        <p:spPr>
          <a:xfrm>
            <a:off x="4324267" y="4617263"/>
            <a:ext cx="1406396" cy="1404395"/>
          </a:xfrm>
          <a:prstGeom prst="ellipse">
            <a:avLst/>
          </a:prstGeom>
        </p:spPr>
        <p:txBody>
          <a:bodyPr/>
          <a:lstStyle>
            <a:lvl1pPr algn="ctr">
              <a:defRPr sz="1200"/>
            </a:lvl1pPr>
          </a:lstStyle>
          <a:p>
            <a:r>
              <a:rPr lang="en-US"/>
              <a:t>Click icon to add picture</a:t>
            </a:r>
            <a:endParaRPr lang="en-US" dirty="0"/>
          </a:p>
        </p:txBody>
      </p:sp>
      <p:sp>
        <p:nvSpPr>
          <p:cNvPr id="25" name="Text Placeholder 8">
            <a:extLst>
              <a:ext uri="{FF2B5EF4-FFF2-40B4-BE49-F238E27FC236}">
                <a16:creationId xmlns:a16="http://schemas.microsoft.com/office/drawing/2014/main" id="{58089323-679E-8233-60FC-1EF617A0AEDB}"/>
              </a:ext>
            </a:extLst>
          </p:cNvPr>
          <p:cNvSpPr>
            <a:spLocks noGrp="1"/>
          </p:cNvSpPr>
          <p:nvPr>
            <p:ph type="body" sz="quarter" idx="26" hasCustomPrompt="1"/>
          </p:nvPr>
        </p:nvSpPr>
        <p:spPr>
          <a:xfrm>
            <a:off x="5864141" y="4828400"/>
            <a:ext cx="2207709" cy="245404"/>
          </a:xfrm>
        </p:spPr>
        <p:txBody>
          <a:bodyPr/>
          <a:lstStyle>
            <a:lvl1pPr>
              <a:defRPr sz="1100"/>
            </a:lvl1pPr>
          </a:lstStyle>
          <a:p>
            <a:pPr lvl="0"/>
            <a:r>
              <a:rPr lang="en-US" dirty="0"/>
              <a:t>Click to edit name</a:t>
            </a:r>
          </a:p>
        </p:txBody>
      </p:sp>
      <p:sp>
        <p:nvSpPr>
          <p:cNvPr id="26" name="Text Placeholder 8">
            <a:extLst>
              <a:ext uri="{FF2B5EF4-FFF2-40B4-BE49-F238E27FC236}">
                <a16:creationId xmlns:a16="http://schemas.microsoft.com/office/drawing/2014/main" id="{CB6890FE-DDA5-6636-16F7-2CA6C002A4CA}"/>
              </a:ext>
            </a:extLst>
          </p:cNvPr>
          <p:cNvSpPr>
            <a:spLocks noGrp="1"/>
          </p:cNvSpPr>
          <p:nvPr>
            <p:ph type="body" sz="quarter" idx="27" hasCustomPrompt="1"/>
          </p:nvPr>
        </p:nvSpPr>
        <p:spPr>
          <a:xfrm>
            <a:off x="5864141" y="5041245"/>
            <a:ext cx="2207709" cy="435216"/>
          </a:xfrm>
        </p:spPr>
        <p:txBody>
          <a:bodyPr/>
          <a:lstStyle>
            <a:lvl1pPr>
              <a:spcBef>
                <a:spcPts val="400"/>
              </a:spcBef>
              <a:defRPr sz="1100" b="0"/>
            </a:lvl1pPr>
          </a:lstStyle>
          <a:p>
            <a:pPr lvl="0"/>
            <a:r>
              <a:rPr lang="en-US" dirty="0"/>
              <a:t>Click to edit title</a:t>
            </a:r>
          </a:p>
        </p:txBody>
      </p:sp>
      <p:sp>
        <p:nvSpPr>
          <p:cNvPr id="27" name="Picture Placeholder 6">
            <a:extLst>
              <a:ext uri="{FF2B5EF4-FFF2-40B4-BE49-F238E27FC236}">
                <a16:creationId xmlns:a16="http://schemas.microsoft.com/office/drawing/2014/main" id="{3ED139A8-8AA3-07AF-B47E-60497C1AADC5}"/>
              </a:ext>
            </a:extLst>
          </p:cNvPr>
          <p:cNvSpPr>
            <a:spLocks noGrp="1"/>
          </p:cNvSpPr>
          <p:nvPr>
            <p:ph type="pic" sz="quarter" idx="28"/>
          </p:nvPr>
        </p:nvSpPr>
        <p:spPr>
          <a:xfrm>
            <a:off x="8227193" y="1338805"/>
            <a:ext cx="1406396" cy="1404395"/>
          </a:xfrm>
          <a:prstGeom prst="ellipse">
            <a:avLst/>
          </a:prstGeom>
        </p:spPr>
        <p:txBody>
          <a:bodyPr/>
          <a:lstStyle>
            <a:lvl1pPr algn="ctr">
              <a:defRPr sz="1200"/>
            </a:lvl1pPr>
          </a:lstStyle>
          <a:p>
            <a:r>
              <a:rPr lang="en-US"/>
              <a:t>Click icon to add picture</a:t>
            </a:r>
            <a:endParaRPr lang="en-US" dirty="0"/>
          </a:p>
        </p:txBody>
      </p:sp>
      <p:sp>
        <p:nvSpPr>
          <p:cNvPr id="28" name="Text Placeholder 8">
            <a:extLst>
              <a:ext uri="{FF2B5EF4-FFF2-40B4-BE49-F238E27FC236}">
                <a16:creationId xmlns:a16="http://schemas.microsoft.com/office/drawing/2014/main" id="{9C3AEEB0-69DC-FC8D-058E-5254912C22ED}"/>
              </a:ext>
            </a:extLst>
          </p:cNvPr>
          <p:cNvSpPr>
            <a:spLocks noGrp="1"/>
          </p:cNvSpPr>
          <p:nvPr>
            <p:ph type="body" sz="quarter" idx="29" hasCustomPrompt="1"/>
          </p:nvPr>
        </p:nvSpPr>
        <p:spPr>
          <a:xfrm>
            <a:off x="9767067" y="1549942"/>
            <a:ext cx="2207709" cy="245404"/>
          </a:xfrm>
        </p:spPr>
        <p:txBody>
          <a:bodyPr/>
          <a:lstStyle>
            <a:lvl1pPr>
              <a:defRPr sz="1100"/>
            </a:lvl1pPr>
          </a:lstStyle>
          <a:p>
            <a:pPr lvl="0"/>
            <a:r>
              <a:rPr lang="en-US" dirty="0"/>
              <a:t>Click to edit name</a:t>
            </a:r>
          </a:p>
        </p:txBody>
      </p:sp>
      <p:sp>
        <p:nvSpPr>
          <p:cNvPr id="29" name="Text Placeholder 8">
            <a:extLst>
              <a:ext uri="{FF2B5EF4-FFF2-40B4-BE49-F238E27FC236}">
                <a16:creationId xmlns:a16="http://schemas.microsoft.com/office/drawing/2014/main" id="{8088B529-5F38-C750-0E82-530B16E8DEE0}"/>
              </a:ext>
            </a:extLst>
          </p:cNvPr>
          <p:cNvSpPr>
            <a:spLocks noGrp="1"/>
          </p:cNvSpPr>
          <p:nvPr>
            <p:ph type="body" sz="quarter" idx="30" hasCustomPrompt="1"/>
          </p:nvPr>
        </p:nvSpPr>
        <p:spPr>
          <a:xfrm>
            <a:off x="9767067" y="1762787"/>
            <a:ext cx="2207709" cy="458248"/>
          </a:xfrm>
        </p:spPr>
        <p:txBody>
          <a:bodyPr/>
          <a:lstStyle>
            <a:lvl1pPr>
              <a:spcBef>
                <a:spcPts val="400"/>
              </a:spcBef>
              <a:defRPr sz="1100" b="0"/>
            </a:lvl1pPr>
          </a:lstStyle>
          <a:p>
            <a:pPr lvl="0"/>
            <a:r>
              <a:rPr lang="en-US" dirty="0"/>
              <a:t>Click to edit title</a:t>
            </a:r>
          </a:p>
        </p:txBody>
      </p:sp>
      <p:sp>
        <p:nvSpPr>
          <p:cNvPr id="30" name="Picture Placeholder 6">
            <a:extLst>
              <a:ext uri="{FF2B5EF4-FFF2-40B4-BE49-F238E27FC236}">
                <a16:creationId xmlns:a16="http://schemas.microsoft.com/office/drawing/2014/main" id="{3BF96D62-B862-3214-8A5A-2BDCC29AAB0D}"/>
              </a:ext>
            </a:extLst>
          </p:cNvPr>
          <p:cNvSpPr>
            <a:spLocks noGrp="1"/>
          </p:cNvSpPr>
          <p:nvPr>
            <p:ph type="pic" sz="quarter" idx="31"/>
          </p:nvPr>
        </p:nvSpPr>
        <p:spPr>
          <a:xfrm>
            <a:off x="8227193" y="2978034"/>
            <a:ext cx="1406396" cy="1404395"/>
          </a:xfrm>
          <a:prstGeom prst="ellipse">
            <a:avLst/>
          </a:prstGeom>
        </p:spPr>
        <p:txBody>
          <a:bodyPr/>
          <a:lstStyle>
            <a:lvl1pPr algn="ctr">
              <a:defRPr sz="1200"/>
            </a:lvl1pPr>
          </a:lstStyle>
          <a:p>
            <a:r>
              <a:rPr lang="en-US"/>
              <a:t>Click icon to add picture</a:t>
            </a:r>
            <a:endParaRPr lang="en-US" dirty="0"/>
          </a:p>
        </p:txBody>
      </p:sp>
      <p:sp>
        <p:nvSpPr>
          <p:cNvPr id="31" name="Text Placeholder 8">
            <a:extLst>
              <a:ext uri="{FF2B5EF4-FFF2-40B4-BE49-F238E27FC236}">
                <a16:creationId xmlns:a16="http://schemas.microsoft.com/office/drawing/2014/main" id="{8911EBB8-2046-7C53-A666-F417B57916A2}"/>
              </a:ext>
            </a:extLst>
          </p:cNvPr>
          <p:cNvSpPr>
            <a:spLocks noGrp="1"/>
          </p:cNvSpPr>
          <p:nvPr>
            <p:ph type="body" sz="quarter" idx="32" hasCustomPrompt="1"/>
          </p:nvPr>
        </p:nvSpPr>
        <p:spPr>
          <a:xfrm>
            <a:off x="9767067" y="3189171"/>
            <a:ext cx="2207709" cy="245404"/>
          </a:xfrm>
        </p:spPr>
        <p:txBody>
          <a:bodyPr/>
          <a:lstStyle>
            <a:lvl1pPr>
              <a:defRPr sz="1100"/>
            </a:lvl1pPr>
          </a:lstStyle>
          <a:p>
            <a:pPr lvl="0"/>
            <a:r>
              <a:rPr lang="en-US" dirty="0"/>
              <a:t>Click to edit name</a:t>
            </a:r>
          </a:p>
        </p:txBody>
      </p:sp>
      <p:sp>
        <p:nvSpPr>
          <p:cNvPr id="32" name="Text Placeholder 8">
            <a:extLst>
              <a:ext uri="{FF2B5EF4-FFF2-40B4-BE49-F238E27FC236}">
                <a16:creationId xmlns:a16="http://schemas.microsoft.com/office/drawing/2014/main" id="{E6E1F549-8C25-F1FF-D061-4D816C296277}"/>
              </a:ext>
            </a:extLst>
          </p:cNvPr>
          <p:cNvSpPr>
            <a:spLocks noGrp="1"/>
          </p:cNvSpPr>
          <p:nvPr>
            <p:ph type="body" sz="quarter" idx="33" hasCustomPrompt="1"/>
          </p:nvPr>
        </p:nvSpPr>
        <p:spPr>
          <a:xfrm>
            <a:off x="9767067" y="3402016"/>
            <a:ext cx="2207709" cy="464306"/>
          </a:xfrm>
        </p:spPr>
        <p:txBody>
          <a:bodyPr/>
          <a:lstStyle>
            <a:lvl1pPr>
              <a:spcBef>
                <a:spcPts val="400"/>
              </a:spcBef>
              <a:defRPr sz="1100" b="0"/>
            </a:lvl1pPr>
          </a:lstStyle>
          <a:p>
            <a:pPr lvl="0"/>
            <a:r>
              <a:rPr lang="en-US" dirty="0"/>
              <a:t>Click to edit title</a:t>
            </a:r>
          </a:p>
        </p:txBody>
      </p:sp>
      <p:sp>
        <p:nvSpPr>
          <p:cNvPr id="33" name="Picture Placeholder 6">
            <a:extLst>
              <a:ext uri="{FF2B5EF4-FFF2-40B4-BE49-F238E27FC236}">
                <a16:creationId xmlns:a16="http://schemas.microsoft.com/office/drawing/2014/main" id="{7344E644-3067-4C45-E73B-00CA7195B061}"/>
              </a:ext>
            </a:extLst>
          </p:cNvPr>
          <p:cNvSpPr>
            <a:spLocks noGrp="1"/>
          </p:cNvSpPr>
          <p:nvPr>
            <p:ph type="pic" sz="quarter" idx="34"/>
          </p:nvPr>
        </p:nvSpPr>
        <p:spPr>
          <a:xfrm>
            <a:off x="8227193" y="4617263"/>
            <a:ext cx="1406396" cy="1404395"/>
          </a:xfrm>
          <a:prstGeom prst="ellipse">
            <a:avLst/>
          </a:prstGeom>
        </p:spPr>
        <p:txBody>
          <a:bodyPr/>
          <a:lstStyle>
            <a:lvl1pPr algn="ctr">
              <a:defRPr sz="1200"/>
            </a:lvl1pPr>
          </a:lstStyle>
          <a:p>
            <a:r>
              <a:rPr lang="en-US"/>
              <a:t>Click icon to add picture</a:t>
            </a:r>
            <a:endParaRPr lang="en-US" dirty="0"/>
          </a:p>
        </p:txBody>
      </p:sp>
      <p:sp>
        <p:nvSpPr>
          <p:cNvPr id="34" name="Text Placeholder 8">
            <a:extLst>
              <a:ext uri="{FF2B5EF4-FFF2-40B4-BE49-F238E27FC236}">
                <a16:creationId xmlns:a16="http://schemas.microsoft.com/office/drawing/2014/main" id="{23E1229B-C01B-390E-FC46-118DC209FDFA}"/>
              </a:ext>
            </a:extLst>
          </p:cNvPr>
          <p:cNvSpPr>
            <a:spLocks noGrp="1"/>
          </p:cNvSpPr>
          <p:nvPr>
            <p:ph type="body" sz="quarter" idx="35" hasCustomPrompt="1"/>
          </p:nvPr>
        </p:nvSpPr>
        <p:spPr>
          <a:xfrm>
            <a:off x="9767067" y="4828400"/>
            <a:ext cx="2207709" cy="245404"/>
          </a:xfrm>
        </p:spPr>
        <p:txBody>
          <a:bodyPr/>
          <a:lstStyle>
            <a:lvl1pPr>
              <a:defRPr sz="1100"/>
            </a:lvl1pPr>
          </a:lstStyle>
          <a:p>
            <a:pPr lvl="0"/>
            <a:r>
              <a:rPr lang="en-US" dirty="0"/>
              <a:t>Click to edit name</a:t>
            </a:r>
          </a:p>
        </p:txBody>
      </p:sp>
      <p:sp>
        <p:nvSpPr>
          <p:cNvPr id="35" name="Text Placeholder 8">
            <a:extLst>
              <a:ext uri="{FF2B5EF4-FFF2-40B4-BE49-F238E27FC236}">
                <a16:creationId xmlns:a16="http://schemas.microsoft.com/office/drawing/2014/main" id="{438E94CD-D3A1-595E-A425-9AB95CB40C48}"/>
              </a:ext>
            </a:extLst>
          </p:cNvPr>
          <p:cNvSpPr>
            <a:spLocks noGrp="1"/>
          </p:cNvSpPr>
          <p:nvPr>
            <p:ph type="body" sz="quarter" idx="36" hasCustomPrompt="1"/>
          </p:nvPr>
        </p:nvSpPr>
        <p:spPr>
          <a:xfrm>
            <a:off x="9767067" y="5041245"/>
            <a:ext cx="2207709" cy="435216"/>
          </a:xfrm>
        </p:spPr>
        <p:txBody>
          <a:bodyPr/>
          <a:lstStyle>
            <a:lvl1pPr>
              <a:spcBef>
                <a:spcPts val="400"/>
              </a:spcBef>
              <a:defRPr sz="1100" b="0"/>
            </a:lvl1pPr>
          </a:lstStyle>
          <a:p>
            <a:pPr lvl="0"/>
            <a:r>
              <a:rPr lang="en-US" dirty="0"/>
              <a:t>Click to edit title</a:t>
            </a:r>
          </a:p>
        </p:txBody>
      </p:sp>
    </p:spTree>
    <p:extLst>
      <p:ext uri="{BB962C8B-B14F-4D97-AF65-F5344CB8AC3E}">
        <p14:creationId xmlns:p14="http://schemas.microsoft.com/office/powerpoint/2010/main" val="10028815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142196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9.xml><?xml version="1.0" encoding="utf-8"?>
<p:sldLayout xmlns:a="http://schemas.openxmlformats.org/drawingml/2006/main" xmlns:r="http://schemas.openxmlformats.org/officeDocument/2006/relationships" xmlns:p="http://schemas.openxmlformats.org/presentationml/2006/main" preserve="1">
  <p:cSld name="Thank You">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AF204A0-C988-D053-B0A5-4808A9033B81}"/>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Text Placeholder 3">
            <a:extLst>
              <a:ext uri="{FF2B5EF4-FFF2-40B4-BE49-F238E27FC236}">
                <a16:creationId xmlns:a16="http://schemas.microsoft.com/office/drawing/2014/main" id="{2A4B621E-B1D0-014C-46CA-5624B983A51A}"/>
              </a:ext>
            </a:extLst>
          </p:cNvPr>
          <p:cNvSpPr>
            <a:spLocks noGrp="1"/>
          </p:cNvSpPr>
          <p:nvPr>
            <p:ph type="body" sz="quarter" idx="10" hasCustomPrompt="1"/>
          </p:nvPr>
        </p:nvSpPr>
        <p:spPr>
          <a:xfrm>
            <a:off x="421340" y="3051116"/>
            <a:ext cx="6250923" cy="755767"/>
          </a:xfrm>
        </p:spPr>
        <p:txBody>
          <a:bodyPr/>
          <a:lstStyle>
            <a:lvl1pPr marL="0" indent="0">
              <a:buNone/>
              <a:defRPr sz="5400">
                <a:solidFill>
                  <a:schemeClr val="tx1"/>
                </a:solidFill>
              </a:defRPr>
            </a:lvl1pPr>
          </a:lstStyle>
          <a:p>
            <a:pPr lvl="0"/>
            <a:r>
              <a:rPr lang="en-US" dirty="0"/>
              <a:t>Thank you.</a:t>
            </a:r>
          </a:p>
        </p:txBody>
      </p:sp>
      <p:sp>
        <p:nvSpPr>
          <p:cNvPr id="3" name="TextBox 2">
            <a:extLst>
              <a:ext uri="{FF2B5EF4-FFF2-40B4-BE49-F238E27FC236}">
                <a16:creationId xmlns:a16="http://schemas.microsoft.com/office/drawing/2014/main" id="{447EDE03-7388-33B0-F116-C10EB5E84DA0}"/>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pic>
        <p:nvPicPr>
          <p:cNvPr id="5" name="Graphic 4">
            <a:extLst>
              <a:ext uri="{FF2B5EF4-FFF2-40B4-BE49-F238E27FC236}">
                <a16:creationId xmlns:a16="http://schemas.microsoft.com/office/drawing/2014/main" id="{B1F22600-ABB7-F379-6A3D-472F4B496F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35316032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3D944-7982-D862-A246-E9EB1DD235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F495899-248E-70C9-3DBE-DE60561D4E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E9DB606-C997-83C0-F050-BA816036A596}"/>
              </a:ext>
            </a:extLst>
          </p:cNvPr>
          <p:cNvSpPr>
            <a:spLocks noGrp="1"/>
          </p:cNvSpPr>
          <p:nvPr>
            <p:ph type="dt" sz="half" idx="10"/>
          </p:nvPr>
        </p:nvSpPr>
        <p:spPr/>
        <p:txBody>
          <a:bodyPr/>
          <a:lstStyle/>
          <a:p>
            <a:fld id="{EFFC7F9F-F954-4B1B-9ADA-89B33A5E80C5}" type="datetimeFigureOut">
              <a:rPr lang="en-US" smtClean="0"/>
              <a:t>6/1/26</a:t>
            </a:fld>
            <a:endParaRPr lang="en-US"/>
          </a:p>
        </p:txBody>
      </p:sp>
      <p:sp>
        <p:nvSpPr>
          <p:cNvPr id="5" name="Footer Placeholder 4">
            <a:extLst>
              <a:ext uri="{FF2B5EF4-FFF2-40B4-BE49-F238E27FC236}">
                <a16:creationId xmlns:a16="http://schemas.microsoft.com/office/drawing/2014/main" id="{E93B20FB-1893-4B1A-EF9B-C6F06490F6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83C75B-E83D-F4F8-659E-D5F132734E44}"/>
              </a:ext>
            </a:extLst>
          </p:cNvPr>
          <p:cNvSpPr>
            <a:spLocks noGrp="1"/>
          </p:cNvSpPr>
          <p:nvPr>
            <p:ph type="sldNum" sz="quarter" idx="12"/>
          </p:nvPr>
        </p:nvSpPr>
        <p:spPr/>
        <p:txBody>
          <a:bodyPr/>
          <a:lstStyle/>
          <a:p>
            <a:fld id="{26DDEBE7-2D8D-4C8D-9E34-35D77F848F8B}" type="slidenum">
              <a:rPr lang="en-US" smtClean="0"/>
              <a:t>‹#›</a:t>
            </a:fld>
            <a:endParaRPr lang="en-US"/>
          </a:p>
        </p:txBody>
      </p:sp>
    </p:spTree>
    <p:extLst>
      <p:ext uri="{BB962C8B-B14F-4D97-AF65-F5344CB8AC3E}">
        <p14:creationId xmlns:p14="http://schemas.microsoft.com/office/powerpoint/2010/main" val="20952747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1.xml><?xml version="1.0" encoding="utf-8"?>
<p:sldLayout xmlns:a="http://schemas.openxmlformats.org/drawingml/2006/main" xmlns:r="http://schemas.openxmlformats.org/officeDocument/2006/relationships" xmlns:p="http://schemas.openxmlformats.org/presentationml/2006/main" preserve="1" userDrawn="1">
  <p:cSld name="Cov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2466" y="1388"/>
            <a:ext cx="12189532" cy="6856611"/>
          </a:xfrm>
          <a:prstGeom prst="rect">
            <a:avLst/>
          </a:prstGeom>
        </p:spPr>
      </p:pic>
      <p:pic>
        <p:nvPicPr>
          <p:cNvPr id="19" name="Picture 18" descr="A blue and black sign&#10;&#10;Description automatically generated">
            <a:extLst>
              <a:ext uri="{FF2B5EF4-FFF2-40B4-BE49-F238E27FC236}">
                <a16:creationId xmlns:a16="http://schemas.microsoft.com/office/drawing/2014/main" id="{957F5B37-BBC7-9336-E116-50038DAD9E4C}"/>
              </a:ext>
            </a:extLst>
          </p:cNvPr>
          <p:cNvPicPr>
            <a:picLocks noChangeAspect="1"/>
          </p:cNvPicPr>
          <p:nvPr userDrawn="1"/>
        </p:nvPicPr>
        <p:blipFill>
          <a:blip r:embed="rId3"/>
          <a:stretch>
            <a:fillRect/>
          </a:stretch>
        </p:blipFill>
        <p:spPr>
          <a:xfrm>
            <a:off x="421340" y="5469697"/>
            <a:ext cx="2968631" cy="503018"/>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lvl1pPr>
          </a:lstStyle>
          <a:p>
            <a:pPr lvl="0"/>
            <a:r>
              <a:rPr lang="en-US" dirty="0"/>
              <a:t>This is Your Presentation Cover Slide Headline – Light (SCRI)</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3" name="Text Placeholder 3">
            <a:extLst>
              <a:ext uri="{FF2B5EF4-FFF2-40B4-BE49-F238E27FC236}">
                <a16:creationId xmlns:a16="http://schemas.microsoft.com/office/drawing/2014/main" id="{C3F912E7-0773-79BA-D9B6-F800CF098C0D}"/>
              </a:ext>
            </a:extLst>
          </p:cNvPr>
          <p:cNvSpPr>
            <a:spLocks noGrp="1"/>
          </p:cNvSpPr>
          <p:nvPr>
            <p:ph type="body" sz="quarter" idx="12"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spTree>
    <p:extLst>
      <p:ext uri="{BB962C8B-B14F-4D97-AF65-F5344CB8AC3E}">
        <p14:creationId xmlns:p14="http://schemas.microsoft.com/office/powerpoint/2010/main" val="36955719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2.xml><?xml version="1.0" encoding="utf-8"?>
<p:sldLayout xmlns:a="http://schemas.openxmlformats.org/drawingml/2006/main" xmlns:r="http://schemas.openxmlformats.org/officeDocument/2006/relationships" xmlns:p="http://schemas.openxmlformats.org/presentationml/2006/main" preserve="1" userDrawn="1">
  <p:cSld name="Divid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0" y="1387"/>
            <a:ext cx="12192000" cy="6858000"/>
          </a:xfrm>
          <a:prstGeom prst="rect">
            <a:avLst/>
          </a:prstGeom>
        </p:spPr>
      </p:pic>
      <p:pic>
        <p:nvPicPr>
          <p:cNvPr id="2" name="Picture 1" descr="A blue and black sign&#10;&#10;Description automatically generated">
            <a:extLst>
              <a:ext uri="{FF2B5EF4-FFF2-40B4-BE49-F238E27FC236}">
                <a16:creationId xmlns:a16="http://schemas.microsoft.com/office/drawing/2014/main" id="{216AF799-7AE5-E04A-D3CE-5B5E0862CDA8}"/>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(SCRI)</a:t>
            </a:r>
          </a:p>
        </p:txBody>
      </p:sp>
    </p:spTree>
    <p:extLst>
      <p:ext uri="{BB962C8B-B14F-4D97-AF65-F5344CB8AC3E}">
        <p14:creationId xmlns:p14="http://schemas.microsoft.com/office/powerpoint/2010/main" val="4747039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3.xml><?xml version="1.0" encoding="utf-8"?>
<p:sldLayout xmlns:a="http://schemas.openxmlformats.org/drawingml/2006/main" xmlns:r="http://schemas.openxmlformats.org/officeDocument/2006/relationships" xmlns:p="http://schemas.openxmlformats.org/presentationml/2006/main" preserve="1" userDrawn="1">
  <p:cSld name="Cov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2467" y="1388"/>
            <a:ext cx="12189530" cy="6856611"/>
          </a:xfrm>
          <a:prstGeom prst="rect">
            <a:avLst/>
          </a:prstGeom>
        </p:spPr>
      </p:pic>
      <p:pic>
        <p:nvPicPr>
          <p:cNvPr id="19" name="Picture 18" descr="A blue and black sign&#10;&#10;Description automatically generated">
            <a:extLst>
              <a:ext uri="{FF2B5EF4-FFF2-40B4-BE49-F238E27FC236}">
                <a16:creationId xmlns:a16="http://schemas.microsoft.com/office/drawing/2014/main" id="{957F5B37-BBC7-9336-E116-50038DAD9E4C}"/>
              </a:ext>
            </a:extLst>
          </p:cNvPr>
          <p:cNvPicPr>
            <a:picLocks noChangeAspect="1"/>
          </p:cNvPicPr>
          <p:nvPr userDrawn="1"/>
        </p:nvPicPr>
        <p:blipFill>
          <a:blip r:embed="rId3"/>
          <a:stretch>
            <a:fillRect/>
          </a:stretch>
        </p:blipFill>
        <p:spPr>
          <a:xfrm>
            <a:off x="421340" y="5469697"/>
            <a:ext cx="2968631" cy="503018"/>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solidFill>
                  <a:schemeClr val="accent5"/>
                </a:solidFill>
              </a:defRPr>
            </a:lvl1pPr>
          </a:lstStyle>
          <a:p>
            <a:pPr lvl="0"/>
            <a:r>
              <a:rPr lang="en-US" dirty="0"/>
              <a:t>This is Your Presentation Cover Slide Headline – Light (SMO)</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solidFill>
                  <a:schemeClr val="accent5"/>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2" name="Text Placeholder 3">
            <a:extLst>
              <a:ext uri="{FF2B5EF4-FFF2-40B4-BE49-F238E27FC236}">
                <a16:creationId xmlns:a16="http://schemas.microsoft.com/office/drawing/2014/main" id="{EEF85F0D-B1C6-5488-260D-01BD8DF5D765}"/>
              </a:ext>
            </a:extLst>
          </p:cNvPr>
          <p:cNvSpPr>
            <a:spLocks noGrp="1"/>
          </p:cNvSpPr>
          <p:nvPr>
            <p:ph type="body" sz="quarter" idx="13"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spTree>
    <p:extLst>
      <p:ext uri="{BB962C8B-B14F-4D97-AF65-F5344CB8AC3E}">
        <p14:creationId xmlns:p14="http://schemas.microsoft.com/office/powerpoint/2010/main" val="19136761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4.xml><?xml version="1.0" encoding="utf-8"?>
<p:sldLayout xmlns:a="http://schemas.openxmlformats.org/drawingml/2006/main" xmlns:r="http://schemas.openxmlformats.org/officeDocument/2006/relationships" xmlns:p="http://schemas.openxmlformats.org/presentationml/2006/main" preserve="1" userDrawn="1">
  <p:cSld name="Divid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0" y="1387"/>
            <a:ext cx="12192000" cy="6858000"/>
          </a:xfrm>
          <a:prstGeom prst="rect">
            <a:avLst/>
          </a:prstGeom>
        </p:spPr>
      </p:pic>
      <p:pic>
        <p:nvPicPr>
          <p:cNvPr id="2" name="Picture 1" descr="A blue and black sign&#10;&#10;Description automatically generated">
            <a:extLst>
              <a:ext uri="{FF2B5EF4-FFF2-40B4-BE49-F238E27FC236}">
                <a16:creationId xmlns:a16="http://schemas.microsoft.com/office/drawing/2014/main" id="{216AF799-7AE5-E04A-D3CE-5B5E0862CDA8}"/>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(SMO)</a:t>
            </a:r>
          </a:p>
        </p:txBody>
      </p:sp>
      <p:sp>
        <p:nvSpPr>
          <p:cNvPr id="5" name="TextBox 4">
            <a:extLst>
              <a:ext uri="{FF2B5EF4-FFF2-40B4-BE49-F238E27FC236}">
                <a16:creationId xmlns:a16="http://schemas.microsoft.com/office/drawing/2014/main" id="{79908C90-3955-5EF5-50C5-ADA0763B50DE}"/>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B6D0E21D-833D-44F3-39BC-BBE14EF7D10F}"/>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33991001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5.xml><?xml version="1.0" encoding="utf-8"?>
<p:sldLayout xmlns:a="http://schemas.openxmlformats.org/drawingml/2006/main" xmlns:r="http://schemas.openxmlformats.org/officeDocument/2006/relationships" xmlns:p="http://schemas.openxmlformats.org/presentationml/2006/main" preserve="1" userDrawn="1">
  <p:cSld name="Title and Text White">
    <p:spTree>
      <p:nvGrpSpPr>
        <p:cNvPr id="1" name=""/>
        <p:cNvGrpSpPr/>
        <p:nvPr/>
      </p:nvGrpSpPr>
      <p:grpSpPr>
        <a:xfrm>
          <a:off x="0" y="0"/>
          <a:ext cx="0" cy="0"/>
          <a:chOff x="0" y="0"/>
          <a:chExt cx="0" cy="0"/>
        </a:xfrm>
      </p:grpSpPr>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12" name="Text Placeholder 17">
            <a:extLst>
              <a:ext uri="{FF2B5EF4-FFF2-40B4-BE49-F238E27FC236}">
                <a16:creationId xmlns:a16="http://schemas.microsoft.com/office/drawing/2014/main" id="{D98DF1C9-1835-F786-0800-24087C95E10B}"/>
              </a:ext>
            </a:extLst>
          </p:cNvPr>
          <p:cNvSpPr>
            <a:spLocks noGrp="1"/>
          </p:cNvSpPr>
          <p:nvPr>
            <p:ph idx="1"/>
          </p:nvPr>
        </p:nvSpPr>
        <p:spPr>
          <a:xfrm>
            <a:off x="430212" y="1317624"/>
            <a:ext cx="11363325"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779288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6.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userDrawn="1"/>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userDrawn="1"/>
        </p:nvPicPr>
        <p:blipFill>
          <a:blip r:embed="rId2"/>
          <a:srcRect/>
          <a:stretch/>
        </p:blipFill>
        <p:spPr>
          <a:xfrm>
            <a:off x="2467" y="1388"/>
            <a:ext cx="12189530" cy="6856611"/>
          </a:xfrm>
          <a:prstGeom prst="rect">
            <a:avLst/>
          </a:prstGeom>
        </p:spPr>
      </p:pic>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1193808" y="1778246"/>
            <a:ext cx="9799898" cy="704257"/>
          </a:xfrm>
          <a:prstGeom prst="rect">
            <a:avLst/>
          </a:prstGeom>
        </p:spPr>
        <p:txBody>
          <a:bodyPr vert="horz" lIns="91440" tIns="45720" rIns="91440" bIns="45720" rtlCol="0" anchor="t" anchorCtr="0">
            <a:noAutofit/>
          </a:bodyPr>
          <a:lstStyle>
            <a:lvl1pPr algn="l">
              <a:defRPr/>
            </a:lvl1pPr>
          </a:lstStyle>
          <a:p>
            <a:r>
              <a:rPr lang="en-US" dirty="0"/>
              <a:t>Our Mission</a:t>
            </a:r>
          </a:p>
        </p:txBody>
      </p:sp>
      <p:pic>
        <p:nvPicPr>
          <p:cNvPr id="3" name="Picture 2" descr="A blue and black sign&#10;&#10;Description automatically generated">
            <a:extLst>
              <a:ext uri="{FF2B5EF4-FFF2-40B4-BE49-F238E27FC236}">
                <a16:creationId xmlns:a16="http://schemas.microsoft.com/office/drawing/2014/main" id="{48DD9BD3-2618-F7D6-687A-07AB3BE9B5BC}"/>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7" name="Text Placeholder 6">
            <a:extLst>
              <a:ext uri="{FF2B5EF4-FFF2-40B4-BE49-F238E27FC236}">
                <a16:creationId xmlns:a16="http://schemas.microsoft.com/office/drawing/2014/main" id="{1E778582-B6FD-68C9-472C-9FCEBE0F8973}"/>
              </a:ext>
            </a:extLst>
          </p:cNvPr>
          <p:cNvSpPr>
            <a:spLocks noGrp="1"/>
          </p:cNvSpPr>
          <p:nvPr>
            <p:ph type="body" sz="quarter" idx="11" hasCustomPrompt="1"/>
          </p:nvPr>
        </p:nvSpPr>
        <p:spPr>
          <a:xfrm>
            <a:off x="1193808" y="2649849"/>
            <a:ext cx="9364663" cy="1725649"/>
          </a:xfrm>
        </p:spPr>
        <p:txBody>
          <a:bodyPr/>
          <a:lstStyle>
            <a:lvl1pPr>
              <a:defRPr b="0"/>
            </a:lvl1pPr>
          </a:lstStyle>
          <a:p>
            <a:pPr lvl="0"/>
            <a:r>
              <a:rPr lang="en-US" dirty="0"/>
              <a:t>People who face cancer are at the heart of every decision we make. SCRI is transforming cancer care around the world by collaborating with scientific partners, physicians, and patients to advance cutting-edge research.</a:t>
            </a:r>
          </a:p>
        </p:txBody>
      </p:sp>
      <p:sp>
        <p:nvSpPr>
          <p:cNvPr id="2" name="TextBox 1">
            <a:extLst>
              <a:ext uri="{FF2B5EF4-FFF2-40B4-BE49-F238E27FC236}">
                <a16:creationId xmlns:a16="http://schemas.microsoft.com/office/drawing/2014/main" id="{67C7FC81-D76A-34F7-3791-98DE0E05B310}"/>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5758582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7.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userDrawn="1"/>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userDrawn="1"/>
        </p:nvPicPr>
        <p:blipFill>
          <a:blip r:embed="rId2"/>
          <a:srcRect/>
          <a:stretch/>
        </p:blipFill>
        <p:spPr>
          <a:xfrm>
            <a:off x="2467" y="1388"/>
            <a:ext cx="12189530" cy="6856610"/>
          </a:xfrm>
          <a:prstGeom prst="rect">
            <a:avLst/>
          </a:prstGeom>
        </p:spPr>
      </p:pic>
      <p:pic>
        <p:nvPicPr>
          <p:cNvPr id="3" name="Picture 2" descr="A blue and black sign&#10;&#10;Description automatically generated">
            <a:extLst>
              <a:ext uri="{FF2B5EF4-FFF2-40B4-BE49-F238E27FC236}">
                <a16:creationId xmlns:a16="http://schemas.microsoft.com/office/drawing/2014/main" id="{48DD9BD3-2618-F7D6-687A-07AB3BE9B5BC}"/>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11" name="Text Placeholder 10">
            <a:extLst>
              <a:ext uri="{FF2B5EF4-FFF2-40B4-BE49-F238E27FC236}">
                <a16:creationId xmlns:a16="http://schemas.microsoft.com/office/drawing/2014/main" id="{553996E5-82B0-6E2C-6F72-DAD747C3F032}"/>
              </a:ext>
            </a:extLst>
          </p:cNvPr>
          <p:cNvSpPr>
            <a:spLocks noGrp="1"/>
          </p:cNvSpPr>
          <p:nvPr>
            <p:ph type="body" sz="quarter" idx="14" hasCustomPrompt="1"/>
          </p:nvPr>
        </p:nvSpPr>
        <p:spPr>
          <a:xfrm>
            <a:off x="1736731" y="4156251"/>
            <a:ext cx="4359269" cy="347250"/>
          </a:xfrm>
        </p:spPr>
        <p:txBody>
          <a:bodyPr/>
          <a:lstStyle>
            <a:lvl1pPr>
              <a:defRPr sz="2000" b="0" i="0">
                <a:latin typeface="Arial" panose="020B0604020202020204" pitchFamily="34" charset="0"/>
                <a:cs typeface="Arial" panose="020B0604020202020204" pitchFamily="34" charset="0"/>
              </a:defRPr>
            </a:lvl1pPr>
          </a:lstStyle>
          <a:p>
            <a:pPr lvl="0"/>
            <a:r>
              <a:rPr lang="en-US" dirty="0"/>
              <a:t>- Lorem Ipsum</a:t>
            </a:r>
          </a:p>
        </p:txBody>
      </p:sp>
      <p:sp>
        <p:nvSpPr>
          <p:cNvPr id="13" name="Text Placeholder 12">
            <a:extLst>
              <a:ext uri="{FF2B5EF4-FFF2-40B4-BE49-F238E27FC236}">
                <a16:creationId xmlns:a16="http://schemas.microsoft.com/office/drawing/2014/main" id="{9E8D156C-3945-7894-7198-981ED7F434C8}"/>
              </a:ext>
            </a:extLst>
          </p:cNvPr>
          <p:cNvSpPr>
            <a:spLocks noGrp="1"/>
          </p:cNvSpPr>
          <p:nvPr>
            <p:ph type="body" sz="quarter" idx="15" hasCustomPrompt="1"/>
          </p:nvPr>
        </p:nvSpPr>
        <p:spPr>
          <a:xfrm>
            <a:off x="1736731" y="2393015"/>
            <a:ext cx="6751637" cy="1525301"/>
          </a:xfrm>
        </p:spPr>
        <p:txBody>
          <a:body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endParaRPr lang="en-US" dirty="0"/>
          </a:p>
        </p:txBody>
      </p:sp>
      <p:sp>
        <p:nvSpPr>
          <p:cNvPr id="2" name="TextBox 1">
            <a:extLst>
              <a:ext uri="{FF2B5EF4-FFF2-40B4-BE49-F238E27FC236}">
                <a16:creationId xmlns:a16="http://schemas.microsoft.com/office/drawing/2014/main" id="{3997621B-8729-D251-55AF-7C97DAB3FC1E}"/>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25158667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8.xml><?xml version="1.0" encoding="utf-8"?>
<p:sldLayout xmlns:a="http://schemas.openxmlformats.org/drawingml/2006/main" xmlns:r="http://schemas.openxmlformats.org/officeDocument/2006/relationships" xmlns:p="http://schemas.openxmlformats.org/presentationml/2006/main" preserve="1" userDrawn="1">
  <p:cSld name="Left Half Slide Photo">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304C397-AA7E-7576-310B-5FBD92731776}"/>
              </a:ext>
            </a:extLst>
          </p:cNvPr>
          <p:cNvSpPr/>
          <p:nvPr userDrawn="1"/>
        </p:nvSpPr>
        <p:spPr>
          <a:xfrm>
            <a:off x="0" y="0"/>
            <a:ext cx="12192000" cy="68580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 Placeholder 3">
            <a:extLst>
              <a:ext uri="{FF2B5EF4-FFF2-40B4-BE49-F238E27FC236}">
                <a16:creationId xmlns:a16="http://schemas.microsoft.com/office/drawing/2014/main" id="{A0FFCE35-02E5-0BD4-FE96-E8EC3F04C31A}"/>
              </a:ext>
            </a:extLst>
          </p:cNvPr>
          <p:cNvSpPr>
            <a:spLocks noGrp="1"/>
          </p:cNvSpPr>
          <p:nvPr>
            <p:ph type="body" sz="quarter" idx="10" hasCustomPrompt="1"/>
          </p:nvPr>
        </p:nvSpPr>
        <p:spPr>
          <a:xfrm>
            <a:off x="6670115" y="562410"/>
            <a:ext cx="5149383" cy="494037"/>
          </a:xfrm>
        </p:spPr>
        <p:txBody>
          <a:bodyPr anchor="b"/>
          <a:lstStyle>
            <a:lvl1pPr marL="0" indent="0">
              <a:buNone/>
              <a:defRPr sz="3400">
                <a:solidFill>
                  <a:schemeClr val="tx1"/>
                </a:solidFill>
              </a:defRPr>
            </a:lvl1pPr>
          </a:lstStyle>
          <a:p>
            <a:pPr lvl="0"/>
            <a:r>
              <a:rPr lang="en-US" dirty="0"/>
              <a:t>This is Your Headline</a:t>
            </a:r>
          </a:p>
        </p:txBody>
      </p:sp>
      <p:sp>
        <p:nvSpPr>
          <p:cNvPr id="4" name="Text Placeholder 3">
            <a:extLst>
              <a:ext uri="{FF2B5EF4-FFF2-40B4-BE49-F238E27FC236}">
                <a16:creationId xmlns:a16="http://schemas.microsoft.com/office/drawing/2014/main" id="{A9A705D9-8693-53F8-9C9C-05A9C729C6FA}"/>
              </a:ext>
            </a:extLst>
          </p:cNvPr>
          <p:cNvSpPr>
            <a:spLocks noGrp="1"/>
          </p:cNvSpPr>
          <p:nvPr>
            <p:ph type="body" sz="quarter" idx="13" hasCustomPrompt="1"/>
          </p:nvPr>
        </p:nvSpPr>
        <p:spPr>
          <a:xfrm>
            <a:off x="6670115" y="1373298"/>
            <a:ext cx="5149383"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a:t>
            </a:r>
          </a:p>
        </p:txBody>
      </p:sp>
      <p:sp>
        <p:nvSpPr>
          <p:cNvPr id="14" name="Text Placeholder 3">
            <a:extLst>
              <a:ext uri="{FF2B5EF4-FFF2-40B4-BE49-F238E27FC236}">
                <a16:creationId xmlns:a16="http://schemas.microsoft.com/office/drawing/2014/main" id="{8E73C156-CB49-1CB4-CE08-986699746275}"/>
              </a:ext>
            </a:extLst>
          </p:cNvPr>
          <p:cNvSpPr>
            <a:spLocks noGrp="1"/>
          </p:cNvSpPr>
          <p:nvPr>
            <p:ph type="body" sz="quarter" idx="14" hasCustomPrompt="1"/>
          </p:nvPr>
        </p:nvSpPr>
        <p:spPr>
          <a:xfrm>
            <a:off x="7658100" y="260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17" name="Text Placeholder 3">
            <a:extLst>
              <a:ext uri="{FF2B5EF4-FFF2-40B4-BE49-F238E27FC236}">
                <a16:creationId xmlns:a16="http://schemas.microsoft.com/office/drawing/2014/main" id="{FDA70112-D2E4-0E98-1A90-C02909432B9F}"/>
              </a:ext>
            </a:extLst>
          </p:cNvPr>
          <p:cNvSpPr>
            <a:spLocks noGrp="1"/>
          </p:cNvSpPr>
          <p:nvPr>
            <p:ph type="body" sz="quarter" idx="15" hasCustomPrompt="1"/>
          </p:nvPr>
        </p:nvSpPr>
        <p:spPr>
          <a:xfrm>
            <a:off x="7658100" y="294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1" name="Text Placeholder 3">
            <a:extLst>
              <a:ext uri="{FF2B5EF4-FFF2-40B4-BE49-F238E27FC236}">
                <a16:creationId xmlns:a16="http://schemas.microsoft.com/office/drawing/2014/main" id="{19F5A257-DF89-9A3B-4DBB-8EF8F261EC9D}"/>
              </a:ext>
            </a:extLst>
          </p:cNvPr>
          <p:cNvSpPr>
            <a:spLocks noGrp="1"/>
          </p:cNvSpPr>
          <p:nvPr>
            <p:ph type="body" sz="quarter" idx="16" hasCustomPrompt="1"/>
          </p:nvPr>
        </p:nvSpPr>
        <p:spPr>
          <a:xfrm>
            <a:off x="7658100" y="387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2" name="Text Placeholder 3">
            <a:extLst>
              <a:ext uri="{FF2B5EF4-FFF2-40B4-BE49-F238E27FC236}">
                <a16:creationId xmlns:a16="http://schemas.microsoft.com/office/drawing/2014/main" id="{6256EBB3-C08B-2D14-BA3A-845DC3FE07E4}"/>
              </a:ext>
            </a:extLst>
          </p:cNvPr>
          <p:cNvSpPr>
            <a:spLocks noGrp="1"/>
          </p:cNvSpPr>
          <p:nvPr>
            <p:ph type="body" sz="quarter" idx="17" hasCustomPrompt="1"/>
          </p:nvPr>
        </p:nvSpPr>
        <p:spPr>
          <a:xfrm>
            <a:off x="7658100" y="421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3" name="Text Placeholder 3">
            <a:extLst>
              <a:ext uri="{FF2B5EF4-FFF2-40B4-BE49-F238E27FC236}">
                <a16:creationId xmlns:a16="http://schemas.microsoft.com/office/drawing/2014/main" id="{DFCA0786-A567-0E28-1AEB-E1BD447B5F59}"/>
              </a:ext>
            </a:extLst>
          </p:cNvPr>
          <p:cNvSpPr>
            <a:spLocks noGrp="1"/>
          </p:cNvSpPr>
          <p:nvPr>
            <p:ph type="body" sz="quarter" idx="18" hasCustomPrompt="1"/>
          </p:nvPr>
        </p:nvSpPr>
        <p:spPr>
          <a:xfrm>
            <a:off x="7658100" y="514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4" name="Text Placeholder 3">
            <a:extLst>
              <a:ext uri="{FF2B5EF4-FFF2-40B4-BE49-F238E27FC236}">
                <a16:creationId xmlns:a16="http://schemas.microsoft.com/office/drawing/2014/main" id="{F6AD983F-E27F-500D-761D-BAD79BA18429}"/>
              </a:ext>
            </a:extLst>
          </p:cNvPr>
          <p:cNvSpPr>
            <a:spLocks noGrp="1"/>
          </p:cNvSpPr>
          <p:nvPr>
            <p:ph type="body" sz="quarter" idx="19" hasCustomPrompt="1"/>
          </p:nvPr>
        </p:nvSpPr>
        <p:spPr>
          <a:xfrm>
            <a:off x="7658100" y="548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cxnSp>
        <p:nvCxnSpPr>
          <p:cNvPr id="30" name="Straight Connector 29">
            <a:extLst>
              <a:ext uri="{FF2B5EF4-FFF2-40B4-BE49-F238E27FC236}">
                <a16:creationId xmlns:a16="http://schemas.microsoft.com/office/drawing/2014/main" id="{76ABEC7F-98D8-2180-6366-F00F79A280C5}"/>
              </a:ext>
            </a:extLst>
          </p:cNvPr>
          <p:cNvCxnSpPr>
            <a:stCxn id="25" idx="4"/>
          </p:cNvCxnSpPr>
          <p:nvPr userDrawn="1"/>
        </p:nvCxnSpPr>
        <p:spPr>
          <a:xfrm>
            <a:off x="6953250" y="3017113"/>
            <a:ext cx="0" cy="210312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3D42421B-E060-2853-E153-1B623E03759E}"/>
              </a:ext>
            </a:extLst>
          </p:cNvPr>
          <p:cNvSpPr/>
          <p:nvPr userDrawn="1"/>
        </p:nvSpPr>
        <p:spPr>
          <a:xfrm>
            <a:off x="6648450" y="240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1</a:t>
            </a:r>
          </a:p>
        </p:txBody>
      </p:sp>
      <p:sp>
        <p:nvSpPr>
          <p:cNvPr id="26" name="Oval 25">
            <a:extLst>
              <a:ext uri="{FF2B5EF4-FFF2-40B4-BE49-F238E27FC236}">
                <a16:creationId xmlns:a16="http://schemas.microsoft.com/office/drawing/2014/main" id="{4193FAE4-DFA8-D1C4-464E-38A782C5B356}"/>
              </a:ext>
            </a:extLst>
          </p:cNvPr>
          <p:cNvSpPr/>
          <p:nvPr userDrawn="1"/>
        </p:nvSpPr>
        <p:spPr>
          <a:xfrm>
            <a:off x="6648450" y="367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2</a:t>
            </a:r>
          </a:p>
        </p:txBody>
      </p:sp>
      <p:sp>
        <p:nvSpPr>
          <p:cNvPr id="27" name="Oval 26">
            <a:extLst>
              <a:ext uri="{FF2B5EF4-FFF2-40B4-BE49-F238E27FC236}">
                <a16:creationId xmlns:a16="http://schemas.microsoft.com/office/drawing/2014/main" id="{9185F772-92E7-D8E6-4137-999ADE6BD35C}"/>
              </a:ext>
            </a:extLst>
          </p:cNvPr>
          <p:cNvSpPr/>
          <p:nvPr userDrawn="1"/>
        </p:nvSpPr>
        <p:spPr>
          <a:xfrm>
            <a:off x="6648450" y="494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3</a:t>
            </a:r>
          </a:p>
        </p:txBody>
      </p:sp>
      <p:sp>
        <p:nvSpPr>
          <p:cNvPr id="8" name="Freeform 7">
            <a:extLst>
              <a:ext uri="{FF2B5EF4-FFF2-40B4-BE49-F238E27FC236}">
                <a16:creationId xmlns:a16="http://schemas.microsoft.com/office/drawing/2014/main" id="{E8D9A524-A5D9-4DC0-8059-6CD1E2287A14}"/>
              </a:ext>
            </a:extLst>
          </p:cNvPr>
          <p:cNvSpPr/>
          <p:nvPr userDrawn="1"/>
        </p:nvSpPr>
        <p:spPr>
          <a:xfrm>
            <a:off x="-5444" y="-1"/>
            <a:ext cx="6253844" cy="6858001"/>
          </a:xfrm>
          <a:custGeom>
            <a:avLst/>
            <a:gdLst>
              <a:gd name="connsiteX0" fmla="*/ 0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0" fmla="*/ 15185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1518558 w 6858001"/>
              <a:gd name="connsiteY10" fmla="*/ 0 h 6858001"/>
              <a:gd name="connsiteX0" fmla="*/ 6041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604158 w 6858001"/>
              <a:gd name="connsiteY10" fmla="*/ 0 h 6858001"/>
              <a:gd name="connsiteX0" fmla="*/ 0 w 6253843"/>
              <a:gd name="connsiteY0" fmla="*/ 0 h 6858001"/>
              <a:gd name="connsiteX1" fmla="*/ 2882320 w 6253843"/>
              <a:gd name="connsiteY1" fmla="*/ 0 h 6858001"/>
              <a:gd name="connsiteX2" fmla="*/ 2882320 w 6253843"/>
              <a:gd name="connsiteY2" fmla="*/ 1454 h 6858001"/>
              <a:gd name="connsiteX3" fmla="*/ 3001299 w 6253843"/>
              <a:gd name="connsiteY3" fmla="*/ 4463 h 6858001"/>
              <a:gd name="connsiteX4" fmla="*/ 6253843 w 6253843"/>
              <a:gd name="connsiteY4" fmla="*/ 3429001 h 6858001"/>
              <a:gd name="connsiteX5" fmla="*/ 3001299 w 6253843"/>
              <a:gd name="connsiteY5" fmla="*/ 6853539 h 6858001"/>
              <a:gd name="connsiteX6" fmla="*/ 2882320 w 6253843"/>
              <a:gd name="connsiteY6" fmla="*/ 6856548 h 6858001"/>
              <a:gd name="connsiteX7" fmla="*/ 2882320 w 6253843"/>
              <a:gd name="connsiteY7" fmla="*/ 6858001 h 6858001"/>
              <a:gd name="connsiteX8" fmla="*/ 2824843 w 6253843"/>
              <a:gd name="connsiteY8" fmla="*/ 6858001 h 6858001"/>
              <a:gd name="connsiteX9" fmla="*/ 1142999 w 6253843"/>
              <a:gd name="connsiteY9" fmla="*/ 6858001 h 6858001"/>
              <a:gd name="connsiteX10" fmla="*/ 0 w 6253843"/>
              <a:gd name="connsiteY10" fmla="*/ 0 h 6858001"/>
              <a:gd name="connsiteX0" fmla="*/ 1 w 6253844"/>
              <a:gd name="connsiteY0" fmla="*/ 0 h 6858001"/>
              <a:gd name="connsiteX1" fmla="*/ 2882321 w 6253844"/>
              <a:gd name="connsiteY1" fmla="*/ 0 h 6858001"/>
              <a:gd name="connsiteX2" fmla="*/ 2882321 w 6253844"/>
              <a:gd name="connsiteY2" fmla="*/ 1454 h 6858001"/>
              <a:gd name="connsiteX3" fmla="*/ 3001300 w 6253844"/>
              <a:gd name="connsiteY3" fmla="*/ 4463 h 6858001"/>
              <a:gd name="connsiteX4" fmla="*/ 6253844 w 6253844"/>
              <a:gd name="connsiteY4" fmla="*/ 3429001 h 6858001"/>
              <a:gd name="connsiteX5" fmla="*/ 3001300 w 6253844"/>
              <a:gd name="connsiteY5" fmla="*/ 6853539 h 6858001"/>
              <a:gd name="connsiteX6" fmla="*/ 2882321 w 6253844"/>
              <a:gd name="connsiteY6" fmla="*/ 6856548 h 6858001"/>
              <a:gd name="connsiteX7" fmla="*/ 2882321 w 6253844"/>
              <a:gd name="connsiteY7" fmla="*/ 6858001 h 6858001"/>
              <a:gd name="connsiteX8" fmla="*/ 2824844 w 6253844"/>
              <a:gd name="connsiteY8" fmla="*/ 6858001 h 6858001"/>
              <a:gd name="connsiteX9" fmla="*/ 0 w 6253844"/>
              <a:gd name="connsiteY9" fmla="*/ 6858001 h 6858001"/>
              <a:gd name="connsiteX10" fmla="*/ 1 w 6253844"/>
              <a:gd name="connsiteY10" fmla="*/ 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53844" h="6858001">
                <a:moveTo>
                  <a:pt x="1" y="0"/>
                </a:moveTo>
                <a:lnTo>
                  <a:pt x="2882321" y="0"/>
                </a:lnTo>
                <a:lnTo>
                  <a:pt x="2882321" y="1454"/>
                </a:lnTo>
                <a:lnTo>
                  <a:pt x="3001300" y="4463"/>
                </a:lnTo>
                <a:cubicBezTo>
                  <a:pt x="4813080" y="96302"/>
                  <a:pt x="6253844" y="1594398"/>
                  <a:pt x="6253844" y="3429001"/>
                </a:cubicBezTo>
                <a:cubicBezTo>
                  <a:pt x="6253844" y="5263605"/>
                  <a:pt x="4813080" y="6761700"/>
                  <a:pt x="3001300" y="6853539"/>
                </a:cubicBezTo>
                <a:lnTo>
                  <a:pt x="2882321" y="6856548"/>
                </a:lnTo>
                <a:lnTo>
                  <a:pt x="2882321" y="6858001"/>
                </a:lnTo>
                <a:lnTo>
                  <a:pt x="2824844" y="6858001"/>
                </a:lnTo>
                <a:lnTo>
                  <a:pt x="0" y="6858001"/>
                </a:lnTo>
                <a:cubicBezTo>
                  <a:pt x="0" y="4572001"/>
                  <a:pt x="1" y="2286000"/>
                  <a:pt x="1" y="0"/>
                </a:cubicBezTo>
                <a:close/>
              </a:path>
            </a:pathLst>
          </a:custGeom>
          <a:blipFill dpi="0" rotWithShape="1">
            <a:blip r:embed="rId2">
              <a:extLst>
                <a:ext uri="{28A0092B-C50C-407E-A947-70E740481C1C}">
                  <a14:useLocalDpi xmlns:a14="http://schemas.microsoft.com/office/drawing/2010/main" val="0"/>
                </a:ext>
              </a:extLst>
            </a:blip>
            <a:srcRect/>
            <a:stretch>
              <a:fillRect l="-252" r="-6424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TextBox 31">
            <a:extLst>
              <a:ext uri="{FF2B5EF4-FFF2-40B4-BE49-F238E27FC236}">
                <a16:creationId xmlns:a16="http://schemas.microsoft.com/office/drawing/2014/main" id="{B558369A-9145-BA9F-C666-CEC6D5AFDE2F}"/>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bg1"/>
                </a:solidFill>
                <a:latin typeface="Arial" panose="020B0604020202020204" pitchFamily="34" charset="0"/>
                <a:cs typeface="Arial" panose="020B0604020202020204" pitchFamily="34" charset="0"/>
              </a:rPr>
              <a:t>CONFIDENTIAL – </a:t>
            </a:r>
            <a:r>
              <a:rPr lang="en-US" sz="800" dirty="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pic>
        <p:nvPicPr>
          <p:cNvPr id="33" name="Picture 32">
            <a:extLst>
              <a:ext uri="{FF2B5EF4-FFF2-40B4-BE49-F238E27FC236}">
                <a16:creationId xmlns:a16="http://schemas.microsoft.com/office/drawing/2014/main" id="{73988B71-07B4-F191-9D8A-1134893C5230}"/>
              </a:ext>
            </a:extLst>
          </p:cNvPr>
          <p:cNvPicPr>
            <a:picLocks noChangeAspect="1"/>
          </p:cNvPicPr>
          <p:nvPr userDrawn="1"/>
        </p:nvPicPr>
        <p:blipFill>
          <a:blip r:embed="rId3"/>
          <a:stretch>
            <a:fillRect/>
          </a:stretch>
        </p:blipFill>
        <p:spPr>
          <a:xfrm>
            <a:off x="458121" y="6294560"/>
            <a:ext cx="1967579" cy="274109"/>
          </a:xfrm>
          <a:prstGeom prst="rect">
            <a:avLst/>
          </a:prstGeom>
        </p:spPr>
      </p:pic>
      <p:sp>
        <p:nvSpPr>
          <p:cNvPr id="10" name="TextBox 9">
            <a:extLst>
              <a:ext uri="{FF2B5EF4-FFF2-40B4-BE49-F238E27FC236}">
                <a16:creationId xmlns:a16="http://schemas.microsoft.com/office/drawing/2014/main" id="{F3E04201-B801-8596-ECE7-A3FD29EE7164}"/>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1749688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9.xml><?xml version="1.0" encoding="utf-8"?>
<p:sldLayout xmlns:a="http://schemas.openxmlformats.org/drawingml/2006/main" xmlns:r="http://schemas.openxmlformats.org/officeDocument/2006/relationships" xmlns:p="http://schemas.openxmlformats.org/presentationml/2006/main" preserve="1" userDrawn="1">
  <p:cSld name="Right Half Slide Photo">
    <p:spTree>
      <p:nvGrpSpPr>
        <p:cNvPr id="1" name=""/>
        <p:cNvGrpSpPr/>
        <p:nvPr/>
      </p:nvGrpSpPr>
      <p:grpSpPr>
        <a:xfrm>
          <a:off x="0" y="0"/>
          <a:ext cx="0" cy="0"/>
          <a:chOff x="0" y="0"/>
          <a:chExt cx="0" cy="0"/>
        </a:xfrm>
      </p:grpSpPr>
      <p:sp>
        <p:nvSpPr>
          <p:cNvPr id="34" name="Text Placeholder 3">
            <a:extLst>
              <a:ext uri="{FF2B5EF4-FFF2-40B4-BE49-F238E27FC236}">
                <a16:creationId xmlns:a16="http://schemas.microsoft.com/office/drawing/2014/main" id="{68F54D59-3CEA-2BC1-AA65-110C80128225}"/>
              </a:ext>
            </a:extLst>
          </p:cNvPr>
          <p:cNvSpPr>
            <a:spLocks noGrp="1"/>
          </p:cNvSpPr>
          <p:nvPr>
            <p:ph type="body" sz="quarter" idx="10" hasCustomPrompt="1"/>
          </p:nvPr>
        </p:nvSpPr>
        <p:spPr>
          <a:xfrm>
            <a:off x="310513" y="992867"/>
            <a:ext cx="5198943" cy="494037"/>
          </a:xfrm>
        </p:spPr>
        <p:txBody>
          <a:bodyPr anchor="b"/>
          <a:lstStyle>
            <a:lvl1pPr marL="0" indent="0">
              <a:buNone/>
              <a:defRPr sz="3400">
                <a:solidFill>
                  <a:schemeClr val="tx1"/>
                </a:solidFill>
              </a:defRPr>
            </a:lvl1pPr>
          </a:lstStyle>
          <a:p>
            <a:pPr lvl="0"/>
            <a:r>
              <a:rPr lang="en-US" dirty="0"/>
              <a:t>This is Your Headline</a:t>
            </a:r>
          </a:p>
        </p:txBody>
      </p:sp>
      <p:sp>
        <p:nvSpPr>
          <p:cNvPr id="36" name="Text Placeholder 3">
            <a:extLst>
              <a:ext uri="{FF2B5EF4-FFF2-40B4-BE49-F238E27FC236}">
                <a16:creationId xmlns:a16="http://schemas.microsoft.com/office/drawing/2014/main" id="{6D60FAA9-49CC-0AD8-65B3-628876BD359F}"/>
              </a:ext>
            </a:extLst>
          </p:cNvPr>
          <p:cNvSpPr>
            <a:spLocks noGrp="1"/>
          </p:cNvSpPr>
          <p:nvPr>
            <p:ph type="body" sz="quarter" idx="13" hasCustomPrompt="1"/>
          </p:nvPr>
        </p:nvSpPr>
        <p:spPr>
          <a:xfrm>
            <a:off x="310513" y="1803755"/>
            <a:ext cx="5149383" cy="1607220"/>
          </a:xfrm>
        </p:spPr>
        <p:txBody>
          <a:bodyPr/>
          <a:lstStyle>
            <a:lvl1pPr marL="0" indent="0">
              <a:buNone/>
              <a:defRPr sz="18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Ut </a:t>
            </a:r>
            <a:r>
              <a:rPr lang="en-US" dirty="0" err="1"/>
              <a:t>wisi</a:t>
            </a:r>
            <a:r>
              <a:rPr lang="en-US" dirty="0"/>
              <a: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a:t>
            </a:r>
            <a:r>
              <a:rPr lang="en-US" dirty="0" err="1"/>
              <a:t>exerci</a:t>
            </a:r>
            <a:r>
              <a:rPr lang="en-US" dirty="0"/>
              <a:t> </a:t>
            </a:r>
            <a:r>
              <a:rPr lang="en-US" dirty="0" err="1"/>
              <a:t>tation</a:t>
            </a:r>
            <a:r>
              <a:rPr lang="en-US" dirty="0"/>
              <a:t> </a:t>
            </a:r>
            <a:r>
              <a:rPr lang="en-US" dirty="0" err="1"/>
              <a:t>ullamcorper</a:t>
            </a:r>
            <a:r>
              <a:rPr lang="en-US" dirty="0"/>
              <a:t> </a:t>
            </a:r>
            <a:r>
              <a:rPr lang="en-US" dirty="0" err="1"/>
              <a:t>suscipit</a:t>
            </a:r>
            <a:r>
              <a:rPr lang="en-US" dirty="0"/>
              <a:t> </a:t>
            </a:r>
            <a:r>
              <a:rPr lang="en-US" dirty="0" err="1"/>
              <a:t>lobortis</a:t>
            </a:r>
            <a:r>
              <a:rPr lang="en-US" dirty="0"/>
              <a:t> </a:t>
            </a:r>
            <a:r>
              <a:rPr lang="en-US" dirty="0" err="1"/>
              <a:t>nisl</a:t>
            </a:r>
            <a:r>
              <a:rPr lang="en-US" dirty="0"/>
              <a:t>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a:t>
            </a:r>
          </a:p>
        </p:txBody>
      </p:sp>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310513" y="5311203"/>
            <a:ext cx="5149383" cy="586014"/>
          </a:xfrm>
        </p:spPr>
        <p:txBody>
          <a:bodyPr/>
          <a:lstStyle>
            <a:lvl1pPr marL="0" indent="0">
              <a:buNone/>
              <a:defRPr sz="1200" b="0" i="1">
                <a:solidFill>
                  <a:schemeClr val="bg1">
                    <a:lumMod val="75000"/>
                  </a:schemeClr>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 lobortis nisl ut aliquip.</a:t>
            </a:r>
          </a:p>
        </p:txBody>
      </p:sp>
      <p:sp>
        <p:nvSpPr>
          <p:cNvPr id="50" name="Text Placeholder 3">
            <a:extLst>
              <a:ext uri="{FF2B5EF4-FFF2-40B4-BE49-F238E27FC236}">
                <a16:creationId xmlns:a16="http://schemas.microsoft.com/office/drawing/2014/main" id="{8B152243-4948-EE19-97D7-804AF7494A23}"/>
              </a:ext>
            </a:extLst>
          </p:cNvPr>
          <p:cNvSpPr>
            <a:spLocks noGrp="1"/>
          </p:cNvSpPr>
          <p:nvPr>
            <p:ph type="body" sz="quarter" idx="15" hasCustomPrompt="1"/>
          </p:nvPr>
        </p:nvSpPr>
        <p:spPr>
          <a:xfrm>
            <a:off x="301463"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1" name="Text Placeholder 3">
            <a:extLst>
              <a:ext uri="{FF2B5EF4-FFF2-40B4-BE49-F238E27FC236}">
                <a16:creationId xmlns:a16="http://schemas.microsoft.com/office/drawing/2014/main" id="{A9ECCE7B-8BDF-A7F6-F396-062A87214DB7}"/>
              </a:ext>
            </a:extLst>
          </p:cNvPr>
          <p:cNvSpPr>
            <a:spLocks noGrp="1"/>
          </p:cNvSpPr>
          <p:nvPr>
            <p:ph type="body" sz="quarter" idx="16" hasCustomPrompt="1"/>
          </p:nvPr>
        </p:nvSpPr>
        <p:spPr>
          <a:xfrm>
            <a:off x="2171490"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2" name="Text Placeholder 3">
            <a:extLst>
              <a:ext uri="{FF2B5EF4-FFF2-40B4-BE49-F238E27FC236}">
                <a16:creationId xmlns:a16="http://schemas.microsoft.com/office/drawing/2014/main" id="{3D955AAA-9F58-5681-E4FD-11E10E5BD737}"/>
              </a:ext>
            </a:extLst>
          </p:cNvPr>
          <p:cNvSpPr>
            <a:spLocks noGrp="1"/>
          </p:cNvSpPr>
          <p:nvPr>
            <p:ph type="body" sz="quarter" idx="17" hasCustomPrompt="1"/>
          </p:nvPr>
        </p:nvSpPr>
        <p:spPr>
          <a:xfrm>
            <a:off x="4046587"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2" name="Freeform 1">
            <a:extLst>
              <a:ext uri="{FF2B5EF4-FFF2-40B4-BE49-F238E27FC236}">
                <a16:creationId xmlns:a16="http://schemas.microsoft.com/office/drawing/2014/main" id="{B0C3C95E-DEA5-72D2-5565-D1B175123FD9}"/>
              </a:ext>
            </a:extLst>
          </p:cNvPr>
          <p:cNvSpPr>
            <a:spLocks/>
          </p:cNvSpPr>
          <p:nvPr userDrawn="1"/>
        </p:nvSpPr>
        <p:spPr>
          <a:xfrm>
            <a:off x="5943600" y="0"/>
            <a:ext cx="6248400" cy="6858000"/>
          </a:xfrm>
          <a:custGeom>
            <a:avLst/>
            <a:gdLst>
              <a:gd name="connsiteX0" fmla="*/ 3429000 w 6248400"/>
              <a:gd name="connsiteY0" fmla="*/ 0 h 6858000"/>
              <a:gd name="connsiteX1" fmla="*/ 3435138 w 6248400"/>
              <a:gd name="connsiteY1" fmla="*/ 155 h 6858000"/>
              <a:gd name="connsiteX2" fmla="*/ 3435138 w 6248400"/>
              <a:gd name="connsiteY2" fmla="*/ 0 h 6858000"/>
              <a:gd name="connsiteX3" fmla="*/ 6248400 w 6248400"/>
              <a:gd name="connsiteY3" fmla="*/ 0 h 6858000"/>
              <a:gd name="connsiteX4" fmla="*/ 6248400 w 6248400"/>
              <a:gd name="connsiteY4" fmla="*/ 6858000 h 6858000"/>
              <a:gd name="connsiteX5" fmla="*/ 3435138 w 6248400"/>
              <a:gd name="connsiteY5" fmla="*/ 6858000 h 6858000"/>
              <a:gd name="connsiteX6" fmla="*/ 3435138 w 6248400"/>
              <a:gd name="connsiteY6" fmla="*/ 6857845 h 6858000"/>
              <a:gd name="connsiteX7" fmla="*/ 3429000 w 6248400"/>
              <a:gd name="connsiteY7" fmla="*/ 6858000 h 6858000"/>
              <a:gd name="connsiteX8" fmla="*/ 0 w 6248400"/>
              <a:gd name="connsiteY8" fmla="*/ 3429000 h 6858000"/>
              <a:gd name="connsiteX9" fmla="*/ 3429000 w 6248400"/>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48400" h="6858000">
                <a:moveTo>
                  <a:pt x="3429000" y="0"/>
                </a:moveTo>
                <a:lnTo>
                  <a:pt x="3435138" y="155"/>
                </a:lnTo>
                <a:lnTo>
                  <a:pt x="3435138" y="0"/>
                </a:lnTo>
                <a:lnTo>
                  <a:pt x="6248400" y="0"/>
                </a:lnTo>
                <a:lnTo>
                  <a:pt x="6248400" y="6858000"/>
                </a:lnTo>
                <a:lnTo>
                  <a:pt x="3435138" y="6858000"/>
                </a:lnTo>
                <a:lnTo>
                  <a:pt x="3435138" y="6857845"/>
                </a:lnTo>
                <a:lnTo>
                  <a:pt x="3429000" y="6858000"/>
                </a:lnTo>
                <a:cubicBezTo>
                  <a:pt x="1535216" y="6858000"/>
                  <a:pt x="0" y="5322784"/>
                  <a:pt x="0" y="3429000"/>
                </a:cubicBezTo>
                <a:cubicBezTo>
                  <a:pt x="0" y="1535216"/>
                  <a:pt x="1535216" y="0"/>
                  <a:pt x="3429000" y="0"/>
                </a:cubicBezTo>
                <a:close/>
              </a:path>
            </a:pathLst>
          </a:custGeom>
          <a:blipFill>
            <a:blip r:embed="rId2"/>
            <a:srcRect/>
            <a:stretch>
              <a:fillRect l="-32317" r="-32317"/>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Box 2">
            <a:extLst>
              <a:ext uri="{FF2B5EF4-FFF2-40B4-BE49-F238E27FC236}">
                <a16:creationId xmlns:a16="http://schemas.microsoft.com/office/drawing/2014/main" id="{516E68F7-2BE2-9EB0-307F-9CA60BBBDD93}"/>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24171781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0.xml><?xml version="1.0" encoding="utf-8"?>
<p:sldLayout xmlns:a="http://schemas.openxmlformats.org/drawingml/2006/main" xmlns:r="http://schemas.openxmlformats.org/officeDocument/2006/relationships" xmlns:p="http://schemas.openxmlformats.org/presentationml/2006/main" preserve="1" userDrawn="1">
  <p:cSld name="Partial Beam">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8CFB09-D6AA-29AE-8CB9-D14986A85D43}"/>
              </a:ext>
            </a:extLst>
          </p:cNvPr>
          <p:cNvSpPr/>
          <p:nvPr userDrawn="1"/>
        </p:nvSpPr>
        <p:spPr>
          <a:xfrm>
            <a:off x="1270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2" name="Oval 11">
            <a:extLst>
              <a:ext uri="{FF2B5EF4-FFF2-40B4-BE49-F238E27FC236}">
                <a16:creationId xmlns:a16="http://schemas.microsoft.com/office/drawing/2014/main" id="{331960D1-2E18-74EA-5573-91DF9B8EF9C0}"/>
              </a:ext>
            </a:extLst>
          </p:cNvPr>
          <p:cNvSpPr/>
          <p:nvPr userDrawn="1"/>
        </p:nvSpPr>
        <p:spPr>
          <a:xfrm>
            <a:off x="4203700" y="0"/>
            <a:ext cx="6858000" cy="6858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12">
            <a:extLst>
              <a:ext uri="{FF2B5EF4-FFF2-40B4-BE49-F238E27FC236}">
                <a16:creationId xmlns:a16="http://schemas.microsoft.com/office/drawing/2014/main" id="{CF90DEEF-8729-FC24-EABC-3A18F2AC61DA}"/>
              </a:ext>
            </a:extLst>
          </p:cNvPr>
          <p:cNvSpPr/>
          <p:nvPr userDrawn="1"/>
        </p:nvSpPr>
        <p:spPr>
          <a:xfrm>
            <a:off x="0" y="0"/>
            <a:ext cx="76581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25D89A-74FB-4791-21C6-F25EDAFFBE40}"/>
              </a:ext>
            </a:extLst>
          </p:cNvPr>
          <p:cNvSpPr>
            <a:spLocks noGrp="1"/>
          </p:cNvSpPr>
          <p:nvPr>
            <p:ph type="title"/>
          </p:nvPr>
        </p:nvSpPr>
        <p:spPr>
          <a:xfrm>
            <a:off x="421341" y="394634"/>
            <a:ext cx="8557560" cy="704257"/>
          </a:xfrm>
        </p:spPr>
        <p:txBody>
          <a:bodyPr/>
          <a:lstStyle>
            <a:lvl1pPr>
              <a:defRPr sz="3600">
                <a:solidFill>
                  <a:schemeClr val="tx1"/>
                </a:solidFill>
              </a:defRPr>
            </a:lvl1pPr>
          </a:lstStyle>
          <a:p>
            <a:r>
              <a:rPr lang="en-US" dirty="0"/>
              <a:t>Click to edit Master title style</a:t>
            </a:r>
          </a:p>
        </p:txBody>
      </p:sp>
      <p:pic>
        <p:nvPicPr>
          <p:cNvPr id="15" name="Picture 14" descr="A blue and black sign&#10;&#10;Description automatically generated">
            <a:extLst>
              <a:ext uri="{FF2B5EF4-FFF2-40B4-BE49-F238E27FC236}">
                <a16:creationId xmlns:a16="http://schemas.microsoft.com/office/drawing/2014/main" id="{7B2E9339-617A-003C-CAD0-BF86223DCB15}"/>
              </a:ext>
            </a:extLst>
          </p:cNvPr>
          <p:cNvPicPr>
            <a:picLocks noChangeAspect="1"/>
          </p:cNvPicPr>
          <p:nvPr userDrawn="1"/>
        </p:nvPicPr>
        <p:blipFill>
          <a:blip r:embed="rId2"/>
          <a:stretch>
            <a:fillRect/>
          </a:stretch>
        </p:blipFill>
        <p:spPr>
          <a:xfrm>
            <a:off x="421341" y="6257418"/>
            <a:ext cx="2049345" cy="347250"/>
          </a:xfrm>
          <a:prstGeom prst="rect">
            <a:avLst/>
          </a:prstGeom>
        </p:spPr>
      </p:pic>
    </p:spTree>
    <p:extLst>
      <p:ext uri="{BB962C8B-B14F-4D97-AF65-F5344CB8AC3E}">
        <p14:creationId xmlns:p14="http://schemas.microsoft.com/office/powerpoint/2010/main" val="29001215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1.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5053808" y="1317624"/>
            <a:ext cx="6721882"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2">
            <a:extLst>
              <a:ext uri="{FF2B5EF4-FFF2-40B4-BE49-F238E27FC236}">
                <a16:creationId xmlns:a16="http://schemas.microsoft.com/office/drawing/2014/main" id="{3863F1EC-CDB6-C9D3-2E44-8CCE09604DF1}"/>
              </a:ext>
            </a:extLst>
          </p:cNvPr>
          <p:cNvSpPr>
            <a:spLocks noGrp="1"/>
          </p:cNvSpPr>
          <p:nvPr>
            <p:ph sz="quarter" idx="12"/>
          </p:nvPr>
        </p:nvSpPr>
        <p:spPr>
          <a:xfrm>
            <a:off x="416310" y="1317160"/>
            <a:ext cx="3709603" cy="47201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12340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2.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p>
            <a:r>
              <a:rPr lang="en-US" dirty="0"/>
              <a:t>Title Placement</a:t>
            </a:r>
          </a:p>
        </p:txBody>
      </p:sp>
      <p:sp>
        <p:nvSpPr>
          <p:cNvPr id="5" name="Text Placeholder 17">
            <a:extLst>
              <a:ext uri="{FF2B5EF4-FFF2-40B4-BE49-F238E27FC236}">
                <a16:creationId xmlns:a16="http://schemas.microsoft.com/office/drawing/2014/main" id="{48F2343F-77EF-3916-E13C-5544B4783E66}"/>
              </a:ext>
            </a:extLst>
          </p:cNvPr>
          <p:cNvSpPr>
            <a:spLocks noGrp="1"/>
          </p:cNvSpPr>
          <p:nvPr>
            <p:ph idx="1"/>
          </p:nvPr>
        </p:nvSpPr>
        <p:spPr>
          <a:xfrm>
            <a:off x="430212"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8146858"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17">
            <a:extLst>
              <a:ext uri="{FF2B5EF4-FFF2-40B4-BE49-F238E27FC236}">
                <a16:creationId xmlns:a16="http://schemas.microsoft.com/office/drawing/2014/main" id="{C9C5FAAB-F57A-7162-0586-566460B3E318}"/>
              </a:ext>
            </a:extLst>
          </p:cNvPr>
          <p:cNvSpPr>
            <a:spLocks noGrp="1"/>
          </p:cNvSpPr>
          <p:nvPr>
            <p:ph idx="11"/>
          </p:nvPr>
        </p:nvSpPr>
        <p:spPr>
          <a:xfrm>
            <a:off x="4288535"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726185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3.xml><?xml version="1.0" encoding="utf-8"?>
<p:sldLayout xmlns:a="http://schemas.openxmlformats.org/drawingml/2006/main" xmlns:r="http://schemas.openxmlformats.org/officeDocument/2006/relationships" xmlns:p="http://schemas.openxmlformats.org/presentationml/2006/main" preserve="1" userDrawn="1">
  <p:cSld name="Headshot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A3867-6EAC-C7DE-F5C9-19D7B3589481}"/>
              </a:ext>
            </a:extLst>
          </p:cNvPr>
          <p:cNvSpPr>
            <a:spLocks noGrp="1"/>
          </p:cNvSpPr>
          <p:nvPr>
            <p:ph type="title"/>
          </p:nvPr>
        </p:nvSpPr>
        <p:spPr/>
        <p:txBody>
          <a:bodyPr/>
          <a:lstStyle/>
          <a:p>
            <a:r>
              <a:rPr lang="en-US" dirty="0"/>
              <a:t>Click to edit Master title style</a:t>
            </a:r>
          </a:p>
        </p:txBody>
      </p:sp>
      <p:sp>
        <p:nvSpPr>
          <p:cNvPr id="7" name="Picture Placeholder 6">
            <a:extLst>
              <a:ext uri="{FF2B5EF4-FFF2-40B4-BE49-F238E27FC236}">
                <a16:creationId xmlns:a16="http://schemas.microsoft.com/office/drawing/2014/main" id="{59267120-08F9-1447-12AA-469174A950FC}"/>
              </a:ext>
            </a:extLst>
          </p:cNvPr>
          <p:cNvSpPr>
            <a:spLocks noGrp="1"/>
          </p:cNvSpPr>
          <p:nvPr>
            <p:ph type="pic" sz="quarter" idx="10"/>
          </p:nvPr>
        </p:nvSpPr>
        <p:spPr>
          <a:xfrm>
            <a:off x="421340" y="1338805"/>
            <a:ext cx="1406396" cy="1404395"/>
          </a:xfrm>
          <a:prstGeom prst="ellipse">
            <a:avLst/>
          </a:prstGeom>
        </p:spPr>
        <p:txBody>
          <a:bodyPr/>
          <a:lstStyle>
            <a:lvl1pPr algn="ctr">
              <a:defRPr sz="1200"/>
            </a:lvl1pPr>
          </a:lstStyle>
          <a:p>
            <a:r>
              <a:rPr lang="en-US" dirty="0"/>
              <a:t>Click icon to add picture</a:t>
            </a:r>
          </a:p>
        </p:txBody>
      </p:sp>
      <p:sp>
        <p:nvSpPr>
          <p:cNvPr id="9" name="Text Placeholder 8">
            <a:extLst>
              <a:ext uri="{FF2B5EF4-FFF2-40B4-BE49-F238E27FC236}">
                <a16:creationId xmlns:a16="http://schemas.microsoft.com/office/drawing/2014/main" id="{79B3A7FD-003F-4246-E347-5B415FF8F37C}"/>
              </a:ext>
            </a:extLst>
          </p:cNvPr>
          <p:cNvSpPr>
            <a:spLocks noGrp="1"/>
          </p:cNvSpPr>
          <p:nvPr>
            <p:ph type="body" sz="quarter" idx="11" hasCustomPrompt="1"/>
          </p:nvPr>
        </p:nvSpPr>
        <p:spPr>
          <a:xfrm>
            <a:off x="1961214" y="1549942"/>
            <a:ext cx="2207709" cy="245404"/>
          </a:xfrm>
        </p:spPr>
        <p:txBody>
          <a:bodyPr/>
          <a:lstStyle>
            <a:lvl1pPr>
              <a:defRPr sz="1100"/>
            </a:lvl1pPr>
          </a:lstStyle>
          <a:p>
            <a:pPr lvl="0"/>
            <a:r>
              <a:rPr lang="en-US" dirty="0"/>
              <a:t>Click to edit name</a:t>
            </a:r>
          </a:p>
        </p:txBody>
      </p:sp>
      <p:sp>
        <p:nvSpPr>
          <p:cNvPr id="11" name="Text Placeholder 8">
            <a:extLst>
              <a:ext uri="{FF2B5EF4-FFF2-40B4-BE49-F238E27FC236}">
                <a16:creationId xmlns:a16="http://schemas.microsoft.com/office/drawing/2014/main" id="{53716E18-E44C-DE33-5ADB-8C8E3F2139C0}"/>
              </a:ext>
            </a:extLst>
          </p:cNvPr>
          <p:cNvSpPr>
            <a:spLocks noGrp="1"/>
          </p:cNvSpPr>
          <p:nvPr>
            <p:ph type="body" sz="quarter" idx="12" hasCustomPrompt="1"/>
          </p:nvPr>
        </p:nvSpPr>
        <p:spPr>
          <a:xfrm>
            <a:off x="1961214" y="1762786"/>
            <a:ext cx="2207709" cy="458250"/>
          </a:xfrm>
        </p:spPr>
        <p:txBody>
          <a:bodyPr/>
          <a:lstStyle>
            <a:lvl1pPr>
              <a:spcBef>
                <a:spcPts val="400"/>
              </a:spcBef>
              <a:defRPr sz="1100" b="0"/>
            </a:lvl1pPr>
          </a:lstStyle>
          <a:p>
            <a:pPr lvl="0"/>
            <a:r>
              <a:rPr lang="en-US" dirty="0"/>
              <a:t>Click to edit title</a:t>
            </a:r>
          </a:p>
        </p:txBody>
      </p:sp>
      <p:sp>
        <p:nvSpPr>
          <p:cNvPr id="12" name="Picture Placeholder 6">
            <a:extLst>
              <a:ext uri="{FF2B5EF4-FFF2-40B4-BE49-F238E27FC236}">
                <a16:creationId xmlns:a16="http://schemas.microsoft.com/office/drawing/2014/main" id="{88B48C2C-4B58-3A9C-8BDF-83D98B21FD02}"/>
              </a:ext>
            </a:extLst>
          </p:cNvPr>
          <p:cNvSpPr>
            <a:spLocks noGrp="1"/>
          </p:cNvSpPr>
          <p:nvPr>
            <p:ph type="pic" sz="quarter" idx="13"/>
          </p:nvPr>
        </p:nvSpPr>
        <p:spPr>
          <a:xfrm>
            <a:off x="421340" y="2978034"/>
            <a:ext cx="1406396" cy="1404395"/>
          </a:xfrm>
          <a:prstGeom prst="ellipse">
            <a:avLst/>
          </a:prstGeom>
        </p:spPr>
        <p:txBody>
          <a:bodyPr/>
          <a:lstStyle>
            <a:lvl1pPr algn="ctr">
              <a:defRPr sz="1200"/>
            </a:lvl1pPr>
          </a:lstStyle>
          <a:p>
            <a:r>
              <a:rPr lang="en-US" dirty="0"/>
              <a:t>Click icon to add picture</a:t>
            </a:r>
          </a:p>
        </p:txBody>
      </p:sp>
      <p:sp>
        <p:nvSpPr>
          <p:cNvPr id="13" name="Text Placeholder 8">
            <a:extLst>
              <a:ext uri="{FF2B5EF4-FFF2-40B4-BE49-F238E27FC236}">
                <a16:creationId xmlns:a16="http://schemas.microsoft.com/office/drawing/2014/main" id="{16EFEC34-D23E-F123-E7AC-CC2AB1143B0A}"/>
              </a:ext>
            </a:extLst>
          </p:cNvPr>
          <p:cNvSpPr>
            <a:spLocks noGrp="1"/>
          </p:cNvSpPr>
          <p:nvPr>
            <p:ph type="body" sz="quarter" idx="14" hasCustomPrompt="1"/>
          </p:nvPr>
        </p:nvSpPr>
        <p:spPr>
          <a:xfrm>
            <a:off x="1961214" y="3189171"/>
            <a:ext cx="2207709" cy="245404"/>
          </a:xfrm>
        </p:spPr>
        <p:txBody>
          <a:bodyPr/>
          <a:lstStyle>
            <a:lvl1pPr>
              <a:defRPr sz="1100"/>
            </a:lvl1pPr>
          </a:lstStyle>
          <a:p>
            <a:pPr lvl="0"/>
            <a:r>
              <a:rPr lang="en-US" dirty="0"/>
              <a:t>Click to edit name</a:t>
            </a:r>
          </a:p>
        </p:txBody>
      </p:sp>
      <p:sp>
        <p:nvSpPr>
          <p:cNvPr id="14" name="Text Placeholder 8">
            <a:extLst>
              <a:ext uri="{FF2B5EF4-FFF2-40B4-BE49-F238E27FC236}">
                <a16:creationId xmlns:a16="http://schemas.microsoft.com/office/drawing/2014/main" id="{462E09A6-5105-AFC7-BA78-6B69A1715031}"/>
              </a:ext>
            </a:extLst>
          </p:cNvPr>
          <p:cNvSpPr>
            <a:spLocks noGrp="1"/>
          </p:cNvSpPr>
          <p:nvPr>
            <p:ph type="body" sz="quarter" idx="15" hasCustomPrompt="1"/>
          </p:nvPr>
        </p:nvSpPr>
        <p:spPr>
          <a:xfrm>
            <a:off x="1961214" y="3402016"/>
            <a:ext cx="2207709" cy="464306"/>
          </a:xfrm>
        </p:spPr>
        <p:txBody>
          <a:bodyPr/>
          <a:lstStyle>
            <a:lvl1pPr>
              <a:spcBef>
                <a:spcPts val="400"/>
              </a:spcBef>
              <a:defRPr sz="1100" b="0"/>
            </a:lvl1pPr>
          </a:lstStyle>
          <a:p>
            <a:pPr lvl="0"/>
            <a:r>
              <a:rPr lang="en-US" dirty="0"/>
              <a:t>Click to edit title</a:t>
            </a:r>
          </a:p>
        </p:txBody>
      </p:sp>
      <p:sp>
        <p:nvSpPr>
          <p:cNvPr id="15" name="Picture Placeholder 6">
            <a:extLst>
              <a:ext uri="{FF2B5EF4-FFF2-40B4-BE49-F238E27FC236}">
                <a16:creationId xmlns:a16="http://schemas.microsoft.com/office/drawing/2014/main" id="{79C369F3-EAE5-990B-4965-797F1D9DC495}"/>
              </a:ext>
            </a:extLst>
          </p:cNvPr>
          <p:cNvSpPr>
            <a:spLocks noGrp="1"/>
          </p:cNvSpPr>
          <p:nvPr>
            <p:ph type="pic" sz="quarter" idx="16"/>
          </p:nvPr>
        </p:nvSpPr>
        <p:spPr>
          <a:xfrm>
            <a:off x="421340" y="4617263"/>
            <a:ext cx="1406396" cy="1404395"/>
          </a:xfrm>
          <a:prstGeom prst="ellipse">
            <a:avLst/>
          </a:prstGeom>
        </p:spPr>
        <p:txBody>
          <a:bodyPr/>
          <a:lstStyle>
            <a:lvl1pPr algn="ctr">
              <a:defRPr sz="1200"/>
            </a:lvl1pPr>
          </a:lstStyle>
          <a:p>
            <a:r>
              <a:rPr lang="en-US" dirty="0"/>
              <a:t>Click icon to add picture</a:t>
            </a:r>
          </a:p>
        </p:txBody>
      </p:sp>
      <p:sp>
        <p:nvSpPr>
          <p:cNvPr id="16" name="Text Placeholder 8">
            <a:extLst>
              <a:ext uri="{FF2B5EF4-FFF2-40B4-BE49-F238E27FC236}">
                <a16:creationId xmlns:a16="http://schemas.microsoft.com/office/drawing/2014/main" id="{7249B0B3-9CD5-6F03-BF78-E13E5A32A59C}"/>
              </a:ext>
            </a:extLst>
          </p:cNvPr>
          <p:cNvSpPr>
            <a:spLocks noGrp="1"/>
          </p:cNvSpPr>
          <p:nvPr>
            <p:ph type="body" sz="quarter" idx="17" hasCustomPrompt="1"/>
          </p:nvPr>
        </p:nvSpPr>
        <p:spPr>
          <a:xfrm>
            <a:off x="1961214" y="4828400"/>
            <a:ext cx="2207709" cy="245404"/>
          </a:xfrm>
        </p:spPr>
        <p:txBody>
          <a:bodyPr/>
          <a:lstStyle>
            <a:lvl1pPr>
              <a:defRPr sz="1100"/>
            </a:lvl1pPr>
          </a:lstStyle>
          <a:p>
            <a:pPr lvl="0"/>
            <a:r>
              <a:rPr lang="en-US" dirty="0"/>
              <a:t>Click to edit name</a:t>
            </a:r>
          </a:p>
        </p:txBody>
      </p:sp>
      <p:sp>
        <p:nvSpPr>
          <p:cNvPr id="17" name="Text Placeholder 8">
            <a:extLst>
              <a:ext uri="{FF2B5EF4-FFF2-40B4-BE49-F238E27FC236}">
                <a16:creationId xmlns:a16="http://schemas.microsoft.com/office/drawing/2014/main" id="{9CE40643-8754-0D21-EF1B-2FC12F08C52B}"/>
              </a:ext>
            </a:extLst>
          </p:cNvPr>
          <p:cNvSpPr>
            <a:spLocks noGrp="1"/>
          </p:cNvSpPr>
          <p:nvPr>
            <p:ph type="body" sz="quarter" idx="18" hasCustomPrompt="1"/>
          </p:nvPr>
        </p:nvSpPr>
        <p:spPr>
          <a:xfrm>
            <a:off x="1961214" y="5041245"/>
            <a:ext cx="2207709" cy="435216"/>
          </a:xfrm>
        </p:spPr>
        <p:txBody>
          <a:bodyPr/>
          <a:lstStyle>
            <a:lvl1pPr>
              <a:spcBef>
                <a:spcPts val="400"/>
              </a:spcBef>
              <a:defRPr sz="1100" b="0"/>
            </a:lvl1pPr>
          </a:lstStyle>
          <a:p>
            <a:pPr lvl="0"/>
            <a:r>
              <a:rPr lang="en-US" dirty="0"/>
              <a:t>Click to edit title</a:t>
            </a:r>
          </a:p>
        </p:txBody>
      </p:sp>
      <p:sp>
        <p:nvSpPr>
          <p:cNvPr id="18" name="Picture Placeholder 6">
            <a:extLst>
              <a:ext uri="{FF2B5EF4-FFF2-40B4-BE49-F238E27FC236}">
                <a16:creationId xmlns:a16="http://schemas.microsoft.com/office/drawing/2014/main" id="{44F181A5-5953-AE72-2C83-DFBC7ABB09DF}"/>
              </a:ext>
            </a:extLst>
          </p:cNvPr>
          <p:cNvSpPr>
            <a:spLocks noGrp="1"/>
          </p:cNvSpPr>
          <p:nvPr>
            <p:ph type="pic" sz="quarter" idx="19"/>
          </p:nvPr>
        </p:nvSpPr>
        <p:spPr>
          <a:xfrm>
            <a:off x="4324267" y="1338805"/>
            <a:ext cx="1406396" cy="1404395"/>
          </a:xfrm>
          <a:prstGeom prst="ellipse">
            <a:avLst/>
          </a:prstGeom>
        </p:spPr>
        <p:txBody>
          <a:bodyPr/>
          <a:lstStyle>
            <a:lvl1pPr algn="ctr">
              <a:defRPr sz="1200"/>
            </a:lvl1pPr>
          </a:lstStyle>
          <a:p>
            <a:r>
              <a:rPr lang="en-US" dirty="0"/>
              <a:t>Click icon to add picture</a:t>
            </a:r>
          </a:p>
        </p:txBody>
      </p:sp>
      <p:sp>
        <p:nvSpPr>
          <p:cNvPr id="19" name="Text Placeholder 8">
            <a:extLst>
              <a:ext uri="{FF2B5EF4-FFF2-40B4-BE49-F238E27FC236}">
                <a16:creationId xmlns:a16="http://schemas.microsoft.com/office/drawing/2014/main" id="{52E3B887-7617-2F6C-BFE3-A76C40AC6FB0}"/>
              </a:ext>
            </a:extLst>
          </p:cNvPr>
          <p:cNvSpPr>
            <a:spLocks noGrp="1"/>
          </p:cNvSpPr>
          <p:nvPr>
            <p:ph type="body" sz="quarter" idx="20" hasCustomPrompt="1"/>
          </p:nvPr>
        </p:nvSpPr>
        <p:spPr>
          <a:xfrm>
            <a:off x="5864141" y="1549942"/>
            <a:ext cx="2207709" cy="245404"/>
          </a:xfrm>
        </p:spPr>
        <p:txBody>
          <a:bodyPr/>
          <a:lstStyle>
            <a:lvl1pPr>
              <a:defRPr sz="1100"/>
            </a:lvl1pPr>
          </a:lstStyle>
          <a:p>
            <a:pPr lvl="0"/>
            <a:r>
              <a:rPr lang="en-US" dirty="0"/>
              <a:t>Click to edit name</a:t>
            </a:r>
          </a:p>
        </p:txBody>
      </p:sp>
      <p:sp>
        <p:nvSpPr>
          <p:cNvPr id="20" name="Text Placeholder 8">
            <a:extLst>
              <a:ext uri="{FF2B5EF4-FFF2-40B4-BE49-F238E27FC236}">
                <a16:creationId xmlns:a16="http://schemas.microsoft.com/office/drawing/2014/main" id="{1B756308-E22A-1A97-0F1F-643C34C4839C}"/>
              </a:ext>
            </a:extLst>
          </p:cNvPr>
          <p:cNvSpPr>
            <a:spLocks noGrp="1"/>
          </p:cNvSpPr>
          <p:nvPr>
            <p:ph type="body" sz="quarter" idx="21" hasCustomPrompt="1"/>
          </p:nvPr>
        </p:nvSpPr>
        <p:spPr>
          <a:xfrm>
            <a:off x="5864141" y="1762786"/>
            <a:ext cx="2207709" cy="458249"/>
          </a:xfrm>
        </p:spPr>
        <p:txBody>
          <a:bodyPr/>
          <a:lstStyle>
            <a:lvl1pPr>
              <a:spcBef>
                <a:spcPts val="400"/>
              </a:spcBef>
              <a:defRPr sz="1100" b="0"/>
            </a:lvl1pPr>
          </a:lstStyle>
          <a:p>
            <a:pPr lvl="0"/>
            <a:r>
              <a:rPr lang="en-US" dirty="0"/>
              <a:t>Click to edit title</a:t>
            </a:r>
          </a:p>
        </p:txBody>
      </p:sp>
      <p:sp>
        <p:nvSpPr>
          <p:cNvPr id="21" name="Picture Placeholder 6">
            <a:extLst>
              <a:ext uri="{FF2B5EF4-FFF2-40B4-BE49-F238E27FC236}">
                <a16:creationId xmlns:a16="http://schemas.microsoft.com/office/drawing/2014/main" id="{6B4F7C54-BD7A-CDBF-3855-341C74E25E3E}"/>
              </a:ext>
            </a:extLst>
          </p:cNvPr>
          <p:cNvSpPr>
            <a:spLocks noGrp="1"/>
          </p:cNvSpPr>
          <p:nvPr>
            <p:ph type="pic" sz="quarter" idx="22"/>
          </p:nvPr>
        </p:nvSpPr>
        <p:spPr>
          <a:xfrm>
            <a:off x="4324267" y="2978034"/>
            <a:ext cx="1406396" cy="1404395"/>
          </a:xfrm>
          <a:prstGeom prst="ellipse">
            <a:avLst/>
          </a:prstGeom>
        </p:spPr>
        <p:txBody>
          <a:bodyPr/>
          <a:lstStyle>
            <a:lvl1pPr algn="ctr">
              <a:defRPr sz="1200"/>
            </a:lvl1pPr>
          </a:lstStyle>
          <a:p>
            <a:r>
              <a:rPr lang="en-US" dirty="0"/>
              <a:t>Click icon to add picture</a:t>
            </a:r>
          </a:p>
        </p:txBody>
      </p:sp>
      <p:sp>
        <p:nvSpPr>
          <p:cNvPr id="22" name="Text Placeholder 8">
            <a:extLst>
              <a:ext uri="{FF2B5EF4-FFF2-40B4-BE49-F238E27FC236}">
                <a16:creationId xmlns:a16="http://schemas.microsoft.com/office/drawing/2014/main" id="{5E1937F0-4FC1-CB01-A1FF-5FECA8175B15}"/>
              </a:ext>
            </a:extLst>
          </p:cNvPr>
          <p:cNvSpPr>
            <a:spLocks noGrp="1"/>
          </p:cNvSpPr>
          <p:nvPr>
            <p:ph type="body" sz="quarter" idx="23" hasCustomPrompt="1"/>
          </p:nvPr>
        </p:nvSpPr>
        <p:spPr>
          <a:xfrm>
            <a:off x="5864141" y="3189171"/>
            <a:ext cx="2207709" cy="245404"/>
          </a:xfrm>
        </p:spPr>
        <p:txBody>
          <a:bodyPr/>
          <a:lstStyle>
            <a:lvl1pPr>
              <a:defRPr sz="1100"/>
            </a:lvl1pPr>
          </a:lstStyle>
          <a:p>
            <a:pPr lvl="0"/>
            <a:r>
              <a:rPr lang="en-US" dirty="0"/>
              <a:t>Click to edit name</a:t>
            </a:r>
          </a:p>
        </p:txBody>
      </p:sp>
      <p:sp>
        <p:nvSpPr>
          <p:cNvPr id="23" name="Text Placeholder 8">
            <a:extLst>
              <a:ext uri="{FF2B5EF4-FFF2-40B4-BE49-F238E27FC236}">
                <a16:creationId xmlns:a16="http://schemas.microsoft.com/office/drawing/2014/main" id="{8C2B28EF-AC99-7067-6E9B-3E27990451EE}"/>
              </a:ext>
            </a:extLst>
          </p:cNvPr>
          <p:cNvSpPr>
            <a:spLocks noGrp="1"/>
          </p:cNvSpPr>
          <p:nvPr>
            <p:ph type="body" sz="quarter" idx="24" hasCustomPrompt="1"/>
          </p:nvPr>
        </p:nvSpPr>
        <p:spPr>
          <a:xfrm>
            <a:off x="5864141" y="3402016"/>
            <a:ext cx="2207709" cy="464306"/>
          </a:xfrm>
        </p:spPr>
        <p:txBody>
          <a:bodyPr/>
          <a:lstStyle>
            <a:lvl1pPr>
              <a:spcBef>
                <a:spcPts val="400"/>
              </a:spcBef>
              <a:defRPr sz="1100" b="0"/>
            </a:lvl1pPr>
          </a:lstStyle>
          <a:p>
            <a:pPr lvl="0"/>
            <a:r>
              <a:rPr lang="en-US" dirty="0"/>
              <a:t>Click to edit title</a:t>
            </a:r>
          </a:p>
        </p:txBody>
      </p:sp>
      <p:sp>
        <p:nvSpPr>
          <p:cNvPr id="24" name="Picture Placeholder 6">
            <a:extLst>
              <a:ext uri="{FF2B5EF4-FFF2-40B4-BE49-F238E27FC236}">
                <a16:creationId xmlns:a16="http://schemas.microsoft.com/office/drawing/2014/main" id="{32DC28D0-3E91-CC60-74F4-C87E5562319E}"/>
              </a:ext>
            </a:extLst>
          </p:cNvPr>
          <p:cNvSpPr>
            <a:spLocks noGrp="1"/>
          </p:cNvSpPr>
          <p:nvPr>
            <p:ph type="pic" sz="quarter" idx="25"/>
          </p:nvPr>
        </p:nvSpPr>
        <p:spPr>
          <a:xfrm>
            <a:off x="4324267" y="4617263"/>
            <a:ext cx="1406396" cy="1404395"/>
          </a:xfrm>
          <a:prstGeom prst="ellipse">
            <a:avLst/>
          </a:prstGeom>
        </p:spPr>
        <p:txBody>
          <a:bodyPr/>
          <a:lstStyle>
            <a:lvl1pPr algn="ctr">
              <a:defRPr sz="1200"/>
            </a:lvl1pPr>
          </a:lstStyle>
          <a:p>
            <a:r>
              <a:rPr lang="en-US" dirty="0"/>
              <a:t>Click icon to add picture</a:t>
            </a:r>
          </a:p>
        </p:txBody>
      </p:sp>
      <p:sp>
        <p:nvSpPr>
          <p:cNvPr id="25" name="Text Placeholder 8">
            <a:extLst>
              <a:ext uri="{FF2B5EF4-FFF2-40B4-BE49-F238E27FC236}">
                <a16:creationId xmlns:a16="http://schemas.microsoft.com/office/drawing/2014/main" id="{58089323-679E-8233-60FC-1EF617A0AEDB}"/>
              </a:ext>
            </a:extLst>
          </p:cNvPr>
          <p:cNvSpPr>
            <a:spLocks noGrp="1"/>
          </p:cNvSpPr>
          <p:nvPr>
            <p:ph type="body" sz="quarter" idx="26" hasCustomPrompt="1"/>
          </p:nvPr>
        </p:nvSpPr>
        <p:spPr>
          <a:xfrm>
            <a:off x="5864141" y="4828400"/>
            <a:ext cx="2207709" cy="245404"/>
          </a:xfrm>
        </p:spPr>
        <p:txBody>
          <a:bodyPr/>
          <a:lstStyle>
            <a:lvl1pPr>
              <a:defRPr sz="1100"/>
            </a:lvl1pPr>
          </a:lstStyle>
          <a:p>
            <a:pPr lvl="0"/>
            <a:r>
              <a:rPr lang="en-US" dirty="0"/>
              <a:t>Click to edit name</a:t>
            </a:r>
          </a:p>
        </p:txBody>
      </p:sp>
      <p:sp>
        <p:nvSpPr>
          <p:cNvPr id="26" name="Text Placeholder 8">
            <a:extLst>
              <a:ext uri="{FF2B5EF4-FFF2-40B4-BE49-F238E27FC236}">
                <a16:creationId xmlns:a16="http://schemas.microsoft.com/office/drawing/2014/main" id="{CB6890FE-DDA5-6636-16F7-2CA6C002A4CA}"/>
              </a:ext>
            </a:extLst>
          </p:cNvPr>
          <p:cNvSpPr>
            <a:spLocks noGrp="1"/>
          </p:cNvSpPr>
          <p:nvPr>
            <p:ph type="body" sz="quarter" idx="27" hasCustomPrompt="1"/>
          </p:nvPr>
        </p:nvSpPr>
        <p:spPr>
          <a:xfrm>
            <a:off x="5864141" y="5041245"/>
            <a:ext cx="2207709" cy="435216"/>
          </a:xfrm>
        </p:spPr>
        <p:txBody>
          <a:bodyPr/>
          <a:lstStyle>
            <a:lvl1pPr>
              <a:spcBef>
                <a:spcPts val="400"/>
              </a:spcBef>
              <a:defRPr sz="1100" b="0"/>
            </a:lvl1pPr>
          </a:lstStyle>
          <a:p>
            <a:pPr lvl="0"/>
            <a:r>
              <a:rPr lang="en-US" dirty="0"/>
              <a:t>Click to edit title</a:t>
            </a:r>
          </a:p>
        </p:txBody>
      </p:sp>
      <p:sp>
        <p:nvSpPr>
          <p:cNvPr id="27" name="Picture Placeholder 6">
            <a:extLst>
              <a:ext uri="{FF2B5EF4-FFF2-40B4-BE49-F238E27FC236}">
                <a16:creationId xmlns:a16="http://schemas.microsoft.com/office/drawing/2014/main" id="{3ED139A8-8AA3-07AF-B47E-60497C1AADC5}"/>
              </a:ext>
            </a:extLst>
          </p:cNvPr>
          <p:cNvSpPr>
            <a:spLocks noGrp="1"/>
          </p:cNvSpPr>
          <p:nvPr>
            <p:ph type="pic" sz="quarter" idx="28"/>
          </p:nvPr>
        </p:nvSpPr>
        <p:spPr>
          <a:xfrm>
            <a:off x="8227193" y="1338805"/>
            <a:ext cx="1406396" cy="1404395"/>
          </a:xfrm>
          <a:prstGeom prst="ellipse">
            <a:avLst/>
          </a:prstGeom>
        </p:spPr>
        <p:txBody>
          <a:bodyPr/>
          <a:lstStyle>
            <a:lvl1pPr algn="ctr">
              <a:defRPr sz="1200"/>
            </a:lvl1pPr>
          </a:lstStyle>
          <a:p>
            <a:r>
              <a:rPr lang="en-US" dirty="0"/>
              <a:t>Click icon to add picture</a:t>
            </a:r>
          </a:p>
        </p:txBody>
      </p:sp>
      <p:sp>
        <p:nvSpPr>
          <p:cNvPr id="28" name="Text Placeholder 8">
            <a:extLst>
              <a:ext uri="{FF2B5EF4-FFF2-40B4-BE49-F238E27FC236}">
                <a16:creationId xmlns:a16="http://schemas.microsoft.com/office/drawing/2014/main" id="{9C3AEEB0-69DC-FC8D-058E-5254912C22ED}"/>
              </a:ext>
            </a:extLst>
          </p:cNvPr>
          <p:cNvSpPr>
            <a:spLocks noGrp="1"/>
          </p:cNvSpPr>
          <p:nvPr>
            <p:ph type="body" sz="quarter" idx="29" hasCustomPrompt="1"/>
          </p:nvPr>
        </p:nvSpPr>
        <p:spPr>
          <a:xfrm>
            <a:off x="9767067" y="1549942"/>
            <a:ext cx="2207709" cy="245404"/>
          </a:xfrm>
        </p:spPr>
        <p:txBody>
          <a:bodyPr/>
          <a:lstStyle>
            <a:lvl1pPr>
              <a:defRPr sz="1100"/>
            </a:lvl1pPr>
          </a:lstStyle>
          <a:p>
            <a:pPr lvl="0"/>
            <a:r>
              <a:rPr lang="en-US" dirty="0"/>
              <a:t>Click to edit name</a:t>
            </a:r>
          </a:p>
        </p:txBody>
      </p:sp>
      <p:sp>
        <p:nvSpPr>
          <p:cNvPr id="29" name="Text Placeholder 8">
            <a:extLst>
              <a:ext uri="{FF2B5EF4-FFF2-40B4-BE49-F238E27FC236}">
                <a16:creationId xmlns:a16="http://schemas.microsoft.com/office/drawing/2014/main" id="{8088B529-5F38-C750-0E82-530B16E8DEE0}"/>
              </a:ext>
            </a:extLst>
          </p:cNvPr>
          <p:cNvSpPr>
            <a:spLocks noGrp="1"/>
          </p:cNvSpPr>
          <p:nvPr>
            <p:ph type="body" sz="quarter" idx="30" hasCustomPrompt="1"/>
          </p:nvPr>
        </p:nvSpPr>
        <p:spPr>
          <a:xfrm>
            <a:off x="9767067" y="1762787"/>
            <a:ext cx="2207709" cy="458248"/>
          </a:xfrm>
        </p:spPr>
        <p:txBody>
          <a:bodyPr/>
          <a:lstStyle>
            <a:lvl1pPr>
              <a:spcBef>
                <a:spcPts val="400"/>
              </a:spcBef>
              <a:defRPr sz="1100" b="0"/>
            </a:lvl1pPr>
          </a:lstStyle>
          <a:p>
            <a:pPr lvl="0"/>
            <a:r>
              <a:rPr lang="en-US" dirty="0"/>
              <a:t>Click to edit title</a:t>
            </a:r>
          </a:p>
        </p:txBody>
      </p:sp>
      <p:sp>
        <p:nvSpPr>
          <p:cNvPr id="30" name="Picture Placeholder 6">
            <a:extLst>
              <a:ext uri="{FF2B5EF4-FFF2-40B4-BE49-F238E27FC236}">
                <a16:creationId xmlns:a16="http://schemas.microsoft.com/office/drawing/2014/main" id="{3BF96D62-B862-3214-8A5A-2BDCC29AAB0D}"/>
              </a:ext>
            </a:extLst>
          </p:cNvPr>
          <p:cNvSpPr>
            <a:spLocks noGrp="1"/>
          </p:cNvSpPr>
          <p:nvPr>
            <p:ph type="pic" sz="quarter" idx="31"/>
          </p:nvPr>
        </p:nvSpPr>
        <p:spPr>
          <a:xfrm>
            <a:off x="8227193" y="2978034"/>
            <a:ext cx="1406396" cy="1404395"/>
          </a:xfrm>
          <a:prstGeom prst="ellipse">
            <a:avLst/>
          </a:prstGeom>
        </p:spPr>
        <p:txBody>
          <a:bodyPr/>
          <a:lstStyle>
            <a:lvl1pPr algn="ctr">
              <a:defRPr sz="1200"/>
            </a:lvl1pPr>
          </a:lstStyle>
          <a:p>
            <a:r>
              <a:rPr lang="en-US" dirty="0"/>
              <a:t>Click icon to add picture</a:t>
            </a:r>
          </a:p>
        </p:txBody>
      </p:sp>
      <p:sp>
        <p:nvSpPr>
          <p:cNvPr id="31" name="Text Placeholder 8">
            <a:extLst>
              <a:ext uri="{FF2B5EF4-FFF2-40B4-BE49-F238E27FC236}">
                <a16:creationId xmlns:a16="http://schemas.microsoft.com/office/drawing/2014/main" id="{8911EBB8-2046-7C53-A666-F417B57916A2}"/>
              </a:ext>
            </a:extLst>
          </p:cNvPr>
          <p:cNvSpPr>
            <a:spLocks noGrp="1"/>
          </p:cNvSpPr>
          <p:nvPr>
            <p:ph type="body" sz="quarter" idx="32" hasCustomPrompt="1"/>
          </p:nvPr>
        </p:nvSpPr>
        <p:spPr>
          <a:xfrm>
            <a:off x="9767067" y="3189171"/>
            <a:ext cx="2207709" cy="245404"/>
          </a:xfrm>
        </p:spPr>
        <p:txBody>
          <a:bodyPr/>
          <a:lstStyle>
            <a:lvl1pPr>
              <a:defRPr sz="1100"/>
            </a:lvl1pPr>
          </a:lstStyle>
          <a:p>
            <a:pPr lvl="0"/>
            <a:r>
              <a:rPr lang="en-US" dirty="0"/>
              <a:t>Click to edit name</a:t>
            </a:r>
          </a:p>
        </p:txBody>
      </p:sp>
      <p:sp>
        <p:nvSpPr>
          <p:cNvPr id="32" name="Text Placeholder 8">
            <a:extLst>
              <a:ext uri="{FF2B5EF4-FFF2-40B4-BE49-F238E27FC236}">
                <a16:creationId xmlns:a16="http://schemas.microsoft.com/office/drawing/2014/main" id="{E6E1F549-8C25-F1FF-D061-4D816C296277}"/>
              </a:ext>
            </a:extLst>
          </p:cNvPr>
          <p:cNvSpPr>
            <a:spLocks noGrp="1"/>
          </p:cNvSpPr>
          <p:nvPr>
            <p:ph type="body" sz="quarter" idx="33" hasCustomPrompt="1"/>
          </p:nvPr>
        </p:nvSpPr>
        <p:spPr>
          <a:xfrm>
            <a:off x="9767067" y="3402016"/>
            <a:ext cx="2207709" cy="464306"/>
          </a:xfrm>
        </p:spPr>
        <p:txBody>
          <a:bodyPr/>
          <a:lstStyle>
            <a:lvl1pPr>
              <a:spcBef>
                <a:spcPts val="400"/>
              </a:spcBef>
              <a:defRPr sz="1100" b="0"/>
            </a:lvl1pPr>
          </a:lstStyle>
          <a:p>
            <a:pPr lvl="0"/>
            <a:r>
              <a:rPr lang="en-US" dirty="0"/>
              <a:t>Click to edit title</a:t>
            </a:r>
          </a:p>
        </p:txBody>
      </p:sp>
      <p:sp>
        <p:nvSpPr>
          <p:cNvPr id="33" name="Picture Placeholder 6">
            <a:extLst>
              <a:ext uri="{FF2B5EF4-FFF2-40B4-BE49-F238E27FC236}">
                <a16:creationId xmlns:a16="http://schemas.microsoft.com/office/drawing/2014/main" id="{7344E644-3067-4C45-E73B-00CA7195B061}"/>
              </a:ext>
            </a:extLst>
          </p:cNvPr>
          <p:cNvSpPr>
            <a:spLocks noGrp="1"/>
          </p:cNvSpPr>
          <p:nvPr>
            <p:ph type="pic" sz="quarter" idx="34"/>
          </p:nvPr>
        </p:nvSpPr>
        <p:spPr>
          <a:xfrm>
            <a:off x="8227193" y="4617263"/>
            <a:ext cx="1406396" cy="1404395"/>
          </a:xfrm>
          <a:prstGeom prst="ellipse">
            <a:avLst/>
          </a:prstGeom>
        </p:spPr>
        <p:txBody>
          <a:bodyPr/>
          <a:lstStyle>
            <a:lvl1pPr algn="ctr">
              <a:defRPr sz="1200"/>
            </a:lvl1pPr>
          </a:lstStyle>
          <a:p>
            <a:r>
              <a:rPr lang="en-US" dirty="0"/>
              <a:t>Click icon to add picture</a:t>
            </a:r>
          </a:p>
        </p:txBody>
      </p:sp>
      <p:sp>
        <p:nvSpPr>
          <p:cNvPr id="34" name="Text Placeholder 8">
            <a:extLst>
              <a:ext uri="{FF2B5EF4-FFF2-40B4-BE49-F238E27FC236}">
                <a16:creationId xmlns:a16="http://schemas.microsoft.com/office/drawing/2014/main" id="{23E1229B-C01B-390E-FC46-118DC209FDFA}"/>
              </a:ext>
            </a:extLst>
          </p:cNvPr>
          <p:cNvSpPr>
            <a:spLocks noGrp="1"/>
          </p:cNvSpPr>
          <p:nvPr>
            <p:ph type="body" sz="quarter" idx="35" hasCustomPrompt="1"/>
          </p:nvPr>
        </p:nvSpPr>
        <p:spPr>
          <a:xfrm>
            <a:off x="9767067" y="4828400"/>
            <a:ext cx="2207709" cy="245404"/>
          </a:xfrm>
        </p:spPr>
        <p:txBody>
          <a:bodyPr/>
          <a:lstStyle>
            <a:lvl1pPr>
              <a:defRPr sz="1100"/>
            </a:lvl1pPr>
          </a:lstStyle>
          <a:p>
            <a:pPr lvl="0"/>
            <a:r>
              <a:rPr lang="en-US" dirty="0"/>
              <a:t>Click to edit name</a:t>
            </a:r>
          </a:p>
        </p:txBody>
      </p:sp>
      <p:sp>
        <p:nvSpPr>
          <p:cNvPr id="35" name="Text Placeholder 8">
            <a:extLst>
              <a:ext uri="{FF2B5EF4-FFF2-40B4-BE49-F238E27FC236}">
                <a16:creationId xmlns:a16="http://schemas.microsoft.com/office/drawing/2014/main" id="{438E94CD-D3A1-595E-A425-9AB95CB40C48}"/>
              </a:ext>
            </a:extLst>
          </p:cNvPr>
          <p:cNvSpPr>
            <a:spLocks noGrp="1"/>
          </p:cNvSpPr>
          <p:nvPr>
            <p:ph type="body" sz="quarter" idx="36" hasCustomPrompt="1"/>
          </p:nvPr>
        </p:nvSpPr>
        <p:spPr>
          <a:xfrm>
            <a:off x="9767067" y="5041245"/>
            <a:ext cx="2207709" cy="435216"/>
          </a:xfrm>
        </p:spPr>
        <p:txBody>
          <a:bodyPr/>
          <a:lstStyle>
            <a:lvl1pPr>
              <a:spcBef>
                <a:spcPts val="400"/>
              </a:spcBef>
              <a:defRPr sz="1100" b="0"/>
            </a:lvl1pPr>
          </a:lstStyle>
          <a:p>
            <a:pPr lvl="0"/>
            <a:r>
              <a:rPr lang="en-US" dirty="0"/>
              <a:t>Click to edit title</a:t>
            </a:r>
          </a:p>
        </p:txBody>
      </p:sp>
    </p:spTree>
    <p:extLst>
      <p:ext uri="{BB962C8B-B14F-4D97-AF65-F5344CB8AC3E}">
        <p14:creationId xmlns:p14="http://schemas.microsoft.com/office/powerpoint/2010/main" val="624888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06863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5.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solidFill>
        <a:effectLst/>
      </p:bgPr>
    </p:bg>
    <p:spTree>
      <p:nvGrpSpPr>
        <p:cNvPr id="1" name=""/>
        <p:cNvGrpSpPr/>
        <p:nvPr/>
      </p:nvGrpSpPr>
      <p:grpSpPr>
        <a:xfrm>
          <a:off x="0" y="0"/>
          <a:ext cx="0" cy="0"/>
          <a:chOff x="0" y="0"/>
          <a:chExt cx="0" cy="0"/>
        </a:xfrm>
      </p:grpSpPr>
      <p:pic>
        <p:nvPicPr>
          <p:cNvPr id="10" name="Picture 9" descr="A blue and yellow background with a white circle&#10;&#10;Description automatically generated">
            <a:extLst>
              <a:ext uri="{FF2B5EF4-FFF2-40B4-BE49-F238E27FC236}">
                <a16:creationId xmlns:a16="http://schemas.microsoft.com/office/drawing/2014/main" id="{BAF204A0-C988-D053-B0A5-4808A9033B8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3">
            <a:extLst>
              <a:ext uri="{FF2B5EF4-FFF2-40B4-BE49-F238E27FC236}">
                <a16:creationId xmlns:a16="http://schemas.microsoft.com/office/drawing/2014/main" id="{2A4B621E-B1D0-014C-46CA-5624B983A51A}"/>
              </a:ext>
            </a:extLst>
          </p:cNvPr>
          <p:cNvSpPr>
            <a:spLocks noGrp="1"/>
          </p:cNvSpPr>
          <p:nvPr>
            <p:ph type="body" sz="quarter" idx="10" hasCustomPrompt="1"/>
          </p:nvPr>
        </p:nvSpPr>
        <p:spPr>
          <a:xfrm>
            <a:off x="421340" y="3051116"/>
            <a:ext cx="6250923" cy="755767"/>
          </a:xfrm>
        </p:spPr>
        <p:txBody>
          <a:bodyPr/>
          <a:lstStyle>
            <a:lvl1pPr marL="0" indent="0">
              <a:buNone/>
              <a:defRPr sz="5400">
                <a:solidFill>
                  <a:schemeClr val="bg1"/>
                </a:solidFill>
              </a:defRPr>
            </a:lvl1pPr>
          </a:lstStyle>
          <a:p>
            <a:pPr lvl="0"/>
            <a:r>
              <a:rPr lang="en-US" dirty="0"/>
              <a:t>Thank you.</a:t>
            </a:r>
          </a:p>
        </p:txBody>
      </p:sp>
      <p:pic>
        <p:nvPicPr>
          <p:cNvPr id="3" name="Picture 2">
            <a:extLst>
              <a:ext uri="{FF2B5EF4-FFF2-40B4-BE49-F238E27FC236}">
                <a16:creationId xmlns:a16="http://schemas.microsoft.com/office/drawing/2014/main" id="{6D2C2549-3DDD-FA8B-48C6-97FF1E90C4C0}"/>
              </a:ext>
            </a:extLst>
          </p:cNvPr>
          <p:cNvPicPr>
            <a:picLocks noChangeAspect="1"/>
          </p:cNvPicPr>
          <p:nvPr userDrawn="1"/>
        </p:nvPicPr>
        <p:blipFill>
          <a:blip r:embed="rId3"/>
          <a:stretch>
            <a:fillRect/>
          </a:stretch>
        </p:blipFill>
        <p:spPr>
          <a:xfrm>
            <a:off x="458121" y="6294560"/>
            <a:ext cx="1967579" cy="274109"/>
          </a:xfrm>
          <a:prstGeom prst="rect">
            <a:avLst/>
          </a:prstGeom>
        </p:spPr>
      </p:pic>
    </p:spTree>
    <p:extLst>
      <p:ext uri="{BB962C8B-B14F-4D97-AF65-F5344CB8AC3E}">
        <p14:creationId xmlns:p14="http://schemas.microsoft.com/office/powerpoint/2010/main" val="1225355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6.xml><?xml version="1.0" encoding="utf-8"?>
<p:sldLayout xmlns:a="http://schemas.openxmlformats.org/drawingml/2006/main" xmlns:r="http://schemas.openxmlformats.org/officeDocument/2006/relationships" xmlns:p="http://schemas.openxmlformats.org/presentationml/2006/main">
  <p:cSld name="Standard Slide">
    <p:spTree>
      <p:nvGrpSpPr>
        <p:cNvPr id="1" name=""/>
        <p:cNvGrpSpPr/>
        <p:nvPr/>
      </p:nvGrpSpPr>
      <p:grpSpPr>
        <a:xfrm>
          <a:off x="0" y="0"/>
          <a:ext cx="0" cy="0"/>
          <a:chOff x="0" y="0"/>
          <a:chExt cx="0" cy="0"/>
        </a:xfrm>
      </p:grpSpPr>
      <p:sp>
        <p:nvSpPr>
          <p:cNvPr id="10" name="Text Placeholder 17">
            <a:extLst>
              <a:ext uri="{FF2B5EF4-FFF2-40B4-BE49-F238E27FC236}">
                <a16:creationId xmlns:a16="http://schemas.microsoft.com/office/drawing/2014/main" id="{56FBAC50-0E6A-F444-BC5A-1C3D878B1B39}"/>
              </a:ext>
            </a:extLst>
          </p:cNvPr>
          <p:cNvSpPr>
            <a:spLocks noGrp="1"/>
          </p:cNvSpPr>
          <p:nvPr>
            <p:ph idx="1"/>
          </p:nvPr>
        </p:nvSpPr>
        <p:spPr>
          <a:xfrm>
            <a:off x="609600" y="1658297"/>
            <a:ext cx="10515600" cy="4323404"/>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extBox 1">
            <a:extLst>
              <a:ext uri="{FF2B5EF4-FFF2-40B4-BE49-F238E27FC236}">
                <a16:creationId xmlns:a16="http://schemas.microsoft.com/office/drawing/2014/main" id="{74EC3810-B220-0E43-90BE-1EED7A66762D}"/>
              </a:ext>
            </a:extLst>
          </p:cNvPr>
          <p:cNvSpPr txBox="1"/>
          <p:nvPr/>
        </p:nvSpPr>
        <p:spPr>
          <a:xfrm>
            <a:off x="643467" y="6417733"/>
            <a:ext cx="0" cy="0"/>
          </a:xfrm>
          <a:prstGeom prst="rect">
            <a:avLst/>
          </a:prstGeom>
        </p:spPr>
        <p:txBody>
          <a:bodyPr vert="horz" wrap="none" lIns="121920" tIns="60960" rIns="121920" bIns="60960" rtlCol="0">
            <a:noAutofit/>
          </a:bodyPr>
          <a:lstStyle/>
          <a:p>
            <a:pPr marL="0" indent="0" algn="l">
              <a:spcBef>
                <a:spcPts val="0"/>
              </a:spcBef>
              <a:buFont typeface="Arial"/>
              <a:buNone/>
            </a:pPr>
            <a:endParaRPr lang="en-US" sz="3200" b="1" dirty="0">
              <a:solidFill>
                <a:srgbClr val="001641"/>
              </a:solidFill>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94B88050-5855-754D-B6D1-27F5E829201E}"/>
              </a:ext>
            </a:extLst>
          </p:cNvPr>
          <p:cNvSpPr>
            <a:spLocks noGrp="1"/>
          </p:cNvSpPr>
          <p:nvPr>
            <p:ph type="title" hasCustomPrompt="1"/>
          </p:nvPr>
        </p:nvSpPr>
        <p:spPr>
          <a:xfrm>
            <a:off x="609600" y="331155"/>
            <a:ext cx="10972800" cy="1082439"/>
          </a:xfrm>
          <a:prstGeom prst="rect">
            <a:avLst/>
          </a:prstGeo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p>
        </p:txBody>
      </p:sp>
      <p:sp>
        <p:nvSpPr>
          <p:cNvPr id="6" name="Footer Placeholder 1">
            <a:extLst>
              <a:ext uri="{FF2B5EF4-FFF2-40B4-BE49-F238E27FC236}">
                <a16:creationId xmlns:a16="http://schemas.microsoft.com/office/drawing/2014/main" id="{C6263844-DAB8-9E47-AAB4-20EC43D98D50}"/>
              </a:ext>
            </a:extLst>
          </p:cNvPr>
          <p:cNvSpPr>
            <a:spLocks noGrp="1"/>
          </p:cNvSpPr>
          <p:nvPr>
            <p:ph type="ftr" sz="quarter" idx="3"/>
          </p:nvPr>
        </p:nvSpPr>
        <p:spPr>
          <a:xfrm>
            <a:off x="986507" y="6295496"/>
            <a:ext cx="4520557" cy="243840"/>
          </a:xfrm>
          <a:prstGeom prst="rect">
            <a:avLst/>
          </a:prstGeom>
        </p:spPr>
        <p:txBody>
          <a:bodyPr wrap="none" lIns="0" anchor="ctr"/>
          <a:lstStyle>
            <a:lvl1pPr>
              <a:defRPr sz="1200">
                <a:solidFill>
                  <a:schemeClr val="accent3"/>
                </a:solidFill>
                <a:latin typeface="Arial" panose="020B0604020202020204" pitchFamily="34" charset="0"/>
                <a:cs typeface="Arial" panose="020B0604020202020204" pitchFamily="34" charset="0"/>
              </a:defRPr>
            </a:lvl1pPr>
          </a:lstStyle>
          <a:p>
            <a:r>
              <a:rPr lang="en-US"/>
              <a:t>Title Name or Department Name</a:t>
            </a:r>
            <a:endParaRPr lang="en-US" dirty="0"/>
          </a:p>
        </p:txBody>
      </p:sp>
    </p:spTree>
    <p:extLst>
      <p:ext uri="{BB962C8B-B14F-4D97-AF65-F5344CB8AC3E}">
        <p14:creationId xmlns:p14="http://schemas.microsoft.com/office/powerpoint/2010/main" val="14734109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80D78-9C15-C704-E3E4-77DB9E2069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3E648A4-0D93-7221-D413-1CDFB5CCE4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68A9288-1227-9F44-F338-75BE9A44DA38}"/>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5" name="Footer Placeholder 4">
            <a:extLst>
              <a:ext uri="{FF2B5EF4-FFF2-40B4-BE49-F238E27FC236}">
                <a16:creationId xmlns:a16="http://schemas.microsoft.com/office/drawing/2014/main" id="{5869B845-9229-DCF5-672B-261AC26D2C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EE1B0-868E-2819-686A-899E006E971A}"/>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20972287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5E24F-F388-5721-5C58-142C50518D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BD75BE-E735-89F1-A31B-AC97EE5127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72C1A9-6C79-B4F7-7F45-661D4D63DEE2}"/>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5" name="Footer Placeholder 4">
            <a:extLst>
              <a:ext uri="{FF2B5EF4-FFF2-40B4-BE49-F238E27FC236}">
                <a16:creationId xmlns:a16="http://schemas.microsoft.com/office/drawing/2014/main" id="{25A2DED8-F108-7600-7723-5D879E5E03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F38256-403C-FA01-F284-4A3CD8DE315C}"/>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88454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ADC6-82A9-F13D-570A-1D3D565C7F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405CD93-DED9-1991-2241-2ADC3DAD61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C04FB9E-1A89-BD4F-79A0-659771CE4E25}"/>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5" name="Footer Placeholder 4">
            <a:extLst>
              <a:ext uri="{FF2B5EF4-FFF2-40B4-BE49-F238E27FC236}">
                <a16:creationId xmlns:a16="http://schemas.microsoft.com/office/drawing/2014/main" id="{AA2B8C06-7A88-0C9A-205B-3B8935EDFA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F4BEA3-534B-0FD8-5B2E-6DD2C5D0381F}"/>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8645034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D2A65-62A6-9C10-4E1D-632A427FDA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C05BA4-33A6-3C18-1078-01B37235DB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5AAB5BD-CD2E-0965-95B4-F95861BE539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49C1FD4-8AC8-6B0B-1295-6464F3EA1F25}"/>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6" name="Footer Placeholder 5">
            <a:extLst>
              <a:ext uri="{FF2B5EF4-FFF2-40B4-BE49-F238E27FC236}">
                <a16:creationId xmlns:a16="http://schemas.microsoft.com/office/drawing/2014/main" id="{392FEB3B-9C05-5C72-B07E-4ADB2889BD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BEC672-D9A7-49C3-6571-AD2C40E44B7F}"/>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22692411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7D67B-27C8-2FE2-9276-9E8C33AE903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2440A7C-B3E5-22BC-2DE7-72C0C0D38F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6EBC8A3-96C1-D653-237B-14B76E623E5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C6DF767-B460-95F6-DD00-1503D85A52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CCA386-12AC-12AA-40CB-149E46E873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BEABA4C-D74D-4E51-8324-190E066506F6}"/>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8" name="Footer Placeholder 7">
            <a:extLst>
              <a:ext uri="{FF2B5EF4-FFF2-40B4-BE49-F238E27FC236}">
                <a16:creationId xmlns:a16="http://schemas.microsoft.com/office/drawing/2014/main" id="{F4083FDE-1DF2-504D-1D2F-35117422499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B17213-5554-8566-224D-73C1F759911F}"/>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22568943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14874-43C4-F6C5-6D02-78EE4235CA9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0EC0E1F-94BB-38C0-D7B8-B46C9655850C}"/>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4" name="Footer Placeholder 3">
            <a:extLst>
              <a:ext uri="{FF2B5EF4-FFF2-40B4-BE49-F238E27FC236}">
                <a16:creationId xmlns:a16="http://schemas.microsoft.com/office/drawing/2014/main" id="{75D4BF31-F9C5-554C-E054-50FAD7F6B33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85E0A1-B66F-FFE3-6D60-1F185577BEBF}"/>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17081048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21C129-02DE-1C20-6E60-37D017C64094}"/>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3" name="Footer Placeholder 2">
            <a:extLst>
              <a:ext uri="{FF2B5EF4-FFF2-40B4-BE49-F238E27FC236}">
                <a16:creationId xmlns:a16="http://schemas.microsoft.com/office/drawing/2014/main" id="{32F14420-BB26-8566-C6F7-30994799240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D26D6D8-8F44-6ED5-556F-8378A6571088}"/>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721301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2904C-C0E1-630E-B87D-3D8B8B913F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2CEFF45-27BB-7741-4A76-BA0F9779FA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DDEE19D-39D0-3C9C-C929-58A04604B9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88894B7-9CF8-0DCB-17E0-A34A33E7E454}"/>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6" name="Footer Placeholder 5">
            <a:extLst>
              <a:ext uri="{FF2B5EF4-FFF2-40B4-BE49-F238E27FC236}">
                <a16:creationId xmlns:a16="http://schemas.microsoft.com/office/drawing/2014/main" id="{7CBBE0CA-85AF-66AF-F677-4B33DAF8E8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02F6E6-C55B-DF2C-8F3C-DC489686EBD2}"/>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23633209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99016-7C7D-28E9-B4E6-06E709428C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922CF82-CC4A-BEC1-A16A-97F63FDEE7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B90CBE-250E-B33B-76AB-6743BF3525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6FFEAE-91FA-220B-7F20-EFA2053CF4E2}"/>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6" name="Footer Placeholder 5">
            <a:extLst>
              <a:ext uri="{FF2B5EF4-FFF2-40B4-BE49-F238E27FC236}">
                <a16:creationId xmlns:a16="http://schemas.microsoft.com/office/drawing/2014/main" id="{D81105B6-2C33-DA2B-6156-FF9E9DF5AD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DAA4ED-C1D8-C12E-9A7E-D8E2FCDD0B05}"/>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21043108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FF5E5-5ED7-079F-2A16-9A771F50502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0BDBC2-3A7A-BD75-F3CF-686B2A3957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CD52A5-EC38-CB4B-CEED-F9A3E0C62136}"/>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5" name="Footer Placeholder 4">
            <a:extLst>
              <a:ext uri="{FF2B5EF4-FFF2-40B4-BE49-F238E27FC236}">
                <a16:creationId xmlns:a16="http://schemas.microsoft.com/office/drawing/2014/main" id="{9CABD27C-E60D-BF2E-D7F2-CEDF0F747F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C6C71D-E206-7952-0545-C33D9F91E655}"/>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33367112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08699E-8B1B-64DB-61DF-F5BF05D8D65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552107-E7DE-8980-A223-DD1D1F32362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4C52CBE-8A5F-22D2-F8E6-C52B7CC2FD6B}"/>
              </a:ext>
            </a:extLst>
          </p:cNvPr>
          <p:cNvSpPr>
            <a:spLocks noGrp="1"/>
          </p:cNvSpPr>
          <p:nvPr>
            <p:ph type="dt" sz="half" idx="10"/>
          </p:nvPr>
        </p:nvSpPr>
        <p:spPr/>
        <p:txBody>
          <a:bodyPr/>
          <a:lstStyle/>
          <a:p>
            <a:fld id="{B3A72F92-93B9-CA4D-BD21-113BD59A4A48}" type="datetimeFigureOut">
              <a:rPr lang="en-US" smtClean="0"/>
              <a:t>6/1/26</a:t>
            </a:fld>
            <a:endParaRPr lang="en-US"/>
          </a:p>
        </p:txBody>
      </p:sp>
      <p:sp>
        <p:nvSpPr>
          <p:cNvPr id="5" name="Footer Placeholder 4">
            <a:extLst>
              <a:ext uri="{FF2B5EF4-FFF2-40B4-BE49-F238E27FC236}">
                <a16:creationId xmlns:a16="http://schemas.microsoft.com/office/drawing/2014/main" id="{CB220847-132F-1B54-7E3A-7BBAFD0283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5D0D02-59EE-54CC-8B07-C8109FC834FE}"/>
              </a:ext>
            </a:extLst>
          </p:cNvPr>
          <p:cNvSpPr>
            <a:spLocks noGrp="1"/>
          </p:cNvSpPr>
          <p:nvPr>
            <p:ph type="sldNum" sz="quarter" idx="12"/>
          </p:nvPr>
        </p:nvSpPr>
        <p:spPr/>
        <p:txBody>
          <a:bodyPr/>
          <a:lstStyle/>
          <a:p>
            <a:fld id="{62DB7D15-71CD-CA48-925D-86DBAC5ADBB2}" type="slidenum">
              <a:rPr lang="en-US" smtClean="0"/>
              <a:t>‹#›</a:t>
            </a:fld>
            <a:endParaRPr lang="en-US"/>
          </a:p>
        </p:txBody>
      </p:sp>
    </p:spTree>
    <p:extLst>
      <p:ext uri="{BB962C8B-B14F-4D97-AF65-F5344CB8AC3E}">
        <p14:creationId xmlns:p14="http://schemas.microsoft.com/office/powerpoint/2010/main" val="22515893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8.xml><?xml version="1.0" encoding="utf-8"?>
<p:sldLayout xmlns:a="http://schemas.openxmlformats.org/drawingml/2006/main" xmlns:r="http://schemas.openxmlformats.org/officeDocument/2006/relationships" xmlns:p="http://schemas.openxmlformats.org/presentationml/2006/main" showMasterSp="0" userDrawn="1">
  <p:cSld name="Key Comparison - Blu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549406C-54AA-BB4A-A894-DCE9A23B31DE}"/>
              </a:ext>
            </a:extLst>
          </p:cNvPr>
          <p:cNvSpPr/>
          <p:nvPr userDrawn="1"/>
        </p:nvSpPr>
        <p:spPr>
          <a:xfrm>
            <a:off x="0" y="1"/>
            <a:ext cx="6096000" cy="6858000"/>
          </a:xfrm>
          <a:prstGeom prst="rect">
            <a:avLst/>
          </a:prstGeom>
          <a:solidFill>
            <a:srgbClr val="2036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398" b="0" i="0" dirty="0">
              <a:latin typeface="Proxima Nova Regular" panose="02000506030000020004" pitchFamily="2" charset="0"/>
            </a:endParaRPr>
          </a:p>
        </p:txBody>
      </p:sp>
      <p:sp>
        <p:nvSpPr>
          <p:cNvPr id="3" name="Content Placeholder 2">
            <a:extLst>
              <a:ext uri="{FF2B5EF4-FFF2-40B4-BE49-F238E27FC236}">
                <a16:creationId xmlns:a16="http://schemas.microsoft.com/office/drawing/2014/main" id="{0D176D08-DDAD-E54A-B358-69F6739D98FC}"/>
              </a:ext>
            </a:extLst>
          </p:cNvPr>
          <p:cNvSpPr>
            <a:spLocks noGrp="1"/>
          </p:cNvSpPr>
          <p:nvPr>
            <p:ph sz="half" idx="1" hasCustomPrompt="1"/>
          </p:nvPr>
        </p:nvSpPr>
        <p:spPr>
          <a:xfrm>
            <a:off x="495301" y="1189898"/>
            <a:ext cx="5081891" cy="4351339"/>
          </a:xfrm>
          <a:ln>
            <a:noFill/>
          </a:ln>
        </p:spPr>
        <p:txBody>
          <a:bodyPr anchor="ctr">
            <a:normAutofit/>
          </a:bodyPr>
          <a:lstStyle>
            <a:lvl1pPr algn="l">
              <a:lnSpc>
                <a:spcPct val="80000"/>
              </a:lnSpc>
              <a:defRPr sz="3197" b="1" i="0">
                <a:ln>
                  <a:noFill/>
                </a:ln>
                <a:solidFill>
                  <a:schemeClr val="bg1"/>
                </a:solidFill>
                <a:latin typeface="Trebuchet MS" panose="020B0703020202090204" pitchFamily="34" charset="0"/>
                <a:cs typeface="Trebuchet MS" panose="020B0703020202090204" pitchFamily="34" charset="0"/>
              </a:defRPr>
            </a:lvl1pPr>
          </a:lstStyle>
          <a:p>
            <a:pPr lvl="0"/>
            <a:r>
              <a:rPr lang="en-US"/>
              <a:t>Edit master text styles</a:t>
            </a:r>
          </a:p>
        </p:txBody>
      </p:sp>
      <p:sp>
        <p:nvSpPr>
          <p:cNvPr id="9" name="Slide Number Placeholder 5">
            <a:extLst>
              <a:ext uri="{FF2B5EF4-FFF2-40B4-BE49-F238E27FC236}">
                <a16:creationId xmlns:a16="http://schemas.microsoft.com/office/drawing/2014/main" id="{D613E1D2-5834-AD41-804E-D607287602C5}"/>
              </a:ext>
            </a:extLst>
          </p:cNvPr>
          <p:cNvSpPr>
            <a:spLocks noGrp="1"/>
          </p:cNvSpPr>
          <p:nvPr>
            <p:ph type="sldNum" sz="quarter" idx="4"/>
          </p:nvPr>
        </p:nvSpPr>
        <p:spPr>
          <a:xfrm>
            <a:off x="211015" y="6400800"/>
            <a:ext cx="2743200" cy="291491"/>
          </a:xfrm>
          <a:prstGeom prst="rect">
            <a:avLst/>
          </a:prstGeom>
        </p:spPr>
        <p:txBody>
          <a:bodyPr vert="horz" lIns="91440" tIns="45720" rIns="91440" bIns="45720" rtlCol="0" anchor="ctr"/>
          <a:lstStyle>
            <a:lvl1pPr algn="l">
              <a:defRPr sz="799">
                <a:solidFill>
                  <a:schemeClr val="bg2"/>
                </a:solidFill>
                <a:latin typeface="Trebuchet MS" panose="020B0703020202090204" pitchFamily="34" charset="0"/>
              </a:defRPr>
            </a:lvl1pPr>
          </a:lstStyle>
          <a:p>
            <a:fld id="{4BEAA09E-D67E-864E-8466-C38E88600C4F}" type="slidenum">
              <a:rPr lang="en-US" smtClean="0"/>
              <a:pPr/>
              <a:t>‹#›</a:t>
            </a:fld>
            <a:endParaRPr lang="en-US" dirty="0"/>
          </a:p>
        </p:txBody>
      </p:sp>
      <p:sp>
        <p:nvSpPr>
          <p:cNvPr id="12" name="Content Placeholder 2">
            <a:extLst>
              <a:ext uri="{FF2B5EF4-FFF2-40B4-BE49-F238E27FC236}">
                <a16:creationId xmlns:a16="http://schemas.microsoft.com/office/drawing/2014/main" id="{7B6A4804-8EDB-6D4D-B64B-E9206508601A}"/>
              </a:ext>
            </a:extLst>
          </p:cNvPr>
          <p:cNvSpPr>
            <a:spLocks noGrp="1"/>
          </p:cNvSpPr>
          <p:nvPr>
            <p:ph sz="half" idx="10" hasCustomPrompt="1"/>
          </p:nvPr>
        </p:nvSpPr>
        <p:spPr>
          <a:xfrm>
            <a:off x="6614809" y="1189898"/>
            <a:ext cx="5150843" cy="4351339"/>
          </a:xfrm>
        </p:spPr>
        <p:txBody>
          <a:bodyPr anchor="ctr">
            <a:normAutofit/>
          </a:bodyPr>
          <a:lstStyle>
            <a:lvl1pPr algn="l">
              <a:lnSpc>
                <a:spcPct val="80000"/>
              </a:lnSpc>
              <a:defRPr sz="3197" b="0" i="0">
                <a:solidFill>
                  <a:schemeClr val="tx1"/>
                </a:solidFill>
                <a:latin typeface="Trebuchet MS" panose="020B0703020202090204" pitchFamily="34" charset="0"/>
                <a:cs typeface="Rockwell Nova Light" panose="02060303020205020403" pitchFamily="18" charset="0"/>
              </a:defRPr>
            </a:lvl1pPr>
          </a:lstStyle>
          <a:p>
            <a:pPr lvl="0"/>
            <a:r>
              <a:rPr lang="en-US"/>
              <a:t>Edit master text styles</a:t>
            </a:r>
          </a:p>
        </p:txBody>
      </p:sp>
      <p:sp>
        <p:nvSpPr>
          <p:cNvPr id="4" name="TextBox 3">
            <a:extLst>
              <a:ext uri="{FF2B5EF4-FFF2-40B4-BE49-F238E27FC236}">
                <a16:creationId xmlns:a16="http://schemas.microsoft.com/office/drawing/2014/main" id="{F5E3E3E8-9F6D-3B5F-78AA-E405DE9F4EF3}"/>
              </a:ext>
            </a:extLst>
          </p:cNvPr>
          <p:cNvSpPr txBox="1"/>
          <p:nvPr userDrawn="1"/>
        </p:nvSpPr>
        <p:spPr>
          <a:xfrm>
            <a:off x="9467850" y="6443000"/>
            <a:ext cx="2136775" cy="291491"/>
          </a:xfrm>
          <a:prstGeom prst="rect">
            <a:avLst/>
          </a:prstGeom>
        </p:spPr>
        <p:txBody>
          <a:bodyPr vert="horz" lIns="91355" tIns="45678" rIns="0" bIns="45678" rtlCol="0" anchor="b"/>
          <a:lstStyle>
            <a:defPPr>
              <a:defRPr lang="en-US"/>
            </a:defPPr>
            <a:lvl1pPr algn="r">
              <a:defRPr sz="1000">
                <a:solidFill>
                  <a:schemeClr val="bg2"/>
                </a:solidFill>
                <a:latin typeface="+mj-lt"/>
              </a:defRPr>
            </a:lvl1pPr>
          </a:lstStyle>
          <a:p>
            <a:r>
              <a:rPr lang="en-US" sz="999" dirty="0">
                <a:solidFill>
                  <a:schemeClr val="bg2"/>
                </a:solidFill>
                <a:latin typeface="Trebuchet MS Regular" panose="020B0603020202020204"/>
              </a:rPr>
              <a:t>For External Use and Distribution</a:t>
            </a:r>
          </a:p>
        </p:txBody>
      </p:sp>
    </p:spTree>
    <p:extLst>
      <p:ext uri="{BB962C8B-B14F-4D97-AF65-F5344CB8AC3E}">
        <p14:creationId xmlns:p14="http://schemas.microsoft.com/office/powerpoint/2010/main" val="15935509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9.xml><?xml version="1.0" encoding="utf-8"?>
<p:sldLayout xmlns:a="http://schemas.openxmlformats.org/drawingml/2006/main" xmlns:r="http://schemas.openxmlformats.org/officeDocument/2006/relationships" xmlns:p="http://schemas.openxmlformats.org/presentationml/2006/main" userDrawn="1">
  <p:cSld name="7_Free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D716AE-D519-4356-BC01-81A55AA9DB3C}"/>
              </a:ext>
            </a:extLst>
          </p:cNvPr>
          <p:cNvPicPr>
            <a:picLocks noChangeAspect="1"/>
          </p:cNvPicPr>
          <p:nvPr userDrawn="1"/>
        </p:nvPicPr>
        <p:blipFill>
          <a:blip r:embed="rId2"/>
          <a:stretch>
            <a:fillRect/>
          </a:stretch>
        </p:blipFill>
        <p:spPr>
          <a:xfrm>
            <a:off x="9689709" y="6435352"/>
            <a:ext cx="1914916" cy="162298"/>
          </a:xfrm>
          <a:prstGeom prst="rect">
            <a:avLst/>
          </a:prstGeom>
        </p:spPr>
      </p:pic>
      <p:pic>
        <p:nvPicPr>
          <p:cNvPr id="6" name="Picture 5" descr="Text&#10;&#10;Description automatically generated with low confidence">
            <a:extLst>
              <a:ext uri="{FF2B5EF4-FFF2-40B4-BE49-F238E27FC236}">
                <a16:creationId xmlns:a16="http://schemas.microsoft.com/office/drawing/2014/main" id="{83F9F911-8E6F-4AFA-9556-C68AB7C8927F}"/>
              </a:ext>
            </a:extLst>
          </p:cNvPr>
          <p:cNvPicPr>
            <a:picLocks noChangeAspect="1"/>
          </p:cNvPicPr>
          <p:nvPr userDrawn="1"/>
        </p:nvPicPr>
        <p:blipFill rotWithShape="1">
          <a:blip r:embed="rId3"/>
          <a:srcRect l="67242" t="74965" r="3927" b="1"/>
          <a:stretch/>
        </p:blipFill>
        <p:spPr>
          <a:xfrm rot="10800000" flipH="1">
            <a:off x="9319256" y="0"/>
            <a:ext cx="2872744" cy="1249682"/>
          </a:xfrm>
          <a:prstGeom prst="rect">
            <a:avLst/>
          </a:prstGeom>
        </p:spPr>
      </p:pic>
      <p:sp>
        <p:nvSpPr>
          <p:cNvPr id="11" name="Text Placeholder 4">
            <a:extLst>
              <a:ext uri="{FF2B5EF4-FFF2-40B4-BE49-F238E27FC236}">
                <a16:creationId xmlns:a16="http://schemas.microsoft.com/office/drawing/2014/main" id="{FB581AC7-551C-4645-8ADC-07BDD92C2BD7}"/>
              </a:ext>
            </a:extLst>
          </p:cNvPr>
          <p:cNvSpPr>
            <a:spLocks noGrp="1"/>
          </p:cNvSpPr>
          <p:nvPr>
            <p:ph type="body" sz="quarter" idx="13" hasCustomPrompt="1"/>
          </p:nvPr>
        </p:nvSpPr>
        <p:spPr>
          <a:xfrm>
            <a:off x="516956" y="5907997"/>
            <a:ext cx="2643187" cy="328929"/>
          </a:xfrm>
          <a:prstGeom prst="rect">
            <a:avLst/>
          </a:prstGeom>
        </p:spPr>
        <p:txBody>
          <a:bodyPr/>
          <a:lstStyle>
            <a:lvl1pPr marL="0" indent="0">
              <a:buNone/>
              <a:defRPr sz="1100" i="1"/>
            </a:lvl1pPr>
            <a:lvl5pPr>
              <a:defRPr/>
            </a:lvl5pPr>
          </a:lstStyle>
          <a:p>
            <a:pPr lvl="0"/>
            <a:r>
              <a:rPr lang="en-GB" dirty="0"/>
              <a:t>Reference</a:t>
            </a:r>
            <a:endParaRPr lang="en-CH" dirty="0"/>
          </a:p>
        </p:txBody>
      </p:sp>
      <p:pic>
        <p:nvPicPr>
          <p:cNvPr id="3" name="Picture 2">
            <a:extLst>
              <a:ext uri="{FF2B5EF4-FFF2-40B4-BE49-F238E27FC236}">
                <a16:creationId xmlns:a16="http://schemas.microsoft.com/office/drawing/2014/main" id="{85B71B94-D66C-A61A-0585-50BB500356AA}"/>
              </a:ext>
            </a:extLst>
          </p:cNvPr>
          <p:cNvPicPr>
            <a:picLocks noChangeAspect="1"/>
          </p:cNvPicPr>
          <p:nvPr userDrawn="1"/>
        </p:nvPicPr>
        <p:blipFill>
          <a:blip r:embed="rId4"/>
          <a:stretch>
            <a:fillRect/>
          </a:stretch>
        </p:blipFill>
        <p:spPr>
          <a:xfrm>
            <a:off x="608400" y="6443512"/>
            <a:ext cx="2811053" cy="158400"/>
          </a:xfrm>
          <a:prstGeom prst="rect">
            <a:avLst/>
          </a:prstGeom>
        </p:spPr>
      </p:pic>
    </p:spTree>
    <p:extLst>
      <p:ext uri="{BB962C8B-B14F-4D97-AF65-F5344CB8AC3E}">
        <p14:creationId xmlns:p14="http://schemas.microsoft.com/office/powerpoint/2010/main" val="8875299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7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14760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26" Type="http://schemas.openxmlformats.org/officeDocument/2006/relationships/theme" Target="../theme/theme2.xml"/><Relationship Id="rId3" Type="http://schemas.openxmlformats.org/officeDocument/2006/relationships/slideLayout" Target="../slideLayouts/slideLayout27.xml"/><Relationship Id="rId21" Type="http://schemas.openxmlformats.org/officeDocument/2006/relationships/slideLayout" Target="../slideLayouts/slideLayout45.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5" Type="http://schemas.openxmlformats.org/officeDocument/2006/relationships/slideLayout" Target="../slideLayouts/slideLayout49.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20" Type="http://schemas.openxmlformats.org/officeDocument/2006/relationships/slideLayout" Target="../slideLayouts/slideLayout44.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24" Type="http://schemas.openxmlformats.org/officeDocument/2006/relationships/slideLayout" Target="../slideLayouts/slideLayout48.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23" Type="http://schemas.openxmlformats.org/officeDocument/2006/relationships/slideLayout" Target="../slideLayouts/slideLayout47.xml"/><Relationship Id="rId10" Type="http://schemas.openxmlformats.org/officeDocument/2006/relationships/slideLayout" Target="../slideLayouts/slideLayout34.xml"/><Relationship Id="rId19" Type="http://schemas.openxmlformats.org/officeDocument/2006/relationships/slideLayout" Target="../slideLayouts/slideLayout43.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 Id="rId22" Type="http://schemas.openxmlformats.org/officeDocument/2006/relationships/slideLayout" Target="../slideLayouts/slideLayout46.xml"/><Relationship Id="rId27"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18" Type="http://schemas.openxmlformats.org/officeDocument/2006/relationships/theme" Target="../theme/theme3.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17" Type="http://schemas.openxmlformats.org/officeDocument/2006/relationships/slideLayout" Target="../slideLayouts/slideLayout66.xml"/><Relationship Id="rId2" Type="http://schemas.openxmlformats.org/officeDocument/2006/relationships/slideLayout" Target="../slideLayouts/slideLayout51.xml"/><Relationship Id="rId16" Type="http://schemas.openxmlformats.org/officeDocument/2006/relationships/slideLayout" Target="../slideLayouts/slideLayout65.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5" Type="http://schemas.openxmlformats.org/officeDocument/2006/relationships/slideLayout" Target="../slideLayouts/slideLayout6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slideLayout" Target="../slideLayouts/slideLayout6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5" Type="http://schemas.openxmlformats.org/officeDocument/2006/relationships/theme" Target="../theme/theme4.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96.xml"/><Relationship Id="rId7" Type="http://schemas.openxmlformats.org/officeDocument/2006/relationships/image" Target="../media/image28.png"/><Relationship Id="rId2" Type="http://schemas.openxmlformats.org/officeDocument/2006/relationships/slideLayout" Target="../slideLayouts/slideLayout95.xml"/><Relationship Id="rId1" Type="http://schemas.openxmlformats.org/officeDocument/2006/relationships/slideLayout" Target="../slideLayouts/slideLayout94.xml"/><Relationship Id="rId6" Type="http://schemas.openxmlformats.org/officeDocument/2006/relationships/theme" Target="../theme/theme6.xml"/><Relationship Id="rId5" Type="http://schemas.openxmlformats.org/officeDocument/2006/relationships/slideLayout" Target="../slideLayouts/slideLayout98.xml"/><Relationship Id="rId4" Type="http://schemas.openxmlformats.org/officeDocument/2006/relationships/slideLayout" Target="../slideLayouts/slideLayout9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06.xml"/><Relationship Id="rId13" Type="http://schemas.openxmlformats.org/officeDocument/2006/relationships/slideLayout" Target="../slideLayouts/slideLayout111.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12" Type="http://schemas.openxmlformats.org/officeDocument/2006/relationships/slideLayout" Target="../slideLayouts/slideLayout110.xml"/><Relationship Id="rId2" Type="http://schemas.openxmlformats.org/officeDocument/2006/relationships/slideLayout" Target="../slideLayouts/slideLayout100.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slideLayout" Target="../slideLayouts/slideLayout109.xml"/><Relationship Id="rId5" Type="http://schemas.openxmlformats.org/officeDocument/2006/relationships/slideLayout" Target="../slideLayouts/slideLayout103.xml"/><Relationship Id="rId10" Type="http://schemas.openxmlformats.org/officeDocument/2006/relationships/slideLayout" Target="../slideLayouts/slideLayout108.xml"/><Relationship Id="rId4" Type="http://schemas.openxmlformats.org/officeDocument/2006/relationships/slideLayout" Target="../slideLayouts/slideLayout102.xml"/><Relationship Id="rId9" Type="http://schemas.openxmlformats.org/officeDocument/2006/relationships/slideLayout" Target="../slideLayouts/slideLayout107.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9.xml"/><Relationship Id="rId13" Type="http://schemas.openxmlformats.org/officeDocument/2006/relationships/slideLayout" Target="../slideLayouts/slideLayout124.xml"/><Relationship Id="rId18" Type="http://schemas.openxmlformats.org/officeDocument/2006/relationships/slideLayout" Target="../slideLayouts/slideLayout129.xml"/><Relationship Id="rId26" Type="http://schemas.openxmlformats.org/officeDocument/2006/relationships/theme" Target="../theme/theme8.xml"/><Relationship Id="rId3" Type="http://schemas.openxmlformats.org/officeDocument/2006/relationships/slideLayout" Target="../slideLayouts/slideLayout114.xml"/><Relationship Id="rId21" Type="http://schemas.openxmlformats.org/officeDocument/2006/relationships/slideLayout" Target="../slideLayouts/slideLayout132.xml"/><Relationship Id="rId7" Type="http://schemas.openxmlformats.org/officeDocument/2006/relationships/slideLayout" Target="../slideLayouts/slideLayout118.xml"/><Relationship Id="rId12" Type="http://schemas.openxmlformats.org/officeDocument/2006/relationships/slideLayout" Target="../slideLayouts/slideLayout123.xml"/><Relationship Id="rId17" Type="http://schemas.openxmlformats.org/officeDocument/2006/relationships/slideLayout" Target="../slideLayouts/slideLayout128.xml"/><Relationship Id="rId25" Type="http://schemas.openxmlformats.org/officeDocument/2006/relationships/slideLayout" Target="../slideLayouts/slideLayout136.xml"/><Relationship Id="rId2" Type="http://schemas.openxmlformats.org/officeDocument/2006/relationships/slideLayout" Target="../slideLayouts/slideLayout113.xml"/><Relationship Id="rId16" Type="http://schemas.openxmlformats.org/officeDocument/2006/relationships/slideLayout" Target="../slideLayouts/slideLayout127.xml"/><Relationship Id="rId20" Type="http://schemas.openxmlformats.org/officeDocument/2006/relationships/slideLayout" Target="../slideLayouts/slideLayout131.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24" Type="http://schemas.openxmlformats.org/officeDocument/2006/relationships/slideLayout" Target="../slideLayouts/slideLayout135.xml"/><Relationship Id="rId5" Type="http://schemas.openxmlformats.org/officeDocument/2006/relationships/slideLayout" Target="../slideLayouts/slideLayout116.xml"/><Relationship Id="rId15" Type="http://schemas.openxmlformats.org/officeDocument/2006/relationships/slideLayout" Target="../slideLayouts/slideLayout126.xml"/><Relationship Id="rId23" Type="http://schemas.openxmlformats.org/officeDocument/2006/relationships/slideLayout" Target="../slideLayouts/slideLayout134.xml"/><Relationship Id="rId10" Type="http://schemas.openxmlformats.org/officeDocument/2006/relationships/slideLayout" Target="../slideLayouts/slideLayout121.xml"/><Relationship Id="rId19" Type="http://schemas.openxmlformats.org/officeDocument/2006/relationships/slideLayout" Target="../slideLayouts/slideLayout130.xml"/><Relationship Id="rId4" Type="http://schemas.openxmlformats.org/officeDocument/2006/relationships/slideLayout" Target="../slideLayouts/slideLayout115.xml"/><Relationship Id="rId9" Type="http://schemas.openxmlformats.org/officeDocument/2006/relationships/slideLayout" Target="../slideLayouts/slideLayout120.xml"/><Relationship Id="rId14" Type="http://schemas.openxmlformats.org/officeDocument/2006/relationships/slideLayout" Target="../slideLayouts/slideLayout125.xml"/><Relationship Id="rId22" Type="http://schemas.openxmlformats.org/officeDocument/2006/relationships/slideLayout" Target="../slideLayouts/slideLayout133.xml"/><Relationship Id="rId27" Type="http://schemas.openxmlformats.org/officeDocument/2006/relationships/image" Target="../media/image1.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44.xml"/><Relationship Id="rId13" Type="http://schemas.openxmlformats.org/officeDocument/2006/relationships/slideLayout" Target="../slideLayouts/slideLayout149.xml"/><Relationship Id="rId18" Type="http://schemas.openxmlformats.org/officeDocument/2006/relationships/slideLayout" Target="../slideLayouts/slideLayout154.xml"/><Relationship Id="rId26" Type="http://schemas.openxmlformats.org/officeDocument/2006/relationships/theme" Target="../theme/theme9.xml"/><Relationship Id="rId3" Type="http://schemas.openxmlformats.org/officeDocument/2006/relationships/slideLayout" Target="../slideLayouts/slideLayout139.xml"/><Relationship Id="rId21" Type="http://schemas.openxmlformats.org/officeDocument/2006/relationships/slideLayout" Target="../slideLayouts/slideLayout157.xml"/><Relationship Id="rId7" Type="http://schemas.openxmlformats.org/officeDocument/2006/relationships/slideLayout" Target="../slideLayouts/slideLayout143.xml"/><Relationship Id="rId12" Type="http://schemas.openxmlformats.org/officeDocument/2006/relationships/slideLayout" Target="../slideLayouts/slideLayout148.xml"/><Relationship Id="rId17" Type="http://schemas.openxmlformats.org/officeDocument/2006/relationships/slideLayout" Target="../slideLayouts/slideLayout153.xml"/><Relationship Id="rId25" Type="http://schemas.openxmlformats.org/officeDocument/2006/relationships/slideLayout" Target="../slideLayouts/slideLayout161.xml"/><Relationship Id="rId2" Type="http://schemas.openxmlformats.org/officeDocument/2006/relationships/slideLayout" Target="../slideLayouts/slideLayout138.xml"/><Relationship Id="rId16" Type="http://schemas.openxmlformats.org/officeDocument/2006/relationships/slideLayout" Target="../slideLayouts/slideLayout152.xml"/><Relationship Id="rId20" Type="http://schemas.openxmlformats.org/officeDocument/2006/relationships/slideLayout" Target="../slideLayouts/slideLayout156.xml"/><Relationship Id="rId1" Type="http://schemas.openxmlformats.org/officeDocument/2006/relationships/slideLayout" Target="../slideLayouts/slideLayout137.xml"/><Relationship Id="rId6" Type="http://schemas.openxmlformats.org/officeDocument/2006/relationships/slideLayout" Target="../slideLayouts/slideLayout142.xml"/><Relationship Id="rId11" Type="http://schemas.openxmlformats.org/officeDocument/2006/relationships/slideLayout" Target="../slideLayouts/slideLayout147.xml"/><Relationship Id="rId24" Type="http://schemas.openxmlformats.org/officeDocument/2006/relationships/slideLayout" Target="../slideLayouts/slideLayout160.xml"/><Relationship Id="rId5" Type="http://schemas.openxmlformats.org/officeDocument/2006/relationships/slideLayout" Target="../slideLayouts/slideLayout141.xml"/><Relationship Id="rId15" Type="http://schemas.openxmlformats.org/officeDocument/2006/relationships/slideLayout" Target="../slideLayouts/slideLayout151.xml"/><Relationship Id="rId23" Type="http://schemas.openxmlformats.org/officeDocument/2006/relationships/slideLayout" Target="../slideLayouts/slideLayout159.xml"/><Relationship Id="rId10" Type="http://schemas.openxmlformats.org/officeDocument/2006/relationships/slideLayout" Target="../slideLayouts/slideLayout146.xml"/><Relationship Id="rId19" Type="http://schemas.openxmlformats.org/officeDocument/2006/relationships/slideLayout" Target="../slideLayouts/slideLayout155.xml"/><Relationship Id="rId4" Type="http://schemas.openxmlformats.org/officeDocument/2006/relationships/slideLayout" Target="../slideLayouts/slideLayout140.xml"/><Relationship Id="rId9" Type="http://schemas.openxmlformats.org/officeDocument/2006/relationships/slideLayout" Target="../slideLayouts/slideLayout145.xml"/><Relationship Id="rId14" Type="http://schemas.openxmlformats.org/officeDocument/2006/relationships/slideLayout" Target="../slideLayouts/slideLayout150.xml"/><Relationship Id="rId22" Type="http://schemas.openxmlformats.org/officeDocument/2006/relationships/slideLayout" Target="../slideLayouts/slideLayout158.xml"/><Relationship Id="rId27" Type="http://schemas.openxmlformats.org/officeDocument/2006/relationships/image" Target="../media/image31.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69.xml"/><Relationship Id="rId3" Type="http://schemas.openxmlformats.org/officeDocument/2006/relationships/slideLayout" Target="../slideLayouts/slideLayout164.xml"/><Relationship Id="rId7" Type="http://schemas.openxmlformats.org/officeDocument/2006/relationships/slideLayout" Target="../slideLayouts/slideLayout168.xml"/><Relationship Id="rId12" Type="http://schemas.openxmlformats.org/officeDocument/2006/relationships/theme" Target="../theme/theme10.xml"/><Relationship Id="rId2" Type="http://schemas.openxmlformats.org/officeDocument/2006/relationships/slideLayout" Target="../slideLayouts/slideLayout163.xml"/><Relationship Id="rId1" Type="http://schemas.openxmlformats.org/officeDocument/2006/relationships/slideLayout" Target="../slideLayouts/slideLayout162.xml"/><Relationship Id="rId6" Type="http://schemas.openxmlformats.org/officeDocument/2006/relationships/slideLayout" Target="../slideLayouts/slideLayout167.xml"/><Relationship Id="rId11" Type="http://schemas.openxmlformats.org/officeDocument/2006/relationships/slideLayout" Target="../slideLayouts/slideLayout172.xml"/><Relationship Id="rId5" Type="http://schemas.openxmlformats.org/officeDocument/2006/relationships/slideLayout" Target="../slideLayouts/slideLayout166.xml"/><Relationship Id="rId10" Type="http://schemas.openxmlformats.org/officeDocument/2006/relationships/slideLayout" Target="../slideLayouts/slideLayout171.xml"/><Relationship Id="rId4" Type="http://schemas.openxmlformats.org/officeDocument/2006/relationships/slideLayout" Target="../slideLayouts/slideLayout165.xml"/><Relationship Id="rId9" Type="http://schemas.openxmlformats.org/officeDocument/2006/relationships/slideLayout" Target="../slideLayouts/slideLayout17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80.xml"/><Relationship Id="rId13" Type="http://schemas.openxmlformats.org/officeDocument/2006/relationships/theme" Target="../theme/theme11.xml"/><Relationship Id="rId3" Type="http://schemas.openxmlformats.org/officeDocument/2006/relationships/slideLayout" Target="../slideLayouts/slideLayout175.xml"/><Relationship Id="rId7" Type="http://schemas.openxmlformats.org/officeDocument/2006/relationships/slideLayout" Target="../slideLayouts/slideLayout179.xml"/><Relationship Id="rId12" Type="http://schemas.openxmlformats.org/officeDocument/2006/relationships/slideLayout" Target="../slideLayouts/slideLayout184.xml"/><Relationship Id="rId2" Type="http://schemas.openxmlformats.org/officeDocument/2006/relationships/slideLayout" Target="../slideLayouts/slideLayout174.xml"/><Relationship Id="rId1" Type="http://schemas.openxmlformats.org/officeDocument/2006/relationships/slideLayout" Target="../slideLayouts/slideLayout173.xml"/><Relationship Id="rId6" Type="http://schemas.openxmlformats.org/officeDocument/2006/relationships/slideLayout" Target="../slideLayouts/slideLayout178.xml"/><Relationship Id="rId11" Type="http://schemas.openxmlformats.org/officeDocument/2006/relationships/slideLayout" Target="../slideLayouts/slideLayout183.xml"/><Relationship Id="rId5" Type="http://schemas.openxmlformats.org/officeDocument/2006/relationships/slideLayout" Target="../slideLayouts/slideLayout177.xml"/><Relationship Id="rId10" Type="http://schemas.openxmlformats.org/officeDocument/2006/relationships/slideLayout" Target="../slideLayouts/slideLayout182.xml"/><Relationship Id="rId4" Type="http://schemas.openxmlformats.org/officeDocument/2006/relationships/slideLayout" Target="../slideLayouts/slideLayout176.xml"/><Relationship Id="rId9" Type="http://schemas.openxmlformats.org/officeDocument/2006/relationships/slideLayout" Target="../slideLayouts/slideLayout18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92.xml"/><Relationship Id="rId3" Type="http://schemas.openxmlformats.org/officeDocument/2006/relationships/slideLayout" Target="../slideLayouts/slideLayout187.xml"/><Relationship Id="rId7" Type="http://schemas.openxmlformats.org/officeDocument/2006/relationships/slideLayout" Target="../slideLayouts/slideLayout191.xml"/><Relationship Id="rId12" Type="http://schemas.openxmlformats.org/officeDocument/2006/relationships/theme" Target="../theme/theme12.xml"/><Relationship Id="rId2" Type="http://schemas.openxmlformats.org/officeDocument/2006/relationships/slideLayout" Target="../slideLayouts/slideLayout186.xml"/><Relationship Id="rId1" Type="http://schemas.openxmlformats.org/officeDocument/2006/relationships/slideLayout" Target="../slideLayouts/slideLayout185.xml"/><Relationship Id="rId6" Type="http://schemas.openxmlformats.org/officeDocument/2006/relationships/slideLayout" Target="../slideLayouts/slideLayout190.xml"/><Relationship Id="rId11" Type="http://schemas.openxmlformats.org/officeDocument/2006/relationships/slideLayout" Target="../slideLayouts/slideLayout195.xml"/><Relationship Id="rId5" Type="http://schemas.openxmlformats.org/officeDocument/2006/relationships/slideLayout" Target="../slideLayouts/slideLayout189.xml"/><Relationship Id="rId10" Type="http://schemas.openxmlformats.org/officeDocument/2006/relationships/slideLayout" Target="../slideLayouts/slideLayout194.xml"/><Relationship Id="rId4" Type="http://schemas.openxmlformats.org/officeDocument/2006/relationships/slideLayout" Target="../slideLayouts/slideLayout188.xml"/><Relationship Id="rId9" Type="http://schemas.openxmlformats.org/officeDocument/2006/relationships/slideLayout" Target="../slideLayouts/slideLayout19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03.xml"/><Relationship Id="rId13" Type="http://schemas.openxmlformats.org/officeDocument/2006/relationships/slideLayout" Target="../slideLayouts/slideLayout208.xml"/><Relationship Id="rId18" Type="http://schemas.openxmlformats.org/officeDocument/2006/relationships/slideLayout" Target="../slideLayouts/slideLayout213.xml"/><Relationship Id="rId26" Type="http://schemas.openxmlformats.org/officeDocument/2006/relationships/image" Target="../media/image45.png"/><Relationship Id="rId3" Type="http://schemas.openxmlformats.org/officeDocument/2006/relationships/slideLayout" Target="../slideLayouts/slideLayout198.xml"/><Relationship Id="rId21" Type="http://schemas.openxmlformats.org/officeDocument/2006/relationships/slideLayout" Target="../slideLayouts/slideLayout216.xml"/><Relationship Id="rId7" Type="http://schemas.openxmlformats.org/officeDocument/2006/relationships/slideLayout" Target="../slideLayouts/slideLayout202.xml"/><Relationship Id="rId12" Type="http://schemas.openxmlformats.org/officeDocument/2006/relationships/slideLayout" Target="../slideLayouts/slideLayout207.xml"/><Relationship Id="rId17" Type="http://schemas.openxmlformats.org/officeDocument/2006/relationships/slideLayout" Target="../slideLayouts/slideLayout212.xml"/><Relationship Id="rId25" Type="http://schemas.openxmlformats.org/officeDocument/2006/relationships/theme" Target="../theme/theme13.xml"/><Relationship Id="rId2" Type="http://schemas.openxmlformats.org/officeDocument/2006/relationships/slideLayout" Target="../slideLayouts/slideLayout197.xml"/><Relationship Id="rId16" Type="http://schemas.openxmlformats.org/officeDocument/2006/relationships/slideLayout" Target="../slideLayouts/slideLayout211.xml"/><Relationship Id="rId20" Type="http://schemas.openxmlformats.org/officeDocument/2006/relationships/slideLayout" Target="../slideLayouts/slideLayout215.xml"/><Relationship Id="rId1" Type="http://schemas.openxmlformats.org/officeDocument/2006/relationships/slideLayout" Target="../slideLayouts/slideLayout196.xml"/><Relationship Id="rId6" Type="http://schemas.openxmlformats.org/officeDocument/2006/relationships/slideLayout" Target="../slideLayouts/slideLayout201.xml"/><Relationship Id="rId11" Type="http://schemas.openxmlformats.org/officeDocument/2006/relationships/slideLayout" Target="../slideLayouts/slideLayout206.xml"/><Relationship Id="rId24" Type="http://schemas.openxmlformats.org/officeDocument/2006/relationships/slideLayout" Target="../slideLayouts/slideLayout219.xml"/><Relationship Id="rId5" Type="http://schemas.openxmlformats.org/officeDocument/2006/relationships/slideLayout" Target="../slideLayouts/slideLayout200.xml"/><Relationship Id="rId15" Type="http://schemas.openxmlformats.org/officeDocument/2006/relationships/slideLayout" Target="../slideLayouts/slideLayout210.xml"/><Relationship Id="rId23" Type="http://schemas.openxmlformats.org/officeDocument/2006/relationships/slideLayout" Target="../slideLayouts/slideLayout218.xml"/><Relationship Id="rId10" Type="http://schemas.openxmlformats.org/officeDocument/2006/relationships/slideLayout" Target="../slideLayouts/slideLayout205.xml"/><Relationship Id="rId19" Type="http://schemas.openxmlformats.org/officeDocument/2006/relationships/slideLayout" Target="../slideLayouts/slideLayout214.xml"/><Relationship Id="rId4" Type="http://schemas.openxmlformats.org/officeDocument/2006/relationships/slideLayout" Target="../slideLayouts/slideLayout199.xml"/><Relationship Id="rId9" Type="http://schemas.openxmlformats.org/officeDocument/2006/relationships/slideLayout" Target="../slideLayouts/slideLayout204.xml"/><Relationship Id="rId14" Type="http://schemas.openxmlformats.org/officeDocument/2006/relationships/slideLayout" Target="../slideLayouts/slideLayout209.xml"/><Relationship Id="rId22" Type="http://schemas.openxmlformats.org/officeDocument/2006/relationships/slideLayout" Target="../slideLayouts/slideLayout217.xml"/></Relationships>
</file>

<file path=ppt/slideMasters/_rels/slideMaster14.xml.rels><?xml version="1.0" encoding="UTF-8" standalone="yes"?>
<Relationships xmlns="http://schemas.openxmlformats.org/package/2006/relationships"><Relationship Id="rId8" Type="http://schemas.openxmlformats.org/officeDocument/2006/relationships/theme" Target="../theme/theme14.xml"/><Relationship Id="rId3" Type="http://schemas.openxmlformats.org/officeDocument/2006/relationships/slideLayout" Target="../slideLayouts/slideLayout222.xml"/><Relationship Id="rId7" Type="http://schemas.openxmlformats.org/officeDocument/2006/relationships/slideLayout" Target="../slideLayouts/slideLayout226.xml"/><Relationship Id="rId2" Type="http://schemas.openxmlformats.org/officeDocument/2006/relationships/slideLayout" Target="../slideLayouts/slideLayout221.xml"/><Relationship Id="rId1" Type="http://schemas.openxmlformats.org/officeDocument/2006/relationships/slideLayout" Target="../slideLayouts/slideLayout220.xml"/><Relationship Id="rId6" Type="http://schemas.openxmlformats.org/officeDocument/2006/relationships/slideLayout" Target="../slideLayouts/slideLayout225.xml"/><Relationship Id="rId5" Type="http://schemas.openxmlformats.org/officeDocument/2006/relationships/slideLayout" Target="../slideLayouts/slideLayout224.xml"/><Relationship Id="rId4" Type="http://schemas.openxmlformats.org/officeDocument/2006/relationships/slideLayout" Target="../slideLayouts/slideLayout22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34.xml"/><Relationship Id="rId13" Type="http://schemas.openxmlformats.org/officeDocument/2006/relationships/theme" Target="../theme/theme15.xml"/><Relationship Id="rId3" Type="http://schemas.openxmlformats.org/officeDocument/2006/relationships/slideLayout" Target="../slideLayouts/slideLayout229.xml"/><Relationship Id="rId7" Type="http://schemas.openxmlformats.org/officeDocument/2006/relationships/slideLayout" Target="../slideLayouts/slideLayout233.xml"/><Relationship Id="rId12" Type="http://schemas.openxmlformats.org/officeDocument/2006/relationships/slideLayout" Target="../slideLayouts/slideLayout238.xml"/><Relationship Id="rId2" Type="http://schemas.openxmlformats.org/officeDocument/2006/relationships/slideLayout" Target="../slideLayouts/slideLayout228.xml"/><Relationship Id="rId1" Type="http://schemas.openxmlformats.org/officeDocument/2006/relationships/slideLayout" Target="../slideLayouts/slideLayout227.xml"/><Relationship Id="rId6" Type="http://schemas.openxmlformats.org/officeDocument/2006/relationships/slideLayout" Target="../slideLayouts/slideLayout232.xml"/><Relationship Id="rId11" Type="http://schemas.openxmlformats.org/officeDocument/2006/relationships/slideLayout" Target="../slideLayouts/slideLayout237.xml"/><Relationship Id="rId5" Type="http://schemas.openxmlformats.org/officeDocument/2006/relationships/slideLayout" Target="../slideLayouts/slideLayout231.xml"/><Relationship Id="rId10" Type="http://schemas.openxmlformats.org/officeDocument/2006/relationships/slideLayout" Target="../slideLayouts/slideLayout236.xml"/><Relationship Id="rId4" Type="http://schemas.openxmlformats.org/officeDocument/2006/relationships/slideLayout" Target="../slideLayouts/slideLayout230.xml"/><Relationship Id="rId9" Type="http://schemas.openxmlformats.org/officeDocument/2006/relationships/slideLayout" Target="../slideLayouts/slideLayout23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46.xml"/><Relationship Id="rId13" Type="http://schemas.openxmlformats.org/officeDocument/2006/relationships/slideLayout" Target="../slideLayouts/slideLayout251.xml"/><Relationship Id="rId3" Type="http://schemas.openxmlformats.org/officeDocument/2006/relationships/slideLayout" Target="../slideLayouts/slideLayout241.xml"/><Relationship Id="rId7" Type="http://schemas.openxmlformats.org/officeDocument/2006/relationships/slideLayout" Target="../slideLayouts/slideLayout245.xml"/><Relationship Id="rId12" Type="http://schemas.openxmlformats.org/officeDocument/2006/relationships/slideLayout" Target="../slideLayouts/slideLayout250.xml"/><Relationship Id="rId2" Type="http://schemas.openxmlformats.org/officeDocument/2006/relationships/slideLayout" Target="../slideLayouts/slideLayout240.xml"/><Relationship Id="rId1" Type="http://schemas.openxmlformats.org/officeDocument/2006/relationships/slideLayout" Target="../slideLayouts/slideLayout239.xml"/><Relationship Id="rId6" Type="http://schemas.openxmlformats.org/officeDocument/2006/relationships/slideLayout" Target="../slideLayouts/slideLayout244.xml"/><Relationship Id="rId11" Type="http://schemas.openxmlformats.org/officeDocument/2006/relationships/slideLayout" Target="../slideLayouts/slideLayout249.xml"/><Relationship Id="rId5" Type="http://schemas.openxmlformats.org/officeDocument/2006/relationships/slideLayout" Target="../slideLayouts/slideLayout243.xml"/><Relationship Id="rId10" Type="http://schemas.openxmlformats.org/officeDocument/2006/relationships/slideLayout" Target="../slideLayouts/slideLayout248.xml"/><Relationship Id="rId4" Type="http://schemas.openxmlformats.org/officeDocument/2006/relationships/slideLayout" Target="../slideLayouts/slideLayout242.xml"/><Relationship Id="rId9" Type="http://schemas.openxmlformats.org/officeDocument/2006/relationships/slideLayout" Target="../slideLayouts/slideLayout247.xml"/><Relationship Id="rId14"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9.xml"/><Relationship Id="rId13" Type="http://schemas.openxmlformats.org/officeDocument/2006/relationships/slideLayout" Target="../slideLayouts/slideLayout264.xml"/><Relationship Id="rId18" Type="http://schemas.openxmlformats.org/officeDocument/2006/relationships/slideLayout" Target="../slideLayouts/slideLayout269.xml"/><Relationship Id="rId3" Type="http://schemas.openxmlformats.org/officeDocument/2006/relationships/slideLayout" Target="../slideLayouts/slideLayout254.xml"/><Relationship Id="rId21" Type="http://schemas.openxmlformats.org/officeDocument/2006/relationships/slideLayout" Target="../slideLayouts/slideLayout272.xml"/><Relationship Id="rId7" Type="http://schemas.openxmlformats.org/officeDocument/2006/relationships/slideLayout" Target="../slideLayouts/slideLayout258.xml"/><Relationship Id="rId12" Type="http://schemas.openxmlformats.org/officeDocument/2006/relationships/slideLayout" Target="../slideLayouts/slideLayout263.xml"/><Relationship Id="rId17" Type="http://schemas.openxmlformats.org/officeDocument/2006/relationships/slideLayout" Target="../slideLayouts/slideLayout268.xml"/><Relationship Id="rId2" Type="http://schemas.openxmlformats.org/officeDocument/2006/relationships/slideLayout" Target="../slideLayouts/slideLayout253.xml"/><Relationship Id="rId16" Type="http://schemas.openxmlformats.org/officeDocument/2006/relationships/slideLayout" Target="../slideLayouts/slideLayout267.xml"/><Relationship Id="rId20" Type="http://schemas.openxmlformats.org/officeDocument/2006/relationships/slideLayout" Target="../slideLayouts/slideLayout271.xml"/><Relationship Id="rId1" Type="http://schemas.openxmlformats.org/officeDocument/2006/relationships/slideLayout" Target="../slideLayouts/slideLayout252.xml"/><Relationship Id="rId6" Type="http://schemas.openxmlformats.org/officeDocument/2006/relationships/slideLayout" Target="../slideLayouts/slideLayout257.xml"/><Relationship Id="rId11" Type="http://schemas.openxmlformats.org/officeDocument/2006/relationships/slideLayout" Target="../slideLayouts/slideLayout262.xml"/><Relationship Id="rId5" Type="http://schemas.openxmlformats.org/officeDocument/2006/relationships/slideLayout" Target="../slideLayouts/slideLayout256.xml"/><Relationship Id="rId15" Type="http://schemas.openxmlformats.org/officeDocument/2006/relationships/slideLayout" Target="../slideLayouts/slideLayout266.xml"/><Relationship Id="rId23" Type="http://schemas.openxmlformats.org/officeDocument/2006/relationships/theme" Target="../theme/theme17.xml"/><Relationship Id="rId10" Type="http://schemas.openxmlformats.org/officeDocument/2006/relationships/slideLayout" Target="../slideLayouts/slideLayout261.xml"/><Relationship Id="rId19" Type="http://schemas.openxmlformats.org/officeDocument/2006/relationships/slideLayout" Target="../slideLayouts/slideLayout270.xml"/><Relationship Id="rId4" Type="http://schemas.openxmlformats.org/officeDocument/2006/relationships/slideLayout" Target="../slideLayouts/slideLayout255.xml"/><Relationship Id="rId9" Type="http://schemas.openxmlformats.org/officeDocument/2006/relationships/slideLayout" Target="../slideLayouts/slideLayout260.xml"/><Relationship Id="rId14" Type="http://schemas.openxmlformats.org/officeDocument/2006/relationships/slideLayout" Target="../slideLayouts/slideLayout265.xml"/><Relationship Id="rId22" Type="http://schemas.openxmlformats.org/officeDocument/2006/relationships/slideLayout" Target="../slideLayouts/slideLayout273.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81.xml"/><Relationship Id="rId13" Type="http://schemas.openxmlformats.org/officeDocument/2006/relationships/theme" Target="../theme/theme18.xml"/><Relationship Id="rId3" Type="http://schemas.openxmlformats.org/officeDocument/2006/relationships/slideLayout" Target="../slideLayouts/slideLayout276.xml"/><Relationship Id="rId7" Type="http://schemas.openxmlformats.org/officeDocument/2006/relationships/slideLayout" Target="../slideLayouts/slideLayout280.xml"/><Relationship Id="rId12" Type="http://schemas.openxmlformats.org/officeDocument/2006/relationships/slideLayout" Target="../slideLayouts/slideLayout285.xml"/><Relationship Id="rId2" Type="http://schemas.openxmlformats.org/officeDocument/2006/relationships/slideLayout" Target="../slideLayouts/slideLayout275.xml"/><Relationship Id="rId1" Type="http://schemas.openxmlformats.org/officeDocument/2006/relationships/slideLayout" Target="../slideLayouts/slideLayout274.xml"/><Relationship Id="rId6" Type="http://schemas.openxmlformats.org/officeDocument/2006/relationships/slideLayout" Target="../slideLayouts/slideLayout279.xml"/><Relationship Id="rId11" Type="http://schemas.openxmlformats.org/officeDocument/2006/relationships/slideLayout" Target="../slideLayouts/slideLayout284.xml"/><Relationship Id="rId5" Type="http://schemas.openxmlformats.org/officeDocument/2006/relationships/slideLayout" Target="../slideLayouts/slideLayout278.xml"/><Relationship Id="rId10" Type="http://schemas.openxmlformats.org/officeDocument/2006/relationships/slideLayout" Target="../slideLayouts/slideLayout283.xml"/><Relationship Id="rId4" Type="http://schemas.openxmlformats.org/officeDocument/2006/relationships/slideLayout" Target="../slideLayouts/slideLayout277.xml"/><Relationship Id="rId9" Type="http://schemas.openxmlformats.org/officeDocument/2006/relationships/slideLayout" Target="../slideLayouts/slideLayout282.xml"/></Relationships>
</file>

<file path=ppt/slideMasters/_rels/slideMaster19.xml.rels><?xml version="1.0" encoding="UTF-8" standalone="yes"?>
<Relationships xmlns="http://schemas.openxmlformats.org/package/2006/relationships"><Relationship Id="rId2" Type="http://schemas.openxmlformats.org/officeDocument/2006/relationships/theme" Target="../theme/theme19.xml"/><Relationship Id="rId1" Type="http://schemas.openxmlformats.org/officeDocument/2006/relationships/slideLayout" Target="../slideLayouts/slideLayout286.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94.xml"/><Relationship Id="rId13" Type="http://schemas.openxmlformats.org/officeDocument/2006/relationships/slideLayout" Target="../slideLayouts/slideLayout299.xml"/><Relationship Id="rId3" Type="http://schemas.openxmlformats.org/officeDocument/2006/relationships/slideLayout" Target="../slideLayouts/slideLayout289.xml"/><Relationship Id="rId7" Type="http://schemas.openxmlformats.org/officeDocument/2006/relationships/slideLayout" Target="../slideLayouts/slideLayout293.xml"/><Relationship Id="rId12" Type="http://schemas.openxmlformats.org/officeDocument/2006/relationships/slideLayout" Target="../slideLayouts/slideLayout298.xml"/><Relationship Id="rId2" Type="http://schemas.openxmlformats.org/officeDocument/2006/relationships/slideLayout" Target="../slideLayouts/slideLayout288.xml"/><Relationship Id="rId16" Type="http://schemas.openxmlformats.org/officeDocument/2006/relationships/theme" Target="../theme/theme20.xml"/><Relationship Id="rId1" Type="http://schemas.openxmlformats.org/officeDocument/2006/relationships/slideLayout" Target="../slideLayouts/slideLayout287.xml"/><Relationship Id="rId6" Type="http://schemas.openxmlformats.org/officeDocument/2006/relationships/slideLayout" Target="../slideLayouts/slideLayout292.xml"/><Relationship Id="rId11" Type="http://schemas.openxmlformats.org/officeDocument/2006/relationships/slideLayout" Target="../slideLayouts/slideLayout297.xml"/><Relationship Id="rId5" Type="http://schemas.openxmlformats.org/officeDocument/2006/relationships/slideLayout" Target="../slideLayouts/slideLayout291.xml"/><Relationship Id="rId15" Type="http://schemas.openxmlformats.org/officeDocument/2006/relationships/slideLayout" Target="../slideLayouts/slideLayout301.xml"/><Relationship Id="rId10" Type="http://schemas.openxmlformats.org/officeDocument/2006/relationships/slideLayout" Target="../slideLayouts/slideLayout296.xml"/><Relationship Id="rId4" Type="http://schemas.openxmlformats.org/officeDocument/2006/relationships/slideLayout" Target="../slideLayouts/slideLayout290.xml"/><Relationship Id="rId9" Type="http://schemas.openxmlformats.org/officeDocument/2006/relationships/slideLayout" Target="../slideLayouts/slideLayout295.xml"/><Relationship Id="rId14" Type="http://schemas.openxmlformats.org/officeDocument/2006/relationships/slideLayout" Target="../slideLayouts/slideLayout30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09.xml"/><Relationship Id="rId13" Type="http://schemas.openxmlformats.org/officeDocument/2006/relationships/slideLayout" Target="../slideLayouts/slideLayout314.xml"/><Relationship Id="rId3" Type="http://schemas.openxmlformats.org/officeDocument/2006/relationships/slideLayout" Target="../slideLayouts/slideLayout304.xml"/><Relationship Id="rId7" Type="http://schemas.openxmlformats.org/officeDocument/2006/relationships/slideLayout" Target="../slideLayouts/slideLayout308.xml"/><Relationship Id="rId12" Type="http://schemas.openxmlformats.org/officeDocument/2006/relationships/slideLayout" Target="../slideLayouts/slideLayout313.xml"/><Relationship Id="rId2" Type="http://schemas.openxmlformats.org/officeDocument/2006/relationships/slideLayout" Target="../slideLayouts/slideLayout303.xml"/><Relationship Id="rId16" Type="http://schemas.openxmlformats.org/officeDocument/2006/relationships/theme" Target="../theme/theme21.xml"/><Relationship Id="rId1" Type="http://schemas.openxmlformats.org/officeDocument/2006/relationships/slideLayout" Target="../slideLayouts/slideLayout302.xml"/><Relationship Id="rId6" Type="http://schemas.openxmlformats.org/officeDocument/2006/relationships/slideLayout" Target="../slideLayouts/slideLayout307.xml"/><Relationship Id="rId11" Type="http://schemas.openxmlformats.org/officeDocument/2006/relationships/slideLayout" Target="../slideLayouts/slideLayout312.xml"/><Relationship Id="rId5" Type="http://schemas.openxmlformats.org/officeDocument/2006/relationships/slideLayout" Target="../slideLayouts/slideLayout306.xml"/><Relationship Id="rId15" Type="http://schemas.openxmlformats.org/officeDocument/2006/relationships/slideLayout" Target="../slideLayouts/slideLayout316.xml"/><Relationship Id="rId10" Type="http://schemas.openxmlformats.org/officeDocument/2006/relationships/slideLayout" Target="../slideLayouts/slideLayout311.xml"/><Relationship Id="rId4" Type="http://schemas.openxmlformats.org/officeDocument/2006/relationships/slideLayout" Target="../slideLayouts/slideLayout305.xml"/><Relationship Id="rId9" Type="http://schemas.openxmlformats.org/officeDocument/2006/relationships/slideLayout" Target="../slideLayouts/slideLayout310.xml"/><Relationship Id="rId14" Type="http://schemas.openxmlformats.org/officeDocument/2006/relationships/slideLayout" Target="../slideLayouts/slideLayout315.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24.xml"/><Relationship Id="rId13" Type="http://schemas.openxmlformats.org/officeDocument/2006/relationships/slideLayout" Target="../slideLayouts/slideLayout329.xml"/><Relationship Id="rId3" Type="http://schemas.openxmlformats.org/officeDocument/2006/relationships/slideLayout" Target="../slideLayouts/slideLayout319.xml"/><Relationship Id="rId7" Type="http://schemas.openxmlformats.org/officeDocument/2006/relationships/slideLayout" Target="../slideLayouts/slideLayout323.xml"/><Relationship Id="rId12" Type="http://schemas.openxmlformats.org/officeDocument/2006/relationships/slideLayout" Target="../slideLayouts/slideLayout328.xml"/><Relationship Id="rId17" Type="http://schemas.openxmlformats.org/officeDocument/2006/relationships/image" Target="../media/image135.jpeg"/><Relationship Id="rId2" Type="http://schemas.openxmlformats.org/officeDocument/2006/relationships/slideLayout" Target="../slideLayouts/slideLayout318.xml"/><Relationship Id="rId16" Type="http://schemas.openxmlformats.org/officeDocument/2006/relationships/theme" Target="../theme/theme22.xml"/><Relationship Id="rId1" Type="http://schemas.openxmlformats.org/officeDocument/2006/relationships/slideLayout" Target="../slideLayouts/slideLayout317.xml"/><Relationship Id="rId6" Type="http://schemas.openxmlformats.org/officeDocument/2006/relationships/slideLayout" Target="../slideLayouts/slideLayout322.xml"/><Relationship Id="rId11" Type="http://schemas.openxmlformats.org/officeDocument/2006/relationships/slideLayout" Target="../slideLayouts/slideLayout327.xml"/><Relationship Id="rId5" Type="http://schemas.openxmlformats.org/officeDocument/2006/relationships/slideLayout" Target="../slideLayouts/slideLayout321.xml"/><Relationship Id="rId15" Type="http://schemas.openxmlformats.org/officeDocument/2006/relationships/slideLayout" Target="../slideLayouts/slideLayout331.xml"/><Relationship Id="rId10" Type="http://schemas.openxmlformats.org/officeDocument/2006/relationships/slideLayout" Target="../slideLayouts/slideLayout326.xml"/><Relationship Id="rId4" Type="http://schemas.openxmlformats.org/officeDocument/2006/relationships/slideLayout" Target="../slideLayouts/slideLayout320.xml"/><Relationship Id="rId9" Type="http://schemas.openxmlformats.org/officeDocument/2006/relationships/slideLayout" Target="../slideLayouts/slideLayout325.xml"/><Relationship Id="rId14" Type="http://schemas.openxmlformats.org/officeDocument/2006/relationships/slideLayout" Target="../slideLayouts/slideLayout330.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339.xml"/><Relationship Id="rId3" Type="http://schemas.openxmlformats.org/officeDocument/2006/relationships/slideLayout" Target="../slideLayouts/slideLayout334.xml"/><Relationship Id="rId7" Type="http://schemas.openxmlformats.org/officeDocument/2006/relationships/slideLayout" Target="../slideLayouts/slideLayout338.xml"/><Relationship Id="rId2" Type="http://schemas.openxmlformats.org/officeDocument/2006/relationships/slideLayout" Target="../slideLayouts/slideLayout333.xml"/><Relationship Id="rId1" Type="http://schemas.openxmlformats.org/officeDocument/2006/relationships/slideLayout" Target="../slideLayouts/slideLayout332.xml"/><Relationship Id="rId6" Type="http://schemas.openxmlformats.org/officeDocument/2006/relationships/slideLayout" Target="../slideLayouts/slideLayout337.xml"/><Relationship Id="rId5" Type="http://schemas.openxmlformats.org/officeDocument/2006/relationships/slideLayout" Target="../slideLayouts/slideLayout336.xml"/><Relationship Id="rId10" Type="http://schemas.openxmlformats.org/officeDocument/2006/relationships/theme" Target="../theme/theme23.xml"/><Relationship Id="rId4" Type="http://schemas.openxmlformats.org/officeDocument/2006/relationships/slideLayout" Target="../slideLayouts/slideLayout335.xml"/><Relationship Id="rId9" Type="http://schemas.openxmlformats.org/officeDocument/2006/relationships/slideLayout" Target="../slideLayouts/slideLayout340.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348.xml"/><Relationship Id="rId13" Type="http://schemas.openxmlformats.org/officeDocument/2006/relationships/slideLayout" Target="../slideLayouts/slideLayout353.xml"/><Relationship Id="rId18" Type="http://schemas.openxmlformats.org/officeDocument/2006/relationships/slideLayout" Target="../slideLayouts/slideLayout358.xml"/><Relationship Id="rId3" Type="http://schemas.openxmlformats.org/officeDocument/2006/relationships/slideLayout" Target="../slideLayouts/slideLayout343.xml"/><Relationship Id="rId7" Type="http://schemas.openxmlformats.org/officeDocument/2006/relationships/slideLayout" Target="../slideLayouts/slideLayout347.xml"/><Relationship Id="rId12" Type="http://schemas.openxmlformats.org/officeDocument/2006/relationships/slideLayout" Target="../slideLayouts/slideLayout352.xml"/><Relationship Id="rId17" Type="http://schemas.openxmlformats.org/officeDocument/2006/relationships/slideLayout" Target="../slideLayouts/slideLayout357.xml"/><Relationship Id="rId2" Type="http://schemas.openxmlformats.org/officeDocument/2006/relationships/slideLayout" Target="../slideLayouts/slideLayout342.xml"/><Relationship Id="rId16" Type="http://schemas.openxmlformats.org/officeDocument/2006/relationships/slideLayout" Target="../slideLayouts/slideLayout356.xml"/><Relationship Id="rId20" Type="http://schemas.openxmlformats.org/officeDocument/2006/relationships/theme" Target="../theme/theme24.xml"/><Relationship Id="rId1" Type="http://schemas.openxmlformats.org/officeDocument/2006/relationships/slideLayout" Target="../slideLayouts/slideLayout341.xml"/><Relationship Id="rId6" Type="http://schemas.openxmlformats.org/officeDocument/2006/relationships/slideLayout" Target="../slideLayouts/slideLayout346.xml"/><Relationship Id="rId11" Type="http://schemas.openxmlformats.org/officeDocument/2006/relationships/slideLayout" Target="../slideLayouts/slideLayout351.xml"/><Relationship Id="rId5" Type="http://schemas.openxmlformats.org/officeDocument/2006/relationships/slideLayout" Target="../slideLayouts/slideLayout345.xml"/><Relationship Id="rId15" Type="http://schemas.openxmlformats.org/officeDocument/2006/relationships/slideLayout" Target="../slideLayouts/slideLayout355.xml"/><Relationship Id="rId10" Type="http://schemas.openxmlformats.org/officeDocument/2006/relationships/slideLayout" Target="../slideLayouts/slideLayout350.xml"/><Relationship Id="rId19" Type="http://schemas.openxmlformats.org/officeDocument/2006/relationships/slideLayout" Target="../slideLayouts/slideLayout359.xml"/><Relationship Id="rId4" Type="http://schemas.openxmlformats.org/officeDocument/2006/relationships/slideLayout" Target="../slideLayouts/slideLayout344.xml"/><Relationship Id="rId9" Type="http://schemas.openxmlformats.org/officeDocument/2006/relationships/slideLayout" Target="../slideLayouts/slideLayout349.xml"/><Relationship Id="rId14" Type="http://schemas.openxmlformats.org/officeDocument/2006/relationships/slideLayout" Target="../slideLayouts/slideLayout354.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367.xml"/><Relationship Id="rId13" Type="http://schemas.openxmlformats.org/officeDocument/2006/relationships/slideLayout" Target="../slideLayouts/slideLayout372.xml"/><Relationship Id="rId18" Type="http://schemas.openxmlformats.org/officeDocument/2006/relationships/slideLayout" Target="../slideLayouts/slideLayout377.xml"/><Relationship Id="rId3" Type="http://schemas.openxmlformats.org/officeDocument/2006/relationships/slideLayout" Target="../slideLayouts/slideLayout362.xml"/><Relationship Id="rId21" Type="http://schemas.openxmlformats.org/officeDocument/2006/relationships/slideLayout" Target="../slideLayouts/slideLayout380.xml"/><Relationship Id="rId7" Type="http://schemas.openxmlformats.org/officeDocument/2006/relationships/slideLayout" Target="../slideLayouts/slideLayout366.xml"/><Relationship Id="rId12" Type="http://schemas.openxmlformats.org/officeDocument/2006/relationships/slideLayout" Target="../slideLayouts/slideLayout371.xml"/><Relationship Id="rId17" Type="http://schemas.openxmlformats.org/officeDocument/2006/relationships/slideLayout" Target="../slideLayouts/slideLayout376.xml"/><Relationship Id="rId2" Type="http://schemas.openxmlformats.org/officeDocument/2006/relationships/slideLayout" Target="../slideLayouts/slideLayout361.xml"/><Relationship Id="rId16" Type="http://schemas.openxmlformats.org/officeDocument/2006/relationships/slideLayout" Target="../slideLayouts/slideLayout375.xml"/><Relationship Id="rId20" Type="http://schemas.openxmlformats.org/officeDocument/2006/relationships/slideLayout" Target="../slideLayouts/slideLayout379.xml"/><Relationship Id="rId1" Type="http://schemas.openxmlformats.org/officeDocument/2006/relationships/slideLayout" Target="../slideLayouts/slideLayout360.xml"/><Relationship Id="rId6" Type="http://schemas.openxmlformats.org/officeDocument/2006/relationships/slideLayout" Target="../slideLayouts/slideLayout365.xml"/><Relationship Id="rId11" Type="http://schemas.openxmlformats.org/officeDocument/2006/relationships/slideLayout" Target="../slideLayouts/slideLayout370.xml"/><Relationship Id="rId24" Type="http://schemas.openxmlformats.org/officeDocument/2006/relationships/theme" Target="../theme/theme25.xml"/><Relationship Id="rId5" Type="http://schemas.openxmlformats.org/officeDocument/2006/relationships/slideLayout" Target="../slideLayouts/slideLayout364.xml"/><Relationship Id="rId15" Type="http://schemas.openxmlformats.org/officeDocument/2006/relationships/slideLayout" Target="../slideLayouts/slideLayout374.xml"/><Relationship Id="rId23" Type="http://schemas.openxmlformats.org/officeDocument/2006/relationships/slideLayout" Target="../slideLayouts/slideLayout382.xml"/><Relationship Id="rId10" Type="http://schemas.openxmlformats.org/officeDocument/2006/relationships/slideLayout" Target="../slideLayouts/slideLayout369.xml"/><Relationship Id="rId19" Type="http://schemas.openxmlformats.org/officeDocument/2006/relationships/slideLayout" Target="../slideLayouts/slideLayout378.xml"/><Relationship Id="rId4" Type="http://schemas.openxmlformats.org/officeDocument/2006/relationships/slideLayout" Target="../slideLayouts/slideLayout363.xml"/><Relationship Id="rId9" Type="http://schemas.openxmlformats.org/officeDocument/2006/relationships/slideLayout" Target="../slideLayouts/slideLayout368.xml"/><Relationship Id="rId14" Type="http://schemas.openxmlformats.org/officeDocument/2006/relationships/slideLayout" Target="../slideLayouts/slideLayout373.xml"/><Relationship Id="rId22" Type="http://schemas.openxmlformats.org/officeDocument/2006/relationships/slideLayout" Target="../slideLayouts/slideLayout381.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390.xml"/><Relationship Id="rId13" Type="http://schemas.openxmlformats.org/officeDocument/2006/relationships/slideLayout" Target="../slideLayouts/slideLayout395.xml"/><Relationship Id="rId18" Type="http://schemas.openxmlformats.org/officeDocument/2006/relationships/slideLayout" Target="../slideLayouts/slideLayout400.xml"/><Relationship Id="rId3" Type="http://schemas.openxmlformats.org/officeDocument/2006/relationships/slideLayout" Target="../slideLayouts/slideLayout385.xml"/><Relationship Id="rId7" Type="http://schemas.openxmlformats.org/officeDocument/2006/relationships/slideLayout" Target="../slideLayouts/slideLayout389.xml"/><Relationship Id="rId12" Type="http://schemas.openxmlformats.org/officeDocument/2006/relationships/slideLayout" Target="../slideLayouts/slideLayout394.xml"/><Relationship Id="rId17" Type="http://schemas.openxmlformats.org/officeDocument/2006/relationships/slideLayout" Target="../slideLayouts/slideLayout399.xml"/><Relationship Id="rId2" Type="http://schemas.openxmlformats.org/officeDocument/2006/relationships/slideLayout" Target="../slideLayouts/slideLayout384.xml"/><Relationship Id="rId16" Type="http://schemas.openxmlformats.org/officeDocument/2006/relationships/slideLayout" Target="../slideLayouts/slideLayout398.xml"/><Relationship Id="rId1" Type="http://schemas.openxmlformats.org/officeDocument/2006/relationships/slideLayout" Target="../slideLayouts/slideLayout383.xml"/><Relationship Id="rId6" Type="http://schemas.openxmlformats.org/officeDocument/2006/relationships/slideLayout" Target="../slideLayouts/slideLayout388.xml"/><Relationship Id="rId11" Type="http://schemas.openxmlformats.org/officeDocument/2006/relationships/slideLayout" Target="../slideLayouts/slideLayout393.xml"/><Relationship Id="rId5" Type="http://schemas.openxmlformats.org/officeDocument/2006/relationships/slideLayout" Target="../slideLayouts/slideLayout387.xml"/><Relationship Id="rId15" Type="http://schemas.openxmlformats.org/officeDocument/2006/relationships/slideLayout" Target="../slideLayouts/slideLayout397.xml"/><Relationship Id="rId10" Type="http://schemas.openxmlformats.org/officeDocument/2006/relationships/slideLayout" Target="../slideLayouts/slideLayout392.xml"/><Relationship Id="rId19" Type="http://schemas.openxmlformats.org/officeDocument/2006/relationships/theme" Target="../theme/theme26.xml"/><Relationship Id="rId4" Type="http://schemas.openxmlformats.org/officeDocument/2006/relationships/slideLayout" Target="../slideLayouts/slideLayout386.xml"/><Relationship Id="rId9" Type="http://schemas.openxmlformats.org/officeDocument/2006/relationships/slideLayout" Target="../slideLayouts/slideLayout391.xml"/><Relationship Id="rId14" Type="http://schemas.openxmlformats.org/officeDocument/2006/relationships/slideLayout" Target="../slideLayouts/slideLayout396.xml"/></Relationships>
</file>

<file path=ppt/slideMasters/_rels/slideMaster27.xml.rels><?xml version="1.0" encoding="UTF-8" standalone="yes"?>
<Relationships xmlns="http://schemas.openxmlformats.org/package/2006/relationships"><Relationship Id="rId8" Type="http://schemas.openxmlformats.org/officeDocument/2006/relationships/theme" Target="../theme/theme27.xml"/><Relationship Id="rId3" Type="http://schemas.openxmlformats.org/officeDocument/2006/relationships/slideLayout" Target="../slideLayouts/slideLayout403.xml"/><Relationship Id="rId7" Type="http://schemas.openxmlformats.org/officeDocument/2006/relationships/slideLayout" Target="../slideLayouts/slideLayout407.xml"/><Relationship Id="rId2" Type="http://schemas.openxmlformats.org/officeDocument/2006/relationships/slideLayout" Target="../slideLayouts/slideLayout402.xml"/><Relationship Id="rId1" Type="http://schemas.openxmlformats.org/officeDocument/2006/relationships/slideLayout" Target="../slideLayouts/slideLayout401.xml"/><Relationship Id="rId6" Type="http://schemas.openxmlformats.org/officeDocument/2006/relationships/slideLayout" Target="../slideLayouts/slideLayout406.xml"/><Relationship Id="rId5" Type="http://schemas.openxmlformats.org/officeDocument/2006/relationships/slideLayout" Target="../slideLayouts/slideLayout405.xml"/><Relationship Id="rId10" Type="http://schemas.openxmlformats.org/officeDocument/2006/relationships/image" Target="../media/image172.png"/><Relationship Id="rId4" Type="http://schemas.openxmlformats.org/officeDocument/2006/relationships/slideLayout" Target="../slideLayouts/slideLayout404.xml"/><Relationship Id="rId9" Type="http://schemas.openxmlformats.org/officeDocument/2006/relationships/image" Target="../media/image171.png"/></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415.xml"/><Relationship Id="rId13" Type="http://schemas.openxmlformats.org/officeDocument/2006/relationships/slideLayout" Target="../slideLayouts/slideLayout420.xml"/><Relationship Id="rId18" Type="http://schemas.openxmlformats.org/officeDocument/2006/relationships/slideLayout" Target="../slideLayouts/slideLayout425.xml"/><Relationship Id="rId3" Type="http://schemas.openxmlformats.org/officeDocument/2006/relationships/slideLayout" Target="../slideLayouts/slideLayout410.xml"/><Relationship Id="rId21" Type="http://schemas.openxmlformats.org/officeDocument/2006/relationships/theme" Target="../theme/theme28.xml"/><Relationship Id="rId7" Type="http://schemas.openxmlformats.org/officeDocument/2006/relationships/slideLayout" Target="../slideLayouts/slideLayout414.xml"/><Relationship Id="rId12" Type="http://schemas.openxmlformats.org/officeDocument/2006/relationships/slideLayout" Target="../slideLayouts/slideLayout419.xml"/><Relationship Id="rId17" Type="http://schemas.openxmlformats.org/officeDocument/2006/relationships/slideLayout" Target="../slideLayouts/slideLayout424.xml"/><Relationship Id="rId2" Type="http://schemas.openxmlformats.org/officeDocument/2006/relationships/slideLayout" Target="../slideLayouts/slideLayout409.xml"/><Relationship Id="rId16" Type="http://schemas.openxmlformats.org/officeDocument/2006/relationships/slideLayout" Target="../slideLayouts/slideLayout423.xml"/><Relationship Id="rId20" Type="http://schemas.openxmlformats.org/officeDocument/2006/relationships/slideLayout" Target="../slideLayouts/slideLayout427.xml"/><Relationship Id="rId1" Type="http://schemas.openxmlformats.org/officeDocument/2006/relationships/slideLayout" Target="../slideLayouts/slideLayout408.xml"/><Relationship Id="rId6" Type="http://schemas.openxmlformats.org/officeDocument/2006/relationships/slideLayout" Target="../slideLayouts/slideLayout413.xml"/><Relationship Id="rId11" Type="http://schemas.openxmlformats.org/officeDocument/2006/relationships/slideLayout" Target="../slideLayouts/slideLayout418.xml"/><Relationship Id="rId5" Type="http://schemas.openxmlformats.org/officeDocument/2006/relationships/slideLayout" Target="../slideLayouts/slideLayout412.xml"/><Relationship Id="rId15" Type="http://schemas.openxmlformats.org/officeDocument/2006/relationships/slideLayout" Target="../slideLayouts/slideLayout422.xml"/><Relationship Id="rId23" Type="http://schemas.openxmlformats.org/officeDocument/2006/relationships/image" Target="../media/image52.jpg"/><Relationship Id="rId10" Type="http://schemas.openxmlformats.org/officeDocument/2006/relationships/slideLayout" Target="../slideLayouts/slideLayout417.xml"/><Relationship Id="rId19" Type="http://schemas.openxmlformats.org/officeDocument/2006/relationships/slideLayout" Target="../slideLayouts/slideLayout426.xml"/><Relationship Id="rId4" Type="http://schemas.openxmlformats.org/officeDocument/2006/relationships/slideLayout" Target="../slideLayouts/slideLayout411.xml"/><Relationship Id="rId9" Type="http://schemas.openxmlformats.org/officeDocument/2006/relationships/slideLayout" Target="../slideLayouts/slideLayout416.xml"/><Relationship Id="rId14" Type="http://schemas.openxmlformats.org/officeDocument/2006/relationships/slideLayout" Target="../slideLayouts/slideLayout421.xml"/><Relationship Id="rId22" Type="http://schemas.openxmlformats.org/officeDocument/2006/relationships/image" Target="../media/image51.png"/></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435.xml"/><Relationship Id="rId3" Type="http://schemas.openxmlformats.org/officeDocument/2006/relationships/slideLayout" Target="../slideLayouts/slideLayout430.xml"/><Relationship Id="rId7" Type="http://schemas.openxmlformats.org/officeDocument/2006/relationships/slideLayout" Target="../slideLayouts/slideLayout434.xml"/><Relationship Id="rId2" Type="http://schemas.openxmlformats.org/officeDocument/2006/relationships/slideLayout" Target="../slideLayouts/slideLayout429.xml"/><Relationship Id="rId1" Type="http://schemas.openxmlformats.org/officeDocument/2006/relationships/slideLayout" Target="../slideLayouts/slideLayout428.xml"/><Relationship Id="rId6" Type="http://schemas.openxmlformats.org/officeDocument/2006/relationships/slideLayout" Target="../slideLayouts/slideLayout433.xml"/><Relationship Id="rId5" Type="http://schemas.openxmlformats.org/officeDocument/2006/relationships/slideLayout" Target="../slideLayouts/slideLayout432.xml"/><Relationship Id="rId4" Type="http://schemas.openxmlformats.org/officeDocument/2006/relationships/slideLayout" Target="../slideLayouts/slideLayout431.xml"/><Relationship Id="rId9" Type="http://schemas.openxmlformats.org/officeDocument/2006/relationships/theme" Target="../theme/theme29.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443.xml"/><Relationship Id="rId13" Type="http://schemas.openxmlformats.org/officeDocument/2006/relationships/slideLayout" Target="../slideLayouts/slideLayout448.xml"/><Relationship Id="rId18" Type="http://schemas.openxmlformats.org/officeDocument/2006/relationships/slideLayout" Target="../slideLayouts/slideLayout453.xml"/><Relationship Id="rId3" Type="http://schemas.openxmlformats.org/officeDocument/2006/relationships/slideLayout" Target="../slideLayouts/slideLayout438.xml"/><Relationship Id="rId21" Type="http://schemas.openxmlformats.org/officeDocument/2006/relationships/slideLayout" Target="../slideLayouts/slideLayout456.xml"/><Relationship Id="rId7" Type="http://schemas.openxmlformats.org/officeDocument/2006/relationships/slideLayout" Target="../slideLayouts/slideLayout442.xml"/><Relationship Id="rId12" Type="http://schemas.openxmlformats.org/officeDocument/2006/relationships/slideLayout" Target="../slideLayouts/slideLayout447.xml"/><Relationship Id="rId17" Type="http://schemas.openxmlformats.org/officeDocument/2006/relationships/slideLayout" Target="../slideLayouts/slideLayout452.xml"/><Relationship Id="rId2" Type="http://schemas.openxmlformats.org/officeDocument/2006/relationships/slideLayout" Target="../slideLayouts/slideLayout437.xml"/><Relationship Id="rId16" Type="http://schemas.openxmlformats.org/officeDocument/2006/relationships/slideLayout" Target="../slideLayouts/slideLayout451.xml"/><Relationship Id="rId20" Type="http://schemas.openxmlformats.org/officeDocument/2006/relationships/slideLayout" Target="../slideLayouts/slideLayout455.xml"/><Relationship Id="rId1" Type="http://schemas.openxmlformats.org/officeDocument/2006/relationships/slideLayout" Target="../slideLayouts/slideLayout436.xml"/><Relationship Id="rId6" Type="http://schemas.openxmlformats.org/officeDocument/2006/relationships/slideLayout" Target="../slideLayouts/slideLayout441.xml"/><Relationship Id="rId11" Type="http://schemas.openxmlformats.org/officeDocument/2006/relationships/slideLayout" Target="../slideLayouts/slideLayout446.xml"/><Relationship Id="rId5" Type="http://schemas.openxmlformats.org/officeDocument/2006/relationships/slideLayout" Target="../slideLayouts/slideLayout440.xml"/><Relationship Id="rId15" Type="http://schemas.openxmlformats.org/officeDocument/2006/relationships/slideLayout" Target="../slideLayouts/slideLayout450.xml"/><Relationship Id="rId10" Type="http://schemas.openxmlformats.org/officeDocument/2006/relationships/slideLayout" Target="../slideLayouts/slideLayout445.xml"/><Relationship Id="rId19" Type="http://schemas.openxmlformats.org/officeDocument/2006/relationships/slideLayout" Target="../slideLayouts/slideLayout454.xml"/><Relationship Id="rId4" Type="http://schemas.openxmlformats.org/officeDocument/2006/relationships/slideLayout" Target="../slideLayouts/slideLayout439.xml"/><Relationship Id="rId9" Type="http://schemas.openxmlformats.org/officeDocument/2006/relationships/slideLayout" Target="../slideLayouts/slideLayout444.xml"/><Relationship Id="rId14" Type="http://schemas.openxmlformats.org/officeDocument/2006/relationships/slideLayout" Target="../slideLayouts/slideLayout449.xml"/><Relationship Id="rId22" Type="http://schemas.openxmlformats.org/officeDocument/2006/relationships/theme" Target="../theme/theme30.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464.xml"/><Relationship Id="rId3" Type="http://schemas.openxmlformats.org/officeDocument/2006/relationships/slideLayout" Target="../slideLayouts/slideLayout459.xml"/><Relationship Id="rId7" Type="http://schemas.openxmlformats.org/officeDocument/2006/relationships/slideLayout" Target="../slideLayouts/slideLayout463.xml"/><Relationship Id="rId2" Type="http://schemas.openxmlformats.org/officeDocument/2006/relationships/slideLayout" Target="../slideLayouts/slideLayout458.xml"/><Relationship Id="rId1" Type="http://schemas.openxmlformats.org/officeDocument/2006/relationships/slideLayout" Target="../slideLayouts/slideLayout457.xml"/><Relationship Id="rId6" Type="http://schemas.openxmlformats.org/officeDocument/2006/relationships/slideLayout" Target="../slideLayouts/slideLayout462.xml"/><Relationship Id="rId11" Type="http://schemas.openxmlformats.org/officeDocument/2006/relationships/image" Target="../media/image179.png"/><Relationship Id="rId5" Type="http://schemas.openxmlformats.org/officeDocument/2006/relationships/slideLayout" Target="../slideLayouts/slideLayout461.xml"/><Relationship Id="rId10" Type="http://schemas.openxmlformats.org/officeDocument/2006/relationships/theme" Target="../theme/theme31.xml"/><Relationship Id="rId4" Type="http://schemas.openxmlformats.org/officeDocument/2006/relationships/slideLayout" Target="../slideLayouts/slideLayout460.xml"/><Relationship Id="rId9" Type="http://schemas.openxmlformats.org/officeDocument/2006/relationships/slideLayout" Target="../slideLayouts/slideLayout465.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473.xml"/><Relationship Id="rId13" Type="http://schemas.openxmlformats.org/officeDocument/2006/relationships/slideLayout" Target="../slideLayouts/slideLayout478.xml"/><Relationship Id="rId18" Type="http://schemas.openxmlformats.org/officeDocument/2006/relationships/theme" Target="../theme/theme32.xml"/><Relationship Id="rId3" Type="http://schemas.openxmlformats.org/officeDocument/2006/relationships/slideLayout" Target="../slideLayouts/slideLayout468.xml"/><Relationship Id="rId7" Type="http://schemas.openxmlformats.org/officeDocument/2006/relationships/slideLayout" Target="../slideLayouts/slideLayout472.xml"/><Relationship Id="rId12" Type="http://schemas.openxmlformats.org/officeDocument/2006/relationships/slideLayout" Target="../slideLayouts/slideLayout477.xml"/><Relationship Id="rId17" Type="http://schemas.openxmlformats.org/officeDocument/2006/relationships/slideLayout" Target="../slideLayouts/slideLayout482.xml"/><Relationship Id="rId2" Type="http://schemas.openxmlformats.org/officeDocument/2006/relationships/slideLayout" Target="../slideLayouts/slideLayout467.xml"/><Relationship Id="rId16" Type="http://schemas.openxmlformats.org/officeDocument/2006/relationships/slideLayout" Target="../slideLayouts/slideLayout481.xml"/><Relationship Id="rId1" Type="http://schemas.openxmlformats.org/officeDocument/2006/relationships/slideLayout" Target="../slideLayouts/slideLayout466.xml"/><Relationship Id="rId6" Type="http://schemas.openxmlformats.org/officeDocument/2006/relationships/slideLayout" Target="../slideLayouts/slideLayout471.xml"/><Relationship Id="rId11" Type="http://schemas.openxmlformats.org/officeDocument/2006/relationships/slideLayout" Target="../slideLayouts/slideLayout476.xml"/><Relationship Id="rId5" Type="http://schemas.openxmlformats.org/officeDocument/2006/relationships/slideLayout" Target="../slideLayouts/slideLayout470.xml"/><Relationship Id="rId15" Type="http://schemas.openxmlformats.org/officeDocument/2006/relationships/slideLayout" Target="../slideLayouts/slideLayout480.xml"/><Relationship Id="rId10" Type="http://schemas.openxmlformats.org/officeDocument/2006/relationships/slideLayout" Target="../slideLayouts/slideLayout475.xml"/><Relationship Id="rId19" Type="http://schemas.openxmlformats.org/officeDocument/2006/relationships/image" Target="../media/image185.emf"/><Relationship Id="rId4" Type="http://schemas.openxmlformats.org/officeDocument/2006/relationships/slideLayout" Target="../slideLayouts/slideLayout469.xml"/><Relationship Id="rId9" Type="http://schemas.openxmlformats.org/officeDocument/2006/relationships/slideLayout" Target="../slideLayouts/slideLayout474.xml"/><Relationship Id="rId14" Type="http://schemas.openxmlformats.org/officeDocument/2006/relationships/slideLayout" Target="../slideLayouts/slideLayout479.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490.xml"/><Relationship Id="rId13" Type="http://schemas.openxmlformats.org/officeDocument/2006/relationships/theme" Target="../theme/theme33.xml"/><Relationship Id="rId3" Type="http://schemas.openxmlformats.org/officeDocument/2006/relationships/slideLayout" Target="../slideLayouts/slideLayout485.xml"/><Relationship Id="rId7" Type="http://schemas.openxmlformats.org/officeDocument/2006/relationships/slideLayout" Target="../slideLayouts/slideLayout489.xml"/><Relationship Id="rId12" Type="http://schemas.openxmlformats.org/officeDocument/2006/relationships/slideLayout" Target="../slideLayouts/slideLayout494.xml"/><Relationship Id="rId2" Type="http://schemas.openxmlformats.org/officeDocument/2006/relationships/slideLayout" Target="../slideLayouts/slideLayout484.xml"/><Relationship Id="rId1" Type="http://schemas.openxmlformats.org/officeDocument/2006/relationships/slideLayout" Target="../slideLayouts/slideLayout483.xml"/><Relationship Id="rId6" Type="http://schemas.openxmlformats.org/officeDocument/2006/relationships/slideLayout" Target="../slideLayouts/slideLayout488.xml"/><Relationship Id="rId11" Type="http://schemas.openxmlformats.org/officeDocument/2006/relationships/slideLayout" Target="../slideLayouts/slideLayout493.xml"/><Relationship Id="rId5" Type="http://schemas.openxmlformats.org/officeDocument/2006/relationships/slideLayout" Target="../slideLayouts/slideLayout487.xml"/><Relationship Id="rId10" Type="http://schemas.openxmlformats.org/officeDocument/2006/relationships/slideLayout" Target="../slideLayouts/slideLayout492.xml"/><Relationship Id="rId4" Type="http://schemas.openxmlformats.org/officeDocument/2006/relationships/slideLayout" Target="../slideLayouts/slideLayout486.xml"/><Relationship Id="rId9" Type="http://schemas.openxmlformats.org/officeDocument/2006/relationships/slideLayout" Target="../slideLayouts/slideLayout491.xml"/><Relationship Id="rId14" Type="http://schemas.openxmlformats.org/officeDocument/2006/relationships/tags" Target="../tags/tag12.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502.xml"/><Relationship Id="rId13" Type="http://schemas.openxmlformats.org/officeDocument/2006/relationships/slideLayout" Target="../slideLayouts/slideLayout507.xml"/><Relationship Id="rId18" Type="http://schemas.openxmlformats.org/officeDocument/2006/relationships/slideLayout" Target="../slideLayouts/slideLayout512.xml"/><Relationship Id="rId3" Type="http://schemas.openxmlformats.org/officeDocument/2006/relationships/slideLayout" Target="../slideLayouts/slideLayout497.xml"/><Relationship Id="rId21" Type="http://schemas.openxmlformats.org/officeDocument/2006/relationships/slideLayout" Target="../slideLayouts/slideLayout515.xml"/><Relationship Id="rId7" Type="http://schemas.openxmlformats.org/officeDocument/2006/relationships/slideLayout" Target="../slideLayouts/slideLayout501.xml"/><Relationship Id="rId12" Type="http://schemas.openxmlformats.org/officeDocument/2006/relationships/slideLayout" Target="../slideLayouts/slideLayout506.xml"/><Relationship Id="rId17" Type="http://schemas.openxmlformats.org/officeDocument/2006/relationships/slideLayout" Target="../slideLayouts/slideLayout511.xml"/><Relationship Id="rId2" Type="http://schemas.openxmlformats.org/officeDocument/2006/relationships/slideLayout" Target="../slideLayouts/slideLayout496.xml"/><Relationship Id="rId16" Type="http://schemas.openxmlformats.org/officeDocument/2006/relationships/slideLayout" Target="../slideLayouts/slideLayout510.xml"/><Relationship Id="rId20" Type="http://schemas.openxmlformats.org/officeDocument/2006/relationships/slideLayout" Target="../slideLayouts/slideLayout514.xml"/><Relationship Id="rId1" Type="http://schemas.openxmlformats.org/officeDocument/2006/relationships/slideLayout" Target="../slideLayouts/slideLayout495.xml"/><Relationship Id="rId6" Type="http://schemas.openxmlformats.org/officeDocument/2006/relationships/slideLayout" Target="../slideLayouts/slideLayout500.xml"/><Relationship Id="rId11" Type="http://schemas.openxmlformats.org/officeDocument/2006/relationships/slideLayout" Target="../slideLayouts/slideLayout505.xml"/><Relationship Id="rId5" Type="http://schemas.openxmlformats.org/officeDocument/2006/relationships/slideLayout" Target="../slideLayouts/slideLayout499.xml"/><Relationship Id="rId15" Type="http://schemas.openxmlformats.org/officeDocument/2006/relationships/slideLayout" Target="../slideLayouts/slideLayout509.xml"/><Relationship Id="rId10" Type="http://schemas.openxmlformats.org/officeDocument/2006/relationships/slideLayout" Target="../slideLayouts/slideLayout504.xml"/><Relationship Id="rId19" Type="http://schemas.openxmlformats.org/officeDocument/2006/relationships/slideLayout" Target="../slideLayouts/slideLayout513.xml"/><Relationship Id="rId4" Type="http://schemas.openxmlformats.org/officeDocument/2006/relationships/slideLayout" Target="../slideLayouts/slideLayout498.xml"/><Relationship Id="rId9" Type="http://schemas.openxmlformats.org/officeDocument/2006/relationships/slideLayout" Target="../slideLayouts/slideLayout503.xml"/><Relationship Id="rId14" Type="http://schemas.openxmlformats.org/officeDocument/2006/relationships/slideLayout" Target="../slideLayouts/slideLayout508.xml"/><Relationship Id="rId22" Type="http://schemas.openxmlformats.org/officeDocument/2006/relationships/theme" Target="../theme/theme34.xml"/></Relationships>
</file>

<file path=ppt/slideMasters/_rels/slideMaster35.xml.rels><?xml version="1.0" encoding="UTF-8" standalone="yes"?>
<Relationships xmlns="http://schemas.openxmlformats.org/package/2006/relationships"><Relationship Id="rId3" Type="http://schemas.openxmlformats.org/officeDocument/2006/relationships/theme" Target="../theme/theme35.xml"/><Relationship Id="rId2" Type="http://schemas.openxmlformats.org/officeDocument/2006/relationships/slideLayout" Target="../slideLayouts/slideLayout517.xml"/><Relationship Id="rId1" Type="http://schemas.openxmlformats.org/officeDocument/2006/relationships/slideLayout" Target="../slideLayouts/slideLayout516.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525.xml"/><Relationship Id="rId13" Type="http://schemas.openxmlformats.org/officeDocument/2006/relationships/slideLayout" Target="../slideLayouts/slideLayout530.xml"/><Relationship Id="rId18" Type="http://schemas.openxmlformats.org/officeDocument/2006/relationships/slideLayout" Target="../slideLayouts/slideLayout535.xml"/><Relationship Id="rId3" Type="http://schemas.openxmlformats.org/officeDocument/2006/relationships/slideLayout" Target="../slideLayouts/slideLayout520.xml"/><Relationship Id="rId21" Type="http://schemas.openxmlformats.org/officeDocument/2006/relationships/theme" Target="../theme/theme36.xml"/><Relationship Id="rId7" Type="http://schemas.openxmlformats.org/officeDocument/2006/relationships/slideLayout" Target="../slideLayouts/slideLayout524.xml"/><Relationship Id="rId12" Type="http://schemas.openxmlformats.org/officeDocument/2006/relationships/slideLayout" Target="../slideLayouts/slideLayout529.xml"/><Relationship Id="rId17" Type="http://schemas.openxmlformats.org/officeDocument/2006/relationships/slideLayout" Target="../slideLayouts/slideLayout534.xml"/><Relationship Id="rId2" Type="http://schemas.openxmlformats.org/officeDocument/2006/relationships/slideLayout" Target="../slideLayouts/slideLayout519.xml"/><Relationship Id="rId16" Type="http://schemas.openxmlformats.org/officeDocument/2006/relationships/slideLayout" Target="../slideLayouts/slideLayout533.xml"/><Relationship Id="rId20" Type="http://schemas.openxmlformats.org/officeDocument/2006/relationships/slideLayout" Target="../slideLayouts/slideLayout537.xml"/><Relationship Id="rId1" Type="http://schemas.openxmlformats.org/officeDocument/2006/relationships/slideLayout" Target="../slideLayouts/slideLayout518.xml"/><Relationship Id="rId6" Type="http://schemas.openxmlformats.org/officeDocument/2006/relationships/slideLayout" Target="../slideLayouts/slideLayout523.xml"/><Relationship Id="rId11" Type="http://schemas.openxmlformats.org/officeDocument/2006/relationships/slideLayout" Target="../slideLayouts/slideLayout528.xml"/><Relationship Id="rId5" Type="http://schemas.openxmlformats.org/officeDocument/2006/relationships/slideLayout" Target="../slideLayouts/slideLayout522.xml"/><Relationship Id="rId15" Type="http://schemas.openxmlformats.org/officeDocument/2006/relationships/slideLayout" Target="../slideLayouts/slideLayout532.xml"/><Relationship Id="rId23" Type="http://schemas.openxmlformats.org/officeDocument/2006/relationships/image" Target="../media/image52.jpg"/><Relationship Id="rId10" Type="http://schemas.openxmlformats.org/officeDocument/2006/relationships/slideLayout" Target="../slideLayouts/slideLayout527.xml"/><Relationship Id="rId19" Type="http://schemas.openxmlformats.org/officeDocument/2006/relationships/slideLayout" Target="../slideLayouts/slideLayout536.xml"/><Relationship Id="rId4" Type="http://schemas.openxmlformats.org/officeDocument/2006/relationships/slideLayout" Target="../slideLayouts/slideLayout521.xml"/><Relationship Id="rId9" Type="http://schemas.openxmlformats.org/officeDocument/2006/relationships/slideLayout" Target="../slideLayouts/slideLayout526.xml"/><Relationship Id="rId14" Type="http://schemas.openxmlformats.org/officeDocument/2006/relationships/slideLayout" Target="../slideLayouts/slideLayout531.xml"/><Relationship Id="rId22" Type="http://schemas.openxmlformats.org/officeDocument/2006/relationships/image" Target="../media/image51.png"/></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545.xml"/><Relationship Id="rId13" Type="http://schemas.openxmlformats.org/officeDocument/2006/relationships/slideLayout" Target="../slideLayouts/slideLayout550.xml"/><Relationship Id="rId18" Type="http://schemas.openxmlformats.org/officeDocument/2006/relationships/slideLayout" Target="../slideLayouts/slideLayout555.xml"/><Relationship Id="rId3" Type="http://schemas.openxmlformats.org/officeDocument/2006/relationships/slideLayout" Target="../slideLayouts/slideLayout540.xml"/><Relationship Id="rId21" Type="http://schemas.openxmlformats.org/officeDocument/2006/relationships/slideLayout" Target="../slideLayouts/slideLayout558.xml"/><Relationship Id="rId7" Type="http://schemas.openxmlformats.org/officeDocument/2006/relationships/slideLayout" Target="../slideLayouts/slideLayout544.xml"/><Relationship Id="rId12" Type="http://schemas.openxmlformats.org/officeDocument/2006/relationships/slideLayout" Target="../slideLayouts/slideLayout549.xml"/><Relationship Id="rId17" Type="http://schemas.openxmlformats.org/officeDocument/2006/relationships/slideLayout" Target="../slideLayouts/slideLayout554.xml"/><Relationship Id="rId2" Type="http://schemas.openxmlformats.org/officeDocument/2006/relationships/slideLayout" Target="../slideLayouts/slideLayout539.xml"/><Relationship Id="rId16" Type="http://schemas.openxmlformats.org/officeDocument/2006/relationships/slideLayout" Target="../slideLayouts/slideLayout553.xml"/><Relationship Id="rId20" Type="http://schemas.openxmlformats.org/officeDocument/2006/relationships/slideLayout" Target="../slideLayouts/slideLayout557.xml"/><Relationship Id="rId1" Type="http://schemas.openxmlformats.org/officeDocument/2006/relationships/slideLayout" Target="../slideLayouts/slideLayout538.xml"/><Relationship Id="rId6" Type="http://schemas.openxmlformats.org/officeDocument/2006/relationships/slideLayout" Target="../slideLayouts/slideLayout543.xml"/><Relationship Id="rId11" Type="http://schemas.openxmlformats.org/officeDocument/2006/relationships/slideLayout" Target="../slideLayouts/slideLayout548.xml"/><Relationship Id="rId5" Type="http://schemas.openxmlformats.org/officeDocument/2006/relationships/slideLayout" Target="../slideLayouts/slideLayout542.xml"/><Relationship Id="rId15" Type="http://schemas.openxmlformats.org/officeDocument/2006/relationships/slideLayout" Target="../slideLayouts/slideLayout552.xml"/><Relationship Id="rId10" Type="http://schemas.openxmlformats.org/officeDocument/2006/relationships/slideLayout" Target="../slideLayouts/slideLayout547.xml"/><Relationship Id="rId19" Type="http://schemas.openxmlformats.org/officeDocument/2006/relationships/slideLayout" Target="../slideLayouts/slideLayout556.xml"/><Relationship Id="rId4" Type="http://schemas.openxmlformats.org/officeDocument/2006/relationships/slideLayout" Target="../slideLayouts/slideLayout541.xml"/><Relationship Id="rId9" Type="http://schemas.openxmlformats.org/officeDocument/2006/relationships/slideLayout" Target="../slideLayouts/slideLayout546.xml"/><Relationship Id="rId14" Type="http://schemas.openxmlformats.org/officeDocument/2006/relationships/slideLayout" Target="../slideLayouts/slideLayout551.xml"/><Relationship Id="rId22" Type="http://schemas.openxmlformats.org/officeDocument/2006/relationships/theme" Target="../theme/theme37.xml"/></Relationships>
</file>

<file path=ppt/slideMasters/_rels/slideMaster38.xml.rels><?xml version="1.0" encoding="UTF-8" standalone="yes"?>
<Relationships xmlns="http://schemas.openxmlformats.org/package/2006/relationships"><Relationship Id="rId3" Type="http://schemas.openxmlformats.org/officeDocument/2006/relationships/slideLayout" Target="../slideLayouts/slideLayout561.xml"/><Relationship Id="rId7" Type="http://schemas.openxmlformats.org/officeDocument/2006/relationships/theme" Target="../theme/theme38.xml"/><Relationship Id="rId2" Type="http://schemas.openxmlformats.org/officeDocument/2006/relationships/slideLayout" Target="../slideLayouts/slideLayout560.xml"/><Relationship Id="rId1" Type="http://schemas.openxmlformats.org/officeDocument/2006/relationships/slideLayout" Target="../slideLayouts/slideLayout559.xml"/><Relationship Id="rId6" Type="http://schemas.openxmlformats.org/officeDocument/2006/relationships/slideLayout" Target="../slideLayouts/slideLayout564.xml"/><Relationship Id="rId5" Type="http://schemas.openxmlformats.org/officeDocument/2006/relationships/slideLayout" Target="../slideLayouts/slideLayout563.xml"/><Relationship Id="rId4" Type="http://schemas.openxmlformats.org/officeDocument/2006/relationships/slideLayout" Target="../slideLayouts/slideLayout562.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572.xml"/><Relationship Id="rId3" Type="http://schemas.openxmlformats.org/officeDocument/2006/relationships/slideLayout" Target="../slideLayouts/slideLayout567.xml"/><Relationship Id="rId7" Type="http://schemas.openxmlformats.org/officeDocument/2006/relationships/slideLayout" Target="../slideLayouts/slideLayout571.xml"/><Relationship Id="rId2" Type="http://schemas.openxmlformats.org/officeDocument/2006/relationships/slideLayout" Target="../slideLayouts/slideLayout566.xml"/><Relationship Id="rId1" Type="http://schemas.openxmlformats.org/officeDocument/2006/relationships/slideLayout" Target="../slideLayouts/slideLayout565.xml"/><Relationship Id="rId6" Type="http://schemas.openxmlformats.org/officeDocument/2006/relationships/slideLayout" Target="../slideLayouts/slideLayout570.xml"/><Relationship Id="rId5" Type="http://schemas.openxmlformats.org/officeDocument/2006/relationships/slideLayout" Target="../slideLayouts/slideLayout569.xml"/><Relationship Id="rId10" Type="http://schemas.openxmlformats.org/officeDocument/2006/relationships/image" Target="../media/image210.emf"/><Relationship Id="rId4" Type="http://schemas.openxmlformats.org/officeDocument/2006/relationships/slideLayout" Target="../slideLayouts/slideLayout568.xml"/><Relationship Id="rId9" Type="http://schemas.openxmlformats.org/officeDocument/2006/relationships/theme" Target="../theme/theme39.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580.xml"/><Relationship Id="rId13" Type="http://schemas.openxmlformats.org/officeDocument/2006/relationships/slideLayout" Target="../slideLayouts/slideLayout585.xml"/><Relationship Id="rId18" Type="http://schemas.openxmlformats.org/officeDocument/2006/relationships/slideLayout" Target="../slideLayouts/slideLayout590.xml"/><Relationship Id="rId3" Type="http://schemas.openxmlformats.org/officeDocument/2006/relationships/slideLayout" Target="../slideLayouts/slideLayout575.xml"/><Relationship Id="rId7" Type="http://schemas.openxmlformats.org/officeDocument/2006/relationships/slideLayout" Target="../slideLayouts/slideLayout579.xml"/><Relationship Id="rId12" Type="http://schemas.openxmlformats.org/officeDocument/2006/relationships/slideLayout" Target="../slideLayouts/slideLayout584.xml"/><Relationship Id="rId17" Type="http://schemas.openxmlformats.org/officeDocument/2006/relationships/slideLayout" Target="../slideLayouts/slideLayout589.xml"/><Relationship Id="rId2" Type="http://schemas.openxmlformats.org/officeDocument/2006/relationships/slideLayout" Target="../slideLayouts/slideLayout574.xml"/><Relationship Id="rId16" Type="http://schemas.openxmlformats.org/officeDocument/2006/relationships/slideLayout" Target="../slideLayouts/slideLayout588.xml"/><Relationship Id="rId1" Type="http://schemas.openxmlformats.org/officeDocument/2006/relationships/slideLayout" Target="../slideLayouts/slideLayout573.xml"/><Relationship Id="rId6" Type="http://schemas.openxmlformats.org/officeDocument/2006/relationships/slideLayout" Target="../slideLayouts/slideLayout578.xml"/><Relationship Id="rId11" Type="http://schemas.openxmlformats.org/officeDocument/2006/relationships/slideLayout" Target="../slideLayouts/slideLayout583.xml"/><Relationship Id="rId5" Type="http://schemas.openxmlformats.org/officeDocument/2006/relationships/slideLayout" Target="../slideLayouts/slideLayout577.xml"/><Relationship Id="rId15" Type="http://schemas.openxmlformats.org/officeDocument/2006/relationships/slideLayout" Target="../slideLayouts/slideLayout587.xml"/><Relationship Id="rId10" Type="http://schemas.openxmlformats.org/officeDocument/2006/relationships/slideLayout" Target="../slideLayouts/slideLayout582.xml"/><Relationship Id="rId19" Type="http://schemas.openxmlformats.org/officeDocument/2006/relationships/theme" Target="../theme/theme40.xml"/><Relationship Id="rId4" Type="http://schemas.openxmlformats.org/officeDocument/2006/relationships/slideLayout" Target="../slideLayouts/slideLayout576.xml"/><Relationship Id="rId9" Type="http://schemas.openxmlformats.org/officeDocument/2006/relationships/slideLayout" Target="../slideLayouts/slideLayout581.xml"/><Relationship Id="rId14" Type="http://schemas.openxmlformats.org/officeDocument/2006/relationships/slideLayout" Target="../slideLayouts/slideLayout586.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598.xml"/><Relationship Id="rId13" Type="http://schemas.openxmlformats.org/officeDocument/2006/relationships/slideLayout" Target="../slideLayouts/slideLayout603.xml"/><Relationship Id="rId18" Type="http://schemas.openxmlformats.org/officeDocument/2006/relationships/slideLayout" Target="../slideLayouts/slideLayout608.xml"/><Relationship Id="rId3" Type="http://schemas.openxmlformats.org/officeDocument/2006/relationships/slideLayout" Target="../slideLayouts/slideLayout593.xml"/><Relationship Id="rId7" Type="http://schemas.openxmlformats.org/officeDocument/2006/relationships/slideLayout" Target="../slideLayouts/slideLayout597.xml"/><Relationship Id="rId12" Type="http://schemas.openxmlformats.org/officeDocument/2006/relationships/slideLayout" Target="../slideLayouts/slideLayout602.xml"/><Relationship Id="rId17" Type="http://schemas.openxmlformats.org/officeDocument/2006/relationships/slideLayout" Target="../slideLayouts/slideLayout607.xml"/><Relationship Id="rId2" Type="http://schemas.openxmlformats.org/officeDocument/2006/relationships/slideLayout" Target="../slideLayouts/slideLayout592.xml"/><Relationship Id="rId16" Type="http://schemas.openxmlformats.org/officeDocument/2006/relationships/slideLayout" Target="../slideLayouts/slideLayout606.xml"/><Relationship Id="rId1" Type="http://schemas.openxmlformats.org/officeDocument/2006/relationships/slideLayout" Target="../slideLayouts/slideLayout591.xml"/><Relationship Id="rId6" Type="http://schemas.openxmlformats.org/officeDocument/2006/relationships/slideLayout" Target="../slideLayouts/slideLayout596.xml"/><Relationship Id="rId11" Type="http://schemas.openxmlformats.org/officeDocument/2006/relationships/slideLayout" Target="../slideLayouts/slideLayout601.xml"/><Relationship Id="rId5" Type="http://schemas.openxmlformats.org/officeDocument/2006/relationships/slideLayout" Target="../slideLayouts/slideLayout595.xml"/><Relationship Id="rId15" Type="http://schemas.openxmlformats.org/officeDocument/2006/relationships/slideLayout" Target="../slideLayouts/slideLayout605.xml"/><Relationship Id="rId10" Type="http://schemas.openxmlformats.org/officeDocument/2006/relationships/slideLayout" Target="../slideLayouts/slideLayout600.xml"/><Relationship Id="rId19" Type="http://schemas.openxmlformats.org/officeDocument/2006/relationships/theme" Target="../theme/theme41.xml"/><Relationship Id="rId4" Type="http://schemas.openxmlformats.org/officeDocument/2006/relationships/slideLayout" Target="../slideLayouts/slideLayout594.xml"/><Relationship Id="rId9" Type="http://schemas.openxmlformats.org/officeDocument/2006/relationships/slideLayout" Target="../slideLayouts/slideLayout599.xml"/><Relationship Id="rId14" Type="http://schemas.openxmlformats.org/officeDocument/2006/relationships/slideLayout" Target="../slideLayouts/slideLayout604.xml"/></Relationships>
</file>

<file path=ppt/slideMasters/_rels/slideMaster42.xml.rels><?xml version="1.0" encoding="UTF-8" standalone="yes"?>
<Relationships xmlns="http://schemas.openxmlformats.org/package/2006/relationships"><Relationship Id="rId13" Type="http://schemas.openxmlformats.org/officeDocument/2006/relationships/slideLayout" Target="../slideLayouts/slideLayout621.xml"/><Relationship Id="rId18" Type="http://schemas.openxmlformats.org/officeDocument/2006/relationships/slideLayout" Target="../slideLayouts/slideLayout626.xml"/><Relationship Id="rId26" Type="http://schemas.openxmlformats.org/officeDocument/2006/relationships/slideLayout" Target="../slideLayouts/slideLayout634.xml"/><Relationship Id="rId3" Type="http://schemas.openxmlformats.org/officeDocument/2006/relationships/slideLayout" Target="../slideLayouts/slideLayout611.xml"/><Relationship Id="rId21" Type="http://schemas.openxmlformats.org/officeDocument/2006/relationships/slideLayout" Target="../slideLayouts/slideLayout629.xml"/><Relationship Id="rId34" Type="http://schemas.openxmlformats.org/officeDocument/2006/relationships/image" Target="../media/image212.png"/><Relationship Id="rId7" Type="http://schemas.openxmlformats.org/officeDocument/2006/relationships/slideLayout" Target="../slideLayouts/slideLayout615.xml"/><Relationship Id="rId12" Type="http://schemas.openxmlformats.org/officeDocument/2006/relationships/slideLayout" Target="../slideLayouts/slideLayout620.xml"/><Relationship Id="rId17" Type="http://schemas.openxmlformats.org/officeDocument/2006/relationships/slideLayout" Target="../slideLayouts/slideLayout625.xml"/><Relationship Id="rId25" Type="http://schemas.openxmlformats.org/officeDocument/2006/relationships/slideLayout" Target="../slideLayouts/slideLayout633.xml"/><Relationship Id="rId33" Type="http://schemas.openxmlformats.org/officeDocument/2006/relationships/theme" Target="../theme/theme42.xml"/><Relationship Id="rId2" Type="http://schemas.openxmlformats.org/officeDocument/2006/relationships/slideLayout" Target="../slideLayouts/slideLayout610.xml"/><Relationship Id="rId16" Type="http://schemas.openxmlformats.org/officeDocument/2006/relationships/slideLayout" Target="../slideLayouts/slideLayout624.xml"/><Relationship Id="rId20" Type="http://schemas.openxmlformats.org/officeDocument/2006/relationships/slideLayout" Target="../slideLayouts/slideLayout628.xml"/><Relationship Id="rId29" Type="http://schemas.openxmlformats.org/officeDocument/2006/relationships/slideLayout" Target="../slideLayouts/slideLayout637.xml"/><Relationship Id="rId1" Type="http://schemas.openxmlformats.org/officeDocument/2006/relationships/slideLayout" Target="../slideLayouts/slideLayout609.xml"/><Relationship Id="rId6" Type="http://schemas.openxmlformats.org/officeDocument/2006/relationships/slideLayout" Target="../slideLayouts/slideLayout614.xml"/><Relationship Id="rId11" Type="http://schemas.openxmlformats.org/officeDocument/2006/relationships/slideLayout" Target="../slideLayouts/slideLayout619.xml"/><Relationship Id="rId24" Type="http://schemas.openxmlformats.org/officeDocument/2006/relationships/slideLayout" Target="../slideLayouts/slideLayout632.xml"/><Relationship Id="rId32" Type="http://schemas.openxmlformats.org/officeDocument/2006/relationships/slideLayout" Target="../slideLayouts/slideLayout640.xml"/><Relationship Id="rId5" Type="http://schemas.openxmlformats.org/officeDocument/2006/relationships/slideLayout" Target="../slideLayouts/slideLayout613.xml"/><Relationship Id="rId15" Type="http://schemas.openxmlformats.org/officeDocument/2006/relationships/slideLayout" Target="../slideLayouts/slideLayout623.xml"/><Relationship Id="rId23" Type="http://schemas.openxmlformats.org/officeDocument/2006/relationships/slideLayout" Target="../slideLayouts/slideLayout631.xml"/><Relationship Id="rId28" Type="http://schemas.openxmlformats.org/officeDocument/2006/relationships/slideLayout" Target="../slideLayouts/slideLayout636.xml"/><Relationship Id="rId10" Type="http://schemas.openxmlformats.org/officeDocument/2006/relationships/slideLayout" Target="../slideLayouts/slideLayout618.xml"/><Relationship Id="rId19" Type="http://schemas.openxmlformats.org/officeDocument/2006/relationships/slideLayout" Target="../slideLayouts/slideLayout627.xml"/><Relationship Id="rId31" Type="http://schemas.openxmlformats.org/officeDocument/2006/relationships/slideLayout" Target="../slideLayouts/slideLayout639.xml"/><Relationship Id="rId4" Type="http://schemas.openxmlformats.org/officeDocument/2006/relationships/slideLayout" Target="../slideLayouts/slideLayout612.xml"/><Relationship Id="rId9" Type="http://schemas.openxmlformats.org/officeDocument/2006/relationships/slideLayout" Target="../slideLayouts/slideLayout617.xml"/><Relationship Id="rId14" Type="http://schemas.openxmlformats.org/officeDocument/2006/relationships/slideLayout" Target="../slideLayouts/slideLayout622.xml"/><Relationship Id="rId22" Type="http://schemas.openxmlformats.org/officeDocument/2006/relationships/slideLayout" Target="../slideLayouts/slideLayout630.xml"/><Relationship Id="rId27" Type="http://schemas.openxmlformats.org/officeDocument/2006/relationships/slideLayout" Target="../slideLayouts/slideLayout635.xml"/><Relationship Id="rId30" Type="http://schemas.openxmlformats.org/officeDocument/2006/relationships/slideLayout" Target="../slideLayouts/slideLayout638.xml"/><Relationship Id="rId35" Type="http://schemas.openxmlformats.org/officeDocument/2006/relationships/image" Target="../media/image213.svg"/><Relationship Id="rId8" Type="http://schemas.openxmlformats.org/officeDocument/2006/relationships/slideLayout" Target="../slideLayouts/slideLayout616.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648.xml"/><Relationship Id="rId13" Type="http://schemas.openxmlformats.org/officeDocument/2006/relationships/slideLayout" Target="../slideLayouts/slideLayout653.xml"/><Relationship Id="rId18" Type="http://schemas.openxmlformats.org/officeDocument/2006/relationships/image" Target="../media/image239.png"/><Relationship Id="rId3" Type="http://schemas.openxmlformats.org/officeDocument/2006/relationships/slideLayout" Target="../slideLayouts/slideLayout643.xml"/><Relationship Id="rId7" Type="http://schemas.openxmlformats.org/officeDocument/2006/relationships/slideLayout" Target="../slideLayouts/slideLayout647.xml"/><Relationship Id="rId12" Type="http://schemas.openxmlformats.org/officeDocument/2006/relationships/slideLayout" Target="../slideLayouts/slideLayout652.xml"/><Relationship Id="rId17" Type="http://schemas.openxmlformats.org/officeDocument/2006/relationships/theme" Target="../theme/theme43.xml"/><Relationship Id="rId2" Type="http://schemas.openxmlformats.org/officeDocument/2006/relationships/slideLayout" Target="../slideLayouts/slideLayout642.xml"/><Relationship Id="rId16" Type="http://schemas.openxmlformats.org/officeDocument/2006/relationships/slideLayout" Target="../slideLayouts/slideLayout656.xml"/><Relationship Id="rId1" Type="http://schemas.openxmlformats.org/officeDocument/2006/relationships/slideLayout" Target="../slideLayouts/slideLayout641.xml"/><Relationship Id="rId6" Type="http://schemas.openxmlformats.org/officeDocument/2006/relationships/slideLayout" Target="../slideLayouts/slideLayout646.xml"/><Relationship Id="rId11" Type="http://schemas.openxmlformats.org/officeDocument/2006/relationships/slideLayout" Target="../slideLayouts/slideLayout651.xml"/><Relationship Id="rId5" Type="http://schemas.openxmlformats.org/officeDocument/2006/relationships/slideLayout" Target="../slideLayouts/slideLayout645.xml"/><Relationship Id="rId15" Type="http://schemas.openxmlformats.org/officeDocument/2006/relationships/slideLayout" Target="../slideLayouts/slideLayout655.xml"/><Relationship Id="rId10" Type="http://schemas.openxmlformats.org/officeDocument/2006/relationships/slideLayout" Target="../slideLayouts/slideLayout650.xml"/><Relationship Id="rId4" Type="http://schemas.openxmlformats.org/officeDocument/2006/relationships/slideLayout" Target="../slideLayouts/slideLayout644.xml"/><Relationship Id="rId9" Type="http://schemas.openxmlformats.org/officeDocument/2006/relationships/slideLayout" Target="../slideLayouts/slideLayout649.xml"/><Relationship Id="rId14" Type="http://schemas.openxmlformats.org/officeDocument/2006/relationships/slideLayout" Target="../slideLayouts/slideLayout654.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664.xml"/><Relationship Id="rId13" Type="http://schemas.openxmlformats.org/officeDocument/2006/relationships/slideLayout" Target="../slideLayouts/slideLayout669.xml"/><Relationship Id="rId3" Type="http://schemas.openxmlformats.org/officeDocument/2006/relationships/slideLayout" Target="../slideLayouts/slideLayout659.xml"/><Relationship Id="rId7" Type="http://schemas.openxmlformats.org/officeDocument/2006/relationships/slideLayout" Target="../slideLayouts/slideLayout663.xml"/><Relationship Id="rId12" Type="http://schemas.openxmlformats.org/officeDocument/2006/relationships/slideLayout" Target="../slideLayouts/slideLayout668.xml"/><Relationship Id="rId2" Type="http://schemas.openxmlformats.org/officeDocument/2006/relationships/slideLayout" Target="../slideLayouts/slideLayout658.xml"/><Relationship Id="rId1" Type="http://schemas.openxmlformats.org/officeDocument/2006/relationships/slideLayout" Target="../slideLayouts/slideLayout657.xml"/><Relationship Id="rId6" Type="http://schemas.openxmlformats.org/officeDocument/2006/relationships/slideLayout" Target="../slideLayouts/slideLayout662.xml"/><Relationship Id="rId11" Type="http://schemas.openxmlformats.org/officeDocument/2006/relationships/slideLayout" Target="../slideLayouts/slideLayout667.xml"/><Relationship Id="rId5" Type="http://schemas.openxmlformats.org/officeDocument/2006/relationships/slideLayout" Target="../slideLayouts/slideLayout661.xml"/><Relationship Id="rId15" Type="http://schemas.openxmlformats.org/officeDocument/2006/relationships/theme" Target="../theme/theme44.xml"/><Relationship Id="rId10" Type="http://schemas.openxmlformats.org/officeDocument/2006/relationships/slideLayout" Target="../slideLayouts/slideLayout666.xml"/><Relationship Id="rId4" Type="http://schemas.openxmlformats.org/officeDocument/2006/relationships/slideLayout" Target="../slideLayouts/slideLayout660.xml"/><Relationship Id="rId9" Type="http://schemas.openxmlformats.org/officeDocument/2006/relationships/slideLayout" Target="../slideLayouts/slideLayout665.xml"/><Relationship Id="rId14" Type="http://schemas.openxmlformats.org/officeDocument/2006/relationships/slideLayout" Target="../slideLayouts/slideLayout67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8" name="Picture 7" descr="A close up of a sign&#10;&#10;Description automatically generated">
            <a:extLst>
              <a:ext uri="{FF2B5EF4-FFF2-40B4-BE49-F238E27FC236}">
                <a16:creationId xmlns:a16="http://schemas.microsoft.com/office/drawing/2014/main" id="{B4CCBE2E-CAAE-B74A-AD06-6C8F94F20E4C}"/>
              </a:ext>
            </a:extLst>
          </p:cNvPr>
          <p:cNvPicPr>
            <a:picLocks noChangeAspect="1"/>
          </p:cNvPicPr>
          <p:nvPr userDrawn="1"/>
        </p:nvPicPr>
        <p:blipFill>
          <a:blip r:embed="rId26">
            <a:alphaModFix amt="60000"/>
            <a:extLst>
              <a:ext uri="{28A0092B-C50C-407E-A947-70E740481C1C}">
                <a14:useLocalDpi xmlns:a14="http://schemas.microsoft.com/office/drawing/2010/main" val="0"/>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2444743874"/>
      </p:ext>
    </p:extLst>
  </p:cSld>
  <p:clrMap bg1="lt1" tx1="dk1" bg2="lt2" tx2="dk2" accent1="accent1" accent2="accent2" accent3="accent3" accent4="accent4" accent5="accent5" accent6="accent6" hlink="hlink" folHlink="folHlink"/>
  <p:sldLayoutIdLst>
    <p:sldLayoutId id="2147484509" r:id="rId1"/>
    <p:sldLayoutId id="2147484510" r:id="rId2"/>
    <p:sldLayoutId id="2147484511" r:id="rId3"/>
    <p:sldLayoutId id="2147484512" r:id="rId4"/>
    <p:sldLayoutId id="2147484513" r:id="rId5"/>
    <p:sldLayoutId id="2147484514" r:id="rId6"/>
    <p:sldLayoutId id="2147484515" r:id="rId7"/>
    <p:sldLayoutId id="2147484516" r:id="rId8"/>
    <p:sldLayoutId id="2147484517" r:id="rId9"/>
    <p:sldLayoutId id="2147484518" r:id="rId10"/>
    <p:sldLayoutId id="2147484519" r:id="rId11"/>
    <p:sldLayoutId id="2147484520" r:id="rId12"/>
    <p:sldLayoutId id="2147484521" r:id="rId13"/>
    <p:sldLayoutId id="2147484522" r:id="rId14"/>
    <p:sldLayoutId id="2147484523" r:id="rId15"/>
    <p:sldLayoutId id="2147484524" r:id="rId16"/>
    <p:sldLayoutId id="2147484525" r:id="rId17"/>
    <p:sldLayoutId id="2147484544" r:id="rId18"/>
    <p:sldLayoutId id="2147484545" r:id="rId19"/>
    <p:sldLayoutId id="2147484546" r:id="rId20"/>
    <p:sldLayoutId id="2147484547" r:id="rId21"/>
    <p:sldLayoutId id="2147484548" r:id="rId22"/>
    <p:sldLayoutId id="2147484549" r:id="rId23"/>
    <p:sldLayoutId id="2147484550" r:id="rId24"/>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5" name="Picture 4">
            <a:extLst>
              <a:ext uri="{FF2B5EF4-FFF2-40B4-BE49-F238E27FC236}">
                <a16:creationId xmlns:a16="http://schemas.microsoft.com/office/drawing/2014/main" id="{919556B3-89A1-A44F-B845-0089CD720DE3}"/>
              </a:ext>
            </a:extLst>
          </p:cNvPr>
          <p:cNvPicPr>
            <a:picLocks noChangeAspect="1"/>
          </p:cNvPicPr>
          <p:nvPr userDrawn="1"/>
        </p:nvPicPr>
        <p:blipFill>
          <a:blip r:embed="rId27"/>
          <a:srcRect/>
          <a:stretch/>
        </p:blipFill>
        <p:spPr>
          <a:xfrm>
            <a:off x="9785479" y="6134301"/>
            <a:ext cx="2389449" cy="563910"/>
          </a:xfrm>
          <a:prstGeom prst="rect">
            <a:avLst/>
          </a:prstGeom>
          <a:effectLst>
            <a:outerShdw blurRad="50800" dist="63500" dir="5400000" algn="t" rotWithShape="0">
              <a:srgbClr val="D0D8E1"/>
            </a:outerShdw>
          </a:effectLst>
        </p:spPr>
      </p:pic>
    </p:spTree>
    <p:extLst>
      <p:ext uri="{BB962C8B-B14F-4D97-AF65-F5344CB8AC3E}">
        <p14:creationId xmlns:p14="http://schemas.microsoft.com/office/powerpoint/2010/main" val="3205297584"/>
      </p:ext>
    </p:extLst>
  </p:cSld>
  <p:clrMap bg1="lt1" tx1="dk1" bg2="lt2" tx2="dk2" accent1="accent1" accent2="accent2" accent3="accent3" accent4="accent4" accent5="accent5" accent6="accent6" hlink="hlink" folHlink="folHlink"/>
  <p:sldLayoutIdLst>
    <p:sldLayoutId id="2147484592" r:id="rId1"/>
    <p:sldLayoutId id="2147484593" r:id="rId2"/>
    <p:sldLayoutId id="2147484594" r:id="rId3"/>
    <p:sldLayoutId id="2147484595" r:id="rId4"/>
    <p:sldLayoutId id="2147484596" r:id="rId5"/>
    <p:sldLayoutId id="2147484597" r:id="rId6"/>
    <p:sldLayoutId id="2147484598" r:id="rId7"/>
    <p:sldLayoutId id="2147484599" r:id="rId8"/>
    <p:sldLayoutId id="2147484600" r:id="rId9"/>
    <p:sldLayoutId id="2147484601" r:id="rId10"/>
    <p:sldLayoutId id="2147484602" r:id="rId11"/>
    <p:sldLayoutId id="2147484603" r:id="rId12"/>
    <p:sldLayoutId id="2147484604" r:id="rId13"/>
    <p:sldLayoutId id="2147484605" r:id="rId14"/>
    <p:sldLayoutId id="2147484606" r:id="rId15"/>
    <p:sldLayoutId id="2147484607" r:id="rId16"/>
    <p:sldLayoutId id="2147484608" r:id="rId17"/>
    <p:sldLayoutId id="2147484609" r:id="rId18"/>
    <p:sldLayoutId id="2147484610" r:id="rId19"/>
    <p:sldLayoutId id="2147484611" r:id="rId20"/>
    <p:sldLayoutId id="2147484612" r:id="rId21"/>
    <p:sldLayoutId id="2147484613" r:id="rId22"/>
    <p:sldLayoutId id="2147484614" r:id="rId23"/>
    <p:sldLayoutId id="2147484615" r:id="rId24"/>
    <p:sldLayoutId id="2147484616" r:id="rId2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828099894"/>
      </p:ext>
    </p:extLst>
  </p:cSld>
  <p:clrMap bg1="lt1" tx1="dk1" bg2="lt2" tx2="dk2" accent1="accent1" accent2="accent2" accent3="accent3" accent4="accent4" accent5="accent5" accent6="accent6" hlink="hlink" folHlink="folHlink"/>
  <p:sldLayoutIdLst>
    <p:sldLayoutId id="2147484618" r:id="rId1"/>
    <p:sldLayoutId id="2147484619" r:id="rId2"/>
    <p:sldLayoutId id="2147484620" r:id="rId3"/>
    <p:sldLayoutId id="2147484621" r:id="rId4"/>
    <p:sldLayoutId id="2147484622" r:id="rId5"/>
    <p:sldLayoutId id="2147484623" r:id="rId6"/>
    <p:sldLayoutId id="2147484624" r:id="rId7"/>
    <p:sldLayoutId id="2147484625" r:id="rId8"/>
    <p:sldLayoutId id="2147484626" r:id="rId9"/>
    <p:sldLayoutId id="2147484627" r:id="rId10"/>
    <p:sldLayoutId id="2147484628" r:id="rId11"/>
    <p:sldLayoutId id="2147484629" r:id="rId12"/>
    <p:sldLayoutId id="2147484630" r:id="rId13"/>
    <p:sldLayoutId id="2147484631" r:id="rId14"/>
    <p:sldLayoutId id="2147484632" r:id="rId15"/>
    <p:sldLayoutId id="2147484633" r:id="rId16"/>
    <p:sldLayoutId id="2147484634" r:id="rId17"/>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72533" y="414014"/>
            <a:ext cx="10972800" cy="98001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title style</a:t>
            </a:r>
          </a:p>
        </p:txBody>
      </p:sp>
      <p:sp>
        <p:nvSpPr>
          <p:cNvPr id="1027" name="Rectangle 3"/>
          <p:cNvSpPr>
            <a:spLocks noGrp="1" noChangeArrowheads="1"/>
          </p:cNvSpPr>
          <p:nvPr>
            <p:ph type="body" idx="1"/>
          </p:nvPr>
        </p:nvSpPr>
        <p:spPr bwMode="auto">
          <a:xfrm>
            <a:off x="372533" y="1578854"/>
            <a:ext cx="10972800" cy="413384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z="1000" smtClean="0">
                <a:solidFill>
                  <a:schemeClr val="tx2">
                    <a:lumMod val="60000"/>
                    <a:lumOff val="40000"/>
                  </a:schemeClr>
                </a:solidFill>
              </a:defRPr>
            </a:lvl1pPr>
          </a:lstStyle>
          <a:p>
            <a:fld id="{3C956E73-2E7A-40C4-98E5-5009DBC8D49F}" type="slidenum">
              <a:rPr lang="en-US" smtClean="0"/>
              <a:pPr/>
              <a:t>‹#›</a:t>
            </a:fld>
            <a:endParaRPr lang="en-US" dirty="0"/>
          </a:p>
        </p:txBody>
      </p:sp>
    </p:spTree>
    <p:extLst>
      <p:ext uri="{BB962C8B-B14F-4D97-AF65-F5344CB8AC3E}">
        <p14:creationId xmlns:p14="http://schemas.microsoft.com/office/powerpoint/2010/main" val="2976190950"/>
      </p:ext>
    </p:extLst>
  </p:cSld>
  <p:clrMap bg1="lt1" tx1="dk1" bg2="lt2" tx2="dk2" accent1="accent1" accent2="accent2" accent3="accent3" accent4="accent4" accent5="accent5" accent6="accent6" hlink="hlink" folHlink="folHlink"/>
  <p:sldLayoutIdLst>
    <p:sldLayoutId id="2147484735" r:id="rId1"/>
    <p:sldLayoutId id="2147484736" r:id="rId2"/>
    <p:sldLayoutId id="2147484737" r:id="rId3"/>
    <p:sldLayoutId id="2147484738" r:id="rId4"/>
    <p:sldLayoutId id="2147484739" r:id="rId5"/>
    <p:sldLayoutId id="2147484740" r:id="rId6"/>
    <p:sldLayoutId id="2147484741" r:id="rId7"/>
    <p:sldLayoutId id="2147484742" r:id="rId8"/>
    <p:sldLayoutId id="2147484743" r:id="rId9"/>
    <p:sldLayoutId id="2147484744" r:id="rId10"/>
    <p:sldLayoutId id="2147484745" r:id="rId11"/>
    <p:sldLayoutId id="2147484746" r:id="rId12"/>
    <p:sldLayoutId id="2147484747" r:id="rId13"/>
    <p:sldLayoutId id="2147484748" r:id="rId14"/>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txStyles>
    <p:titleStyle>
      <a:lvl1pPr algn="l" rtl="0" fontAlgn="base">
        <a:lnSpc>
          <a:spcPct val="85000"/>
        </a:lnSpc>
        <a:spcBef>
          <a:spcPct val="0"/>
        </a:spcBef>
        <a:spcAft>
          <a:spcPct val="0"/>
        </a:spcAft>
        <a:defRPr sz="3467">
          <a:solidFill>
            <a:schemeClr val="accent1"/>
          </a:solidFill>
          <a:latin typeface="+mj-lt"/>
          <a:ea typeface="+mj-ea"/>
          <a:cs typeface="+mj-cs"/>
        </a:defRPr>
      </a:lvl1pPr>
      <a:lvl2pPr algn="l" rtl="0" fontAlgn="base">
        <a:lnSpc>
          <a:spcPct val="85000"/>
        </a:lnSpc>
        <a:spcBef>
          <a:spcPct val="0"/>
        </a:spcBef>
        <a:spcAft>
          <a:spcPct val="0"/>
        </a:spcAft>
        <a:defRPr sz="3200">
          <a:solidFill>
            <a:schemeClr val="tx1"/>
          </a:solidFill>
          <a:latin typeface="Arial" charset="0"/>
        </a:defRPr>
      </a:lvl2pPr>
      <a:lvl3pPr algn="l" rtl="0" fontAlgn="base">
        <a:lnSpc>
          <a:spcPct val="85000"/>
        </a:lnSpc>
        <a:spcBef>
          <a:spcPct val="0"/>
        </a:spcBef>
        <a:spcAft>
          <a:spcPct val="0"/>
        </a:spcAft>
        <a:defRPr sz="3200">
          <a:solidFill>
            <a:schemeClr val="tx1"/>
          </a:solidFill>
          <a:latin typeface="Arial" charset="0"/>
        </a:defRPr>
      </a:lvl3pPr>
      <a:lvl4pPr algn="l" rtl="0" fontAlgn="base">
        <a:lnSpc>
          <a:spcPct val="85000"/>
        </a:lnSpc>
        <a:spcBef>
          <a:spcPct val="0"/>
        </a:spcBef>
        <a:spcAft>
          <a:spcPct val="0"/>
        </a:spcAft>
        <a:defRPr sz="3200">
          <a:solidFill>
            <a:schemeClr val="tx1"/>
          </a:solidFill>
          <a:latin typeface="Arial" charset="0"/>
        </a:defRPr>
      </a:lvl4pPr>
      <a:lvl5pPr algn="l" rtl="0" fontAlgn="base">
        <a:lnSpc>
          <a:spcPct val="85000"/>
        </a:lnSpc>
        <a:spcBef>
          <a:spcPct val="0"/>
        </a:spcBef>
        <a:spcAft>
          <a:spcPct val="0"/>
        </a:spcAft>
        <a:defRPr sz="3200">
          <a:solidFill>
            <a:schemeClr val="tx1"/>
          </a:solidFill>
          <a:latin typeface="Arial" charset="0"/>
        </a:defRPr>
      </a:lvl5pPr>
      <a:lvl6pPr marL="457167" algn="l" rtl="0" eaLnBrk="1" fontAlgn="base" hangingPunct="1">
        <a:lnSpc>
          <a:spcPct val="85000"/>
        </a:lnSpc>
        <a:spcBef>
          <a:spcPct val="0"/>
        </a:spcBef>
        <a:spcAft>
          <a:spcPct val="0"/>
        </a:spcAft>
        <a:defRPr sz="3200">
          <a:solidFill>
            <a:schemeClr val="tx2"/>
          </a:solidFill>
          <a:latin typeface="Arial" charset="0"/>
        </a:defRPr>
      </a:lvl6pPr>
      <a:lvl7pPr marL="914332" algn="l" rtl="0" eaLnBrk="1" fontAlgn="base" hangingPunct="1">
        <a:lnSpc>
          <a:spcPct val="85000"/>
        </a:lnSpc>
        <a:spcBef>
          <a:spcPct val="0"/>
        </a:spcBef>
        <a:spcAft>
          <a:spcPct val="0"/>
        </a:spcAft>
        <a:defRPr sz="3200">
          <a:solidFill>
            <a:schemeClr val="tx2"/>
          </a:solidFill>
          <a:latin typeface="Arial" charset="0"/>
        </a:defRPr>
      </a:lvl7pPr>
      <a:lvl8pPr marL="1371498" algn="l" rtl="0" eaLnBrk="1" fontAlgn="base" hangingPunct="1">
        <a:lnSpc>
          <a:spcPct val="85000"/>
        </a:lnSpc>
        <a:spcBef>
          <a:spcPct val="0"/>
        </a:spcBef>
        <a:spcAft>
          <a:spcPct val="0"/>
        </a:spcAft>
        <a:defRPr sz="3200">
          <a:solidFill>
            <a:schemeClr val="tx2"/>
          </a:solidFill>
          <a:latin typeface="Arial" charset="0"/>
        </a:defRPr>
      </a:lvl8pPr>
      <a:lvl9pPr marL="1828664" algn="l" rtl="0" eaLnBrk="1" fontAlgn="base" hangingPunct="1">
        <a:lnSpc>
          <a:spcPct val="85000"/>
        </a:lnSpc>
        <a:spcBef>
          <a:spcPct val="0"/>
        </a:spcBef>
        <a:spcAft>
          <a:spcPct val="0"/>
        </a:spcAft>
        <a:defRPr sz="3200">
          <a:solidFill>
            <a:schemeClr val="tx2"/>
          </a:solidFill>
          <a:latin typeface="Arial" charset="0"/>
        </a:defRPr>
      </a:lvl9pPr>
    </p:titleStyle>
    <p:bodyStyle>
      <a:lvl1pPr marL="290491" indent="-290491" algn="l" rtl="0" fontAlgn="base">
        <a:lnSpc>
          <a:spcPct val="85000"/>
        </a:lnSpc>
        <a:spcBef>
          <a:spcPts val="1200"/>
        </a:spcBef>
        <a:spcAft>
          <a:spcPct val="0"/>
        </a:spcAft>
        <a:buClr>
          <a:srgbClr val="B2B2B2"/>
        </a:buClr>
        <a:buFont typeface="Wingdings" pitchFamily="2" charset="2"/>
        <a:buChar char="§"/>
        <a:defRPr sz="2933">
          <a:solidFill>
            <a:schemeClr val="tx1"/>
          </a:solidFill>
          <a:latin typeface="+mn-lt"/>
          <a:ea typeface="+mn-ea"/>
          <a:cs typeface="+mn-cs"/>
        </a:defRPr>
      </a:lvl1pPr>
      <a:lvl2pPr marL="742895" indent="-285730" algn="l" rtl="0" fontAlgn="base">
        <a:lnSpc>
          <a:spcPct val="85000"/>
        </a:lnSpc>
        <a:spcBef>
          <a:spcPts val="600"/>
        </a:spcBef>
        <a:spcAft>
          <a:spcPct val="0"/>
        </a:spcAft>
        <a:buClr>
          <a:srgbClr val="B2B2B2"/>
        </a:buClr>
        <a:buFont typeface="Wingdings" pitchFamily="2" charset="2"/>
        <a:buChar char="§"/>
        <a:defRPr sz="2667">
          <a:solidFill>
            <a:schemeClr val="tx1"/>
          </a:solidFill>
          <a:latin typeface="+mn-lt"/>
        </a:defRPr>
      </a:lvl2pPr>
      <a:lvl3pPr marL="1142914" indent="-228584" algn="l" rtl="0" fontAlgn="base">
        <a:lnSpc>
          <a:spcPct val="85000"/>
        </a:lnSpc>
        <a:spcBef>
          <a:spcPct val="35000"/>
        </a:spcBef>
        <a:spcAft>
          <a:spcPct val="0"/>
        </a:spcAft>
        <a:buClr>
          <a:srgbClr val="B2B2B2"/>
        </a:buClr>
        <a:buFont typeface="Wingdings" pitchFamily="2" charset="2"/>
        <a:buChar char="§"/>
        <a:defRPr sz="2133">
          <a:solidFill>
            <a:schemeClr val="tx1"/>
          </a:solidFill>
          <a:latin typeface="+mn-lt"/>
        </a:defRPr>
      </a:lvl3pPr>
      <a:lvl4pPr marL="1600080" indent="-228584" algn="l" rtl="0" fontAlgn="base">
        <a:lnSpc>
          <a:spcPct val="85000"/>
        </a:lnSpc>
        <a:spcBef>
          <a:spcPct val="35000"/>
        </a:spcBef>
        <a:spcAft>
          <a:spcPct val="0"/>
        </a:spcAft>
        <a:buClr>
          <a:srgbClr val="B2B2B2"/>
        </a:buClr>
        <a:buFont typeface="Wingdings" pitchFamily="2" charset="2"/>
        <a:buChar char="§"/>
        <a:defRPr sz="2133">
          <a:solidFill>
            <a:schemeClr val="tx1"/>
          </a:solidFill>
          <a:latin typeface="+mn-lt"/>
        </a:defRPr>
      </a:lvl4pPr>
      <a:lvl5pPr marL="2057247" indent="-228584" algn="l" rtl="0" fontAlgn="base">
        <a:lnSpc>
          <a:spcPct val="85000"/>
        </a:lnSpc>
        <a:spcBef>
          <a:spcPct val="35000"/>
        </a:spcBef>
        <a:spcAft>
          <a:spcPct val="0"/>
        </a:spcAft>
        <a:buClr>
          <a:srgbClr val="B2B2B2"/>
        </a:buClr>
        <a:buFont typeface="Wingdings" pitchFamily="2" charset="2"/>
        <a:buChar char="§"/>
        <a:defRPr sz="2133">
          <a:solidFill>
            <a:schemeClr val="tx1"/>
          </a:solidFill>
          <a:latin typeface="+mn-lt"/>
        </a:defRPr>
      </a:lvl5pPr>
      <a:lvl6pPr marL="2514412"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6pPr>
      <a:lvl7pPr marL="2971578"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7pPr>
      <a:lvl8pPr marL="3428744"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8pPr>
      <a:lvl9pPr marL="3885910"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9pPr>
    </p:bodyStyle>
    <p:otherStyle>
      <a:defPPr>
        <a:defRPr lang="en-US"/>
      </a:defPPr>
      <a:lvl1pPr marL="0" algn="l" defTabSz="914332" rtl="0" eaLnBrk="1" latinLnBrk="0" hangingPunct="1">
        <a:defRPr sz="1800" kern="1200">
          <a:solidFill>
            <a:schemeClr val="tx1"/>
          </a:solidFill>
          <a:latin typeface="+mn-lt"/>
          <a:ea typeface="+mn-ea"/>
          <a:cs typeface="+mn-cs"/>
        </a:defRPr>
      </a:lvl1pPr>
      <a:lvl2pPr marL="457167" algn="l" defTabSz="914332" rtl="0" eaLnBrk="1" latinLnBrk="0" hangingPunct="1">
        <a:defRPr sz="1800" kern="1200">
          <a:solidFill>
            <a:schemeClr val="tx1"/>
          </a:solidFill>
          <a:latin typeface="+mn-lt"/>
          <a:ea typeface="+mn-ea"/>
          <a:cs typeface="+mn-cs"/>
        </a:defRPr>
      </a:lvl2pPr>
      <a:lvl3pPr marL="914332" algn="l" defTabSz="914332" rtl="0" eaLnBrk="1" latinLnBrk="0" hangingPunct="1">
        <a:defRPr sz="1800" kern="1200">
          <a:solidFill>
            <a:schemeClr val="tx1"/>
          </a:solidFill>
          <a:latin typeface="+mn-lt"/>
          <a:ea typeface="+mn-ea"/>
          <a:cs typeface="+mn-cs"/>
        </a:defRPr>
      </a:lvl3pPr>
      <a:lvl4pPr marL="1371498" algn="l" defTabSz="914332" rtl="0" eaLnBrk="1" latinLnBrk="0" hangingPunct="1">
        <a:defRPr sz="1800" kern="1200">
          <a:solidFill>
            <a:schemeClr val="tx1"/>
          </a:solidFill>
          <a:latin typeface="+mn-lt"/>
          <a:ea typeface="+mn-ea"/>
          <a:cs typeface="+mn-cs"/>
        </a:defRPr>
      </a:lvl4pPr>
      <a:lvl5pPr marL="1828664" algn="l" defTabSz="914332" rtl="0" eaLnBrk="1" latinLnBrk="0" hangingPunct="1">
        <a:defRPr sz="1800" kern="1200">
          <a:solidFill>
            <a:schemeClr val="tx1"/>
          </a:solidFill>
          <a:latin typeface="+mn-lt"/>
          <a:ea typeface="+mn-ea"/>
          <a:cs typeface="+mn-cs"/>
        </a:defRPr>
      </a:lvl5pPr>
      <a:lvl6pPr marL="2285830" algn="l" defTabSz="914332" rtl="0" eaLnBrk="1" latinLnBrk="0" hangingPunct="1">
        <a:defRPr sz="1800" kern="1200">
          <a:solidFill>
            <a:schemeClr val="tx1"/>
          </a:solidFill>
          <a:latin typeface="+mn-lt"/>
          <a:ea typeface="+mn-ea"/>
          <a:cs typeface="+mn-cs"/>
        </a:defRPr>
      </a:lvl6pPr>
      <a:lvl7pPr marL="2742994" algn="l" defTabSz="914332" rtl="0" eaLnBrk="1" latinLnBrk="0" hangingPunct="1">
        <a:defRPr sz="1800" kern="1200">
          <a:solidFill>
            <a:schemeClr val="tx1"/>
          </a:solidFill>
          <a:latin typeface="+mn-lt"/>
          <a:ea typeface="+mn-ea"/>
          <a:cs typeface="+mn-cs"/>
        </a:defRPr>
      </a:lvl7pPr>
      <a:lvl8pPr marL="3200160" algn="l" defTabSz="914332" rtl="0" eaLnBrk="1" latinLnBrk="0" hangingPunct="1">
        <a:defRPr sz="1800" kern="1200">
          <a:solidFill>
            <a:schemeClr val="tx1"/>
          </a:solidFill>
          <a:latin typeface="+mn-lt"/>
          <a:ea typeface="+mn-ea"/>
          <a:cs typeface="+mn-cs"/>
        </a:defRPr>
      </a:lvl8pPr>
      <a:lvl9pPr marL="3657327" algn="l" defTabSz="914332"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1" name="Title Text"/>
          <p:cNvSpPr txBox="1">
            <a:spLocks noGrp="1"/>
          </p:cNvSpPr>
          <p:nvPr>
            <p:ph type="title"/>
          </p:nvPr>
        </p:nvSpPr>
        <p:spPr>
          <a:xfrm>
            <a:off x="272233" y="336263"/>
            <a:ext cx="11536220" cy="8081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40" rIns="45719" anchor="t">
            <a:noAutofit/>
          </a:bodyPr>
          <a:lstStyle/>
          <a:p>
            <a:r>
              <a:t>Title Text</a:t>
            </a:r>
          </a:p>
        </p:txBody>
      </p:sp>
      <p:sp>
        <p:nvSpPr>
          <p:cNvPr id="22" name="Body Level One…"/>
          <p:cNvSpPr txBox="1">
            <a:spLocks noGrp="1"/>
          </p:cNvSpPr>
          <p:nvPr>
            <p:ph type="body" idx="1"/>
          </p:nvPr>
        </p:nvSpPr>
        <p:spPr>
          <a:xfrm>
            <a:off x="347472" y="1310480"/>
            <a:ext cx="10515601" cy="43513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20" rIns="45719">
            <a:noAutofit/>
          </a:bodyPr>
          <a:lstStyle/>
          <a:p>
            <a:r>
              <a:t>Body Level One</a:t>
            </a:r>
          </a:p>
          <a:p>
            <a:pPr lvl="1"/>
            <a:r>
              <a:t>Body Level Two</a:t>
            </a:r>
          </a:p>
          <a:p>
            <a:pPr lvl="2"/>
            <a:r>
              <a:t>Body Level Three</a:t>
            </a:r>
          </a:p>
          <a:p>
            <a:pPr lvl="3"/>
            <a:r>
              <a:t>Body Level Four</a:t>
            </a:r>
          </a:p>
          <a:p>
            <a:pPr lvl="4"/>
            <a:r>
              <a:t>Body Level Five</a:t>
            </a:r>
          </a:p>
        </p:txBody>
      </p:sp>
      <p:sp>
        <p:nvSpPr>
          <p:cNvPr id="28" name="Slide Number Placeholder 27">
            <a:extLst>
              <a:ext uri="{FF2B5EF4-FFF2-40B4-BE49-F238E27FC236}">
                <a16:creationId xmlns:a16="http://schemas.microsoft.com/office/drawing/2014/main" id="{9DD666D0-CF25-4F2F-AA97-3C4F166D9537}"/>
              </a:ext>
            </a:extLst>
          </p:cNvPr>
          <p:cNvSpPr>
            <a:spLocks noGrp="1"/>
          </p:cNvSpPr>
          <p:nvPr>
            <p:ph type="sldNum" sz="quarter" idx="4"/>
          </p:nvPr>
        </p:nvSpPr>
        <p:spPr>
          <a:xfrm>
            <a:off x="296055" y="6412748"/>
            <a:ext cx="426564" cy="365125"/>
          </a:xfrm>
          <a:prstGeom prst="rect">
            <a:avLst/>
          </a:prstGeom>
        </p:spPr>
        <p:txBody>
          <a:bodyPr vert="horz" lIns="91440" tIns="45720" rIns="91440" bIns="45720" rtlCol="0" anchor="ctr"/>
          <a:lstStyle>
            <a:lvl1pPr algn="l">
              <a:defRPr sz="900">
                <a:solidFill>
                  <a:schemeClr val="bg1">
                    <a:lumMod val="50000"/>
                  </a:schemeClr>
                </a:solidFill>
              </a:defRPr>
            </a:lvl1pPr>
          </a:lstStyle>
          <a:p>
            <a:r>
              <a:rPr lang="en-US"/>
              <a:t>#</a:t>
            </a:r>
          </a:p>
        </p:txBody>
      </p:sp>
      <p:sp>
        <p:nvSpPr>
          <p:cNvPr id="6" name="Footer Placeholder 5">
            <a:extLst>
              <a:ext uri="{FF2B5EF4-FFF2-40B4-BE49-F238E27FC236}">
                <a16:creationId xmlns:a16="http://schemas.microsoft.com/office/drawing/2014/main" id="{C3EDE3A7-E046-2B16-B5A2-4C20BB2AB90E}"/>
              </a:ext>
            </a:extLst>
          </p:cNvPr>
          <p:cNvSpPr>
            <a:spLocks noGrp="1"/>
          </p:cNvSpPr>
          <p:nvPr>
            <p:ph type="ftr" sz="quarter" idx="3"/>
          </p:nvPr>
        </p:nvSpPr>
        <p:spPr>
          <a:xfrm>
            <a:off x="640080" y="6479007"/>
            <a:ext cx="5455920" cy="230832"/>
          </a:xfrm>
          <a:prstGeom prst="rect">
            <a:avLst/>
          </a:prstGeom>
        </p:spPr>
        <p:txBody>
          <a:bodyPr wrap="square">
            <a:noAutofit/>
          </a:bodyPr>
          <a:lstStyle>
            <a:lvl1pPr>
              <a:defRPr lang="en-US" sz="900" b="0" i="0">
                <a:solidFill>
                  <a:schemeClr val="tx1">
                    <a:lumMod val="50000"/>
                    <a:lumOff val="50000"/>
                  </a:schemeClr>
                </a:solidFill>
                <a:latin typeface="Arial" panose="020B0604020202020204" pitchFamily="34" charset="0"/>
              </a:defRPr>
            </a:lvl1pPr>
          </a:lstStyle>
          <a:p>
            <a:r>
              <a:rPr lang="da-DK"/>
              <a:t>NET-202 SIV Slides Final v2.0 31-Aug-2023</a:t>
            </a:r>
            <a:endParaRPr lang="en-US"/>
          </a:p>
        </p:txBody>
      </p:sp>
    </p:spTree>
    <p:extLst>
      <p:ext uri="{BB962C8B-B14F-4D97-AF65-F5344CB8AC3E}">
        <p14:creationId xmlns:p14="http://schemas.microsoft.com/office/powerpoint/2010/main" val="4049549347"/>
      </p:ext>
    </p:extLst>
  </p:cSld>
  <p:clrMap bg1="lt1" tx1="dk1" bg2="lt2" tx2="dk2" accent1="accent1" accent2="accent2" accent3="accent3" accent4="accent4" accent5="accent5" accent6="accent6" hlink="hlink" folHlink="folHlink"/>
  <p:sldLayoutIdLst>
    <p:sldLayoutId id="2147484779" r:id="rId1"/>
    <p:sldLayoutId id="2147484780" r:id="rId2"/>
    <p:sldLayoutId id="2147484781" r:id="rId3"/>
    <p:sldLayoutId id="2147484782" r:id="rId4"/>
    <p:sldLayoutId id="2147484783" r:id="rId5"/>
    <p:sldLayoutId id="2147484784" r:id="rId6"/>
    <p:sldLayoutId id="2147484785" r:id="rId7"/>
    <p:sldLayoutId id="2147484786" r:id="rId8"/>
    <p:sldLayoutId id="2147484787" r:id="rId9"/>
    <p:sldLayoutId id="2147484788" r:id="rId10"/>
    <p:sldLayoutId id="2147484789" r:id="rId11"/>
    <p:sldLayoutId id="2147484790" r:id="rId12"/>
    <p:sldLayoutId id="2147484791" r:id="rId13"/>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marL="0" marR="0" indent="0" algn="l" defTabSz="914240" eaLnBrk="1" latinLnBrk="0" hangingPunct="1">
        <a:lnSpc>
          <a:spcPct val="95000"/>
        </a:lnSpc>
        <a:spcBef>
          <a:spcPts val="0"/>
        </a:spcBef>
        <a:spcAft>
          <a:spcPts val="0"/>
        </a:spcAft>
        <a:buClrTx/>
        <a:buSzTx/>
        <a:buFontTx/>
        <a:buNone/>
        <a:tabLst/>
        <a:defRPr sz="2600" b="1" i="0" u="none" strike="noStrike" cap="none" spc="0" baseline="0">
          <a:solidFill>
            <a:schemeClr val="accent4"/>
          </a:solidFill>
          <a:uFillTx/>
          <a:latin typeface="+mj-lt"/>
          <a:ea typeface="Arial" panose="020B0604020202020204" pitchFamily="34" charset="0"/>
          <a:cs typeface="Arial" panose="020B0604020202020204" pitchFamily="34" charset="0"/>
          <a:sym typeface="Avenir Black"/>
        </a:defRPr>
      </a:lvl1pPr>
      <a:lvl2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2pPr>
      <a:lvl3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3pPr>
      <a:lvl4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4pPr>
      <a:lvl5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5pPr>
      <a:lvl6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6pPr>
      <a:lvl7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7pPr>
      <a:lvl8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8pPr>
      <a:lvl9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9pPr>
    </p:titleStyle>
    <p:bodyStyle>
      <a:lvl1pPr marL="228560" marR="0" indent="-228560" algn="l" defTabSz="914240" eaLnBrk="1" latinLnBrk="0" hangingPunct="1">
        <a:lnSpc>
          <a:spcPct val="90000"/>
        </a:lnSpc>
        <a:spcBef>
          <a:spcPts val="1000"/>
        </a:spcBef>
        <a:spcAft>
          <a:spcPts val="400"/>
        </a:spcAft>
        <a:buClr>
          <a:schemeClr val="accent4"/>
        </a:buClr>
        <a:buSzPct val="100000"/>
        <a:buFont typeface="Arial" panose="020B0604020202020204" pitchFamily="34" charset="0"/>
        <a:buChar char="•"/>
        <a:tabLst/>
        <a:defRPr sz="16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1pPr>
      <a:lvl2pPr marL="463550" marR="0" indent="-165100" algn="l" defTabSz="914240" eaLnBrk="1" latinLnBrk="0" hangingPunct="1">
        <a:lnSpc>
          <a:spcPct val="90000"/>
        </a:lnSpc>
        <a:spcBef>
          <a:spcPts val="400"/>
        </a:spcBef>
        <a:spcAft>
          <a:spcPts val="400"/>
        </a:spcAft>
        <a:buClr>
          <a:schemeClr val="accent4"/>
        </a:buClr>
        <a:buSzPct val="100000"/>
        <a:buFont typeface="System Font Regular"/>
        <a:buChar char="–"/>
        <a:tabLst/>
        <a:defRPr sz="14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2pPr>
      <a:lvl3pPr marL="687388" marR="0" indent="-173038"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3pPr>
      <a:lvl4pPr marL="862013" marR="0" indent="-157163" algn="l" defTabSz="914240" eaLnBrk="1" latinLnBrk="0" hangingPunct="1">
        <a:lnSpc>
          <a:spcPct val="90000"/>
        </a:lnSpc>
        <a:spcBef>
          <a:spcPts val="400"/>
        </a:spcBef>
        <a:spcAft>
          <a:spcPts val="400"/>
        </a:spcAft>
        <a:buClr>
          <a:schemeClr val="accent4"/>
        </a:buClr>
        <a:buSzPct val="100000"/>
        <a:buFont typeface="System Font Regular"/>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4pPr>
      <a:lvl5pPr marL="1085850" marR="0" indent="-157163"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5pPr>
      <a:lvl6pPr marL="250213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6pPr>
      <a:lvl7pPr marL="295925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7pPr>
      <a:lvl8pPr marL="341637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8pPr>
      <a:lvl9pPr marL="387349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9pPr>
    </p:bodyStyle>
    <p:otherStyle>
      <a:lvl1pPr marL="0" marR="0" indent="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1pPr>
      <a:lvl2pPr marL="0" marR="0" indent="457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2pPr>
      <a:lvl3pPr marL="0" marR="0" indent="914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3pPr>
      <a:lvl4pPr marL="0" marR="0" indent="1371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4pPr>
      <a:lvl5pPr marL="0" marR="0" indent="18288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5pPr>
      <a:lvl6pPr marL="0" marR="0" indent="22860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6pPr>
      <a:lvl7pPr marL="0" marR="0" indent="2743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7pPr>
      <a:lvl8pPr marL="0" marR="0" indent="3200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8pPr>
      <a:lvl9pPr marL="0" marR="0" indent="3657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9pPr>
    </p:otherStyle>
  </p:txStyles>
  <p:extLst>
    <p:ext uri="{27BBF7A9-308A-43DC-89C8-2F10F3537804}">
      <p15:sldGuideLst xmlns:p15="http://schemas.microsoft.com/office/powerpoint/2012/main">
        <p15:guide id="1" orient="horz" pos="432">
          <p15:clr>
            <a:srgbClr val="F26B43"/>
          </p15:clr>
        </p15:guide>
        <p15:guide id="2" orient="horz" pos="35">
          <p15:clr>
            <a:srgbClr val="F26B43"/>
          </p15:clr>
        </p15:guide>
        <p15:guide id="3" pos="168">
          <p15:clr>
            <a:srgbClr val="F26B43"/>
          </p15:clr>
        </p15:guide>
        <p15:guide id="4" pos="7512">
          <p15:clr>
            <a:srgbClr val="F26B43"/>
          </p15:clr>
        </p15:guide>
        <p15:guide id="9" orient="horz" pos="4173">
          <p15:clr>
            <a:srgbClr val="F26B43"/>
          </p15:clr>
        </p15:guide>
        <p15:guide id="10" pos="240">
          <p15:clr>
            <a:srgbClr val="F26B43"/>
          </p15:clr>
        </p15:guide>
        <p15:guide id="11" pos="7440">
          <p15:clr>
            <a:srgbClr val="F26B43"/>
          </p15:clr>
        </p15:guide>
        <p15:guide id="12" orient="horz" pos="720">
          <p15:clr>
            <a:srgbClr val="F26B43"/>
          </p15:clr>
        </p15:guide>
        <p15:guide id="13" orient="horz" pos="3912">
          <p15:clr>
            <a:srgbClr val="F26B43"/>
          </p15:clr>
        </p15:guide>
        <p15:guide id="14" pos="3840">
          <p15:clr>
            <a:srgbClr val="F26B43"/>
          </p15:clr>
        </p15:guide>
        <p15:guide id="15" pos="3888">
          <p15:clr>
            <a:srgbClr val="F26B43"/>
          </p15:clr>
        </p15:guide>
        <p15:guide id="16" pos="3792">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3249" y="1476370"/>
            <a:ext cx="10515600" cy="93253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763249" y="2408904"/>
            <a:ext cx="10515600" cy="306116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28453284"/>
      </p:ext>
    </p:extLst>
  </p:cSld>
  <p:clrMap bg1="lt1" tx1="dk1" bg2="lt2" tx2="dk2" accent1="accent1" accent2="accent2" accent3="accent3" accent4="accent4" accent5="accent5" accent6="accent6" hlink="hlink" folHlink="folHlink"/>
  <p:sldLayoutIdLst>
    <p:sldLayoutId id="2147484805" r:id="rId1"/>
    <p:sldLayoutId id="2147484806" r:id="rId2"/>
    <p:sldLayoutId id="2147484807" r:id="rId3"/>
    <p:sldLayoutId id="2147484808" r:id="rId4"/>
    <p:sldLayoutId id="2147484809" r:id="rId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baseline="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baseline="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baseline="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baseline="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baseline="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1" name="Title Text"/>
          <p:cNvSpPr txBox="1">
            <a:spLocks noGrp="1"/>
          </p:cNvSpPr>
          <p:nvPr>
            <p:ph type="title"/>
          </p:nvPr>
        </p:nvSpPr>
        <p:spPr>
          <a:xfrm>
            <a:off x="272233" y="336263"/>
            <a:ext cx="11536220" cy="8081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40" rIns="45719" anchor="t">
            <a:noAutofit/>
          </a:bodyPr>
          <a:lstStyle/>
          <a:p>
            <a:r>
              <a:t>Title Text</a:t>
            </a:r>
          </a:p>
        </p:txBody>
      </p:sp>
      <p:sp>
        <p:nvSpPr>
          <p:cNvPr id="22" name="Body Level One…"/>
          <p:cNvSpPr txBox="1">
            <a:spLocks noGrp="1"/>
          </p:cNvSpPr>
          <p:nvPr>
            <p:ph type="body" idx="1"/>
          </p:nvPr>
        </p:nvSpPr>
        <p:spPr>
          <a:xfrm>
            <a:off x="347472" y="1310480"/>
            <a:ext cx="10515601" cy="43513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20" rIns="45719">
            <a:noAutofit/>
          </a:bodyPr>
          <a:lstStyle/>
          <a:p>
            <a:r>
              <a:t>Body Level One</a:t>
            </a:r>
          </a:p>
          <a:p>
            <a:pPr lvl="1"/>
            <a:r>
              <a:t>Body Level Two</a:t>
            </a:r>
          </a:p>
          <a:p>
            <a:pPr lvl="2"/>
            <a:r>
              <a:t>Body Level Three</a:t>
            </a:r>
          </a:p>
          <a:p>
            <a:pPr lvl="3"/>
            <a:r>
              <a:t>Body Level Four</a:t>
            </a:r>
          </a:p>
          <a:p>
            <a:pPr lvl="4"/>
            <a:r>
              <a:t>Body Level Five</a:t>
            </a:r>
          </a:p>
        </p:txBody>
      </p:sp>
      <p:sp>
        <p:nvSpPr>
          <p:cNvPr id="28" name="Slide Number Placeholder 27">
            <a:extLst>
              <a:ext uri="{FF2B5EF4-FFF2-40B4-BE49-F238E27FC236}">
                <a16:creationId xmlns:a16="http://schemas.microsoft.com/office/drawing/2014/main" id="{9DD666D0-CF25-4F2F-AA97-3C4F166D9537}"/>
              </a:ext>
            </a:extLst>
          </p:cNvPr>
          <p:cNvSpPr>
            <a:spLocks noGrp="1"/>
          </p:cNvSpPr>
          <p:nvPr>
            <p:ph type="sldNum" sz="quarter" idx="4"/>
          </p:nvPr>
        </p:nvSpPr>
        <p:spPr>
          <a:xfrm>
            <a:off x="296055" y="6412748"/>
            <a:ext cx="426564" cy="365125"/>
          </a:xfrm>
          <a:prstGeom prst="rect">
            <a:avLst/>
          </a:prstGeom>
        </p:spPr>
        <p:txBody>
          <a:bodyPr vert="horz" lIns="91440" tIns="45720" rIns="91440" bIns="45720" rtlCol="0" anchor="ctr"/>
          <a:lstStyle>
            <a:lvl1pPr algn="l">
              <a:defRPr sz="900">
                <a:solidFill>
                  <a:schemeClr val="bg1">
                    <a:lumMod val="50000"/>
                  </a:schemeClr>
                </a:solidFill>
              </a:defRPr>
            </a:lvl1pPr>
          </a:lstStyle>
          <a:p>
            <a:r>
              <a:rPr lang="en-US"/>
              <a:t>#</a:t>
            </a:r>
          </a:p>
        </p:txBody>
      </p:sp>
      <p:sp>
        <p:nvSpPr>
          <p:cNvPr id="6" name="Footer Placeholder 5">
            <a:extLst>
              <a:ext uri="{FF2B5EF4-FFF2-40B4-BE49-F238E27FC236}">
                <a16:creationId xmlns:a16="http://schemas.microsoft.com/office/drawing/2014/main" id="{C3EDE3A7-E046-2B16-B5A2-4C20BB2AB90E}"/>
              </a:ext>
            </a:extLst>
          </p:cNvPr>
          <p:cNvSpPr>
            <a:spLocks noGrp="1"/>
          </p:cNvSpPr>
          <p:nvPr>
            <p:ph type="ftr" sz="quarter" idx="3"/>
          </p:nvPr>
        </p:nvSpPr>
        <p:spPr>
          <a:xfrm>
            <a:off x="640080" y="6479007"/>
            <a:ext cx="5455920" cy="230832"/>
          </a:xfrm>
          <a:prstGeom prst="rect">
            <a:avLst/>
          </a:prstGeom>
        </p:spPr>
        <p:txBody>
          <a:bodyPr wrap="square">
            <a:noAutofit/>
          </a:bodyPr>
          <a:lstStyle>
            <a:lvl1pPr>
              <a:defRPr lang="en-US" sz="900" b="0" i="0">
                <a:solidFill>
                  <a:schemeClr val="tx1">
                    <a:lumMod val="50000"/>
                    <a:lumOff val="50000"/>
                  </a:schemeClr>
                </a:solidFill>
                <a:latin typeface="Arial" panose="020B0604020202020204" pitchFamily="34" charset="0"/>
              </a:defRPr>
            </a:lvl1pPr>
          </a:lstStyle>
          <a:p>
            <a:r>
              <a:rPr lang="da-DK"/>
              <a:t>NET-202 SIV Slides Final v2.0 31-Aug-2023</a:t>
            </a:r>
            <a:endParaRPr lang="en-US"/>
          </a:p>
        </p:txBody>
      </p:sp>
    </p:spTree>
    <p:extLst>
      <p:ext uri="{BB962C8B-B14F-4D97-AF65-F5344CB8AC3E}">
        <p14:creationId xmlns:p14="http://schemas.microsoft.com/office/powerpoint/2010/main" val="2145866645"/>
      </p:ext>
    </p:extLst>
  </p:cSld>
  <p:clrMap bg1="lt1" tx1="dk1" bg2="lt2" tx2="dk2" accent1="accent1" accent2="accent2" accent3="accent3" accent4="accent4" accent5="accent5" accent6="accent6" hlink="hlink" folHlink="folHlink"/>
  <p:sldLayoutIdLst>
    <p:sldLayoutId id="2147484837" r:id="rId1"/>
    <p:sldLayoutId id="2147484838" r:id="rId2"/>
    <p:sldLayoutId id="2147484839" r:id="rId3"/>
    <p:sldLayoutId id="2147484840" r:id="rId4"/>
    <p:sldLayoutId id="2147484841" r:id="rId5"/>
    <p:sldLayoutId id="2147484842" r:id="rId6"/>
    <p:sldLayoutId id="2147484843" r:id="rId7"/>
    <p:sldLayoutId id="2147484844" r:id="rId8"/>
    <p:sldLayoutId id="2147484845" r:id="rId9"/>
    <p:sldLayoutId id="2147484846" r:id="rId10"/>
    <p:sldLayoutId id="2147484847" r:id="rId11"/>
    <p:sldLayoutId id="2147484848" r:id="rId12"/>
    <p:sldLayoutId id="2147484849" r:id="rId13"/>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marL="0" marR="0" indent="0" algn="l" defTabSz="914240" eaLnBrk="1" latinLnBrk="0" hangingPunct="1">
        <a:lnSpc>
          <a:spcPct val="95000"/>
        </a:lnSpc>
        <a:spcBef>
          <a:spcPts val="0"/>
        </a:spcBef>
        <a:spcAft>
          <a:spcPts val="0"/>
        </a:spcAft>
        <a:buClrTx/>
        <a:buSzTx/>
        <a:buFontTx/>
        <a:buNone/>
        <a:tabLst/>
        <a:defRPr sz="2600" b="1" i="0" u="none" strike="noStrike" cap="none" spc="0" baseline="0">
          <a:solidFill>
            <a:schemeClr val="accent4"/>
          </a:solidFill>
          <a:uFillTx/>
          <a:latin typeface="+mj-lt"/>
          <a:ea typeface="Arial" panose="020B0604020202020204" pitchFamily="34" charset="0"/>
          <a:cs typeface="Arial" panose="020B0604020202020204" pitchFamily="34" charset="0"/>
          <a:sym typeface="Avenir Black"/>
        </a:defRPr>
      </a:lvl1pPr>
      <a:lvl2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2pPr>
      <a:lvl3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3pPr>
      <a:lvl4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4pPr>
      <a:lvl5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5pPr>
      <a:lvl6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6pPr>
      <a:lvl7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7pPr>
      <a:lvl8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8pPr>
      <a:lvl9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9pPr>
    </p:titleStyle>
    <p:bodyStyle>
      <a:lvl1pPr marL="228560" marR="0" indent="-228560" algn="l" defTabSz="914240" eaLnBrk="1" latinLnBrk="0" hangingPunct="1">
        <a:lnSpc>
          <a:spcPct val="90000"/>
        </a:lnSpc>
        <a:spcBef>
          <a:spcPts val="1000"/>
        </a:spcBef>
        <a:spcAft>
          <a:spcPts val="400"/>
        </a:spcAft>
        <a:buClr>
          <a:schemeClr val="accent4"/>
        </a:buClr>
        <a:buSzPct val="100000"/>
        <a:buFont typeface="Arial" panose="020B0604020202020204" pitchFamily="34" charset="0"/>
        <a:buChar char="•"/>
        <a:tabLst/>
        <a:defRPr sz="16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1pPr>
      <a:lvl2pPr marL="463550" marR="0" indent="-165100" algn="l" defTabSz="914240" eaLnBrk="1" latinLnBrk="0" hangingPunct="1">
        <a:lnSpc>
          <a:spcPct val="90000"/>
        </a:lnSpc>
        <a:spcBef>
          <a:spcPts val="400"/>
        </a:spcBef>
        <a:spcAft>
          <a:spcPts val="400"/>
        </a:spcAft>
        <a:buClr>
          <a:schemeClr val="accent4"/>
        </a:buClr>
        <a:buSzPct val="100000"/>
        <a:buFont typeface="System Font Regular"/>
        <a:buChar char="–"/>
        <a:tabLst/>
        <a:defRPr sz="14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2pPr>
      <a:lvl3pPr marL="687388" marR="0" indent="-173038"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3pPr>
      <a:lvl4pPr marL="862013" marR="0" indent="-157163" algn="l" defTabSz="914240" eaLnBrk="1" latinLnBrk="0" hangingPunct="1">
        <a:lnSpc>
          <a:spcPct val="90000"/>
        </a:lnSpc>
        <a:spcBef>
          <a:spcPts val="400"/>
        </a:spcBef>
        <a:spcAft>
          <a:spcPts val="400"/>
        </a:spcAft>
        <a:buClr>
          <a:schemeClr val="accent4"/>
        </a:buClr>
        <a:buSzPct val="100000"/>
        <a:buFont typeface="System Font Regular"/>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4pPr>
      <a:lvl5pPr marL="1085850" marR="0" indent="-157163"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5pPr>
      <a:lvl6pPr marL="250213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6pPr>
      <a:lvl7pPr marL="295925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7pPr>
      <a:lvl8pPr marL="341637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8pPr>
      <a:lvl9pPr marL="387349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9pPr>
    </p:bodyStyle>
    <p:otherStyle>
      <a:lvl1pPr marL="0" marR="0" indent="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1pPr>
      <a:lvl2pPr marL="0" marR="0" indent="457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2pPr>
      <a:lvl3pPr marL="0" marR="0" indent="914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3pPr>
      <a:lvl4pPr marL="0" marR="0" indent="1371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4pPr>
      <a:lvl5pPr marL="0" marR="0" indent="18288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5pPr>
      <a:lvl6pPr marL="0" marR="0" indent="22860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6pPr>
      <a:lvl7pPr marL="0" marR="0" indent="2743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7pPr>
      <a:lvl8pPr marL="0" marR="0" indent="3200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8pPr>
      <a:lvl9pPr marL="0" marR="0" indent="3657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9pPr>
    </p:otherStyle>
  </p:txStyles>
  <p:extLst>
    <p:ext uri="{27BBF7A9-308A-43DC-89C8-2F10F3537804}">
      <p15:sldGuideLst xmlns:p15="http://schemas.microsoft.com/office/powerpoint/2012/main">
        <p15:guide id="1" orient="horz" pos="432">
          <p15:clr>
            <a:srgbClr val="F26B43"/>
          </p15:clr>
        </p15:guide>
        <p15:guide id="2" orient="horz" pos="35">
          <p15:clr>
            <a:srgbClr val="F26B43"/>
          </p15:clr>
        </p15:guide>
        <p15:guide id="3" pos="168">
          <p15:clr>
            <a:srgbClr val="F26B43"/>
          </p15:clr>
        </p15:guide>
        <p15:guide id="4" pos="7512">
          <p15:clr>
            <a:srgbClr val="F26B43"/>
          </p15:clr>
        </p15:guide>
        <p15:guide id="9" orient="horz" pos="4173">
          <p15:clr>
            <a:srgbClr val="F26B43"/>
          </p15:clr>
        </p15:guide>
        <p15:guide id="10" pos="240">
          <p15:clr>
            <a:srgbClr val="F26B43"/>
          </p15:clr>
        </p15:guide>
        <p15:guide id="11" pos="7440">
          <p15:clr>
            <a:srgbClr val="F26B43"/>
          </p15:clr>
        </p15:guide>
        <p15:guide id="12" orient="horz" pos="720">
          <p15:clr>
            <a:srgbClr val="F26B43"/>
          </p15:clr>
        </p15:guide>
        <p15:guide id="13" orient="horz" pos="3912">
          <p15:clr>
            <a:srgbClr val="F26B43"/>
          </p15:clr>
        </p15:guide>
        <p15:guide id="14" pos="3840">
          <p15:clr>
            <a:srgbClr val="F26B43"/>
          </p15:clr>
        </p15:guide>
        <p15:guide id="15" pos="3888">
          <p15:clr>
            <a:srgbClr val="F26B43"/>
          </p15:clr>
        </p15:guide>
        <p15:guide id="16" pos="3792">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6" name="Picture 5" descr="A close up of a sign&#10;&#10;Description automatically generated">
            <a:extLst>
              <a:ext uri="{FF2B5EF4-FFF2-40B4-BE49-F238E27FC236}">
                <a16:creationId xmlns:a16="http://schemas.microsoft.com/office/drawing/2014/main" id="{EF6EF916-92D7-B547-B155-482438CDB634}"/>
              </a:ext>
            </a:extLst>
          </p:cNvPr>
          <p:cNvPicPr>
            <a:picLocks noChangeAspect="1"/>
          </p:cNvPicPr>
          <p:nvPr userDrawn="1"/>
        </p:nvPicPr>
        <p:blipFill>
          <a:blip r:embed="rId27">
            <a:alphaModFix amt="60000"/>
            <a:extLst>
              <a:ext uri="{28A0092B-C50C-407E-A947-70E740481C1C}">
                <a14:useLocalDpi xmlns:a14="http://schemas.microsoft.com/office/drawing/2010/main" val="0"/>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2854219884"/>
      </p:ext>
    </p:extLst>
  </p:cSld>
  <p:clrMap bg1="lt1" tx1="dk1" bg2="lt2" tx2="dk2" accent1="accent1" accent2="accent2" accent3="accent3" accent4="accent4" accent5="accent5" accent6="accent6" hlink="hlink" folHlink="folHlink"/>
  <p:sldLayoutIdLst>
    <p:sldLayoutId id="2147485033" r:id="rId1"/>
    <p:sldLayoutId id="2147485034" r:id="rId2"/>
    <p:sldLayoutId id="2147485035" r:id="rId3"/>
    <p:sldLayoutId id="2147485036" r:id="rId4"/>
    <p:sldLayoutId id="2147485037" r:id="rId5"/>
    <p:sldLayoutId id="2147485038" r:id="rId6"/>
    <p:sldLayoutId id="2147485039" r:id="rId7"/>
    <p:sldLayoutId id="2147485040" r:id="rId8"/>
    <p:sldLayoutId id="2147485041" r:id="rId9"/>
    <p:sldLayoutId id="2147485042" r:id="rId10"/>
    <p:sldLayoutId id="2147485043" r:id="rId11"/>
    <p:sldLayoutId id="2147485044" r:id="rId12"/>
    <p:sldLayoutId id="2147485045" r:id="rId13"/>
    <p:sldLayoutId id="2147485046" r:id="rId14"/>
    <p:sldLayoutId id="2147485047" r:id="rId15"/>
    <p:sldLayoutId id="2147485048" r:id="rId16"/>
    <p:sldLayoutId id="2147485049" r:id="rId17"/>
    <p:sldLayoutId id="2147485050" r:id="rId18"/>
    <p:sldLayoutId id="2147485051" r:id="rId19"/>
    <p:sldLayoutId id="2147485052" r:id="rId20"/>
    <p:sldLayoutId id="2147485053" r:id="rId21"/>
    <p:sldLayoutId id="2147485054" r:id="rId22"/>
    <p:sldLayoutId id="2147485055" r:id="rId23"/>
    <p:sldLayoutId id="2147485056" r:id="rId24"/>
    <p:sldLayoutId id="2147485057" r:id="rId2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5" name="Picture 4">
            <a:extLst>
              <a:ext uri="{FF2B5EF4-FFF2-40B4-BE49-F238E27FC236}">
                <a16:creationId xmlns:a16="http://schemas.microsoft.com/office/drawing/2014/main" id="{919556B3-89A1-A44F-B845-0089CD720DE3}"/>
              </a:ext>
            </a:extLst>
          </p:cNvPr>
          <p:cNvPicPr>
            <a:picLocks noChangeAspect="1"/>
          </p:cNvPicPr>
          <p:nvPr userDrawn="1"/>
        </p:nvPicPr>
        <p:blipFill>
          <a:blip r:embed="rId27"/>
          <a:srcRect/>
          <a:stretch/>
        </p:blipFill>
        <p:spPr>
          <a:xfrm>
            <a:off x="9798979" y="6137487"/>
            <a:ext cx="2362449" cy="557538"/>
          </a:xfrm>
          <a:prstGeom prst="rect">
            <a:avLst/>
          </a:prstGeom>
          <a:effectLst>
            <a:outerShdw blurRad="50800" dist="63500" dir="5400000" algn="t" rotWithShape="0">
              <a:srgbClr val="D0D8E1"/>
            </a:outerShdw>
          </a:effectLst>
        </p:spPr>
      </p:pic>
    </p:spTree>
    <p:extLst>
      <p:ext uri="{BB962C8B-B14F-4D97-AF65-F5344CB8AC3E}">
        <p14:creationId xmlns:p14="http://schemas.microsoft.com/office/powerpoint/2010/main" val="2668898168"/>
      </p:ext>
    </p:extLst>
  </p:cSld>
  <p:clrMap bg1="lt1" tx1="dk1" bg2="lt2" tx2="dk2" accent1="accent1" accent2="accent2" accent3="accent3" accent4="accent4" accent5="accent5" accent6="accent6" hlink="hlink" folHlink="folHlink"/>
  <p:sldLayoutIdLst>
    <p:sldLayoutId id="2147485059" r:id="rId1"/>
    <p:sldLayoutId id="2147485060" r:id="rId2"/>
    <p:sldLayoutId id="2147485061" r:id="rId3"/>
    <p:sldLayoutId id="2147485062" r:id="rId4"/>
    <p:sldLayoutId id="2147485063" r:id="rId5"/>
    <p:sldLayoutId id="2147485064" r:id="rId6"/>
    <p:sldLayoutId id="2147485065" r:id="rId7"/>
    <p:sldLayoutId id="2147485066" r:id="rId8"/>
    <p:sldLayoutId id="2147485067" r:id="rId9"/>
    <p:sldLayoutId id="2147485068" r:id="rId10"/>
    <p:sldLayoutId id="2147485069" r:id="rId11"/>
    <p:sldLayoutId id="2147485070" r:id="rId12"/>
    <p:sldLayoutId id="2147485071" r:id="rId13"/>
    <p:sldLayoutId id="2147485072" r:id="rId14"/>
    <p:sldLayoutId id="2147485073" r:id="rId15"/>
    <p:sldLayoutId id="2147485074" r:id="rId16"/>
    <p:sldLayoutId id="2147485075" r:id="rId17"/>
    <p:sldLayoutId id="2147485076" r:id="rId18"/>
    <p:sldLayoutId id="2147485077" r:id="rId19"/>
    <p:sldLayoutId id="2147485078" r:id="rId20"/>
    <p:sldLayoutId id="2147485079" r:id="rId21"/>
    <p:sldLayoutId id="2147485080" r:id="rId22"/>
    <p:sldLayoutId id="2147485081" r:id="rId23"/>
    <p:sldLayoutId id="2147485082" r:id="rId24"/>
    <p:sldLayoutId id="2147485083" r:id="rId2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8495" y="152400"/>
            <a:ext cx="11371232" cy="914400"/>
          </a:xfrm>
          <a:prstGeom prst="rect">
            <a:avLst/>
          </a:prstGeom>
        </p:spPr>
        <p:txBody>
          <a:bodyPr vert="horz" lIns="0" tIns="0" rIns="91430" bIns="0" rtlCol="0" anchor="b" anchorCtr="0">
            <a:normAutofit/>
          </a:bodyPr>
          <a:lstStyle/>
          <a:p>
            <a:endParaRPr lang="en-US" dirty="0"/>
          </a:p>
        </p:txBody>
      </p:sp>
      <p:sp>
        <p:nvSpPr>
          <p:cNvPr id="3" name="Text Placeholder 2"/>
          <p:cNvSpPr>
            <a:spLocks noGrp="1"/>
          </p:cNvSpPr>
          <p:nvPr>
            <p:ph type="body" idx="1"/>
          </p:nvPr>
        </p:nvSpPr>
        <p:spPr>
          <a:xfrm>
            <a:off x="423333" y="1608669"/>
            <a:ext cx="11358032" cy="4525963"/>
          </a:xfrm>
          <a:prstGeom prst="rect">
            <a:avLst/>
          </a:prstGeom>
        </p:spPr>
        <p:txBody>
          <a:bodyPr vert="horz" lIns="0" tIns="0" rIns="0" bIns="0" rtlCol="0">
            <a:noAutofit/>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5"/>
          <p:cNvSpPr>
            <a:spLocks noGrp="1"/>
          </p:cNvSpPr>
          <p:nvPr>
            <p:ph type="sldNum" sz="quarter" idx="4"/>
          </p:nvPr>
        </p:nvSpPr>
        <p:spPr>
          <a:xfrm>
            <a:off x="428494" y="6291885"/>
            <a:ext cx="316573" cy="365125"/>
          </a:xfrm>
          <a:prstGeom prst="rect">
            <a:avLst/>
          </a:prstGeom>
          <a:ln>
            <a:noFill/>
          </a:ln>
        </p:spPr>
        <p:txBody>
          <a:bodyPr lIns="0" tIns="0" rIns="0" bIns="0" anchor="ctr" anchorCtr="0"/>
          <a:lstStyle>
            <a:lvl1pPr algn="l">
              <a:defRPr sz="1000">
                <a:solidFill>
                  <a:srgbClr val="101D3A"/>
                </a:solidFill>
              </a:defRPr>
            </a:lvl1pPr>
          </a:lstStyle>
          <a:p>
            <a:fld id="{23750D03-48AD-2741-AECD-41D901562598}" type="slidenum">
              <a:rPr lang="en-US" smtClean="0"/>
              <a:pPr/>
              <a:t>‹#›</a:t>
            </a:fld>
            <a:endParaRPr lang="en-US" dirty="0"/>
          </a:p>
        </p:txBody>
      </p:sp>
      <p:sp>
        <p:nvSpPr>
          <p:cNvPr id="14" name="Footer Placeholder 4"/>
          <p:cNvSpPr>
            <a:spLocks noGrp="1"/>
          </p:cNvSpPr>
          <p:nvPr>
            <p:ph type="ftr" sz="quarter" idx="3"/>
          </p:nvPr>
        </p:nvSpPr>
        <p:spPr>
          <a:xfrm>
            <a:off x="879759" y="6291885"/>
            <a:ext cx="5166676" cy="365125"/>
          </a:xfrm>
          <a:prstGeom prst="rect">
            <a:avLst/>
          </a:prstGeom>
        </p:spPr>
        <p:txBody>
          <a:bodyPr lIns="0" tIns="0" rIns="0" bIns="0" anchor="ctr" anchorCtr="0"/>
          <a:lstStyle>
            <a:lvl1pPr algn="l">
              <a:defRPr sz="1000">
                <a:solidFill>
                  <a:srgbClr val="13294B"/>
                </a:solidFill>
              </a:defRPr>
            </a:lvl1pPr>
          </a:lstStyle>
          <a:p>
            <a:endParaRPr lang="en-US" dirty="0"/>
          </a:p>
        </p:txBody>
      </p:sp>
    </p:spTree>
    <p:extLst>
      <p:ext uri="{BB962C8B-B14F-4D97-AF65-F5344CB8AC3E}">
        <p14:creationId xmlns:p14="http://schemas.microsoft.com/office/powerpoint/2010/main" val="1863842083"/>
      </p:ext>
    </p:extLst>
  </p:cSld>
  <p:clrMap bg1="lt1" tx1="dk1" bg2="lt2" tx2="dk2" accent1="accent1" accent2="accent2" accent3="accent3" accent4="accent4" accent5="accent5" accent6="accent6" hlink="hlink" folHlink="folHlink"/>
  <p:sldLayoutIdLst>
    <p:sldLayoutId id="2147485184" r:id="rId1"/>
    <p:sldLayoutId id="2147485185" r:id="rId2"/>
    <p:sldLayoutId id="2147485186" r:id="rId3"/>
    <p:sldLayoutId id="2147485187" r:id="rId4"/>
    <p:sldLayoutId id="2147485188" r:id="rId5"/>
    <p:sldLayoutId id="2147485189" r:id="rId6"/>
    <p:sldLayoutId id="2147485190" r:id="rId7"/>
    <p:sldLayoutId id="2147485191" r:id="rId8"/>
    <p:sldLayoutId id="2147485192" r:id="rId9"/>
    <p:sldLayoutId id="2147485194" r:id="rId10"/>
    <p:sldLayoutId id="2147485195"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dt="0"/>
  <p:txStyles>
    <p:titleStyle>
      <a:lvl1pPr algn="l" defTabSz="457139" rtl="0" eaLnBrk="1" latinLnBrk="0" hangingPunct="1">
        <a:lnSpc>
          <a:spcPts val="3000"/>
        </a:lnSpc>
        <a:spcBef>
          <a:spcPct val="0"/>
        </a:spcBef>
        <a:buNone/>
        <a:defRPr sz="2800" kern="1200">
          <a:solidFill>
            <a:srgbClr val="007DBA"/>
          </a:solidFill>
          <a:latin typeface="Arial"/>
          <a:ea typeface="+mj-ea"/>
          <a:cs typeface="+mj-cs"/>
        </a:defRPr>
      </a:lvl1pPr>
    </p:titleStyle>
    <p:bodyStyle>
      <a:lvl1pPr marL="342854" indent="-342854"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1pPr>
      <a:lvl2pPr marL="742852" indent="-285713"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2pPr>
      <a:lvl3pPr marL="1142850" indent="-228570" algn="l" defTabSz="457139" rtl="0" eaLnBrk="1" latinLnBrk="0" hangingPunct="1">
        <a:lnSpc>
          <a:spcPct val="90000"/>
        </a:lnSpc>
        <a:spcBef>
          <a:spcPts val="600"/>
        </a:spcBef>
        <a:spcAft>
          <a:spcPts val="800"/>
        </a:spcAft>
        <a:buFont typeface="Arial"/>
        <a:buChar char="•"/>
        <a:defRPr sz="1500" kern="1200">
          <a:solidFill>
            <a:schemeClr val="tx2"/>
          </a:solidFill>
          <a:latin typeface="Arial"/>
          <a:ea typeface="+mn-ea"/>
          <a:cs typeface="+mn-cs"/>
        </a:defRPr>
      </a:lvl3pPr>
      <a:lvl4pPr marL="1599991" indent="-228570" algn="l" defTabSz="457139" rtl="0" eaLnBrk="1" latinLnBrk="0" hangingPunct="1">
        <a:lnSpc>
          <a:spcPct val="90000"/>
        </a:lnSpc>
        <a:spcBef>
          <a:spcPts val="600"/>
        </a:spcBef>
        <a:spcAft>
          <a:spcPts val="800"/>
        </a:spcAft>
        <a:buFont typeface="Arial"/>
        <a:buChar char="•"/>
        <a:defRPr sz="1300" kern="1200">
          <a:solidFill>
            <a:schemeClr val="tx2"/>
          </a:solidFill>
          <a:latin typeface="Arial"/>
          <a:ea typeface="+mn-ea"/>
          <a:cs typeface="+mn-cs"/>
        </a:defRPr>
      </a:lvl4pPr>
      <a:lvl5pPr marL="2057130" indent="-228570" algn="l" defTabSz="457139" rtl="0" eaLnBrk="1" latinLnBrk="0" hangingPunct="1">
        <a:lnSpc>
          <a:spcPct val="90000"/>
        </a:lnSpc>
        <a:spcBef>
          <a:spcPts val="600"/>
        </a:spcBef>
        <a:spcAft>
          <a:spcPts val="800"/>
        </a:spcAft>
        <a:buFont typeface="Arial"/>
        <a:buChar char="•"/>
        <a:defRPr sz="1200" kern="1200">
          <a:solidFill>
            <a:schemeClr val="tx2"/>
          </a:solidFill>
          <a:latin typeface="Arial"/>
          <a:ea typeface="+mn-ea"/>
          <a:cs typeface="+mn-cs"/>
        </a:defRPr>
      </a:lvl5pPr>
      <a:lvl6pPr marL="2514269" indent="-228570" algn="l" defTabSz="457139" rtl="0" eaLnBrk="1" latinLnBrk="0" hangingPunct="1">
        <a:spcBef>
          <a:spcPct val="20000"/>
        </a:spcBef>
        <a:buFont typeface="Arial"/>
        <a:buChar char="•"/>
        <a:defRPr sz="2000" kern="1200">
          <a:solidFill>
            <a:schemeClr val="tx1"/>
          </a:solidFill>
          <a:latin typeface="+mn-lt"/>
          <a:ea typeface="+mn-ea"/>
          <a:cs typeface="+mn-cs"/>
        </a:defRPr>
      </a:lvl6pPr>
      <a:lvl7pPr marL="2971410" indent="-228570" algn="l" defTabSz="457139" rtl="0" eaLnBrk="1" latinLnBrk="0" hangingPunct="1">
        <a:spcBef>
          <a:spcPct val="20000"/>
        </a:spcBef>
        <a:buFont typeface="Arial"/>
        <a:buChar char="•"/>
        <a:defRPr sz="2000" kern="1200">
          <a:solidFill>
            <a:schemeClr val="tx1"/>
          </a:solidFill>
          <a:latin typeface="+mn-lt"/>
          <a:ea typeface="+mn-ea"/>
          <a:cs typeface="+mn-cs"/>
        </a:defRPr>
      </a:lvl7pPr>
      <a:lvl8pPr marL="3428550" indent="-228570" algn="l" defTabSz="457139" rtl="0" eaLnBrk="1" latinLnBrk="0" hangingPunct="1">
        <a:spcBef>
          <a:spcPct val="20000"/>
        </a:spcBef>
        <a:buFont typeface="Arial"/>
        <a:buChar char="•"/>
        <a:defRPr sz="2000" kern="1200">
          <a:solidFill>
            <a:schemeClr val="tx1"/>
          </a:solidFill>
          <a:latin typeface="+mn-lt"/>
          <a:ea typeface="+mn-ea"/>
          <a:cs typeface="+mn-cs"/>
        </a:defRPr>
      </a:lvl8pPr>
      <a:lvl9pPr marL="3885690" indent="-228570" algn="l" defTabSz="45713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39" rtl="0" eaLnBrk="1" latinLnBrk="0" hangingPunct="1">
        <a:defRPr sz="1800" kern="1200">
          <a:solidFill>
            <a:schemeClr val="tx1"/>
          </a:solidFill>
          <a:latin typeface="+mn-lt"/>
          <a:ea typeface="+mn-ea"/>
          <a:cs typeface="+mn-cs"/>
        </a:defRPr>
      </a:lvl1pPr>
      <a:lvl2pPr marL="457139" algn="l" defTabSz="457139" rtl="0" eaLnBrk="1" latinLnBrk="0" hangingPunct="1">
        <a:defRPr sz="1800" kern="1200">
          <a:solidFill>
            <a:schemeClr val="tx1"/>
          </a:solidFill>
          <a:latin typeface="+mn-lt"/>
          <a:ea typeface="+mn-ea"/>
          <a:cs typeface="+mn-cs"/>
        </a:defRPr>
      </a:lvl2pPr>
      <a:lvl3pPr marL="914280" algn="l" defTabSz="457139" rtl="0" eaLnBrk="1" latinLnBrk="0" hangingPunct="1">
        <a:defRPr sz="1800" kern="1200">
          <a:solidFill>
            <a:schemeClr val="tx1"/>
          </a:solidFill>
          <a:latin typeface="+mn-lt"/>
          <a:ea typeface="+mn-ea"/>
          <a:cs typeface="+mn-cs"/>
        </a:defRPr>
      </a:lvl3pPr>
      <a:lvl4pPr marL="1371420" algn="l" defTabSz="457139" rtl="0" eaLnBrk="1" latinLnBrk="0" hangingPunct="1">
        <a:defRPr sz="1800" kern="1200">
          <a:solidFill>
            <a:schemeClr val="tx1"/>
          </a:solidFill>
          <a:latin typeface="+mn-lt"/>
          <a:ea typeface="+mn-ea"/>
          <a:cs typeface="+mn-cs"/>
        </a:defRPr>
      </a:lvl4pPr>
      <a:lvl5pPr marL="1828561" algn="l" defTabSz="457139" rtl="0" eaLnBrk="1" latinLnBrk="0" hangingPunct="1">
        <a:defRPr sz="1800" kern="1200">
          <a:solidFill>
            <a:schemeClr val="tx1"/>
          </a:solidFill>
          <a:latin typeface="+mn-lt"/>
          <a:ea typeface="+mn-ea"/>
          <a:cs typeface="+mn-cs"/>
        </a:defRPr>
      </a:lvl5pPr>
      <a:lvl6pPr marL="2285700" algn="l" defTabSz="457139" rtl="0" eaLnBrk="1" latinLnBrk="0" hangingPunct="1">
        <a:defRPr sz="1800" kern="1200">
          <a:solidFill>
            <a:schemeClr val="tx1"/>
          </a:solidFill>
          <a:latin typeface="+mn-lt"/>
          <a:ea typeface="+mn-ea"/>
          <a:cs typeface="+mn-cs"/>
        </a:defRPr>
      </a:lvl6pPr>
      <a:lvl7pPr marL="2742839" algn="l" defTabSz="457139" rtl="0" eaLnBrk="1" latinLnBrk="0" hangingPunct="1">
        <a:defRPr sz="1800" kern="1200">
          <a:solidFill>
            <a:schemeClr val="tx1"/>
          </a:solidFill>
          <a:latin typeface="+mn-lt"/>
          <a:ea typeface="+mn-ea"/>
          <a:cs typeface="+mn-cs"/>
        </a:defRPr>
      </a:lvl7pPr>
      <a:lvl8pPr marL="3199980" algn="l" defTabSz="457139" rtl="0" eaLnBrk="1" latinLnBrk="0" hangingPunct="1">
        <a:defRPr sz="1800" kern="1200">
          <a:solidFill>
            <a:schemeClr val="tx1"/>
          </a:solidFill>
          <a:latin typeface="+mn-lt"/>
          <a:ea typeface="+mn-ea"/>
          <a:cs typeface="+mn-cs"/>
        </a:defRPr>
      </a:lvl8pPr>
      <a:lvl9pPr marL="3657119" algn="l" defTabSz="45713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256">
          <p15:clr>
            <a:srgbClr val="F26B43"/>
          </p15:clr>
        </p15:guide>
        <p15:guide id="4" pos="7424">
          <p15:clr>
            <a:srgbClr val="F26B43"/>
          </p15:clr>
        </p15:guide>
        <p15:guide id="5" orient="horz" pos="624">
          <p15:clr>
            <a:srgbClr val="F26B43"/>
          </p15:clr>
        </p15:guide>
        <p15:guide id="7" orient="horz" pos="1008">
          <p15:clr>
            <a:srgbClr val="F26B43"/>
          </p15:clr>
        </p15:guide>
        <p15:guide id="8" orient="horz" pos="4104">
          <p15:clr>
            <a:srgbClr val="F26B43"/>
          </p15:clr>
        </p15:guide>
      </p15:sldGuideLst>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97909827"/>
      </p:ext>
    </p:extLst>
  </p:cSld>
  <p:clrMap bg1="lt1" tx1="dk1" bg2="lt2" tx2="dk2" accent1="accent1" accent2="accent2" accent3="accent3" accent4="accent4" accent5="accent5" accent6="accent6" hlink="hlink" folHlink="folHlink"/>
  <p:sldLayoutIdLst>
    <p:sldLayoutId id="2147485198" r:id="rId1"/>
    <p:sldLayoutId id="2147485199" r:id="rId2"/>
    <p:sldLayoutId id="2147485200" r:id="rId3"/>
    <p:sldLayoutId id="2147485201" r:id="rId4"/>
    <p:sldLayoutId id="2147485202" r:id="rId5"/>
    <p:sldLayoutId id="2147485203" r:id="rId6"/>
    <p:sldLayoutId id="2147485204" r:id="rId7"/>
    <p:sldLayoutId id="2147485205" r:id="rId8"/>
    <p:sldLayoutId id="2147485206" r:id="rId9"/>
    <p:sldLayoutId id="2147485207" r:id="rId10"/>
    <p:sldLayoutId id="2147485208" r:id="rId11"/>
    <p:sldLayoutId id="2147485209" r:id="rId1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dt="0"/>
  <p:txStyles>
    <p:titleStyle>
      <a:lvl1pPr algn="l" defTabSz="457139" rtl="0" eaLnBrk="1" latinLnBrk="0" hangingPunct="1">
        <a:spcBef>
          <a:spcPct val="0"/>
        </a:spcBef>
        <a:buNone/>
        <a:defRPr sz="3300" kern="1200">
          <a:solidFill>
            <a:schemeClr val="tx1"/>
          </a:solidFill>
          <a:latin typeface="Arial"/>
          <a:ea typeface="+mj-ea"/>
          <a:cs typeface="+mj-cs"/>
        </a:defRPr>
      </a:lvl1pPr>
    </p:titleStyle>
    <p:bodyStyle>
      <a:lvl1pPr marL="342854" indent="-342854" algn="l" defTabSz="457139" rtl="0" eaLnBrk="1" latinLnBrk="0" hangingPunct="1">
        <a:spcBef>
          <a:spcPct val="20000"/>
        </a:spcBef>
        <a:buFont typeface="Arial"/>
        <a:buChar char="•"/>
        <a:defRPr sz="1600" kern="1200">
          <a:solidFill>
            <a:schemeClr val="tx1"/>
          </a:solidFill>
          <a:latin typeface="Arial"/>
          <a:ea typeface="+mn-ea"/>
          <a:cs typeface="+mn-cs"/>
        </a:defRPr>
      </a:lvl1pPr>
      <a:lvl2pPr marL="742852" indent="-285713" algn="l" defTabSz="457139" rtl="0" eaLnBrk="1" latinLnBrk="0" hangingPunct="1">
        <a:spcBef>
          <a:spcPct val="20000"/>
        </a:spcBef>
        <a:buFont typeface="Arial"/>
        <a:buChar char="•"/>
        <a:defRPr sz="1600" kern="1200">
          <a:solidFill>
            <a:schemeClr val="tx1"/>
          </a:solidFill>
          <a:latin typeface="Arial"/>
          <a:ea typeface="+mn-ea"/>
          <a:cs typeface="+mn-cs"/>
        </a:defRPr>
      </a:lvl2pPr>
      <a:lvl3pPr marL="1142850" indent="-228570" algn="l" defTabSz="457139" rtl="0" eaLnBrk="1" latinLnBrk="0" hangingPunct="1">
        <a:spcBef>
          <a:spcPct val="20000"/>
        </a:spcBef>
        <a:buFont typeface="Arial"/>
        <a:buChar char="•"/>
        <a:defRPr sz="1500" kern="1200">
          <a:solidFill>
            <a:schemeClr val="tx1"/>
          </a:solidFill>
          <a:latin typeface="Arial"/>
          <a:ea typeface="+mn-ea"/>
          <a:cs typeface="+mn-cs"/>
        </a:defRPr>
      </a:lvl3pPr>
      <a:lvl4pPr marL="1599991" indent="-228570" algn="l" defTabSz="457139" rtl="0" eaLnBrk="1" latinLnBrk="0" hangingPunct="1">
        <a:spcBef>
          <a:spcPct val="20000"/>
        </a:spcBef>
        <a:buFont typeface="Arial"/>
        <a:buChar char="•"/>
        <a:defRPr sz="1300" kern="1200">
          <a:solidFill>
            <a:schemeClr val="tx1"/>
          </a:solidFill>
          <a:latin typeface="Arial"/>
          <a:ea typeface="+mn-ea"/>
          <a:cs typeface="+mn-cs"/>
        </a:defRPr>
      </a:lvl4pPr>
      <a:lvl5pPr marL="2057130" indent="-228570" algn="l" defTabSz="457139" rtl="0" eaLnBrk="1" latinLnBrk="0" hangingPunct="1">
        <a:spcBef>
          <a:spcPct val="20000"/>
        </a:spcBef>
        <a:buFont typeface="Arial"/>
        <a:buChar char="•"/>
        <a:defRPr sz="1200" kern="1200">
          <a:solidFill>
            <a:schemeClr val="tx1"/>
          </a:solidFill>
          <a:latin typeface="Arial"/>
          <a:ea typeface="+mn-ea"/>
          <a:cs typeface="+mn-cs"/>
        </a:defRPr>
      </a:lvl5pPr>
      <a:lvl6pPr marL="2514269" indent="-228570" algn="l" defTabSz="457139" rtl="0" eaLnBrk="1" latinLnBrk="0" hangingPunct="1">
        <a:spcBef>
          <a:spcPct val="20000"/>
        </a:spcBef>
        <a:buFont typeface="Arial"/>
        <a:buChar char="•"/>
        <a:defRPr sz="2000" kern="1200">
          <a:solidFill>
            <a:schemeClr val="tx1"/>
          </a:solidFill>
          <a:latin typeface="+mn-lt"/>
          <a:ea typeface="+mn-ea"/>
          <a:cs typeface="+mn-cs"/>
        </a:defRPr>
      </a:lvl6pPr>
      <a:lvl7pPr marL="2971410" indent="-228570" algn="l" defTabSz="457139" rtl="0" eaLnBrk="1" latinLnBrk="0" hangingPunct="1">
        <a:spcBef>
          <a:spcPct val="20000"/>
        </a:spcBef>
        <a:buFont typeface="Arial"/>
        <a:buChar char="•"/>
        <a:defRPr sz="2000" kern="1200">
          <a:solidFill>
            <a:schemeClr val="tx1"/>
          </a:solidFill>
          <a:latin typeface="+mn-lt"/>
          <a:ea typeface="+mn-ea"/>
          <a:cs typeface="+mn-cs"/>
        </a:defRPr>
      </a:lvl7pPr>
      <a:lvl8pPr marL="3428550" indent="-228570" algn="l" defTabSz="457139" rtl="0" eaLnBrk="1" latinLnBrk="0" hangingPunct="1">
        <a:spcBef>
          <a:spcPct val="20000"/>
        </a:spcBef>
        <a:buFont typeface="Arial"/>
        <a:buChar char="•"/>
        <a:defRPr sz="2000" kern="1200">
          <a:solidFill>
            <a:schemeClr val="tx1"/>
          </a:solidFill>
          <a:latin typeface="+mn-lt"/>
          <a:ea typeface="+mn-ea"/>
          <a:cs typeface="+mn-cs"/>
        </a:defRPr>
      </a:lvl8pPr>
      <a:lvl9pPr marL="3885690" indent="-228570" algn="l" defTabSz="45713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39" rtl="0" eaLnBrk="1" latinLnBrk="0" hangingPunct="1">
        <a:defRPr sz="1800" kern="1200">
          <a:solidFill>
            <a:schemeClr val="tx1"/>
          </a:solidFill>
          <a:latin typeface="+mn-lt"/>
          <a:ea typeface="+mn-ea"/>
          <a:cs typeface="+mn-cs"/>
        </a:defRPr>
      </a:lvl1pPr>
      <a:lvl2pPr marL="457139" algn="l" defTabSz="457139" rtl="0" eaLnBrk="1" latinLnBrk="0" hangingPunct="1">
        <a:defRPr sz="1800" kern="1200">
          <a:solidFill>
            <a:schemeClr val="tx1"/>
          </a:solidFill>
          <a:latin typeface="+mn-lt"/>
          <a:ea typeface="+mn-ea"/>
          <a:cs typeface="+mn-cs"/>
        </a:defRPr>
      </a:lvl2pPr>
      <a:lvl3pPr marL="914280" algn="l" defTabSz="457139" rtl="0" eaLnBrk="1" latinLnBrk="0" hangingPunct="1">
        <a:defRPr sz="1800" kern="1200">
          <a:solidFill>
            <a:schemeClr val="tx1"/>
          </a:solidFill>
          <a:latin typeface="+mn-lt"/>
          <a:ea typeface="+mn-ea"/>
          <a:cs typeface="+mn-cs"/>
        </a:defRPr>
      </a:lvl3pPr>
      <a:lvl4pPr marL="1371420" algn="l" defTabSz="457139" rtl="0" eaLnBrk="1" latinLnBrk="0" hangingPunct="1">
        <a:defRPr sz="1800" kern="1200">
          <a:solidFill>
            <a:schemeClr val="tx1"/>
          </a:solidFill>
          <a:latin typeface="+mn-lt"/>
          <a:ea typeface="+mn-ea"/>
          <a:cs typeface="+mn-cs"/>
        </a:defRPr>
      </a:lvl4pPr>
      <a:lvl5pPr marL="1828561" algn="l" defTabSz="457139" rtl="0" eaLnBrk="1" latinLnBrk="0" hangingPunct="1">
        <a:defRPr sz="1800" kern="1200">
          <a:solidFill>
            <a:schemeClr val="tx1"/>
          </a:solidFill>
          <a:latin typeface="+mn-lt"/>
          <a:ea typeface="+mn-ea"/>
          <a:cs typeface="+mn-cs"/>
        </a:defRPr>
      </a:lvl5pPr>
      <a:lvl6pPr marL="2285700" algn="l" defTabSz="457139" rtl="0" eaLnBrk="1" latinLnBrk="0" hangingPunct="1">
        <a:defRPr sz="1800" kern="1200">
          <a:solidFill>
            <a:schemeClr val="tx1"/>
          </a:solidFill>
          <a:latin typeface="+mn-lt"/>
          <a:ea typeface="+mn-ea"/>
          <a:cs typeface="+mn-cs"/>
        </a:defRPr>
      </a:lvl6pPr>
      <a:lvl7pPr marL="2742839" algn="l" defTabSz="457139" rtl="0" eaLnBrk="1" latinLnBrk="0" hangingPunct="1">
        <a:defRPr sz="1800" kern="1200">
          <a:solidFill>
            <a:schemeClr val="tx1"/>
          </a:solidFill>
          <a:latin typeface="+mn-lt"/>
          <a:ea typeface="+mn-ea"/>
          <a:cs typeface="+mn-cs"/>
        </a:defRPr>
      </a:lvl7pPr>
      <a:lvl8pPr marL="3199980" algn="l" defTabSz="457139" rtl="0" eaLnBrk="1" latinLnBrk="0" hangingPunct="1">
        <a:defRPr sz="1800" kern="1200">
          <a:solidFill>
            <a:schemeClr val="tx1"/>
          </a:solidFill>
          <a:latin typeface="+mn-lt"/>
          <a:ea typeface="+mn-ea"/>
          <a:cs typeface="+mn-cs"/>
        </a:defRPr>
      </a:lvl8pPr>
      <a:lvl9pPr marL="3657119" algn="l" defTabSz="45713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8495" y="152400"/>
            <a:ext cx="11371232" cy="914400"/>
          </a:xfrm>
          <a:prstGeom prst="rect">
            <a:avLst/>
          </a:prstGeom>
        </p:spPr>
        <p:txBody>
          <a:bodyPr vert="horz" lIns="0" tIns="0" rIns="91430" bIns="0" rtlCol="0" anchor="b" anchorCtr="0">
            <a:normAutofit/>
          </a:bodyPr>
          <a:lstStyle/>
          <a:p>
            <a:endParaRPr lang="en-US" dirty="0"/>
          </a:p>
        </p:txBody>
      </p:sp>
      <p:sp>
        <p:nvSpPr>
          <p:cNvPr id="3" name="Text Placeholder 2"/>
          <p:cNvSpPr>
            <a:spLocks noGrp="1"/>
          </p:cNvSpPr>
          <p:nvPr>
            <p:ph type="body" idx="1"/>
          </p:nvPr>
        </p:nvSpPr>
        <p:spPr>
          <a:xfrm>
            <a:off x="423333" y="1608669"/>
            <a:ext cx="11358032" cy="4525963"/>
          </a:xfrm>
          <a:prstGeom prst="rect">
            <a:avLst/>
          </a:prstGeom>
        </p:spPr>
        <p:txBody>
          <a:bodyPr vert="horz" lIns="0" tIns="0" rIns="0" bIns="0" rtlCol="0">
            <a:noAutofit/>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5"/>
          <p:cNvSpPr>
            <a:spLocks noGrp="1"/>
          </p:cNvSpPr>
          <p:nvPr>
            <p:ph type="sldNum" sz="quarter" idx="4"/>
          </p:nvPr>
        </p:nvSpPr>
        <p:spPr>
          <a:xfrm>
            <a:off x="428494" y="6291885"/>
            <a:ext cx="316573" cy="365125"/>
          </a:xfrm>
          <a:prstGeom prst="rect">
            <a:avLst/>
          </a:prstGeom>
          <a:ln>
            <a:noFill/>
          </a:ln>
        </p:spPr>
        <p:txBody>
          <a:bodyPr lIns="0" tIns="0" rIns="0" bIns="0" anchor="ctr" anchorCtr="0"/>
          <a:lstStyle>
            <a:lvl1pPr algn="l">
              <a:defRPr sz="1000">
                <a:solidFill>
                  <a:srgbClr val="101D3A"/>
                </a:solidFill>
              </a:defRPr>
            </a:lvl1pPr>
          </a:lstStyle>
          <a:p>
            <a:fld id="{23750D03-48AD-2741-AECD-41D901562598}" type="slidenum">
              <a:rPr lang="en-US" smtClean="0"/>
              <a:pPr/>
              <a:t>‹#›</a:t>
            </a:fld>
            <a:endParaRPr lang="en-US" dirty="0"/>
          </a:p>
        </p:txBody>
      </p:sp>
      <p:sp>
        <p:nvSpPr>
          <p:cNvPr id="14" name="Footer Placeholder 4"/>
          <p:cNvSpPr>
            <a:spLocks noGrp="1"/>
          </p:cNvSpPr>
          <p:nvPr>
            <p:ph type="ftr" sz="quarter" idx="3"/>
          </p:nvPr>
        </p:nvSpPr>
        <p:spPr>
          <a:xfrm>
            <a:off x="879759" y="6291885"/>
            <a:ext cx="5166676" cy="365125"/>
          </a:xfrm>
          <a:prstGeom prst="rect">
            <a:avLst/>
          </a:prstGeom>
        </p:spPr>
        <p:txBody>
          <a:bodyPr lIns="0" tIns="0" rIns="0" bIns="0" anchor="ctr" anchorCtr="0"/>
          <a:lstStyle>
            <a:lvl1pPr algn="l">
              <a:defRPr sz="1000">
                <a:solidFill>
                  <a:srgbClr val="13294B"/>
                </a:solidFill>
              </a:defRPr>
            </a:lvl1pPr>
          </a:lstStyle>
          <a:p>
            <a:endParaRPr lang="en-US" dirty="0"/>
          </a:p>
        </p:txBody>
      </p:sp>
    </p:spTree>
    <p:extLst>
      <p:ext uri="{BB962C8B-B14F-4D97-AF65-F5344CB8AC3E}">
        <p14:creationId xmlns:p14="http://schemas.microsoft.com/office/powerpoint/2010/main" val="3303288922"/>
      </p:ext>
    </p:extLst>
  </p:cSld>
  <p:clrMap bg1="lt1" tx1="dk1" bg2="lt2" tx2="dk2" accent1="accent1" accent2="accent2" accent3="accent3" accent4="accent4" accent5="accent5" accent6="accent6" hlink="hlink" folHlink="folHlink"/>
  <p:sldLayoutIdLst>
    <p:sldLayoutId id="2147485252" r:id="rId1"/>
    <p:sldLayoutId id="2147485253" r:id="rId2"/>
    <p:sldLayoutId id="2147485254" r:id="rId3"/>
    <p:sldLayoutId id="2147485255" r:id="rId4"/>
    <p:sldLayoutId id="2147485256" r:id="rId5"/>
    <p:sldLayoutId id="2147485257" r:id="rId6"/>
    <p:sldLayoutId id="2147485258" r:id="rId7"/>
    <p:sldLayoutId id="2147485259" r:id="rId8"/>
    <p:sldLayoutId id="2147485260" r:id="rId9"/>
    <p:sldLayoutId id="2147485262" r:id="rId10"/>
    <p:sldLayoutId id="2147485263"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dt="0"/>
  <p:txStyles>
    <p:titleStyle>
      <a:lvl1pPr algn="l" defTabSz="457139" rtl="0" eaLnBrk="1" latinLnBrk="0" hangingPunct="1">
        <a:lnSpc>
          <a:spcPts val="3000"/>
        </a:lnSpc>
        <a:spcBef>
          <a:spcPct val="0"/>
        </a:spcBef>
        <a:buNone/>
        <a:defRPr sz="2800" kern="1200">
          <a:solidFill>
            <a:srgbClr val="007DBA"/>
          </a:solidFill>
          <a:latin typeface="Arial"/>
          <a:ea typeface="+mj-ea"/>
          <a:cs typeface="+mj-cs"/>
        </a:defRPr>
      </a:lvl1pPr>
    </p:titleStyle>
    <p:bodyStyle>
      <a:lvl1pPr marL="342854" indent="-342854"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1pPr>
      <a:lvl2pPr marL="742852" indent="-285713"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2pPr>
      <a:lvl3pPr marL="1142850" indent="-228570" algn="l" defTabSz="457139" rtl="0" eaLnBrk="1" latinLnBrk="0" hangingPunct="1">
        <a:lnSpc>
          <a:spcPct val="90000"/>
        </a:lnSpc>
        <a:spcBef>
          <a:spcPts val="600"/>
        </a:spcBef>
        <a:spcAft>
          <a:spcPts val="800"/>
        </a:spcAft>
        <a:buFont typeface="Arial"/>
        <a:buChar char="•"/>
        <a:defRPr sz="1500" kern="1200">
          <a:solidFill>
            <a:schemeClr val="tx2"/>
          </a:solidFill>
          <a:latin typeface="Arial"/>
          <a:ea typeface="+mn-ea"/>
          <a:cs typeface="+mn-cs"/>
        </a:defRPr>
      </a:lvl3pPr>
      <a:lvl4pPr marL="1599991" indent="-228570" algn="l" defTabSz="457139" rtl="0" eaLnBrk="1" latinLnBrk="0" hangingPunct="1">
        <a:lnSpc>
          <a:spcPct val="90000"/>
        </a:lnSpc>
        <a:spcBef>
          <a:spcPts val="600"/>
        </a:spcBef>
        <a:spcAft>
          <a:spcPts val="800"/>
        </a:spcAft>
        <a:buFont typeface="Arial"/>
        <a:buChar char="•"/>
        <a:defRPr sz="1300" kern="1200">
          <a:solidFill>
            <a:schemeClr val="tx2"/>
          </a:solidFill>
          <a:latin typeface="Arial"/>
          <a:ea typeface="+mn-ea"/>
          <a:cs typeface="+mn-cs"/>
        </a:defRPr>
      </a:lvl4pPr>
      <a:lvl5pPr marL="2057130" indent="-228570" algn="l" defTabSz="457139" rtl="0" eaLnBrk="1" latinLnBrk="0" hangingPunct="1">
        <a:lnSpc>
          <a:spcPct val="90000"/>
        </a:lnSpc>
        <a:spcBef>
          <a:spcPts val="600"/>
        </a:spcBef>
        <a:spcAft>
          <a:spcPts val="800"/>
        </a:spcAft>
        <a:buFont typeface="Arial"/>
        <a:buChar char="•"/>
        <a:defRPr sz="1200" kern="1200">
          <a:solidFill>
            <a:schemeClr val="tx2"/>
          </a:solidFill>
          <a:latin typeface="Arial"/>
          <a:ea typeface="+mn-ea"/>
          <a:cs typeface="+mn-cs"/>
        </a:defRPr>
      </a:lvl5pPr>
      <a:lvl6pPr marL="2514269" indent="-228570" algn="l" defTabSz="457139" rtl="0" eaLnBrk="1" latinLnBrk="0" hangingPunct="1">
        <a:spcBef>
          <a:spcPct val="20000"/>
        </a:spcBef>
        <a:buFont typeface="Arial"/>
        <a:buChar char="•"/>
        <a:defRPr sz="2000" kern="1200">
          <a:solidFill>
            <a:schemeClr val="tx1"/>
          </a:solidFill>
          <a:latin typeface="+mn-lt"/>
          <a:ea typeface="+mn-ea"/>
          <a:cs typeface="+mn-cs"/>
        </a:defRPr>
      </a:lvl6pPr>
      <a:lvl7pPr marL="2971410" indent="-228570" algn="l" defTabSz="457139" rtl="0" eaLnBrk="1" latinLnBrk="0" hangingPunct="1">
        <a:spcBef>
          <a:spcPct val="20000"/>
        </a:spcBef>
        <a:buFont typeface="Arial"/>
        <a:buChar char="•"/>
        <a:defRPr sz="2000" kern="1200">
          <a:solidFill>
            <a:schemeClr val="tx1"/>
          </a:solidFill>
          <a:latin typeface="+mn-lt"/>
          <a:ea typeface="+mn-ea"/>
          <a:cs typeface="+mn-cs"/>
        </a:defRPr>
      </a:lvl7pPr>
      <a:lvl8pPr marL="3428550" indent="-228570" algn="l" defTabSz="457139" rtl="0" eaLnBrk="1" latinLnBrk="0" hangingPunct="1">
        <a:spcBef>
          <a:spcPct val="20000"/>
        </a:spcBef>
        <a:buFont typeface="Arial"/>
        <a:buChar char="•"/>
        <a:defRPr sz="2000" kern="1200">
          <a:solidFill>
            <a:schemeClr val="tx1"/>
          </a:solidFill>
          <a:latin typeface="+mn-lt"/>
          <a:ea typeface="+mn-ea"/>
          <a:cs typeface="+mn-cs"/>
        </a:defRPr>
      </a:lvl8pPr>
      <a:lvl9pPr marL="3885690" indent="-228570" algn="l" defTabSz="45713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39" rtl="0" eaLnBrk="1" latinLnBrk="0" hangingPunct="1">
        <a:defRPr sz="1800" kern="1200">
          <a:solidFill>
            <a:schemeClr val="tx1"/>
          </a:solidFill>
          <a:latin typeface="+mn-lt"/>
          <a:ea typeface="+mn-ea"/>
          <a:cs typeface="+mn-cs"/>
        </a:defRPr>
      </a:lvl1pPr>
      <a:lvl2pPr marL="457139" algn="l" defTabSz="457139" rtl="0" eaLnBrk="1" latinLnBrk="0" hangingPunct="1">
        <a:defRPr sz="1800" kern="1200">
          <a:solidFill>
            <a:schemeClr val="tx1"/>
          </a:solidFill>
          <a:latin typeface="+mn-lt"/>
          <a:ea typeface="+mn-ea"/>
          <a:cs typeface="+mn-cs"/>
        </a:defRPr>
      </a:lvl2pPr>
      <a:lvl3pPr marL="914280" algn="l" defTabSz="457139" rtl="0" eaLnBrk="1" latinLnBrk="0" hangingPunct="1">
        <a:defRPr sz="1800" kern="1200">
          <a:solidFill>
            <a:schemeClr val="tx1"/>
          </a:solidFill>
          <a:latin typeface="+mn-lt"/>
          <a:ea typeface="+mn-ea"/>
          <a:cs typeface="+mn-cs"/>
        </a:defRPr>
      </a:lvl3pPr>
      <a:lvl4pPr marL="1371420" algn="l" defTabSz="457139" rtl="0" eaLnBrk="1" latinLnBrk="0" hangingPunct="1">
        <a:defRPr sz="1800" kern="1200">
          <a:solidFill>
            <a:schemeClr val="tx1"/>
          </a:solidFill>
          <a:latin typeface="+mn-lt"/>
          <a:ea typeface="+mn-ea"/>
          <a:cs typeface="+mn-cs"/>
        </a:defRPr>
      </a:lvl4pPr>
      <a:lvl5pPr marL="1828561" algn="l" defTabSz="457139" rtl="0" eaLnBrk="1" latinLnBrk="0" hangingPunct="1">
        <a:defRPr sz="1800" kern="1200">
          <a:solidFill>
            <a:schemeClr val="tx1"/>
          </a:solidFill>
          <a:latin typeface="+mn-lt"/>
          <a:ea typeface="+mn-ea"/>
          <a:cs typeface="+mn-cs"/>
        </a:defRPr>
      </a:lvl5pPr>
      <a:lvl6pPr marL="2285700" algn="l" defTabSz="457139" rtl="0" eaLnBrk="1" latinLnBrk="0" hangingPunct="1">
        <a:defRPr sz="1800" kern="1200">
          <a:solidFill>
            <a:schemeClr val="tx1"/>
          </a:solidFill>
          <a:latin typeface="+mn-lt"/>
          <a:ea typeface="+mn-ea"/>
          <a:cs typeface="+mn-cs"/>
        </a:defRPr>
      </a:lvl6pPr>
      <a:lvl7pPr marL="2742839" algn="l" defTabSz="457139" rtl="0" eaLnBrk="1" latinLnBrk="0" hangingPunct="1">
        <a:defRPr sz="1800" kern="1200">
          <a:solidFill>
            <a:schemeClr val="tx1"/>
          </a:solidFill>
          <a:latin typeface="+mn-lt"/>
          <a:ea typeface="+mn-ea"/>
          <a:cs typeface="+mn-cs"/>
        </a:defRPr>
      </a:lvl7pPr>
      <a:lvl8pPr marL="3199980" algn="l" defTabSz="457139" rtl="0" eaLnBrk="1" latinLnBrk="0" hangingPunct="1">
        <a:defRPr sz="1800" kern="1200">
          <a:solidFill>
            <a:schemeClr val="tx1"/>
          </a:solidFill>
          <a:latin typeface="+mn-lt"/>
          <a:ea typeface="+mn-ea"/>
          <a:cs typeface="+mn-cs"/>
        </a:defRPr>
      </a:lvl8pPr>
      <a:lvl9pPr marL="3657119" algn="l" defTabSz="45713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256">
          <p15:clr>
            <a:srgbClr val="F26B43"/>
          </p15:clr>
        </p15:guide>
        <p15:guide id="4" pos="7424">
          <p15:clr>
            <a:srgbClr val="F26B43"/>
          </p15:clr>
        </p15:guide>
        <p15:guide id="5" orient="horz" pos="624">
          <p15:clr>
            <a:srgbClr val="F26B43"/>
          </p15:clr>
        </p15:guide>
        <p15:guide id="7" orient="horz" pos="1008">
          <p15:clr>
            <a:srgbClr val="F26B43"/>
          </p15:clr>
        </p15:guide>
        <p15:guide id="8" orient="horz" pos="4104">
          <p15:clr>
            <a:srgbClr val="F26B43"/>
          </p15:clr>
        </p15:guide>
      </p15:sldGuideLst>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8" name="Picture 7" descr="A close up of a sign&#10;&#10;Description automatically generated">
            <a:extLst>
              <a:ext uri="{FF2B5EF4-FFF2-40B4-BE49-F238E27FC236}">
                <a16:creationId xmlns:a16="http://schemas.microsoft.com/office/drawing/2014/main" id="{B4CCBE2E-CAAE-B74A-AD06-6C8F94F20E4C}"/>
              </a:ext>
            </a:extLst>
          </p:cNvPr>
          <p:cNvPicPr>
            <a:picLocks noChangeAspect="1"/>
          </p:cNvPicPr>
          <p:nvPr userDrawn="1"/>
        </p:nvPicPr>
        <p:blipFill>
          <a:blip r:embed="rId26" cstate="screen">
            <a:alphaModFix amt="60000"/>
            <a:extLst>
              <a:ext uri="{28A0092B-C50C-407E-A947-70E740481C1C}">
                <a14:useLocalDpi xmlns:a14="http://schemas.microsoft.com/office/drawing/2010/main"/>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4140980778"/>
      </p:ext>
    </p:extLst>
  </p:cSld>
  <p:clrMap bg1="lt1" tx1="dk1" bg2="lt2" tx2="dk2" accent1="accent1" accent2="accent2" accent3="accent3" accent4="accent4" accent5="accent5" accent6="accent6" hlink="hlink" folHlink="folHlink"/>
  <p:sldLayoutIdLst>
    <p:sldLayoutId id="2147485265" r:id="rId1"/>
    <p:sldLayoutId id="2147485266" r:id="rId2"/>
    <p:sldLayoutId id="2147485267" r:id="rId3"/>
    <p:sldLayoutId id="2147485268" r:id="rId4"/>
    <p:sldLayoutId id="2147485269" r:id="rId5"/>
    <p:sldLayoutId id="2147485270" r:id="rId6"/>
    <p:sldLayoutId id="2147485271" r:id="rId7"/>
    <p:sldLayoutId id="2147485272" r:id="rId8"/>
    <p:sldLayoutId id="2147485273" r:id="rId9"/>
    <p:sldLayoutId id="2147485274" r:id="rId10"/>
    <p:sldLayoutId id="2147485275" r:id="rId11"/>
    <p:sldLayoutId id="2147485276" r:id="rId12"/>
    <p:sldLayoutId id="2147485277" r:id="rId13"/>
    <p:sldLayoutId id="2147485278" r:id="rId14"/>
    <p:sldLayoutId id="2147485279" r:id="rId15"/>
    <p:sldLayoutId id="2147485280" r:id="rId16"/>
    <p:sldLayoutId id="2147485281" r:id="rId17"/>
    <p:sldLayoutId id="2147485282" r:id="rId18"/>
    <p:sldLayoutId id="2147485283" r:id="rId19"/>
    <p:sldLayoutId id="2147485284" r:id="rId20"/>
    <p:sldLayoutId id="2147485285" r:id="rId21"/>
    <p:sldLayoutId id="2147485286" r:id="rId22"/>
    <p:sldLayoutId id="2147485287" r:id="rId23"/>
    <p:sldLayoutId id="2147485288" r:id="rId24"/>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olo Testo"/>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Titolo Testo</a:t>
            </a:r>
          </a:p>
        </p:txBody>
      </p:sp>
      <p:sp>
        <p:nvSpPr>
          <p:cNvPr id="3" name="Corpo livello uno…"/>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Corpo livello uno</a:t>
            </a:r>
          </a:p>
          <a:p>
            <a:pPr lvl="1"/>
            <a:r>
              <a:t>Corpo livello due</a:t>
            </a:r>
          </a:p>
          <a:p>
            <a:pPr lvl="2"/>
            <a:r>
              <a:t>Corpo livello tre</a:t>
            </a:r>
          </a:p>
          <a:p>
            <a:pPr lvl="3"/>
            <a:r>
              <a:t>Corpo livello quattro</a:t>
            </a:r>
          </a:p>
          <a:p>
            <a:pPr lvl="4"/>
            <a:r>
              <a:t>Corpo livello cinque</a:t>
            </a:r>
          </a:p>
        </p:txBody>
      </p:sp>
    </p:spTree>
    <p:extLst>
      <p:ext uri="{BB962C8B-B14F-4D97-AF65-F5344CB8AC3E}">
        <p14:creationId xmlns:p14="http://schemas.microsoft.com/office/powerpoint/2010/main" val="3422574700"/>
      </p:ext>
    </p:extLst>
  </p:cSld>
  <p:clrMap bg1="lt1" tx1="dk1" bg2="lt2" tx2="dk2" accent1="accent1" accent2="accent2" accent3="accent3" accent4="accent4" accent5="accent5" accent6="accent6" hlink="hlink" folHlink="folHlink"/>
  <p:sldLayoutIdLst>
    <p:sldLayoutId id="2147485290" r:id="rId1"/>
    <p:sldLayoutId id="2147485291" r:id="rId2"/>
    <p:sldLayoutId id="2147485292" r:id="rId3"/>
    <p:sldLayoutId id="2147485293" r:id="rId4"/>
    <p:sldLayoutId id="2147485294" r:id="rId5"/>
    <p:sldLayoutId id="2147485295" r:id="rId6"/>
    <p:sldLayoutId id="2147485296" r:id="rId7"/>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Helvetica"/>
        <a:buChar char="•"/>
        <a:tabLst/>
        <a:defRPr sz="2800" b="0" i="0" u="none" strike="noStrike" cap="none" spc="0" baseline="0">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Helvetica"/>
        <a:buChar char="•"/>
        <a:tabLst/>
        <a:defRPr sz="2800" b="0" i="0" u="none" strike="noStrike" cap="none" spc="0" baseline="0">
          <a:solidFill>
            <a:srgbClr val="000000"/>
          </a:solidFill>
          <a:uFillTx/>
          <a:latin typeface="+mn-lt"/>
          <a:ea typeface="+mn-ea"/>
          <a:cs typeface="+mn-cs"/>
          <a:sym typeface="Calibri"/>
        </a:defRPr>
      </a:lvl2pPr>
      <a:lvl3pPr marL="1234439" marR="0" indent="-320039" algn="l" defTabSz="914400" rtl="0" latinLnBrk="0">
        <a:lnSpc>
          <a:spcPct val="90000"/>
        </a:lnSpc>
        <a:spcBef>
          <a:spcPts val="1000"/>
        </a:spcBef>
        <a:spcAft>
          <a:spcPts val="0"/>
        </a:spcAft>
        <a:buClrTx/>
        <a:buSzPct val="100000"/>
        <a:buFont typeface="Helvetica"/>
        <a:buChar char="•"/>
        <a:tabLst/>
        <a:defRPr sz="2800" b="0" i="0" u="none" strike="noStrike" cap="none" spc="0" baseline="0">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Helvetica"/>
        <a:buChar char="•"/>
        <a:tabLst/>
        <a:defRPr sz="2800" b="0" i="0" u="none" strike="noStrike" cap="none" spc="0" baseline="0">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Helvetica"/>
        <a:buChar char="•"/>
        <a:tabLst/>
        <a:defRPr sz="2800" b="0" i="0" u="none" strike="noStrike" cap="none" spc="0" baseline="0">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Helvetica"/>
        <a:buChar char="•"/>
        <a:tabLst/>
        <a:defRPr sz="2800" b="0" i="0" u="none" strike="noStrike" cap="none" spc="0" baseline="0">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Helvetica"/>
        <a:buChar char="•"/>
        <a:tabLst/>
        <a:defRPr sz="2800" b="0" i="0" u="none" strike="noStrike" cap="none" spc="0" baseline="0">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Helvetica"/>
        <a:buChar char="•"/>
        <a:tabLst/>
        <a:defRPr sz="2800" b="0" i="0" u="none" strike="noStrike" cap="none" spc="0" baseline="0">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Helvetica"/>
        <a:buChar char="•"/>
        <a:tabLst/>
        <a:defRPr sz="2800" b="0" i="0" u="none" strike="noStrike" cap="none" spc="0" baseline="0">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AD370F-12A8-DF46-ACC9-164F6DDFE2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B180DA7-FDF2-4943-A92E-7C20540B8D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56C75B-713B-C94F-8D09-A58F7A3D34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CE9556-9D33-2242-A7BB-B9CBA37E73BA}" type="datetimeFigureOut">
              <a:rPr lang="en-US" smtClean="0"/>
              <a:t>6/1/26</a:t>
            </a:fld>
            <a:endParaRPr lang="en-US"/>
          </a:p>
        </p:txBody>
      </p:sp>
      <p:sp>
        <p:nvSpPr>
          <p:cNvPr id="5" name="Footer Placeholder 4">
            <a:extLst>
              <a:ext uri="{FF2B5EF4-FFF2-40B4-BE49-F238E27FC236}">
                <a16:creationId xmlns:a16="http://schemas.microsoft.com/office/drawing/2014/main" id="{2298A1D0-7D7A-7C4A-A33B-525C85AD02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446A8AD-FFCB-7246-A9F2-483780FFCF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8179AC-B8CB-FE45-B727-6BE3EDC4B8D1}" type="slidenum">
              <a:rPr lang="en-US" smtClean="0"/>
              <a:t>‹#›</a:t>
            </a:fld>
            <a:endParaRPr lang="en-US"/>
          </a:p>
        </p:txBody>
      </p:sp>
    </p:spTree>
    <p:extLst>
      <p:ext uri="{BB962C8B-B14F-4D97-AF65-F5344CB8AC3E}">
        <p14:creationId xmlns:p14="http://schemas.microsoft.com/office/powerpoint/2010/main" val="3072189555"/>
      </p:ext>
    </p:extLst>
  </p:cSld>
  <p:clrMap bg1="lt1" tx1="dk1" bg2="lt2" tx2="dk2" accent1="accent1" accent2="accent2" accent3="accent3" accent4="accent4" accent5="accent5" accent6="accent6" hlink="hlink" folHlink="folHlink"/>
  <p:sldLayoutIdLst>
    <p:sldLayoutId id="2147485298" r:id="rId1"/>
    <p:sldLayoutId id="2147485299" r:id="rId2"/>
    <p:sldLayoutId id="2147485300" r:id="rId3"/>
    <p:sldLayoutId id="2147485301" r:id="rId4"/>
    <p:sldLayoutId id="2147485302" r:id="rId5"/>
    <p:sldLayoutId id="2147485303" r:id="rId6"/>
    <p:sldLayoutId id="2147485304" r:id="rId7"/>
    <p:sldLayoutId id="2147485305" r:id="rId8"/>
    <p:sldLayoutId id="2147485306" r:id="rId9"/>
    <p:sldLayoutId id="2147485307" r:id="rId10"/>
    <p:sldLayoutId id="2147485308" r:id="rId11"/>
    <p:sldLayoutId id="2147485309" r:id="rId1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5F9255-268B-4C84-92F4-5CFA2FB4F8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SG"/>
          </a:p>
        </p:txBody>
      </p:sp>
      <p:sp>
        <p:nvSpPr>
          <p:cNvPr id="3" name="Text Placeholder 2">
            <a:extLst>
              <a:ext uri="{FF2B5EF4-FFF2-40B4-BE49-F238E27FC236}">
                <a16:creationId xmlns:a16="http://schemas.microsoft.com/office/drawing/2014/main" id="{6F9A6BD2-306D-43EF-B0BE-93FCA80D76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4" name="Date Placeholder 3">
            <a:extLst>
              <a:ext uri="{FF2B5EF4-FFF2-40B4-BE49-F238E27FC236}">
                <a16:creationId xmlns:a16="http://schemas.microsoft.com/office/drawing/2014/main" id="{6857722B-4B40-4780-89FA-DC8901EDC8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EBE6F7-14F0-40CB-8AC1-9286A9E2664E}" type="datetimeFigureOut">
              <a:rPr lang="en-SG" smtClean="0"/>
              <a:t>1/6/26</a:t>
            </a:fld>
            <a:endParaRPr lang="en-SG"/>
          </a:p>
        </p:txBody>
      </p:sp>
      <p:sp>
        <p:nvSpPr>
          <p:cNvPr id="5" name="Footer Placeholder 4">
            <a:extLst>
              <a:ext uri="{FF2B5EF4-FFF2-40B4-BE49-F238E27FC236}">
                <a16:creationId xmlns:a16="http://schemas.microsoft.com/office/drawing/2014/main" id="{8EF2348C-C572-42B1-9DBC-54653EFC3C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SG"/>
          </a:p>
        </p:txBody>
      </p:sp>
      <p:sp>
        <p:nvSpPr>
          <p:cNvPr id="6" name="Slide Number Placeholder 5">
            <a:extLst>
              <a:ext uri="{FF2B5EF4-FFF2-40B4-BE49-F238E27FC236}">
                <a16:creationId xmlns:a16="http://schemas.microsoft.com/office/drawing/2014/main" id="{645992AC-1DB9-4461-8E8B-845B06347A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9FE97B-235E-40DA-A924-E8B9F1BF607F}" type="slidenum">
              <a:rPr lang="en-SG" smtClean="0"/>
              <a:t>‹#›</a:t>
            </a:fld>
            <a:endParaRPr lang="en-SG"/>
          </a:p>
        </p:txBody>
      </p:sp>
    </p:spTree>
    <p:extLst>
      <p:ext uri="{BB962C8B-B14F-4D97-AF65-F5344CB8AC3E}">
        <p14:creationId xmlns:p14="http://schemas.microsoft.com/office/powerpoint/2010/main" val="3433448206"/>
      </p:ext>
    </p:extLst>
  </p:cSld>
  <p:clrMap bg1="lt1" tx1="dk1" bg2="lt2" tx2="dk2" accent1="accent1" accent2="accent2" accent3="accent3" accent4="accent4" accent5="accent5" accent6="accent6" hlink="hlink" folHlink="folHlink"/>
  <p:sldLayoutIdLst>
    <p:sldLayoutId id="2147485311" r:id="rId1"/>
    <p:sldLayoutId id="2147485312" r:id="rId2"/>
    <p:sldLayoutId id="2147485313" r:id="rId3"/>
    <p:sldLayoutId id="2147485314" r:id="rId4"/>
    <p:sldLayoutId id="2147485315" r:id="rId5"/>
    <p:sldLayoutId id="2147485316" r:id="rId6"/>
    <p:sldLayoutId id="2147485317" r:id="rId7"/>
    <p:sldLayoutId id="2147485318" r:id="rId8"/>
    <p:sldLayoutId id="2147485319" r:id="rId9"/>
    <p:sldLayoutId id="2147485320" r:id="rId10"/>
    <p:sldLayoutId id="2147485321" r:id="rId11"/>
    <p:sldLayoutId id="2147485322" r:id="rId12"/>
    <p:sldLayoutId id="2147485323" r:id="rId13"/>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5089663"/>
      </p:ext>
    </p:extLst>
  </p:cSld>
  <p:clrMap bg1="lt1" tx1="dk1" bg2="lt2" tx2="dk2" accent1="accent1" accent2="accent2" accent3="accent3" accent4="accent4" accent5="accent5" accent6="accent6" hlink="hlink" folHlink="folHlink"/>
  <p:sldLayoutIdLst>
    <p:sldLayoutId id="2147485325" r:id="rId1"/>
    <p:sldLayoutId id="2147485326" r:id="rId2"/>
    <p:sldLayoutId id="2147485327" r:id="rId3"/>
    <p:sldLayoutId id="2147485328" r:id="rId4"/>
    <p:sldLayoutId id="2147485329" r:id="rId5"/>
    <p:sldLayoutId id="2147485330" r:id="rId6"/>
    <p:sldLayoutId id="2147485331" r:id="rId7"/>
    <p:sldLayoutId id="2147485332" r:id="rId8"/>
    <p:sldLayoutId id="2147485333" r:id="rId9"/>
    <p:sldLayoutId id="2147485334" r:id="rId10"/>
    <p:sldLayoutId id="2147485335" r:id="rId11"/>
    <p:sldLayoutId id="2147485336" r:id="rId12"/>
    <p:sldLayoutId id="2147485337" r:id="rId13"/>
    <p:sldLayoutId id="2147485338" r:id="rId14"/>
    <p:sldLayoutId id="2147485339" r:id="rId15"/>
    <p:sldLayoutId id="2147485340" r:id="rId16"/>
    <p:sldLayoutId id="2147485341" r:id="rId17"/>
    <p:sldLayoutId id="2147485342" r:id="rId18"/>
    <p:sldLayoutId id="2147485343" r:id="rId19"/>
    <p:sldLayoutId id="2147485344" r:id="rId20"/>
    <p:sldLayoutId id="2147485345" r:id="rId21"/>
    <p:sldLayoutId id="2147485346" r:id="rId2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A6CB84-DF80-2948-8BF7-EABE4CB26F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D4588D4-48D1-504D-8A6C-62C5B81B8B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CD8EF8-E85E-6246-9D91-2900F816E3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F4A492-B57B-074C-A83D-E136300B620F}" type="datetimeFigureOut">
              <a:rPr lang="en-US" smtClean="0"/>
              <a:t>6/1/26</a:t>
            </a:fld>
            <a:endParaRPr lang="en-US"/>
          </a:p>
        </p:txBody>
      </p:sp>
      <p:sp>
        <p:nvSpPr>
          <p:cNvPr id="5" name="Footer Placeholder 4">
            <a:extLst>
              <a:ext uri="{FF2B5EF4-FFF2-40B4-BE49-F238E27FC236}">
                <a16:creationId xmlns:a16="http://schemas.microsoft.com/office/drawing/2014/main" id="{DBA96912-A6B6-4F45-8CAE-7DD324BD1B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B85D53E-D4E8-1A4C-B409-78A33176BC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C43C20-D58A-7E49-9CC6-43F940BF688E}" type="slidenum">
              <a:rPr lang="en-US" smtClean="0"/>
              <a:t>‹#›</a:t>
            </a:fld>
            <a:endParaRPr lang="en-US"/>
          </a:p>
        </p:txBody>
      </p:sp>
    </p:spTree>
    <p:extLst>
      <p:ext uri="{BB962C8B-B14F-4D97-AF65-F5344CB8AC3E}">
        <p14:creationId xmlns:p14="http://schemas.microsoft.com/office/powerpoint/2010/main" val="3332873974"/>
      </p:ext>
    </p:extLst>
  </p:cSld>
  <p:clrMap bg1="lt1" tx1="dk1" bg2="lt2" tx2="dk2" accent1="accent1" accent2="accent2" accent3="accent3" accent4="accent4" accent5="accent5" accent6="accent6" hlink="hlink" folHlink="folHlink"/>
  <p:sldLayoutIdLst>
    <p:sldLayoutId id="2147485348" r:id="rId1"/>
    <p:sldLayoutId id="2147485349" r:id="rId2"/>
    <p:sldLayoutId id="2147485350" r:id="rId3"/>
    <p:sldLayoutId id="2147485351" r:id="rId4"/>
    <p:sldLayoutId id="2147485352" r:id="rId5"/>
    <p:sldLayoutId id="2147485353" r:id="rId6"/>
    <p:sldLayoutId id="2147485354" r:id="rId7"/>
    <p:sldLayoutId id="2147485355" r:id="rId8"/>
    <p:sldLayoutId id="2147485356" r:id="rId9"/>
    <p:sldLayoutId id="2147485357" r:id="rId10"/>
    <p:sldLayoutId id="2147485358" r:id="rId11"/>
    <p:sldLayoutId id="2147485359" r:id="rId1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9093667"/>
      </p:ext>
    </p:extLst>
  </p:cSld>
  <p:clrMap bg1="lt1" tx1="dk1" bg2="lt2" tx2="dk2" accent1="accent1" accent2="accent2" accent3="accent3" accent4="accent4" accent5="accent5" accent6="accent6" hlink="hlink" folHlink="folHlink"/>
  <p:sldLayoutIdLst>
    <p:sldLayoutId id="2147485361" r:id="rId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A5C3C-268A-F906-D66B-E9FE7A4218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5A74670-64B5-ED10-77E2-2C9CD98CEC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70E285-455C-B24E-6907-2F7210B177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8E86C2-4C8C-8041-B2F1-4253F5B1C6A8}" type="datetimeFigureOut">
              <a:rPr lang="en-GB" smtClean="0"/>
              <a:t>01/06/2026</a:t>
            </a:fld>
            <a:endParaRPr lang="en-GB"/>
          </a:p>
        </p:txBody>
      </p:sp>
      <p:sp>
        <p:nvSpPr>
          <p:cNvPr id="5" name="Footer Placeholder 4">
            <a:extLst>
              <a:ext uri="{FF2B5EF4-FFF2-40B4-BE49-F238E27FC236}">
                <a16:creationId xmlns:a16="http://schemas.microsoft.com/office/drawing/2014/main" id="{F904EF6E-09DD-BBA1-A105-B8C23CDA08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BD289E1-6DB4-4B52-B9C5-AF8630277A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FB10F2-0EBC-0347-804F-AA6149C9F8C4}" type="slidenum">
              <a:rPr lang="en-GB" smtClean="0"/>
              <a:t>‹#›</a:t>
            </a:fld>
            <a:endParaRPr lang="en-GB"/>
          </a:p>
        </p:txBody>
      </p:sp>
    </p:spTree>
    <p:extLst>
      <p:ext uri="{BB962C8B-B14F-4D97-AF65-F5344CB8AC3E}">
        <p14:creationId xmlns:p14="http://schemas.microsoft.com/office/powerpoint/2010/main" val="4142340167"/>
      </p:ext>
    </p:extLst>
  </p:cSld>
  <p:clrMap bg1="lt1" tx1="dk1" bg2="lt2" tx2="dk2" accent1="accent1" accent2="accent2" accent3="accent3" accent4="accent4" accent5="accent5" accent6="accent6" hlink="hlink" folHlink="folHlink"/>
  <p:sldLayoutIdLst>
    <p:sldLayoutId id="2147485363" r:id="rId1"/>
    <p:sldLayoutId id="2147485364" r:id="rId2"/>
    <p:sldLayoutId id="2147485365" r:id="rId3"/>
    <p:sldLayoutId id="2147485366" r:id="rId4"/>
    <p:sldLayoutId id="2147485367" r:id="rId5"/>
    <p:sldLayoutId id="2147485368" r:id="rId6"/>
    <p:sldLayoutId id="2147485369" r:id="rId7"/>
    <p:sldLayoutId id="2147485370" r:id="rId8"/>
    <p:sldLayoutId id="2147485371" r:id="rId9"/>
    <p:sldLayoutId id="2147485372" r:id="rId10"/>
    <p:sldLayoutId id="2147485373" r:id="rId11"/>
    <p:sldLayoutId id="2147485374" r:id="rId12"/>
    <p:sldLayoutId id="2147485375" r:id="rId13"/>
    <p:sldLayoutId id="2147485376" r:id="rId14"/>
    <p:sldLayoutId id="2147485377" r:id="rId1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CD1EDD-EC8B-350B-AC98-3A98CFF98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0E178FD-148E-4B0A-12F0-3D6BE79856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25C194-5A3E-A138-FB74-921F11D051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970FB5B-059F-4043-993A-8E117145D788}" type="datetimeFigureOut">
              <a:rPr lang="en-US" smtClean="0"/>
              <a:t>6/1/26</a:t>
            </a:fld>
            <a:endParaRPr lang="en-US"/>
          </a:p>
        </p:txBody>
      </p:sp>
      <p:sp>
        <p:nvSpPr>
          <p:cNvPr id="5" name="Footer Placeholder 4">
            <a:extLst>
              <a:ext uri="{FF2B5EF4-FFF2-40B4-BE49-F238E27FC236}">
                <a16:creationId xmlns:a16="http://schemas.microsoft.com/office/drawing/2014/main" id="{2892975C-DB7F-71F4-992E-220A353086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453976A-206C-24B4-5664-477443F182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0DDF7A5-E14F-0247-9B5B-3111B7A5FD82}" type="slidenum">
              <a:rPr lang="en-US" smtClean="0"/>
              <a:t>‹#›</a:t>
            </a:fld>
            <a:endParaRPr lang="en-US"/>
          </a:p>
        </p:txBody>
      </p:sp>
    </p:spTree>
    <p:extLst>
      <p:ext uri="{BB962C8B-B14F-4D97-AF65-F5344CB8AC3E}">
        <p14:creationId xmlns:p14="http://schemas.microsoft.com/office/powerpoint/2010/main" val="2810098491"/>
      </p:ext>
    </p:extLst>
  </p:cSld>
  <p:clrMap bg1="lt1" tx1="dk1" bg2="lt2" tx2="dk2" accent1="accent1" accent2="accent2" accent3="accent3" accent4="accent4" accent5="accent5" accent6="accent6" hlink="hlink" folHlink="folHlink"/>
  <p:sldLayoutIdLst>
    <p:sldLayoutId id="2147485379" r:id="rId1"/>
    <p:sldLayoutId id="2147485380" r:id="rId2"/>
    <p:sldLayoutId id="2147485381" r:id="rId3"/>
    <p:sldLayoutId id="2147485382" r:id="rId4"/>
    <p:sldLayoutId id="2147485383" r:id="rId5"/>
    <p:sldLayoutId id="2147485384" r:id="rId6"/>
    <p:sldLayoutId id="2147485385" r:id="rId7"/>
    <p:sldLayoutId id="2147485386" r:id="rId8"/>
    <p:sldLayoutId id="2147485387" r:id="rId9"/>
    <p:sldLayoutId id="2147485388" r:id="rId10"/>
    <p:sldLayoutId id="2147485389" r:id="rId11"/>
    <p:sldLayoutId id="2147485390" r:id="rId12"/>
    <p:sldLayoutId id="2147485391" r:id="rId13"/>
    <p:sldLayoutId id="2147485392" r:id="rId14"/>
    <p:sldLayoutId id="2147485393" r:id="rId1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Oncology_content_16x9.jpg"/>
          <p:cNvPicPr>
            <a:picLocks noChangeAspect="1"/>
          </p:cNvPicPr>
          <p:nvPr userDrawn="1"/>
        </p:nvPicPr>
        <p:blipFill>
          <a:blip r:embed="rId17" cstate="email">
            <a:extLst>
              <a:ext uri="{28A0092B-C50C-407E-A947-70E740481C1C}">
                <a14:useLocalDpi xmlns:a14="http://schemas.microsoft.com/office/drawing/2010/main"/>
              </a:ext>
            </a:extLst>
          </a:blip>
          <a:stretch>
            <a:fillRect/>
          </a:stretch>
        </p:blipFill>
        <p:spPr>
          <a:xfrm>
            <a:off x="-35282" y="-27000"/>
            <a:ext cx="12262567" cy="6912000"/>
          </a:xfrm>
          <a:prstGeom prst="rect">
            <a:avLst/>
          </a:prstGeom>
        </p:spPr>
      </p:pic>
      <p:sp>
        <p:nvSpPr>
          <p:cNvPr id="2" name="Title Placeholder 1"/>
          <p:cNvSpPr>
            <a:spLocks noGrp="1"/>
          </p:cNvSpPr>
          <p:nvPr>
            <p:ph type="title"/>
          </p:nvPr>
        </p:nvSpPr>
        <p:spPr>
          <a:xfrm>
            <a:off x="584200" y="188913"/>
            <a:ext cx="10972800" cy="114300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082C63C2-5B4B-CB42-82C6-1BB04A5A025C}" type="datetimeFigureOut">
              <a:rPr lang="en-US" smtClean="0"/>
              <a:t>6/1/26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F83CE8EE-6998-AD46-86FA-E7575AF4FDD4}" type="slidenum">
              <a:rPr lang="en-US" smtClean="0"/>
              <a:t>‹#›</a:t>
            </a:fld>
            <a:endParaRPr lang="en-US"/>
          </a:p>
        </p:txBody>
      </p:sp>
      <p:sp>
        <p:nvSpPr>
          <p:cNvPr id="9" name="Rectangle 8"/>
          <p:cNvSpPr/>
          <p:nvPr userDrawn="1"/>
        </p:nvSpPr>
        <p:spPr>
          <a:xfrm>
            <a:off x="728305" y="1056109"/>
            <a:ext cx="10815995" cy="77367"/>
          </a:xfrm>
          <a:prstGeom prst="rect">
            <a:avLst/>
          </a:prstGeom>
          <a:solidFill>
            <a:srgbClr val="F582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G" sz="2400"/>
          </a:p>
        </p:txBody>
      </p:sp>
    </p:spTree>
    <p:extLst>
      <p:ext uri="{BB962C8B-B14F-4D97-AF65-F5344CB8AC3E}">
        <p14:creationId xmlns:p14="http://schemas.microsoft.com/office/powerpoint/2010/main" val="1787138009"/>
      </p:ext>
    </p:extLst>
  </p:cSld>
  <p:clrMap bg1="lt1" tx1="dk1" bg2="lt2" tx2="dk2" accent1="accent1" accent2="accent2" accent3="accent3" accent4="accent4" accent5="accent5" accent6="accent6" hlink="hlink" folHlink="folHlink"/>
  <p:sldLayoutIdLst>
    <p:sldLayoutId id="2147485395" r:id="rId1"/>
    <p:sldLayoutId id="2147485396" r:id="rId2"/>
    <p:sldLayoutId id="2147485397" r:id="rId3"/>
    <p:sldLayoutId id="2147485398" r:id="rId4"/>
    <p:sldLayoutId id="2147485399" r:id="rId5"/>
    <p:sldLayoutId id="2147485400" r:id="rId6"/>
    <p:sldLayoutId id="2147485401" r:id="rId7"/>
    <p:sldLayoutId id="2147485402" r:id="rId8"/>
    <p:sldLayoutId id="2147485403" r:id="rId9"/>
    <p:sldLayoutId id="2147485404" r:id="rId10"/>
    <p:sldLayoutId id="2147485405" r:id="rId11"/>
    <p:sldLayoutId id="2147485406" r:id="rId12"/>
    <p:sldLayoutId id="2147485407" r:id="rId13"/>
    <p:sldLayoutId id="2147485408" r:id="rId14"/>
    <p:sldLayoutId id="2147485409" r:id="rId1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609585" rtl="0" eaLnBrk="1" latinLnBrk="0" hangingPunct="1">
        <a:spcBef>
          <a:spcPct val="0"/>
        </a:spcBef>
        <a:buNone/>
        <a:defRPr sz="4800" b="1" kern="1200">
          <a:solidFill>
            <a:srgbClr val="002060"/>
          </a:solidFill>
          <a:latin typeface="Arial" panose="020B0604020202020204" pitchFamily="34" charset="0"/>
          <a:ea typeface="+mj-ea"/>
          <a:cs typeface="Arial" panose="020B0604020202020204" pitchFamily="34" charset="0"/>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Holder 2">
            <a:extLst>
              <a:ext uri="{FF2B5EF4-FFF2-40B4-BE49-F238E27FC236}">
                <a16:creationId xmlns:a16="http://schemas.microsoft.com/office/drawing/2014/main" id="{24EB185C-ACC9-1B4B-88E8-9EB1D4B14778}"/>
              </a:ext>
            </a:extLst>
          </p:cNvPr>
          <p:cNvSpPr>
            <a:spLocks noGrp="1" noChangeArrowheads="1"/>
          </p:cNvSpPr>
          <p:nvPr>
            <p:ph type="title"/>
          </p:nvPr>
        </p:nvSpPr>
        <p:spPr bwMode="auto">
          <a:xfrm>
            <a:off x="1921934" y="984251"/>
            <a:ext cx="834813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endParaRPr lang="en-US" altLang="en-US"/>
          </a:p>
        </p:txBody>
      </p:sp>
      <p:sp>
        <p:nvSpPr>
          <p:cNvPr id="1027" name="Holder 3">
            <a:extLst>
              <a:ext uri="{FF2B5EF4-FFF2-40B4-BE49-F238E27FC236}">
                <a16:creationId xmlns:a16="http://schemas.microsoft.com/office/drawing/2014/main" id="{B0CA9E96-CB51-5143-A18B-A9D7311ED62E}"/>
              </a:ext>
            </a:extLst>
          </p:cNvPr>
          <p:cNvSpPr>
            <a:spLocks noGrp="1" noChangeArrowheads="1"/>
          </p:cNvSpPr>
          <p:nvPr>
            <p:ph type="body" idx="1"/>
          </p:nvPr>
        </p:nvSpPr>
        <p:spPr bwMode="auto">
          <a:xfrm>
            <a:off x="609600" y="1576389"/>
            <a:ext cx="109728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endParaRPr lang="en-US" altLang="en-US"/>
          </a:p>
        </p:txBody>
      </p:sp>
      <p:sp>
        <p:nvSpPr>
          <p:cNvPr id="4" name="Holder 4">
            <a:extLst>
              <a:ext uri="{FF2B5EF4-FFF2-40B4-BE49-F238E27FC236}">
                <a16:creationId xmlns:a16="http://schemas.microsoft.com/office/drawing/2014/main" id="{AF6763EE-0163-E34B-A761-E06F3B4EF543}"/>
              </a:ext>
            </a:extLst>
          </p:cNvPr>
          <p:cNvSpPr>
            <a:spLocks noGrp="1"/>
          </p:cNvSpPr>
          <p:nvPr>
            <p:ph type="ftr" sz="quarter" idx="5"/>
          </p:nvPr>
        </p:nvSpPr>
        <p:spPr>
          <a:xfrm>
            <a:off x="4144434" y="6376988"/>
            <a:ext cx="3903133" cy="276999"/>
          </a:xfrm>
          <a:prstGeom prst="rect">
            <a:avLst/>
          </a:prstGeom>
        </p:spPr>
        <p:txBody>
          <a:bodyPr wrap="square" lIns="0" tIns="0" rIns="0" bIns="0">
            <a:spAutoFit/>
          </a:bodyPr>
          <a:lstStyle>
            <a:lvl1pPr algn="ctr">
              <a:defRPr>
                <a:solidFill>
                  <a:schemeClr val="tx1">
                    <a:tint val="75000"/>
                  </a:schemeClr>
                </a:solidFill>
                <a:ea typeface="ＭＳ Ｐゴシック" panose="020B0600070205080204" pitchFamily="34" charset="-128"/>
              </a:defRPr>
            </a:lvl1pPr>
          </a:lstStyle>
          <a:p>
            <a:pPr>
              <a:defRPr/>
            </a:pPr>
            <a:endParaRPr/>
          </a:p>
        </p:txBody>
      </p:sp>
      <p:sp>
        <p:nvSpPr>
          <p:cNvPr id="5" name="Holder 5">
            <a:extLst>
              <a:ext uri="{FF2B5EF4-FFF2-40B4-BE49-F238E27FC236}">
                <a16:creationId xmlns:a16="http://schemas.microsoft.com/office/drawing/2014/main" id="{4A5C2437-6D88-7447-BCDD-A8727F248A25}"/>
              </a:ext>
            </a:extLst>
          </p:cNvPr>
          <p:cNvSpPr>
            <a:spLocks noGrp="1"/>
          </p:cNvSpPr>
          <p:nvPr>
            <p:ph type="dt" sz="half" idx="6"/>
          </p:nvPr>
        </p:nvSpPr>
        <p:spPr>
          <a:xfrm>
            <a:off x="609600" y="6376988"/>
            <a:ext cx="2804584" cy="276999"/>
          </a:xfrm>
          <a:prstGeom prst="rect">
            <a:avLst/>
          </a:prstGeom>
        </p:spPr>
        <p:txBody>
          <a:bodyPr wrap="square" lIns="0" tIns="0" rIns="0" bIns="0">
            <a:spAutoFit/>
          </a:bodyPr>
          <a:lstStyle>
            <a:lvl1pPr algn="l">
              <a:defRPr>
                <a:solidFill>
                  <a:schemeClr val="tx1">
                    <a:tint val="75000"/>
                  </a:schemeClr>
                </a:solidFill>
                <a:ea typeface="ＭＳ Ｐゴシック" panose="020B0600070205080204" pitchFamily="34" charset="-128"/>
              </a:defRPr>
            </a:lvl1pPr>
          </a:lstStyle>
          <a:p>
            <a:pPr>
              <a:defRPr/>
            </a:pPr>
            <a:fld id="{EE0E3E86-0464-8A4E-8746-829335A87B2C}" type="datetimeFigureOut">
              <a:rPr lang="en-US"/>
              <a:pPr>
                <a:defRPr/>
              </a:pPr>
              <a:t>6/1/26</a:t>
            </a:fld>
            <a:endParaRPr lang="en-US"/>
          </a:p>
        </p:txBody>
      </p:sp>
      <p:sp>
        <p:nvSpPr>
          <p:cNvPr id="6" name="Holder 6">
            <a:extLst>
              <a:ext uri="{FF2B5EF4-FFF2-40B4-BE49-F238E27FC236}">
                <a16:creationId xmlns:a16="http://schemas.microsoft.com/office/drawing/2014/main" id="{4F9B5FEC-B971-0B4E-B9DF-FDD0420B0E00}"/>
              </a:ext>
            </a:extLst>
          </p:cNvPr>
          <p:cNvSpPr>
            <a:spLocks noGrp="1"/>
          </p:cNvSpPr>
          <p:nvPr>
            <p:ph type="sldNum" sz="quarter" idx="7"/>
          </p:nvPr>
        </p:nvSpPr>
        <p:spPr>
          <a:xfrm>
            <a:off x="8777819" y="6376988"/>
            <a:ext cx="2804583" cy="276999"/>
          </a:xfrm>
          <a:prstGeom prst="rect">
            <a:avLst/>
          </a:prstGeom>
        </p:spPr>
        <p:txBody>
          <a:bodyPr vert="horz" wrap="square" lIns="0" tIns="0" rIns="0" bIns="0" numCol="1" anchor="t" anchorCtr="0" compatLnSpc="1">
            <a:prstTxWarp prst="textNoShape">
              <a:avLst/>
            </a:prstTxWarp>
            <a:spAutoFit/>
          </a:bodyPr>
          <a:lstStyle>
            <a:lvl1pPr algn="r">
              <a:defRPr>
                <a:solidFill>
                  <a:srgbClr val="898989"/>
                </a:solidFill>
              </a:defRPr>
            </a:lvl1pPr>
          </a:lstStyle>
          <a:p>
            <a:fld id="{B612FA58-83E9-2843-A963-3C961E340553}" type="slidenum">
              <a:rPr lang="en-US" altLang="en-US"/>
              <a:pPr/>
              <a:t>‹#›</a:t>
            </a:fld>
            <a:endParaRPr lang="en-US" altLang="en-US"/>
          </a:p>
        </p:txBody>
      </p:sp>
    </p:spTree>
    <p:extLst>
      <p:ext uri="{BB962C8B-B14F-4D97-AF65-F5344CB8AC3E}">
        <p14:creationId xmlns:p14="http://schemas.microsoft.com/office/powerpoint/2010/main" val="4021823330"/>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rtl="0" eaLnBrk="0" fontAlgn="base" hangingPunct="0">
        <a:spcBef>
          <a:spcPct val="0"/>
        </a:spcBef>
        <a:spcAft>
          <a:spcPct val="0"/>
        </a:spcAft>
        <a:defRPr>
          <a:solidFill>
            <a:schemeClr val="tx2"/>
          </a:solidFill>
          <a:latin typeface="+mj-lt"/>
          <a:ea typeface="+mj-ea"/>
          <a:cs typeface="+mj-cs"/>
        </a:defRPr>
      </a:lvl1pPr>
      <a:lvl2pPr algn="ctr" rtl="0" eaLnBrk="0" fontAlgn="base" hangingPunct="0">
        <a:spcBef>
          <a:spcPct val="0"/>
        </a:spcBef>
        <a:spcAft>
          <a:spcPct val="0"/>
        </a:spcAft>
        <a:defRPr>
          <a:solidFill>
            <a:schemeClr val="tx2"/>
          </a:solidFill>
          <a:latin typeface="Calibri" panose="020F0502020204030204" pitchFamily="34" charset="0"/>
        </a:defRPr>
      </a:lvl2pPr>
      <a:lvl3pPr algn="ctr" rtl="0" eaLnBrk="0" fontAlgn="base" hangingPunct="0">
        <a:spcBef>
          <a:spcPct val="0"/>
        </a:spcBef>
        <a:spcAft>
          <a:spcPct val="0"/>
        </a:spcAft>
        <a:defRPr>
          <a:solidFill>
            <a:schemeClr val="tx2"/>
          </a:solidFill>
          <a:latin typeface="Calibri" panose="020F0502020204030204" pitchFamily="34" charset="0"/>
        </a:defRPr>
      </a:lvl3pPr>
      <a:lvl4pPr algn="ctr" rtl="0" eaLnBrk="0" fontAlgn="base" hangingPunct="0">
        <a:spcBef>
          <a:spcPct val="0"/>
        </a:spcBef>
        <a:spcAft>
          <a:spcPct val="0"/>
        </a:spcAft>
        <a:defRPr>
          <a:solidFill>
            <a:schemeClr val="tx2"/>
          </a:solidFill>
          <a:latin typeface="Calibri" panose="020F0502020204030204" pitchFamily="34" charset="0"/>
        </a:defRPr>
      </a:lvl4pPr>
      <a:lvl5pPr algn="ctr" rtl="0" eaLnBrk="0" fontAlgn="base" hangingPunct="0">
        <a:spcBef>
          <a:spcPct val="0"/>
        </a:spcBef>
        <a:spcAft>
          <a:spcPct val="0"/>
        </a:spcAft>
        <a:defRPr>
          <a:solidFill>
            <a:schemeClr val="tx2"/>
          </a:solidFill>
          <a:latin typeface="Calibri" panose="020F0502020204030204" pitchFamily="34" charset="0"/>
        </a:defRPr>
      </a:lvl5pPr>
      <a:lvl6pPr marL="457189" algn="ctr" rtl="0" eaLnBrk="0" fontAlgn="base" hangingPunct="0">
        <a:spcBef>
          <a:spcPct val="0"/>
        </a:spcBef>
        <a:spcAft>
          <a:spcPct val="0"/>
        </a:spcAft>
        <a:defRPr>
          <a:solidFill>
            <a:schemeClr val="tx2"/>
          </a:solidFill>
          <a:latin typeface="Calibri" panose="020F0502020204030204" pitchFamily="34" charset="0"/>
        </a:defRPr>
      </a:lvl6pPr>
      <a:lvl7pPr marL="914377" algn="ctr" rtl="0" eaLnBrk="0" fontAlgn="base" hangingPunct="0">
        <a:spcBef>
          <a:spcPct val="0"/>
        </a:spcBef>
        <a:spcAft>
          <a:spcPct val="0"/>
        </a:spcAft>
        <a:defRPr>
          <a:solidFill>
            <a:schemeClr val="tx2"/>
          </a:solidFill>
          <a:latin typeface="Calibri" panose="020F0502020204030204" pitchFamily="34" charset="0"/>
        </a:defRPr>
      </a:lvl7pPr>
      <a:lvl8pPr marL="1371566" algn="ctr" rtl="0" eaLnBrk="0" fontAlgn="base" hangingPunct="0">
        <a:spcBef>
          <a:spcPct val="0"/>
        </a:spcBef>
        <a:spcAft>
          <a:spcPct val="0"/>
        </a:spcAft>
        <a:defRPr>
          <a:solidFill>
            <a:schemeClr val="tx2"/>
          </a:solidFill>
          <a:latin typeface="Calibri" panose="020F0502020204030204" pitchFamily="34" charset="0"/>
        </a:defRPr>
      </a:lvl8pPr>
      <a:lvl9pPr marL="1828754" algn="ctr" rtl="0" eaLnBrk="0" fontAlgn="base" hangingPunct="0">
        <a:spcBef>
          <a:spcPct val="0"/>
        </a:spcBef>
        <a:spcAft>
          <a:spcPct val="0"/>
        </a:spcAft>
        <a:defRPr>
          <a:solidFill>
            <a:schemeClr val="tx2"/>
          </a:solidFill>
          <a:latin typeface="Calibri" panose="020F0502020204030204" pitchFamily="34" charset="0"/>
        </a:defRPr>
      </a:lvl9pPr>
    </p:titleStyle>
    <p:bodyStyle>
      <a:lvl1pPr algn="l" rtl="0" eaLnBrk="0" fontAlgn="base" hangingPunct="0">
        <a:spcBef>
          <a:spcPct val="20000"/>
        </a:spcBef>
        <a:spcAft>
          <a:spcPct val="0"/>
        </a:spcAft>
        <a:defRPr>
          <a:solidFill>
            <a:schemeClr val="tx1"/>
          </a:solidFill>
          <a:latin typeface="+mn-lt"/>
          <a:ea typeface="+mn-ea"/>
          <a:cs typeface="+mn-cs"/>
        </a:defRPr>
      </a:lvl1pPr>
      <a:lvl2pPr marL="301618" algn="l" rtl="0" eaLnBrk="0" fontAlgn="base" hangingPunct="0">
        <a:spcBef>
          <a:spcPct val="20000"/>
        </a:spcBef>
        <a:spcAft>
          <a:spcPct val="0"/>
        </a:spcAft>
        <a:defRPr>
          <a:solidFill>
            <a:schemeClr val="tx1"/>
          </a:solidFill>
          <a:latin typeface="+mn-lt"/>
          <a:ea typeface="+mn-ea"/>
          <a:cs typeface="+mn-cs"/>
        </a:defRPr>
      </a:lvl2pPr>
      <a:lvl3pPr marL="604824" algn="l" rtl="0" eaLnBrk="0" fontAlgn="base" hangingPunct="0">
        <a:spcBef>
          <a:spcPct val="20000"/>
        </a:spcBef>
        <a:spcAft>
          <a:spcPct val="0"/>
        </a:spcAft>
        <a:defRPr>
          <a:solidFill>
            <a:schemeClr val="tx1"/>
          </a:solidFill>
          <a:latin typeface="+mn-lt"/>
          <a:ea typeface="+mn-ea"/>
          <a:cs typeface="+mn-cs"/>
        </a:defRPr>
      </a:lvl3pPr>
      <a:lvl4pPr marL="906440" algn="l" rtl="0" eaLnBrk="0" fontAlgn="base" hangingPunct="0">
        <a:spcBef>
          <a:spcPct val="20000"/>
        </a:spcBef>
        <a:spcAft>
          <a:spcPct val="0"/>
        </a:spcAft>
        <a:defRPr>
          <a:solidFill>
            <a:schemeClr val="tx1"/>
          </a:solidFill>
          <a:latin typeface="+mn-lt"/>
          <a:ea typeface="+mn-ea"/>
          <a:cs typeface="+mn-cs"/>
        </a:defRPr>
      </a:lvl4pPr>
      <a:lvl5pPr marL="1209644" algn="l" rtl="0" eaLnBrk="0" fontAlgn="base" hangingPunct="0">
        <a:spcBef>
          <a:spcPct val="20000"/>
        </a:spcBef>
        <a:spcAft>
          <a:spcPct val="0"/>
        </a:spcAft>
        <a:defRPr>
          <a:solidFill>
            <a:schemeClr val="tx1"/>
          </a:solidFill>
          <a:latin typeface="+mn-lt"/>
          <a:ea typeface="+mn-ea"/>
          <a:cs typeface="+mn-cs"/>
        </a:defRPr>
      </a:lvl5pPr>
      <a:lvl6pPr marL="1512837">
        <a:defRPr>
          <a:latin typeface="+mn-lt"/>
          <a:ea typeface="+mn-ea"/>
          <a:cs typeface="+mn-cs"/>
        </a:defRPr>
      </a:lvl6pPr>
      <a:lvl7pPr marL="1815405">
        <a:defRPr>
          <a:latin typeface="+mn-lt"/>
          <a:ea typeface="+mn-ea"/>
          <a:cs typeface="+mn-cs"/>
        </a:defRPr>
      </a:lvl7pPr>
      <a:lvl8pPr marL="2117972">
        <a:defRPr>
          <a:latin typeface="+mn-lt"/>
          <a:ea typeface="+mn-ea"/>
          <a:cs typeface="+mn-cs"/>
        </a:defRPr>
      </a:lvl8pPr>
      <a:lvl9pPr marL="2420539">
        <a:defRPr>
          <a:latin typeface="+mn-lt"/>
          <a:ea typeface="+mn-ea"/>
          <a:cs typeface="+mn-cs"/>
        </a:defRPr>
      </a:lvl9pPr>
    </p:bodyStyle>
    <p:otherStyle>
      <a:lvl1pPr marL="0">
        <a:defRPr>
          <a:latin typeface="+mn-lt"/>
          <a:ea typeface="+mn-ea"/>
          <a:cs typeface="+mn-cs"/>
        </a:defRPr>
      </a:lvl1pPr>
      <a:lvl2pPr marL="302567">
        <a:defRPr>
          <a:latin typeface="+mn-lt"/>
          <a:ea typeface="+mn-ea"/>
          <a:cs typeface="+mn-cs"/>
        </a:defRPr>
      </a:lvl2pPr>
      <a:lvl3pPr marL="605136">
        <a:defRPr>
          <a:latin typeface="+mn-lt"/>
          <a:ea typeface="+mn-ea"/>
          <a:cs typeface="+mn-cs"/>
        </a:defRPr>
      </a:lvl3pPr>
      <a:lvl4pPr marL="907703">
        <a:defRPr>
          <a:latin typeface="+mn-lt"/>
          <a:ea typeface="+mn-ea"/>
          <a:cs typeface="+mn-cs"/>
        </a:defRPr>
      </a:lvl4pPr>
      <a:lvl5pPr marL="1210270">
        <a:defRPr>
          <a:latin typeface="+mn-lt"/>
          <a:ea typeface="+mn-ea"/>
          <a:cs typeface="+mn-cs"/>
        </a:defRPr>
      </a:lvl5pPr>
      <a:lvl6pPr marL="1512837">
        <a:defRPr>
          <a:latin typeface="+mn-lt"/>
          <a:ea typeface="+mn-ea"/>
          <a:cs typeface="+mn-cs"/>
        </a:defRPr>
      </a:lvl6pPr>
      <a:lvl7pPr marL="1815405">
        <a:defRPr>
          <a:latin typeface="+mn-lt"/>
          <a:ea typeface="+mn-ea"/>
          <a:cs typeface="+mn-cs"/>
        </a:defRPr>
      </a:lvl7pPr>
      <a:lvl8pPr marL="2117972">
        <a:defRPr>
          <a:latin typeface="+mn-lt"/>
          <a:ea typeface="+mn-ea"/>
          <a:cs typeface="+mn-cs"/>
        </a:defRPr>
      </a:lvl8pPr>
      <a:lvl9pPr marL="2420539">
        <a:defRPr>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99EC31-C42A-AB99-06C9-5242CD5692F3}"/>
              </a:ext>
            </a:extLst>
          </p:cNvPr>
          <p:cNvSpPr>
            <a:spLocks noGrp="1"/>
          </p:cNvSpPr>
          <p:nvPr>
            <p:ph type="title"/>
          </p:nvPr>
        </p:nvSpPr>
        <p:spPr>
          <a:xfrm>
            <a:off x="479501" y="365125"/>
            <a:ext cx="11209899"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0A52C3B-82A4-BC92-25A6-0D064676B7FA}"/>
              </a:ext>
            </a:extLst>
          </p:cNvPr>
          <p:cNvSpPr>
            <a:spLocks noGrp="1"/>
          </p:cNvSpPr>
          <p:nvPr>
            <p:ph type="body" idx="1"/>
          </p:nvPr>
        </p:nvSpPr>
        <p:spPr>
          <a:xfrm>
            <a:off x="479501" y="1825625"/>
            <a:ext cx="11209899"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7014447"/>
      </p:ext>
    </p:extLst>
  </p:cSld>
  <p:clrMap bg1="lt1" tx1="dk1" bg2="lt2" tx2="dk2" accent1="accent1" accent2="accent2" accent3="accent3" accent4="accent4" accent5="accent5" accent6="accent6" hlink="hlink" folHlink="folHlink"/>
  <p:sldLayoutIdLst>
    <p:sldLayoutId id="2147485421" r:id="rId1"/>
    <p:sldLayoutId id="2147485422" r:id="rId2"/>
    <p:sldLayoutId id="2147485423" r:id="rId3"/>
    <p:sldLayoutId id="2147485424" r:id="rId4"/>
    <p:sldLayoutId id="2147485425" r:id="rId5"/>
    <p:sldLayoutId id="2147485426" r:id="rId6"/>
    <p:sldLayoutId id="2147485427" r:id="rId7"/>
    <p:sldLayoutId id="2147485428" r:id="rId8"/>
    <p:sldLayoutId id="2147485429" r:id="rId9"/>
    <p:sldLayoutId id="2147485430" r:id="rId10"/>
    <p:sldLayoutId id="2147485431" r:id="rId11"/>
    <p:sldLayoutId id="2147485432" r:id="rId12"/>
    <p:sldLayoutId id="2147485433" r:id="rId13"/>
    <p:sldLayoutId id="2147485434" r:id="rId14"/>
    <p:sldLayoutId id="2147485435" r:id="rId15"/>
    <p:sldLayoutId id="2147485436" r:id="rId16"/>
    <p:sldLayoutId id="2147485437" r:id="rId17"/>
    <p:sldLayoutId id="2147485438" r:id="rId18"/>
    <p:sldLayoutId id="2147485439" r:id="rId19"/>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p:txStyles>
    <p:titleStyle>
      <a:lvl1pPr algn="l" defTabSz="914400" rtl="0" eaLnBrk="1" latinLnBrk="0" hangingPunct="1">
        <a:lnSpc>
          <a:spcPct val="90000"/>
        </a:lnSpc>
        <a:spcBef>
          <a:spcPct val="0"/>
        </a:spcBef>
        <a:buNone/>
        <a:defRPr sz="4400" b="1" i="0" kern="1200">
          <a:solidFill>
            <a:schemeClr val="accent1"/>
          </a:solidFill>
          <a:latin typeface="+mj-lt"/>
          <a:ea typeface="Helvetica Neue Condensed" panose="02000503000000020004" pitchFamily="2" charset="0"/>
          <a:cs typeface="Helvetica Neue Condensed" panose="02000503000000020004" pitchFamily="2"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mj-lt"/>
          <a:ea typeface="Helvetica Neue Light" panose="02000403000000020004" pitchFamily="2" charset="0"/>
          <a:cs typeface="Helvetica Neue" panose="02000503000000020004"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mj-lt"/>
          <a:ea typeface="Helvetica Neue Light" panose="02000403000000020004" pitchFamily="2" charset="0"/>
          <a:cs typeface="Helvetica Neue" panose="02000503000000020004"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mj-lt"/>
          <a:ea typeface="Helvetica Neue Light" panose="02000403000000020004" pitchFamily="2" charset="0"/>
          <a:cs typeface="Helvetica Neue" panose="02000503000000020004"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j-lt"/>
          <a:ea typeface="Helvetica Neue Light" panose="02000403000000020004" pitchFamily="2" charset="0"/>
          <a:cs typeface="Helvetica Neue" panose="02000503000000020004"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j-lt"/>
          <a:ea typeface="Helvetica Neue Light" panose="02000403000000020004" pitchFamily="2" charset="0"/>
          <a:cs typeface="Helvetica Neue"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57">
          <p15:clr>
            <a:srgbClr val="C35EA4"/>
          </p15:clr>
        </p15:guide>
        <p15:guide id="2" pos="7423">
          <p15:clr>
            <a:srgbClr val="C35EA4"/>
          </p15:clr>
        </p15:guide>
        <p15:guide id="3" orient="horz" pos="3906">
          <p15:clr>
            <a:srgbClr val="C35EA4"/>
          </p15:clr>
        </p15:guide>
        <p15:guide id="4" orient="horz" pos="255">
          <p15:clr>
            <a:srgbClr val="C35EA4"/>
          </p15:clr>
        </p15:guide>
      </p15:sldGuideLst>
    </p:ext>
  </p:extLst>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8156131"/>
      </p:ext>
    </p:extLst>
  </p:cSld>
  <p:clrMap bg1="lt1" tx1="dk1" bg2="lt2" tx2="dk2" accent1="accent1" accent2="accent2" accent3="accent3" accent4="accent4" accent5="accent5" accent6="accent6" hlink="hlink" folHlink="folHlink"/>
  <p:sldLayoutIdLst>
    <p:sldLayoutId id="2147485441" r:id="rId1"/>
    <p:sldLayoutId id="2147485442" r:id="rId2"/>
    <p:sldLayoutId id="2147485443" r:id="rId3"/>
    <p:sldLayoutId id="2147485444" r:id="rId4"/>
    <p:sldLayoutId id="2147485445" r:id="rId5"/>
    <p:sldLayoutId id="2147485446" r:id="rId6"/>
    <p:sldLayoutId id="2147485447" r:id="rId7"/>
    <p:sldLayoutId id="2147485448" r:id="rId8"/>
    <p:sldLayoutId id="2147485449" r:id="rId9"/>
    <p:sldLayoutId id="2147485450" r:id="rId10"/>
    <p:sldLayoutId id="2147485451" r:id="rId11"/>
    <p:sldLayoutId id="2147485452" r:id="rId12"/>
    <p:sldLayoutId id="2147485453" r:id="rId13"/>
    <p:sldLayoutId id="2147485454" r:id="rId14"/>
    <p:sldLayoutId id="2147485455" r:id="rId15"/>
    <p:sldLayoutId id="2147485456" r:id="rId16"/>
    <p:sldLayoutId id="2147485457" r:id="rId17"/>
    <p:sldLayoutId id="2147485458" r:id="rId18"/>
    <p:sldLayoutId id="2147485459" r:id="rId19"/>
    <p:sldLayoutId id="2147485460" r:id="rId20"/>
    <p:sldLayoutId id="2147485461" r:id="rId21"/>
    <p:sldLayoutId id="2147485462" r:id="rId22"/>
    <p:sldLayoutId id="2147485463" r:id="rId23"/>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240">
          <p15:clr>
            <a:srgbClr val="F26B43"/>
          </p15:clr>
        </p15:guide>
        <p15:guide id="2" pos="5760">
          <p15:clr>
            <a:srgbClr val="F26B43"/>
          </p15:clr>
        </p15:guide>
      </p15:sldGuideLst>
    </p:ext>
  </p:extLst>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608C4536-C7C5-4049-BD0E-7446EE6E71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it-IT"/>
              <a:t>Fare clic per modificare lo stile del titolo dello schema</a:t>
            </a:r>
          </a:p>
        </p:txBody>
      </p:sp>
      <p:sp>
        <p:nvSpPr>
          <p:cNvPr id="3" name="Segnaposto testo 2">
            <a:extLst>
              <a:ext uri="{FF2B5EF4-FFF2-40B4-BE49-F238E27FC236}">
                <a16:creationId xmlns:a16="http://schemas.microsoft.com/office/drawing/2014/main" id="{1107AE18-2365-40FC-938A-DFF0E0BBE9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2993604B-4C0B-42B3-9AE1-82E02224D7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B4CDDB-4535-4CD4-9BF3-A8EC2761445A}" type="datetimeFigureOut">
              <a:rPr lang="it-IT" smtClean="0"/>
              <a:t>01/06/26</a:t>
            </a:fld>
            <a:endParaRPr lang="it-IT"/>
          </a:p>
        </p:txBody>
      </p:sp>
      <p:sp>
        <p:nvSpPr>
          <p:cNvPr id="5" name="Segnaposto piè di pagina 4">
            <a:extLst>
              <a:ext uri="{FF2B5EF4-FFF2-40B4-BE49-F238E27FC236}">
                <a16:creationId xmlns:a16="http://schemas.microsoft.com/office/drawing/2014/main" id="{2A89AFF6-BF57-4DCC-AE99-8EE90EFEA8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egnaposto numero diapositiva 5">
            <a:extLst>
              <a:ext uri="{FF2B5EF4-FFF2-40B4-BE49-F238E27FC236}">
                <a16:creationId xmlns:a16="http://schemas.microsoft.com/office/drawing/2014/main" id="{26285595-03FB-4E28-8A19-07D49A6476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563FF1-F794-428F-B282-F8355F5CF4B0}" type="slidenum">
              <a:rPr lang="it-IT" smtClean="0"/>
              <a:t>‹#›</a:t>
            </a:fld>
            <a:endParaRPr lang="it-IT"/>
          </a:p>
        </p:txBody>
      </p:sp>
    </p:spTree>
    <p:extLst>
      <p:ext uri="{BB962C8B-B14F-4D97-AF65-F5344CB8AC3E}">
        <p14:creationId xmlns:p14="http://schemas.microsoft.com/office/powerpoint/2010/main" val="3021595265"/>
      </p:ext>
    </p:extLst>
  </p:cSld>
  <p:clrMap bg1="lt1" tx1="dk1" bg2="lt2" tx2="dk2" accent1="accent1" accent2="accent2" accent3="accent3" accent4="accent4" accent5="accent5" accent6="accent6" hlink="hlink" folHlink="folHlink"/>
  <p:sldLayoutIdLst>
    <p:sldLayoutId id="2147485465" r:id="rId1"/>
    <p:sldLayoutId id="2147485466" r:id="rId2"/>
    <p:sldLayoutId id="2147485467" r:id="rId3"/>
    <p:sldLayoutId id="2147485468" r:id="rId4"/>
    <p:sldLayoutId id="2147485469" r:id="rId5"/>
    <p:sldLayoutId id="2147485470" r:id="rId6"/>
    <p:sldLayoutId id="2147485471" r:id="rId7"/>
    <p:sldLayoutId id="2147485472" r:id="rId8"/>
    <p:sldLayoutId id="2147485473" r:id="rId9"/>
    <p:sldLayoutId id="2147485474" r:id="rId10"/>
    <p:sldLayoutId id="2147485475" r:id="rId11"/>
    <p:sldLayoutId id="2147485476" r:id="rId12"/>
    <p:sldLayoutId id="2147485477" r:id="rId13"/>
    <p:sldLayoutId id="2147485478" r:id="rId14"/>
    <p:sldLayoutId id="2147485479" r:id="rId15"/>
    <p:sldLayoutId id="2147485480" r:id="rId16"/>
    <p:sldLayoutId id="2147485481" r:id="rId17"/>
    <p:sldLayoutId id="2147485482" r:id="rId18"/>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2" name="Title Placeholder 1">
            <a:extLst>
              <a:ext uri="{FF2B5EF4-FFF2-40B4-BE49-F238E27FC236}">
                <a16:creationId xmlns:a16="http://schemas.microsoft.com/office/drawing/2014/main" id="{9D80BD1D-3BF6-5DF6-E397-3FE816E36A27}"/>
              </a:ext>
            </a:extLst>
          </p:cNvPr>
          <p:cNvSpPr>
            <a:spLocks noGrp="1"/>
          </p:cNvSpPr>
          <p:nvPr>
            <p:ph type="title"/>
          </p:nvPr>
        </p:nvSpPr>
        <p:spPr>
          <a:xfrm>
            <a:off x="623889" y="368301"/>
            <a:ext cx="10944225" cy="1116015"/>
          </a:xfrm>
          <a:prstGeom prst="rect">
            <a:avLst/>
          </a:prstGeom>
          <a:noFill/>
          <a:ln>
            <a:noFill/>
          </a:ln>
        </p:spPr>
        <p:txBody>
          <a:bodyPr spcFirstLastPara="1" vert="horz" wrap="square" lIns="0" tIns="0" rIns="0" bIns="0" rtlCol="0" anchor="t" anchorCtr="0">
            <a:noAutofit/>
          </a:bodyPr>
          <a:lstStyle/>
          <a:p>
            <a:pPr lvl="0"/>
            <a:r>
              <a:rPr lang="en-GB"/>
              <a:t>Click to edit Master title style</a:t>
            </a:r>
          </a:p>
        </p:txBody>
      </p:sp>
      <p:sp>
        <p:nvSpPr>
          <p:cNvPr id="3" name="Text Placeholder 2">
            <a:extLst>
              <a:ext uri="{FF2B5EF4-FFF2-40B4-BE49-F238E27FC236}">
                <a16:creationId xmlns:a16="http://schemas.microsoft.com/office/drawing/2014/main" id="{55DD2B38-B380-2E88-4AD7-413E78907B3C}"/>
              </a:ext>
            </a:extLst>
          </p:cNvPr>
          <p:cNvSpPr>
            <a:spLocks noGrp="1"/>
          </p:cNvSpPr>
          <p:nvPr>
            <p:ph type="body" idx="1"/>
          </p:nvPr>
        </p:nvSpPr>
        <p:spPr>
          <a:xfrm>
            <a:off x="623888" y="1484315"/>
            <a:ext cx="10944224" cy="4105273"/>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p:txBody>
      </p:sp>
      <p:pic>
        <p:nvPicPr>
          <p:cNvPr id="6" name="Picture 5" descr="Logo&#10;&#10;Description automatically generated">
            <a:extLst>
              <a:ext uri="{FF2B5EF4-FFF2-40B4-BE49-F238E27FC236}">
                <a16:creationId xmlns:a16="http://schemas.microsoft.com/office/drawing/2014/main" id="{F83AED07-4D5D-5D60-6B16-BA2EA80B7D37}"/>
              </a:ext>
            </a:extLst>
          </p:cNvPr>
          <p:cNvPicPr>
            <a:picLocks noChangeAspect="1"/>
          </p:cNvPicPr>
          <p:nvPr userDrawn="1"/>
        </p:nvPicPr>
        <p:blipFill>
          <a:blip r:embed="rId9" cstate="screen">
            <a:extLst>
              <a:ext uri="{28A0092B-C50C-407E-A947-70E740481C1C}">
                <a14:useLocalDpi xmlns:a14="http://schemas.microsoft.com/office/drawing/2010/main"/>
              </a:ext>
            </a:extLst>
          </a:blip>
          <a:stretch>
            <a:fillRect/>
          </a:stretch>
        </p:blipFill>
        <p:spPr>
          <a:xfrm>
            <a:off x="623173" y="6281527"/>
            <a:ext cx="1843199" cy="316800"/>
          </a:xfrm>
          <a:prstGeom prst="rect">
            <a:avLst/>
          </a:prstGeom>
        </p:spPr>
      </p:pic>
      <p:sp>
        <p:nvSpPr>
          <p:cNvPr id="4" name="TextBox 3">
            <a:extLst>
              <a:ext uri="{FF2B5EF4-FFF2-40B4-BE49-F238E27FC236}">
                <a16:creationId xmlns:a16="http://schemas.microsoft.com/office/drawing/2014/main" id="{FDB60284-EA7C-7CC9-7D86-629DC3CB4A4B}"/>
              </a:ext>
            </a:extLst>
          </p:cNvPr>
          <p:cNvSpPr txBox="1"/>
          <p:nvPr userDrawn="1"/>
        </p:nvSpPr>
        <p:spPr>
          <a:xfrm>
            <a:off x="5562953" y="6480631"/>
            <a:ext cx="6005160" cy="153888"/>
          </a:xfrm>
          <a:prstGeom prst="rect">
            <a:avLst/>
          </a:prstGeom>
          <a:noFill/>
        </p:spPr>
        <p:txBody>
          <a:bodyPr wrap="square" lIns="0" tIns="0" rIns="0" bIns="0" rtlCol="0" anchor="b">
            <a:noAutofit/>
          </a:bodyPr>
          <a:lstStyle/>
          <a:p>
            <a:pPr marL="0" marR="0" lvl="0" indent="0" algn="r" defTabSz="1219140" rtl="0" eaLnBrk="1" fontAlgn="auto" latinLnBrk="0" hangingPunct="1">
              <a:lnSpc>
                <a:spcPct val="100000"/>
              </a:lnSpc>
              <a:spcBef>
                <a:spcPts val="0"/>
              </a:spcBef>
              <a:spcAft>
                <a:spcPts val="0"/>
              </a:spcAft>
              <a:buClr>
                <a:srgbClr val="000000"/>
              </a:buClr>
              <a:buSzTx/>
              <a:buFont typeface="Arial"/>
              <a:buNone/>
              <a:tabLst/>
              <a:defRPr/>
            </a:pPr>
            <a:r>
              <a:rPr lang="en-US" sz="1000" b="0" i="0">
                <a:solidFill>
                  <a:srgbClr val="AB0C23"/>
                </a:solidFill>
                <a:effectLst/>
                <a:latin typeface="+mj-lt"/>
              </a:rPr>
              <a:t>Content of this presentation is copyright</a:t>
            </a:r>
            <a:r>
              <a:rPr lang="en-CH" sz="1000" b="0" i="0">
                <a:solidFill>
                  <a:srgbClr val="AB0C23"/>
                </a:solidFill>
                <a:effectLst/>
                <a:latin typeface="+mj-lt"/>
              </a:rPr>
              <a:t> </a:t>
            </a:r>
            <a:r>
              <a:rPr lang="en-US" sz="1000" b="0" i="0">
                <a:solidFill>
                  <a:srgbClr val="AB0C23"/>
                </a:solidFill>
                <a:effectLst/>
                <a:latin typeface="+mj-lt"/>
              </a:rPr>
              <a:t>and responsibility of the author. Permission is required for re-use</a:t>
            </a:r>
            <a:r>
              <a:rPr lang="en-CH" sz="1000" b="0" i="0">
                <a:solidFill>
                  <a:srgbClr val="AB0C23"/>
                </a:solidFill>
                <a:effectLst/>
                <a:latin typeface="+mj-lt"/>
              </a:rPr>
              <a:t>.</a:t>
            </a:r>
            <a:endParaRPr lang="en-US" sz="1000" b="0" i="0">
              <a:solidFill>
                <a:srgbClr val="AB0C23"/>
              </a:solidFill>
              <a:effectLst/>
              <a:latin typeface="+mj-lt"/>
            </a:endParaRPr>
          </a:p>
        </p:txBody>
      </p:sp>
      <p:pic>
        <p:nvPicPr>
          <p:cNvPr id="7" name="Picture 6">
            <a:extLst>
              <a:ext uri="{FF2B5EF4-FFF2-40B4-BE49-F238E27FC236}">
                <a16:creationId xmlns:a16="http://schemas.microsoft.com/office/drawing/2014/main" id="{28DF87D3-0C1F-0F3E-8F9D-F60D0AD8F9AB}"/>
              </a:ext>
            </a:extLst>
          </p:cNvPr>
          <p:cNvPicPr>
            <a:picLocks noChangeAspect="1"/>
          </p:cNvPicPr>
          <p:nvPr userDrawn="1"/>
        </p:nvPicPr>
        <p:blipFill>
          <a:blip r:embed="rId10"/>
          <a:srcRect/>
          <a:stretch/>
        </p:blipFill>
        <p:spPr>
          <a:xfrm>
            <a:off x="10065256" y="128864"/>
            <a:ext cx="1974683" cy="323187"/>
          </a:xfrm>
          <a:prstGeom prst="rect">
            <a:avLst/>
          </a:prstGeom>
        </p:spPr>
      </p:pic>
    </p:spTree>
    <p:extLst>
      <p:ext uri="{BB962C8B-B14F-4D97-AF65-F5344CB8AC3E}">
        <p14:creationId xmlns:p14="http://schemas.microsoft.com/office/powerpoint/2010/main" val="1895786402"/>
      </p:ext>
    </p:extLst>
  </p:cSld>
  <p:clrMap bg1="lt1" tx1="dk1" bg2="dk2" tx2="lt2" accent1="accent1" accent2="accent2" accent3="accent3" accent4="accent4" accent5="accent5" accent6="accent6" hlink="hlink" folHlink="folHlink"/>
  <p:sldLayoutIdLst>
    <p:sldLayoutId id="2147485484" r:id="rId1"/>
    <p:sldLayoutId id="2147485485" r:id="rId2"/>
    <p:sldLayoutId id="2147485486" r:id="rId3"/>
    <p:sldLayoutId id="2147485487" r:id="rId4"/>
    <p:sldLayoutId id="2147485488" r:id="rId5"/>
    <p:sldLayoutId id="2147485489" r:id="rId6"/>
    <p:sldLayoutId id="2147485490" r:id="rId7"/>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lang="en-GB" sz="3600" b="1" i="0" u="none" strike="noStrike" cap="none" dirty="0" smtClean="0">
          <a:solidFill>
            <a:schemeClr val="bg2"/>
          </a:solidFill>
          <a:latin typeface="+mj-lt"/>
          <a:ea typeface="Arial Narrow"/>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L="188909" marR="0" lvl="0" indent="-188909" algn="l" rtl="0">
        <a:lnSpc>
          <a:spcPct val="100000"/>
        </a:lnSpc>
        <a:spcBef>
          <a:spcPts val="0"/>
        </a:spcBef>
        <a:spcAft>
          <a:spcPts val="400"/>
        </a:spcAft>
        <a:buClr>
          <a:schemeClr val="bg2"/>
        </a:buClr>
        <a:buFont typeface="Arial" panose="020B0604020202020204" pitchFamily="34" charset="0"/>
        <a:buChar char="•"/>
        <a:defRPr sz="1800" b="0" i="0" u="none" strike="noStrike" cap="none">
          <a:solidFill>
            <a:srgbClr val="000000"/>
          </a:solidFill>
          <a:latin typeface="+mj-lt"/>
          <a:ea typeface="Arial"/>
          <a:cs typeface="Arial"/>
          <a:sym typeface="Arial"/>
        </a:defRPr>
      </a:lvl1pPr>
      <a:lvl2pPr marL="442902" marR="0" lvl="1" indent="-253994" algn="l" rtl="0">
        <a:lnSpc>
          <a:spcPct val="100000"/>
        </a:lnSpc>
        <a:spcBef>
          <a:spcPts val="0"/>
        </a:spcBef>
        <a:spcAft>
          <a:spcPts val="400"/>
        </a:spcAft>
        <a:buClr>
          <a:schemeClr val="bg2"/>
        </a:buClr>
        <a:buFont typeface="Arial" panose="020B0604020202020204" pitchFamily="34" charset="0"/>
        <a:buChar char="–"/>
        <a:defRPr sz="1600" b="0" i="0" u="none" strike="noStrike" cap="none">
          <a:solidFill>
            <a:srgbClr val="000000"/>
          </a:solidFill>
          <a:latin typeface="+mj-lt"/>
          <a:ea typeface="Arial"/>
          <a:cs typeface="Arial"/>
          <a:sym typeface="Arial"/>
        </a:defRPr>
      </a:lvl2pPr>
      <a:lvl3pPr marL="669909" marR="0" lvl="2" indent="-217483" algn="l" rtl="0">
        <a:lnSpc>
          <a:spcPct val="100000"/>
        </a:lnSpc>
        <a:spcBef>
          <a:spcPts val="0"/>
        </a:spcBef>
        <a:spcAft>
          <a:spcPts val="400"/>
        </a:spcAft>
        <a:buClr>
          <a:schemeClr val="bg2"/>
        </a:buClr>
        <a:buFont typeface="Arial" panose="020B0604020202020204" pitchFamily="34" charset="0"/>
        <a:buChar char="•"/>
        <a:defRPr sz="1400" b="0" i="0" u="none" strike="noStrike" cap="none">
          <a:solidFill>
            <a:srgbClr val="000000"/>
          </a:solidFill>
          <a:latin typeface="+mj-lt"/>
          <a:ea typeface="Arial"/>
          <a:cs typeface="Arial"/>
          <a:sym typeface="Arial"/>
        </a:defRPr>
      </a:lvl3pPr>
      <a:lvl4pPr marL="962001" marR="0" lvl="3" indent="-301618" algn="l" rtl="0">
        <a:lnSpc>
          <a:spcPct val="100000"/>
        </a:lnSpc>
        <a:spcBef>
          <a:spcPts val="0"/>
        </a:spcBef>
        <a:spcAft>
          <a:spcPts val="400"/>
        </a:spcAft>
        <a:buClr>
          <a:schemeClr val="accent6"/>
        </a:buClr>
        <a:buFont typeface="Arial" panose="020B0604020202020204" pitchFamily="34" charset="0"/>
        <a:buChar char="–"/>
        <a:defRPr sz="1800" b="0" i="0" u="none" strike="noStrike" cap="none">
          <a:solidFill>
            <a:srgbClr val="000000"/>
          </a:solidFill>
          <a:latin typeface="+mj-lt"/>
          <a:ea typeface="Arial"/>
          <a:cs typeface="Arial"/>
          <a:sym typeface="Arial"/>
        </a:defRPr>
      </a:lvl4pPr>
      <a:lvl5pPr marL="342891" marR="0" lvl="4" indent="-342891" algn="l" rtl="0">
        <a:lnSpc>
          <a:spcPct val="100000"/>
        </a:lnSpc>
        <a:spcBef>
          <a:spcPts val="0"/>
        </a:spcBef>
        <a:spcAft>
          <a:spcPts val="0"/>
        </a:spcAft>
        <a:buClr>
          <a:srgbClr val="000000"/>
        </a:buClr>
        <a:buFont typeface="Arial" panose="020B0604020202020204" pitchFamily="34" charset="0"/>
        <a:buChar char="•"/>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393">
          <p15:clr>
            <a:srgbClr val="F26B43"/>
          </p15:clr>
        </p15:guide>
        <p15:guide id="4" pos="7287">
          <p15:clr>
            <a:srgbClr val="F26B43"/>
          </p15:clr>
        </p15:guide>
        <p15:guide id="5" orient="horz" pos="4156">
          <p15:clr>
            <a:srgbClr val="F26B43"/>
          </p15:clr>
        </p15:guide>
        <p15:guide id="6" orient="horz" pos="232">
          <p15:clr>
            <a:srgbClr val="F26B43"/>
          </p15:clr>
        </p15:guide>
        <p15:guide id="7" orient="horz" pos="935">
          <p15:clr>
            <a:srgbClr val="F26B43"/>
          </p15:clr>
        </p15:guide>
        <p15:guide id="8" orient="horz" pos="3861">
          <p15:clr>
            <a:srgbClr val="F26B43"/>
          </p15:clr>
        </p15:guide>
        <p15:guide id="9" orient="horz" pos="3521">
          <p15:clr>
            <a:srgbClr val="F26B43"/>
          </p15:clr>
        </p15:guide>
      </p15:sldGuideLst>
    </p:ext>
  </p:extLst>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userDrawn="1"/>
        </p:nvGrpSpPr>
        <p:grpSpPr>
          <a:xfrm>
            <a:off x="10712129" y="6159178"/>
            <a:ext cx="1479873" cy="698823"/>
            <a:chOff x="16068190" y="9227649"/>
            <a:chExt cx="2219810" cy="1048234"/>
          </a:xfrm>
        </p:grpSpPr>
        <p:pic>
          <p:nvPicPr>
            <p:cNvPr id="3" name="Rectangle 95"/>
            <p:cNvPicPr>
              <a:picLocks noChangeAspect="1"/>
            </p:cNvPicPr>
            <p:nvPr userDrawn="1"/>
          </p:nvPicPr>
          <p:blipFill>
            <a:blip r:embed="rId22"/>
            <a:srcRect/>
            <a:stretch>
              <a:fillRect/>
            </a:stretch>
          </p:blipFill>
          <p:spPr>
            <a:xfrm>
              <a:off x="16068190" y="9227649"/>
              <a:ext cx="2219810" cy="1048234"/>
            </a:xfrm>
            <a:prstGeom prst="rect">
              <a:avLst/>
            </a:prstGeom>
          </p:spPr>
        </p:pic>
        <p:pic>
          <p:nvPicPr>
            <p:cNvPr id="4" name="Picture 3" descr="A logo for esm&#10;&#10;AI-generated content may be incorrect."/>
            <p:cNvPicPr>
              <a:picLocks noChangeAspect="1"/>
            </p:cNvPicPr>
            <p:nvPr userDrawn="1"/>
          </p:nvPicPr>
          <p:blipFill>
            <a:blip r:embed="rId23"/>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4146207921"/>
      </p:ext>
    </p:extLst>
  </p:cSld>
  <p:clrMap bg1="lt1" tx1="dk1" bg2="lt2" tx2="dk2" accent1="accent1" accent2="accent2" accent3="accent3" accent4="accent4" accent5="accent5" accent6="accent6" hlink="hlink" folHlink="folHlink"/>
  <p:sldLayoutIdLst>
    <p:sldLayoutId id="2147485492" r:id="rId1"/>
    <p:sldLayoutId id="2147485493" r:id="rId2"/>
    <p:sldLayoutId id="2147485494" r:id="rId3"/>
    <p:sldLayoutId id="2147485495" r:id="rId4"/>
    <p:sldLayoutId id="2147485496" r:id="rId5"/>
    <p:sldLayoutId id="2147485497" r:id="rId6"/>
    <p:sldLayoutId id="2147485498" r:id="rId7"/>
    <p:sldLayoutId id="2147485499" r:id="rId8"/>
    <p:sldLayoutId id="2147485500" r:id="rId9"/>
    <p:sldLayoutId id="2147485501" r:id="rId10"/>
    <p:sldLayoutId id="2147485502" r:id="rId11"/>
    <p:sldLayoutId id="2147485503" r:id="rId12"/>
    <p:sldLayoutId id="2147485504" r:id="rId13"/>
    <p:sldLayoutId id="2147485505" r:id="rId14"/>
    <p:sldLayoutId id="2147485506" r:id="rId15"/>
    <p:sldLayoutId id="2147485507" r:id="rId16"/>
    <p:sldLayoutId id="2147485508" r:id="rId17"/>
    <p:sldLayoutId id="2147485509" r:id="rId18"/>
    <p:sldLayoutId id="2147485510" r:id="rId19"/>
    <p:sldLayoutId id="2147485511" r:id="rId20"/>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txStyles>
    <p:titleStyle>
      <a:lvl1pPr algn="ctr" defTabSz="609585" rtl="0" eaLnBrk="1" latinLnBrk="0" hangingPunct="1">
        <a:spcBef>
          <a:spcPct val="0"/>
        </a:spcBef>
        <a:buNone/>
        <a:defRPr sz="2935" kern="1200">
          <a:solidFill>
            <a:schemeClr val="tx1"/>
          </a:solidFill>
          <a:latin typeface="+mj-lt"/>
          <a:ea typeface="+mj-ea"/>
          <a:cs typeface="+mj-cs"/>
        </a:defRPr>
      </a:lvl1pPr>
    </p:titleStyle>
    <p:bodyStyle>
      <a:lvl1pPr marL="228594" indent="-228594" algn="l" defTabSz="609585" rtl="0" eaLnBrk="1" latinLnBrk="0" hangingPunct="1">
        <a:spcBef>
          <a:spcPct val="20000"/>
        </a:spcBef>
        <a:buFont typeface="Arial" panose="020B0604020202090204" pitchFamily="34" charset="0"/>
        <a:buChar char="•"/>
        <a:defRPr sz="2135" kern="1200">
          <a:solidFill>
            <a:schemeClr val="tx1"/>
          </a:solidFill>
          <a:latin typeface="+mn-lt"/>
          <a:ea typeface="+mn-ea"/>
          <a:cs typeface="+mn-cs"/>
        </a:defRPr>
      </a:lvl1pPr>
      <a:lvl2pPr marL="495288" indent="-190495" algn="l" defTabSz="609585" rtl="0" eaLnBrk="1" latinLnBrk="0" hangingPunct="1">
        <a:spcBef>
          <a:spcPct val="20000"/>
        </a:spcBef>
        <a:buFont typeface="Arial" panose="020B0604020202090204" pitchFamily="34" charset="0"/>
        <a:buChar char="–"/>
        <a:defRPr sz="1865" kern="1200">
          <a:solidFill>
            <a:schemeClr val="tx1"/>
          </a:solidFill>
          <a:latin typeface="+mn-lt"/>
          <a:ea typeface="+mn-ea"/>
          <a:cs typeface="+mn-cs"/>
        </a:defRPr>
      </a:lvl2pPr>
      <a:lvl3pPr marL="761981" indent="-152396" algn="l" defTabSz="609585" rtl="0" eaLnBrk="1" latinLnBrk="0" hangingPunct="1">
        <a:spcBef>
          <a:spcPct val="20000"/>
        </a:spcBef>
        <a:buFont typeface="Arial" panose="020B0604020202090204" pitchFamily="34" charset="0"/>
        <a:buChar char="•"/>
        <a:defRPr sz="1600" kern="1200">
          <a:solidFill>
            <a:schemeClr val="tx1"/>
          </a:solidFill>
          <a:latin typeface="+mn-lt"/>
          <a:ea typeface="+mn-ea"/>
          <a:cs typeface="+mn-cs"/>
        </a:defRPr>
      </a:lvl3pPr>
      <a:lvl4pPr marL="1066773" indent="-152396" algn="l" defTabSz="609585" rtl="0" eaLnBrk="1" latinLnBrk="0" hangingPunct="1">
        <a:spcBef>
          <a:spcPct val="20000"/>
        </a:spcBef>
        <a:buFont typeface="Arial" panose="020B0604020202090204" pitchFamily="34" charset="0"/>
        <a:buChar char="–"/>
        <a:defRPr sz="1335" kern="1200">
          <a:solidFill>
            <a:schemeClr val="tx1"/>
          </a:solidFill>
          <a:latin typeface="+mn-lt"/>
          <a:ea typeface="+mn-ea"/>
          <a:cs typeface="+mn-cs"/>
        </a:defRPr>
      </a:lvl4pPr>
      <a:lvl5pPr marL="1371566" indent="-152396" algn="l" defTabSz="609585" rtl="0" eaLnBrk="1" latinLnBrk="0" hangingPunct="1">
        <a:spcBef>
          <a:spcPct val="20000"/>
        </a:spcBef>
        <a:buFont typeface="Arial" panose="020B0604020202090204" pitchFamily="34" charset="0"/>
        <a:buChar char="»"/>
        <a:defRPr sz="1335" kern="1200">
          <a:solidFill>
            <a:schemeClr val="tx1"/>
          </a:solidFill>
          <a:latin typeface="+mn-lt"/>
          <a:ea typeface="+mn-ea"/>
          <a:cs typeface="+mn-cs"/>
        </a:defRPr>
      </a:lvl5pPr>
      <a:lvl6pPr marL="1676358" indent="-152396" algn="l" defTabSz="609585" rtl="0" eaLnBrk="1" latinLnBrk="0" hangingPunct="1">
        <a:spcBef>
          <a:spcPct val="20000"/>
        </a:spcBef>
        <a:buFont typeface="Arial" panose="020B0604020202090204" pitchFamily="34" charset="0"/>
        <a:buChar char="•"/>
        <a:defRPr sz="1335" kern="1200">
          <a:solidFill>
            <a:schemeClr val="tx1"/>
          </a:solidFill>
          <a:latin typeface="+mn-lt"/>
          <a:ea typeface="+mn-ea"/>
          <a:cs typeface="+mn-cs"/>
        </a:defRPr>
      </a:lvl6pPr>
      <a:lvl7pPr marL="1981150" indent="-152396" algn="l" defTabSz="609585" rtl="0" eaLnBrk="1" latinLnBrk="0" hangingPunct="1">
        <a:spcBef>
          <a:spcPct val="20000"/>
        </a:spcBef>
        <a:buFont typeface="Arial" panose="020B0604020202090204" pitchFamily="34" charset="0"/>
        <a:buChar char="•"/>
        <a:defRPr sz="1335" kern="1200">
          <a:solidFill>
            <a:schemeClr val="tx1"/>
          </a:solidFill>
          <a:latin typeface="+mn-lt"/>
          <a:ea typeface="+mn-ea"/>
          <a:cs typeface="+mn-cs"/>
        </a:defRPr>
      </a:lvl7pPr>
      <a:lvl8pPr marL="2285943" indent="-152396" algn="l" defTabSz="609585" rtl="0" eaLnBrk="1" latinLnBrk="0" hangingPunct="1">
        <a:spcBef>
          <a:spcPct val="20000"/>
        </a:spcBef>
        <a:buFont typeface="Arial" panose="020B0604020202090204" pitchFamily="34" charset="0"/>
        <a:buChar char="•"/>
        <a:defRPr sz="1335" kern="1200">
          <a:solidFill>
            <a:schemeClr val="tx1"/>
          </a:solidFill>
          <a:latin typeface="+mn-lt"/>
          <a:ea typeface="+mn-ea"/>
          <a:cs typeface="+mn-cs"/>
        </a:defRPr>
      </a:lvl8pPr>
      <a:lvl9pPr marL="2590735" indent="-152396" algn="l" defTabSz="609585" rtl="0" eaLnBrk="1" latinLnBrk="0" hangingPunct="1">
        <a:spcBef>
          <a:spcPct val="20000"/>
        </a:spcBef>
        <a:buFont typeface="Arial" panose="020B0604020202090204" pitchFamily="34" charset="0"/>
        <a:buChar char="•"/>
        <a:defRPr sz="1335" kern="1200">
          <a:solidFill>
            <a:schemeClr val="tx1"/>
          </a:solidFill>
          <a:latin typeface="+mn-lt"/>
          <a:ea typeface="+mn-ea"/>
          <a:cs typeface="+mn-cs"/>
        </a:defRPr>
      </a:lvl9pPr>
    </p:bodyStyle>
    <p:otherStyle>
      <a:defPPr>
        <a:defRPr lang="en-US"/>
      </a:defPPr>
      <a:lvl1pPr marL="0" algn="l" defTabSz="609585" rtl="0" eaLnBrk="1" latinLnBrk="0" hangingPunct="1">
        <a:defRPr sz="1200" kern="1200">
          <a:solidFill>
            <a:schemeClr val="tx1"/>
          </a:solidFill>
          <a:latin typeface="+mn-lt"/>
          <a:ea typeface="+mn-ea"/>
          <a:cs typeface="+mn-cs"/>
        </a:defRPr>
      </a:lvl1pPr>
      <a:lvl2pPr marL="304792" algn="l" defTabSz="609585" rtl="0" eaLnBrk="1" latinLnBrk="0" hangingPunct="1">
        <a:defRPr sz="1200" kern="1200">
          <a:solidFill>
            <a:schemeClr val="tx1"/>
          </a:solidFill>
          <a:latin typeface="+mn-lt"/>
          <a:ea typeface="+mn-ea"/>
          <a:cs typeface="+mn-cs"/>
        </a:defRPr>
      </a:lvl2pPr>
      <a:lvl3pPr marL="609585" algn="l" defTabSz="609585" rtl="0" eaLnBrk="1" latinLnBrk="0" hangingPunct="1">
        <a:defRPr sz="1200" kern="1200">
          <a:solidFill>
            <a:schemeClr val="tx1"/>
          </a:solidFill>
          <a:latin typeface="+mn-lt"/>
          <a:ea typeface="+mn-ea"/>
          <a:cs typeface="+mn-cs"/>
        </a:defRPr>
      </a:lvl3pPr>
      <a:lvl4pPr marL="914377" algn="l" defTabSz="609585" rtl="0" eaLnBrk="1" latinLnBrk="0" hangingPunct="1">
        <a:defRPr sz="1200" kern="1200">
          <a:solidFill>
            <a:schemeClr val="tx1"/>
          </a:solidFill>
          <a:latin typeface="+mn-lt"/>
          <a:ea typeface="+mn-ea"/>
          <a:cs typeface="+mn-cs"/>
        </a:defRPr>
      </a:lvl4pPr>
      <a:lvl5pPr marL="1219170" algn="l" defTabSz="609585" rtl="0" eaLnBrk="1" latinLnBrk="0" hangingPunct="1">
        <a:defRPr sz="1200" kern="1200">
          <a:solidFill>
            <a:schemeClr val="tx1"/>
          </a:solidFill>
          <a:latin typeface="+mn-lt"/>
          <a:ea typeface="+mn-ea"/>
          <a:cs typeface="+mn-cs"/>
        </a:defRPr>
      </a:lvl5pPr>
      <a:lvl6pPr marL="1523962" algn="l" defTabSz="609585" rtl="0" eaLnBrk="1" latinLnBrk="0" hangingPunct="1">
        <a:defRPr sz="1200" kern="1200">
          <a:solidFill>
            <a:schemeClr val="tx1"/>
          </a:solidFill>
          <a:latin typeface="+mn-lt"/>
          <a:ea typeface="+mn-ea"/>
          <a:cs typeface="+mn-cs"/>
        </a:defRPr>
      </a:lvl6pPr>
      <a:lvl7pPr marL="1828754" algn="l" defTabSz="609585" rtl="0" eaLnBrk="1" latinLnBrk="0" hangingPunct="1">
        <a:defRPr sz="1200" kern="1200">
          <a:solidFill>
            <a:schemeClr val="tx1"/>
          </a:solidFill>
          <a:latin typeface="+mn-lt"/>
          <a:ea typeface="+mn-ea"/>
          <a:cs typeface="+mn-cs"/>
        </a:defRPr>
      </a:lvl7pPr>
      <a:lvl8pPr marL="2133547" algn="l" defTabSz="609585" rtl="0" eaLnBrk="1" latinLnBrk="0" hangingPunct="1">
        <a:defRPr sz="1200" kern="1200">
          <a:solidFill>
            <a:schemeClr val="tx1"/>
          </a:solidFill>
          <a:latin typeface="+mn-lt"/>
          <a:ea typeface="+mn-ea"/>
          <a:cs typeface="+mn-cs"/>
        </a:defRPr>
      </a:lvl8pPr>
      <a:lvl9pPr marL="2438339" algn="l" defTabSz="609585" rtl="0" eaLnBrk="1" latinLnBrk="0" hangingPunct="1">
        <a:defRPr sz="12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Holder 2">
            <a:extLst>
              <a:ext uri="{FF2B5EF4-FFF2-40B4-BE49-F238E27FC236}">
                <a16:creationId xmlns:a16="http://schemas.microsoft.com/office/drawing/2014/main" id="{24EB185C-ACC9-1B4B-88E8-9EB1D4B14778}"/>
              </a:ext>
            </a:extLst>
          </p:cNvPr>
          <p:cNvSpPr>
            <a:spLocks noGrp="1" noChangeArrowheads="1"/>
          </p:cNvSpPr>
          <p:nvPr>
            <p:ph type="title"/>
          </p:nvPr>
        </p:nvSpPr>
        <p:spPr bwMode="auto">
          <a:xfrm>
            <a:off x="1921934" y="984251"/>
            <a:ext cx="834813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endParaRPr lang="en-US" altLang="en-US"/>
          </a:p>
        </p:txBody>
      </p:sp>
      <p:sp>
        <p:nvSpPr>
          <p:cNvPr id="1027" name="Holder 3">
            <a:extLst>
              <a:ext uri="{FF2B5EF4-FFF2-40B4-BE49-F238E27FC236}">
                <a16:creationId xmlns:a16="http://schemas.microsoft.com/office/drawing/2014/main" id="{B0CA9E96-CB51-5143-A18B-A9D7311ED62E}"/>
              </a:ext>
            </a:extLst>
          </p:cNvPr>
          <p:cNvSpPr>
            <a:spLocks noGrp="1" noChangeArrowheads="1"/>
          </p:cNvSpPr>
          <p:nvPr>
            <p:ph type="body" idx="1"/>
          </p:nvPr>
        </p:nvSpPr>
        <p:spPr bwMode="auto">
          <a:xfrm>
            <a:off x="609600" y="1576389"/>
            <a:ext cx="109728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endParaRPr lang="en-US" altLang="en-US"/>
          </a:p>
        </p:txBody>
      </p:sp>
      <p:sp>
        <p:nvSpPr>
          <p:cNvPr id="4" name="Holder 4">
            <a:extLst>
              <a:ext uri="{FF2B5EF4-FFF2-40B4-BE49-F238E27FC236}">
                <a16:creationId xmlns:a16="http://schemas.microsoft.com/office/drawing/2014/main" id="{AF6763EE-0163-E34B-A761-E06F3B4EF543}"/>
              </a:ext>
            </a:extLst>
          </p:cNvPr>
          <p:cNvSpPr>
            <a:spLocks noGrp="1"/>
          </p:cNvSpPr>
          <p:nvPr>
            <p:ph type="ftr" sz="quarter" idx="5"/>
          </p:nvPr>
        </p:nvSpPr>
        <p:spPr>
          <a:xfrm>
            <a:off x="4144434" y="6376988"/>
            <a:ext cx="3903133" cy="276999"/>
          </a:xfrm>
          <a:prstGeom prst="rect">
            <a:avLst/>
          </a:prstGeom>
        </p:spPr>
        <p:txBody>
          <a:bodyPr wrap="square" lIns="0" tIns="0" rIns="0" bIns="0">
            <a:spAutoFit/>
          </a:bodyPr>
          <a:lstStyle>
            <a:lvl1pPr algn="ctr">
              <a:defRPr>
                <a:solidFill>
                  <a:schemeClr val="tx1">
                    <a:tint val="75000"/>
                  </a:schemeClr>
                </a:solidFill>
                <a:ea typeface="ＭＳ Ｐゴシック" panose="020B0600070205080204" pitchFamily="34" charset="-128"/>
              </a:defRPr>
            </a:lvl1pPr>
          </a:lstStyle>
          <a:p>
            <a:pPr>
              <a:defRPr/>
            </a:pPr>
            <a:endParaRPr/>
          </a:p>
        </p:txBody>
      </p:sp>
      <p:sp>
        <p:nvSpPr>
          <p:cNvPr id="5" name="Holder 5">
            <a:extLst>
              <a:ext uri="{FF2B5EF4-FFF2-40B4-BE49-F238E27FC236}">
                <a16:creationId xmlns:a16="http://schemas.microsoft.com/office/drawing/2014/main" id="{4A5C2437-6D88-7447-BCDD-A8727F248A25}"/>
              </a:ext>
            </a:extLst>
          </p:cNvPr>
          <p:cNvSpPr>
            <a:spLocks noGrp="1"/>
          </p:cNvSpPr>
          <p:nvPr>
            <p:ph type="dt" sz="half" idx="6"/>
          </p:nvPr>
        </p:nvSpPr>
        <p:spPr>
          <a:xfrm>
            <a:off x="609600" y="6376988"/>
            <a:ext cx="2804584" cy="276999"/>
          </a:xfrm>
          <a:prstGeom prst="rect">
            <a:avLst/>
          </a:prstGeom>
        </p:spPr>
        <p:txBody>
          <a:bodyPr wrap="square" lIns="0" tIns="0" rIns="0" bIns="0">
            <a:spAutoFit/>
          </a:bodyPr>
          <a:lstStyle>
            <a:lvl1pPr algn="l">
              <a:defRPr>
                <a:solidFill>
                  <a:schemeClr val="tx1">
                    <a:tint val="75000"/>
                  </a:schemeClr>
                </a:solidFill>
                <a:ea typeface="ＭＳ Ｐゴシック" panose="020B0600070205080204" pitchFamily="34" charset="-128"/>
              </a:defRPr>
            </a:lvl1pPr>
          </a:lstStyle>
          <a:p>
            <a:pPr>
              <a:defRPr/>
            </a:pPr>
            <a:fld id="{EE0E3E86-0464-8A4E-8746-829335A87B2C}" type="datetimeFigureOut">
              <a:rPr lang="en-US"/>
              <a:pPr>
                <a:defRPr/>
              </a:pPr>
              <a:t>6/1/26</a:t>
            </a:fld>
            <a:endParaRPr lang="en-US"/>
          </a:p>
        </p:txBody>
      </p:sp>
      <p:sp>
        <p:nvSpPr>
          <p:cNvPr id="6" name="Holder 6">
            <a:extLst>
              <a:ext uri="{FF2B5EF4-FFF2-40B4-BE49-F238E27FC236}">
                <a16:creationId xmlns:a16="http://schemas.microsoft.com/office/drawing/2014/main" id="{4F9B5FEC-B971-0B4E-B9DF-FDD0420B0E00}"/>
              </a:ext>
            </a:extLst>
          </p:cNvPr>
          <p:cNvSpPr>
            <a:spLocks noGrp="1"/>
          </p:cNvSpPr>
          <p:nvPr>
            <p:ph type="sldNum" sz="quarter" idx="7"/>
          </p:nvPr>
        </p:nvSpPr>
        <p:spPr>
          <a:xfrm>
            <a:off x="8777819" y="6376988"/>
            <a:ext cx="2804583" cy="276999"/>
          </a:xfrm>
          <a:prstGeom prst="rect">
            <a:avLst/>
          </a:prstGeom>
        </p:spPr>
        <p:txBody>
          <a:bodyPr vert="horz" wrap="square" lIns="0" tIns="0" rIns="0" bIns="0" numCol="1" anchor="t" anchorCtr="0" compatLnSpc="1">
            <a:prstTxWarp prst="textNoShape">
              <a:avLst/>
            </a:prstTxWarp>
            <a:spAutoFit/>
          </a:bodyPr>
          <a:lstStyle>
            <a:lvl1pPr algn="r">
              <a:defRPr>
                <a:solidFill>
                  <a:srgbClr val="898989"/>
                </a:solidFill>
              </a:defRPr>
            </a:lvl1pPr>
          </a:lstStyle>
          <a:p>
            <a:fld id="{B612FA58-83E9-2843-A963-3C961E340553}" type="slidenum">
              <a:rPr lang="en-US" altLang="en-US"/>
              <a:pPr/>
              <a:t>‹#›</a:t>
            </a:fld>
            <a:endParaRPr lang="en-US" altLang="en-US"/>
          </a:p>
        </p:txBody>
      </p:sp>
    </p:spTree>
    <p:extLst>
      <p:ext uri="{BB962C8B-B14F-4D97-AF65-F5344CB8AC3E}">
        <p14:creationId xmlns:p14="http://schemas.microsoft.com/office/powerpoint/2010/main" val="2237843062"/>
      </p:ext>
    </p:extLst>
  </p:cSld>
  <p:clrMap bg1="lt1" tx1="dk1" bg2="lt2" tx2="dk2" accent1="accent1" accent2="accent2" accent3="accent3" accent4="accent4" accent5="accent5" accent6="accent6" hlink="hlink" folHlink="folHlink"/>
  <p:sldLayoutIdLst>
    <p:sldLayoutId id="2147485513" r:id="rId1"/>
    <p:sldLayoutId id="2147485514" r:id="rId2"/>
    <p:sldLayoutId id="2147485515" r:id="rId3"/>
    <p:sldLayoutId id="2147485516" r:id="rId4"/>
    <p:sldLayoutId id="2147485517" r:id="rId5"/>
    <p:sldLayoutId id="2147485518" r:id="rId6"/>
    <p:sldLayoutId id="2147485519" r:id="rId7"/>
    <p:sldLayoutId id="2147485520" r:id="rId8"/>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rtl="0" eaLnBrk="0" fontAlgn="base" hangingPunct="0">
        <a:spcBef>
          <a:spcPct val="0"/>
        </a:spcBef>
        <a:spcAft>
          <a:spcPct val="0"/>
        </a:spcAft>
        <a:defRPr>
          <a:solidFill>
            <a:schemeClr val="tx2"/>
          </a:solidFill>
          <a:latin typeface="+mj-lt"/>
          <a:ea typeface="+mj-ea"/>
          <a:cs typeface="+mj-cs"/>
        </a:defRPr>
      </a:lvl1pPr>
      <a:lvl2pPr algn="ctr" rtl="0" eaLnBrk="0" fontAlgn="base" hangingPunct="0">
        <a:spcBef>
          <a:spcPct val="0"/>
        </a:spcBef>
        <a:spcAft>
          <a:spcPct val="0"/>
        </a:spcAft>
        <a:defRPr>
          <a:solidFill>
            <a:schemeClr val="tx2"/>
          </a:solidFill>
          <a:latin typeface="Calibri" panose="020F0502020204030204" pitchFamily="34" charset="0"/>
        </a:defRPr>
      </a:lvl2pPr>
      <a:lvl3pPr algn="ctr" rtl="0" eaLnBrk="0" fontAlgn="base" hangingPunct="0">
        <a:spcBef>
          <a:spcPct val="0"/>
        </a:spcBef>
        <a:spcAft>
          <a:spcPct val="0"/>
        </a:spcAft>
        <a:defRPr>
          <a:solidFill>
            <a:schemeClr val="tx2"/>
          </a:solidFill>
          <a:latin typeface="Calibri" panose="020F0502020204030204" pitchFamily="34" charset="0"/>
        </a:defRPr>
      </a:lvl3pPr>
      <a:lvl4pPr algn="ctr" rtl="0" eaLnBrk="0" fontAlgn="base" hangingPunct="0">
        <a:spcBef>
          <a:spcPct val="0"/>
        </a:spcBef>
        <a:spcAft>
          <a:spcPct val="0"/>
        </a:spcAft>
        <a:defRPr>
          <a:solidFill>
            <a:schemeClr val="tx2"/>
          </a:solidFill>
          <a:latin typeface="Calibri" panose="020F0502020204030204" pitchFamily="34" charset="0"/>
        </a:defRPr>
      </a:lvl4pPr>
      <a:lvl5pPr algn="ctr" rtl="0" eaLnBrk="0" fontAlgn="base" hangingPunct="0">
        <a:spcBef>
          <a:spcPct val="0"/>
        </a:spcBef>
        <a:spcAft>
          <a:spcPct val="0"/>
        </a:spcAft>
        <a:defRPr>
          <a:solidFill>
            <a:schemeClr val="tx2"/>
          </a:solidFill>
          <a:latin typeface="Calibri" panose="020F0502020204030204" pitchFamily="34" charset="0"/>
        </a:defRPr>
      </a:lvl5pPr>
      <a:lvl6pPr marL="457189" algn="ctr" rtl="0" eaLnBrk="0" fontAlgn="base" hangingPunct="0">
        <a:spcBef>
          <a:spcPct val="0"/>
        </a:spcBef>
        <a:spcAft>
          <a:spcPct val="0"/>
        </a:spcAft>
        <a:defRPr>
          <a:solidFill>
            <a:schemeClr val="tx2"/>
          </a:solidFill>
          <a:latin typeface="Calibri" panose="020F0502020204030204" pitchFamily="34" charset="0"/>
        </a:defRPr>
      </a:lvl6pPr>
      <a:lvl7pPr marL="914377" algn="ctr" rtl="0" eaLnBrk="0" fontAlgn="base" hangingPunct="0">
        <a:spcBef>
          <a:spcPct val="0"/>
        </a:spcBef>
        <a:spcAft>
          <a:spcPct val="0"/>
        </a:spcAft>
        <a:defRPr>
          <a:solidFill>
            <a:schemeClr val="tx2"/>
          </a:solidFill>
          <a:latin typeface="Calibri" panose="020F0502020204030204" pitchFamily="34" charset="0"/>
        </a:defRPr>
      </a:lvl7pPr>
      <a:lvl8pPr marL="1371566" algn="ctr" rtl="0" eaLnBrk="0" fontAlgn="base" hangingPunct="0">
        <a:spcBef>
          <a:spcPct val="0"/>
        </a:spcBef>
        <a:spcAft>
          <a:spcPct val="0"/>
        </a:spcAft>
        <a:defRPr>
          <a:solidFill>
            <a:schemeClr val="tx2"/>
          </a:solidFill>
          <a:latin typeface="Calibri" panose="020F0502020204030204" pitchFamily="34" charset="0"/>
        </a:defRPr>
      </a:lvl8pPr>
      <a:lvl9pPr marL="1828754" algn="ctr" rtl="0" eaLnBrk="0" fontAlgn="base" hangingPunct="0">
        <a:spcBef>
          <a:spcPct val="0"/>
        </a:spcBef>
        <a:spcAft>
          <a:spcPct val="0"/>
        </a:spcAft>
        <a:defRPr>
          <a:solidFill>
            <a:schemeClr val="tx2"/>
          </a:solidFill>
          <a:latin typeface="Calibri" panose="020F0502020204030204" pitchFamily="34" charset="0"/>
        </a:defRPr>
      </a:lvl9pPr>
    </p:titleStyle>
    <p:bodyStyle>
      <a:lvl1pPr algn="l" rtl="0" eaLnBrk="0" fontAlgn="base" hangingPunct="0">
        <a:spcBef>
          <a:spcPct val="20000"/>
        </a:spcBef>
        <a:spcAft>
          <a:spcPct val="0"/>
        </a:spcAft>
        <a:defRPr>
          <a:solidFill>
            <a:schemeClr val="tx1"/>
          </a:solidFill>
          <a:latin typeface="+mn-lt"/>
          <a:ea typeface="+mn-ea"/>
          <a:cs typeface="+mn-cs"/>
        </a:defRPr>
      </a:lvl1pPr>
      <a:lvl2pPr marL="301618" algn="l" rtl="0" eaLnBrk="0" fontAlgn="base" hangingPunct="0">
        <a:spcBef>
          <a:spcPct val="20000"/>
        </a:spcBef>
        <a:spcAft>
          <a:spcPct val="0"/>
        </a:spcAft>
        <a:defRPr>
          <a:solidFill>
            <a:schemeClr val="tx1"/>
          </a:solidFill>
          <a:latin typeface="+mn-lt"/>
          <a:ea typeface="+mn-ea"/>
          <a:cs typeface="+mn-cs"/>
        </a:defRPr>
      </a:lvl2pPr>
      <a:lvl3pPr marL="604824" algn="l" rtl="0" eaLnBrk="0" fontAlgn="base" hangingPunct="0">
        <a:spcBef>
          <a:spcPct val="20000"/>
        </a:spcBef>
        <a:spcAft>
          <a:spcPct val="0"/>
        </a:spcAft>
        <a:defRPr>
          <a:solidFill>
            <a:schemeClr val="tx1"/>
          </a:solidFill>
          <a:latin typeface="+mn-lt"/>
          <a:ea typeface="+mn-ea"/>
          <a:cs typeface="+mn-cs"/>
        </a:defRPr>
      </a:lvl3pPr>
      <a:lvl4pPr marL="906440" algn="l" rtl="0" eaLnBrk="0" fontAlgn="base" hangingPunct="0">
        <a:spcBef>
          <a:spcPct val="20000"/>
        </a:spcBef>
        <a:spcAft>
          <a:spcPct val="0"/>
        </a:spcAft>
        <a:defRPr>
          <a:solidFill>
            <a:schemeClr val="tx1"/>
          </a:solidFill>
          <a:latin typeface="+mn-lt"/>
          <a:ea typeface="+mn-ea"/>
          <a:cs typeface="+mn-cs"/>
        </a:defRPr>
      </a:lvl4pPr>
      <a:lvl5pPr marL="1209644" algn="l" rtl="0" eaLnBrk="0" fontAlgn="base" hangingPunct="0">
        <a:spcBef>
          <a:spcPct val="20000"/>
        </a:spcBef>
        <a:spcAft>
          <a:spcPct val="0"/>
        </a:spcAft>
        <a:defRPr>
          <a:solidFill>
            <a:schemeClr val="tx1"/>
          </a:solidFill>
          <a:latin typeface="+mn-lt"/>
          <a:ea typeface="+mn-ea"/>
          <a:cs typeface="+mn-cs"/>
        </a:defRPr>
      </a:lvl5pPr>
      <a:lvl6pPr marL="1512837">
        <a:defRPr>
          <a:latin typeface="+mn-lt"/>
          <a:ea typeface="+mn-ea"/>
          <a:cs typeface="+mn-cs"/>
        </a:defRPr>
      </a:lvl6pPr>
      <a:lvl7pPr marL="1815405">
        <a:defRPr>
          <a:latin typeface="+mn-lt"/>
          <a:ea typeface="+mn-ea"/>
          <a:cs typeface="+mn-cs"/>
        </a:defRPr>
      </a:lvl7pPr>
      <a:lvl8pPr marL="2117972">
        <a:defRPr>
          <a:latin typeface="+mn-lt"/>
          <a:ea typeface="+mn-ea"/>
          <a:cs typeface="+mn-cs"/>
        </a:defRPr>
      </a:lvl8pPr>
      <a:lvl9pPr marL="2420539">
        <a:defRPr>
          <a:latin typeface="+mn-lt"/>
          <a:ea typeface="+mn-ea"/>
          <a:cs typeface="+mn-cs"/>
        </a:defRPr>
      </a:lvl9pPr>
    </p:bodyStyle>
    <p:otherStyle>
      <a:lvl1pPr marL="0">
        <a:defRPr>
          <a:latin typeface="+mn-lt"/>
          <a:ea typeface="+mn-ea"/>
          <a:cs typeface="+mn-cs"/>
        </a:defRPr>
      </a:lvl1pPr>
      <a:lvl2pPr marL="302567">
        <a:defRPr>
          <a:latin typeface="+mn-lt"/>
          <a:ea typeface="+mn-ea"/>
          <a:cs typeface="+mn-cs"/>
        </a:defRPr>
      </a:lvl2pPr>
      <a:lvl3pPr marL="605136">
        <a:defRPr>
          <a:latin typeface="+mn-lt"/>
          <a:ea typeface="+mn-ea"/>
          <a:cs typeface="+mn-cs"/>
        </a:defRPr>
      </a:lvl3pPr>
      <a:lvl4pPr marL="907703">
        <a:defRPr>
          <a:latin typeface="+mn-lt"/>
          <a:ea typeface="+mn-ea"/>
          <a:cs typeface="+mn-cs"/>
        </a:defRPr>
      </a:lvl4pPr>
      <a:lvl5pPr marL="1210270">
        <a:defRPr>
          <a:latin typeface="+mn-lt"/>
          <a:ea typeface="+mn-ea"/>
          <a:cs typeface="+mn-cs"/>
        </a:defRPr>
      </a:lvl5pPr>
      <a:lvl6pPr marL="1512837">
        <a:defRPr>
          <a:latin typeface="+mn-lt"/>
          <a:ea typeface="+mn-ea"/>
          <a:cs typeface="+mn-cs"/>
        </a:defRPr>
      </a:lvl6pPr>
      <a:lvl7pPr marL="1815405">
        <a:defRPr>
          <a:latin typeface="+mn-lt"/>
          <a:ea typeface="+mn-ea"/>
          <a:cs typeface="+mn-cs"/>
        </a:defRPr>
      </a:lvl7pPr>
      <a:lvl8pPr marL="2117972">
        <a:defRPr>
          <a:latin typeface="+mn-lt"/>
          <a:ea typeface="+mn-ea"/>
          <a:cs typeface="+mn-cs"/>
        </a:defRPr>
      </a:lvl8pPr>
      <a:lvl9pPr marL="2420539">
        <a:defRPr>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B8747A-F3F5-6F46-83CA-70B3817A66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39BEFC4-5A27-914F-A0B0-279A055E604B}"/>
              </a:ext>
            </a:extLst>
          </p:cNvPr>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7FA3B1-CA5C-3B4E-9444-70130041AF93}"/>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86B6994D-C6A1-F343-8148-5B74B182F2E4}"/>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This presentation is the intellectual property of the author/presenter. Contact hope.rugo@ucsf.edu for permission to reprint and/or distribute.</a:t>
            </a:r>
          </a:p>
        </p:txBody>
      </p:sp>
      <p:sp>
        <p:nvSpPr>
          <p:cNvPr id="6" name="Slide Number Placeholder 5">
            <a:extLst>
              <a:ext uri="{FF2B5EF4-FFF2-40B4-BE49-F238E27FC236}">
                <a16:creationId xmlns:a16="http://schemas.microsoft.com/office/drawing/2014/main" id="{F73D430D-ED15-4F46-AE9F-FA8460B8D6FC}"/>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D5984C-0D0D-DC45-AB8C-8BD40CB8C6EB}" type="slidenum">
              <a:rPr lang="en-US" smtClean="0"/>
              <a:t>‹#›</a:t>
            </a:fld>
            <a:endParaRPr lang="en-US"/>
          </a:p>
        </p:txBody>
      </p:sp>
    </p:spTree>
    <p:extLst>
      <p:ext uri="{BB962C8B-B14F-4D97-AF65-F5344CB8AC3E}">
        <p14:creationId xmlns:p14="http://schemas.microsoft.com/office/powerpoint/2010/main" val="3953190949"/>
      </p:ext>
    </p:extLst>
  </p:cSld>
  <p:clrMap bg1="lt1" tx1="dk1" bg2="lt2" tx2="dk2" accent1="accent1" accent2="accent2" accent3="accent3" accent4="accent4" accent5="accent5" accent6="accent6" hlink="hlink" folHlink="folHlink"/>
  <p:sldLayoutIdLst>
    <p:sldLayoutId id="2147485522" r:id="rId1"/>
    <p:sldLayoutId id="2147485523" r:id="rId2"/>
    <p:sldLayoutId id="2147485524" r:id="rId3"/>
    <p:sldLayoutId id="2147485525" r:id="rId4"/>
    <p:sldLayoutId id="2147485526" r:id="rId5"/>
    <p:sldLayoutId id="2147485527" r:id="rId6"/>
    <p:sldLayoutId id="2147485528" r:id="rId7"/>
    <p:sldLayoutId id="2147485529" r:id="rId8"/>
    <p:sldLayoutId id="2147485530" r:id="rId9"/>
    <p:sldLayoutId id="2147485531" r:id="rId10"/>
    <p:sldLayoutId id="2147485532" r:id="rId11"/>
    <p:sldLayoutId id="2147485533" r:id="rId12"/>
    <p:sldLayoutId id="2147485534" r:id="rId13"/>
    <p:sldLayoutId id="2147485535" r:id="rId14"/>
    <p:sldLayoutId id="2147485536" r:id="rId15"/>
    <p:sldLayoutId id="2147485537" r:id="rId16"/>
    <p:sldLayoutId id="2147485538" r:id="rId17"/>
    <p:sldLayoutId id="2147485539" r:id="rId18"/>
    <p:sldLayoutId id="2147485540" r:id="rId19"/>
    <p:sldLayoutId id="2147485541" r:id="rId20"/>
    <p:sldLayoutId id="2147485542" r:id="rId2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dt="0"/>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510B3E-D592-4EF9-B076-9B82FF8F812E}"/>
              </a:ext>
            </a:extLst>
          </p:cNvPr>
          <p:cNvPicPr>
            <a:picLocks noChangeAspect="1"/>
          </p:cNvPicPr>
          <p:nvPr userDrawn="1"/>
        </p:nvPicPr>
        <p:blipFill>
          <a:blip r:embed="rId11">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1026" name="Rectangle 2"/>
          <p:cNvSpPr>
            <a:spLocks noGrp="1" noChangeArrowheads="1"/>
          </p:cNvSpPr>
          <p:nvPr>
            <p:ph type="title"/>
          </p:nvPr>
        </p:nvSpPr>
        <p:spPr bwMode="auto">
          <a:xfrm>
            <a:off x="612000" y="169992"/>
            <a:ext cx="9093678" cy="8326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ctr" anchorCtr="0" compatLnSpc="1">
            <a:prstTxWarp prst="textNoShape">
              <a:avLst/>
            </a:prstTxWarp>
          </a:bodyPr>
          <a:lstStyle/>
          <a:p>
            <a:pPr lvl="0"/>
            <a:r>
              <a:rPr lang="en-US" dirty="0"/>
              <a:t>Click to edit Master title style</a:t>
            </a:r>
          </a:p>
        </p:txBody>
      </p:sp>
      <p:sp>
        <p:nvSpPr>
          <p:cNvPr id="1027" name="Rectangle 3"/>
          <p:cNvSpPr>
            <a:spLocks noGrp="1" noChangeArrowheads="1"/>
          </p:cNvSpPr>
          <p:nvPr>
            <p:ph type="body" idx="1"/>
          </p:nvPr>
        </p:nvSpPr>
        <p:spPr bwMode="auto">
          <a:xfrm>
            <a:off x="628650" y="1493837"/>
            <a:ext cx="10779124" cy="4621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t" anchorCtr="0" compatLnSpc="1">
            <a:prstTxWarp prst="textNoShape">
              <a:avLst/>
            </a:prstTxWarp>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4025293096"/>
      </p:ext>
    </p:extLst>
  </p:cSld>
  <p:clrMap bg1="lt1" tx1="dk1" bg2="lt2" tx2="dk2" accent1="accent1" accent2="accent2" accent3="accent3" accent4="accent4" accent5="accent5" accent6="accent6" hlink="hlink" folHlink="folHlink"/>
  <p:sldLayoutIdLst>
    <p:sldLayoutId id="2147485544" r:id="rId1"/>
    <p:sldLayoutId id="2147485545" r:id="rId2"/>
    <p:sldLayoutId id="2147485546" r:id="rId3"/>
    <p:sldLayoutId id="2147485547" r:id="rId4"/>
    <p:sldLayoutId id="2147485548" r:id="rId5"/>
    <p:sldLayoutId id="2147485549" r:id="rId6"/>
    <p:sldLayoutId id="2147485550" r:id="rId7"/>
    <p:sldLayoutId id="2147485551" r:id="rId8"/>
    <p:sldLayoutId id="2147485552" r:id="rId9"/>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txStyles>
    <p:titleStyle>
      <a:lvl1pPr algn="l" rtl="0" eaLnBrk="0" fontAlgn="base" hangingPunct="0">
        <a:lnSpc>
          <a:spcPct val="99000"/>
        </a:lnSpc>
        <a:spcBef>
          <a:spcPct val="0"/>
        </a:spcBef>
        <a:spcAft>
          <a:spcPct val="0"/>
        </a:spcAft>
        <a:defRPr sz="3200" b="1">
          <a:solidFill>
            <a:schemeClr val="accent3"/>
          </a:solidFill>
          <a:latin typeface="+mj-lt"/>
          <a:ea typeface="+mj-ea"/>
          <a:cs typeface="+mj-cs"/>
        </a:defRPr>
      </a:lvl1pPr>
      <a:lvl2pPr algn="l" rtl="0" eaLnBrk="0" fontAlgn="base" hangingPunct="0">
        <a:lnSpc>
          <a:spcPct val="90000"/>
        </a:lnSpc>
        <a:spcBef>
          <a:spcPct val="0"/>
        </a:spcBef>
        <a:spcAft>
          <a:spcPct val="0"/>
        </a:spcAft>
        <a:defRPr sz="2800">
          <a:solidFill>
            <a:srgbClr val="005AB4"/>
          </a:solidFill>
          <a:latin typeface="Arial" pitchFamily="34" charset="0"/>
          <a:cs typeface="Arial" pitchFamily="34" charset="0"/>
        </a:defRPr>
      </a:lvl2pPr>
      <a:lvl3pPr algn="l" rtl="0" eaLnBrk="0" fontAlgn="base" hangingPunct="0">
        <a:lnSpc>
          <a:spcPct val="90000"/>
        </a:lnSpc>
        <a:spcBef>
          <a:spcPct val="0"/>
        </a:spcBef>
        <a:spcAft>
          <a:spcPct val="0"/>
        </a:spcAft>
        <a:defRPr sz="2800">
          <a:solidFill>
            <a:srgbClr val="005AB4"/>
          </a:solidFill>
          <a:latin typeface="Arial" pitchFamily="34" charset="0"/>
          <a:cs typeface="Arial" pitchFamily="34" charset="0"/>
        </a:defRPr>
      </a:lvl3pPr>
      <a:lvl4pPr algn="l" rtl="0" eaLnBrk="0" fontAlgn="base" hangingPunct="0">
        <a:lnSpc>
          <a:spcPct val="90000"/>
        </a:lnSpc>
        <a:spcBef>
          <a:spcPct val="0"/>
        </a:spcBef>
        <a:spcAft>
          <a:spcPct val="0"/>
        </a:spcAft>
        <a:defRPr sz="2800">
          <a:solidFill>
            <a:srgbClr val="005AB4"/>
          </a:solidFill>
          <a:latin typeface="Arial" pitchFamily="34" charset="0"/>
          <a:cs typeface="Arial" pitchFamily="34" charset="0"/>
        </a:defRPr>
      </a:lvl4pPr>
      <a:lvl5pPr algn="l" rtl="0" eaLnBrk="0" fontAlgn="base" hangingPunct="0">
        <a:lnSpc>
          <a:spcPct val="90000"/>
        </a:lnSpc>
        <a:spcBef>
          <a:spcPct val="0"/>
        </a:spcBef>
        <a:spcAft>
          <a:spcPct val="0"/>
        </a:spcAft>
        <a:defRPr sz="2800">
          <a:solidFill>
            <a:srgbClr val="005AB4"/>
          </a:solidFill>
          <a:latin typeface="Arial" pitchFamily="34" charset="0"/>
          <a:cs typeface="Arial" pitchFamily="34" charset="0"/>
        </a:defRPr>
      </a:lvl5pPr>
      <a:lvl6pPr marL="457200" algn="l" rtl="0" fontAlgn="base">
        <a:lnSpc>
          <a:spcPct val="90000"/>
        </a:lnSpc>
        <a:spcBef>
          <a:spcPct val="0"/>
        </a:spcBef>
        <a:spcAft>
          <a:spcPct val="0"/>
        </a:spcAft>
        <a:defRPr sz="2800">
          <a:solidFill>
            <a:srgbClr val="005AB4"/>
          </a:solidFill>
          <a:latin typeface="Arial" pitchFamily="34" charset="0"/>
          <a:cs typeface="Arial" pitchFamily="34" charset="0"/>
        </a:defRPr>
      </a:lvl6pPr>
      <a:lvl7pPr marL="914400" algn="l" rtl="0" fontAlgn="base">
        <a:lnSpc>
          <a:spcPct val="90000"/>
        </a:lnSpc>
        <a:spcBef>
          <a:spcPct val="0"/>
        </a:spcBef>
        <a:spcAft>
          <a:spcPct val="0"/>
        </a:spcAft>
        <a:defRPr sz="2800">
          <a:solidFill>
            <a:srgbClr val="005AB4"/>
          </a:solidFill>
          <a:latin typeface="Arial" pitchFamily="34" charset="0"/>
          <a:cs typeface="Arial" pitchFamily="34" charset="0"/>
        </a:defRPr>
      </a:lvl7pPr>
      <a:lvl8pPr marL="1371600" algn="l" rtl="0" fontAlgn="base">
        <a:lnSpc>
          <a:spcPct val="90000"/>
        </a:lnSpc>
        <a:spcBef>
          <a:spcPct val="0"/>
        </a:spcBef>
        <a:spcAft>
          <a:spcPct val="0"/>
        </a:spcAft>
        <a:defRPr sz="2800">
          <a:solidFill>
            <a:srgbClr val="005AB4"/>
          </a:solidFill>
          <a:latin typeface="Arial" pitchFamily="34" charset="0"/>
          <a:cs typeface="Arial" pitchFamily="34" charset="0"/>
        </a:defRPr>
      </a:lvl8pPr>
      <a:lvl9pPr marL="1828800" algn="l" rtl="0" fontAlgn="base">
        <a:lnSpc>
          <a:spcPct val="90000"/>
        </a:lnSpc>
        <a:spcBef>
          <a:spcPct val="0"/>
        </a:spcBef>
        <a:spcAft>
          <a:spcPct val="0"/>
        </a:spcAft>
        <a:defRPr sz="2800">
          <a:solidFill>
            <a:srgbClr val="005AB4"/>
          </a:solidFill>
          <a:latin typeface="Arial" pitchFamily="34" charset="0"/>
          <a:cs typeface="Arial" pitchFamily="34" charset="0"/>
        </a:defRPr>
      </a:lvl9pPr>
    </p:titleStyle>
    <p:bodyStyle>
      <a:lvl1pPr marL="265113" indent="-265113" algn="l" rtl="0" eaLnBrk="0" fontAlgn="base" hangingPunct="0">
        <a:lnSpc>
          <a:spcPct val="100000"/>
        </a:lnSpc>
        <a:spcBef>
          <a:spcPts val="1200"/>
        </a:spcBef>
        <a:spcAft>
          <a:spcPts val="0"/>
        </a:spcAft>
        <a:buClr>
          <a:schemeClr val="accent3"/>
        </a:buClr>
        <a:buChar char="•"/>
        <a:defRPr sz="2400">
          <a:solidFill>
            <a:srgbClr val="223341"/>
          </a:solidFill>
          <a:latin typeface="+mn-lt"/>
          <a:ea typeface="+mn-ea"/>
          <a:cs typeface="+mn-cs"/>
        </a:defRPr>
      </a:lvl1pPr>
      <a:lvl2pPr marL="625475" indent="-265113" algn="l" rtl="0" eaLnBrk="0" fontAlgn="base" hangingPunct="0">
        <a:lnSpc>
          <a:spcPct val="100000"/>
        </a:lnSpc>
        <a:spcBef>
          <a:spcPts val="600"/>
        </a:spcBef>
        <a:spcAft>
          <a:spcPts val="0"/>
        </a:spcAft>
        <a:buClr>
          <a:schemeClr val="accent3"/>
        </a:buClr>
        <a:buFont typeface="Arial" pitchFamily="34" charset="0"/>
        <a:buChar char="–"/>
        <a:defRPr sz="2000">
          <a:solidFill>
            <a:schemeClr val="tx1"/>
          </a:solidFill>
          <a:latin typeface="+mn-lt"/>
          <a:cs typeface="+mn-cs"/>
        </a:defRPr>
      </a:lvl2pPr>
      <a:lvl3pPr marL="898525" indent="-184150" algn="l" rtl="0" eaLnBrk="0" fontAlgn="base" hangingPunct="0">
        <a:lnSpc>
          <a:spcPct val="100000"/>
        </a:lnSpc>
        <a:spcBef>
          <a:spcPts val="300"/>
        </a:spcBef>
        <a:spcAft>
          <a:spcPts val="0"/>
        </a:spcAft>
        <a:buClr>
          <a:schemeClr val="accent3"/>
        </a:buClr>
        <a:buFont typeface="Arial" pitchFamily="34" charset="0"/>
        <a:buChar char="•"/>
        <a:tabLst>
          <a:tab pos="2871788" algn="l"/>
        </a:tabLst>
        <a:defRPr sz="1800">
          <a:solidFill>
            <a:schemeClr val="tx1"/>
          </a:solidFill>
          <a:latin typeface="+mn-lt"/>
          <a:cs typeface="+mn-cs"/>
        </a:defRPr>
      </a:lvl3pPr>
      <a:lvl4pPr marL="1163638" indent="-177800" algn="l" rtl="0" eaLnBrk="0" fontAlgn="base" hangingPunct="0">
        <a:lnSpc>
          <a:spcPct val="100000"/>
        </a:lnSpc>
        <a:spcBef>
          <a:spcPts val="0"/>
        </a:spcBef>
        <a:spcAft>
          <a:spcPts val="0"/>
        </a:spcAft>
        <a:buClr>
          <a:schemeClr val="accent3"/>
        </a:buClr>
        <a:buFont typeface="Arial" charset="0"/>
        <a:buChar char="−"/>
        <a:tabLst>
          <a:tab pos="2871788" algn="l"/>
        </a:tabLst>
        <a:defRPr sz="1600">
          <a:solidFill>
            <a:schemeClr val="tx1"/>
          </a:solidFill>
          <a:latin typeface="+mn-lt"/>
          <a:cs typeface="+mn-cs"/>
        </a:defRPr>
      </a:lvl4pPr>
      <a:lvl5pPr marL="712788" indent="1116013" algn="l" rtl="0" eaLnBrk="0" fontAlgn="base" hangingPunct="0">
        <a:lnSpc>
          <a:spcPct val="90000"/>
        </a:lnSpc>
        <a:spcBef>
          <a:spcPct val="20000"/>
        </a:spcBef>
        <a:spcAft>
          <a:spcPct val="20000"/>
        </a:spcAft>
        <a:buClr>
          <a:srgbClr val="37AEFF"/>
        </a:buClr>
        <a:buFont typeface="Wingdings" pitchFamily="2" charset="2"/>
        <a:defRPr>
          <a:solidFill>
            <a:schemeClr val="tx1"/>
          </a:solidFill>
          <a:latin typeface="+mn-lt"/>
          <a:cs typeface="+mn-cs"/>
        </a:defRPr>
      </a:lvl5pPr>
      <a:lvl6pPr marL="2916238" indent="-228600" algn="l" rtl="0" fontAlgn="base">
        <a:lnSpc>
          <a:spcPct val="90000"/>
        </a:lnSpc>
        <a:spcBef>
          <a:spcPct val="20000"/>
        </a:spcBef>
        <a:spcAft>
          <a:spcPct val="20000"/>
        </a:spcAft>
        <a:buClr>
          <a:srgbClr val="37AEFF"/>
        </a:buClr>
        <a:buFont typeface="Wingdings" pitchFamily="2" charset="2"/>
        <a:buChar char=" "/>
        <a:defRPr>
          <a:solidFill>
            <a:schemeClr val="tx1"/>
          </a:solidFill>
          <a:latin typeface="+mn-lt"/>
          <a:cs typeface="+mn-cs"/>
        </a:defRPr>
      </a:lvl6pPr>
      <a:lvl7pPr marL="3373438" indent="-228600" algn="l" rtl="0" fontAlgn="base">
        <a:lnSpc>
          <a:spcPct val="90000"/>
        </a:lnSpc>
        <a:spcBef>
          <a:spcPct val="20000"/>
        </a:spcBef>
        <a:spcAft>
          <a:spcPct val="20000"/>
        </a:spcAft>
        <a:buClr>
          <a:srgbClr val="37AEFF"/>
        </a:buClr>
        <a:buFont typeface="Wingdings" pitchFamily="2" charset="2"/>
        <a:buChar char=" "/>
        <a:defRPr>
          <a:solidFill>
            <a:schemeClr val="tx1"/>
          </a:solidFill>
          <a:latin typeface="+mn-lt"/>
          <a:cs typeface="+mn-cs"/>
        </a:defRPr>
      </a:lvl7pPr>
      <a:lvl8pPr marL="3830638" indent="-228600" algn="l" rtl="0" fontAlgn="base">
        <a:lnSpc>
          <a:spcPct val="90000"/>
        </a:lnSpc>
        <a:spcBef>
          <a:spcPct val="20000"/>
        </a:spcBef>
        <a:spcAft>
          <a:spcPct val="20000"/>
        </a:spcAft>
        <a:buClr>
          <a:srgbClr val="37AEFF"/>
        </a:buClr>
        <a:buFont typeface="Wingdings" pitchFamily="2" charset="2"/>
        <a:buChar char=" "/>
        <a:defRPr>
          <a:solidFill>
            <a:schemeClr val="tx1"/>
          </a:solidFill>
          <a:latin typeface="+mn-lt"/>
          <a:cs typeface="+mn-cs"/>
        </a:defRPr>
      </a:lvl8pPr>
      <a:lvl9pPr marL="4287838" indent="-228600" algn="l" rtl="0" fontAlgn="base">
        <a:lnSpc>
          <a:spcPct val="90000"/>
        </a:lnSpc>
        <a:spcBef>
          <a:spcPct val="20000"/>
        </a:spcBef>
        <a:spcAft>
          <a:spcPct val="20000"/>
        </a:spcAft>
        <a:buClr>
          <a:srgbClr val="37AEFF"/>
        </a:buClr>
        <a:buFont typeface="Wingdings" pitchFamily="2" charset="2"/>
        <a:buChar char=" "/>
        <a:defRPr>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186">
          <p15:clr>
            <a:srgbClr val="F26B43"/>
          </p15:clr>
        </p15:guide>
        <p15:guide id="2" pos="396">
          <p15:clr>
            <a:srgbClr val="F26B43"/>
          </p15:clr>
        </p15:guide>
        <p15:guide id="3" orient="horz" pos="935">
          <p15:clr>
            <a:srgbClr val="F26B43"/>
          </p15:clr>
        </p15:guide>
      </p15:sldGuideLst>
    </p:ext>
  </p:extLst>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2A3A7E52-0010-4FAE-A229-706142023148}"/>
              </a:ext>
            </a:extLst>
          </p:cNvPr>
          <p:cNvSpPr>
            <a:spLocks noGrp="1"/>
          </p:cNvSpPr>
          <p:nvPr>
            <p:ph type="title"/>
          </p:nvPr>
        </p:nvSpPr>
        <p:spPr bwMode="gray">
          <a:xfrm>
            <a:off x="874712" y="656692"/>
            <a:ext cx="5019104" cy="390295"/>
          </a:xfrm>
          <a:prstGeom prst="rect">
            <a:avLst/>
          </a:prstGeom>
          <a:solidFill>
            <a:schemeClr val="accent1"/>
          </a:solidFill>
        </p:spPr>
        <p:txBody>
          <a:bodyPr vert="horz" wrap="none" lIns="108000" tIns="18000" rIns="72000" bIns="18000" rtlCol="0" anchor="t" anchorCtr="0">
            <a:spAutoFit/>
          </a:bodyPr>
          <a:lstStyle/>
          <a:p>
            <a:r>
              <a:rPr lang="de-DE" dirty="0"/>
              <a:t>Mastertitelformat bearbeiten</a:t>
            </a:r>
          </a:p>
        </p:txBody>
      </p:sp>
      <p:sp>
        <p:nvSpPr>
          <p:cNvPr id="3" name="Textplatzhalter 2">
            <a:extLst>
              <a:ext uri="{FF2B5EF4-FFF2-40B4-BE49-F238E27FC236}">
                <a16:creationId xmlns:a16="http://schemas.microsoft.com/office/drawing/2014/main" id="{7FA17E96-7B32-4ACE-A4D7-4BBDDEC6A6D8}"/>
              </a:ext>
            </a:extLst>
          </p:cNvPr>
          <p:cNvSpPr>
            <a:spLocks noGrp="1"/>
          </p:cNvSpPr>
          <p:nvPr>
            <p:ph type="body" idx="1"/>
          </p:nvPr>
        </p:nvSpPr>
        <p:spPr bwMode="gray">
          <a:xfrm>
            <a:off x="874712" y="1689062"/>
            <a:ext cx="10801352" cy="4656176"/>
          </a:xfrm>
          <a:prstGeom prst="rect">
            <a:avLst/>
          </a:prstGeom>
        </p:spPr>
        <p:txBody>
          <a:bodyPr vert="horz" lIns="0" tIns="0" rIns="0" bIns="0" rtlCol="0" anchor="t" anchorCtr="0">
            <a:noAutofit/>
          </a:bodyPr>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5" name="Fußzeilenplatzhalter 4">
            <a:extLst>
              <a:ext uri="{FF2B5EF4-FFF2-40B4-BE49-F238E27FC236}">
                <a16:creationId xmlns:a16="http://schemas.microsoft.com/office/drawing/2014/main" id="{78C4E57D-F445-4A79-8B2F-722AF627B6DE}"/>
              </a:ext>
            </a:extLst>
          </p:cNvPr>
          <p:cNvSpPr>
            <a:spLocks noGrp="1"/>
          </p:cNvSpPr>
          <p:nvPr>
            <p:ph type="ftr" sz="quarter" idx="3"/>
          </p:nvPr>
        </p:nvSpPr>
        <p:spPr bwMode="gray">
          <a:xfrm>
            <a:off x="874713" y="6597372"/>
            <a:ext cx="9625376" cy="180000"/>
          </a:xfrm>
          <a:prstGeom prst="rect">
            <a:avLst/>
          </a:prstGeom>
        </p:spPr>
        <p:txBody>
          <a:bodyPr vert="horz" lIns="0" tIns="0" rIns="0" bIns="0" rtlCol="0" anchor="b" anchorCtr="0">
            <a:noAutofit/>
          </a:bodyPr>
          <a:lstStyle>
            <a:lvl1pPr algn="l">
              <a:defRPr sz="900">
                <a:solidFill>
                  <a:schemeClr val="tx1">
                    <a:lumMod val="65000"/>
                    <a:lumOff val="35000"/>
                  </a:schemeClr>
                </a:solidFill>
              </a:defRPr>
            </a:lvl1pPr>
          </a:lstStyle>
          <a:p>
            <a:r>
              <a:rPr lang="de-DE" dirty="0"/>
              <a:t>Titel | Abteilung/Institut | Datum</a:t>
            </a:r>
          </a:p>
        </p:txBody>
      </p:sp>
      <p:sp>
        <p:nvSpPr>
          <p:cNvPr id="6" name="Foliennummernplatzhalter 5">
            <a:extLst>
              <a:ext uri="{FF2B5EF4-FFF2-40B4-BE49-F238E27FC236}">
                <a16:creationId xmlns:a16="http://schemas.microsoft.com/office/drawing/2014/main" id="{BBF44F50-CFB5-46D5-993E-2150A03192FB}"/>
              </a:ext>
            </a:extLst>
          </p:cNvPr>
          <p:cNvSpPr>
            <a:spLocks noGrp="1"/>
          </p:cNvSpPr>
          <p:nvPr>
            <p:ph type="sldNum" sz="quarter" idx="4"/>
          </p:nvPr>
        </p:nvSpPr>
        <p:spPr bwMode="gray">
          <a:xfrm>
            <a:off x="10920536" y="6597372"/>
            <a:ext cx="972108" cy="180000"/>
          </a:xfrm>
          <a:prstGeom prst="rect">
            <a:avLst/>
          </a:prstGeom>
        </p:spPr>
        <p:txBody>
          <a:bodyPr vert="horz" lIns="0" tIns="0" rIns="0" bIns="0" rtlCol="0" anchor="b" anchorCtr="0">
            <a:noAutofit/>
          </a:bodyPr>
          <a:lstStyle>
            <a:lvl1pPr algn="r">
              <a:defRPr sz="900">
                <a:solidFill>
                  <a:schemeClr val="tx1">
                    <a:lumMod val="65000"/>
                    <a:lumOff val="35000"/>
                  </a:schemeClr>
                </a:solidFill>
              </a:defRPr>
            </a:lvl1pPr>
          </a:lstStyle>
          <a:p>
            <a:fld id="{C457A7E8-3F45-46AC-80A6-5B03F18BB502}" type="slidenum">
              <a:rPr lang="de-DE" smtClean="0"/>
              <a:pPr/>
              <a:t>‹#›</a:t>
            </a:fld>
            <a:endParaRPr lang="de-DE"/>
          </a:p>
        </p:txBody>
      </p:sp>
      <p:pic>
        <p:nvPicPr>
          <p:cNvPr id="10" name="Grafik 9">
            <a:extLst>
              <a:ext uri="{FF2B5EF4-FFF2-40B4-BE49-F238E27FC236}">
                <a16:creationId xmlns:a16="http://schemas.microsoft.com/office/drawing/2014/main" id="{8A8814D4-39E5-4B08-B42A-5BE5625E255C}"/>
              </a:ext>
            </a:extLst>
          </p:cNvPr>
          <p:cNvPicPr>
            <a:picLocks noChangeAspect="1"/>
          </p:cNvPicPr>
          <p:nvPr userDrawn="1"/>
        </p:nvPicPr>
        <p:blipFill>
          <a:blip r:embed="rId19" cstate="screen">
            <a:extLst>
              <a:ext uri="{28A0092B-C50C-407E-A947-70E740481C1C}">
                <a14:useLocalDpi xmlns:a14="http://schemas.microsoft.com/office/drawing/2010/main"/>
              </a:ext>
            </a:extLst>
          </a:blip>
          <a:stretch>
            <a:fillRect/>
          </a:stretch>
        </p:blipFill>
        <p:spPr bwMode="gray">
          <a:xfrm>
            <a:off x="10500089" y="288543"/>
            <a:ext cx="1392555" cy="392248"/>
          </a:xfrm>
          <a:prstGeom prst="rect">
            <a:avLst/>
          </a:prstGeom>
        </p:spPr>
      </p:pic>
    </p:spTree>
    <p:extLst>
      <p:ext uri="{BB962C8B-B14F-4D97-AF65-F5344CB8AC3E}">
        <p14:creationId xmlns:p14="http://schemas.microsoft.com/office/powerpoint/2010/main" val="1219981193"/>
      </p:ext>
    </p:extLst>
  </p:cSld>
  <p:clrMap bg1="lt1" tx1="dk1" bg2="lt2" tx2="dk2" accent1="accent1" accent2="accent2" accent3="accent3" accent4="accent4" accent5="accent5" accent6="accent6" hlink="hlink" folHlink="folHlink"/>
  <p:sldLayoutIdLst>
    <p:sldLayoutId id="2147485577" r:id="rId1"/>
    <p:sldLayoutId id="2147485578" r:id="rId2"/>
    <p:sldLayoutId id="2147485579" r:id="rId3"/>
    <p:sldLayoutId id="2147485580" r:id="rId4"/>
    <p:sldLayoutId id="2147485581" r:id="rId5"/>
    <p:sldLayoutId id="2147485582" r:id="rId6"/>
    <p:sldLayoutId id="2147485583" r:id="rId7"/>
    <p:sldLayoutId id="2147485584" r:id="rId8"/>
    <p:sldLayoutId id="2147485585" r:id="rId9"/>
    <p:sldLayoutId id="2147485586" r:id="rId10"/>
    <p:sldLayoutId id="2147485587" r:id="rId11"/>
    <p:sldLayoutId id="2147485588" r:id="rId12"/>
    <p:sldLayoutId id="2147485589" r:id="rId13"/>
    <p:sldLayoutId id="2147485590" r:id="rId14"/>
    <p:sldLayoutId id="2147485591" r:id="rId15"/>
    <p:sldLayoutId id="2147485592" r:id="rId16"/>
    <p:sldLayoutId id="2147485593" r:id="rId17"/>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dt="0"/>
  <p:txStyles>
    <p:titleStyle>
      <a:lvl1pPr algn="l" defTabSz="914400" rtl="0" eaLnBrk="1" latinLnBrk="0" hangingPunct="1">
        <a:lnSpc>
          <a:spcPct val="100000"/>
        </a:lnSpc>
        <a:spcBef>
          <a:spcPct val="0"/>
        </a:spcBef>
        <a:buNone/>
        <a:defRPr sz="2300" b="1" kern="1200">
          <a:solidFill>
            <a:schemeClr val="bg1"/>
          </a:solidFill>
          <a:latin typeface="+mj-lt"/>
          <a:ea typeface="+mj-ea"/>
          <a:cs typeface="+mj-cs"/>
        </a:defRPr>
      </a:lvl1pPr>
    </p:titleStyle>
    <p:bodyStyle>
      <a:lvl1pPr marL="176213" indent="-176213" algn="l" defTabSz="914400" rtl="0" eaLnBrk="1" latinLnBrk="0" hangingPunct="1">
        <a:lnSpc>
          <a:spcPct val="110000"/>
        </a:lnSpc>
        <a:spcBef>
          <a:spcPts val="0"/>
        </a:spcBef>
        <a:spcAft>
          <a:spcPts val="800"/>
        </a:spcAft>
        <a:buClr>
          <a:schemeClr val="accent1"/>
        </a:buClr>
        <a:buFont typeface="Wingdings" panose="05000000000000000000" pitchFamily="2" charset="2"/>
        <a:buChar char="§"/>
        <a:defRPr sz="1500" kern="1200">
          <a:solidFill>
            <a:schemeClr val="tx1"/>
          </a:solidFill>
          <a:latin typeface="+mn-lt"/>
          <a:ea typeface="+mn-ea"/>
          <a:cs typeface="+mn-cs"/>
        </a:defRPr>
      </a:lvl1pPr>
      <a:lvl2pPr marL="358775" indent="-182563" algn="l" defTabSz="914400" rtl="0" eaLnBrk="1" latinLnBrk="0" hangingPunct="1">
        <a:lnSpc>
          <a:spcPct val="110000"/>
        </a:lnSpc>
        <a:spcBef>
          <a:spcPts val="0"/>
        </a:spcBef>
        <a:spcAft>
          <a:spcPts val="800"/>
        </a:spcAft>
        <a:buClr>
          <a:schemeClr val="accent4"/>
        </a:buClr>
        <a:buFont typeface="Wingdings" panose="05000000000000000000" pitchFamily="2" charset="2"/>
        <a:buChar char="§"/>
        <a:defRPr sz="1500" kern="1200">
          <a:solidFill>
            <a:schemeClr val="tx1"/>
          </a:solidFill>
          <a:latin typeface="+mn-lt"/>
          <a:ea typeface="+mn-ea"/>
          <a:cs typeface="+mn-cs"/>
        </a:defRPr>
      </a:lvl2pPr>
      <a:lvl3pPr marL="534988" indent="-176213" algn="l" defTabSz="914400" rtl="0" eaLnBrk="1" latinLnBrk="0" hangingPunct="1">
        <a:lnSpc>
          <a:spcPct val="110000"/>
        </a:lnSpc>
        <a:spcBef>
          <a:spcPts val="0"/>
        </a:spcBef>
        <a:spcAft>
          <a:spcPts val="800"/>
        </a:spcAft>
        <a:buClr>
          <a:schemeClr val="accent4"/>
        </a:buClr>
        <a:buFont typeface="Wingdings" panose="05000000000000000000" pitchFamily="2" charset="2"/>
        <a:buChar char="§"/>
        <a:defRPr sz="1500" kern="1200">
          <a:solidFill>
            <a:schemeClr val="tx1"/>
          </a:solidFill>
          <a:latin typeface="+mn-lt"/>
          <a:ea typeface="+mn-ea"/>
          <a:cs typeface="+mn-cs"/>
        </a:defRPr>
      </a:lvl3pPr>
      <a:lvl4pPr marL="717550" indent="-182563" algn="l" defTabSz="914400" rtl="0" eaLnBrk="1" latinLnBrk="0" hangingPunct="1">
        <a:lnSpc>
          <a:spcPct val="110000"/>
        </a:lnSpc>
        <a:spcBef>
          <a:spcPts val="0"/>
        </a:spcBef>
        <a:spcAft>
          <a:spcPts val="800"/>
        </a:spcAft>
        <a:buClr>
          <a:schemeClr val="accent4"/>
        </a:buClr>
        <a:buFont typeface="Wingdings" panose="05000000000000000000" pitchFamily="2" charset="2"/>
        <a:buChar char="§"/>
        <a:defRPr sz="1500" kern="1200">
          <a:solidFill>
            <a:schemeClr val="tx1"/>
          </a:solidFill>
          <a:latin typeface="+mn-lt"/>
          <a:ea typeface="+mn-ea"/>
          <a:cs typeface="+mn-cs"/>
        </a:defRPr>
      </a:lvl4pPr>
      <a:lvl5pPr marL="893763" indent="-176213" algn="l" defTabSz="914400" rtl="0" eaLnBrk="1" latinLnBrk="0" hangingPunct="1">
        <a:lnSpc>
          <a:spcPct val="110000"/>
        </a:lnSpc>
        <a:spcBef>
          <a:spcPts val="0"/>
        </a:spcBef>
        <a:spcAft>
          <a:spcPts val="800"/>
        </a:spcAft>
        <a:buClr>
          <a:schemeClr val="accent4"/>
        </a:buClr>
        <a:buFont typeface="Wingdings" panose="05000000000000000000" pitchFamily="2" charset="2"/>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14">
          <p15:clr>
            <a:srgbClr val="F26B43"/>
          </p15:clr>
        </p15:guide>
        <p15:guide id="2" pos="3953">
          <p15:clr>
            <a:srgbClr val="F26B43"/>
          </p15:clr>
        </p15:guide>
        <p15:guide id="3" pos="4089">
          <p15:clr>
            <a:srgbClr val="F26B43"/>
          </p15:clr>
        </p15:guide>
        <p15:guide id="4" pos="551">
          <p15:clr>
            <a:srgbClr val="F26B43"/>
          </p15:clr>
        </p15:guide>
        <p15:guide id="6" orient="horz" pos="3997">
          <p15:clr>
            <a:srgbClr val="F26B43"/>
          </p15:clr>
        </p15:guide>
        <p15:guide id="7" pos="3817">
          <p15:clr>
            <a:srgbClr val="F26B43"/>
          </p15:clr>
        </p15:guide>
        <p15:guide id="8" orient="horz" pos="1094">
          <p15:clr>
            <a:srgbClr val="F26B43"/>
          </p15:clr>
        </p15:guide>
        <p15:guide id="9" pos="7355">
          <p15:clr>
            <a:srgbClr val="F26B43"/>
          </p15:clr>
        </p15:guide>
        <p15:guide id="10" pos="7129">
          <p15:clr>
            <a:srgbClr val="F26B43"/>
          </p15:clr>
        </p15:guide>
      </p15:sldGuideLst>
    </p:ext>
  </p:extLst>
</p:sldMaster>
</file>

<file path=ppt/slideMasters/slideMaster3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ustDataLst>
      <p:tags r:id="rId14"/>
    </p:custDataLst>
    <p:extLst>
      <p:ext uri="{BB962C8B-B14F-4D97-AF65-F5344CB8AC3E}">
        <p14:creationId xmlns:p14="http://schemas.microsoft.com/office/powerpoint/2010/main" val="744564793"/>
      </p:ext>
    </p:extLst>
  </p:cSld>
  <p:clrMap bg1="lt1" tx1="dk1" bg2="lt2" tx2="dk2" accent1="accent1" accent2="accent2" accent3="accent3" accent4="accent4" accent5="accent5" accent6="accent6" hlink="hlink" folHlink="folHlink"/>
  <p:sldLayoutIdLst>
    <p:sldLayoutId id="2147485595" r:id="rId1"/>
    <p:sldLayoutId id="2147485596" r:id="rId2"/>
    <p:sldLayoutId id="2147485597" r:id="rId3"/>
    <p:sldLayoutId id="2147485598" r:id="rId4"/>
    <p:sldLayoutId id="2147485599" r:id="rId5"/>
    <p:sldLayoutId id="2147485600" r:id="rId6"/>
    <p:sldLayoutId id="2147485601" r:id="rId7"/>
    <p:sldLayoutId id="2147485602" r:id="rId8"/>
    <p:sldLayoutId id="2147485603" r:id="rId9"/>
    <p:sldLayoutId id="2147485604" r:id="rId10"/>
    <p:sldLayoutId id="2147485605" r:id="rId11"/>
    <p:sldLayoutId id="2147485606" r:id="rId1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240">
          <p15:clr>
            <a:srgbClr val="F26B43"/>
          </p15:clr>
        </p15:guide>
        <p15:guide id="2" pos="5760">
          <p15:clr>
            <a:srgbClr val="F26B43"/>
          </p15:clr>
        </p15:guide>
      </p15:sldGuideLst>
    </p:ext>
  </p:extLst>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95"/>
        <p:cNvGrpSpPr/>
        <p:nvPr/>
      </p:nvGrpSpPr>
      <p:grpSpPr>
        <a:xfrm>
          <a:off x="0" y="0"/>
          <a:ext cx="0" cy="0"/>
          <a:chOff x="0" y="0"/>
          <a:chExt cx="0" cy="0"/>
        </a:xfrm>
      </p:grpSpPr>
      <p:sp>
        <p:nvSpPr>
          <p:cNvPr id="1296" name="Google Shape;1296;g3a4551211c1_3_1546"/>
          <p:cNvSpPr txBox="1">
            <a:spLocks noGrp="1"/>
          </p:cNvSpPr>
          <p:nvPr>
            <p:ph type="title"/>
          </p:nvPr>
        </p:nvSpPr>
        <p:spPr>
          <a:xfrm>
            <a:off x="515937" y="307546"/>
            <a:ext cx="11304600" cy="748200"/>
          </a:xfrm>
          <a:prstGeom prst="rect">
            <a:avLst/>
          </a:prstGeom>
          <a:noFill/>
          <a:ln>
            <a:noFill/>
          </a:ln>
        </p:spPr>
        <p:txBody>
          <a:bodyPr spcFirstLastPara="1" wrap="square" lIns="0" tIns="0" rIns="0" bIns="0" anchor="b" anchorCtr="0">
            <a:noAutofit/>
          </a:bodyPr>
          <a:lstStyle>
            <a:lvl1pPr marR="0" lvl="0" algn="l">
              <a:lnSpc>
                <a:spcPct val="90000"/>
              </a:lnSpc>
              <a:spcBef>
                <a:spcPts val="0"/>
              </a:spcBef>
              <a:spcAft>
                <a:spcPts val="0"/>
              </a:spcAft>
              <a:buClr>
                <a:schemeClr val="dk1"/>
              </a:buClr>
              <a:buSzPts val="3000"/>
              <a:buFont typeface="Calibri"/>
              <a:buNone/>
              <a:defRPr sz="3000" b="1" i="0" u="none" strike="noStrike" cap="none">
                <a:solidFill>
                  <a:schemeClr val="dk1"/>
                </a:solidFill>
                <a:latin typeface="Calibri"/>
                <a:ea typeface="Calibri"/>
                <a:cs typeface="Calibri"/>
                <a:sym typeface="Calibri"/>
              </a:defRPr>
            </a:lvl1pPr>
            <a:lvl2pPr marR="0" lvl="1"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297" name="Google Shape;1297;g3a4551211c1_3_1546"/>
          <p:cNvSpPr txBox="1">
            <a:spLocks noGrp="1"/>
          </p:cNvSpPr>
          <p:nvPr>
            <p:ph type="body" idx="1"/>
          </p:nvPr>
        </p:nvSpPr>
        <p:spPr>
          <a:xfrm>
            <a:off x="515937" y="1304925"/>
            <a:ext cx="11304600" cy="4718100"/>
          </a:xfrm>
          <a:prstGeom prst="rect">
            <a:avLst/>
          </a:prstGeom>
          <a:noFill/>
          <a:ln>
            <a:noFill/>
          </a:ln>
        </p:spPr>
        <p:txBody>
          <a:bodyPr spcFirstLastPara="1" wrap="square" lIns="0" tIns="0" rIns="0" bIns="0" anchor="t" anchorCtr="0">
            <a:noAutofit/>
          </a:bodyPr>
          <a:lstStyle>
            <a:lvl1pPr marL="457200" marR="0" lvl="0" indent="-355600" algn="l">
              <a:lnSpc>
                <a:spcPct val="100000"/>
              </a:lnSpc>
              <a:spcBef>
                <a:spcPts val="1200"/>
              </a:spcBef>
              <a:spcAft>
                <a:spcPts val="0"/>
              </a:spcAft>
              <a:buClr>
                <a:schemeClr val="accent1"/>
              </a:buClr>
              <a:buSzPts val="2000"/>
              <a:buFont typeface="Arial"/>
              <a:buChar char="•"/>
              <a:defRPr sz="2000" b="0" i="0" u="none" strike="noStrike" cap="none">
                <a:solidFill>
                  <a:schemeClr val="dk1"/>
                </a:solidFill>
                <a:latin typeface="Calibri"/>
                <a:ea typeface="Calibri"/>
                <a:cs typeface="Calibri"/>
                <a:sym typeface="Calibri"/>
              </a:defRPr>
            </a:lvl1pPr>
            <a:lvl2pPr marL="914400" marR="0" lvl="1" indent="-342900" algn="l">
              <a:lnSpc>
                <a:spcPct val="100000"/>
              </a:lnSpc>
              <a:spcBef>
                <a:spcPts val="9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30200" algn="l">
              <a:lnSpc>
                <a:spcPct val="100000"/>
              </a:lnSpc>
              <a:spcBef>
                <a:spcPts val="600"/>
              </a:spcBef>
              <a:spcAft>
                <a:spcPts val="0"/>
              </a:spcAft>
              <a:buClr>
                <a:schemeClr val="accent1"/>
              </a:buClr>
              <a:buSzPts val="1600"/>
              <a:buFont typeface="Arial"/>
              <a:buChar char="•"/>
              <a:defRPr sz="1600" b="0" i="0" u="none" strike="noStrike" cap="none">
                <a:solidFill>
                  <a:schemeClr val="dk1"/>
                </a:solidFill>
                <a:latin typeface="Calibri"/>
                <a:ea typeface="Calibri"/>
                <a:cs typeface="Calibri"/>
                <a:sym typeface="Calibri"/>
              </a:defRPr>
            </a:lvl3pPr>
            <a:lvl4pPr marL="1828800" marR="0" lvl="3" indent="-330200" algn="l">
              <a:lnSpc>
                <a:spcPct val="100000"/>
              </a:lnSpc>
              <a:spcBef>
                <a:spcPts val="400"/>
              </a:spcBef>
              <a:spcAft>
                <a:spcPts val="0"/>
              </a:spcAft>
              <a:buClr>
                <a:schemeClr val="dk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a:lnSpc>
                <a:spcPct val="100000"/>
              </a:lnSpc>
              <a:spcBef>
                <a:spcPts val="400"/>
              </a:spcBef>
              <a:spcAft>
                <a:spcPts val="0"/>
              </a:spcAft>
              <a:buClr>
                <a:schemeClr val="accent1"/>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2667823720"/>
      </p:ext>
    </p:extLst>
  </p:cSld>
  <p:clrMap bg1="lt1" tx1="dk1" bg2="dk2" tx2="lt2" accent1="accent1" accent2="accent2" accent3="accent3" accent4="accent4" accent5="accent5" accent6="accent6" hlink="hlink" folHlink="folHlink"/>
  <p:sldLayoutIdLst>
    <p:sldLayoutId id="2147485608" r:id="rId1"/>
    <p:sldLayoutId id="2147485609" r:id="rId2"/>
    <p:sldLayoutId id="2147485610" r:id="rId3"/>
    <p:sldLayoutId id="2147485611" r:id="rId4"/>
    <p:sldLayoutId id="2147485612" r:id="rId5"/>
    <p:sldLayoutId id="2147485613" r:id="rId6"/>
    <p:sldLayoutId id="2147485614" r:id="rId7"/>
    <p:sldLayoutId id="2147485615" r:id="rId8"/>
    <p:sldLayoutId id="2147485616" r:id="rId9"/>
    <p:sldLayoutId id="2147485617" r:id="rId10"/>
    <p:sldLayoutId id="2147485618" r:id="rId11"/>
    <p:sldLayoutId id="2147485619" r:id="rId12"/>
    <p:sldLayoutId id="2147485620" r:id="rId13"/>
    <p:sldLayoutId id="2147485621" r:id="rId14"/>
    <p:sldLayoutId id="2147485622" r:id="rId15"/>
    <p:sldLayoutId id="2147485623" r:id="rId16"/>
    <p:sldLayoutId id="2147485624" r:id="rId17"/>
    <p:sldLayoutId id="2147485625" r:id="rId18"/>
    <p:sldLayoutId id="2147485626" r:id="rId19"/>
    <p:sldLayoutId id="2147485627" r:id="rId20"/>
    <p:sldLayoutId id="2147485628" r:id="rId2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822">
          <p15:clr>
            <a:srgbClr val="F26B43"/>
          </p15:clr>
        </p15:guide>
        <p15:guide id="2" orient="horz" pos="3794">
          <p15:clr>
            <a:srgbClr val="F26B43"/>
          </p15:clr>
        </p15:guide>
        <p15:guide id="3" pos="325">
          <p15:clr>
            <a:srgbClr val="F26B43"/>
          </p15:clr>
        </p15:guide>
        <p15:guide id="4" pos="3999">
          <p15:clr>
            <a:srgbClr val="F26B43"/>
          </p15:clr>
        </p15:guide>
        <p15:guide id="5" pos="3772">
          <p15:clr>
            <a:srgbClr val="F26B43"/>
          </p15:clr>
        </p15:guide>
        <p15:guide id="6" pos="2774">
          <p15:clr>
            <a:srgbClr val="F26B43"/>
          </p15:clr>
        </p15:guide>
        <p15:guide id="7" pos="2547">
          <p15:clr>
            <a:srgbClr val="F26B43"/>
          </p15:clr>
        </p15:guide>
        <p15:guide id="8" pos="4997">
          <p15:clr>
            <a:srgbClr val="F26B43"/>
          </p15:clr>
        </p15:guide>
        <p15:guide id="9" pos="5223">
          <p15:clr>
            <a:srgbClr val="F26B43"/>
          </p15:clr>
        </p15:guide>
        <p15:guide id="10" pos="7446">
          <p15:clr>
            <a:srgbClr val="F26B43"/>
          </p15:clr>
        </p15:guide>
      </p15:sldGuideLst>
    </p:ext>
  </p:extLst>
</p:sldMaster>
</file>

<file path=ppt/slideMasters/slideMaster3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8189161"/>
      </p:ext>
    </p:extLst>
  </p:cSld>
  <p:clrMap bg1="lt1" tx1="dk1" bg2="lt2" tx2="dk2" accent1="accent1" accent2="accent2" accent3="accent3" accent4="accent4" accent5="accent5" accent6="accent6" hlink="hlink" folHlink="folHlink"/>
  <p:sldLayoutIdLst>
    <p:sldLayoutId id="2147485630" r:id="rId1"/>
    <p:sldLayoutId id="2147485631" r:id="rId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463">
          <p15:clr>
            <a:srgbClr val="F26B43"/>
          </p15:clr>
        </p15:guide>
        <p15:guide id="4" orient="horz" pos="690">
          <p15:clr>
            <a:srgbClr val="F26B43"/>
          </p15:clr>
        </p15:guide>
        <p15:guide id="5" orient="horz" pos="2824">
          <p15:clr>
            <a:srgbClr val="F26B43"/>
          </p15:clr>
        </p15:guide>
        <p15:guide id="6" pos="232">
          <p15:clr>
            <a:srgbClr val="F26B43"/>
          </p15:clr>
        </p15:guide>
        <p15:guide id="7" pos="5425">
          <p15:clr>
            <a:srgbClr val="F26B43"/>
          </p15:clr>
        </p15:guide>
        <p15:guide id="8" pos="3901">
          <p15:clr>
            <a:srgbClr val="F26B43"/>
          </p15:clr>
        </p15:guide>
        <p15:guide id="10" orient="horz" pos="2981">
          <p15:clr>
            <a:srgbClr val="F26B43"/>
          </p15:clr>
        </p15:guide>
      </p15:sldGuideLst>
    </p:ext>
  </p:extLst>
</p:sldMaster>
</file>

<file path=ppt/slideMasters/slideMaster3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85EA5A0-D1FC-C4BF-4DFB-7F96EA0E2821}"/>
              </a:ext>
            </a:extLst>
          </p:cNvPr>
          <p:cNvGrpSpPr/>
          <p:nvPr userDrawn="1"/>
        </p:nvGrpSpPr>
        <p:grpSpPr>
          <a:xfrm>
            <a:off x="10712127" y="6159177"/>
            <a:ext cx="1479873" cy="698823"/>
            <a:chOff x="16068190" y="9227649"/>
            <a:chExt cx="2219810" cy="1048234"/>
          </a:xfrm>
        </p:grpSpPr>
        <p:pic>
          <p:nvPicPr>
            <p:cNvPr id="3" name="Rectangle 95">
              <a:extLst>
                <a:ext uri="{FF2B5EF4-FFF2-40B4-BE49-F238E27FC236}">
                  <a16:creationId xmlns:a16="http://schemas.microsoft.com/office/drawing/2014/main" id="{F0D8A05C-EF27-D25B-659E-85E9382A7172}"/>
                </a:ext>
              </a:extLst>
            </p:cNvPr>
            <p:cNvPicPr>
              <a:picLocks noChangeAspect="1"/>
            </p:cNvPicPr>
            <p:nvPr userDrawn="1"/>
          </p:nvPicPr>
          <p:blipFill>
            <a:blip r:embed="rId22"/>
            <a:srcRect/>
            <a:stretch/>
          </p:blipFill>
          <p:spPr>
            <a:xfrm>
              <a:off x="16068190" y="9227649"/>
              <a:ext cx="2219810" cy="1048234"/>
            </a:xfrm>
            <a:prstGeom prst="rect">
              <a:avLst/>
            </a:prstGeom>
          </p:spPr>
        </p:pic>
        <p:pic>
          <p:nvPicPr>
            <p:cNvPr id="4" name="Picture 3" descr="A logo for esm&#10;&#10;AI-generated content may be incorrect.">
              <a:extLst>
                <a:ext uri="{FF2B5EF4-FFF2-40B4-BE49-F238E27FC236}">
                  <a16:creationId xmlns:a16="http://schemas.microsoft.com/office/drawing/2014/main" id="{D2D362B6-41E2-56D5-A4B0-606D27D9C217}"/>
                </a:ext>
              </a:extLst>
            </p:cNvPr>
            <p:cNvPicPr>
              <a:picLocks noChangeAspect="1"/>
            </p:cNvPicPr>
            <p:nvPr userDrawn="1"/>
          </p:nvPicPr>
          <p:blipFill>
            <a:blip r:embed="rId23"/>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73989235"/>
      </p:ext>
    </p:extLst>
  </p:cSld>
  <p:clrMap bg1="lt1" tx1="dk1" bg2="lt2" tx2="dk2" accent1="accent1" accent2="accent2" accent3="accent3" accent4="accent4" accent5="accent5" accent6="accent6" hlink="hlink" folHlink="folHlink"/>
  <p:sldLayoutIdLst>
    <p:sldLayoutId id="2147485633" r:id="rId1"/>
    <p:sldLayoutId id="2147485634" r:id="rId2"/>
    <p:sldLayoutId id="2147485635" r:id="rId3"/>
    <p:sldLayoutId id="2147485636" r:id="rId4"/>
    <p:sldLayoutId id="2147485637" r:id="rId5"/>
    <p:sldLayoutId id="2147485638" r:id="rId6"/>
    <p:sldLayoutId id="2147485639" r:id="rId7"/>
    <p:sldLayoutId id="2147485640" r:id="rId8"/>
    <p:sldLayoutId id="2147485641" r:id="rId9"/>
    <p:sldLayoutId id="2147485642" r:id="rId10"/>
    <p:sldLayoutId id="2147485643" r:id="rId11"/>
    <p:sldLayoutId id="2147485644" r:id="rId12"/>
    <p:sldLayoutId id="2147485645" r:id="rId13"/>
    <p:sldLayoutId id="2147485646" r:id="rId14"/>
    <p:sldLayoutId id="2147485647" r:id="rId15"/>
    <p:sldLayoutId id="2147485648" r:id="rId16"/>
    <p:sldLayoutId id="2147485649" r:id="rId17"/>
    <p:sldLayoutId id="2147485650" r:id="rId18"/>
    <p:sldLayoutId id="2147485651" r:id="rId19"/>
    <p:sldLayoutId id="2147485652" r:id="rId20"/>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76"/>
        <p:cNvGrpSpPr/>
        <p:nvPr/>
      </p:nvGrpSpPr>
      <p:grpSpPr>
        <a:xfrm>
          <a:off x="0" y="0"/>
          <a:ext cx="0" cy="0"/>
          <a:chOff x="0" y="0"/>
          <a:chExt cx="0" cy="0"/>
        </a:xfrm>
      </p:grpSpPr>
      <p:sp>
        <p:nvSpPr>
          <p:cNvPr id="977" name="Google Shape;977;g3a3732cd231_1_3731"/>
          <p:cNvSpPr txBox="1">
            <a:spLocks noGrp="1"/>
          </p:cNvSpPr>
          <p:nvPr>
            <p:ph type="title"/>
          </p:nvPr>
        </p:nvSpPr>
        <p:spPr>
          <a:xfrm>
            <a:off x="515937" y="307546"/>
            <a:ext cx="11304600" cy="748200"/>
          </a:xfrm>
          <a:prstGeom prst="rect">
            <a:avLst/>
          </a:prstGeom>
          <a:noFill/>
          <a:ln>
            <a:noFill/>
          </a:ln>
        </p:spPr>
        <p:txBody>
          <a:bodyPr spcFirstLastPara="1" wrap="square" lIns="0" tIns="0" rIns="0" bIns="0" anchor="b" anchorCtr="0">
            <a:noAutofit/>
          </a:bodyPr>
          <a:lstStyle>
            <a:lvl1pPr marR="0" lvl="0" algn="l">
              <a:lnSpc>
                <a:spcPct val="90000"/>
              </a:lnSpc>
              <a:spcBef>
                <a:spcPts val="0"/>
              </a:spcBef>
              <a:spcAft>
                <a:spcPts val="0"/>
              </a:spcAft>
              <a:buClr>
                <a:schemeClr val="dk1"/>
              </a:buClr>
              <a:buSzPts val="3000"/>
              <a:buFont typeface="Calibri"/>
              <a:buNone/>
              <a:defRPr sz="3000" b="1" i="0" u="none" strike="noStrike" cap="none">
                <a:solidFill>
                  <a:schemeClr val="dk1"/>
                </a:solidFill>
                <a:latin typeface="Calibri"/>
                <a:ea typeface="Calibri"/>
                <a:cs typeface="Calibri"/>
                <a:sym typeface="Calibri"/>
              </a:defRPr>
            </a:lvl1pPr>
            <a:lvl2pPr marR="0" lvl="1"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978" name="Google Shape;978;g3a3732cd231_1_3731"/>
          <p:cNvSpPr txBox="1">
            <a:spLocks noGrp="1"/>
          </p:cNvSpPr>
          <p:nvPr>
            <p:ph type="body" idx="1"/>
          </p:nvPr>
        </p:nvSpPr>
        <p:spPr>
          <a:xfrm>
            <a:off x="515937" y="1304925"/>
            <a:ext cx="11304600" cy="4718100"/>
          </a:xfrm>
          <a:prstGeom prst="rect">
            <a:avLst/>
          </a:prstGeom>
          <a:noFill/>
          <a:ln>
            <a:noFill/>
          </a:ln>
        </p:spPr>
        <p:txBody>
          <a:bodyPr spcFirstLastPara="1" wrap="square" lIns="0" tIns="0" rIns="0" bIns="0" anchor="t" anchorCtr="0">
            <a:noAutofit/>
          </a:bodyPr>
          <a:lstStyle>
            <a:lvl1pPr marL="457200" marR="0" lvl="0" indent="-355600" algn="l">
              <a:lnSpc>
                <a:spcPct val="100000"/>
              </a:lnSpc>
              <a:spcBef>
                <a:spcPts val="1200"/>
              </a:spcBef>
              <a:spcAft>
                <a:spcPts val="0"/>
              </a:spcAft>
              <a:buClr>
                <a:schemeClr val="accent1"/>
              </a:buClr>
              <a:buSzPts val="2000"/>
              <a:buFont typeface="Arial"/>
              <a:buChar char="•"/>
              <a:defRPr sz="2000" b="0" i="0" u="none" strike="noStrike" cap="none">
                <a:solidFill>
                  <a:schemeClr val="dk1"/>
                </a:solidFill>
                <a:latin typeface="Calibri"/>
                <a:ea typeface="Calibri"/>
                <a:cs typeface="Calibri"/>
                <a:sym typeface="Calibri"/>
              </a:defRPr>
            </a:lvl1pPr>
            <a:lvl2pPr marL="914400" marR="0" lvl="1" indent="-342900" algn="l">
              <a:lnSpc>
                <a:spcPct val="100000"/>
              </a:lnSpc>
              <a:spcBef>
                <a:spcPts val="9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30200" algn="l">
              <a:lnSpc>
                <a:spcPct val="100000"/>
              </a:lnSpc>
              <a:spcBef>
                <a:spcPts val="600"/>
              </a:spcBef>
              <a:spcAft>
                <a:spcPts val="0"/>
              </a:spcAft>
              <a:buClr>
                <a:schemeClr val="accent1"/>
              </a:buClr>
              <a:buSzPts val="1600"/>
              <a:buFont typeface="Arial"/>
              <a:buChar char="•"/>
              <a:defRPr sz="1600" b="0" i="0" u="none" strike="noStrike" cap="none">
                <a:solidFill>
                  <a:schemeClr val="dk1"/>
                </a:solidFill>
                <a:latin typeface="Calibri"/>
                <a:ea typeface="Calibri"/>
                <a:cs typeface="Calibri"/>
                <a:sym typeface="Calibri"/>
              </a:defRPr>
            </a:lvl3pPr>
            <a:lvl4pPr marL="1828800" marR="0" lvl="3" indent="-330200" algn="l">
              <a:lnSpc>
                <a:spcPct val="100000"/>
              </a:lnSpc>
              <a:spcBef>
                <a:spcPts val="400"/>
              </a:spcBef>
              <a:spcAft>
                <a:spcPts val="0"/>
              </a:spcAft>
              <a:buClr>
                <a:schemeClr val="dk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a:lnSpc>
                <a:spcPct val="100000"/>
              </a:lnSpc>
              <a:spcBef>
                <a:spcPts val="400"/>
              </a:spcBef>
              <a:spcAft>
                <a:spcPts val="0"/>
              </a:spcAft>
              <a:buClr>
                <a:schemeClr val="accent1"/>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1113772523"/>
      </p:ext>
    </p:extLst>
  </p:cSld>
  <p:clrMap bg1="lt1" tx1="dk1" bg2="dk2" tx2="lt2" accent1="accent1" accent2="accent2" accent3="accent3" accent4="accent4" accent5="accent5" accent6="accent6" hlink="hlink" folHlink="folHlink"/>
  <p:sldLayoutIdLst>
    <p:sldLayoutId id="2147485654" r:id="rId1"/>
    <p:sldLayoutId id="2147485655" r:id="rId2"/>
    <p:sldLayoutId id="2147485656" r:id="rId3"/>
    <p:sldLayoutId id="2147485657" r:id="rId4"/>
    <p:sldLayoutId id="2147485658" r:id="rId5"/>
    <p:sldLayoutId id="2147485659" r:id="rId6"/>
    <p:sldLayoutId id="2147485660" r:id="rId7"/>
    <p:sldLayoutId id="2147485661" r:id="rId8"/>
    <p:sldLayoutId id="2147485662" r:id="rId9"/>
    <p:sldLayoutId id="2147485663" r:id="rId10"/>
    <p:sldLayoutId id="2147485664" r:id="rId11"/>
    <p:sldLayoutId id="2147485665" r:id="rId12"/>
    <p:sldLayoutId id="2147485666" r:id="rId13"/>
    <p:sldLayoutId id="2147485667" r:id="rId14"/>
    <p:sldLayoutId id="2147485668" r:id="rId15"/>
    <p:sldLayoutId id="2147485669" r:id="rId16"/>
    <p:sldLayoutId id="2147485670" r:id="rId17"/>
    <p:sldLayoutId id="2147485671" r:id="rId18"/>
    <p:sldLayoutId id="2147485672" r:id="rId19"/>
    <p:sldLayoutId id="2147485673" r:id="rId20"/>
    <p:sldLayoutId id="2147485674" r:id="rId2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822">
          <p15:clr>
            <a:srgbClr val="F26B43"/>
          </p15:clr>
        </p15:guide>
        <p15:guide id="2" orient="horz" pos="3794">
          <p15:clr>
            <a:srgbClr val="F26B43"/>
          </p15:clr>
        </p15:guide>
        <p15:guide id="3" pos="325">
          <p15:clr>
            <a:srgbClr val="F26B43"/>
          </p15:clr>
        </p15:guide>
        <p15:guide id="4" pos="7446">
          <p15:clr>
            <a:srgbClr val="F26B43"/>
          </p15:clr>
        </p15:guide>
      </p15:sldGuideLst>
    </p:ext>
  </p:extLst>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elplatzhalter 1">
            <a:extLst>
              <a:ext uri="{FF2B5EF4-FFF2-40B4-BE49-F238E27FC236}">
                <a16:creationId xmlns:a16="http://schemas.microsoft.com/office/drawing/2014/main" id="{8DCF5739-BD60-4DB1-AC26-8B98AE27CF48}"/>
              </a:ext>
            </a:extLst>
          </p:cNvPr>
          <p:cNvSpPr>
            <a:spLocks noGrp="1"/>
          </p:cNvSpPr>
          <p:nvPr>
            <p:ph type="title"/>
          </p:nvPr>
        </p:nvSpPr>
        <p:spPr bwMode="auto">
          <a:xfrm>
            <a:off x="609600" y="274639"/>
            <a:ext cx="10972801" cy="1143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de-DE" altLang="de-DE"/>
              <a:t>Titelmasterformat durch Klicken bearbeiten</a:t>
            </a:r>
            <a:endParaRPr lang="en-US" altLang="de-DE"/>
          </a:p>
        </p:txBody>
      </p:sp>
      <p:sp>
        <p:nvSpPr>
          <p:cNvPr id="1027" name="Textplatzhalter 2">
            <a:extLst>
              <a:ext uri="{FF2B5EF4-FFF2-40B4-BE49-F238E27FC236}">
                <a16:creationId xmlns:a16="http://schemas.microsoft.com/office/drawing/2014/main" id="{CC06C4D6-7879-4412-8BFB-6CD4AB98BC04}"/>
              </a:ext>
            </a:extLst>
          </p:cNvPr>
          <p:cNvSpPr>
            <a:spLocks noGrp="1"/>
          </p:cNvSpPr>
          <p:nvPr>
            <p:ph type="body" idx="1"/>
          </p:nvPr>
        </p:nvSpPr>
        <p:spPr bwMode="auto">
          <a:xfrm>
            <a:off x="609600" y="1600203"/>
            <a:ext cx="109728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de-DE" altLang="de-DE"/>
              <a:t>Textmasterformat bearbeiten</a:t>
            </a:r>
          </a:p>
          <a:p>
            <a:pPr lvl="1"/>
            <a:r>
              <a:rPr lang="de-DE" altLang="de-DE"/>
              <a:t>Zweite Ebene</a:t>
            </a:r>
          </a:p>
          <a:p>
            <a:pPr lvl="2"/>
            <a:r>
              <a:rPr lang="de-DE" altLang="de-DE"/>
              <a:t>Dritte Ebene</a:t>
            </a:r>
          </a:p>
          <a:p>
            <a:pPr lvl="3"/>
            <a:r>
              <a:rPr lang="de-DE" altLang="de-DE"/>
              <a:t>Vierte Ebene</a:t>
            </a:r>
          </a:p>
          <a:p>
            <a:pPr lvl="4"/>
            <a:r>
              <a:rPr lang="de-DE" altLang="de-DE"/>
              <a:t>Fünfte Ebene</a:t>
            </a:r>
            <a:endParaRPr lang="en-US" altLang="de-DE"/>
          </a:p>
        </p:txBody>
      </p:sp>
      <p:sp>
        <p:nvSpPr>
          <p:cNvPr id="4" name="Datumsplatzhalter 3">
            <a:extLst>
              <a:ext uri="{FF2B5EF4-FFF2-40B4-BE49-F238E27FC236}">
                <a16:creationId xmlns:a16="http://schemas.microsoft.com/office/drawing/2014/main" id="{23B71275-41DB-4730-87D0-D5FAD5CC6179}"/>
              </a:ext>
            </a:extLst>
          </p:cNvPr>
          <p:cNvSpPr>
            <a:spLocks noGrp="1"/>
          </p:cNvSpPr>
          <p:nvPr>
            <p:ph type="dt" sz="half" idx="2"/>
          </p:nvPr>
        </p:nvSpPr>
        <p:spPr>
          <a:xfrm>
            <a:off x="609600" y="6356352"/>
            <a:ext cx="2844800" cy="365126"/>
          </a:xfrm>
          <a:prstGeom prst="rect">
            <a:avLst/>
          </a:prstGeom>
        </p:spPr>
        <p:txBody>
          <a:bodyPr vert="horz" lIns="91440" tIns="45720" rIns="91440" bIns="45720" rtlCol="0" anchor="ctr"/>
          <a:lstStyle>
            <a:lvl1pPr algn="l" eaLnBrk="1" fontAlgn="auto" hangingPunct="1">
              <a:spcBef>
                <a:spcPts val="0"/>
              </a:spcBef>
              <a:spcAft>
                <a:spcPts val="0"/>
              </a:spcAft>
              <a:defRPr sz="1199">
                <a:solidFill>
                  <a:schemeClr val="tx1">
                    <a:tint val="75000"/>
                  </a:schemeClr>
                </a:solidFill>
                <a:latin typeface="+mn-lt"/>
                <a:cs typeface="+mn-cs"/>
              </a:defRPr>
            </a:lvl1pPr>
          </a:lstStyle>
          <a:p>
            <a:pPr>
              <a:defRPr/>
            </a:pPr>
            <a:fld id="{90A05C8A-DDD2-4522-A7CB-28018D314A48}" type="datetime1">
              <a:rPr lang="de-DE"/>
              <a:pPr>
                <a:defRPr/>
              </a:pPr>
              <a:t>01.06.26</a:t>
            </a:fld>
            <a:endParaRPr lang="en-US"/>
          </a:p>
        </p:txBody>
      </p:sp>
      <p:sp>
        <p:nvSpPr>
          <p:cNvPr id="5" name="Fußzeilenplatzhalter 4">
            <a:extLst>
              <a:ext uri="{FF2B5EF4-FFF2-40B4-BE49-F238E27FC236}">
                <a16:creationId xmlns:a16="http://schemas.microsoft.com/office/drawing/2014/main" id="{020337AE-C42C-4953-B707-650CD7651720}"/>
              </a:ext>
            </a:extLst>
          </p:cNvPr>
          <p:cNvSpPr>
            <a:spLocks noGrp="1"/>
          </p:cNvSpPr>
          <p:nvPr>
            <p:ph type="ftr" sz="quarter" idx="3"/>
          </p:nvPr>
        </p:nvSpPr>
        <p:spPr>
          <a:xfrm>
            <a:off x="4165601" y="6356352"/>
            <a:ext cx="3860800" cy="365126"/>
          </a:xfrm>
          <a:prstGeom prst="rect">
            <a:avLst/>
          </a:prstGeom>
        </p:spPr>
        <p:txBody>
          <a:bodyPr vert="horz" lIns="91440" tIns="45720" rIns="91440" bIns="45720" rtlCol="0" anchor="ctr"/>
          <a:lstStyle>
            <a:lvl1pPr algn="ctr" eaLnBrk="1" fontAlgn="auto" hangingPunct="1">
              <a:spcBef>
                <a:spcPts val="0"/>
              </a:spcBef>
              <a:spcAft>
                <a:spcPts val="0"/>
              </a:spcAft>
              <a:defRPr sz="1199">
                <a:solidFill>
                  <a:schemeClr val="tx1">
                    <a:tint val="75000"/>
                  </a:schemeClr>
                </a:solidFill>
                <a:latin typeface="+mn-lt"/>
                <a:cs typeface="+mn-cs"/>
              </a:defRPr>
            </a:lvl1pPr>
          </a:lstStyle>
          <a:p>
            <a:pPr>
              <a:defRPr/>
            </a:pPr>
            <a:r>
              <a:rPr lang="en-US"/>
              <a:t>WSG GmbH</a:t>
            </a:r>
          </a:p>
        </p:txBody>
      </p:sp>
      <p:sp>
        <p:nvSpPr>
          <p:cNvPr id="6" name="Foliennummernplatzhalter 5">
            <a:extLst>
              <a:ext uri="{FF2B5EF4-FFF2-40B4-BE49-F238E27FC236}">
                <a16:creationId xmlns:a16="http://schemas.microsoft.com/office/drawing/2014/main" id="{877E4DC6-31F1-419A-B849-15E05649ED07}"/>
              </a:ext>
            </a:extLst>
          </p:cNvPr>
          <p:cNvSpPr>
            <a:spLocks noGrp="1"/>
          </p:cNvSpPr>
          <p:nvPr>
            <p:ph type="sldNum" sz="quarter" idx="4"/>
          </p:nvPr>
        </p:nvSpPr>
        <p:spPr>
          <a:xfrm>
            <a:off x="8737600" y="6356352"/>
            <a:ext cx="2844800" cy="365126"/>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99">
                <a:solidFill>
                  <a:srgbClr val="898989"/>
                </a:solidFill>
              </a:defRPr>
            </a:lvl1pPr>
          </a:lstStyle>
          <a:p>
            <a:pPr>
              <a:defRPr/>
            </a:pPr>
            <a:fld id="{64EC7C4B-CF89-4A10-9DB8-49F4AAE77114}" type="slidenum">
              <a:rPr lang="en-US" altLang="de-DE"/>
              <a:pPr>
                <a:defRPr/>
              </a:pPr>
              <a:t>‹#›</a:t>
            </a:fld>
            <a:endParaRPr lang="en-US" altLang="de-DE"/>
          </a:p>
        </p:txBody>
      </p:sp>
    </p:spTree>
    <p:extLst>
      <p:ext uri="{BB962C8B-B14F-4D97-AF65-F5344CB8AC3E}">
        <p14:creationId xmlns:p14="http://schemas.microsoft.com/office/powerpoint/2010/main" val="3858204583"/>
      </p:ext>
    </p:extLst>
  </p:cSld>
  <p:clrMap bg1="lt1" tx1="dk1" bg2="lt2" tx2="dk2" accent1="accent1" accent2="accent2" accent3="accent3" accent4="accent4" accent5="accent5" accent6="accent6" hlink="hlink" folHlink="folHlink"/>
  <p:sldLayoutIdLst>
    <p:sldLayoutId id="2147485676" r:id="rId1"/>
    <p:sldLayoutId id="2147485677" r:id="rId2"/>
    <p:sldLayoutId id="2147485678" r:id="rId3"/>
    <p:sldLayoutId id="2147485679" r:id="rId4"/>
    <p:sldLayoutId id="2147485680" r:id="rId5"/>
    <p:sldLayoutId id="2147485681" r:id="rId6"/>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p:txStyles>
    <p:titleStyle>
      <a:lvl1pPr algn="ctr" rtl="0" eaLnBrk="0" fontAlgn="base" hangingPunct="0">
        <a:spcBef>
          <a:spcPct val="0"/>
        </a:spcBef>
        <a:spcAft>
          <a:spcPct val="0"/>
        </a:spcAft>
        <a:defRPr sz="4399" kern="1200">
          <a:solidFill>
            <a:schemeClr val="tx1"/>
          </a:solidFill>
          <a:latin typeface="+mj-lt"/>
          <a:ea typeface="+mj-ea"/>
          <a:cs typeface="+mj-cs"/>
        </a:defRPr>
      </a:lvl1pPr>
      <a:lvl2pPr algn="ctr" rtl="0" eaLnBrk="0" fontAlgn="base" hangingPunct="0">
        <a:spcBef>
          <a:spcPct val="0"/>
        </a:spcBef>
        <a:spcAft>
          <a:spcPct val="0"/>
        </a:spcAft>
        <a:defRPr sz="4399">
          <a:solidFill>
            <a:schemeClr val="tx1"/>
          </a:solidFill>
          <a:latin typeface="Calibri" panose="020F0502020204030204" pitchFamily="34" charset="0"/>
        </a:defRPr>
      </a:lvl2pPr>
      <a:lvl3pPr algn="ctr" rtl="0" eaLnBrk="0" fontAlgn="base" hangingPunct="0">
        <a:spcBef>
          <a:spcPct val="0"/>
        </a:spcBef>
        <a:spcAft>
          <a:spcPct val="0"/>
        </a:spcAft>
        <a:defRPr sz="4399">
          <a:solidFill>
            <a:schemeClr val="tx1"/>
          </a:solidFill>
          <a:latin typeface="Calibri" panose="020F0502020204030204" pitchFamily="34" charset="0"/>
        </a:defRPr>
      </a:lvl3pPr>
      <a:lvl4pPr algn="ctr" rtl="0" eaLnBrk="0" fontAlgn="base" hangingPunct="0">
        <a:spcBef>
          <a:spcPct val="0"/>
        </a:spcBef>
        <a:spcAft>
          <a:spcPct val="0"/>
        </a:spcAft>
        <a:defRPr sz="4399">
          <a:solidFill>
            <a:schemeClr val="tx1"/>
          </a:solidFill>
          <a:latin typeface="Calibri" panose="020F0502020204030204" pitchFamily="34" charset="0"/>
        </a:defRPr>
      </a:lvl4pPr>
      <a:lvl5pPr algn="ctr" rtl="0" eaLnBrk="0" fontAlgn="base" hangingPunct="0">
        <a:spcBef>
          <a:spcPct val="0"/>
        </a:spcBef>
        <a:spcAft>
          <a:spcPct val="0"/>
        </a:spcAft>
        <a:defRPr sz="4399">
          <a:solidFill>
            <a:schemeClr val="tx1"/>
          </a:solidFill>
          <a:latin typeface="Calibri" panose="020F0502020204030204" pitchFamily="34" charset="0"/>
        </a:defRPr>
      </a:lvl5pPr>
      <a:lvl6pPr marL="457168" algn="ctr" rtl="0" fontAlgn="base">
        <a:spcBef>
          <a:spcPct val="0"/>
        </a:spcBef>
        <a:spcAft>
          <a:spcPct val="0"/>
        </a:spcAft>
        <a:defRPr sz="4399">
          <a:solidFill>
            <a:schemeClr val="tx1"/>
          </a:solidFill>
          <a:latin typeface="Calibri" panose="020F0502020204030204" pitchFamily="34" charset="0"/>
        </a:defRPr>
      </a:lvl6pPr>
      <a:lvl7pPr marL="914335" algn="ctr" rtl="0" fontAlgn="base">
        <a:spcBef>
          <a:spcPct val="0"/>
        </a:spcBef>
        <a:spcAft>
          <a:spcPct val="0"/>
        </a:spcAft>
        <a:defRPr sz="4399">
          <a:solidFill>
            <a:schemeClr val="tx1"/>
          </a:solidFill>
          <a:latin typeface="Calibri" panose="020F0502020204030204" pitchFamily="34" charset="0"/>
        </a:defRPr>
      </a:lvl7pPr>
      <a:lvl8pPr marL="1371505" algn="ctr" rtl="0" fontAlgn="base">
        <a:spcBef>
          <a:spcPct val="0"/>
        </a:spcBef>
        <a:spcAft>
          <a:spcPct val="0"/>
        </a:spcAft>
        <a:defRPr sz="4399">
          <a:solidFill>
            <a:schemeClr val="tx1"/>
          </a:solidFill>
          <a:latin typeface="Calibri" panose="020F0502020204030204" pitchFamily="34" charset="0"/>
        </a:defRPr>
      </a:lvl8pPr>
      <a:lvl9pPr marL="1828672" algn="ctr" rtl="0" fontAlgn="base">
        <a:spcBef>
          <a:spcPct val="0"/>
        </a:spcBef>
        <a:spcAft>
          <a:spcPct val="0"/>
        </a:spcAft>
        <a:defRPr sz="4399">
          <a:solidFill>
            <a:schemeClr val="tx1"/>
          </a:solidFill>
          <a:latin typeface="Calibri" panose="020F0502020204030204" pitchFamily="34" charset="0"/>
        </a:defRPr>
      </a:lvl9pPr>
    </p:titleStyle>
    <p:bodyStyle>
      <a:lvl1pPr marL="342876" indent="-342876" algn="l" rtl="0" eaLnBrk="0" fontAlgn="base" hangingPunct="0">
        <a:spcBef>
          <a:spcPct val="20000"/>
        </a:spcBef>
        <a:spcAft>
          <a:spcPct val="0"/>
        </a:spcAft>
        <a:buFont typeface="Arial" panose="020B0604020202020204" pitchFamily="34" charset="0"/>
        <a:buChar char="•"/>
        <a:defRPr sz="3200" b="1" kern="1200">
          <a:solidFill>
            <a:srgbClr val="10253F"/>
          </a:solidFill>
          <a:latin typeface="Arial" pitchFamily="34" charset="0"/>
          <a:ea typeface="+mn-ea"/>
          <a:cs typeface="Arial" pitchFamily="34" charset="0"/>
        </a:defRPr>
      </a:lvl1pPr>
      <a:lvl2pPr marL="742898" indent="-285731" algn="l" rtl="0" eaLnBrk="0" fontAlgn="base" hangingPunct="0">
        <a:spcBef>
          <a:spcPct val="20000"/>
        </a:spcBef>
        <a:spcAft>
          <a:spcPct val="0"/>
        </a:spcAft>
        <a:buFont typeface="Arial" panose="020B0604020202020204" pitchFamily="34" charset="0"/>
        <a:buChar char="–"/>
        <a:defRPr sz="2799" b="1" kern="1200">
          <a:solidFill>
            <a:srgbClr val="10253F"/>
          </a:solidFill>
          <a:latin typeface="Arial" pitchFamily="34" charset="0"/>
          <a:ea typeface="+mn-ea"/>
          <a:cs typeface="Arial" pitchFamily="34" charset="0"/>
        </a:defRPr>
      </a:lvl2pPr>
      <a:lvl3pPr marL="1142919" indent="-228584" algn="l" rtl="0" eaLnBrk="0" fontAlgn="base" hangingPunct="0">
        <a:spcBef>
          <a:spcPct val="20000"/>
        </a:spcBef>
        <a:spcAft>
          <a:spcPct val="0"/>
        </a:spcAft>
        <a:buFont typeface="Arial" panose="020B0604020202020204" pitchFamily="34" charset="0"/>
        <a:buChar char="•"/>
        <a:defRPr sz="2401" b="1" kern="1200">
          <a:solidFill>
            <a:srgbClr val="10253F"/>
          </a:solidFill>
          <a:latin typeface="Arial" pitchFamily="34" charset="0"/>
          <a:ea typeface="+mn-ea"/>
          <a:cs typeface="Arial" pitchFamily="34" charset="0"/>
        </a:defRPr>
      </a:lvl3pPr>
      <a:lvl4pPr marL="1600088" indent="-228584" algn="l" rtl="0" eaLnBrk="0" fontAlgn="base" hangingPunct="0">
        <a:spcBef>
          <a:spcPct val="20000"/>
        </a:spcBef>
        <a:spcAft>
          <a:spcPct val="0"/>
        </a:spcAft>
        <a:buFont typeface="Arial" panose="020B0604020202020204" pitchFamily="34" charset="0"/>
        <a:buChar char="–"/>
        <a:defRPr sz="2000" kern="1200">
          <a:solidFill>
            <a:srgbClr val="10253F"/>
          </a:solidFill>
          <a:latin typeface="Arial" pitchFamily="34" charset="0"/>
          <a:ea typeface="+mn-ea"/>
          <a:cs typeface="Arial" pitchFamily="34" charset="0"/>
        </a:defRPr>
      </a:lvl4pPr>
      <a:lvl5pPr marL="2057256" indent="-228584" algn="l" rtl="0" eaLnBrk="0" fontAlgn="base" hangingPunct="0">
        <a:spcBef>
          <a:spcPct val="20000"/>
        </a:spcBef>
        <a:spcAft>
          <a:spcPct val="0"/>
        </a:spcAft>
        <a:buFont typeface="Arial" panose="020B0604020202020204" pitchFamily="34" charset="0"/>
        <a:buChar char="»"/>
        <a:defRPr sz="2000" kern="1200">
          <a:solidFill>
            <a:srgbClr val="10253F"/>
          </a:solidFill>
          <a:latin typeface="Arial" pitchFamily="34" charset="0"/>
          <a:ea typeface="+mn-ea"/>
          <a:cs typeface="Arial" pitchFamily="34" charset="0"/>
        </a:defRPr>
      </a:lvl5pPr>
      <a:lvl6pPr marL="2514424" indent="-228584" algn="l" defTabSz="91433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591" indent="-228584" algn="l" defTabSz="91433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759" indent="-228584" algn="l" defTabSz="91433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928" indent="-228584" algn="l" defTabSz="914335"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35" rtl="0" eaLnBrk="1" latinLnBrk="0" hangingPunct="1">
        <a:defRPr sz="1799" kern="1200">
          <a:solidFill>
            <a:schemeClr val="tx1"/>
          </a:solidFill>
          <a:latin typeface="+mn-lt"/>
          <a:ea typeface="+mn-ea"/>
          <a:cs typeface="+mn-cs"/>
        </a:defRPr>
      </a:lvl1pPr>
      <a:lvl2pPr marL="457168" algn="l" defTabSz="914335" rtl="0" eaLnBrk="1" latinLnBrk="0" hangingPunct="1">
        <a:defRPr sz="1799" kern="1200">
          <a:solidFill>
            <a:schemeClr val="tx1"/>
          </a:solidFill>
          <a:latin typeface="+mn-lt"/>
          <a:ea typeface="+mn-ea"/>
          <a:cs typeface="+mn-cs"/>
        </a:defRPr>
      </a:lvl2pPr>
      <a:lvl3pPr marL="914335" algn="l" defTabSz="914335" rtl="0" eaLnBrk="1" latinLnBrk="0" hangingPunct="1">
        <a:defRPr sz="1799" kern="1200">
          <a:solidFill>
            <a:schemeClr val="tx1"/>
          </a:solidFill>
          <a:latin typeface="+mn-lt"/>
          <a:ea typeface="+mn-ea"/>
          <a:cs typeface="+mn-cs"/>
        </a:defRPr>
      </a:lvl3pPr>
      <a:lvl4pPr marL="1371505" algn="l" defTabSz="914335" rtl="0" eaLnBrk="1" latinLnBrk="0" hangingPunct="1">
        <a:defRPr sz="1799" kern="1200">
          <a:solidFill>
            <a:schemeClr val="tx1"/>
          </a:solidFill>
          <a:latin typeface="+mn-lt"/>
          <a:ea typeface="+mn-ea"/>
          <a:cs typeface="+mn-cs"/>
        </a:defRPr>
      </a:lvl4pPr>
      <a:lvl5pPr marL="1828672" algn="l" defTabSz="914335" rtl="0" eaLnBrk="1" latinLnBrk="0" hangingPunct="1">
        <a:defRPr sz="1799" kern="1200">
          <a:solidFill>
            <a:schemeClr val="tx1"/>
          </a:solidFill>
          <a:latin typeface="+mn-lt"/>
          <a:ea typeface="+mn-ea"/>
          <a:cs typeface="+mn-cs"/>
        </a:defRPr>
      </a:lvl5pPr>
      <a:lvl6pPr marL="2285840" algn="l" defTabSz="914335" rtl="0" eaLnBrk="1" latinLnBrk="0" hangingPunct="1">
        <a:defRPr sz="1799" kern="1200">
          <a:solidFill>
            <a:schemeClr val="tx1"/>
          </a:solidFill>
          <a:latin typeface="+mn-lt"/>
          <a:ea typeface="+mn-ea"/>
          <a:cs typeface="+mn-cs"/>
        </a:defRPr>
      </a:lvl6pPr>
      <a:lvl7pPr marL="2743007" algn="l" defTabSz="914335" rtl="0" eaLnBrk="1" latinLnBrk="0" hangingPunct="1">
        <a:defRPr sz="1799" kern="1200">
          <a:solidFill>
            <a:schemeClr val="tx1"/>
          </a:solidFill>
          <a:latin typeface="+mn-lt"/>
          <a:ea typeface="+mn-ea"/>
          <a:cs typeface="+mn-cs"/>
        </a:defRPr>
      </a:lvl7pPr>
      <a:lvl8pPr marL="3200175" algn="l" defTabSz="914335" rtl="0" eaLnBrk="1" latinLnBrk="0" hangingPunct="1">
        <a:defRPr sz="1799" kern="1200">
          <a:solidFill>
            <a:schemeClr val="tx1"/>
          </a:solidFill>
          <a:latin typeface="+mn-lt"/>
          <a:ea typeface="+mn-ea"/>
          <a:cs typeface="+mn-cs"/>
        </a:defRPr>
      </a:lvl8pPr>
      <a:lvl9pPr marL="3657344" algn="l" defTabSz="914335" rtl="0" eaLnBrk="1" latinLnBrk="0" hangingPunct="1">
        <a:defRPr sz="1799"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9" name="Grafik 8">
            <a:extLst>
              <a:ext uri="{FF2B5EF4-FFF2-40B4-BE49-F238E27FC236}">
                <a16:creationId xmlns:a16="http://schemas.microsoft.com/office/drawing/2014/main" id="{E037D468-0000-1E4E-8477-B833294AE56F}"/>
              </a:ext>
            </a:extLst>
          </p:cNvPr>
          <p:cNvPicPr>
            <a:picLocks noChangeAspect="1"/>
          </p:cNvPicPr>
          <p:nvPr userDrawn="1"/>
        </p:nvPicPr>
        <p:blipFill>
          <a:blip r:embed="rId10"/>
          <a:stretch>
            <a:fillRect/>
          </a:stretch>
        </p:blipFill>
        <p:spPr>
          <a:xfrm>
            <a:off x="10865823" y="346999"/>
            <a:ext cx="957581" cy="349119"/>
          </a:xfrm>
          <a:prstGeom prst="rect">
            <a:avLst/>
          </a:prstGeom>
        </p:spPr>
      </p:pic>
    </p:spTree>
    <p:extLst>
      <p:ext uri="{BB962C8B-B14F-4D97-AF65-F5344CB8AC3E}">
        <p14:creationId xmlns:p14="http://schemas.microsoft.com/office/powerpoint/2010/main" val="1116216565"/>
      </p:ext>
    </p:extLst>
  </p:cSld>
  <p:clrMap bg1="lt1" tx1="dk1" bg2="lt2" tx2="dk2" accent1="accent1" accent2="accent2" accent3="accent3" accent4="accent4" accent5="accent5" accent6="accent6" hlink="hlink" folHlink="folHlink"/>
  <p:sldLayoutIdLst>
    <p:sldLayoutId id="2147485683" r:id="rId1"/>
    <p:sldLayoutId id="2147485684" r:id="rId2"/>
    <p:sldLayoutId id="2147485685" r:id="rId3"/>
    <p:sldLayoutId id="2147485686" r:id="rId4"/>
    <p:sldLayoutId id="2147485687" r:id="rId5"/>
    <p:sldLayoutId id="2147485688" r:id="rId6"/>
    <p:sldLayoutId id="2147485689" r:id="rId7"/>
    <p:sldLayoutId id="2147485690" r:id="rId8"/>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1" name="Rectangle 3"/>
          <p:cNvSpPr>
            <a:spLocks noGrp="1" noChangeArrowheads="1"/>
          </p:cNvSpPr>
          <p:nvPr>
            <p:ph type="body" idx="1"/>
          </p:nvPr>
        </p:nvSpPr>
        <p:spPr bwMode="auto">
          <a:xfrm>
            <a:off x="609600" y="1600201"/>
            <a:ext cx="109728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962837680"/>
      </p:ext>
    </p:extLst>
  </p:cSld>
  <p:clrMap bg1="lt1" tx1="dk1" bg2="lt2" tx2="dk2" accent1="accent1" accent2="accent2" accent3="accent3" accent4="accent4" accent5="accent5" accent6="accent6" hlink="hlink" folHlink="folHlink"/>
  <p:sldLayoutIdLst>
    <p:sldLayoutId id="2147485692" r:id="rId1"/>
    <p:sldLayoutId id="2147485693" r:id="rId2"/>
    <p:sldLayoutId id="2147485694" r:id="rId3"/>
    <p:sldLayoutId id="2147485695" r:id="rId4"/>
    <p:sldLayoutId id="2147485696" r:id="rId5"/>
    <p:sldLayoutId id="2147485697" r:id="rId6"/>
    <p:sldLayoutId id="2147485698" r:id="rId7"/>
    <p:sldLayoutId id="2147485699" r:id="rId8"/>
    <p:sldLayoutId id="2147485700" r:id="rId9"/>
    <p:sldLayoutId id="2147485701" r:id="rId10"/>
    <p:sldLayoutId id="2147485702" r:id="rId11"/>
    <p:sldLayoutId id="2147485703" r:id="rId12"/>
    <p:sldLayoutId id="2147485704" r:id="rId13"/>
    <p:sldLayoutId id="2147485705" r:id="rId14"/>
    <p:sldLayoutId id="2147485706" r:id="rId15"/>
    <p:sldLayoutId id="2147485707" r:id="rId16"/>
    <p:sldLayoutId id="2147485708" r:id="rId17"/>
    <p:sldLayoutId id="2147485709" r:id="rId18"/>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178" algn="ctr" rtl="0" fontAlgn="base">
        <a:spcBef>
          <a:spcPct val="0"/>
        </a:spcBef>
        <a:spcAft>
          <a:spcPct val="0"/>
        </a:spcAft>
        <a:defRPr sz="4400">
          <a:solidFill>
            <a:schemeClr val="tx2"/>
          </a:solidFill>
          <a:latin typeface="Arial" charset="0"/>
        </a:defRPr>
      </a:lvl6pPr>
      <a:lvl7pPr marL="914354" algn="ctr" rtl="0" fontAlgn="base">
        <a:spcBef>
          <a:spcPct val="0"/>
        </a:spcBef>
        <a:spcAft>
          <a:spcPct val="0"/>
        </a:spcAft>
        <a:defRPr sz="4400">
          <a:solidFill>
            <a:schemeClr val="tx2"/>
          </a:solidFill>
          <a:latin typeface="Arial" charset="0"/>
        </a:defRPr>
      </a:lvl7pPr>
      <a:lvl8pPr marL="1371532" algn="ctr" rtl="0" fontAlgn="base">
        <a:spcBef>
          <a:spcPct val="0"/>
        </a:spcBef>
        <a:spcAft>
          <a:spcPct val="0"/>
        </a:spcAft>
        <a:defRPr sz="4400">
          <a:solidFill>
            <a:schemeClr val="tx2"/>
          </a:solidFill>
          <a:latin typeface="Arial" charset="0"/>
        </a:defRPr>
      </a:lvl8pPr>
      <a:lvl9pPr marL="1828709" algn="ctr" rtl="0" fontAlgn="base">
        <a:spcBef>
          <a:spcPct val="0"/>
        </a:spcBef>
        <a:spcAft>
          <a:spcPct val="0"/>
        </a:spcAft>
        <a:defRPr sz="4400">
          <a:solidFill>
            <a:schemeClr val="tx2"/>
          </a:solidFill>
          <a:latin typeface="Arial" charset="0"/>
        </a:defRPr>
      </a:lvl9pPr>
    </p:titleStyle>
    <p:bodyStyle>
      <a:lvl1pPr marL="342882" indent="-342882" algn="l" rtl="0" eaLnBrk="0" fontAlgn="base" hangingPunct="0">
        <a:spcBef>
          <a:spcPct val="20000"/>
        </a:spcBef>
        <a:spcAft>
          <a:spcPct val="0"/>
        </a:spcAft>
        <a:buChar char="•"/>
        <a:defRPr sz="3200">
          <a:solidFill>
            <a:schemeClr val="tx1"/>
          </a:solidFill>
          <a:latin typeface="+mn-lt"/>
          <a:ea typeface="+mn-ea"/>
          <a:cs typeface="+mn-cs"/>
        </a:defRPr>
      </a:lvl1pPr>
      <a:lvl2pPr marL="742913" indent="-285737" algn="l" rtl="0" eaLnBrk="0" fontAlgn="base" hangingPunct="0">
        <a:spcBef>
          <a:spcPct val="20000"/>
        </a:spcBef>
        <a:spcAft>
          <a:spcPct val="0"/>
        </a:spcAft>
        <a:buChar char="–"/>
        <a:defRPr sz="2800">
          <a:solidFill>
            <a:schemeClr val="tx1"/>
          </a:solidFill>
          <a:latin typeface="+mn-lt"/>
        </a:defRPr>
      </a:lvl2pPr>
      <a:lvl3pPr marL="1142942" indent="-228589" algn="l" rtl="0" eaLnBrk="0" fontAlgn="base" hangingPunct="0">
        <a:spcBef>
          <a:spcPct val="20000"/>
        </a:spcBef>
        <a:spcAft>
          <a:spcPct val="0"/>
        </a:spcAft>
        <a:buChar char="•"/>
        <a:defRPr sz="2400">
          <a:solidFill>
            <a:schemeClr val="tx1"/>
          </a:solidFill>
          <a:latin typeface="+mn-lt"/>
        </a:defRPr>
      </a:lvl3pPr>
      <a:lvl4pPr marL="1600120" indent="-228589" algn="l" rtl="0" eaLnBrk="0" fontAlgn="base" hangingPunct="0">
        <a:spcBef>
          <a:spcPct val="20000"/>
        </a:spcBef>
        <a:spcAft>
          <a:spcPct val="0"/>
        </a:spcAft>
        <a:buChar char="–"/>
        <a:defRPr sz="2000">
          <a:solidFill>
            <a:schemeClr val="tx1"/>
          </a:solidFill>
          <a:latin typeface="+mn-lt"/>
        </a:defRPr>
      </a:lvl4pPr>
      <a:lvl5pPr marL="2057298" indent="-228589" algn="l" rtl="0" eaLnBrk="0" fontAlgn="base" hangingPunct="0">
        <a:spcBef>
          <a:spcPct val="20000"/>
        </a:spcBef>
        <a:spcAft>
          <a:spcPct val="0"/>
        </a:spcAft>
        <a:buChar char="»"/>
        <a:defRPr sz="2000">
          <a:solidFill>
            <a:schemeClr val="tx1"/>
          </a:solidFill>
          <a:latin typeface="+mn-lt"/>
        </a:defRPr>
      </a:lvl5pPr>
      <a:lvl6pPr marL="2514474" indent="-228589" algn="l" rtl="0" fontAlgn="base">
        <a:spcBef>
          <a:spcPct val="20000"/>
        </a:spcBef>
        <a:spcAft>
          <a:spcPct val="0"/>
        </a:spcAft>
        <a:buChar char="»"/>
        <a:defRPr sz="2000">
          <a:solidFill>
            <a:schemeClr val="tx1"/>
          </a:solidFill>
          <a:latin typeface="+mn-lt"/>
        </a:defRPr>
      </a:lvl6pPr>
      <a:lvl7pPr marL="2971652" indent="-228589" algn="l" rtl="0" fontAlgn="base">
        <a:spcBef>
          <a:spcPct val="20000"/>
        </a:spcBef>
        <a:spcAft>
          <a:spcPct val="0"/>
        </a:spcAft>
        <a:buChar char="»"/>
        <a:defRPr sz="2000">
          <a:solidFill>
            <a:schemeClr val="tx1"/>
          </a:solidFill>
          <a:latin typeface="+mn-lt"/>
        </a:defRPr>
      </a:lvl7pPr>
      <a:lvl8pPr marL="3428829" indent="-228589" algn="l" rtl="0" fontAlgn="base">
        <a:spcBef>
          <a:spcPct val="20000"/>
        </a:spcBef>
        <a:spcAft>
          <a:spcPct val="0"/>
        </a:spcAft>
        <a:buChar char="»"/>
        <a:defRPr sz="2000">
          <a:solidFill>
            <a:schemeClr val="tx1"/>
          </a:solidFill>
          <a:latin typeface="+mn-lt"/>
        </a:defRPr>
      </a:lvl8pPr>
      <a:lvl9pPr marL="3886006" indent="-228589"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1" name="Rectangle 3"/>
          <p:cNvSpPr>
            <a:spLocks noGrp="1" noChangeArrowheads="1"/>
          </p:cNvSpPr>
          <p:nvPr>
            <p:ph type="body" idx="1"/>
          </p:nvPr>
        </p:nvSpPr>
        <p:spPr bwMode="auto">
          <a:xfrm>
            <a:off x="609600" y="1600201"/>
            <a:ext cx="109728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Rectángulo 12">
            <a:extLst>
              <a:ext uri="{FF2B5EF4-FFF2-40B4-BE49-F238E27FC236}">
                <a16:creationId xmlns:a16="http://schemas.microsoft.com/office/drawing/2014/main" id="{47EB5EF5-A703-1146-9B67-41DA22612392}"/>
              </a:ext>
            </a:extLst>
          </p:cNvPr>
          <p:cNvSpPr/>
          <p:nvPr userDrawn="1"/>
        </p:nvSpPr>
        <p:spPr>
          <a:xfrm>
            <a:off x="590551" y="6591282"/>
            <a:ext cx="11070168" cy="276999"/>
          </a:xfrm>
          <a:prstGeom prst="rect">
            <a:avLst/>
          </a:prstGeom>
        </p:spPr>
        <p:txBody>
          <a:bodyPr wrap="square">
            <a:spAutoFit/>
          </a:bodyPr>
          <a:lstStyle/>
          <a:p>
            <a:pPr marL="0" marR="0" lvl="0" indent="0" algn="ctr" defTabSz="121911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lumMod val="65000"/>
                  </a:srgbClr>
                </a:solidFill>
                <a:effectLst/>
                <a:uLnTx/>
                <a:uFillTx/>
                <a:latin typeface="Calibri" panose="020F0502020204030204" pitchFamily="34" charset="0"/>
                <a:ea typeface="ＭＳ Ｐゴシック" charset="0"/>
                <a:cs typeface="Calibri" panose="020F0502020204030204" pitchFamily="34" charset="0"/>
              </a:rPr>
              <a:t>This presentation is the intellectual property of the presenter. Contact </a:t>
            </a:r>
            <a:r>
              <a:rPr kumimoji="0" lang="en-US" sz="1200" b="0" i="0" u="none" strike="noStrike" kern="1200" cap="none" spc="0" normalizeH="0" baseline="0" noProof="0" dirty="0" err="1">
                <a:ln>
                  <a:noFill/>
                </a:ln>
                <a:solidFill>
                  <a:srgbClr val="FFFFFF">
                    <a:lumMod val="65000"/>
                  </a:srgbClr>
                </a:solidFill>
                <a:effectLst/>
                <a:uLnTx/>
                <a:uFillTx/>
                <a:latin typeface="Calibri" panose="020F0502020204030204" pitchFamily="34" charset="0"/>
                <a:ea typeface="ＭＳ Ｐゴシック" charset="0"/>
                <a:cs typeface="Calibri" panose="020F0502020204030204" pitchFamily="34" charset="0"/>
              </a:rPr>
              <a:t>p.Schmid@qmul.ac.uk</a:t>
            </a:r>
            <a:r>
              <a:rPr kumimoji="0" lang="en-US" sz="1200" b="0" i="0" u="none" strike="noStrike" kern="1200" cap="none" spc="0" normalizeH="0" baseline="0" noProof="0" dirty="0">
                <a:ln>
                  <a:noFill/>
                </a:ln>
                <a:solidFill>
                  <a:srgbClr val="FFFFFF">
                    <a:lumMod val="65000"/>
                  </a:srgbClr>
                </a:solidFill>
                <a:effectLst/>
                <a:uLnTx/>
                <a:uFillTx/>
                <a:latin typeface="Calibri" panose="020F0502020204030204" pitchFamily="34" charset="0"/>
                <a:ea typeface="ＭＳ Ｐゴシック" charset="0"/>
                <a:cs typeface="Calibri" panose="020F0502020204030204" pitchFamily="34" charset="0"/>
              </a:rPr>
              <a:t>  for permission to reprint and/or distribute</a:t>
            </a:r>
            <a:endParaRPr kumimoji="0" lang="es-ES" sz="1200" b="0" i="0" u="none" strike="noStrike" kern="1200" cap="none" spc="0" normalizeH="0" baseline="0" noProof="0" dirty="0">
              <a:ln>
                <a:noFill/>
              </a:ln>
              <a:solidFill>
                <a:srgbClr val="FFFFFF">
                  <a:lumMod val="65000"/>
                </a:srgbClr>
              </a:solidFill>
              <a:effectLst/>
              <a:uLnTx/>
              <a:uFillTx/>
              <a:latin typeface="Calibri" panose="020F0502020204030204" pitchFamily="34" charset="0"/>
              <a:ea typeface="ＭＳ Ｐゴシック" charset="0"/>
              <a:cs typeface="Calibri" panose="020F0502020204030204" pitchFamily="34" charset="0"/>
            </a:endParaRPr>
          </a:p>
        </p:txBody>
      </p:sp>
    </p:spTree>
    <p:extLst>
      <p:ext uri="{BB962C8B-B14F-4D97-AF65-F5344CB8AC3E}">
        <p14:creationId xmlns:p14="http://schemas.microsoft.com/office/powerpoint/2010/main" val="2078799086"/>
      </p:ext>
    </p:extLst>
  </p:cSld>
  <p:clrMap bg1="lt1" tx1="dk1" bg2="lt2" tx2="dk2" accent1="accent1" accent2="accent2" accent3="accent3" accent4="accent4" accent5="accent5" accent6="accent6" hlink="hlink" folHlink="folHlink"/>
  <p:sldLayoutIdLst>
    <p:sldLayoutId id="2147485711" r:id="rId1"/>
    <p:sldLayoutId id="2147485712" r:id="rId2"/>
    <p:sldLayoutId id="2147485713" r:id="rId3"/>
    <p:sldLayoutId id="2147485714" r:id="rId4"/>
    <p:sldLayoutId id="2147485715" r:id="rId5"/>
    <p:sldLayoutId id="2147485716" r:id="rId6"/>
    <p:sldLayoutId id="2147485717" r:id="rId7"/>
    <p:sldLayoutId id="2147485718" r:id="rId8"/>
    <p:sldLayoutId id="2147485719" r:id="rId9"/>
    <p:sldLayoutId id="2147485720" r:id="rId10"/>
    <p:sldLayoutId id="2147485721" r:id="rId11"/>
    <p:sldLayoutId id="2147485722" r:id="rId12"/>
    <p:sldLayoutId id="2147485723" r:id="rId13"/>
    <p:sldLayoutId id="2147485724" r:id="rId14"/>
    <p:sldLayoutId id="2147485725" r:id="rId15"/>
    <p:sldLayoutId id="2147485726" r:id="rId16"/>
    <p:sldLayoutId id="2147485727" r:id="rId17"/>
    <p:sldLayoutId id="2147485728" r:id="rId18"/>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178" algn="ctr" rtl="0" fontAlgn="base">
        <a:spcBef>
          <a:spcPct val="0"/>
        </a:spcBef>
        <a:spcAft>
          <a:spcPct val="0"/>
        </a:spcAft>
        <a:defRPr sz="4400">
          <a:solidFill>
            <a:schemeClr val="tx2"/>
          </a:solidFill>
          <a:latin typeface="Arial" charset="0"/>
        </a:defRPr>
      </a:lvl6pPr>
      <a:lvl7pPr marL="914354" algn="ctr" rtl="0" fontAlgn="base">
        <a:spcBef>
          <a:spcPct val="0"/>
        </a:spcBef>
        <a:spcAft>
          <a:spcPct val="0"/>
        </a:spcAft>
        <a:defRPr sz="4400">
          <a:solidFill>
            <a:schemeClr val="tx2"/>
          </a:solidFill>
          <a:latin typeface="Arial" charset="0"/>
        </a:defRPr>
      </a:lvl7pPr>
      <a:lvl8pPr marL="1371532" algn="ctr" rtl="0" fontAlgn="base">
        <a:spcBef>
          <a:spcPct val="0"/>
        </a:spcBef>
        <a:spcAft>
          <a:spcPct val="0"/>
        </a:spcAft>
        <a:defRPr sz="4400">
          <a:solidFill>
            <a:schemeClr val="tx2"/>
          </a:solidFill>
          <a:latin typeface="Arial" charset="0"/>
        </a:defRPr>
      </a:lvl8pPr>
      <a:lvl9pPr marL="1828709" algn="ctr" rtl="0" fontAlgn="base">
        <a:spcBef>
          <a:spcPct val="0"/>
        </a:spcBef>
        <a:spcAft>
          <a:spcPct val="0"/>
        </a:spcAft>
        <a:defRPr sz="4400">
          <a:solidFill>
            <a:schemeClr val="tx2"/>
          </a:solidFill>
          <a:latin typeface="Arial" charset="0"/>
        </a:defRPr>
      </a:lvl9pPr>
    </p:titleStyle>
    <p:bodyStyle>
      <a:lvl1pPr marL="342882" indent="-342882" algn="l" rtl="0" eaLnBrk="0" fontAlgn="base" hangingPunct="0">
        <a:spcBef>
          <a:spcPct val="20000"/>
        </a:spcBef>
        <a:spcAft>
          <a:spcPct val="0"/>
        </a:spcAft>
        <a:buChar char="•"/>
        <a:defRPr sz="3200">
          <a:solidFill>
            <a:schemeClr val="tx1"/>
          </a:solidFill>
          <a:latin typeface="+mn-lt"/>
          <a:ea typeface="+mn-ea"/>
          <a:cs typeface="+mn-cs"/>
        </a:defRPr>
      </a:lvl1pPr>
      <a:lvl2pPr marL="742913" indent="-285737" algn="l" rtl="0" eaLnBrk="0" fontAlgn="base" hangingPunct="0">
        <a:spcBef>
          <a:spcPct val="20000"/>
        </a:spcBef>
        <a:spcAft>
          <a:spcPct val="0"/>
        </a:spcAft>
        <a:buChar char="–"/>
        <a:defRPr sz="2800">
          <a:solidFill>
            <a:schemeClr val="tx1"/>
          </a:solidFill>
          <a:latin typeface="+mn-lt"/>
        </a:defRPr>
      </a:lvl2pPr>
      <a:lvl3pPr marL="1142942" indent="-228589" algn="l" rtl="0" eaLnBrk="0" fontAlgn="base" hangingPunct="0">
        <a:spcBef>
          <a:spcPct val="20000"/>
        </a:spcBef>
        <a:spcAft>
          <a:spcPct val="0"/>
        </a:spcAft>
        <a:buChar char="•"/>
        <a:defRPr sz="2400">
          <a:solidFill>
            <a:schemeClr val="tx1"/>
          </a:solidFill>
          <a:latin typeface="+mn-lt"/>
        </a:defRPr>
      </a:lvl3pPr>
      <a:lvl4pPr marL="1600120" indent="-228589" algn="l" rtl="0" eaLnBrk="0" fontAlgn="base" hangingPunct="0">
        <a:spcBef>
          <a:spcPct val="20000"/>
        </a:spcBef>
        <a:spcAft>
          <a:spcPct val="0"/>
        </a:spcAft>
        <a:buChar char="–"/>
        <a:defRPr sz="2000">
          <a:solidFill>
            <a:schemeClr val="tx1"/>
          </a:solidFill>
          <a:latin typeface="+mn-lt"/>
        </a:defRPr>
      </a:lvl4pPr>
      <a:lvl5pPr marL="2057298" indent="-228589" algn="l" rtl="0" eaLnBrk="0" fontAlgn="base" hangingPunct="0">
        <a:spcBef>
          <a:spcPct val="20000"/>
        </a:spcBef>
        <a:spcAft>
          <a:spcPct val="0"/>
        </a:spcAft>
        <a:buChar char="»"/>
        <a:defRPr sz="2000">
          <a:solidFill>
            <a:schemeClr val="tx1"/>
          </a:solidFill>
          <a:latin typeface="+mn-lt"/>
        </a:defRPr>
      </a:lvl5pPr>
      <a:lvl6pPr marL="2514474" indent="-228589" algn="l" rtl="0" fontAlgn="base">
        <a:spcBef>
          <a:spcPct val="20000"/>
        </a:spcBef>
        <a:spcAft>
          <a:spcPct val="0"/>
        </a:spcAft>
        <a:buChar char="»"/>
        <a:defRPr sz="2000">
          <a:solidFill>
            <a:schemeClr val="tx1"/>
          </a:solidFill>
          <a:latin typeface="+mn-lt"/>
        </a:defRPr>
      </a:lvl6pPr>
      <a:lvl7pPr marL="2971652" indent="-228589" algn="l" rtl="0" fontAlgn="base">
        <a:spcBef>
          <a:spcPct val="20000"/>
        </a:spcBef>
        <a:spcAft>
          <a:spcPct val="0"/>
        </a:spcAft>
        <a:buChar char="»"/>
        <a:defRPr sz="2000">
          <a:solidFill>
            <a:schemeClr val="tx1"/>
          </a:solidFill>
          <a:latin typeface="+mn-lt"/>
        </a:defRPr>
      </a:lvl7pPr>
      <a:lvl8pPr marL="3428829" indent="-228589" algn="l" rtl="0" fontAlgn="base">
        <a:spcBef>
          <a:spcPct val="20000"/>
        </a:spcBef>
        <a:spcAft>
          <a:spcPct val="0"/>
        </a:spcAft>
        <a:buChar char="»"/>
        <a:defRPr sz="2000">
          <a:solidFill>
            <a:schemeClr val="tx1"/>
          </a:solidFill>
          <a:latin typeface="+mn-lt"/>
        </a:defRPr>
      </a:lvl8pPr>
      <a:lvl9pPr marL="3886006" indent="-228589"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6" name="Title Placeholder 15">
            <a:extLst>
              <a:ext uri="{FF2B5EF4-FFF2-40B4-BE49-F238E27FC236}">
                <a16:creationId xmlns:a16="http://schemas.microsoft.com/office/drawing/2014/main" id="{0C7060C7-D55F-F1B1-7C98-6901EAC44D38}"/>
              </a:ext>
            </a:extLst>
          </p:cNvPr>
          <p:cNvSpPr>
            <a:spLocks noGrp="1"/>
          </p:cNvSpPr>
          <p:nvPr>
            <p:ph type="title"/>
          </p:nvPr>
        </p:nvSpPr>
        <p:spPr>
          <a:xfrm>
            <a:off x="421340" y="394634"/>
            <a:ext cx="11344835" cy="704257"/>
          </a:xfrm>
          <a:prstGeom prst="rect">
            <a:avLst/>
          </a:prstGeom>
        </p:spPr>
        <p:txBody>
          <a:bodyPr vert="horz" lIns="91440" tIns="45720" rIns="91440" bIns="45720" rtlCol="0" anchor="t" anchorCtr="0">
            <a:noAutofit/>
          </a:bodyPr>
          <a:lstStyle/>
          <a:p>
            <a:r>
              <a:rPr lang="en-US"/>
              <a:t>Click to edit Master title style</a:t>
            </a:r>
            <a:endParaRPr lang="en-US" dirty="0"/>
          </a:p>
        </p:txBody>
      </p:sp>
      <p:sp>
        <p:nvSpPr>
          <p:cNvPr id="17" name="Text Placeholder 16">
            <a:extLst>
              <a:ext uri="{FF2B5EF4-FFF2-40B4-BE49-F238E27FC236}">
                <a16:creationId xmlns:a16="http://schemas.microsoft.com/office/drawing/2014/main" id="{4AA535E7-42A0-3B4C-C480-9B675B6999BA}"/>
              </a:ext>
            </a:extLst>
          </p:cNvPr>
          <p:cNvSpPr>
            <a:spLocks noGrp="1"/>
          </p:cNvSpPr>
          <p:nvPr>
            <p:ph type="body" idx="1"/>
          </p:nvPr>
        </p:nvSpPr>
        <p:spPr>
          <a:xfrm>
            <a:off x="421340" y="1402567"/>
            <a:ext cx="11344835"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Box 2">
            <a:extLst>
              <a:ext uri="{FF2B5EF4-FFF2-40B4-BE49-F238E27FC236}">
                <a16:creationId xmlns:a16="http://schemas.microsoft.com/office/drawing/2014/main" id="{392ACA9C-D5F5-4810-7B1F-EB37D847BC15}"/>
              </a:ext>
            </a:extLst>
          </p:cNvPr>
          <p:cNvSpPr txBox="1"/>
          <p:nvPr/>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pic>
        <p:nvPicPr>
          <p:cNvPr id="4" name="Graphic 3">
            <a:extLst>
              <a:ext uri="{FF2B5EF4-FFF2-40B4-BE49-F238E27FC236}">
                <a16:creationId xmlns:a16="http://schemas.microsoft.com/office/drawing/2014/main" id="{1D437F76-F06A-22C0-35AA-B11EC961E528}"/>
              </a:ext>
            </a:extLst>
          </p:cNvPr>
          <p:cNvPicPr>
            <a:picLocks noChangeAspect="1"/>
          </p:cNvPicPr>
          <p:nvPr/>
        </p:nvPicPr>
        <p:blipFill>
          <a:blip r:embed="rId34">
            <a:extLst>
              <a:ext uri="{96DAC541-7B7A-43D3-8B79-37D633B846F1}">
                <asvg:svgBlip xmlns:asvg="http://schemas.microsoft.com/office/drawing/2016/SVG/main" r:embed="rId35"/>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1328020484"/>
      </p:ext>
    </p:extLst>
  </p:cSld>
  <p:clrMap bg1="lt1" tx1="dk1" bg2="lt2" tx2="dk2" accent1="accent1" accent2="accent2" accent3="accent3" accent4="accent4" accent5="accent5" accent6="accent6" hlink="hlink" folHlink="folHlink"/>
  <p:sldLayoutIdLst>
    <p:sldLayoutId id="2147485730" r:id="rId1"/>
    <p:sldLayoutId id="2147485731" r:id="rId2"/>
    <p:sldLayoutId id="2147485732" r:id="rId3"/>
    <p:sldLayoutId id="2147485733" r:id="rId4"/>
    <p:sldLayoutId id="2147485734" r:id="rId5"/>
    <p:sldLayoutId id="2147485735" r:id="rId6"/>
    <p:sldLayoutId id="2147485736" r:id="rId7"/>
    <p:sldLayoutId id="2147485737" r:id="rId8"/>
    <p:sldLayoutId id="2147485738" r:id="rId9"/>
    <p:sldLayoutId id="2147485739" r:id="rId10"/>
    <p:sldLayoutId id="2147485740" r:id="rId11"/>
    <p:sldLayoutId id="2147485741" r:id="rId12"/>
    <p:sldLayoutId id="2147485742" r:id="rId13"/>
    <p:sldLayoutId id="2147485743" r:id="rId14"/>
    <p:sldLayoutId id="2147485744" r:id="rId15"/>
    <p:sldLayoutId id="2147485745" r:id="rId16"/>
    <p:sldLayoutId id="2147485746" r:id="rId17"/>
    <p:sldLayoutId id="2147485747" r:id="rId18"/>
    <p:sldLayoutId id="2147485748" r:id="rId19"/>
    <p:sldLayoutId id="2147485749" r:id="rId20"/>
    <p:sldLayoutId id="2147485750" r:id="rId21"/>
    <p:sldLayoutId id="2147485751" r:id="rId22"/>
    <p:sldLayoutId id="2147485752" r:id="rId23"/>
    <p:sldLayoutId id="2147485753" r:id="rId24"/>
    <p:sldLayoutId id="2147485754" r:id="rId25"/>
    <p:sldLayoutId id="2147485755" r:id="rId26"/>
    <p:sldLayoutId id="2147485756" r:id="rId27"/>
    <p:sldLayoutId id="2147485757" r:id="rId28"/>
    <p:sldLayoutId id="2147485758" r:id="rId29"/>
    <p:sldLayoutId id="2147485759" r:id="rId30"/>
    <p:sldLayoutId id="2147485760" r:id="rId31"/>
    <p:sldLayoutId id="2147485761" r:id="rId3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Title Placeholder 15">
            <a:extLst>
              <a:ext uri="{FF2B5EF4-FFF2-40B4-BE49-F238E27FC236}">
                <a16:creationId xmlns:a16="http://schemas.microsoft.com/office/drawing/2014/main" id="{0C7060C7-D55F-F1B1-7C98-6901EAC44D38}"/>
              </a:ext>
            </a:extLst>
          </p:cNvPr>
          <p:cNvSpPr>
            <a:spLocks noGrp="1"/>
          </p:cNvSpPr>
          <p:nvPr>
            <p:ph type="title"/>
          </p:nvPr>
        </p:nvSpPr>
        <p:spPr>
          <a:xfrm>
            <a:off x="421340" y="394634"/>
            <a:ext cx="11344835" cy="704257"/>
          </a:xfrm>
          <a:prstGeom prst="rect">
            <a:avLst/>
          </a:prstGeom>
        </p:spPr>
        <p:txBody>
          <a:bodyPr vert="horz" lIns="91440" tIns="45720" rIns="91440" bIns="45720" rtlCol="0" anchor="t" anchorCtr="0">
            <a:noAutofit/>
          </a:bodyPr>
          <a:lstStyle/>
          <a:p>
            <a:r>
              <a:rPr lang="en-US" dirty="0"/>
              <a:t>Click to edit Master title style</a:t>
            </a:r>
          </a:p>
        </p:txBody>
      </p:sp>
      <p:sp>
        <p:nvSpPr>
          <p:cNvPr id="17" name="Text Placeholder 16">
            <a:extLst>
              <a:ext uri="{FF2B5EF4-FFF2-40B4-BE49-F238E27FC236}">
                <a16:creationId xmlns:a16="http://schemas.microsoft.com/office/drawing/2014/main" id="{4AA535E7-42A0-3B4C-C480-9B675B6999BA}"/>
              </a:ext>
            </a:extLst>
          </p:cNvPr>
          <p:cNvSpPr>
            <a:spLocks noGrp="1"/>
          </p:cNvSpPr>
          <p:nvPr>
            <p:ph type="body" idx="1"/>
          </p:nvPr>
        </p:nvSpPr>
        <p:spPr>
          <a:xfrm>
            <a:off x="421340" y="1402567"/>
            <a:ext cx="11344835"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 name="Picture 1" descr="A blue and black sign&#10;&#10;Description automatically generated">
            <a:extLst>
              <a:ext uri="{FF2B5EF4-FFF2-40B4-BE49-F238E27FC236}">
                <a16:creationId xmlns:a16="http://schemas.microsoft.com/office/drawing/2014/main" id="{4985161E-46A6-8E98-853A-D7EE271A6D35}"/>
              </a:ext>
            </a:extLst>
          </p:cNvPr>
          <p:cNvPicPr>
            <a:picLocks noChangeAspect="1"/>
          </p:cNvPicPr>
          <p:nvPr userDrawn="1"/>
        </p:nvPicPr>
        <p:blipFill>
          <a:blip r:embed="rId18"/>
          <a:stretch>
            <a:fillRect/>
          </a:stretch>
        </p:blipFill>
        <p:spPr>
          <a:xfrm>
            <a:off x="534463" y="6253070"/>
            <a:ext cx="2049345" cy="347250"/>
          </a:xfrm>
          <a:prstGeom prst="rect">
            <a:avLst/>
          </a:prstGeom>
        </p:spPr>
      </p:pic>
    </p:spTree>
    <p:extLst>
      <p:ext uri="{BB962C8B-B14F-4D97-AF65-F5344CB8AC3E}">
        <p14:creationId xmlns:p14="http://schemas.microsoft.com/office/powerpoint/2010/main" val="2776111885"/>
      </p:ext>
    </p:extLst>
  </p:cSld>
  <p:clrMap bg1="lt1" tx1="dk1" bg2="lt2" tx2="dk2" accent1="accent1" accent2="accent2" accent3="accent3" accent4="accent4" accent5="accent5" accent6="accent6" hlink="hlink" folHlink="folHlink"/>
  <p:sldLayoutIdLst>
    <p:sldLayoutId id="2147485763" r:id="rId1"/>
    <p:sldLayoutId id="2147485764" r:id="rId2"/>
    <p:sldLayoutId id="2147485765" r:id="rId3"/>
    <p:sldLayoutId id="2147485766" r:id="rId4"/>
    <p:sldLayoutId id="2147485767" r:id="rId5"/>
    <p:sldLayoutId id="2147485768" r:id="rId6"/>
    <p:sldLayoutId id="2147485769" r:id="rId7"/>
    <p:sldLayoutId id="2147485770" r:id="rId8"/>
    <p:sldLayoutId id="2147485771" r:id="rId9"/>
    <p:sldLayoutId id="2147485772" r:id="rId10"/>
    <p:sldLayoutId id="2147485773" r:id="rId11"/>
    <p:sldLayoutId id="2147485774" r:id="rId12"/>
    <p:sldLayoutId id="2147485775" r:id="rId13"/>
    <p:sldLayoutId id="2147485776" r:id="rId14"/>
    <p:sldLayoutId id="2147485777" r:id="rId15"/>
    <p:sldLayoutId id="2147485778" r:id="rId16"/>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5290F2-9359-4348-F0C1-B7CB09C1ED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ECB05F7-6B4A-6D2C-CB45-D9A1DB6CE6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3A7A23-FCE8-C68E-B4C1-027505281E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3A72F92-93B9-CA4D-BD21-113BD59A4A48}" type="datetimeFigureOut">
              <a:rPr lang="en-US" smtClean="0"/>
              <a:t>6/1/26</a:t>
            </a:fld>
            <a:endParaRPr lang="en-US"/>
          </a:p>
        </p:txBody>
      </p:sp>
      <p:sp>
        <p:nvSpPr>
          <p:cNvPr id="5" name="Footer Placeholder 4">
            <a:extLst>
              <a:ext uri="{FF2B5EF4-FFF2-40B4-BE49-F238E27FC236}">
                <a16:creationId xmlns:a16="http://schemas.microsoft.com/office/drawing/2014/main" id="{749B0B3C-81A6-F8F4-3A1D-4EEE414645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57C652C-84BF-4B52-AC61-4663F3275D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2DB7D15-71CD-CA48-925D-86DBAC5ADBB2}" type="slidenum">
              <a:rPr lang="en-US" smtClean="0"/>
              <a:t>‹#›</a:t>
            </a:fld>
            <a:endParaRPr lang="en-US"/>
          </a:p>
        </p:txBody>
      </p:sp>
    </p:spTree>
    <p:extLst>
      <p:ext uri="{BB962C8B-B14F-4D97-AF65-F5344CB8AC3E}">
        <p14:creationId xmlns:p14="http://schemas.microsoft.com/office/powerpoint/2010/main" val="2903426001"/>
      </p:ext>
    </p:extLst>
  </p:cSld>
  <p:clrMap bg1="lt1" tx1="dk1" bg2="lt2" tx2="dk2" accent1="accent1" accent2="accent2" accent3="accent3" accent4="accent4" accent5="accent5" accent6="accent6" hlink="hlink" folHlink="folHlink"/>
  <p:sldLayoutIdLst>
    <p:sldLayoutId id="2147485780" r:id="rId1"/>
    <p:sldLayoutId id="2147485781" r:id="rId2"/>
    <p:sldLayoutId id="2147485782" r:id="rId3"/>
    <p:sldLayoutId id="2147485783" r:id="rId4"/>
    <p:sldLayoutId id="2147485784" r:id="rId5"/>
    <p:sldLayoutId id="2147485785" r:id="rId6"/>
    <p:sldLayoutId id="2147485786" r:id="rId7"/>
    <p:sldLayoutId id="2147485787" r:id="rId8"/>
    <p:sldLayoutId id="2147485788" r:id="rId9"/>
    <p:sldLayoutId id="2147485789" r:id="rId10"/>
    <p:sldLayoutId id="2147485790" r:id="rId11"/>
    <p:sldLayoutId id="2147485791" r:id="rId12"/>
    <p:sldLayoutId id="2147485792" r:id="rId13"/>
    <p:sldLayoutId id="2147485793" r:id="rId14"/>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tags" Target="../tags/tag17.xml"/></Relationships>
</file>

<file path=ppt/slides/_rels/slide2.xml.rels><?xml version="1.0" encoding="UTF-8" standalone="yes"?>
<Relationships xmlns="http://schemas.openxmlformats.org/package/2006/relationships"><Relationship Id="rId8" Type="http://schemas.openxmlformats.org/officeDocument/2006/relationships/image" Target="../media/image257.png"/><Relationship Id="rId3" Type="http://schemas.openxmlformats.org/officeDocument/2006/relationships/notesSlide" Target="../notesSlides/notesSlide2.xml"/><Relationship Id="rId7" Type="http://schemas.openxmlformats.org/officeDocument/2006/relationships/image" Target="../media/image256.png"/><Relationship Id="rId2" Type="http://schemas.openxmlformats.org/officeDocument/2006/relationships/slideLayout" Target="../slideLayouts/slideLayout201.xml"/><Relationship Id="rId1" Type="http://schemas.openxmlformats.org/officeDocument/2006/relationships/tags" Target="../tags/tag18.xml"/><Relationship Id="rId6" Type="http://schemas.openxmlformats.org/officeDocument/2006/relationships/image" Target="../media/image255.png"/><Relationship Id="rId5" Type="http://schemas.openxmlformats.org/officeDocument/2006/relationships/image" Target="../media/image254.png"/><Relationship Id="rId4" Type="http://schemas.openxmlformats.org/officeDocument/2006/relationships/image" Target="../media/image25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01.xml"/><Relationship Id="rId1" Type="http://schemas.openxmlformats.org/officeDocument/2006/relationships/tags" Target="../tags/tag19.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01.xml"/><Relationship Id="rId1" Type="http://schemas.openxmlformats.org/officeDocument/2006/relationships/tags" Target="../tags/tag20.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01.xml"/><Relationship Id="rId1" Type="http://schemas.openxmlformats.org/officeDocument/2006/relationships/tags" Target="../tags/tag21.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01.xml"/><Relationship Id="rId1" Type="http://schemas.openxmlformats.org/officeDocument/2006/relationships/tags" Target="../tags/tag2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01.xml"/><Relationship Id="rId1" Type="http://schemas.openxmlformats.org/officeDocument/2006/relationships/tags" Target="../tags/tag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7.xml"/></Relationships>
</file>

<file path=ppt/slides/_rels/slide11.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260.png"/><Relationship Id="rId4" Type="http://schemas.openxmlformats.org/officeDocument/2006/relationships/image" Target="../media/image259.png"/></Relationships>
</file>

<file path=ppt/slides/_rels/slide12.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notesSlide" Target="../notesSlides/notesSlide6.xml"/><Relationship Id="rId1" Type="http://schemas.openxmlformats.org/officeDocument/2006/relationships/slideLayout" Target="../slideLayouts/slideLayout117.xml"/><Relationship Id="rId6" Type="http://schemas.openxmlformats.org/officeDocument/2006/relationships/image" Target="../media/image261.png"/><Relationship Id="rId5" Type="http://schemas.openxmlformats.org/officeDocument/2006/relationships/image" Target="../media/image260.png"/><Relationship Id="rId4" Type="http://schemas.openxmlformats.org/officeDocument/2006/relationships/image" Target="../media/image259.png"/></Relationships>
</file>

<file path=ppt/slides/_rels/slide13.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tags" Target="../tags/tag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3.png"/><Relationship Id="rId1" Type="http://schemas.openxmlformats.org/officeDocument/2006/relationships/slideLayout" Target="../slideLayouts/slideLayout225.xml"/></Relationships>
</file>

<file path=ppt/slides/_rels/slide1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64.png"/><Relationship Id="rId1" Type="http://schemas.openxmlformats.org/officeDocument/2006/relationships/slideLayout" Target="../slideLayouts/slideLayout233.xml"/><Relationship Id="rId5" Type="http://schemas.openxmlformats.org/officeDocument/2006/relationships/image" Target="../media/image266.png"/><Relationship Id="rId4" Type="http://schemas.openxmlformats.org/officeDocument/2006/relationships/image" Target="../media/image265.png"/></Relationships>
</file>

<file path=ppt/slides/_rels/slide20.xml.rels><?xml version="1.0" encoding="UTF-8" standalone="yes"?>
<Relationships xmlns="http://schemas.openxmlformats.org/package/2006/relationships"><Relationship Id="rId2" Type="http://schemas.openxmlformats.org/officeDocument/2006/relationships/image" Target="../media/image267.png"/><Relationship Id="rId1" Type="http://schemas.openxmlformats.org/officeDocument/2006/relationships/slideLayout" Target="../slideLayouts/slideLayout224.xml"/></Relationships>
</file>

<file path=ppt/slides/_rels/slide21.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notesSlide" Target="../notesSlides/notesSlide9.xml"/><Relationship Id="rId1" Type="http://schemas.openxmlformats.org/officeDocument/2006/relationships/slideLayout" Target="../slideLayouts/slideLayout224.xml"/><Relationship Id="rId6" Type="http://schemas.microsoft.com/office/2007/relationships/hdphoto" Target="../media/hdphoto6.wdp"/><Relationship Id="rId5" Type="http://schemas.openxmlformats.org/officeDocument/2006/relationships/image" Target="../media/image269.png"/><Relationship Id="rId4" Type="http://schemas.microsoft.com/office/2007/relationships/hdphoto" Target="../media/hdphoto5.wdp"/></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5.xml"/></Relationships>
</file>

<file path=ppt/slides/_rels/slide23.xml.rels><?xml version="1.0" encoding="UTF-8" standalone="yes"?>
<Relationships xmlns="http://schemas.openxmlformats.org/package/2006/relationships"><Relationship Id="rId3" Type="http://schemas.openxmlformats.org/officeDocument/2006/relationships/image" Target="../media/image270.tiff"/><Relationship Id="rId2" Type="http://schemas.openxmlformats.org/officeDocument/2006/relationships/notesSlide" Target="../notesSlides/notesSlide10.xml"/><Relationship Id="rId1" Type="http://schemas.openxmlformats.org/officeDocument/2006/relationships/slideLayout" Target="../slideLayouts/slideLayout224.xml"/><Relationship Id="rId6" Type="http://schemas.openxmlformats.org/officeDocument/2006/relationships/image" Target="../media/image273.emf"/><Relationship Id="rId5" Type="http://schemas.openxmlformats.org/officeDocument/2006/relationships/image" Target="../media/image272.emf"/><Relationship Id="rId4" Type="http://schemas.openxmlformats.org/officeDocument/2006/relationships/image" Target="../media/image271.emf"/></Relationships>
</file>

<file path=ppt/slides/_rels/slide24.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image" Target="../media/image274.png"/><Relationship Id="rId7" Type="http://schemas.openxmlformats.org/officeDocument/2006/relationships/image" Target="../media/image276.png"/><Relationship Id="rId2" Type="http://schemas.openxmlformats.org/officeDocument/2006/relationships/notesSlide" Target="../notesSlides/notesSlide11.xml"/><Relationship Id="rId1" Type="http://schemas.openxmlformats.org/officeDocument/2006/relationships/slideLayout" Target="../slideLayouts/slideLayout260.xml"/><Relationship Id="rId6" Type="http://schemas.microsoft.com/office/2007/relationships/hdphoto" Target="../media/hdphoto8.wdp"/><Relationship Id="rId5" Type="http://schemas.openxmlformats.org/officeDocument/2006/relationships/image" Target="../media/image275.png"/><Relationship Id="rId10" Type="http://schemas.microsoft.com/office/2007/relationships/hdphoto" Target="../media/hdphoto10.wdp"/><Relationship Id="rId4" Type="http://schemas.microsoft.com/office/2007/relationships/hdphoto" Target="../media/hdphoto7.wdp"/><Relationship Id="rId9" Type="http://schemas.openxmlformats.org/officeDocument/2006/relationships/image" Target="../media/image277.png"/></Relationships>
</file>

<file path=ppt/slides/_rels/slide25.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notesSlide" Target="../notesSlides/notesSlide12.xml"/><Relationship Id="rId1" Type="http://schemas.openxmlformats.org/officeDocument/2006/relationships/slideLayout" Target="../slideLayouts/slideLayout273.xml"/><Relationship Id="rId6" Type="http://schemas.openxmlformats.org/officeDocument/2006/relationships/image" Target="../media/image281.png"/><Relationship Id="rId5" Type="http://schemas.openxmlformats.org/officeDocument/2006/relationships/image" Target="../media/image280.png"/><Relationship Id="rId4" Type="http://schemas.openxmlformats.org/officeDocument/2006/relationships/image" Target="../media/image27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72.xml"/></Relationships>
</file>

<file path=ppt/slides/_rels/slide27.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notesSlide" Target="../notesSlides/notesSlide13.xml"/><Relationship Id="rId1" Type="http://schemas.openxmlformats.org/officeDocument/2006/relationships/slideLayout" Target="../slideLayouts/slideLayout272.xml"/></Relationships>
</file>

<file path=ppt/slides/_rels/slide28.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283.png"/><Relationship Id="rId1" Type="http://schemas.openxmlformats.org/officeDocument/2006/relationships/slideLayout" Target="../slideLayouts/slideLayout224.xml"/></Relationships>
</file>

<file path=ppt/slides/_rels/slide29.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84.png"/><Relationship Id="rId1" Type="http://schemas.openxmlformats.org/officeDocument/2006/relationships/slideLayout" Target="../slideLayouts/slideLayout224.xml"/></Relationships>
</file>

<file path=ppt/slides/_rels/slide30.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85.png"/><Relationship Id="rId1" Type="http://schemas.openxmlformats.org/officeDocument/2006/relationships/slideLayout" Target="../slideLayouts/slideLayout224.xml"/></Relationships>
</file>

<file path=ppt/slides/_rels/slide31.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86.png"/><Relationship Id="rId1" Type="http://schemas.openxmlformats.org/officeDocument/2006/relationships/slideLayout" Target="../slideLayouts/slideLayout224.xml"/></Relationships>
</file>

<file path=ppt/slides/_rels/slide32.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87.png"/><Relationship Id="rId1" Type="http://schemas.openxmlformats.org/officeDocument/2006/relationships/slideLayout" Target="../slideLayouts/slideLayout224.xml"/></Relationships>
</file>

<file path=ppt/slides/_rels/slide33.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288.png"/><Relationship Id="rId1" Type="http://schemas.openxmlformats.org/officeDocument/2006/relationships/slideLayout" Target="../slideLayouts/slideLayout2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72.xml"/></Relationships>
</file>

<file path=ppt/slides/_rels/slide36.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notesSlide" Target="../notesSlides/notesSlide14.xml"/><Relationship Id="rId1" Type="http://schemas.openxmlformats.org/officeDocument/2006/relationships/slideLayout" Target="../slideLayouts/slideLayout280.xml"/><Relationship Id="rId4" Type="http://schemas.microsoft.com/office/2007/relationships/hdphoto" Target="../media/hdphoto17.wdp"/></Relationships>
</file>

<file path=ppt/slides/_rels/slide37.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notesSlide" Target="../notesSlides/notesSlide15.xml"/><Relationship Id="rId1" Type="http://schemas.openxmlformats.org/officeDocument/2006/relationships/slideLayout" Target="../slideLayouts/slideLayout286.xml"/></Relationships>
</file>

<file path=ppt/slides/_rels/slide38.xml.rels><?xml version="1.0" encoding="UTF-8" standalone="yes"?>
<Relationships xmlns="http://schemas.openxmlformats.org/package/2006/relationships"><Relationship Id="rId2" Type="http://schemas.openxmlformats.org/officeDocument/2006/relationships/image" Target="../media/image291.jpeg"/><Relationship Id="rId1" Type="http://schemas.openxmlformats.org/officeDocument/2006/relationships/slideLayout" Target="../slideLayouts/slideLayout301.xml"/></Relationships>
</file>

<file path=ppt/slides/_rels/slide39.xml.rels><?xml version="1.0" encoding="UTF-8" standalone="yes"?>
<Relationships xmlns="http://schemas.openxmlformats.org/package/2006/relationships"><Relationship Id="rId3" Type="http://schemas.openxmlformats.org/officeDocument/2006/relationships/image" Target="../media/image292.jpeg"/><Relationship Id="rId2" Type="http://schemas.openxmlformats.org/officeDocument/2006/relationships/notesSlide" Target="../notesSlides/notesSlide16.xml"/><Relationship Id="rId1" Type="http://schemas.openxmlformats.org/officeDocument/2006/relationships/slideLayout" Target="../slideLayouts/slideLayout286.xml"/></Relationships>
</file>

<file path=ppt/slides/_rels/slide40.xml.rels><?xml version="1.0" encoding="UTF-8" standalone="yes"?>
<Relationships xmlns="http://schemas.openxmlformats.org/package/2006/relationships"><Relationship Id="rId3" Type="http://schemas.openxmlformats.org/officeDocument/2006/relationships/image" Target="../media/image293.png"/><Relationship Id="rId2" Type="http://schemas.openxmlformats.org/officeDocument/2006/relationships/notesSlide" Target="../notesSlides/notesSlide17.xml"/><Relationship Id="rId1" Type="http://schemas.openxmlformats.org/officeDocument/2006/relationships/slideLayout" Target="../slideLayouts/slideLayout293.xml"/></Relationships>
</file>

<file path=ppt/slides/_rels/slide41.xml.rels><?xml version="1.0" encoding="UTF-8" standalone="yes"?>
<Relationships xmlns="http://schemas.openxmlformats.org/package/2006/relationships"><Relationship Id="rId3" Type="http://schemas.openxmlformats.org/officeDocument/2006/relationships/image" Target="../media/image295.png"/><Relationship Id="rId2" Type="http://schemas.openxmlformats.org/officeDocument/2006/relationships/image" Target="../media/image294.png"/><Relationship Id="rId1" Type="http://schemas.openxmlformats.org/officeDocument/2006/relationships/slideLayout" Target="../slideLayouts/slideLayout293.xml"/></Relationships>
</file>

<file path=ppt/slides/_rels/slide42.xml.rels><?xml version="1.0" encoding="UTF-8" standalone="yes"?>
<Relationships xmlns="http://schemas.openxmlformats.org/package/2006/relationships"><Relationship Id="rId3" Type="http://schemas.openxmlformats.org/officeDocument/2006/relationships/image" Target="../media/image297.png"/><Relationship Id="rId2" Type="http://schemas.openxmlformats.org/officeDocument/2006/relationships/image" Target="../media/image296.png"/><Relationship Id="rId1" Type="http://schemas.openxmlformats.org/officeDocument/2006/relationships/slideLayout" Target="../slideLayouts/slideLayout308.xml"/><Relationship Id="rId4" Type="http://schemas.openxmlformats.org/officeDocument/2006/relationships/image" Target="../media/image298.png"/></Relationships>
</file>

<file path=ppt/slides/_rels/slide43.xml.rels><?xml version="1.0" encoding="UTF-8" standalone="yes"?>
<Relationships xmlns="http://schemas.openxmlformats.org/package/2006/relationships"><Relationship Id="rId3" Type="http://schemas.openxmlformats.org/officeDocument/2006/relationships/image" Target="../media/image300.png"/><Relationship Id="rId2" Type="http://schemas.openxmlformats.org/officeDocument/2006/relationships/image" Target="../media/image299.png"/><Relationship Id="rId1" Type="http://schemas.openxmlformats.org/officeDocument/2006/relationships/slideLayout" Target="../slideLayouts/slideLayout308.xml"/><Relationship Id="rId4" Type="http://schemas.openxmlformats.org/officeDocument/2006/relationships/image" Target="../media/image301.png"/></Relationships>
</file>

<file path=ppt/slides/_rels/slide44.xml.rels><?xml version="1.0" encoding="UTF-8" standalone="yes"?>
<Relationships xmlns="http://schemas.openxmlformats.org/package/2006/relationships"><Relationship Id="rId2" Type="http://schemas.openxmlformats.org/officeDocument/2006/relationships/image" Target="../media/image302.png"/><Relationship Id="rId1" Type="http://schemas.openxmlformats.org/officeDocument/2006/relationships/slideLayout" Target="../slideLayouts/slideLayout668.xml"/></Relationships>
</file>

<file path=ppt/slides/_rels/slide45.xml.rels><?xml version="1.0" encoding="UTF-8" standalone="yes"?>
<Relationships xmlns="http://schemas.openxmlformats.org/package/2006/relationships"><Relationship Id="rId3" Type="http://schemas.openxmlformats.org/officeDocument/2006/relationships/image" Target="../media/image303.png"/><Relationship Id="rId2" Type="http://schemas.openxmlformats.org/officeDocument/2006/relationships/notesSlide" Target="../notesSlides/notesSlide18.xml"/><Relationship Id="rId1" Type="http://schemas.openxmlformats.org/officeDocument/2006/relationships/slideLayout" Target="../slideLayouts/slideLayout669.xml"/><Relationship Id="rId5" Type="http://schemas.openxmlformats.org/officeDocument/2006/relationships/image" Target="../media/image305.png"/><Relationship Id="rId4" Type="http://schemas.openxmlformats.org/officeDocument/2006/relationships/image" Target="../media/image304.png"/></Relationships>
</file>

<file path=ppt/slides/_rels/slide46.xml.rels><?xml version="1.0" encoding="UTF-8" standalone="yes"?>
<Relationships xmlns="http://schemas.openxmlformats.org/package/2006/relationships"><Relationship Id="rId3" Type="http://schemas.openxmlformats.org/officeDocument/2006/relationships/image" Target="../media/image307.png"/><Relationship Id="rId2" Type="http://schemas.openxmlformats.org/officeDocument/2006/relationships/image" Target="../media/image306.emf"/><Relationship Id="rId1" Type="http://schemas.openxmlformats.org/officeDocument/2006/relationships/slideLayout" Target="../slideLayouts/slideLayout670.xml"/><Relationship Id="rId4" Type="http://schemas.openxmlformats.org/officeDocument/2006/relationships/image" Target="../media/image308.png"/></Relationships>
</file>

<file path=ppt/slides/_rels/slide47.xml.rels><?xml version="1.0" encoding="UTF-8" standalone="yes"?>
<Relationships xmlns="http://schemas.openxmlformats.org/package/2006/relationships"><Relationship Id="rId3" Type="http://schemas.openxmlformats.org/officeDocument/2006/relationships/image" Target="../media/image310.jpg"/><Relationship Id="rId2" Type="http://schemas.openxmlformats.org/officeDocument/2006/relationships/image" Target="../media/image309.jpg"/><Relationship Id="rId1" Type="http://schemas.openxmlformats.org/officeDocument/2006/relationships/slideLayout" Target="../slideLayouts/slideLayout669.xml"/><Relationship Id="rId5" Type="http://schemas.openxmlformats.org/officeDocument/2006/relationships/image" Target="../media/image312.jpg"/><Relationship Id="rId4" Type="http://schemas.openxmlformats.org/officeDocument/2006/relationships/image" Target="../media/image311.jp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3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13.png"/><Relationship Id="rId2" Type="http://schemas.openxmlformats.org/officeDocument/2006/relationships/notesSlide" Target="../notesSlides/notesSlide19.xml"/><Relationship Id="rId1" Type="http://schemas.openxmlformats.org/officeDocument/2006/relationships/slideLayout" Target="../slideLayouts/slideLayout337.xml"/><Relationship Id="rId4" Type="http://schemas.openxmlformats.org/officeDocument/2006/relationships/image" Target="../media/image314.jpg"/></Relationships>
</file>

<file path=ppt/slides/_rels/slide55.xml.rels><?xml version="1.0" encoding="UTF-8" standalone="yes"?>
<Relationships xmlns="http://schemas.openxmlformats.org/package/2006/relationships"><Relationship Id="rId3" Type="http://schemas.openxmlformats.org/officeDocument/2006/relationships/image" Target="../media/image315.emf"/><Relationship Id="rId2" Type="http://schemas.openxmlformats.org/officeDocument/2006/relationships/notesSlide" Target="../notesSlides/notesSlide20.xml"/><Relationship Id="rId1" Type="http://schemas.openxmlformats.org/officeDocument/2006/relationships/slideLayout" Target="../slideLayouts/slideLayout34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47.xml"/></Relationships>
</file>

<file path=ppt/slides/_rels/slide57.xml.rels><?xml version="1.0" encoding="UTF-8" standalone="yes"?>
<Relationships xmlns="http://schemas.openxmlformats.org/package/2006/relationships"><Relationship Id="rId3" Type="http://schemas.openxmlformats.org/officeDocument/2006/relationships/image" Target="../media/image316.emf"/><Relationship Id="rId2" Type="http://schemas.openxmlformats.org/officeDocument/2006/relationships/notesSlide" Target="../notesSlides/notesSlide22.xml"/><Relationship Id="rId1" Type="http://schemas.openxmlformats.org/officeDocument/2006/relationships/slideLayout" Target="../slideLayouts/slideLayout347.xml"/></Relationships>
</file>

<file path=ppt/slides/_rels/slide58.xml.rels><?xml version="1.0" encoding="UTF-8" standalone="yes"?>
<Relationships xmlns="http://schemas.openxmlformats.org/package/2006/relationships"><Relationship Id="rId3" Type="http://schemas.openxmlformats.org/officeDocument/2006/relationships/image" Target="../media/image317.emf"/><Relationship Id="rId2" Type="http://schemas.openxmlformats.org/officeDocument/2006/relationships/notesSlide" Target="../notesSlides/notesSlide23.xml"/><Relationship Id="rId1" Type="http://schemas.openxmlformats.org/officeDocument/2006/relationships/slideLayout" Target="../slideLayouts/slideLayout347.xml"/></Relationships>
</file>

<file path=ppt/slides/_rels/slide59.xml.rels><?xml version="1.0" encoding="UTF-8" standalone="yes"?>
<Relationships xmlns="http://schemas.openxmlformats.org/package/2006/relationships"><Relationship Id="rId3" Type="http://schemas.openxmlformats.org/officeDocument/2006/relationships/image" Target="../media/image318.emf"/><Relationship Id="rId2" Type="http://schemas.openxmlformats.org/officeDocument/2006/relationships/notesSlide" Target="../notesSlides/notesSlide24.xml"/><Relationship Id="rId1" Type="http://schemas.openxmlformats.org/officeDocument/2006/relationships/slideLayout" Target="../slideLayouts/slideLayout347.xml"/></Relationships>
</file>

<file path=ppt/slides/_rels/slide60.xml.rels><?xml version="1.0" encoding="UTF-8" standalone="yes"?>
<Relationships xmlns="http://schemas.openxmlformats.org/package/2006/relationships"><Relationship Id="rId3" Type="http://schemas.openxmlformats.org/officeDocument/2006/relationships/image" Target="../media/image319.emf"/><Relationship Id="rId2" Type="http://schemas.openxmlformats.org/officeDocument/2006/relationships/notesSlide" Target="../notesSlides/notesSlide25.xml"/><Relationship Id="rId1" Type="http://schemas.openxmlformats.org/officeDocument/2006/relationships/slideLayout" Target="../slideLayouts/slideLayout34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47.xml"/></Relationships>
</file>

<file path=ppt/slides/_rels/slide62.xml.rels><?xml version="1.0" encoding="UTF-8" standalone="yes"?>
<Relationships xmlns="http://schemas.openxmlformats.org/package/2006/relationships"><Relationship Id="rId3" Type="http://schemas.openxmlformats.org/officeDocument/2006/relationships/image" Target="../media/image320.emf"/><Relationship Id="rId2" Type="http://schemas.openxmlformats.org/officeDocument/2006/relationships/notesSlide" Target="../notesSlides/notesSlide27.xml"/><Relationship Id="rId1" Type="http://schemas.openxmlformats.org/officeDocument/2006/relationships/slideLayout" Target="../slideLayouts/slideLayout347.xml"/></Relationships>
</file>

<file path=ppt/slides/_rels/slide63.xml.rels><?xml version="1.0" encoding="UTF-8" standalone="yes"?>
<Relationships xmlns="http://schemas.openxmlformats.org/package/2006/relationships"><Relationship Id="rId3" Type="http://schemas.openxmlformats.org/officeDocument/2006/relationships/image" Target="../media/image321.emf"/><Relationship Id="rId2" Type="http://schemas.openxmlformats.org/officeDocument/2006/relationships/notesSlide" Target="../notesSlides/notesSlide28.xml"/><Relationship Id="rId1" Type="http://schemas.openxmlformats.org/officeDocument/2006/relationships/slideLayout" Target="../slideLayouts/slideLayout347.xml"/></Relationships>
</file>

<file path=ppt/slides/_rels/slide64.xml.rels><?xml version="1.0" encoding="UTF-8" standalone="yes"?>
<Relationships xmlns="http://schemas.openxmlformats.org/package/2006/relationships"><Relationship Id="rId3" Type="http://schemas.openxmlformats.org/officeDocument/2006/relationships/image" Target="../media/image322.emf"/><Relationship Id="rId2" Type="http://schemas.openxmlformats.org/officeDocument/2006/relationships/notesSlide" Target="../notesSlides/notesSlide29.xml"/><Relationship Id="rId1" Type="http://schemas.openxmlformats.org/officeDocument/2006/relationships/slideLayout" Target="../slideLayouts/slideLayout347.xml"/></Relationships>
</file>

<file path=ppt/slides/_rels/slide65.xml.rels><?xml version="1.0" encoding="UTF-8" standalone="yes"?>
<Relationships xmlns="http://schemas.openxmlformats.org/package/2006/relationships"><Relationship Id="rId3" Type="http://schemas.openxmlformats.org/officeDocument/2006/relationships/image" Target="../media/image323.emf"/><Relationship Id="rId2" Type="http://schemas.openxmlformats.org/officeDocument/2006/relationships/notesSlide" Target="../notesSlides/notesSlide30.xml"/><Relationship Id="rId1" Type="http://schemas.openxmlformats.org/officeDocument/2006/relationships/slideLayout" Target="../slideLayouts/slideLayout347.xml"/></Relationships>
</file>

<file path=ppt/slides/_rels/slide66.xml.rels><?xml version="1.0" encoding="UTF-8" standalone="yes"?>
<Relationships xmlns="http://schemas.openxmlformats.org/package/2006/relationships"><Relationship Id="rId3" Type="http://schemas.openxmlformats.org/officeDocument/2006/relationships/image" Target="../media/image324.emf"/><Relationship Id="rId2" Type="http://schemas.openxmlformats.org/officeDocument/2006/relationships/notesSlide" Target="../notesSlides/notesSlide31.xml"/><Relationship Id="rId1" Type="http://schemas.openxmlformats.org/officeDocument/2006/relationships/slideLayout" Target="../slideLayouts/slideLayout346.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46.xml"/></Relationships>
</file>

<file path=ppt/slides/_rels/slide68.xml.rels><?xml version="1.0" encoding="UTF-8" standalone="yes"?>
<Relationships xmlns="http://schemas.openxmlformats.org/package/2006/relationships"><Relationship Id="rId3" Type="http://schemas.openxmlformats.org/officeDocument/2006/relationships/image" Target="../media/image325.emf"/><Relationship Id="rId2" Type="http://schemas.openxmlformats.org/officeDocument/2006/relationships/notesSlide" Target="../notesSlides/notesSlide33.xml"/><Relationship Id="rId1" Type="http://schemas.openxmlformats.org/officeDocument/2006/relationships/slideLayout" Target="../slideLayouts/slideLayout346.xml"/></Relationships>
</file>

<file path=ppt/slides/_rels/slide69.xml.rels><?xml version="1.0" encoding="UTF-8" standalone="yes"?>
<Relationships xmlns="http://schemas.openxmlformats.org/package/2006/relationships"><Relationship Id="rId3" Type="http://schemas.openxmlformats.org/officeDocument/2006/relationships/image" Target="../media/image326.emf"/><Relationship Id="rId2" Type="http://schemas.openxmlformats.org/officeDocument/2006/relationships/notesSlide" Target="../notesSlides/notesSlide34.xml"/><Relationship Id="rId1" Type="http://schemas.openxmlformats.org/officeDocument/2006/relationships/slideLayout" Target="../slideLayouts/slideLayout346.xml"/></Relationships>
</file>

<file path=ppt/slides/_rels/slide70.xml.rels><?xml version="1.0" encoding="UTF-8" standalone="yes"?>
<Relationships xmlns="http://schemas.openxmlformats.org/package/2006/relationships"><Relationship Id="rId3" Type="http://schemas.openxmlformats.org/officeDocument/2006/relationships/image" Target="../media/image327.emf"/><Relationship Id="rId2" Type="http://schemas.openxmlformats.org/officeDocument/2006/relationships/notesSlide" Target="../notesSlides/notesSlide35.xml"/><Relationship Id="rId1" Type="http://schemas.openxmlformats.org/officeDocument/2006/relationships/slideLayout" Target="../slideLayouts/slideLayout346.xml"/></Relationships>
</file>

<file path=ppt/slides/_rels/slide71.xml.rels><?xml version="1.0" encoding="UTF-8" standalone="yes"?>
<Relationships xmlns="http://schemas.openxmlformats.org/package/2006/relationships"><Relationship Id="rId3" Type="http://schemas.openxmlformats.org/officeDocument/2006/relationships/image" Target="../media/image328.emf"/><Relationship Id="rId2" Type="http://schemas.openxmlformats.org/officeDocument/2006/relationships/notesSlide" Target="../notesSlides/notesSlide36.xml"/><Relationship Id="rId1" Type="http://schemas.openxmlformats.org/officeDocument/2006/relationships/slideLayout" Target="../slideLayouts/slideLayout346.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8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82.xml"/></Relationships>
</file>

<file path=ppt/slides/_rels/slide74.xml.rels><?xml version="1.0" encoding="UTF-8" standalone="yes"?>
<Relationships xmlns="http://schemas.openxmlformats.org/package/2006/relationships"><Relationship Id="rId3" Type="http://schemas.openxmlformats.org/officeDocument/2006/relationships/image" Target="../media/image329.emf"/><Relationship Id="rId2" Type="http://schemas.openxmlformats.org/officeDocument/2006/relationships/notesSlide" Target="../notesSlides/notesSlide39.xml"/><Relationship Id="rId1" Type="http://schemas.openxmlformats.org/officeDocument/2006/relationships/slideLayout" Target="../slideLayouts/slideLayout346.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46.xml"/></Relationships>
</file>

<file path=ppt/slides/_rels/slide76.xml.rels><?xml version="1.0" encoding="UTF-8" standalone="yes"?>
<Relationships xmlns="http://schemas.openxmlformats.org/package/2006/relationships"><Relationship Id="rId3" Type="http://schemas.openxmlformats.org/officeDocument/2006/relationships/image" Target="../media/image330.png"/><Relationship Id="rId2" Type="http://schemas.openxmlformats.org/officeDocument/2006/relationships/notesSlide" Target="../notesSlides/notesSlide41.xml"/><Relationship Id="rId1" Type="http://schemas.openxmlformats.org/officeDocument/2006/relationships/slideLayout" Target="../slideLayouts/slideLayout400.xml"/><Relationship Id="rId4" Type="http://schemas.openxmlformats.org/officeDocument/2006/relationships/image" Target="../media/image331.png"/></Relationships>
</file>

<file path=ppt/slides/_rels/slide77.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notesSlide" Target="../notesSlides/notesSlide42.xml"/><Relationship Id="rId1" Type="http://schemas.openxmlformats.org/officeDocument/2006/relationships/slideLayout" Target="../slideLayouts/slideLayout400.xml"/></Relationships>
</file>

<file path=ppt/slides/_rels/slide78.xml.rels><?xml version="1.0" encoding="UTF-8" standalone="yes"?>
<Relationships xmlns="http://schemas.openxmlformats.org/package/2006/relationships"><Relationship Id="rId3" Type="http://schemas.openxmlformats.org/officeDocument/2006/relationships/image" Target="../media/image334.png"/><Relationship Id="rId7" Type="http://schemas.microsoft.com/office/2007/relationships/hdphoto" Target="../media/hdphoto19.wdp"/><Relationship Id="rId2" Type="http://schemas.openxmlformats.org/officeDocument/2006/relationships/image" Target="../media/image333.png"/><Relationship Id="rId1" Type="http://schemas.openxmlformats.org/officeDocument/2006/relationships/slideLayout" Target="../slideLayouts/slideLayout389.xml"/><Relationship Id="rId6" Type="http://schemas.openxmlformats.org/officeDocument/2006/relationships/image" Target="../media/image336.png"/><Relationship Id="rId5" Type="http://schemas.openxmlformats.org/officeDocument/2006/relationships/image" Target="../media/image335.png"/><Relationship Id="rId4" Type="http://schemas.microsoft.com/office/2007/relationships/hdphoto" Target="../media/hdphoto18.wdp"/></Relationships>
</file>

<file path=ppt/slides/_rels/slide79.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notesSlide" Target="../notesSlides/notesSlide43.xml"/><Relationship Id="rId1" Type="http://schemas.openxmlformats.org/officeDocument/2006/relationships/slideLayout" Target="../slideLayouts/slideLayout400.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03.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03.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03.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46.xml"/></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415.xml"/><Relationship Id="rId1" Type="http://schemas.openxmlformats.org/officeDocument/2006/relationships/tags" Target="../tags/tag25.xml"/></Relationships>
</file>

<file path=ppt/slides/_rels/slide85.xml.rels><?xml version="1.0" encoding="UTF-8" standalone="yes"?>
<Relationships xmlns="http://schemas.openxmlformats.org/package/2006/relationships"><Relationship Id="rId3" Type="http://schemas.openxmlformats.org/officeDocument/2006/relationships/image" Target="../media/image338.tiff"/><Relationship Id="rId2" Type="http://schemas.openxmlformats.org/officeDocument/2006/relationships/notesSlide" Target="../notesSlides/notesSlide49.xml"/><Relationship Id="rId1" Type="http://schemas.openxmlformats.org/officeDocument/2006/relationships/slideLayout" Target="../slideLayouts/slideLayout416.xml"/></Relationships>
</file>

<file path=ppt/slides/_rels/slide86.xml.rels><?xml version="1.0" encoding="UTF-8" standalone="yes"?>
<Relationships xmlns="http://schemas.openxmlformats.org/package/2006/relationships"><Relationship Id="rId3" Type="http://schemas.openxmlformats.org/officeDocument/2006/relationships/image" Target="../media/image339.tiff"/><Relationship Id="rId2" Type="http://schemas.openxmlformats.org/officeDocument/2006/relationships/notesSlide" Target="../notesSlides/notesSlide50.xml"/><Relationship Id="rId1" Type="http://schemas.openxmlformats.org/officeDocument/2006/relationships/slideLayout" Target="../slideLayouts/slideLayout416.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46.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52.xml"/><Relationship Id="rId1" Type="http://schemas.openxmlformats.org/officeDocument/2006/relationships/slideLayout" Target="../slideLayouts/slideLayout433.xml"/><Relationship Id="rId5" Type="http://schemas.openxmlformats.org/officeDocument/2006/relationships/image" Target="../media/image341.png"/><Relationship Id="rId4" Type="http://schemas.microsoft.com/office/2007/relationships/hdphoto" Target="../media/hdphoto20.wdp"/></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37.xml"/></Relationships>
</file>

<file path=ppt/slides/_rels/slide96.xml.rels><?xml version="1.0" encoding="UTF-8" standalone="yes"?>
<Relationships xmlns="http://schemas.openxmlformats.org/package/2006/relationships"><Relationship Id="rId3" Type="http://schemas.openxmlformats.org/officeDocument/2006/relationships/image" Target="../media/image342.png"/><Relationship Id="rId2" Type="http://schemas.openxmlformats.org/officeDocument/2006/relationships/notesSlide" Target="../notesSlides/notesSlide54.xml"/><Relationship Id="rId1" Type="http://schemas.openxmlformats.org/officeDocument/2006/relationships/slideLayout" Target="../slideLayouts/slideLayout453.xml"/><Relationship Id="rId5" Type="http://schemas.openxmlformats.org/officeDocument/2006/relationships/image" Target="../media/image344.png"/><Relationship Id="rId4" Type="http://schemas.openxmlformats.org/officeDocument/2006/relationships/image" Target="../media/image343.png"/></Relationships>
</file>

<file path=ppt/slides/_rels/slide97.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notesSlide" Target="../notesSlides/notesSlide55.xml"/><Relationship Id="rId1" Type="http://schemas.openxmlformats.org/officeDocument/2006/relationships/slideLayout" Target="../slideLayouts/slideLayout454.xml"/><Relationship Id="rId5" Type="http://schemas.openxmlformats.org/officeDocument/2006/relationships/image" Target="../media/image346.emf"/><Relationship Id="rId4" Type="http://schemas.microsoft.com/office/2007/relationships/hdphoto" Target="../media/hdphoto21.wdp"/></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462.xml"/></Relationships>
</file>

<file path=ppt/slides/_rels/slide9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7.xml"/><Relationship Id="rId1" Type="http://schemas.openxmlformats.org/officeDocument/2006/relationships/slideLayout" Target="../slideLayouts/slideLayout45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452.xml"/></Relationships>
</file>

<file path=ppt/slides/_rels/slide101.xml.rels><?xml version="1.0" encoding="UTF-8" standalone="yes"?>
<Relationships xmlns="http://schemas.openxmlformats.org/package/2006/relationships"><Relationship Id="rId3" Type="http://schemas.openxmlformats.org/officeDocument/2006/relationships/image" Target="../media/image347.tmp"/><Relationship Id="rId2" Type="http://schemas.openxmlformats.org/officeDocument/2006/relationships/notesSlide" Target="../notesSlides/notesSlide59.xml"/><Relationship Id="rId1" Type="http://schemas.openxmlformats.org/officeDocument/2006/relationships/slideLayout" Target="../slideLayouts/slideLayout452.xml"/><Relationship Id="rId4" Type="http://schemas.openxmlformats.org/officeDocument/2006/relationships/image" Target="../media/image348.tmp"/></Relationships>
</file>

<file path=ppt/slides/_rels/slide102.xml.rels><?xml version="1.0" encoding="UTF-8" standalone="yes"?>
<Relationships xmlns="http://schemas.openxmlformats.org/package/2006/relationships"><Relationship Id="rId3" Type="http://schemas.openxmlformats.org/officeDocument/2006/relationships/image" Target="../media/image349.emf"/><Relationship Id="rId2" Type="http://schemas.openxmlformats.org/officeDocument/2006/relationships/notesSlide" Target="../notesSlides/notesSlide60.xml"/><Relationship Id="rId1" Type="http://schemas.openxmlformats.org/officeDocument/2006/relationships/slideLayout" Target="../slideLayouts/slideLayout455.xml"/><Relationship Id="rId6" Type="http://schemas.openxmlformats.org/officeDocument/2006/relationships/image" Target="../media/image352.emf"/><Relationship Id="rId5" Type="http://schemas.openxmlformats.org/officeDocument/2006/relationships/image" Target="../media/image351.emf"/><Relationship Id="rId4" Type="http://schemas.openxmlformats.org/officeDocument/2006/relationships/image" Target="../media/image350.emf"/></Relationships>
</file>

<file path=ppt/slides/_rels/slide103.xml.rels><?xml version="1.0" encoding="UTF-8" standalone="yes"?>
<Relationships xmlns="http://schemas.openxmlformats.org/package/2006/relationships"><Relationship Id="rId3" Type="http://schemas.openxmlformats.org/officeDocument/2006/relationships/image" Target="../media/image353.emf"/><Relationship Id="rId2" Type="http://schemas.openxmlformats.org/officeDocument/2006/relationships/notesSlide" Target="../notesSlides/notesSlide61.xml"/><Relationship Id="rId1" Type="http://schemas.openxmlformats.org/officeDocument/2006/relationships/slideLayout" Target="../slideLayouts/slideLayout455.xml"/><Relationship Id="rId4" Type="http://schemas.openxmlformats.org/officeDocument/2006/relationships/image" Target="../media/image354.emf"/></Relationships>
</file>

<file path=ppt/slides/_rels/slide104.xml.rels><?xml version="1.0" encoding="UTF-8" standalone="yes"?>
<Relationships xmlns="http://schemas.openxmlformats.org/package/2006/relationships"><Relationship Id="rId3" Type="http://schemas.openxmlformats.org/officeDocument/2006/relationships/image" Target="../media/image355.emf"/><Relationship Id="rId2" Type="http://schemas.openxmlformats.org/officeDocument/2006/relationships/notesSlide" Target="../notesSlides/notesSlide62.xml"/><Relationship Id="rId1" Type="http://schemas.openxmlformats.org/officeDocument/2006/relationships/slideLayout" Target="../slideLayouts/slideLayout439.xml"/></Relationships>
</file>

<file path=ppt/slides/_rels/slide105.xml.rels><?xml version="1.0" encoding="UTF-8" standalone="yes"?>
<Relationships xmlns="http://schemas.openxmlformats.org/package/2006/relationships"><Relationship Id="rId3" Type="http://schemas.openxmlformats.org/officeDocument/2006/relationships/image" Target="../media/image356.emf"/><Relationship Id="rId2" Type="http://schemas.openxmlformats.org/officeDocument/2006/relationships/notesSlide" Target="../notesSlides/notesSlide63.xml"/><Relationship Id="rId1" Type="http://schemas.openxmlformats.org/officeDocument/2006/relationships/slideLayout" Target="../slideLayouts/slideLayout456.xml"/><Relationship Id="rId4" Type="http://schemas.openxmlformats.org/officeDocument/2006/relationships/image" Target="../media/image357.emf"/></Relationships>
</file>

<file path=ppt/slides/_rels/slide106.xml.rels><?xml version="1.0" encoding="UTF-8" standalone="yes"?>
<Relationships xmlns="http://schemas.openxmlformats.org/package/2006/relationships"><Relationship Id="rId3" Type="http://schemas.openxmlformats.org/officeDocument/2006/relationships/image" Target="../media/image358.emf"/><Relationship Id="rId2" Type="http://schemas.openxmlformats.org/officeDocument/2006/relationships/notesSlide" Target="../notesSlides/notesSlide64.xml"/><Relationship Id="rId1" Type="http://schemas.openxmlformats.org/officeDocument/2006/relationships/slideLayout" Target="../slideLayouts/slideLayout456.xml"/><Relationship Id="rId4" Type="http://schemas.openxmlformats.org/officeDocument/2006/relationships/image" Target="../media/image359.emf"/></Relationships>
</file>

<file path=ppt/slides/_rels/slide107.xml.rels><?xml version="1.0" encoding="UTF-8" standalone="yes"?>
<Relationships xmlns="http://schemas.openxmlformats.org/package/2006/relationships"><Relationship Id="rId3" Type="http://schemas.openxmlformats.org/officeDocument/2006/relationships/image" Target="../media/image360.emf"/><Relationship Id="rId2" Type="http://schemas.openxmlformats.org/officeDocument/2006/relationships/notesSlide" Target="../notesSlides/notesSlide65.xml"/><Relationship Id="rId1" Type="http://schemas.openxmlformats.org/officeDocument/2006/relationships/slideLayout" Target="../slideLayouts/slideLayout456.xml"/></Relationships>
</file>

<file path=ppt/slides/_rels/slide108.xml.rels><?xml version="1.0" encoding="UTF-8" standalone="yes"?>
<Relationships xmlns="http://schemas.openxmlformats.org/package/2006/relationships"><Relationship Id="rId8" Type="http://schemas.microsoft.com/office/2007/relationships/hdphoto" Target="../media/hdphoto23.wdp"/><Relationship Id="rId3" Type="http://schemas.openxmlformats.org/officeDocument/2006/relationships/image" Target="../media/image361.png"/><Relationship Id="rId7" Type="http://schemas.openxmlformats.org/officeDocument/2006/relationships/image" Target="../media/image364.png"/><Relationship Id="rId2" Type="http://schemas.openxmlformats.org/officeDocument/2006/relationships/notesSlide" Target="../notesSlides/notesSlide66.xml"/><Relationship Id="rId1" Type="http://schemas.openxmlformats.org/officeDocument/2006/relationships/slideLayout" Target="../slideLayouts/slideLayout450.xml"/><Relationship Id="rId6" Type="http://schemas.microsoft.com/office/2007/relationships/hdphoto" Target="../media/hdphoto22.wdp"/><Relationship Id="rId5" Type="http://schemas.openxmlformats.org/officeDocument/2006/relationships/image" Target="../media/image363.png"/><Relationship Id="rId4" Type="http://schemas.openxmlformats.org/officeDocument/2006/relationships/image" Target="../media/image362.png"/></Relationships>
</file>

<file path=ppt/slides/_rels/slide109.xml.rels><?xml version="1.0" encoding="UTF-8" standalone="yes"?>
<Relationships xmlns="http://schemas.openxmlformats.org/package/2006/relationships"><Relationship Id="rId3" Type="http://schemas.openxmlformats.org/officeDocument/2006/relationships/image" Target="../media/image365.emf"/><Relationship Id="rId2" Type="http://schemas.openxmlformats.org/officeDocument/2006/relationships/notesSlide" Target="../notesSlides/notesSlide67.xml"/><Relationship Id="rId1" Type="http://schemas.openxmlformats.org/officeDocument/2006/relationships/slideLayout" Target="../slideLayouts/slideLayout437.xml"/><Relationship Id="rId5" Type="http://schemas.openxmlformats.org/officeDocument/2006/relationships/image" Target="../media/image367.emf"/><Relationship Id="rId4" Type="http://schemas.openxmlformats.org/officeDocument/2006/relationships/image" Target="../media/image366.emf"/></Relationships>
</file>

<file path=ppt/slides/_rels/slide110.xml.rels><?xml version="1.0" encoding="UTF-8" standalone="yes"?>
<Relationships xmlns="http://schemas.openxmlformats.org/package/2006/relationships"><Relationship Id="rId3" Type="http://schemas.openxmlformats.org/officeDocument/2006/relationships/image" Target="../media/image368.emf"/><Relationship Id="rId2" Type="http://schemas.openxmlformats.org/officeDocument/2006/relationships/notesSlide" Target="../notesSlides/notesSlide68.xml"/><Relationship Id="rId1" Type="http://schemas.openxmlformats.org/officeDocument/2006/relationships/slideLayout" Target="../slideLayouts/slideLayout451.xml"/><Relationship Id="rId5" Type="http://schemas.openxmlformats.org/officeDocument/2006/relationships/image" Target="../media/image370.emf"/><Relationship Id="rId4" Type="http://schemas.openxmlformats.org/officeDocument/2006/relationships/image" Target="../media/image369.emf"/></Relationships>
</file>

<file path=ppt/slides/_rels/slide111.xml.rels><?xml version="1.0" encoding="UTF-8" standalone="yes"?>
<Relationships xmlns="http://schemas.openxmlformats.org/package/2006/relationships"><Relationship Id="rId3" Type="http://schemas.openxmlformats.org/officeDocument/2006/relationships/image" Target="../media/image371.emf"/><Relationship Id="rId2" Type="http://schemas.openxmlformats.org/officeDocument/2006/relationships/notesSlide" Target="../notesSlides/notesSlide69.xml"/><Relationship Id="rId1" Type="http://schemas.openxmlformats.org/officeDocument/2006/relationships/slideLayout" Target="../slideLayouts/slideLayout452.xml"/><Relationship Id="rId5" Type="http://schemas.openxmlformats.org/officeDocument/2006/relationships/image" Target="../media/image373.emf"/><Relationship Id="rId4" Type="http://schemas.openxmlformats.org/officeDocument/2006/relationships/image" Target="../media/image372.emf"/></Relationships>
</file>

<file path=ppt/slides/_rels/slide112.xml.rels><?xml version="1.0" encoding="UTF-8" standalone="yes"?>
<Relationships xmlns="http://schemas.openxmlformats.org/package/2006/relationships"><Relationship Id="rId3" Type="http://schemas.openxmlformats.org/officeDocument/2006/relationships/image" Target="../media/image374.emf"/><Relationship Id="rId2" Type="http://schemas.openxmlformats.org/officeDocument/2006/relationships/notesSlide" Target="../notesSlides/notesSlide70.xml"/><Relationship Id="rId1" Type="http://schemas.openxmlformats.org/officeDocument/2006/relationships/slideLayout" Target="../slideLayouts/slideLayout442.xml"/><Relationship Id="rId4" Type="http://schemas.openxmlformats.org/officeDocument/2006/relationships/image" Target="../media/image375.emf"/></Relationships>
</file>

<file path=ppt/slides/_rels/slide113.xml.rels><?xml version="1.0" encoding="UTF-8" standalone="yes"?>
<Relationships xmlns="http://schemas.openxmlformats.org/package/2006/relationships"><Relationship Id="rId3" Type="http://schemas.openxmlformats.org/officeDocument/2006/relationships/image" Target="../media/image376.emf"/><Relationship Id="rId2" Type="http://schemas.openxmlformats.org/officeDocument/2006/relationships/notesSlide" Target="../notesSlides/notesSlide71.xml"/><Relationship Id="rId1" Type="http://schemas.openxmlformats.org/officeDocument/2006/relationships/slideLayout" Target="../slideLayouts/slideLayout456.xml"/></Relationships>
</file>

<file path=ppt/slides/_rels/slide114.xml.rels><?xml version="1.0" encoding="UTF-8" standalone="yes"?>
<Relationships xmlns="http://schemas.openxmlformats.org/package/2006/relationships"><Relationship Id="rId3" Type="http://schemas.openxmlformats.org/officeDocument/2006/relationships/image" Target="../media/image377.emf"/><Relationship Id="rId2" Type="http://schemas.openxmlformats.org/officeDocument/2006/relationships/notesSlide" Target="../notesSlides/notesSlide72.xml"/><Relationship Id="rId1" Type="http://schemas.openxmlformats.org/officeDocument/2006/relationships/slideLayout" Target="../slideLayouts/slideLayout441.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37.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378.png"/><Relationship Id="rId2" Type="http://schemas.openxmlformats.org/officeDocument/2006/relationships/notesSlide" Target="../notesSlides/notesSlide74.xml"/><Relationship Id="rId1" Type="http://schemas.openxmlformats.org/officeDocument/2006/relationships/slideLayout" Target="../slideLayouts/slideLayout467.xml"/><Relationship Id="rId5" Type="http://schemas.openxmlformats.org/officeDocument/2006/relationships/image" Target="../media/image380.jpg"/><Relationship Id="rId4" Type="http://schemas.openxmlformats.org/officeDocument/2006/relationships/image" Target="../media/image379.jpeg"/></Relationships>
</file>

<file path=ppt/slides/_rels/slide121.xml.rels><?xml version="1.0" encoding="UTF-8" standalone="yes"?>
<Relationships xmlns="http://schemas.openxmlformats.org/package/2006/relationships"><Relationship Id="rId3" Type="http://schemas.openxmlformats.org/officeDocument/2006/relationships/image" Target="../media/image381.png"/><Relationship Id="rId2" Type="http://schemas.openxmlformats.org/officeDocument/2006/relationships/notesSlide" Target="../notesSlides/notesSlide75.xml"/><Relationship Id="rId1" Type="http://schemas.openxmlformats.org/officeDocument/2006/relationships/slideLayout" Target="../slideLayouts/slideLayout472.xml"/><Relationship Id="rId4" Type="http://schemas.openxmlformats.org/officeDocument/2006/relationships/image" Target="../media/image382.png"/></Relationships>
</file>

<file path=ppt/slides/_rels/slide122.xml.rels><?xml version="1.0" encoding="UTF-8" standalone="yes"?>
<Relationships xmlns="http://schemas.openxmlformats.org/package/2006/relationships"><Relationship Id="rId2" Type="http://schemas.openxmlformats.org/officeDocument/2006/relationships/image" Target="../media/image383.png"/><Relationship Id="rId1" Type="http://schemas.openxmlformats.org/officeDocument/2006/relationships/slideLayout" Target="../slideLayouts/slideLayout472.xml"/></Relationships>
</file>

<file path=ppt/slides/_rels/slide123.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487.xml"/><Relationship Id="rId1" Type="http://schemas.openxmlformats.org/officeDocument/2006/relationships/tags" Target="../tags/tag26.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495.xml"/></Relationships>
</file>

<file path=ppt/slides/_rels/slide125.xml.rels><?xml version="1.0" encoding="UTF-8" standalone="yes"?>
<Relationships xmlns="http://schemas.openxmlformats.org/package/2006/relationships"><Relationship Id="rId2" Type="http://schemas.openxmlformats.org/officeDocument/2006/relationships/image" Target="../media/image384.emf"/><Relationship Id="rId1" Type="http://schemas.openxmlformats.org/officeDocument/2006/relationships/slideLayout" Target="../slideLayouts/slideLayout472.xml"/></Relationships>
</file>

<file path=ppt/slides/_rels/slide126.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486.xml"/><Relationship Id="rId1" Type="http://schemas.openxmlformats.org/officeDocument/2006/relationships/tags" Target="../tags/tag27.xml"/></Relationships>
</file>

<file path=ppt/slides/_rels/slide127.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492.xml"/><Relationship Id="rId1" Type="http://schemas.openxmlformats.org/officeDocument/2006/relationships/tags" Target="../tags/tag28.xml"/></Relationships>
</file>

<file path=ppt/slides/_rels/slide128.xml.rels><?xml version="1.0" encoding="UTF-8" standalone="yes"?>
<Relationships xmlns="http://schemas.openxmlformats.org/package/2006/relationships"><Relationship Id="rId2" Type="http://schemas.openxmlformats.org/officeDocument/2006/relationships/image" Target="../media/image385.emf"/><Relationship Id="rId1" Type="http://schemas.openxmlformats.org/officeDocument/2006/relationships/slideLayout" Target="../slideLayouts/slideLayout472.xml"/></Relationships>
</file>

<file path=ppt/slides/_rels/slide129.xml.rels><?xml version="1.0" encoding="UTF-8" standalone="yes"?>
<Relationships xmlns="http://schemas.openxmlformats.org/package/2006/relationships"><Relationship Id="rId2" Type="http://schemas.openxmlformats.org/officeDocument/2006/relationships/image" Target="../media/image386.png"/><Relationship Id="rId1" Type="http://schemas.openxmlformats.org/officeDocument/2006/relationships/slideLayout" Target="../slideLayouts/slideLayout472.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517.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517.xml"/></Relationships>
</file>

<file path=ppt/slides/_rels/slide13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517.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526.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526.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526.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526.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526.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538.xml"/></Relationships>
</file>

<file path=ppt/slides/_rels/slide139.xml.rels><?xml version="1.0" encoding="UTF-8" standalone="yes"?>
<Relationships xmlns="http://schemas.openxmlformats.org/package/2006/relationships"><Relationship Id="rId3" Type="http://schemas.openxmlformats.org/officeDocument/2006/relationships/image" Target="../media/image387.tiff"/><Relationship Id="rId7" Type="http://schemas.openxmlformats.org/officeDocument/2006/relationships/image" Target="../media/image391.png"/><Relationship Id="rId2" Type="http://schemas.openxmlformats.org/officeDocument/2006/relationships/notesSlide" Target="../notesSlides/notesSlide86.xml"/><Relationship Id="rId1" Type="http://schemas.openxmlformats.org/officeDocument/2006/relationships/slideLayout" Target="../slideLayouts/slideLayout561.xml"/><Relationship Id="rId6" Type="http://schemas.openxmlformats.org/officeDocument/2006/relationships/image" Target="../media/image390.png"/><Relationship Id="rId5" Type="http://schemas.openxmlformats.org/officeDocument/2006/relationships/image" Target="../media/image389.png"/><Relationship Id="rId4" Type="http://schemas.openxmlformats.org/officeDocument/2006/relationships/image" Target="../media/image388.jpeg"/></Relationships>
</file>

<file path=ppt/slides/_rels/slide140.xml.rels><?xml version="1.0" encoding="UTF-8" standalone="yes"?>
<Relationships xmlns="http://schemas.openxmlformats.org/package/2006/relationships"><Relationship Id="rId3" Type="http://schemas.openxmlformats.org/officeDocument/2006/relationships/image" Target="../media/image392.png"/><Relationship Id="rId2" Type="http://schemas.openxmlformats.org/officeDocument/2006/relationships/notesSlide" Target="../notesSlides/notesSlide87.xml"/><Relationship Id="rId1" Type="http://schemas.openxmlformats.org/officeDocument/2006/relationships/slideLayout" Target="../slideLayouts/slideLayout567.xml"/><Relationship Id="rId4" Type="http://schemas.openxmlformats.org/officeDocument/2006/relationships/image" Target="../media/image393.jpeg"/></Relationships>
</file>

<file path=ppt/slides/_rels/slide141.xml.rels><?xml version="1.0" encoding="UTF-8" standalone="yes"?>
<Relationships xmlns="http://schemas.openxmlformats.org/package/2006/relationships"><Relationship Id="rId3" Type="http://schemas.openxmlformats.org/officeDocument/2006/relationships/image" Target="../media/image393.jpeg"/><Relationship Id="rId2" Type="http://schemas.openxmlformats.org/officeDocument/2006/relationships/notesSlide" Target="../notesSlides/notesSlide88.xml"/><Relationship Id="rId1" Type="http://schemas.openxmlformats.org/officeDocument/2006/relationships/slideLayout" Target="../slideLayouts/slideLayout567.xml"/><Relationship Id="rId4" Type="http://schemas.openxmlformats.org/officeDocument/2006/relationships/image" Target="../media/image394.png"/></Relationships>
</file>

<file path=ppt/slides/_rels/slide142.xml.rels><?xml version="1.0" encoding="UTF-8" standalone="yes"?>
<Relationships xmlns="http://schemas.openxmlformats.org/package/2006/relationships"><Relationship Id="rId3" Type="http://schemas.openxmlformats.org/officeDocument/2006/relationships/image" Target="../media/image382.png"/><Relationship Id="rId2" Type="http://schemas.openxmlformats.org/officeDocument/2006/relationships/image" Target="../media/image395.png"/><Relationship Id="rId1" Type="http://schemas.openxmlformats.org/officeDocument/2006/relationships/slideLayout" Target="../slideLayouts/slideLayout472.xml"/></Relationships>
</file>

<file path=ppt/slides/_rels/slide143.xml.rels><?xml version="1.0" encoding="UTF-8" standalone="yes"?>
<Relationships xmlns="http://schemas.openxmlformats.org/package/2006/relationships"><Relationship Id="rId3" Type="http://schemas.openxmlformats.org/officeDocument/2006/relationships/image" Target="../media/image396.png"/><Relationship Id="rId2" Type="http://schemas.openxmlformats.org/officeDocument/2006/relationships/notesSlide" Target="../notesSlides/notesSlide89.xml"/><Relationship Id="rId1" Type="http://schemas.openxmlformats.org/officeDocument/2006/relationships/slideLayout" Target="../slideLayouts/slideLayout590.xml"/><Relationship Id="rId5" Type="http://schemas.openxmlformats.org/officeDocument/2006/relationships/image" Target="../media/image397.png"/><Relationship Id="rId4" Type="http://schemas.openxmlformats.org/officeDocument/2006/relationships/image" Target="../media/image210.emf"/></Relationships>
</file>

<file path=ppt/slides/_rels/slide144.xml.rels><?xml version="1.0" encoding="UTF-8" standalone="yes"?>
<Relationships xmlns="http://schemas.openxmlformats.org/package/2006/relationships"><Relationship Id="rId3" Type="http://schemas.openxmlformats.org/officeDocument/2006/relationships/image" Target="../media/image398.png"/><Relationship Id="rId2" Type="http://schemas.openxmlformats.org/officeDocument/2006/relationships/notesSlide" Target="../notesSlides/notesSlide90.xml"/><Relationship Id="rId1" Type="http://schemas.openxmlformats.org/officeDocument/2006/relationships/slideLayout" Target="../slideLayouts/slideLayout608.xml"/><Relationship Id="rId5" Type="http://schemas.openxmlformats.org/officeDocument/2006/relationships/image" Target="../media/image210.emf"/><Relationship Id="rId4" Type="http://schemas.openxmlformats.org/officeDocument/2006/relationships/image" Target="../media/image399.jpeg"/></Relationships>
</file>

<file path=ppt/slides/_rels/slide145.xml.rels><?xml version="1.0" encoding="UTF-8" standalone="yes"?>
<Relationships xmlns="http://schemas.openxmlformats.org/package/2006/relationships"><Relationship Id="rId3" Type="http://schemas.openxmlformats.org/officeDocument/2006/relationships/image" Target="../media/image401.png"/><Relationship Id="rId2" Type="http://schemas.openxmlformats.org/officeDocument/2006/relationships/image" Target="../media/image400.png"/><Relationship Id="rId1" Type="http://schemas.openxmlformats.org/officeDocument/2006/relationships/slideLayout" Target="../slideLayouts/slideLayout472.xml"/></Relationships>
</file>

<file path=ppt/slides/_rels/slide146.xml.rels><?xml version="1.0" encoding="UTF-8" standalone="yes"?>
<Relationships xmlns="http://schemas.openxmlformats.org/package/2006/relationships"><Relationship Id="rId2" Type="http://schemas.openxmlformats.org/officeDocument/2006/relationships/image" Target="../media/image402.png"/><Relationship Id="rId1" Type="http://schemas.openxmlformats.org/officeDocument/2006/relationships/slideLayout" Target="../slideLayouts/slideLayout478.xml"/></Relationships>
</file>

<file path=ppt/slides/_rels/slide147.xml.rels><?xml version="1.0" encoding="UTF-8" standalone="yes"?>
<Relationships xmlns="http://schemas.openxmlformats.org/package/2006/relationships"><Relationship Id="rId3" Type="http://schemas.openxmlformats.org/officeDocument/2006/relationships/image" Target="../media/image403.png"/><Relationship Id="rId2" Type="http://schemas.openxmlformats.org/officeDocument/2006/relationships/notesSlide" Target="../notesSlides/notesSlide91.xml"/><Relationship Id="rId1" Type="http://schemas.openxmlformats.org/officeDocument/2006/relationships/slideLayout" Target="../slideLayouts/slideLayout472.xml"/><Relationship Id="rId4" Type="http://schemas.openxmlformats.org/officeDocument/2006/relationships/image" Target="../media/image404.png"/></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609.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650.xml"/></Relationships>
</file>

<file path=ppt/slides/_rels/slide156.xml.rels><?xml version="1.0" encoding="UTF-8" standalone="yes"?>
<Relationships xmlns="http://schemas.openxmlformats.org/package/2006/relationships"><Relationship Id="rId3" Type="http://schemas.openxmlformats.org/officeDocument/2006/relationships/image" Target="../media/image405.png"/><Relationship Id="rId2" Type="http://schemas.openxmlformats.org/officeDocument/2006/relationships/notesSlide" Target="../notesSlides/notesSlide94.xml"/><Relationship Id="rId1" Type="http://schemas.openxmlformats.org/officeDocument/2006/relationships/slideLayout" Target="../slideLayouts/slideLayout615.xml"/><Relationship Id="rId4" Type="http://schemas.microsoft.com/office/2007/relationships/hdphoto" Target="../media/hdphoto24.wdp"/></Relationships>
</file>

<file path=ppt/slides/_rels/slide157.xml.rels><?xml version="1.0" encoding="UTF-8" standalone="yes"?>
<Relationships xmlns="http://schemas.openxmlformats.org/package/2006/relationships"><Relationship Id="rId3" Type="http://schemas.openxmlformats.org/officeDocument/2006/relationships/image" Target="../media/image406.png"/><Relationship Id="rId2" Type="http://schemas.openxmlformats.org/officeDocument/2006/relationships/notesSlide" Target="../notesSlides/notesSlide95.xml"/><Relationship Id="rId1" Type="http://schemas.openxmlformats.org/officeDocument/2006/relationships/slideLayout" Target="../slideLayouts/slideLayout615.xml"/><Relationship Id="rId6" Type="http://schemas.microsoft.com/office/2007/relationships/hdphoto" Target="../media/hdphoto26.wdp"/><Relationship Id="rId5" Type="http://schemas.openxmlformats.org/officeDocument/2006/relationships/image" Target="../media/image407.png"/><Relationship Id="rId4" Type="http://schemas.microsoft.com/office/2007/relationships/hdphoto" Target="../media/hdphoto25.wdp"/></Relationships>
</file>

<file path=ppt/slides/_rels/slide158.xml.rels><?xml version="1.0" encoding="UTF-8" standalone="yes"?>
<Relationships xmlns="http://schemas.openxmlformats.org/package/2006/relationships"><Relationship Id="rId3" Type="http://schemas.openxmlformats.org/officeDocument/2006/relationships/image" Target="../media/image408.png"/><Relationship Id="rId2" Type="http://schemas.openxmlformats.org/officeDocument/2006/relationships/notesSlide" Target="../notesSlides/notesSlide96.xml"/><Relationship Id="rId1" Type="http://schemas.openxmlformats.org/officeDocument/2006/relationships/slideLayout" Target="../slideLayouts/slideLayout615.xml"/><Relationship Id="rId4" Type="http://schemas.microsoft.com/office/2007/relationships/hdphoto" Target="../media/hdphoto27.wdp"/></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642.xml"/></Relationships>
</file>

<file path=ppt/slides/_rels/slide160.xml.rels><?xml version="1.0" encoding="UTF-8" standalone="yes"?>
<Relationships xmlns="http://schemas.openxmlformats.org/package/2006/relationships"><Relationship Id="rId3" Type="http://schemas.openxmlformats.org/officeDocument/2006/relationships/image" Target="../media/image409.png"/><Relationship Id="rId2" Type="http://schemas.openxmlformats.org/officeDocument/2006/relationships/notesSlide" Target="../notesSlides/notesSlide98.xml"/><Relationship Id="rId1" Type="http://schemas.openxmlformats.org/officeDocument/2006/relationships/slideLayout" Target="../slideLayouts/slideLayout645.xml"/><Relationship Id="rId4" Type="http://schemas.microsoft.com/office/2007/relationships/hdphoto" Target="../media/hdphoto28.wdp"/></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645.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642.xml"/></Relationships>
</file>

<file path=ppt/slides/_rels/slide163.xml.rels><?xml version="1.0" encoding="UTF-8" standalone="yes"?>
<Relationships xmlns="http://schemas.openxmlformats.org/package/2006/relationships"><Relationship Id="rId2" Type="http://schemas.openxmlformats.org/officeDocument/2006/relationships/image" Target="../media/image410.png"/><Relationship Id="rId1" Type="http://schemas.openxmlformats.org/officeDocument/2006/relationships/slideLayout" Target="../slideLayouts/slideLayout650.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645.xml"/></Relationships>
</file>

<file path=ppt/slides/_rels/slide165.xml.rels><?xml version="1.0" encoding="UTF-8" standalone="yes"?>
<Relationships xmlns="http://schemas.openxmlformats.org/package/2006/relationships"><Relationship Id="rId3" Type="http://schemas.openxmlformats.org/officeDocument/2006/relationships/image" Target="../media/image411.png"/><Relationship Id="rId2" Type="http://schemas.openxmlformats.org/officeDocument/2006/relationships/notesSlide" Target="../notesSlides/notesSlide102.xml"/><Relationship Id="rId1" Type="http://schemas.openxmlformats.org/officeDocument/2006/relationships/slideLayout" Target="../slideLayouts/slideLayout645.xml"/><Relationship Id="rId5" Type="http://schemas.microsoft.com/office/2007/relationships/hdphoto" Target="../media/hdphoto30.wdp"/><Relationship Id="rId4" Type="http://schemas.microsoft.com/office/2007/relationships/hdphoto" Target="../media/hdphoto29.wdp"/></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642.xml"/></Relationships>
</file>

<file path=ppt/slides/_rels/slide167.xml.rels><?xml version="1.0" encoding="UTF-8" standalone="yes"?>
<Relationships xmlns="http://schemas.openxmlformats.org/package/2006/relationships"><Relationship Id="rId3" Type="http://schemas.openxmlformats.org/officeDocument/2006/relationships/image" Target="../media/image412.png"/><Relationship Id="rId2" Type="http://schemas.openxmlformats.org/officeDocument/2006/relationships/notesSlide" Target="../notesSlides/notesSlide104.xml"/><Relationship Id="rId1" Type="http://schemas.openxmlformats.org/officeDocument/2006/relationships/slideLayout" Target="../slideLayouts/slideLayout645.xml"/><Relationship Id="rId6" Type="http://schemas.microsoft.com/office/2007/relationships/hdphoto" Target="../media/hdphoto32.wdp"/><Relationship Id="rId5" Type="http://schemas.openxmlformats.org/officeDocument/2006/relationships/image" Target="../media/image413.png"/><Relationship Id="rId4" Type="http://schemas.microsoft.com/office/2007/relationships/hdphoto" Target="../media/hdphoto31.wdp"/></Relationships>
</file>

<file path=ppt/slides/_rels/slide168.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642.xml"/></Relationships>
</file>

<file path=ppt/slides/_rels/slide169.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645.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642.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645.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645.xml"/></Relationships>
</file>

<file path=ppt/slides/_rels/slide173.xml.rels><?xml version="1.0" encoding="UTF-8" standalone="yes"?>
<Relationships xmlns="http://schemas.openxmlformats.org/package/2006/relationships"><Relationship Id="rId3" Type="http://schemas.openxmlformats.org/officeDocument/2006/relationships/image" Target="../media/image414.png"/><Relationship Id="rId2" Type="http://schemas.openxmlformats.org/officeDocument/2006/relationships/notesSlide" Target="../notesSlides/notesSlide110.xml"/><Relationship Id="rId1" Type="http://schemas.openxmlformats.org/officeDocument/2006/relationships/slideLayout" Target="../slideLayouts/slideLayout645.xml"/></Relationships>
</file>

<file path=ppt/slides/_rels/slide174.xml.rels><?xml version="1.0" encoding="UTF-8" standalone="yes"?>
<Relationships xmlns="http://schemas.openxmlformats.org/package/2006/relationships"><Relationship Id="rId3" Type="http://schemas.openxmlformats.org/officeDocument/2006/relationships/image" Target="../media/image415.jpeg"/><Relationship Id="rId2" Type="http://schemas.openxmlformats.org/officeDocument/2006/relationships/notesSlide" Target="../notesSlides/notesSlide111.xml"/><Relationship Id="rId1" Type="http://schemas.openxmlformats.org/officeDocument/2006/relationships/slideLayout" Target="../slideLayouts/slideLayout656.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642.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615.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3" Type="http://schemas.openxmlformats.org/officeDocument/2006/relationships/notesSlide" Target="../notesSlides/notesSlide114.xml"/><Relationship Id="rId2" Type="http://schemas.openxmlformats.org/officeDocument/2006/relationships/slideLayout" Target="../slideLayouts/slideLayout6.xml"/><Relationship Id="rId1" Type="http://schemas.openxmlformats.org/officeDocument/2006/relationships/tags" Target="../tags/tag29.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D46269-097F-E5A0-C66F-308278C45552}"/>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C302A6FD-453E-7C76-0927-FC1A8A794D71}"/>
              </a:ext>
            </a:extLst>
          </p:cNvPr>
          <p:cNvSpPr>
            <a:spLocks noGrp="1" noChangeArrowheads="1"/>
          </p:cNvSpPr>
          <p:nvPr>
            <p:ph type="title"/>
          </p:nvPr>
        </p:nvSpPr>
        <p:spPr>
          <a:xfrm>
            <a:off x="-26623" y="322888"/>
            <a:ext cx="12192000" cy="1143000"/>
          </a:xfrm>
        </p:spPr>
        <p:txBody>
          <a:bodyPr wrap="square" anchor="ctr">
            <a:noAutofit/>
          </a:bodyPr>
          <a:lstStyle/>
          <a:p>
            <a:r>
              <a:rPr lang="en-US" dirty="0"/>
              <a:t>What Clinicians Want to Know: Addressing Community </a:t>
            </a:r>
            <a:br>
              <a:rPr lang="en-US" dirty="0"/>
            </a:br>
            <a:r>
              <a:rPr lang="en-US" dirty="0"/>
              <a:t>Oncologists’ Questions About the Current and Future Role of </a:t>
            </a:r>
            <a:br>
              <a:rPr lang="en-US" dirty="0"/>
            </a:br>
            <a:r>
              <a:rPr lang="en-US" dirty="0"/>
              <a:t>Antibody-Drug Conjugates in the Management of Breast Cancer</a:t>
            </a:r>
          </a:p>
        </p:txBody>
      </p:sp>
      <p:sp>
        <p:nvSpPr>
          <p:cNvPr id="6" name="Text Box 6">
            <a:extLst>
              <a:ext uri="{FF2B5EF4-FFF2-40B4-BE49-F238E27FC236}">
                <a16:creationId xmlns:a16="http://schemas.microsoft.com/office/drawing/2014/main" id="{8F455D45-2CC7-6B98-13EB-3D352F7118D9}"/>
              </a:ext>
            </a:extLst>
          </p:cNvPr>
          <p:cNvSpPr txBox="1">
            <a:spLocks noChangeArrowheads="1"/>
          </p:cNvSpPr>
          <p:nvPr/>
        </p:nvSpPr>
        <p:spPr bwMode="auto">
          <a:xfrm>
            <a:off x="0" y="1843122"/>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Monday, June 1,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2" name="Text Box 3">
            <a:extLst>
              <a:ext uri="{FF2B5EF4-FFF2-40B4-BE49-F238E27FC236}">
                <a16:creationId xmlns:a16="http://schemas.microsoft.com/office/drawing/2014/main" id="{2D741AE6-9BD5-DE58-3A1A-A32AC8207E7E}"/>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Hope S Rugo, MD</a:t>
            </a:r>
          </a:p>
        </p:txBody>
      </p:sp>
      <p:sp>
        <p:nvSpPr>
          <p:cNvPr id="3" name="Text Box 7">
            <a:extLst>
              <a:ext uri="{FF2B5EF4-FFF2-40B4-BE49-F238E27FC236}">
                <a16:creationId xmlns:a16="http://schemas.microsoft.com/office/drawing/2014/main" id="{82E8C679-5A95-CEE2-6356-70768CAAE8A9}"/>
              </a:ext>
            </a:extLst>
          </p:cNvPr>
          <p:cNvSpPr txBox="1">
            <a:spLocks noChangeArrowheads="1"/>
          </p:cNvSpPr>
          <p:nvPr/>
        </p:nvSpPr>
        <p:spPr bwMode="auto">
          <a:xfrm>
            <a:off x="4647392" y="3213321"/>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C19F8E3F-03FA-A321-0FF8-DA60B569DB02}"/>
              </a:ext>
            </a:extLst>
          </p:cNvPr>
          <p:cNvSpPr txBox="1">
            <a:spLocks noChangeArrowheads="1"/>
          </p:cNvSpPr>
          <p:nvPr/>
        </p:nvSpPr>
        <p:spPr bwMode="auto">
          <a:xfrm>
            <a:off x="152400" y="3767834"/>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Professor Giuseppe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Curigliano</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 PhD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Rebecca A Dent, MD, MSc</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Erika Hamilton, MD </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Nadia Harbeck, MD, PhD</a:t>
            </a:r>
            <a:endParaRPr kumimoji="0" lang="en-US" altLang="x-none" sz="3200" b="1" i="1" u="none" strike="noStrike" kern="1200" cap="none" spc="0" normalizeH="0" baseline="0" noProof="0" dirty="0">
              <a:ln>
                <a:noFill/>
              </a:ln>
              <a:solidFill>
                <a:srgbClr val="FF40FF"/>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12490321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286" y="5366"/>
            <a:ext cx="10358967" cy="903354"/>
          </a:xfrm>
        </p:spPr>
        <p:txBody>
          <a:bodyPr/>
          <a:lstStyle/>
          <a:p>
            <a:r>
              <a:rPr lang="en-US" dirty="0"/>
              <a:t>Faculty</a:t>
            </a:r>
          </a:p>
        </p:txBody>
      </p:sp>
      <p:sp>
        <p:nvSpPr>
          <p:cNvPr id="9" name="Text Box 7">
            <a:extLst>
              <a:ext uri="{FF2B5EF4-FFF2-40B4-BE49-F238E27FC236}">
                <a16:creationId xmlns:a16="http://schemas.microsoft.com/office/drawing/2014/main" id="{6340B717-F2C6-71FD-82BC-DFC6033E8465}"/>
              </a:ext>
            </a:extLst>
          </p:cNvPr>
          <p:cNvSpPr txBox="1">
            <a:spLocks noChangeArrowheads="1"/>
          </p:cNvSpPr>
          <p:nvPr/>
        </p:nvSpPr>
        <p:spPr bwMode="auto">
          <a:xfrm>
            <a:off x="8053469" y="3139868"/>
            <a:ext cx="3718921" cy="1531803"/>
          </a:xfrm>
          <a:prstGeom prst="rect">
            <a:avLst/>
          </a:prstGeom>
          <a:noFill/>
          <a:ln w="9525">
            <a:noFill/>
            <a:miter lim="800000"/>
            <a:headEnd/>
            <a:tailEnd/>
          </a:ln>
        </p:spPr>
        <p:txBody>
          <a:bodyPr lIns="91440" tIns="0" rIns="0" bIns="0">
            <a:prstTxWarp prst="textNoShape">
              <a:avLst/>
            </a:prstTxWarp>
          </a:bodyPr>
          <a:lstStyle/>
          <a:p>
            <a:pPr lvl="0">
              <a:defRPr/>
            </a:pPr>
            <a:r>
              <a:rPr kumimoji="0" lang="en-US" sz="1600" b="1" i="0" u="none" strike="noStrike" kern="1200" cap="none" spc="0" normalizeH="0" baseline="0" noProof="0" dirty="0">
                <a:ln>
                  <a:noFill/>
                </a:ln>
                <a:solidFill>
                  <a:srgbClr val="0432FF"/>
                </a:solidFill>
                <a:effectLst/>
                <a:uLnTx/>
                <a:uFillTx/>
                <a:latin typeface="Calibri" pitchFamily="-72" charset="0"/>
                <a:ea typeface="MS PGothic" charset="0"/>
              </a:rPr>
              <a:t>Moderator </a:t>
            </a:r>
            <a:br>
              <a:rPr kumimoji="0" lang="en-US" sz="1600" b="1" i="0" u="none" strike="noStrike" kern="1200" cap="none" spc="0" normalizeH="0" baseline="0" noProof="0" dirty="0">
                <a:ln>
                  <a:noFill/>
                </a:ln>
                <a:solidFill>
                  <a:srgbClr val="0432FF"/>
                </a:solidFill>
                <a:effectLst/>
                <a:uLnTx/>
                <a:uFillTx/>
                <a:latin typeface="Calibri" pitchFamily="-72" charset="0"/>
                <a:ea typeface="MS PGothic" charset="0"/>
              </a:rPr>
            </a:br>
            <a:r>
              <a:rPr lang="en-US" sz="1600" dirty="0">
                <a:solidFill>
                  <a:srgbClr val="000000"/>
                </a:solidFill>
                <a:latin typeface="Calibri" panose="020F0502020204030204" pitchFamily="34" charset="0"/>
                <a:ea typeface="ＭＳ Ｐゴシック" charset="0"/>
                <a:cs typeface="Calibri" panose="020F0502020204030204" pitchFamily="34" charset="0"/>
              </a:rPr>
              <a:t>Hope S Rugo, MD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Director, Women’s Cancers Program</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Division Chief, Breast Medical Oncology</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Professor, Department of Medical Oncology </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and Therapeutics Research</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City of Hope Comprehensive Cancer Center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Duarte, California</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Professor Emeritus, UCSF</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12" name="Picture 11">
            <a:extLst>
              <a:ext uri="{FF2B5EF4-FFF2-40B4-BE49-F238E27FC236}">
                <a16:creationId xmlns:a16="http://schemas.microsoft.com/office/drawing/2014/main" id="{3E85B479-7CC2-B8D4-AEAB-4F020D82316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731831" y="3139868"/>
            <a:ext cx="1261872" cy="1261872"/>
          </a:xfrm>
          <a:prstGeom prst="rect">
            <a:avLst/>
          </a:prstGeom>
        </p:spPr>
      </p:pic>
      <p:sp>
        <p:nvSpPr>
          <p:cNvPr id="15" name="Text Box 7">
            <a:extLst>
              <a:ext uri="{FF2B5EF4-FFF2-40B4-BE49-F238E27FC236}">
                <a16:creationId xmlns:a16="http://schemas.microsoft.com/office/drawing/2014/main" id="{41B3E2D5-0299-2503-7FFA-79CA3D616046}"/>
              </a:ext>
            </a:extLst>
          </p:cNvPr>
          <p:cNvSpPr txBox="1">
            <a:spLocks noChangeArrowheads="1"/>
          </p:cNvSpPr>
          <p:nvPr/>
        </p:nvSpPr>
        <p:spPr bwMode="auto">
          <a:xfrm>
            <a:off x="1637422" y="855103"/>
            <a:ext cx="5034642" cy="1261872"/>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rgbClr val="000000"/>
                </a:solidFill>
                <a:latin typeface="Calibri" panose="020F0502020204030204" pitchFamily="34" charset="0"/>
                <a:ea typeface="ＭＳ Ｐゴシック" charset="0"/>
                <a:cs typeface="Calibri" panose="020F0502020204030204" pitchFamily="34" charset="0"/>
              </a:rPr>
              <a:t>Professor Giuseppe </a:t>
            </a:r>
            <a:r>
              <a:rPr lang="en-US" sz="1600" dirty="0" err="1">
                <a:solidFill>
                  <a:srgbClr val="000000"/>
                </a:solidFill>
                <a:latin typeface="Calibri" panose="020F0502020204030204" pitchFamily="34" charset="0"/>
                <a:ea typeface="ＭＳ Ｐゴシック" charset="0"/>
                <a:cs typeface="Calibri" panose="020F0502020204030204" pitchFamily="34" charset="0"/>
              </a:rPr>
              <a:t>Curigliano</a:t>
            </a:r>
            <a:r>
              <a:rPr lang="en-US" sz="1600" dirty="0">
                <a:solidFill>
                  <a:srgbClr val="000000"/>
                </a:solidFill>
                <a:latin typeface="Calibri" panose="020F0502020204030204" pitchFamily="34" charset="0"/>
                <a:ea typeface="ＭＳ Ｐゴシック" charset="0"/>
                <a:cs typeface="Calibri" panose="020F0502020204030204" pitchFamily="34" charset="0"/>
              </a:rPr>
              <a:t>, MD, PhD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Clinical Director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Division of Early Drug Development for Innovative Therapy</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Co-Chair, Cancer Experimental Therapeutics Program</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Department of Oncology and </a:t>
            </a:r>
            <a:r>
              <a:rPr lang="en-US" sz="1600" b="0" dirty="0" err="1">
                <a:solidFill>
                  <a:srgbClr val="000000"/>
                </a:solidFill>
                <a:latin typeface="Calibri" panose="020F0502020204030204" pitchFamily="34" charset="0"/>
                <a:ea typeface="ＭＳ Ｐゴシック" charset="0"/>
                <a:cs typeface="Calibri" panose="020F0502020204030204" pitchFamily="34" charset="0"/>
              </a:rPr>
              <a:t>Hemato</a:t>
            </a:r>
            <a:r>
              <a:rPr lang="en-US" sz="1600" b="0" dirty="0">
                <a:solidFill>
                  <a:srgbClr val="000000"/>
                </a:solidFill>
                <a:latin typeface="Calibri" panose="020F0502020204030204" pitchFamily="34" charset="0"/>
                <a:ea typeface="ＭＳ Ｐゴシック" charset="0"/>
                <a:cs typeface="Calibri" panose="020F0502020204030204" pitchFamily="34" charset="0"/>
              </a:rPr>
              <a:t>-Oncology</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University of Milano</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European Institute of Oncology </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Milano, Italy</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16" name="Picture 15">
            <a:extLst>
              <a:ext uri="{FF2B5EF4-FFF2-40B4-BE49-F238E27FC236}">
                <a16:creationId xmlns:a16="http://schemas.microsoft.com/office/drawing/2014/main" id="{0479E3F4-F609-4335-E0B8-E8D3376AC12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315783" y="855103"/>
            <a:ext cx="1261872" cy="1261872"/>
          </a:xfrm>
          <a:prstGeom prst="rect">
            <a:avLst/>
          </a:prstGeom>
        </p:spPr>
      </p:pic>
      <p:sp>
        <p:nvSpPr>
          <p:cNvPr id="18" name="Text Box 7">
            <a:extLst>
              <a:ext uri="{FF2B5EF4-FFF2-40B4-BE49-F238E27FC236}">
                <a16:creationId xmlns:a16="http://schemas.microsoft.com/office/drawing/2014/main" id="{027F8254-7C8B-9824-BE15-6C32B4F441CD}"/>
              </a:ext>
            </a:extLst>
          </p:cNvPr>
          <p:cNvSpPr txBox="1">
            <a:spLocks noChangeArrowheads="1"/>
          </p:cNvSpPr>
          <p:nvPr/>
        </p:nvSpPr>
        <p:spPr bwMode="auto">
          <a:xfrm>
            <a:off x="1602989" y="3139868"/>
            <a:ext cx="4420181" cy="1531803"/>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rgbClr val="000000"/>
                </a:solidFill>
                <a:latin typeface="Calibri" panose="020F0502020204030204" pitchFamily="34" charset="0"/>
                <a:ea typeface="ＭＳ Ｐゴシック" charset="0"/>
                <a:cs typeface="Calibri" panose="020F0502020204030204" pitchFamily="34" charset="0"/>
              </a:rPr>
              <a:t>Rebecca A Dent, MD, MSc</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Senior Consultant, Division of Medical Oncology</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National Cancer Centre Singapore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Professor, Duke-NUS Medical School</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Singapore</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19" name="Picture 18">
            <a:extLst>
              <a:ext uri="{FF2B5EF4-FFF2-40B4-BE49-F238E27FC236}">
                <a16:creationId xmlns:a16="http://schemas.microsoft.com/office/drawing/2014/main" id="{FFC2443C-1709-4E13-FE10-FEBFA1B7F6F2}"/>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281350" y="3139868"/>
            <a:ext cx="1261872" cy="1261872"/>
          </a:xfrm>
          <a:prstGeom prst="rect">
            <a:avLst/>
          </a:prstGeom>
        </p:spPr>
      </p:pic>
      <p:sp>
        <p:nvSpPr>
          <p:cNvPr id="5" name="Text Box 7">
            <a:extLst>
              <a:ext uri="{FF2B5EF4-FFF2-40B4-BE49-F238E27FC236}">
                <a16:creationId xmlns:a16="http://schemas.microsoft.com/office/drawing/2014/main" id="{030E3E04-F640-215B-DD63-5773E158539F}"/>
              </a:ext>
            </a:extLst>
          </p:cNvPr>
          <p:cNvSpPr txBox="1">
            <a:spLocks noChangeArrowheads="1"/>
          </p:cNvSpPr>
          <p:nvPr/>
        </p:nvSpPr>
        <p:spPr bwMode="auto">
          <a:xfrm>
            <a:off x="8053471" y="855103"/>
            <a:ext cx="3825692" cy="1261872"/>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chemeClr val="tx1"/>
                </a:solidFill>
                <a:latin typeface="Calibri" panose="020F0502020204030204" pitchFamily="34" charset="0"/>
                <a:ea typeface="ＭＳ Ｐゴシック" charset="0"/>
                <a:cs typeface="Calibri" panose="020F0502020204030204" pitchFamily="34" charset="0"/>
              </a:rPr>
              <a:t>Nadia Harbeck, MD, PhD</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Breast Center Director</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Department of Obstetrics and Gynecology</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and Comprehensive Cancer Center Munich</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LMU University Hospital</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Munich, Germany</a:t>
            </a:r>
            <a:endParaRPr kumimoji="0" lang="en-US" sz="1600" b="0" i="0" u="none" strike="noStrike" kern="1200" cap="none" spc="0" normalizeH="0" baseline="0" noProof="0" dirty="0">
              <a:ln>
                <a:noFill/>
              </a:ln>
              <a:solidFill>
                <a:schemeClr val="tx1"/>
              </a:solidFill>
              <a:effectLst/>
              <a:uLnTx/>
              <a:uFillTx/>
              <a:latin typeface="Calibri" panose="020F0502020204030204" pitchFamily="34" charset="0"/>
              <a:ea typeface="ＭＳ Ｐゴシック" charset="0"/>
              <a:cs typeface="Calibri" panose="020F0502020204030204" pitchFamily="34" charset="0"/>
            </a:endParaRPr>
          </a:p>
        </p:txBody>
      </p:sp>
      <p:sp>
        <p:nvSpPr>
          <p:cNvPr id="3" name="Text Box 7">
            <a:extLst>
              <a:ext uri="{FF2B5EF4-FFF2-40B4-BE49-F238E27FC236}">
                <a16:creationId xmlns:a16="http://schemas.microsoft.com/office/drawing/2014/main" id="{BD7F4201-2917-8549-AE6D-97254E69AC3C}"/>
              </a:ext>
            </a:extLst>
          </p:cNvPr>
          <p:cNvSpPr txBox="1">
            <a:spLocks noChangeArrowheads="1"/>
          </p:cNvSpPr>
          <p:nvPr/>
        </p:nvSpPr>
        <p:spPr bwMode="auto">
          <a:xfrm>
            <a:off x="1602989" y="4793697"/>
            <a:ext cx="4783854" cy="1531803"/>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rgbClr val="000000"/>
                </a:solidFill>
                <a:latin typeface="Calibri" panose="020F0502020204030204" pitchFamily="34" charset="0"/>
                <a:ea typeface="ＭＳ Ｐゴシック" charset="0"/>
                <a:cs typeface="Calibri" panose="020F0502020204030204" pitchFamily="34" charset="0"/>
              </a:rPr>
              <a:t>Erika Hamilton, MD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Chief Development Officer, Late Phase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Director, Breast Cancer Research Program</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Sarah Cannon Research Institute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SCRI Oncology Partners</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Nashville, Tennessee</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4" name="Picture 3">
            <a:extLst>
              <a:ext uri="{FF2B5EF4-FFF2-40B4-BE49-F238E27FC236}">
                <a16:creationId xmlns:a16="http://schemas.microsoft.com/office/drawing/2014/main" id="{26264B51-9013-BB18-CF2D-866C41F0C5EB}"/>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281350" y="4793697"/>
            <a:ext cx="1261872" cy="1261872"/>
          </a:xfrm>
          <a:prstGeom prst="rect">
            <a:avLst/>
          </a:prstGeom>
        </p:spPr>
      </p:pic>
      <p:pic>
        <p:nvPicPr>
          <p:cNvPr id="7" name="Picture 6">
            <a:extLst>
              <a:ext uri="{FF2B5EF4-FFF2-40B4-BE49-F238E27FC236}">
                <a16:creationId xmlns:a16="http://schemas.microsoft.com/office/drawing/2014/main" id="{2D86F425-15DE-D813-091E-B3CE4B1226CF}"/>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6731831" y="855103"/>
            <a:ext cx="1261872" cy="1261872"/>
          </a:xfrm>
          <a:prstGeom prst="rect">
            <a:avLst/>
          </a:prstGeom>
        </p:spPr>
      </p:pic>
    </p:spTree>
    <p:custDataLst>
      <p:tags r:id="rId1"/>
    </p:custDataLst>
    <p:extLst>
      <p:ext uri="{BB962C8B-B14F-4D97-AF65-F5344CB8AC3E}">
        <p14:creationId xmlns:p14="http://schemas.microsoft.com/office/powerpoint/2010/main" val="29487696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Prof </a:t>
            </a:r>
            <a:r>
              <a:rPr lang="en-US" sz="3200" dirty="0" err="1">
                <a:solidFill>
                  <a:srgbClr val="0432FF"/>
                </a:solidFill>
              </a:rPr>
              <a:t>Curigliano</a:t>
            </a:r>
            <a:r>
              <a:rPr lang="en-US" sz="3200" dirty="0">
                <a:solidFill>
                  <a:srgbClr val="0432FF"/>
                </a:solidFill>
              </a:rPr>
              <a:t>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891828467"/>
              </p:ext>
            </p:extLst>
          </p:nvPr>
        </p:nvGraphicFramePr>
        <p:xfrm>
          <a:off x="916516" y="1679667"/>
          <a:ext cx="10369152" cy="2376264"/>
        </p:xfrm>
        <a:graphic>
          <a:graphicData uri="http://schemas.openxmlformats.org/drawingml/2006/table">
            <a:tbl>
              <a:tblPr firstRow="1" bandRow="1">
                <a:tableStyleId>{F2DE63D5-997A-4646-A377-4702673A728D}</a:tableStyleId>
              </a:tblPr>
              <a:tblGrid>
                <a:gridCol w="3163260">
                  <a:extLst>
                    <a:ext uri="{9D8B030D-6E8A-4147-A177-3AD203B41FA5}">
                      <a16:colId xmlns:a16="http://schemas.microsoft.com/office/drawing/2014/main" val="20000"/>
                    </a:ext>
                  </a:extLst>
                </a:gridCol>
                <a:gridCol w="7205892">
                  <a:extLst>
                    <a:ext uri="{9D8B030D-6E8A-4147-A177-3AD203B41FA5}">
                      <a16:colId xmlns:a16="http://schemas.microsoft.com/office/drawing/2014/main" val="20001"/>
                    </a:ext>
                  </a:extLst>
                </a:gridCol>
              </a:tblGrid>
              <a:tr h="1527598">
                <a:tc>
                  <a:txBody>
                    <a:bodyPr/>
                    <a:lstStyle/>
                    <a:p>
                      <a:r>
                        <a:rPr lang="en-US" sz="1800" b="1" kern="1200" dirty="0">
                          <a:solidFill>
                            <a:schemeClr val="tx1"/>
                          </a:solidFill>
                          <a:effectLst/>
                          <a:latin typeface="+mn-lt"/>
                          <a:ea typeface="+mn-ea"/>
                          <a:cs typeface="+mn-cs"/>
                        </a:rPr>
                        <a:t>Advisory Committees, Consulting Agreements and Speakers Bureaus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Daiichi Sankyo Inc, Gilead Sciences Inc, Lilly, Menarini Group, Novartis, Pfizer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848666">
                <a:tc>
                  <a:txBody>
                    <a:bodyPr/>
                    <a:lstStyle/>
                    <a:p>
                      <a:r>
                        <a:rPr lang="en-US" sz="1800" b="1" kern="1200" dirty="0">
                          <a:solidFill>
                            <a:schemeClr val="tx1"/>
                          </a:solidFill>
                          <a:effectLst/>
                          <a:latin typeface="+mn-lt"/>
                          <a:ea typeface="+mn-ea"/>
                          <a:cs typeface="+mn-cs"/>
                        </a:rPr>
                        <a:t>Data and Safety Monitoring Boards/Committees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Roche Laboratories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63560567"/>
                  </a:ext>
                </a:extLst>
              </a:tr>
            </a:tbl>
          </a:graphicData>
        </a:graphic>
      </p:graphicFrame>
    </p:spTree>
    <p:custDataLst>
      <p:tags r:id="rId1"/>
    </p:custDataLst>
    <p:extLst>
      <p:ext uri="{BB962C8B-B14F-4D97-AF65-F5344CB8AC3E}">
        <p14:creationId xmlns:p14="http://schemas.microsoft.com/office/powerpoint/2010/main" val="12834494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Prof Dent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2912950382"/>
              </p:ext>
            </p:extLst>
          </p:nvPr>
        </p:nvGraphicFramePr>
        <p:xfrm>
          <a:off x="1049230" y="1717040"/>
          <a:ext cx="10093540" cy="2211878"/>
        </p:xfrm>
        <a:graphic>
          <a:graphicData uri="http://schemas.openxmlformats.org/drawingml/2006/table">
            <a:tbl>
              <a:tblPr firstRow="1" bandRow="1">
                <a:tableStyleId>{F2DE63D5-997A-4646-A377-4702673A728D}</a:tableStyleId>
              </a:tblPr>
              <a:tblGrid>
                <a:gridCol w="2532957">
                  <a:extLst>
                    <a:ext uri="{9D8B030D-6E8A-4147-A177-3AD203B41FA5}">
                      <a16:colId xmlns:a16="http://schemas.microsoft.com/office/drawing/2014/main" val="20000"/>
                    </a:ext>
                  </a:extLst>
                </a:gridCol>
                <a:gridCol w="7560583">
                  <a:extLst>
                    <a:ext uri="{9D8B030D-6E8A-4147-A177-3AD203B41FA5}">
                      <a16:colId xmlns:a16="http://schemas.microsoft.com/office/drawing/2014/main" val="20001"/>
                    </a:ext>
                  </a:extLst>
                </a:gridCol>
              </a:tblGrid>
              <a:tr h="1124940">
                <a:tc>
                  <a:txBody>
                    <a:bodyPr/>
                    <a:lstStyle/>
                    <a:p>
                      <a:r>
                        <a:rPr lang="en-US" sz="1800" b="1" kern="1200" dirty="0">
                          <a:solidFill>
                            <a:schemeClr val="tx1"/>
                          </a:solidFill>
                          <a:effectLst/>
                          <a:latin typeface="+mn-lt"/>
                          <a:ea typeface="+mn-ea"/>
                          <a:cs typeface="+mn-cs"/>
                        </a:rPr>
                        <a:t>Advisory Committees and 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Daiichi Sankyo Inc, Eisai Inc, Genentech, a member of the Roche Group, Lilly, MSD, Novartis, Pfizer Inc, Roche Laboratories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1086938">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Roche Laboratories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262545"/>
                  </a:ext>
                </a:extLst>
              </a:tr>
            </a:tbl>
          </a:graphicData>
        </a:graphic>
      </p:graphicFrame>
    </p:spTree>
    <p:custDataLst>
      <p:tags r:id="rId1"/>
    </p:custDataLst>
    <p:extLst>
      <p:ext uri="{BB962C8B-B14F-4D97-AF65-F5344CB8AC3E}">
        <p14:creationId xmlns:p14="http://schemas.microsoft.com/office/powerpoint/2010/main" val="15838497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Dr Hamilton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524584539"/>
              </p:ext>
            </p:extLst>
          </p:nvPr>
        </p:nvGraphicFramePr>
        <p:xfrm>
          <a:off x="551384" y="1268760"/>
          <a:ext cx="10513168" cy="5216113"/>
        </p:xfrm>
        <a:graphic>
          <a:graphicData uri="http://schemas.openxmlformats.org/drawingml/2006/table">
            <a:tbl>
              <a:tblPr firstRow="1" bandRow="1">
                <a:tableStyleId>{F2DE63D5-997A-4646-A377-4702673A728D}</a:tableStyleId>
              </a:tblPr>
              <a:tblGrid>
                <a:gridCol w="1976567">
                  <a:extLst>
                    <a:ext uri="{9D8B030D-6E8A-4147-A177-3AD203B41FA5}">
                      <a16:colId xmlns:a16="http://schemas.microsoft.com/office/drawing/2014/main" val="20000"/>
                    </a:ext>
                  </a:extLst>
                </a:gridCol>
                <a:gridCol w="8536601">
                  <a:extLst>
                    <a:ext uri="{9D8B030D-6E8A-4147-A177-3AD203B41FA5}">
                      <a16:colId xmlns:a16="http://schemas.microsoft.com/office/drawing/2014/main" val="20001"/>
                    </a:ext>
                  </a:extLst>
                </a:gridCol>
              </a:tblGrid>
              <a:tr h="989008">
                <a:tc>
                  <a:txBody>
                    <a:bodyPr/>
                    <a:lstStyle/>
                    <a:p>
                      <a:r>
                        <a:rPr lang="en-US" sz="1300" b="1" kern="1200" dirty="0">
                          <a:solidFill>
                            <a:schemeClr val="tx1"/>
                          </a:solidFill>
                          <a:effectLst/>
                          <a:latin typeface="+mn-lt"/>
                          <a:ea typeface="+mn-ea"/>
                          <a:cs typeface="+mn-cs"/>
                        </a:rPr>
                        <a:t>Consulting/Advisory Roles (All Payments to Institution)</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300" b="0" kern="1200" dirty="0" err="1">
                          <a:solidFill>
                            <a:schemeClr val="tx1"/>
                          </a:solidFill>
                          <a:effectLst/>
                          <a:latin typeface="+mn-lt"/>
                          <a:ea typeface="+mn-ea"/>
                          <a:cs typeface="+mn-cs"/>
                        </a:rPr>
                        <a:t>Accutar</a:t>
                      </a:r>
                      <a:r>
                        <a:rPr lang="en-US" sz="1300" b="0" kern="1200" dirty="0">
                          <a:solidFill>
                            <a:schemeClr val="tx1"/>
                          </a:solidFill>
                          <a:effectLst/>
                          <a:latin typeface="+mn-lt"/>
                          <a:ea typeface="+mn-ea"/>
                          <a:cs typeface="+mn-cs"/>
                        </a:rPr>
                        <a:t> Biotechnology Inc, </a:t>
                      </a:r>
                      <a:r>
                        <a:rPr lang="en-US" sz="1300" b="0" kern="1200" dirty="0" err="1">
                          <a:solidFill>
                            <a:schemeClr val="tx1"/>
                          </a:solidFill>
                          <a:effectLst/>
                          <a:latin typeface="+mn-lt"/>
                          <a:ea typeface="+mn-ea"/>
                          <a:cs typeface="+mn-cs"/>
                        </a:rPr>
                        <a:t>Arvinas</a:t>
                      </a:r>
                      <a:r>
                        <a:rPr lang="en-US" sz="1300" b="0" kern="1200" dirty="0">
                          <a:solidFill>
                            <a:schemeClr val="tx1"/>
                          </a:solidFill>
                          <a:effectLst/>
                          <a:latin typeface="+mn-lt"/>
                          <a:ea typeface="+mn-ea"/>
                          <a:cs typeface="+mn-cs"/>
                        </a:rPr>
                        <a:t>, AstraZeneca Pharmaceuticals LP, </a:t>
                      </a:r>
                      <a:r>
                        <a:rPr lang="en-US" sz="1300" b="0" kern="1200" dirty="0" err="1">
                          <a:solidFill>
                            <a:schemeClr val="tx1"/>
                          </a:solidFill>
                          <a:effectLst/>
                          <a:latin typeface="+mn-lt"/>
                          <a:ea typeface="+mn-ea"/>
                          <a:cs typeface="+mn-cs"/>
                        </a:rPr>
                        <a:t>BeOne</a:t>
                      </a:r>
                      <a:r>
                        <a:rPr lang="en-US" sz="1300" b="0" kern="1200" dirty="0">
                          <a:solidFill>
                            <a:schemeClr val="tx1"/>
                          </a:solidFill>
                          <a:effectLst/>
                          <a:latin typeface="+mn-lt"/>
                          <a:ea typeface="+mn-ea"/>
                          <a:cs typeface="+mn-cs"/>
                        </a:rPr>
                        <a:t>, Circle Pharma, Daiichi Sankyo Inc, </a:t>
                      </a:r>
                      <a:r>
                        <a:rPr lang="en-US" sz="1300" b="0" kern="1200" dirty="0" err="1">
                          <a:solidFill>
                            <a:schemeClr val="tx1"/>
                          </a:solidFill>
                          <a:effectLst/>
                          <a:latin typeface="+mn-lt"/>
                          <a:ea typeface="+mn-ea"/>
                          <a:cs typeface="+mn-cs"/>
                        </a:rPr>
                        <a:t>Entos</a:t>
                      </a:r>
                      <a:r>
                        <a:rPr lang="en-US" sz="1300" b="0" kern="1200" dirty="0">
                          <a:solidFill>
                            <a:schemeClr val="tx1"/>
                          </a:solidFill>
                          <a:effectLst/>
                          <a:latin typeface="+mn-lt"/>
                          <a:ea typeface="+mn-ea"/>
                          <a:cs typeface="+mn-cs"/>
                        </a:rPr>
                        <a:t> Pharmaceuticals, Genentech, a member of the Roche Group, Gilead Sciences Inc, Halda Therapeutics, </a:t>
                      </a:r>
                      <a:r>
                        <a:rPr lang="en-US" sz="1300" b="0" kern="1200" dirty="0" err="1">
                          <a:solidFill>
                            <a:schemeClr val="tx1"/>
                          </a:solidFill>
                          <a:effectLst/>
                          <a:latin typeface="+mn-lt"/>
                          <a:ea typeface="+mn-ea"/>
                          <a:cs typeface="+mn-cs"/>
                        </a:rPr>
                        <a:t>Incyclix</a:t>
                      </a:r>
                      <a:r>
                        <a:rPr lang="en-US" sz="1300" b="0" kern="1200" dirty="0">
                          <a:solidFill>
                            <a:schemeClr val="tx1"/>
                          </a:solidFill>
                          <a:effectLst/>
                          <a:latin typeface="+mn-lt"/>
                          <a:ea typeface="+mn-ea"/>
                          <a:cs typeface="+mn-cs"/>
                        </a:rPr>
                        <a:t> Bio, IQVIA, Janssen Biotech Inc, Jazz Pharmaceuticals Inc, Jefferies LLC, Johnson &amp; Johnson, Lilly, Medical Pharma Services SRO, Mersana Therapeutics Inc, Novartis, Pfizer Inc, Pyxis Oncology, Samsung </a:t>
                      </a:r>
                      <a:r>
                        <a:rPr lang="en-US" sz="1300" b="0" kern="1200" dirty="0" err="1">
                          <a:solidFill>
                            <a:schemeClr val="tx1"/>
                          </a:solidFill>
                          <a:effectLst/>
                          <a:latin typeface="+mn-lt"/>
                          <a:ea typeface="+mn-ea"/>
                          <a:cs typeface="+mn-cs"/>
                        </a:rPr>
                        <a:t>Bioepis</a:t>
                      </a:r>
                      <a:r>
                        <a:rPr lang="en-US" sz="1300" b="0" kern="1200" dirty="0">
                          <a:solidFill>
                            <a:schemeClr val="tx1"/>
                          </a:solidFill>
                          <a:effectLst/>
                          <a:latin typeface="+mn-lt"/>
                          <a:ea typeface="+mn-ea"/>
                          <a:cs typeface="+mn-cs"/>
                        </a:rPr>
                        <a:t>, </a:t>
                      </a:r>
                      <a:r>
                        <a:rPr lang="en-US" sz="1300" b="0" kern="1200" dirty="0" err="1">
                          <a:solidFill>
                            <a:schemeClr val="tx1"/>
                          </a:solidFill>
                          <a:effectLst/>
                          <a:latin typeface="+mn-lt"/>
                          <a:ea typeface="+mn-ea"/>
                          <a:cs typeface="+mn-cs"/>
                        </a:rPr>
                        <a:t>Shorla</a:t>
                      </a:r>
                      <a:r>
                        <a:rPr lang="en-US" sz="1300" b="0" kern="1200" dirty="0">
                          <a:solidFill>
                            <a:schemeClr val="tx1"/>
                          </a:solidFill>
                          <a:effectLst/>
                          <a:latin typeface="+mn-lt"/>
                          <a:ea typeface="+mn-ea"/>
                          <a:cs typeface="+mn-cs"/>
                        </a:rPr>
                        <a:t> Oncology, </a:t>
                      </a:r>
                      <a:r>
                        <a:rPr lang="en-US" sz="1300" b="0" kern="1200" dirty="0" err="1">
                          <a:solidFill>
                            <a:schemeClr val="tx1"/>
                          </a:solidFill>
                          <a:effectLst/>
                          <a:latin typeface="+mn-lt"/>
                          <a:ea typeface="+mn-ea"/>
                          <a:cs typeface="+mn-cs"/>
                        </a:rPr>
                        <a:t>Stemline</a:t>
                      </a:r>
                      <a:r>
                        <a:rPr lang="en-US" sz="1300" b="0" kern="1200" dirty="0">
                          <a:solidFill>
                            <a:schemeClr val="tx1"/>
                          </a:solidFill>
                          <a:effectLst/>
                          <a:latin typeface="+mn-lt"/>
                          <a:ea typeface="+mn-ea"/>
                          <a:cs typeface="+mn-cs"/>
                        </a:rPr>
                        <a:t> Therapeutics Inc, Tempus, </a:t>
                      </a:r>
                      <a:r>
                        <a:rPr lang="en-US" sz="1300" b="0" kern="1200" dirty="0" err="1">
                          <a:solidFill>
                            <a:schemeClr val="tx1"/>
                          </a:solidFill>
                          <a:effectLst/>
                          <a:latin typeface="+mn-lt"/>
                          <a:ea typeface="+mn-ea"/>
                          <a:cs typeface="+mn-cs"/>
                        </a:rPr>
                        <a:t>Zentalis</a:t>
                      </a:r>
                      <a:r>
                        <a:rPr lang="en-US" sz="1300" b="0" kern="1200" dirty="0">
                          <a:solidFill>
                            <a:schemeClr val="tx1"/>
                          </a:solidFill>
                          <a:effectLst/>
                          <a:latin typeface="+mn-lt"/>
                          <a:ea typeface="+mn-ea"/>
                          <a:cs typeface="+mn-cs"/>
                        </a:rPr>
                        <a:t> Pharmaceuticals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3692113">
                <a:tc>
                  <a:txBody>
                    <a:bodyPr/>
                    <a:lstStyle/>
                    <a:p>
                      <a:r>
                        <a:rPr lang="en-US" sz="1300" b="1" kern="1200" dirty="0">
                          <a:solidFill>
                            <a:schemeClr val="tx1"/>
                          </a:solidFill>
                          <a:effectLst/>
                          <a:latin typeface="+mn-lt"/>
                          <a:ea typeface="+mn-ea"/>
                          <a:cs typeface="+mn-cs"/>
                        </a:rPr>
                        <a:t>Research Funding (All Payments to Institution)</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300" b="0" kern="1200" dirty="0">
                          <a:solidFill>
                            <a:schemeClr val="tx1"/>
                          </a:solidFill>
                          <a:effectLst/>
                          <a:latin typeface="+mn-lt"/>
                          <a:ea typeface="+mn-ea"/>
                          <a:cs typeface="+mn-cs"/>
                        </a:rPr>
                        <a:t>AbbVie Inc, </a:t>
                      </a:r>
                      <a:r>
                        <a:rPr lang="en-US" sz="1300" b="0" kern="1200" dirty="0" err="1">
                          <a:solidFill>
                            <a:schemeClr val="tx1"/>
                          </a:solidFill>
                          <a:effectLst/>
                          <a:latin typeface="+mn-lt"/>
                          <a:ea typeface="+mn-ea"/>
                          <a:cs typeface="+mn-cs"/>
                        </a:rPr>
                        <a:t>Acerta</a:t>
                      </a:r>
                      <a:r>
                        <a:rPr lang="en-US" sz="1300" b="0" kern="1200" dirty="0">
                          <a:solidFill>
                            <a:schemeClr val="tx1"/>
                          </a:solidFill>
                          <a:effectLst/>
                          <a:latin typeface="+mn-lt"/>
                          <a:ea typeface="+mn-ea"/>
                          <a:cs typeface="+mn-cs"/>
                        </a:rPr>
                        <a:t> Pharma — A member of the AstraZeneca Group, </a:t>
                      </a:r>
                      <a:r>
                        <a:rPr lang="en-US" sz="1300" b="0" kern="1200" dirty="0" err="1">
                          <a:solidFill>
                            <a:schemeClr val="tx1"/>
                          </a:solidFill>
                          <a:effectLst/>
                          <a:latin typeface="+mn-lt"/>
                          <a:ea typeface="+mn-ea"/>
                          <a:cs typeface="+mn-cs"/>
                        </a:rPr>
                        <a:t>Accutar</a:t>
                      </a:r>
                      <a:r>
                        <a:rPr lang="en-US" sz="1300" b="0" kern="1200" dirty="0">
                          <a:solidFill>
                            <a:schemeClr val="tx1"/>
                          </a:solidFill>
                          <a:effectLst/>
                          <a:latin typeface="+mn-lt"/>
                          <a:ea typeface="+mn-ea"/>
                          <a:cs typeface="+mn-cs"/>
                        </a:rPr>
                        <a:t> Biotechnology Inc, ADC Therapeutics, </a:t>
                      </a:r>
                      <a:r>
                        <a:rPr lang="en-US" sz="1300" b="0" kern="1200" dirty="0" err="1">
                          <a:solidFill>
                            <a:schemeClr val="tx1"/>
                          </a:solidFill>
                          <a:effectLst/>
                          <a:latin typeface="+mn-lt"/>
                          <a:ea typeface="+mn-ea"/>
                          <a:cs typeface="+mn-cs"/>
                        </a:rPr>
                        <a:t>Akesobio</a:t>
                      </a:r>
                      <a:r>
                        <a:rPr lang="en-US" sz="1300" b="0" kern="1200" dirty="0">
                          <a:solidFill>
                            <a:schemeClr val="tx1"/>
                          </a:solidFill>
                          <a:effectLst/>
                          <a:latin typeface="+mn-lt"/>
                          <a:ea typeface="+mn-ea"/>
                          <a:cs typeface="+mn-cs"/>
                        </a:rPr>
                        <a:t> Australia Pty Ltd, Amgen Inc, </a:t>
                      </a:r>
                      <a:r>
                        <a:rPr lang="en-US" sz="1300" b="0" kern="1200" dirty="0" err="1">
                          <a:solidFill>
                            <a:schemeClr val="tx1"/>
                          </a:solidFill>
                          <a:effectLst/>
                          <a:latin typeface="+mn-lt"/>
                          <a:ea typeface="+mn-ea"/>
                          <a:cs typeface="+mn-cs"/>
                        </a:rPr>
                        <a:t>Aravive</a:t>
                      </a:r>
                      <a:r>
                        <a:rPr lang="en-US" sz="1300" b="0" kern="1200" dirty="0">
                          <a:solidFill>
                            <a:schemeClr val="tx1"/>
                          </a:solidFill>
                          <a:effectLst/>
                          <a:latin typeface="+mn-lt"/>
                          <a:ea typeface="+mn-ea"/>
                          <a:cs typeface="+mn-cs"/>
                        </a:rPr>
                        <a:t> Inc, ARS Pharmaceuticals, Artios Pharma Limited, </a:t>
                      </a:r>
                      <a:r>
                        <a:rPr lang="en-US" sz="1300" b="0" kern="1200" dirty="0" err="1">
                          <a:solidFill>
                            <a:schemeClr val="tx1"/>
                          </a:solidFill>
                          <a:effectLst/>
                          <a:latin typeface="+mn-lt"/>
                          <a:ea typeface="+mn-ea"/>
                          <a:cs typeface="+mn-cs"/>
                        </a:rPr>
                        <a:t>Arvinas</a:t>
                      </a:r>
                      <a:r>
                        <a:rPr lang="en-US" sz="1300" b="0" kern="1200" dirty="0">
                          <a:solidFill>
                            <a:schemeClr val="tx1"/>
                          </a:solidFill>
                          <a:effectLst/>
                          <a:latin typeface="+mn-lt"/>
                          <a:ea typeface="+mn-ea"/>
                          <a:cs typeface="+mn-cs"/>
                        </a:rPr>
                        <a:t>, AstraZeneca Pharmaceuticals LP, </a:t>
                      </a:r>
                      <a:r>
                        <a:rPr lang="en-US" sz="1300" b="0" kern="1200" dirty="0" err="1">
                          <a:solidFill>
                            <a:schemeClr val="tx1"/>
                          </a:solidFill>
                          <a:effectLst/>
                          <a:latin typeface="+mn-lt"/>
                          <a:ea typeface="+mn-ea"/>
                          <a:cs typeface="+mn-cs"/>
                        </a:rPr>
                        <a:t>AtlasMedx</a:t>
                      </a:r>
                      <a:r>
                        <a:rPr lang="en-US" sz="1300" b="0" kern="1200" dirty="0">
                          <a:solidFill>
                            <a:schemeClr val="tx1"/>
                          </a:solidFill>
                          <a:effectLst/>
                          <a:latin typeface="+mn-lt"/>
                          <a:ea typeface="+mn-ea"/>
                          <a:cs typeface="+mn-cs"/>
                        </a:rPr>
                        <a:t> Inc, </a:t>
                      </a:r>
                      <a:r>
                        <a:rPr lang="en-US" sz="1300" b="0" kern="1200" dirty="0" err="1">
                          <a:solidFill>
                            <a:schemeClr val="tx1"/>
                          </a:solidFill>
                          <a:effectLst/>
                          <a:latin typeface="+mn-lt"/>
                          <a:ea typeface="+mn-ea"/>
                          <a:cs typeface="+mn-cs"/>
                        </a:rPr>
                        <a:t>BeOne</a:t>
                      </a:r>
                      <a:r>
                        <a:rPr lang="en-US" sz="1300" b="0" kern="1200" dirty="0">
                          <a:solidFill>
                            <a:schemeClr val="tx1"/>
                          </a:solidFill>
                          <a:effectLst/>
                          <a:latin typeface="+mn-lt"/>
                          <a:ea typeface="+mn-ea"/>
                          <a:cs typeface="+mn-cs"/>
                        </a:rPr>
                        <a:t>, Black Diamond Therapeutics Inc, Bliss Biopharmaceutical (Hangzhou) Co Ltd, Boehringer Ingelheim Pharmaceuticals Inc, Bristol Myers Squibb, Compugen, Context Therapeutics, Cullinan Therapeutics, Curis Inc, </a:t>
                      </a:r>
                      <a:r>
                        <a:rPr lang="en-US" sz="1300" b="0" kern="1200" dirty="0" err="1">
                          <a:solidFill>
                            <a:schemeClr val="tx1"/>
                          </a:solidFill>
                          <a:effectLst/>
                          <a:latin typeface="+mn-lt"/>
                          <a:ea typeface="+mn-ea"/>
                          <a:cs typeface="+mn-cs"/>
                        </a:rPr>
                        <a:t>CytomX</a:t>
                      </a:r>
                      <a:r>
                        <a:rPr lang="en-US" sz="1300" b="0" kern="1200" dirty="0">
                          <a:solidFill>
                            <a:schemeClr val="tx1"/>
                          </a:solidFill>
                          <a:effectLst/>
                          <a:latin typeface="+mn-lt"/>
                          <a:ea typeface="+mn-ea"/>
                          <a:cs typeface="+mn-cs"/>
                        </a:rPr>
                        <a:t> Therapeutics, Daiichi Sankyo Inc, </a:t>
                      </a:r>
                      <a:r>
                        <a:rPr lang="en-US" sz="1300" b="0" kern="1200" dirty="0" err="1">
                          <a:solidFill>
                            <a:schemeClr val="tx1"/>
                          </a:solidFill>
                          <a:effectLst/>
                          <a:latin typeface="+mn-lt"/>
                          <a:ea typeface="+mn-ea"/>
                          <a:cs typeface="+mn-cs"/>
                        </a:rPr>
                        <a:t>Dantari</a:t>
                      </a:r>
                      <a:r>
                        <a:rPr lang="en-US" sz="1300" b="0" kern="1200" dirty="0">
                          <a:solidFill>
                            <a:schemeClr val="tx1"/>
                          </a:solidFill>
                          <a:effectLst/>
                          <a:latin typeface="+mn-lt"/>
                          <a:ea typeface="+mn-ea"/>
                          <a:cs typeface="+mn-cs"/>
                        </a:rPr>
                        <a:t>, </a:t>
                      </a:r>
                      <a:r>
                        <a:rPr lang="en-US" sz="1300" b="0" kern="1200" dirty="0" err="1">
                          <a:solidFill>
                            <a:schemeClr val="tx1"/>
                          </a:solidFill>
                          <a:effectLst/>
                          <a:latin typeface="+mn-lt"/>
                          <a:ea typeface="+mn-ea"/>
                          <a:cs typeface="+mn-cs"/>
                        </a:rPr>
                        <a:t>Deciphera</a:t>
                      </a:r>
                      <a:r>
                        <a:rPr lang="en-US" sz="1300" b="0" kern="1200" dirty="0">
                          <a:solidFill>
                            <a:schemeClr val="tx1"/>
                          </a:solidFill>
                          <a:effectLst/>
                          <a:latin typeface="+mn-lt"/>
                          <a:ea typeface="+mn-ea"/>
                          <a:cs typeface="+mn-cs"/>
                        </a:rPr>
                        <a:t> Pharmaceuticals Inc, Duality Biologics, </a:t>
                      </a:r>
                      <a:r>
                        <a:rPr lang="en-US" sz="1300" b="0" kern="1200" dirty="0" err="1">
                          <a:solidFill>
                            <a:schemeClr val="tx1"/>
                          </a:solidFill>
                          <a:effectLst/>
                          <a:latin typeface="+mn-lt"/>
                          <a:ea typeface="+mn-ea"/>
                          <a:cs typeface="+mn-cs"/>
                        </a:rPr>
                        <a:t>eFFECTOR</a:t>
                      </a:r>
                      <a:r>
                        <a:rPr lang="en-US" sz="1300" b="0" kern="1200" dirty="0">
                          <a:solidFill>
                            <a:schemeClr val="tx1"/>
                          </a:solidFill>
                          <a:effectLst/>
                          <a:latin typeface="+mn-lt"/>
                          <a:ea typeface="+mn-ea"/>
                          <a:cs typeface="+mn-cs"/>
                        </a:rPr>
                        <a:t> Therapeutics Inc, Eisai Inc, Ellipses Pharma, </a:t>
                      </a:r>
                      <a:r>
                        <a:rPr lang="en-US" sz="1300" b="0" kern="1200" dirty="0" err="1">
                          <a:solidFill>
                            <a:schemeClr val="tx1"/>
                          </a:solidFill>
                          <a:effectLst/>
                          <a:latin typeface="+mn-lt"/>
                          <a:ea typeface="+mn-ea"/>
                          <a:cs typeface="+mn-cs"/>
                        </a:rPr>
                        <a:t>Elucida</a:t>
                      </a:r>
                      <a:r>
                        <a:rPr lang="en-US" sz="1300" b="0" kern="1200" dirty="0">
                          <a:solidFill>
                            <a:schemeClr val="tx1"/>
                          </a:solidFill>
                          <a:effectLst/>
                          <a:latin typeface="+mn-lt"/>
                          <a:ea typeface="+mn-ea"/>
                          <a:cs typeface="+mn-cs"/>
                        </a:rPr>
                        <a:t> Oncology Inc, EMD Serono Inc, </a:t>
                      </a:r>
                      <a:r>
                        <a:rPr lang="en-US" sz="1300" b="0" kern="1200" dirty="0" err="1">
                          <a:solidFill>
                            <a:schemeClr val="tx1"/>
                          </a:solidFill>
                          <a:effectLst/>
                          <a:latin typeface="+mn-lt"/>
                          <a:ea typeface="+mn-ea"/>
                          <a:cs typeface="+mn-cs"/>
                        </a:rPr>
                        <a:t>Fochon</a:t>
                      </a:r>
                      <a:r>
                        <a:rPr lang="en-US" sz="1300" b="0" kern="1200" dirty="0">
                          <a:solidFill>
                            <a:schemeClr val="tx1"/>
                          </a:solidFill>
                          <a:effectLst/>
                          <a:latin typeface="+mn-lt"/>
                          <a:ea typeface="+mn-ea"/>
                          <a:cs typeface="+mn-cs"/>
                        </a:rPr>
                        <a:t> Pharmaceuticals, FUJIFILM Pharmaceuticals USA Inc, G1 Therapeutics Inc, Genentech, a member of the Roche Group, Gilead Sciences Inc, Harpoon Therapeutics, Hutchison </a:t>
                      </a:r>
                      <a:r>
                        <a:rPr lang="en-US" sz="1300" b="0" kern="1200" dirty="0" err="1">
                          <a:solidFill>
                            <a:schemeClr val="tx1"/>
                          </a:solidFill>
                          <a:effectLst/>
                          <a:latin typeface="+mn-lt"/>
                          <a:ea typeface="+mn-ea"/>
                          <a:cs typeface="+mn-cs"/>
                        </a:rPr>
                        <a:t>MediPharma</a:t>
                      </a:r>
                      <a:r>
                        <a:rPr lang="en-US" sz="1300" b="0" kern="1200" dirty="0">
                          <a:solidFill>
                            <a:schemeClr val="tx1"/>
                          </a:solidFill>
                          <a:effectLst/>
                          <a:latin typeface="+mn-lt"/>
                          <a:ea typeface="+mn-ea"/>
                          <a:cs typeface="+mn-cs"/>
                        </a:rPr>
                        <a:t>, </a:t>
                      </a:r>
                      <a:r>
                        <a:rPr lang="en-US" sz="1300" b="0" kern="1200" dirty="0" err="1">
                          <a:solidFill>
                            <a:schemeClr val="tx1"/>
                          </a:solidFill>
                          <a:effectLst/>
                          <a:latin typeface="+mn-lt"/>
                          <a:ea typeface="+mn-ea"/>
                          <a:cs typeface="+mn-cs"/>
                        </a:rPr>
                        <a:t>ImmunoGen</a:t>
                      </a:r>
                      <a:r>
                        <a:rPr lang="en-US" sz="1300" b="0" kern="1200" dirty="0">
                          <a:solidFill>
                            <a:schemeClr val="tx1"/>
                          </a:solidFill>
                          <a:effectLst/>
                          <a:latin typeface="+mn-lt"/>
                          <a:ea typeface="+mn-ea"/>
                          <a:cs typeface="+mn-cs"/>
                        </a:rPr>
                        <a:t> Inc, Incyte Corporation, Infinity Pharmaceuticals Inc, </a:t>
                      </a:r>
                      <a:r>
                        <a:rPr lang="en-US" sz="1300" b="0" kern="1200" dirty="0" err="1">
                          <a:solidFill>
                            <a:schemeClr val="tx1"/>
                          </a:solidFill>
                          <a:effectLst/>
                          <a:latin typeface="+mn-lt"/>
                          <a:ea typeface="+mn-ea"/>
                          <a:cs typeface="+mn-cs"/>
                        </a:rPr>
                        <a:t>Inspirna</a:t>
                      </a:r>
                      <a:r>
                        <a:rPr lang="en-US" sz="1300" b="0" kern="1200" dirty="0">
                          <a:solidFill>
                            <a:schemeClr val="tx1"/>
                          </a:solidFill>
                          <a:effectLst/>
                          <a:latin typeface="+mn-lt"/>
                          <a:ea typeface="+mn-ea"/>
                          <a:cs typeface="+mn-cs"/>
                        </a:rPr>
                        <a:t>, </a:t>
                      </a:r>
                      <a:r>
                        <a:rPr lang="en-US" sz="1300" b="0" kern="1200" dirty="0" err="1">
                          <a:solidFill>
                            <a:schemeClr val="tx1"/>
                          </a:solidFill>
                          <a:effectLst/>
                          <a:latin typeface="+mn-lt"/>
                          <a:ea typeface="+mn-ea"/>
                          <a:cs typeface="+mn-cs"/>
                        </a:rPr>
                        <a:t>InventisBio</a:t>
                      </a:r>
                      <a:r>
                        <a:rPr lang="en-US" sz="1300" b="0" kern="1200" dirty="0">
                          <a:solidFill>
                            <a:schemeClr val="tx1"/>
                          </a:solidFill>
                          <a:effectLst/>
                          <a:latin typeface="+mn-lt"/>
                          <a:ea typeface="+mn-ea"/>
                          <a:cs typeface="+mn-cs"/>
                        </a:rPr>
                        <a:t>, </a:t>
                      </a:r>
                      <a:r>
                        <a:rPr lang="en-US" sz="1300" b="0" kern="1200" dirty="0" err="1">
                          <a:solidFill>
                            <a:schemeClr val="tx1"/>
                          </a:solidFill>
                          <a:effectLst/>
                          <a:latin typeface="+mn-lt"/>
                          <a:ea typeface="+mn-ea"/>
                          <a:cs typeface="+mn-cs"/>
                        </a:rPr>
                        <a:t>Jacobio</a:t>
                      </a:r>
                      <a:r>
                        <a:rPr lang="en-US" sz="1300" b="0" kern="1200" dirty="0">
                          <a:solidFill>
                            <a:schemeClr val="tx1"/>
                          </a:solidFill>
                          <a:effectLst/>
                          <a:latin typeface="+mn-lt"/>
                          <a:ea typeface="+mn-ea"/>
                          <a:cs typeface="+mn-cs"/>
                        </a:rPr>
                        <a:t> Pharmaceuticals Group Co Ltd, </a:t>
                      </a:r>
                      <a:r>
                        <a:rPr lang="en-US" sz="1300" b="0" kern="1200" dirty="0" err="1">
                          <a:solidFill>
                            <a:schemeClr val="tx1"/>
                          </a:solidFill>
                          <a:effectLst/>
                          <a:latin typeface="+mn-lt"/>
                          <a:ea typeface="+mn-ea"/>
                          <a:cs typeface="+mn-cs"/>
                        </a:rPr>
                        <a:t>Karyopharm</a:t>
                      </a:r>
                      <a:r>
                        <a:rPr lang="en-US" sz="1300" b="0" kern="1200" dirty="0">
                          <a:solidFill>
                            <a:schemeClr val="tx1"/>
                          </a:solidFill>
                          <a:effectLst/>
                          <a:latin typeface="+mn-lt"/>
                          <a:ea typeface="+mn-ea"/>
                          <a:cs typeface="+mn-cs"/>
                        </a:rPr>
                        <a:t> Therapeutics, K-Group Beta, Kind Pharmaceuticals LLC, Leap Therapeutics Inc, Lilly, </a:t>
                      </a:r>
                      <a:r>
                        <a:rPr lang="en-US" sz="1300" b="0" kern="1200" dirty="0" err="1">
                          <a:solidFill>
                            <a:schemeClr val="tx1"/>
                          </a:solidFill>
                          <a:effectLst/>
                          <a:latin typeface="+mn-lt"/>
                          <a:ea typeface="+mn-ea"/>
                          <a:cs typeface="+mn-cs"/>
                        </a:rPr>
                        <a:t>Loxo</a:t>
                      </a:r>
                      <a:r>
                        <a:rPr lang="en-US" sz="1300" b="0" kern="1200" dirty="0">
                          <a:solidFill>
                            <a:schemeClr val="tx1"/>
                          </a:solidFill>
                          <a:effectLst/>
                          <a:latin typeface="+mn-lt"/>
                          <a:ea typeface="+mn-ea"/>
                          <a:cs typeface="+mn-cs"/>
                        </a:rPr>
                        <a:t> Oncology Inc, a wholly owned subsidiary of Eli Lilly &amp; Company, </a:t>
                      </a:r>
                      <a:r>
                        <a:rPr lang="en-US" sz="1300" b="0" kern="1200" dirty="0" err="1">
                          <a:solidFill>
                            <a:schemeClr val="tx1"/>
                          </a:solidFill>
                          <a:effectLst/>
                          <a:latin typeface="+mn-lt"/>
                          <a:ea typeface="+mn-ea"/>
                          <a:cs typeface="+mn-cs"/>
                        </a:rPr>
                        <a:t>Lycera</a:t>
                      </a:r>
                      <a:r>
                        <a:rPr lang="en-US" sz="1300" b="0" kern="1200" dirty="0">
                          <a:solidFill>
                            <a:schemeClr val="tx1"/>
                          </a:solidFill>
                          <a:effectLst/>
                          <a:latin typeface="+mn-lt"/>
                          <a:ea typeface="+mn-ea"/>
                          <a:cs typeface="+mn-cs"/>
                        </a:rPr>
                        <a:t>, </a:t>
                      </a:r>
                      <a:r>
                        <a:rPr lang="en-US" sz="1300" b="0" kern="1200" dirty="0" err="1">
                          <a:solidFill>
                            <a:schemeClr val="tx1"/>
                          </a:solidFill>
                          <a:effectLst/>
                          <a:latin typeface="+mn-lt"/>
                          <a:ea typeface="+mn-ea"/>
                          <a:cs typeface="+mn-cs"/>
                        </a:rPr>
                        <a:t>MacroGenics</a:t>
                      </a:r>
                      <a:r>
                        <a:rPr lang="en-US" sz="1300" b="0" kern="1200" dirty="0">
                          <a:solidFill>
                            <a:schemeClr val="tx1"/>
                          </a:solidFill>
                          <a:effectLst/>
                          <a:latin typeface="+mn-lt"/>
                          <a:ea typeface="+mn-ea"/>
                          <a:cs typeface="+mn-cs"/>
                        </a:rPr>
                        <a:t> Inc, Marker Therapeutics Inc, Merck, Mereo BioPharma, Mersana Therapeutics Inc, Merus, Molecular Templates, Myriad Genetic Laboratories Inc, Novartis, </a:t>
                      </a:r>
                      <a:r>
                        <a:rPr lang="en-US" sz="1300" b="0" kern="1200" dirty="0" err="1">
                          <a:solidFill>
                            <a:schemeClr val="tx1"/>
                          </a:solidFill>
                          <a:effectLst/>
                          <a:latin typeface="+mn-lt"/>
                          <a:ea typeface="+mn-ea"/>
                          <a:cs typeface="+mn-cs"/>
                        </a:rPr>
                        <a:t>NuCana</a:t>
                      </a:r>
                      <a:r>
                        <a:rPr lang="en-US" sz="1300" b="0" kern="1200" dirty="0">
                          <a:solidFill>
                            <a:schemeClr val="tx1"/>
                          </a:solidFill>
                          <a:effectLst/>
                          <a:latin typeface="+mn-lt"/>
                          <a:ea typeface="+mn-ea"/>
                          <a:cs typeface="+mn-cs"/>
                        </a:rPr>
                        <a:t>, Olema Oncology, </a:t>
                      </a:r>
                      <a:r>
                        <a:rPr lang="en-US" sz="1300" b="0" kern="1200" dirty="0" err="1">
                          <a:solidFill>
                            <a:schemeClr val="tx1"/>
                          </a:solidFill>
                          <a:effectLst/>
                          <a:latin typeface="+mn-lt"/>
                          <a:ea typeface="+mn-ea"/>
                          <a:cs typeface="+mn-cs"/>
                        </a:rPr>
                        <a:t>Oncothyreon</a:t>
                      </a:r>
                      <a:r>
                        <a:rPr lang="en-US" sz="1300" b="0" kern="1200" dirty="0">
                          <a:solidFill>
                            <a:schemeClr val="tx1"/>
                          </a:solidFill>
                          <a:effectLst/>
                          <a:latin typeface="+mn-lt"/>
                          <a:ea typeface="+mn-ea"/>
                          <a:cs typeface="+mn-cs"/>
                        </a:rPr>
                        <a:t>, ORIC Pharmaceuticals, </a:t>
                      </a:r>
                      <a:r>
                        <a:rPr lang="en-US" sz="1300" b="0" kern="1200" dirty="0" err="1">
                          <a:solidFill>
                            <a:schemeClr val="tx1"/>
                          </a:solidFill>
                          <a:effectLst/>
                          <a:latin typeface="+mn-lt"/>
                          <a:ea typeface="+mn-ea"/>
                          <a:cs typeface="+mn-cs"/>
                        </a:rPr>
                        <a:t>Orinove</a:t>
                      </a:r>
                      <a:r>
                        <a:rPr lang="en-US" sz="1300" b="0" kern="1200" dirty="0">
                          <a:solidFill>
                            <a:schemeClr val="tx1"/>
                          </a:solidFill>
                          <a:effectLst/>
                          <a:latin typeface="+mn-lt"/>
                          <a:ea typeface="+mn-ea"/>
                          <a:cs typeface="+mn-cs"/>
                        </a:rPr>
                        <a:t> Inc, Orum Therapeutics, Pfizer Inc, </a:t>
                      </a:r>
                      <a:r>
                        <a:rPr lang="en-US" sz="1300" b="0" kern="1200" dirty="0" err="1">
                          <a:solidFill>
                            <a:schemeClr val="tx1"/>
                          </a:solidFill>
                          <a:effectLst/>
                          <a:latin typeface="+mn-lt"/>
                          <a:ea typeface="+mn-ea"/>
                          <a:cs typeface="+mn-cs"/>
                        </a:rPr>
                        <a:t>pharmaand</a:t>
                      </a:r>
                      <a:r>
                        <a:rPr lang="en-US" sz="1300" b="0" kern="1200" dirty="0">
                          <a:solidFill>
                            <a:schemeClr val="tx1"/>
                          </a:solidFill>
                          <a:effectLst/>
                          <a:latin typeface="+mn-lt"/>
                          <a:ea typeface="+mn-ea"/>
                          <a:cs typeface="+mn-cs"/>
                        </a:rPr>
                        <a:t> GmbH, PharmaMar, Pieris Pharmaceuticals Inc, </a:t>
                      </a:r>
                      <a:r>
                        <a:rPr lang="en-US" sz="1300" b="0" kern="1200" dirty="0" err="1">
                          <a:solidFill>
                            <a:schemeClr val="tx1"/>
                          </a:solidFill>
                          <a:effectLst/>
                          <a:latin typeface="+mn-lt"/>
                          <a:ea typeface="+mn-ea"/>
                          <a:cs typeface="+mn-cs"/>
                        </a:rPr>
                        <a:t>Pionyr</a:t>
                      </a:r>
                      <a:r>
                        <a:rPr lang="en-US" sz="1300" b="0" kern="1200" dirty="0">
                          <a:solidFill>
                            <a:schemeClr val="tx1"/>
                          </a:solidFill>
                          <a:effectLst/>
                          <a:latin typeface="+mn-lt"/>
                          <a:ea typeface="+mn-ea"/>
                          <a:cs typeface="+mn-cs"/>
                        </a:rPr>
                        <a:t> Immunotherapeutics, </a:t>
                      </a:r>
                      <a:r>
                        <a:rPr lang="en-US" sz="1300" b="0" kern="1200" dirty="0" err="1">
                          <a:solidFill>
                            <a:schemeClr val="tx1"/>
                          </a:solidFill>
                          <a:effectLst/>
                          <a:latin typeface="+mn-lt"/>
                          <a:ea typeface="+mn-ea"/>
                          <a:cs typeface="+mn-cs"/>
                        </a:rPr>
                        <a:t>Plexxikon</a:t>
                      </a:r>
                      <a:r>
                        <a:rPr lang="en-US" sz="1300" b="0" kern="1200" dirty="0">
                          <a:solidFill>
                            <a:schemeClr val="tx1"/>
                          </a:solidFill>
                          <a:effectLst/>
                          <a:latin typeface="+mn-lt"/>
                          <a:ea typeface="+mn-ea"/>
                          <a:cs typeface="+mn-cs"/>
                        </a:rPr>
                        <a:t> Inc, Prelude Therapeutics, </a:t>
                      </a:r>
                      <a:r>
                        <a:rPr lang="en-US" sz="1300" b="0" kern="1200" dirty="0" err="1">
                          <a:solidFill>
                            <a:schemeClr val="tx1"/>
                          </a:solidFill>
                          <a:effectLst/>
                          <a:latin typeface="+mn-lt"/>
                          <a:ea typeface="+mn-ea"/>
                          <a:cs typeface="+mn-cs"/>
                        </a:rPr>
                        <a:t>ProFound</a:t>
                      </a:r>
                      <a:r>
                        <a:rPr lang="en-US" sz="1300" b="0" kern="1200" dirty="0">
                          <a:solidFill>
                            <a:schemeClr val="tx1"/>
                          </a:solidFill>
                          <a:effectLst/>
                          <a:latin typeface="+mn-lt"/>
                          <a:ea typeface="+mn-ea"/>
                          <a:cs typeface="+mn-cs"/>
                        </a:rPr>
                        <a:t> Therapeutics, Radius Health Inc, Regeneron Pharmaceuticals Inc, Relay Therapeutics, Repertoire Immune Medicines, </a:t>
                      </a:r>
                      <a:r>
                        <a:rPr lang="en-US" sz="1300" b="0" kern="1200" dirty="0" err="1">
                          <a:solidFill>
                            <a:schemeClr val="tx1"/>
                          </a:solidFill>
                          <a:effectLst/>
                          <a:latin typeface="+mn-lt"/>
                          <a:ea typeface="+mn-ea"/>
                          <a:cs typeface="+mn-cs"/>
                        </a:rPr>
                        <a:t>Seagen</a:t>
                      </a:r>
                      <a:r>
                        <a:rPr lang="en-US" sz="1300" b="0" kern="1200" dirty="0">
                          <a:solidFill>
                            <a:schemeClr val="tx1"/>
                          </a:solidFill>
                          <a:effectLst/>
                          <a:latin typeface="+mn-lt"/>
                          <a:ea typeface="+mn-ea"/>
                          <a:cs typeface="+mn-cs"/>
                        </a:rPr>
                        <a:t> Inc, </a:t>
                      </a:r>
                      <a:r>
                        <a:rPr lang="en-US" sz="1300" b="0" kern="1200" dirty="0" err="1">
                          <a:solidFill>
                            <a:schemeClr val="tx1"/>
                          </a:solidFill>
                          <a:effectLst/>
                          <a:latin typeface="+mn-lt"/>
                          <a:ea typeface="+mn-ea"/>
                          <a:cs typeface="+mn-cs"/>
                        </a:rPr>
                        <a:t>Sermonix</a:t>
                      </a:r>
                      <a:r>
                        <a:rPr lang="en-US" sz="1300" b="0" kern="1200" dirty="0">
                          <a:solidFill>
                            <a:schemeClr val="tx1"/>
                          </a:solidFill>
                          <a:effectLst/>
                          <a:latin typeface="+mn-lt"/>
                          <a:ea typeface="+mn-ea"/>
                          <a:cs typeface="+mn-cs"/>
                        </a:rPr>
                        <a:t> Pharmaceuticals, Shattuck Labs, </a:t>
                      </a:r>
                      <a:r>
                        <a:rPr lang="en-US" sz="1300" b="0" kern="1200" dirty="0" err="1">
                          <a:solidFill>
                            <a:schemeClr val="tx1"/>
                          </a:solidFill>
                          <a:effectLst/>
                          <a:latin typeface="+mn-lt"/>
                          <a:ea typeface="+mn-ea"/>
                          <a:cs typeface="+mn-cs"/>
                        </a:rPr>
                        <a:t>Stemline</a:t>
                      </a:r>
                      <a:r>
                        <a:rPr lang="en-US" sz="1300" b="0" kern="1200" dirty="0">
                          <a:solidFill>
                            <a:schemeClr val="tx1"/>
                          </a:solidFill>
                          <a:effectLst/>
                          <a:latin typeface="+mn-lt"/>
                          <a:ea typeface="+mn-ea"/>
                          <a:cs typeface="+mn-cs"/>
                        </a:rPr>
                        <a:t> Therapeutics Inc, Sutro Biopharma, </a:t>
                      </a:r>
                      <a:r>
                        <a:rPr lang="en-US" sz="1300" b="0" kern="1200" dirty="0" err="1">
                          <a:solidFill>
                            <a:schemeClr val="tx1"/>
                          </a:solidFill>
                          <a:effectLst/>
                          <a:latin typeface="+mn-lt"/>
                          <a:ea typeface="+mn-ea"/>
                          <a:cs typeface="+mn-cs"/>
                        </a:rPr>
                        <a:t>Syndax</a:t>
                      </a:r>
                      <a:r>
                        <a:rPr lang="en-US" sz="1300" b="0" kern="1200" dirty="0">
                          <a:solidFill>
                            <a:schemeClr val="tx1"/>
                          </a:solidFill>
                          <a:effectLst/>
                          <a:latin typeface="+mn-lt"/>
                          <a:ea typeface="+mn-ea"/>
                          <a:cs typeface="+mn-cs"/>
                        </a:rPr>
                        <a:t> Pharmaceuticals, Syros Pharmaceuticals Inc, Taiho Oncology Inc, Takeda Pharmaceuticals USA Inc, </a:t>
                      </a:r>
                      <a:r>
                        <a:rPr lang="en-US" sz="1300" b="0" kern="1200" dirty="0" err="1">
                          <a:solidFill>
                            <a:schemeClr val="tx1"/>
                          </a:solidFill>
                          <a:effectLst/>
                          <a:latin typeface="+mn-lt"/>
                          <a:ea typeface="+mn-ea"/>
                          <a:cs typeface="+mn-cs"/>
                        </a:rPr>
                        <a:t>Tesaro</a:t>
                      </a:r>
                      <a:r>
                        <a:rPr lang="en-US" sz="1300" b="0" kern="1200" dirty="0">
                          <a:solidFill>
                            <a:schemeClr val="tx1"/>
                          </a:solidFill>
                          <a:effectLst/>
                          <a:latin typeface="+mn-lt"/>
                          <a:ea typeface="+mn-ea"/>
                          <a:cs typeface="+mn-cs"/>
                        </a:rPr>
                        <a:t>, A GSK Company, </a:t>
                      </a:r>
                      <a:r>
                        <a:rPr lang="en-US" sz="1300" b="0" kern="1200" dirty="0" err="1">
                          <a:solidFill>
                            <a:schemeClr val="tx1"/>
                          </a:solidFill>
                          <a:effectLst/>
                          <a:latin typeface="+mn-lt"/>
                          <a:ea typeface="+mn-ea"/>
                          <a:cs typeface="+mn-cs"/>
                        </a:rPr>
                        <a:t>Tolmar</a:t>
                      </a:r>
                      <a:r>
                        <a:rPr lang="en-US" sz="1300" b="0" kern="1200" dirty="0">
                          <a:solidFill>
                            <a:schemeClr val="tx1"/>
                          </a:solidFill>
                          <a:effectLst/>
                          <a:latin typeface="+mn-lt"/>
                          <a:ea typeface="+mn-ea"/>
                          <a:cs typeface="+mn-cs"/>
                        </a:rPr>
                        <a:t>, </a:t>
                      </a:r>
                      <a:r>
                        <a:rPr lang="en-US" sz="1300" b="0" kern="1200" dirty="0" err="1">
                          <a:solidFill>
                            <a:schemeClr val="tx1"/>
                          </a:solidFill>
                          <a:effectLst/>
                          <a:latin typeface="+mn-lt"/>
                          <a:ea typeface="+mn-ea"/>
                          <a:cs typeface="+mn-cs"/>
                        </a:rPr>
                        <a:t>Transcenta</a:t>
                      </a:r>
                      <a:r>
                        <a:rPr lang="en-US" sz="1300" b="0" kern="1200" dirty="0">
                          <a:solidFill>
                            <a:schemeClr val="tx1"/>
                          </a:solidFill>
                          <a:effectLst/>
                          <a:latin typeface="+mn-lt"/>
                          <a:ea typeface="+mn-ea"/>
                          <a:cs typeface="+mn-cs"/>
                        </a:rPr>
                        <a:t>, Treadwell Therapeutics, </a:t>
                      </a:r>
                      <a:r>
                        <a:rPr lang="en-US" sz="1300" b="0" kern="1200" dirty="0" err="1">
                          <a:solidFill>
                            <a:schemeClr val="tx1"/>
                          </a:solidFill>
                          <a:effectLst/>
                          <a:latin typeface="+mn-lt"/>
                          <a:ea typeface="+mn-ea"/>
                          <a:cs typeface="+mn-cs"/>
                        </a:rPr>
                        <a:t>Verastem</a:t>
                      </a:r>
                      <a:r>
                        <a:rPr lang="en-US" sz="1300" b="0" kern="1200" dirty="0">
                          <a:solidFill>
                            <a:schemeClr val="tx1"/>
                          </a:solidFill>
                          <a:effectLst/>
                          <a:latin typeface="+mn-lt"/>
                          <a:ea typeface="+mn-ea"/>
                          <a:cs typeface="+mn-cs"/>
                        </a:rPr>
                        <a:t> Inc, Zenith Epigenetics, </a:t>
                      </a:r>
                      <a:r>
                        <a:rPr lang="en-US" sz="1300" b="0" kern="1200" dirty="0" err="1">
                          <a:solidFill>
                            <a:schemeClr val="tx1"/>
                          </a:solidFill>
                          <a:effectLst/>
                          <a:latin typeface="+mn-lt"/>
                          <a:ea typeface="+mn-ea"/>
                          <a:cs typeface="+mn-cs"/>
                        </a:rPr>
                        <a:t>Zymeworks</a:t>
                      </a:r>
                      <a:r>
                        <a:rPr lang="en-US" sz="1300" b="0" kern="1200" dirty="0">
                          <a:solidFill>
                            <a:schemeClr val="tx1"/>
                          </a:solidFill>
                          <a:effectLst/>
                          <a:latin typeface="+mn-lt"/>
                          <a:ea typeface="+mn-ea"/>
                          <a:cs typeface="+mn-cs"/>
                        </a:rPr>
                        <a:t>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2951636"/>
                  </a:ext>
                </a:extLst>
              </a:tr>
              <a:tr h="431447">
                <a:tc>
                  <a:txBody>
                    <a:bodyPr/>
                    <a:lstStyle/>
                    <a:p>
                      <a:r>
                        <a:rPr lang="en-US" sz="1300" b="1" kern="1200" dirty="0">
                          <a:solidFill>
                            <a:schemeClr val="tx1"/>
                          </a:solidFill>
                          <a:effectLst/>
                          <a:latin typeface="+mn-lt"/>
                          <a:ea typeface="+mn-ea"/>
                          <a:cs typeface="+mn-cs"/>
                        </a:rPr>
                        <a:t>Nonrelevant Financial Relationships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300" b="0" kern="1200" dirty="0">
                          <a:solidFill>
                            <a:schemeClr val="tx1"/>
                          </a:solidFill>
                          <a:effectLst/>
                          <a:latin typeface="+mn-lt"/>
                          <a:ea typeface="+mn-ea"/>
                          <a:cs typeface="+mn-cs"/>
                        </a:rPr>
                        <a:t>Dana-Farber Cancer Institute</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28685236"/>
                  </a:ext>
                </a:extLst>
              </a:tr>
            </a:tbl>
          </a:graphicData>
        </a:graphic>
      </p:graphicFrame>
    </p:spTree>
    <p:custDataLst>
      <p:tags r:id="rId1"/>
    </p:custDataLst>
    <p:extLst>
      <p:ext uri="{BB962C8B-B14F-4D97-AF65-F5344CB8AC3E}">
        <p14:creationId xmlns:p14="http://schemas.microsoft.com/office/powerpoint/2010/main" val="25606311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715C9-FFB7-64A3-E320-79CEF536B9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2D0C7B-0DA8-ABC7-2BF1-02D28206206D}"/>
              </a:ext>
            </a:extLst>
          </p:cNvPr>
          <p:cNvSpPr>
            <a:spLocks noGrp="1"/>
          </p:cNvSpPr>
          <p:nvPr>
            <p:ph type="title"/>
          </p:nvPr>
        </p:nvSpPr>
        <p:spPr>
          <a:xfrm>
            <a:off x="916516" y="29760"/>
            <a:ext cx="10358967" cy="1383015"/>
          </a:xfrm>
        </p:spPr>
        <p:txBody>
          <a:bodyPr/>
          <a:lstStyle/>
          <a:p>
            <a:r>
              <a:rPr lang="en-US" sz="3200" dirty="0">
                <a:solidFill>
                  <a:srgbClr val="0432FF"/>
                </a:solidFill>
              </a:rPr>
              <a:t>Prof Harbeck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B2B27B46-6DCA-44DA-F8CE-956E225CB805}"/>
              </a:ext>
            </a:extLst>
          </p:cNvPr>
          <p:cNvGraphicFramePr>
            <a:graphicFrameLocks/>
          </p:cNvGraphicFramePr>
          <p:nvPr>
            <p:extLst>
              <p:ext uri="{D42A27DB-BD31-4B8C-83A1-F6EECF244321}">
                <p14:modId xmlns:p14="http://schemas.microsoft.com/office/powerpoint/2010/main" val="2575618094"/>
              </p:ext>
            </p:extLst>
          </p:nvPr>
        </p:nvGraphicFramePr>
        <p:xfrm>
          <a:off x="1173807" y="1556792"/>
          <a:ext cx="10093540" cy="4248472"/>
        </p:xfrm>
        <a:graphic>
          <a:graphicData uri="http://schemas.openxmlformats.org/drawingml/2006/table">
            <a:tbl>
              <a:tblPr firstRow="1" bandRow="1">
                <a:tableStyleId>{F2DE63D5-997A-4646-A377-4702673A728D}</a:tableStyleId>
              </a:tblPr>
              <a:tblGrid>
                <a:gridCol w="2532957">
                  <a:extLst>
                    <a:ext uri="{9D8B030D-6E8A-4147-A177-3AD203B41FA5}">
                      <a16:colId xmlns:a16="http://schemas.microsoft.com/office/drawing/2014/main" val="20000"/>
                    </a:ext>
                  </a:extLst>
                </a:gridCol>
                <a:gridCol w="7560583">
                  <a:extLst>
                    <a:ext uri="{9D8B030D-6E8A-4147-A177-3AD203B41FA5}">
                      <a16:colId xmlns:a16="http://schemas.microsoft.com/office/drawing/2014/main" val="20001"/>
                    </a:ext>
                  </a:extLst>
                </a:gridCol>
              </a:tblGrid>
              <a:tr h="1089727">
                <a:tc>
                  <a:txBody>
                    <a:bodyPr/>
                    <a:lstStyle/>
                    <a:p>
                      <a:r>
                        <a:rPr lang="en-US" sz="1800" b="1" kern="1200" dirty="0">
                          <a:solidFill>
                            <a:schemeClr val="tx1"/>
                          </a:solidFill>
                          <a:effectLst/>
                          <a:latin typeface="+mn-lt"/>
                          <a:ea typeface="+mn-ea"/>
                          <a:cs typeface="+mn-cs"/>
                        </a:rPr>
                        <a:t>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Exact Sciences Corporation, Sandoz Inc, a Novartis Division</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1052915">
                <a:tc>
                  <a:txBody>
                    <a:bodyPr/>
                    <a:lstStyle/>
                    <a:p>
                      <a:r>
                        <a:rPr lang="en-US" sz="1800" b="1" kern="1200" dirty="0">
                          <a:solidFill>
                            <a:schemeClr val="tx1"/>
                          </a:solidFill>
                          <a:effectLst/>
                          <a:latin typeface="+mn-lt"/>
                          <a:ea typeface="+mn-ea"/>
                          <a:cs typeface="+mn-cs"/>
                        </a:rPr>
                        <a:t>Data and Safety Monitoring Boards/Committees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Gilead Sciences Inc, IQVIA, Roche Laboratories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262545"/>
                  </a:ext>
                </a:extLst>
              </a:tr>
              <a:tr h="1052915">
                <a:tc>
                  <a:txBody>
                    <a:bodyPr/>
                    <a:lstStyle/>
                    <a:p>
                      <a:r>
                        <a:rPr lang="en-US" sz="1800" b="1" kern="1200" dirty="0">
                          <a:solidFill>
                            <a:schemeClr val="tx1"/>
                          </a:solidFill>
                          <a:effectLst/>
                          <a:latin typeface="+mn-lt"/>
                          <a:ea typeface="+mn-ea"/>
                          <a:cs typeface="+mn-cs"/>
                        </a:rPr>
                        <a:t>Speakers Bureaus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Daiichi Sankyo Inc, Gilead Sciences Inc, Lilly, Menarini Group, MSD, Novartis, Pfizer Inc, Pierre Fabre, Roche Laboratories Inc, </a:t>
                      </a:r>
                      <a:r>
                        <a:rPr lang="en-US" sz="1800" b="0" kern="1200" dirty="0" err="1">
                          <a:solidFill>
                            <a:schemeClr val="tx1"/>
                          </a:solidFill>
                          <a:effectLst/>
                          <a:latin typeface="+mn-lt"/>
                          <a:ea typeface="+mn-ea"/>
                          <a:cs typeface="+mn-cs"/>
                        </a:rPr>
                        <a:t>Stemline</a:t>
                      </a:r>
                      <a:r>
                        <a:rPr lang="en-US" sz="1800" b="0" kern="1200" dirty="0">
                          <a:solidFill>
                            <a:schemeClr val="tx1"/>
                          </a:solidFill>
                          <a:effectLst/>
                          <a:latin typeface="+mn-lt"/>
                          <a:ea typeface="+mn-ea"/>
                          <a:cs typeface="+mn-cs"/>
                        </a:rPr>
                        <a:t> Therapeutics Inc, </a:t>
                      </a:r>
                      <a:r>
                        <a:rPr lang="en-US" sz="1800" b="0" kern="1200" dirty="0" err="1">
                          <a:solidFill>
                            <a:schemeClr val="tx1"/>
                          </a:solidFill>
                          <a:effectLst/>
                          <a:latin typeface="+mn-lt"/>
                          <a:ea typeface="+mn-ea"/>
                          <a:cs typeface="+mn-cs"/>
                        </a:rPr>
                        <a:t>Viatris</a:t>
                      </a:r>
                      <a:r>
                        <a:rPr lang="en-US" sz="1800" b="0" kern="1200" dirty="0">
                          <a:solidFill>
                            <a:schemeClr val="tx1"/>
                          </a:solidFill>
                          <a:effectLst/>
                          <a:latin typeface="+mn-lt"/>
                          <a:ea typeface="+mn-ea"/>
                          <a:cs typeface="+mn-cs"/>
                        </a:rPr>
                        <a:t>, </a:t>
                      </a:r>
                      <a:r>
                        <a:rPr lang="en-US" sz="1800" b="0" kern="1200" dirty="0" err="1">
                          <a:solidFill>
                            <a:schemeClr val="tx1"/>
                          </a:solidFill>
                          <a:effectLst/>
                          <a:latin typeface="+mn-lt"/>
                          <a:ea typeface="+mn-ea"/>
                          <a:cs typeface="+mn-cs"/>
                        </a:rPr>
                        <a:t>Zuellig</a:t>
                      </a:r>
                      <a:r>
                        <a:rPr lang="en-US" sz="1800" b="0" kern="1200" dirty="0">
                          <a:solidFill>
                            <a:schemeClr val="tx1"/>
                          </a:solidFill>
                          <a:effectLst/>
                          <a:latin typeface="+mn-lt"/>
                          <a:ea typeface="+mn-ea"/>
                          <a:cs typeface="+mn-cs"/>
                        </a:rPr>
                        <a:t> Pharma</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40787914"/>
                  </a:ext>
                </a:extLst>
              </a:tr>
              <a:tr h="1052915">
                <a:tc>
                  <a:txBody>
                    <a:bodyPr/>
                    <a:lstStyle/>
                    <a:p>
                      <a:r>
                        <a:rPr lang="en-US" sz="1800" b="1" kern="1200" dirty="0">
                          <a:solidFill>
                            <a:schemeClr val="tx1"/>
                          </a:solidFill>
                          <a:effectLst/>
                          <a:latin typeface="+mn-lt"/>
                          <a:ea typeface="+mn-ea"/>
                          <a:cs typeface="+mn-cs"/>
                        </a:rPr>
                        <a:t>Nonrelevant Financial Relationships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West German Study Group (WSG)</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978947"/>
                  </a:ext>
                </a:extLst>
              </a:tr>
            </a:tbl>
          </a:graphicData>
        </a:graphic>
      </p:graphicFrame>
    </p:spTree>
    <p:custDataLst>
      <p:tags r:id="rId1"/>
    </p:custDataLst>
    <p:extLst>
      <p:ext uri="{BB962C8B-B14F-4D97-AF65-F5344CB8AC3E}">
        <p14:creationId xmlns:p14="http://schemas.microsoft.com/office/powerpoint/2010/main" val="31561544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DA6D8-6BEC-330D-7005-154CB618C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136D2-BF3A-9E83-E26C-522F98AEB807}"/>
              </a:ext>
            </a:extLst>
          </p:cNvPr>
          <p:cNvSpPr>
            <a:spLocks noGrp="1"/>
          </p:cNvSpPr>
          <p:nvPr>
            <p:ph type="title"/>
          </p:nvPr>
        </p:nvSpPr>
        <p:spPr>
          <a:xfrm>
            <a:off x="916516" y="29760"/>
            <a:ext cx="10358967" cy="1383015"/>
          </a:xfrm>
        </p:spPr>
        <p:txBody>
          <a:bodyPr/>
          <a:lstStyle/>
          <a:p>
            <a:r>
              <a:rPr lang="en-US" sz="3200" dirty="0">
                <a:solidFill>
                  <a:srgbClr val="0432FF"/>
                </a:solidFill>
              </a:rPr>
              <a:t>Dr Rugo — Disclosures</a:t>
            </a:r>
            <a:br>
              <a:rPr lang="en-US" sz="3200" dirty="0">
                <a:solidFill>
                  <a:srgbClr val="0432FF"/>
                </a:solidFill>
              </a:rPr>
            </a:br>
            <a:r>
              <a:rPr lang="en-US" sz="3200" dirty="0">
                <a:solidFill>
                  <a:srgbClr val="0432FF"/>
                </a:solidFill>
              </a:rPr>
              <a:t>Moderator</a:t>
            </a:r>
          </a:p>
        </p:txBody>
      </p:sp>
      <p:graphicFrame>
        <p:nvGraphicFramePr>
          <p:cNvPr id="5" name="Content Placeholder 3">
            <a:extLst>
              <a:ext uri="{FF2B5EF4-FFF2-40B4-BE49-F238E27FC236}">
                <a16:creationId xmlns:a16="http://schemas.microsoft.com/office/drawing/2014/main" id="{DC378007-8BE1-6265-B4E8-4F8F24532136}"/>
              </a:ext>
            </a:extLst>
          </p:cNvPr>
          <p:cNvGraphicFramePr>
            <a:graphicFrameLocks/>
          </p:cNvGraphicFramePr>
          <p:nvPr>
            <p:extLst>
              <p:ext uri="{D42A27DB-BD31-4B8C-83A1-F6EECF244321}">
                <p14:modId xmlns:p14="http://schemas.microsoft.com/office/powerpoint/2010/main" val="1975208843"/>
              </p:ext>
            </p:extLst>
          </p:nvPr>
        </p:nvGraphicFramePr>
        <p:xfrm>
          <a:off x="983432" y="1700808"/>
          <a:ext cx="9865096" cy="3714552"/>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200800">
                  <a:extLst>
                    <a:ext uri="{9D8B030D-6E8A-4147-A177-3AD203B41FA5}">
                      <a16:colId xmlns:a16="http://schemas.microsoft.com/office/drawing/2014/main" val="20001"/>
                    </a:ext>
                  </a:extLst>
                </a:gridCol>
              </a:tblGrid>
              <a:tr h="1008112">
                <a:tc>
                  <a:txBody>
                    <a:bodyPr/>
                    <a:lstStyle/>
                    <a:p>
                      <a:r>
                        <a:rPr lang="en-US" sz="1800" b="1" kern="1200" dirty="0">
                          <a:solidFill>
                            <a:schemeClr val="tx1"/>
                          </a:solidFill>
                          <a:effectLst/>
                          <a:latin typeface="+mn-lt"/>
                          <a:ea typeface="+mn-ea"/>
                          <a:cs typeface="+mn-cs"/>
                        </a:rPr>
                        <a:t>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BioNTech SE, Bristol Myers Squibb, </a:t>
                      </a:r>
                      <a:r>
                        <a:rPr lang="en-US" sz="1800" b="0" kern="1200" dirty="0" err="1">
                          <a:solidFill>
                            <a:schemeClr val="tx1"/>
                          </a:solidFill>
                          <a:effectLst/>
                          <a:latin typeface="+mn-lt"/>
                          <a:ea typeface="+mn-ea"/>
                          <a:cs typeface="+mn-cs"/>
                        </a:rPr>
                        <a:t>Helsinn</a:t>
                      </a:r>
                      <a:r>
                        <a:rPr lang="en-US" sz="1800" b="0" kern="1200" dirty="0">
                          <a:solidFill>
                            <a:schemeClr val="tx1"/>
                          </a:solidFill>
                          <a:effectLst/>
                          <a:latin typeface="+mn-lt"/>
                          <a:ea typeface="+mn-ea"/>
                          <a:cs typeface="+mn-cs"/>
                        </a:rPr>
                        <a:t> Therapeutics (US) Inc, Napo Pharmaceuticals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1353220">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err="1">
                          <a:solidFill>
                            <a:schemeClr val="tx1"/>
                          </a:solidFill>
                          <a:effectLst/>
                          <a:latin typeface="+mn-lt"/>
                          <a:ea typeface="+mn-ea"/>
                          <a:cs typeface="+mn-cs"/>
                        </a:rPr>
                        <a:t>Ambrx</a:t>
                      </a:r>
                      <a:r>
                        <a:rPr lang="en-US" sz="1800" b="0" kern="1200" dirty="0">
                          <a:solidFill>
                            <a:schemeClr val="tx1"/>
                          </a:solidFill>
                          <a:effectLst/>
                          <a:latin typeface="+mn-lt"/>
                          <a:ea typeface="+mn-ea"/>
                          <a:cs typeface="+mn-cs"/>
                        </a:rPr>
                        <a:t>, AstraZeneca Pharmaceuticals LP, Daiichi Sankyo Inc, Genentech, a member of the Roche Group, Gilead Sciences Inc, Lilly, Merck, Novartis, Pfizer Inc, </a:t>
                      </a:r>
                      <a:r>
                        <a:rPr lang="en-US" sz="1800" b="0" kern="1200" dirty="0" err="1">
                          <a:solidFill>
                            <a:schemeClr val="tx1"/>
                          </a:solidFill>
                          <a:effectLst/>
                          <a:latin typeface="+mn-lt"/>
                          <a:ea typeface="+mn-ea"/>
                          <a:cs typeface="+mn-cs"/>
                        </a:rPr>
                        <a:t>Stemline</a:t>
                      </a:r>
                      <a:r>
                        <a:rPr lang="en-US" sz="1800" b="0" kern="1200" dirty="0">
                          <a:solidFill>
                            <a:schemeClr val="tx1"/>
                          </a:solidFill>
                          <a:effectLst/>
                          <a:latin typeface="+mn-lt"/>
                          <a:ea typeface="+mn-ea"/>
                          <a:cs typeface="+mn-cs"/>
                        </a:rPr>
                        <a:t> Therapeutics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54698226"/>
                  </a:ext>
                </a:extLst>
              </a:tr>
              <a:tr h="1353220">
                <a:tc>
                  <a:txBody>
                    <a:bodyPr/>
                    <a:lstStyle/>
                    <a:p>
                      <a:r>
                        <a:rPr lang="en-US" sz="1800" b="1" kern="1200" dirty="0">
                          <a:solidFill>
                            <a:schemeClr val="tx1"/>
                          </a:solidFill>
                          <a:effectLst/>
                          <a:latin typeface="+mn-lt"/>
                          <a:ea typeface="+mn-ea"/>
                          <a:cs typeface="+mn-cs"/>
                        </a:rPr>
                        <a:t>Research Funding </a:t>
                      </a:r>
                      <a:br>
                        <a:rPr lang="en-US" sz="1800" b="1" kern="1200" dirty="0">
                          <a:solidFill>
                            <a:schemeClr val="tx1"/>
                          </a:solidFill>
                          <a:effectLst/>
                          <a:latin typeface="+mn-lt"/>
                          <a:ea typeface="+mn-ea"/>
                          <a:cs typeface="+mn-cs"/>
                        </a:rPr>
                      </a:br>
                      <a:r>
                        <a:rPr lang="en-US" sz="1800" b="1" kern="1200" dirty="0">
                          <a:solidFill>
                            <a:schemeClr val="tx1"/>
                          </a:solidFill>
                          <a:effectLst/>
                          <a:latin typeface="+mn-lt"/>
                          <a:ea typeface="+mn-ea"/>
                          <a:cs typeface="+mn-cs"/>
                        </a:rPr>
                        <a:t>(to Institution)</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ALX Oncology, Bicycle Therapeutics, Genentech, a member of the Roche Group, </a:t>
                      </a:r>
                      <a:r>
                        <a:rPr lang="en-US" sz="1800" b="0" kern="1200" dirty="0" err="1">
                          <a:solidFill>
                            <a:schemeClr val="tx1"/>
                          </a:solidFill>
                          <a:effectLst/>
                          <a:latin typeface="+mn-lt"/>
                          <a:ea typeface="+mn-ea"/>
                          <a:cs typeface="+mn-cs"/>
                        </a:rPr>
                        <a:t>Mabwell</a:t>
                      </a:r>
                      <a:r>
                        <a:rPr lang="en-US" sz="1800" b="0" kern="1200" dirty="0">
                          <a:solidFill>
                            <a:schemeClr val="tx1"/>
                          </a:solidFill>
                          <a:effectLst/>
                          <a:latin typeface="+mn-lt"/>
                          <a:ea typeface="+mn-ea"/>
                          <a:cs typeface="+mn-cs"/>
                        </a:rPr>
                        <a:t> Therapeutics Inc, Merck, Pfizer Inc, Phoenix Molecular Designs, Relay Therapeutics, </a:t>
                      </a:r>
                      <a:r>
                        <a:rPr lang="en-US" sz="1800" b="0" kern="1200" dirty="0" err="1">
                          <a:solidFill>
                            <a:schemeClr val="tx1"/>
                          </a:solidFill>
                          <a:effectLst/>
                          <a:latin typeface="+mn-lt"/>
                          <a:ea typeface="+mn-ea"/>
                          <a:cs typeface="+mn-cs"/>
                        </a:rPr>
                        <a:t>Stemline</a:t>
                      </a:r>
                      <a:r>
                        <a:rPr lang="en-US" sz="1800" b="0" kern="1200" dirty="0">
                          <a:solidFill>
                            <a:schemeClr val="tx1"/>
                          </a:solidFill>
                          <a:effectLst/>
                          <a:latin typeface="+mn-lt"/>
                          <a:ea typeface="+mn-ea"/>
                          <a:cs typeface="+mn-cs"/>
                        </a:rPr>
                        <a:t> Therapeutics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26856579"/>
                  </a:ext>
                </a:extLst>
              </a:tr>
            </a:tbl>
          </a:graphicData>
        </a:graphic>
      </p:graphicFrame>
    </p:spTree>
    <p:custDataLst>
      <p:tags r:id="rId1"/>
    </p:custDataLst>
    <p:extLst>
      <p:ext uri="{BB962C8B-B14F-4D97-AF65-F5344CB8AC3E}">
        <p14:creationId xmlns:p14="http://schemas.microsoft.com/office/powerpoint/2010/main" val="28313271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A6C8-C92E-A241-858C-742836094465}"/>
              </a:ext>
            </a:extLst>
          </p:cNvPr>
          <p:cNvSpPr>
            <a:spLocks noGrp="1"/>
          </p:cNvSpPr>
          <p:nvPr>
            <p:ph type="title"/>
          </p:nvPr>
        </p:nvSpPr>
        <p:spPr>
          <a:xfrm>
            <a:off x="912286" y="53752"/>
            <a:ext cx="10358967" cy="926976"/>
          </a:xfrm>
        </p:spPr>
        <p:txBody>
          <a:bodyPr/>
          <a:lstStyle/>
          <a:p>
            <a:r>
              <a:rPr lang="en-US" dirty="0"/>
              <a:t>Research To Practice President Neil Love, MD — Disclosures</a:t>
            </a:r>
          </a:p>
        </p:txBody>
      </p:sp>
      <p:sp>
        <p:nvSpPr>
          <p:cNvPr id="6" name="Content Placeholder 2">
            <a:extLst>
              <a:ext uri="{FF2B5EF4-FFF2-40B4-BE49-F238E27FC236}">
                <a16:creationId xmlns:a16="http://schemas.microsoft.com/office/drawing/2014/main" id="{CDE0B523-DC14-3BCC-7832-17E26722FB0E}"/>
              </a:ext>
            </a:extLst>
          </p:cNvPr>
          <p:cNvSpPr>
            <a:spLocks noGrp="1"/>
          </p:cNvSpPr>
          <p:nvPr>
            <p:ph idx="1"/>
          </p:nvPr>
        </p:nvSpPr>
        <p:spPr>
          <a:xfrm>
            <a:off x="563255" y="1124744"/>
            <a:ext cx="11005353" cy="4799013"/>
          </a:xfrm>
        </p:spPr>
        <p:txBody>
          <a:bodyPr/>
          <a:lstStyle/>
          <a:p>
            <a:pPr marL="98425" indent="0">
              <a:lnSpc>
                <a:spcPct val="100000"/>
              </a:lnSpc>
              <a:buNone/>
            </a:pPr>
            <a:r>
              <a:rPr lang="en-US" sz="1850" dirty="0"/>
              <a:t>Dr Love </a:t>
            </a:r>
            <a:r>
              <a:rPr lang="en-US" sz="1850" b="0" dirty="0"/>
              <a:t>is president and CEO of Research To Practice. Research To Practice receives funds in the form of educational grants to develop CME activities from the following companies: Aadi Bioscience, AbbVie Inc, ADC Therapeutics, </a:t>
            </a:r>
            <a:r>
              <a:rPr lang="en-US" sz="1850" b="0" dirty="0" err="1"/>
              <a:t>Agendia</a:t>
            </a:r>
            <a:r>
              <a:rPr lang="en-US" sz="1850" b="0" dirty="0"/>
              <a:t> Inc, Alexion Pharmaceuticals, Amgen Inc, Array BioPharma Inc, a subsidiary of Pfizer Inc, </a:t>
            </a:r>
            <a:r>
              <a:rPr lang="en-US" sz="1850" b="0" dirty="0" err="1"/>
              <a:t>Arvinas</a:t>
            </a:r>
            <a:r>
              <a:rPr lang="en-US" sz="1850" b="0" dirty="0"/>
              <a:t>, Astellas, AstraZeneca Pharmaceuticals LP, Aveo Pharmaceuticals, Bayer HealthCare Pharmaceuticals, </a:t>
            </a:r>
            <a:r>
              <a:rPr lang="en-US" sz="1850" b="0" dirty="0" err="1"/>
              <a:t>BeOne</a:t>
            </a:r>
            <a:r>
              <a:rPr lang="en-US" sz="1850" b="0" dirty="0"/>
              <a:t>, Biotheranostics Inc, A Hologic Company, Black Diamond Therapeutics Inc, Blueprint Medicines, Boehringer Ingelheim Pharmaceuticals Inc, Bristol Myers Squibb, </a:t>
            </a:r>
            <a:r>
              <a:rPr lang="en-US" sz="1850" b="0" dirty="0" err="1"/>
              <a:t>Celcuity</a:t>
            </a:r>
            <a:r>
              <a:rPr lang="en-US" sz="1850" b="0" dirty="0"/>
              <a:t>, Clovis Oncology, </a:t>
            </a:r>
            <a:r>
              <a:rPr lang="en-US" sz="1850" b="0" dirty="0" err="1"/>
              <a:t>Coherus</a:t>
            </a:r>
            <a:r>
              <a:rPr lang="en-US" sz="1850" b="0" dirty="0"/>
              <a:t> </a:t>
            </a:r>
            <a:r>
              <a:rPr lang="en-US" sz="1850" b="0" dirty="0" err="1"/>
              <a:t>BioSciences</a:t>
            </a:r>
            <a:r>
              <a:rPr lang="en-US" sz="1850" b="0" dirty="0"/>
              <a:t>, </a:t>
            </a:r>
            <a:r>
              <a:rPr lang="en-US" sz="1850" b="0" dirty="0" err="1"/>
              <a:t>Corcept</a:t>
            </a:r>
            <a:r>
              <a:rPr lang="en-US" sz="1850" b="0" dirty="0"/>
              <a:t> Therapeutics Inc, CTI BioPharma, a Sobi Company, Daiichi Sankyo Inc, Eisai Inc, Elevation Oncology Inc, Exact Sciences Corporation, Exelixis Inc, Genentech, a member of the Roche Group, Genmab US Inc, Geron Corporation, Gilead Sciences Inc, GSK, </a:t>
            </a:r>
            <a:r>
              <a:rPr lang="en-US" sz="1850" b="0" dirty="0" err="1"/>
              <a:t>Helsinn</a:t>
            </a:r>
            <a:r>
              <a:rPr lang="en-US" sz="1850" b="0" dirty="0"/>
              <a:t> Therapeutics (US) Inc, </a:t>
            </a:r>
            <a:r>
              <a:rPr lang="en-US" sz="1850" b="0" dirty="0" err="1"/>
              <a:t>ImmunoGen</a:t>
            </a:r>
            <a:r>
              <a:rPr lang="en-US" sz="1850" b="0" dirty="0"/>
              <a:t> Inc, Incyte Corporation, Ipsen Biopharmaceuticals Inc, Jazz Pharmaceuticals Inc, Johnson &amp; Johnson, </a:t>
            </a:r>
            <a:r>
              <a:rPr lang="en-US" sz="1850" b="0" dirty="0" err="1"/>
              <a:t>Karyopharm</a:t>
            </a:r>
            <a:r>
              <a:rPr lang="en-US" sz="1850" b="0" dirty="0"/>
              <a:t> Therapeutics, Kite, A Gilead Company, Kura Oncology, Legend Biotech, Lilly, MEI Pharma Inc, Merck, Mersana Therapeutics Inc, Mirati Therapeutics Inc, Mural Oncology Inc, Natera Inc, Novartis, Novartis Pharmaceuticals Corporation on behalf of Advanced Accelerator Applications, </a:t>
            </a:r>
            <a:r>
              <a:rPr lang="en-US" sz="1850" b="0" dirty="0" err="1"/>
              <a:t>Novocure</a:t>
            </a:r>
            <a:r>
              <a:rPr lang="en-US" sz="1850" b="0" dirty="0"/>
              <a:t> Inc, </a:t>
            </a:r>
            <a:r>
              <a:rPr lang="en-US" sz="1850" b="0" dirty="0" err="1"/>
              <a:t>Nuvalent</a:t>
            </a:r>
            <a:r>
              <a:rPr lang="en-US" sz="1850" b="0" dirty="0"/>
              <a:t>, </a:t>
            </a:r>
            <a:r>
              <a:rPr lang="en-US" sz="1850" b="0" dirty="0" err="1"/>
              <a:t>Nuvation</a:t>
            </a:r>
            <a:r>
              <a:rPr lang="en-US" sz="1850" b="0" dirty="0"/>
              <a:t> Bio Inc, Pfizer Inc, Pharmacyclics LLC, an AbbVie Company, Puma Biotechnology Inc, Regeneron Pharmaceuticals Inc, Revolution Medicines Inc, Rigel Pharmaceuticals Inc, R-Pharm US, Sanofi, </a:t>
            </a:r>
            <a:r>
              <a:rPr lang="en-US" sz="1850" b="0" dirty="0" err="1"/>
              <a:t>Seagen</a:t>
            </a:r>
            <a:r>
              <a:rPr lang="en-US" sz="1850" b="0" dirty="0"/>
              <a:t> Inc, Servier Pharmaceuticals LLC, </a:t>
            </a:r>
            <a:r>
              <a:rPr lang="en-US" sz="1850" b="0" dirty="0" err="1"/>
              <a:t>SpringWorks</a:t>
            </a:r>
            <a:r>
              <a:rPr lang="en-US" sz="1850" b="0" dirty="0"/>
              <a:t> Therapeutics Inc, </a:t>
            </a:r>
            <a:r>
              <a:rPr lang="en-US" sz="1850" b="0" dirty="0" err="1"/>
              <a:t>Stemline</a:t>
            </a:r>
            <a:r>
              <a:rPr lang="en-US" sz="1850" b="0" dirty="0"/>
              <a:t> Therapeutics Inc, Sumitomo Pharma America, Summit Therapeutics, </a:t>
            </a:r>
            <a:r>
              <a:rPr lang="en-US" sz="1850" b="0" dirty="0" err="1"/>
              <a:t>Syndax</a:t>
            </a:r>
            <a:r>
              <a:rPr lang="en-US" sz="1850" b="0" dirty="0"/>
              <a:t> Pharmaceuticals, Taiho Oncology Inc, Takeda Pharmaceuticals USA Inc, </a:t>
            </a:r>
            <a:r>
              <a:rPr lang="en-US" sz="1850" b="0" dirty="0" err="1"/>
              <a:t>TerSera</a:t>
            </a:r>
            <a:r>
              <a:rPr lang="en-US" sz="1850" b="0" dirty="0"/>
              <a:t> Therapeutics LLC, and </a:t>
            </a:r>
            <a:r>
              <a:rPr lang="en-US" sz="1850" b="0" dirty="0" err="1"/>
              <a:t>Tesaro</a:t>
            </a:r>
            <a:r>
              <a:rPr lang="en-US" sz="1850" b="0" dirty="0"/>
              <a:t>, A GSK Company.</a:t>
            </a:r>
            <a:endParaRPr lang="en-US" sz="1850" b="0" dirty="0">
              <a:solidFill>
                <a:schemeClr val="tx1"/>
              </a:solidFill>
            </a:endParaRPr>
          </a:p>
        </p:txBody>
      </p:sp>
    </p:spTree>
    <p:extLst>
      <p:ext uri="{BB962C8B-B14F-4D97-AF65-F5344CB8AC3E}">
        <p14:creationId xmlns:p14="http://schemas.microsoft.com/office/powerpoint/2010/main" val="8913026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A6C8-C92E-A241-858C-742836094465}"/>
              </a:ext>
            </a:extLst>
          </p:cNvPr>
          <p:cNvSpPr>
            <a:spLocks noGrp="1"/>
          </p:cNvSpPr>
          <p:nvPr>
            <p:ph type="title"/>
          </p:nvPr>
        </p:nvSpPr>
        <p:spPr/>
        <p:txBody>
          <a:bodyPr/>
          <a:lstStyle/>
          <a:p>
            <a:r>
              <a:rPr lang="en-US" dirty="0"/>
              <a:t>Commercial Support</a:t>
            </a:r>
          </a:p>
        </p:txBody>
      </p:sp>
      <p:sp>
        <p:nvSpPr>
          <p:cNvPr id="3" name="Content Placeholder 2">
            <a:extLst>
              <a:ext uri="{FF2B5EF4-FFF2-40B4-BE49-F238E27FC236}">
                <a16:creationId xmlns:a16="http://schemas.microsoft.com/office/drawing/2014/main" id="{5DF225B5-DDBB-F04C-87FC-4A699DA2706A}"/>
              </a:ext>
            </a:extLst>
          </p:cNvPr>
          <p:cNvSpPr>
            <a:spLocks noGrp="1"/>
          </p:cNvSpPr>
          <p:nvPr>
            <p:ph idx="1"/>
          </p:nvPr>
        </p:nvSpPr>
        <p:spPr>
          <a:xfrm>
            <a:off x="1051639" y="1556793"/>
            <a:ext cx="9580865" cy="1501346"/>
          </a:xfrm>
        </p:spPr>
        <p:txBody>
          <a:bodyPr/>
          <a:lstStyle/>
          <a:p>
            <a:pPr marL="98425" indent="0">
              <a:buNone/>
            </a:pPr>
            <a:r>
              <a:rPr lang="en-US" sz="2500" b="0" dirty="0"/>
              <a:t>This activity is supported by educational grants from AstraZeneca Pharmaceuticals LP and Daiichi Sankyo Inc.</a:t>
            </a:r>
          </a:p>
        </p:txBody>
      </p:sp>
      <p:sp>
        <p:nvSpPr>
          <p:cNvPr id="4" name="Title 1">
            <a:extLst>
              <a:ext uri="{FF2B5EF4-FFF2-40B4-BE49-F238E27FC236}">
                <a16:creationId xmlns:a16="http://schemas.microsoft.com/office/drawing/2014/main" id="{74009152-E724-A64C-A30B-6758754F9324}"/>
              </a:ext>
            </a:extLst>
          </p:cNvPr>
          <p:cNvSpPr txBox="1">
            <a:spLocks/>
          </p:cNvSpPr>
          <p:nvPr/>
        </p:nvSpPr>
        <p:spPr bwMode="auto">
          <a:xfrm>
            <a:off x="912286" y="3573016"/>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3000" b="1" i="0" u="none" strike="noStrike" kern="0" cap="none" spc="0" normalizeH="0" baseline="0" noProof="0" dirty="0">
                <a:ln>
                  <a:noFill/>
                </a:ln>
                <a:solidFill>
                  <a:srgbClr val="3333FF"/>
                </a:solidFill>
                <a:effectLst/>
                <a:uLnTx/>
                <a:uFillTx/>
                <a:latin typeface="Calibri"/>
                <a:ea typeface="MS PGothic" pitchFamily="34" charset="-128"/>
                <a:cs typeface="Calibri"/>
              </a:rPr>
              <a:t>Research To Practice CME Planning Committee Members, </a:t>
            </a:r>
            <a:br>
              <a:rPr kumimoji="0" lang="en-US" sz="3000" b="1" i="0" u="none" strike="noStrike" kern="0" cap="none" spc="0" normalizeH="0" baseline="0" noProof="0" dirty="0">
                <a:ln>
                  <a:noFill/>
                </a:ln>
                <a:solidFill>
                  <a:srgbClr val="3333FF"/>
                </a:solidFill>
                <a:effectLst/>
                <a:uLnTx/>
                <a:uFillTx/>
                <a:latin typeface="Calibri"/>
                <a:ea typeface="MS PGothic" pitchFamily="34" charset="-128"/>
                <a:cs typeface="Calibri"/>
              </a:rPr>
            </a:br>
            <a:r>
              <a:rPr kumimoji="0" lang="en-US" sz="3000" b="1" i="0" u="none" strike="noStrike" kern="0" cap="none" spc="0" normalizeH="0" baseline="0" noProof="0" dirty="0">
                <a:ln>
                  <a:noFill/>
                </a:ln>
                <a:solidFill>
                  <a:srgbClr val="3333FF"/>
                </a:solidFill>
                <a:effectLst/>
                <a:uLnTx/>
                <a:uFillTx/>
                <a:latin typeface="Calibri"/>
                <a:ea typeface="MS PGothic" pitchFamily="34" charset="-128"/>
                <a:cs typeface="Calibri"/>
              </a:rPr>
              <a:t>Staff and Reviewers</a:t>
            </a:r>
          </a:p>
        </p:txBody>
      </p:sp>
      <p:sp>
        <p:nvSpPr>
          <p:cNvPr id="5" name="Content Placeholder 2">
            <a:extLst>
              <a:ext uri="{FF2B5EF4-FFF2-40B4-BE49-F238E27FC236}">
                <a16:creationId xmlns:a16="http://schemas.microsoft.com/office/drawing/2014/main" id="{148D3090-4FC7-2B40-B374-D8A89852AA83}"/>
              </a:ext>
            </a:extLst>
          </p:cNvPr>
          <p:cNvSpPr txBox="1">
            <a:spLocks/>
          </p:cNvSpPr>
          <p:nvPr/>
        </p:nvSpPr>
        <p:spPr bwMode="auto">
          <a:xfrm>
            <a:off x="912286" y="5006744"/>
            <a:ext cx="10512305" cy="11430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a:lstStyle>
          <a:p>
            <a:pPr marL="98425" lvl="0" indent="0">
              <a:buNone/>
              <a:defRPr/>
            </a:pPr>
            <a:r>
              <a:rPr kumimoji="0" lang="en-US" sz="2500" b="0" i="0" u="none" strike="noStrike" kern="0" cap="none" spc="0" normalizeH="0" baseline="0" noProof="0" dirty="0">
                <a:ln>
                  <a:noFill/>
                </a:ln>
                <a:solidFill>
                  <a:srgbClr val="000000"/>
                </a:solidFill>
                <a:effectLst/>
                <a:uLnTx/>
                <a:uFillTx/>
                <a:latin typeface="Calibri" charset="0"/>
                <a:ea typeface="MS PGothic" pitchFamily="34" charset="-128"/>
              </a:rPr>
              <a:t>Planners, scientific staff and independent reviewers for Research To Practice have no relevant </a:t>
            </a:r>
            <a:r>
              <a:rPr lang="en-US" sz="2500" b="0" kern="0" dirty="0"/>
              <a:t>financial relationships to </a:t>
            </a:r>
            <a:r>
              <a:rPr kumimoji="0" lang="en-US" sz="2500" b="0" i="0" u="none" strike="noStrike" kern="0" cap="none" spc="0" normalizeH="0" baseline="0" noProof="0" dirty="0">
                <a:ln>
                  <a:noFill/>
                </a:ln>
                <a:solidFill>
                  <a:srgbClr val="000000"/>
                </a:solidFill>
                <a:effectLst/>
                <a:uLnTx/>
                <a:uFillTx/>
                <a:latin typeface="Calibri" charset="0"/>
                <a:ea typeface="MS PGothic" pitchFamily="34" charset="-128"/>
              </a:rPr>
              <a:t>disclose.</a:t>
            </a:r>
          </a:p>
        </p:txBody>
      </p:sp>
    </p:spTree>
    <p:extLst>
      <p:ext uri="{BB962C8B-B14F-4D97-AF65-F5344CB8AC3E}">
        <p14:creationId xmlns:p14="http://schemas.microsoft.com/office/powerpoint/2010/main" val="199458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AF690AF-19BF-01A1-8D52-20A82A949FCD}"/>
              </a:ext>
            </a:extLst>
          </p:cNvPr>
          <p:cNvSpPr>
            <a:spLocks noGrp="1"/>
          </p:cNvSpPr>
          <p:nvPr>
            <p:ph idx="1"/>
          </p:nvPr>
        </p:nvSpPr>
        <p:spPr>
          <a:xfrm>
            <a:off x="1415480" y="1916832"/>
            <a:ext cx="9361040" cy="2520280"/>
          </a:xfrm>
          <a:solidFill>
            <a:srgbClr val="E9F8FD"/>
          </a:solidFill>
          <a:ln>
            <a:solidFill>
              <a:schemeClr val="tx2">
                <a:lumMod val="50000"/>
                <a:lumOff val="50000"/>
              </a:schemeClr>
            </a:solidFill>
          </a:ln>
        </p:spPr>
        <p:txBody>
          <a:bodyPr lIns="365760" rIns="365760" anchor="ctr"/>
          <a:lstStyle/>
          <a:p>
            <a:pPr marL="98425" indent="0">
              <a:lnSpc>
                <a:spcPct val="100000"/>
              </a:lnSpc>
              <a:buNone/>
            </a:pPr>
            <a:r>
              <a:rPr lang="en-US" sz="3200" dirty="0"/>
              <a:t>This educational activity contains discussion of </a:t>
            </a:r>
            <a:br>
              <a:rPr lang="en-US" sz="3200" dirty="0"/>
            </a:br>
            <a:r>
              <a:rPr lang="en-US" sz="3200" dirty="0"/>
              <a:t>non-FDA-approved uses of agents and regimens. Please refer to official prescribing information for each product for approved indications. </a:t>
            </a:r>
          </a:p>
        </p:txBody>
      </p:sp>
    </p:spTree>
    <p:extLst>
      <p:ext uri="{BB962C8B-B14F-4D97-AF65-F5344CB8AC3E}">
        <p14:creationId xmlns:p14="http://schemas.microsoft.com/office/powerpoint/2010/main" val="40671944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6"/>
          <p:cNvSpPr>
            <a:spLocks noChangeArrowheads="1"/>
          </p:cNvSpPr>
          <p:nvPr/>
        </p:nvSpPr>
        <p:spPr bwMode="auto">
          <a:xfrm>
            <a:off x="904413" y="935649"/>
            <a:ext cx="7696200" cy="609600"/>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Networked iPads are available.</a:t>
            </a:r>
          </a:p>
        </p:txBody>
      </p:sp>
      <p:sp>
        <p:nvSpPr>
          <p:cNvPr id="19" name="Rectangle 10"/>
          <p:cNvSpPr>
            <a:spLocks noChangeArrowheads="1"/>
          </p:cNvSpPr>
          <p:nvPr/>
        </p:nvSpPr>
        <p:spPr bwMode="auto">
          <a:xfrm>
            <a:off x="914639" y="6264897"/>
            <a:ext cx="10360152" cy="503238"/>
          </a:xfrm>
          <a:prstGeom prst="rect">
            <a:avLst/>
          </a:prstGeom>
          <a:noFill/>
          <a:ln>
            <a:noFill/>
          </a:ln>
          <a:effectLst>
            <a:prstShdw prst="shdw17" dist="17961" dir="2700000">
              <a:srgbClr val="708688">
                <a:alpha val="74997"/>
              </a:srgbClr>
            </a:prst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1"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For assistance, please raise your hand. Devices will be collected at the conclusion of the activity.</a:t>
            </a:r>
          </a:p>
        </p:txBody>
      </p:sp>
      <p:sp>
        <p:nvSpPr>
          <p:cNvPr id="20" name="Rectangle 13"/>
          <p:cNvSpPr>
            <a:spLocks noChangeArrowheads="1"/>
          </p:cNvSpPr>
          <p:nvPr/>
        </p:nvSpPr>
        <p:spPr bwMode="auto">
          <a:xfrm>
            <a:off x="1920479" y="1686530"/>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Review Program Slides: Tap the Program Slides button to review speaker presentations and other program content.</a:t>
            </a:r>
          </a:p>
        </p:txBody>
      </p:sp>
      <p:sp>
        <p:nvSpPr>
          <p:cNvPr id="23" name="Rectangle 13"/>
          <p:cNvSpPr>
            <a:spLocks noChangeArrowheads="1"/>
          </p:cNvSpPr>
          <p:nvPr/>
        </p:nvSpPr>
        <p:spPr bwMode="auto">
          <a:xfrm>
            <a:off x="1920479" y="2824212"/>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Answer Survey Questions: Complete the pre- and </a:t>
            </a:r>
            <a:r>
              <a:rPr kumimoji="0" lang="en-US" sz="2100" b="1" i="0" u="none" strike="noStrike" kern="1200" cap="none" spc="0" normalizeH="0" baseline="0" noProof="0" dirty="0" err="1">
                <a:ln>
                  <a:noFill/>
                </a:ln>
                <a:solidFill>
                  <a:srgbClr val="000000"/>
                </a:solidFill>
                <a:effectLst/>
                <a:uLnTx/>
                <a:uFillTx/>
                <a:latin typeface="Calibri" panose="020F0502020204030204" pitchFamily="34" charset="0"/>
                <a:ea typeface="MS PGothic" charset="0"/>
                <a:cs typeface="Calibri" panose="020F0502020204030204" pitchFamily="34" charset="0"/>
              </a:rPr>
              <a:t>postmeeting</a:t>
            </a: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 surveys. Survey questions will be discussed throughout the meeting.</a:t>
            </a:r>
          </a:p>
        </p:txBody>
      </p:sp>
      <p:sp>
        <p:nvSpPr>
          <p:cNvPr id="25" name="Rectangle 13"/>
          <p:cNvSpPr>
            <a:spLocks noChangeArrowheads="1"/>
          </p:cNvSpPr>
          <p:nvPr/>
        </p:nvSpPr>
        <p:spPr bwMode="auto">
          <a:xfrm>
            <a:off x="1920479" y="4013398"/>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Ask a Question: Tap Ask a Question to submit a challenging case or question for discussion. We will aim to address as many questions as possible during the program.</a:t>
            </a:r>
          </a:p>
        </p:txBody>
      </p:sp>
      <p:pic>
        <p:nvPicPr>
          <p:cNvPr id="27" name="Picture 26" descr="ASCO-GI-16_iPad-icons_v1fr-slid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639" y="1640304"/>
            <a:ext cx="1005840" cy="769902"/>
          </a:xfrm>
          <a:prstGeom prst="rect">
            <a:avLst/>
          </a:prstGeom>
        </p:spPr>
      </p:pic>
      <p:pic>
        <p:nvPicPr>
          <p:cNvPr id="28" name="Picture 27" descr="ASCO-GI-16_iPad-icons_v1fr-questions.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9" y="3983960"/>
            <a:ext cx="1005840" cy="776111"/>
          </a:xfrm>
          <a:prstGeom prst="rect">
            <a:avLst/>
          </a:prstGeom>
        </p:spPr>
      </p:pic>
      <p:pic>
        <p:nvPicPr>
          <p:cNvPr id="29" name="Picture 28" descr="ASCO-GI-16_iPad-icons_v1fr-surve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639" y="2809741"/>
            <a:ext cx="1005840" cy="774684"/>
          </a:xfrm>
          <a:prstGeom prst="rect">
            <a:avLst/>
          </a:prstGeom>
        </p:spPr>
      </p:pic>
      <p:sp>
        <p:nvSpPr>
          <p:cNvPr id="3" name="Title 2"/>
          <p:cNvSpPr>
            <a:spLocks noGrp="1"/>
          </p:cNvSpPr>
          <p:nvPr>
            <p:ph type="title"/>
          </p:nvPr>
        </p:nvSpPr>
        <p:spPr>
          <a:xfrm>
            <a:off x="914639" y="0"/>
            <a:ext cx="10362724" cy="1143000"/>
          </a:xfrm>
        </p:spPr>
        <p:txBody>
          <a:bodyPr/>
          <a:lstStyle/>
          <a:p>
            <a:r>
              <a:rPr lang="en-US" dirty="0"/>
              <a:t>Clinicians in the Meeting Room</a:t>
            </a:r>
          </a:p>
        </p:txBody>
      </p:sp>
    </p:spTree>
    <p:extLst>
      <p:ext uri="{BB962C8B-B14F-4D97-AF65-F5344CB8AC3E}">
        <p14:creationId xmlns:p14="http://schemas.microsoft.com/office/powerpoint/2010/main" val="30264606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3"/>
          <p:cNvSpPr>
            <a:spLocks noChangeArrowheads="1"/>
          </p:cNvSpPr>
          <p:nvPr/>
        </p:nvSpPr>
        <p:spPr bwMode="auto">
          <a:xfrm>
            <a:off x="1920479" y="1686530"/>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Review Program Slides: A link to the program slides will be posted in the chat room at the start of the program.</a:t>
            </a:r>
          </a:p>
        </p:txBody>
      </p:sp>
      <p:sp>
        <p:nvSpPr>
          <p:cNvPr id="23" name="Rectangle 13"/>
          <p:cNvSpPr>
            <a:spLocks noChangeArrowheads="1"/>
          </p:cNvSpPr>
          <p:nvPr/>
        </p:nvSpPr>
        <p:spPr bwMode="auto">
          <a:xfrm>
            <a:off x="1920479" y="2824212"/>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Answer Survey Questions: Complete the pre- and </a:t>
            </a:r>
            <a:r>
              <a:rPr kumimoji="0" lang="en-US" sz="2100" b="1" i="0" u="none" strike="noStrike" kern="1200" cap="none" spc="0" normalizeH="0" baseline="0" noProof="0" dirty="0" err="1">
                <a:ln>
                  <a:noFill/>
                </a:ln>
                <a:solidFill>
                  <a:srgbClr val="000000"/>
                </a:solidFill>
                <a:effectLst/>
                <a:uLnTx/>
                <a:uFillTx/>
                <a:latin typeface="Calibri" panose="020F0502020204030204" pitchFamily="34" charset="0"/>
                <a:ea typeface="MS PGothic" charset="0"/>
                <a:cs typeface="Calibri" panose="020F0502020204030204" pitchFamily="34" charset="0"/>
              </a:rPr>
              <a:t>postmeeting</a:t>
            </a: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 surveys.</a:t>
            </a:r>
          </a:p>
        </p:txBody>
      </p:sp>
      <p:sp>
        <p:nvSpPr>
          <p:cNvPr id="25" name="Rectangle 13"/>
          <p:cNvSpPr>
            <a:spLocks noChangeArrowheads="1"/>
          </p:cNvSpPr>
          <p:nvPr/>
        </p:nvSpPr>
        <p:spPr bwMode="auto">
          <a:xfrm>
            <a:off x="1920479" y="4013398"/>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Ask a Question: Submit a challenging case or question for discussion using the Zoom chat room.</a:t>
            </a:r>
          </a:p>
        </p:txBody>
      </p:sp>
      <p:sp>
        <p:nvSpPr>
          <p:cNvPr id="26" name="Rectangle 13"/>
          <p:cNvSpPr>
            <a:spLocks noChangeArrowheads="1"/>
          </p:cNvSpPr>
          <p:nvPr/>
        </p:nvSpPr>
        <p:spPr bwMode="auto">
          <a:xfrm>
            <a:off x="1920479" y="5219346"/>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9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Get CME Credit: A credit link will be provided in the chat room at the conclusion of the program.</a:t>
            </a:r>
          </a:p>
        </p:txBody>
      </p:sp>
      <p:pic>
        <p:nvPicPr>
          <p:cNvPr id="27" name="Picture 26" descr="ASCO-GI-16_iPad-icons_v1fr-slid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639" y="1640304"/>
            <a:ext cx="1005840" cy="769902"/>
          </a:xfrm>
          <a:prstGeom prst="rect">
            <a:avLst/>
          </a:prstGeom>
        </p:spPr>
      </p:pic>
      <p:pic>
        <p:nvPicPr>
          <p:cNvPr id="28" name="Picture 27" descr="ASCO-GI-16_iPad-icons_v1fr-questions.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9" y="3983960"/>
            <a:ext cx="1005840" cy="776111"/>
          </a:xfrm>
          <a:prstGeom prst="rect">
            <a:avLst/>
          </a:prstGeom>
        </p:spPr>
      </p:pic>
      <p:pic>
        <p:nvPicPr>
          <p:cNvPr id="29" name="Picture 28" descr="ASCO-GI-16_iPad-icons_v1fr-surve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639" y="2809741"/>
            <a:ext cx="1005840" cy="774684"/>
          </a:xfrm>
          <a:prstGeom prst="rect">
            <a:avLst/>
          </a:prstGeom>
        </p:spPr>
      </p:pic>
      <p:pic>
        <p:nvPicPr>
          <p:cNvPr id="30" name="Picture 29" descr="ASCO-GI-16_iPad-icons_v1fr-cme.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4639" y="5159605"/>
            <a:ext cx="1005840" cy="765179"/>
          </a:xfrm>
          <a:prstGeom prst="rect">
            <a:avLst/>
          </a:prstGeom>
        </p:spPr>
      </p:pic>
      <p:sp>
        <p:nvSpPr>
          <p:cNvPr id="3" name="Title 2"/>
          <p:cNvSpPr>
            <a:spLocks noGrp="1"/>
          </p:cNvSpPr>
          <p:nvPr>
            <p:ph type="title"/>
          </p:nvPr>
        </p:nvSpPr>
        <p:spPr>
          <a:xfrm>
            <a:off x="914639" y="0"/>
            <a:ext cx="10362724" cy="1143000"/>
          </a:xfrm>
        </p:spPr>
        <p:txBody>
          <a:bodyPr/>
          <a:lstStyle/>
          <a:p>
            <a:r>
              <a:rPr lang="en-US" dirty="0"/>
              <a:t>Clinicians Attending via Zoom</a:t>
            </a:r>
          </a:p>
        </p:txBody>
      </p:sp>
    </p:spTree>
    <p:extLst>
      <p:ext uri="{BB962C8B-B14F-4D97-AF65-F5344CB8AC3E}">
        <p14:creationId xmlns:p14="http://schemas.microsoft.com/office/powerpoint/2010/main" val="27485660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US" dirty="0">
                <a:latin typeface="Calibri" panose="020F0502020204030204" pitchFamily="34" charset="0"/>
                <a:ea typeface="ヒラギノ角ゴ Pro W3" charset="0"/>
                <a:cs typeface="Calibri" panose="020F0502020204030204" pitchFamily="34" charset="0"/>
              </a:rPr>
              <a:t>About the Enduring Program</a:t>
            </a:r>
            <a:endParaRPr lang="en-US" dirty="0">
              <a:latin typeface="Calibri" panose="020F0502020204030204" pitchFamily="34" charset="0"/>
              <a:ea typeface="ＭＳ Ｐゴシック" charset="0"/>
              <a:cs typeface="Calibri" panose="020F0502020204030204" pitchFamily="34" charset="0"/>
            </a:endParaRPr>
          </a:p>
        </p:txBody>
      </p:sp>
      <p:sp>
        <p:nvSpPr>
          <p:cNvPr id="15362" name="Content Placeholder 2"/>
          <p:cNvSpPr>
            <a:spLocks noGrp="1"/>
          </p:cNvSpPr>
          <p:nvPr>
            <p:ph idx="1"/>
          </p:nvPr>
        </p:nvSpPr>
        <p:spPr>
          <a:xfrm>
            <a:off x="912287" y="1416053"/>
            <a:ext cx="10008250" cy="4799013"/>
          </a:xfrm>
        </p:spPr>
        <p:txBody>
          <a:bodyPr/>
          <a:lstStyle/>
          <a:p>
            <a:pPr eaLnBrk="1" hangingPunct="1">
              <a:lnSpc>
                <a:spcPts val="3280"/>
              </a:lnSpc>
              <a:spcBef>
                <a:spcPts val="1800"/>
              </a:spcBef>
            </a:pPr>
            <a:r>
              <a:rPr lang="en-US" b="0" dirty="0">
                <a:solidFill>
                  <a:schemeClr val="tx1"/>
                </a:solidFill>
                <a:latin typeface="Calibri" panose="020F0502020204030204" pitchFamily="34" charset="0"/>
                <a:ea typeface="ヒラギノ角ゴ Pro W3" charset="0"/>
                <a:cs typeface="Calibri" panose="020F0502020204030204" pitchFamily="34" charset="0"/>
              </a:rPr>
              <a:t>The live meeting is being video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ヒラギノ角ゴ Pro W3" charset="0"/>
                <a:cs typeface="Calibri" panose="020F0502020204030204" pitchFamily="34" charset="0"/>
              </a:rPr>
              <a:t>and audio recorded.</a:t>
            </a:r>
          </a:p>
          <a:p>
            <a:pPr eaLnBrk="1" hangingPunct="1">
              <a:lnSpc>
                <a:spcPts val="3280"/>
              </a:lnSpc>
              <a:spcBef>
                <a:spcPts val="1800"/>
              </a:spcBef>
            </a:pPr>
            <a:r>
              <a:rPr lang="en-US" b="0" dirty="0">
                <a:solidFill>
                  <a:schemeClr val="tx1"/>
                </a:solidFill>
                <a:latin typeface="Calibri" panose="020F0502020204030204" pitchFamily="34" charset="0"/>
                <a:ea typeface="ヒラギノ角ゴ Pro W3" charset="0"/>
                <a:cs typeface="Calibri" panose="020F0502020204030204" pitchFamily="34" charset="0"/>
              </a:rPr>
              <a:t>The proceedings from today will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ヒラギノ角ゴ Pro W3" charset="0"/>
                <a:cs typeface="Calibri" panose="020F0502020204030204" pitchFamily="34" charset="0"/>
              </a:rPr>
              <a:t>be edited and developed into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ヒラギノ角ゴ Pro W3" charset="0"/>
                <a:cs typeface="Calibri" panose="020F0502020204030204" pitchFamily="34" charset="0"/>
              </a:rPr>
              <a:t>an enduring web-based program.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ＭＳ Ｐゴシック" charset="0"/>
                <a:cs typeface="Calibri" panose="020F0502020204030204" pitchFamily="34" charset="0"/>
              </a:rPr>
              <a:t>An email will be sent to all attendees </a:t>
            </a:r>
            <a:br>
              <a:rPr lang="en-US" b="0" dirty="0">
                <a:solidFill>
                  <a:schemeClr val="tx1"/>
                </a:solidFill>
                <a:latin typeface="Calibri" panose="020F0502020204030204" pitchFamily="34" charset="0"/>
                <a:ea typeface="ＭＳ Ｐゴシック" charset="0"/>
                <a:cs typeface="Calibri" panose="020F0502020204030204" pitchFamily="34" charset="0"/>
              </a:rPr>
            </a:br>
            <a:r>
              <a:rPr lang="en-US" b="0" dirty="0">
                <a:solidFill>
                  <a:schemeClr val="tx1"/>
                </a:solidFill>
                <a:latin typeface="Calibri" panose="020F0502020204030204" pitchFamily="34" charset="0"/>
                <a:ea typeface="ＭＳ Ｐゴシック" charset="0"/>
                <a:cs typeface="Calibri" panose="020F0502020204030204" pitchFamily="34" charset="0"/>
              </a:rPr>
              <a:t>when the activity is available. </a:t>
            </a:r>
            <a:endParaRPr lang="en-US" b="0" dirty="0">
              <a:solidFill>
                <a:schemeClr val="tx1"/>
              </a:solidFill>
              <a:latin typeface="Calibri" panose="020F0502020204030204" pitchFamily="34" charset="0"/>
              <a:ea typeface="ヒラギノ角ゴ Pro W3" charset="0"/>
              <a:cs typeface="Calibri" panose="020F0502020204030204" pitchFamily="34" charset="0"/>
            </a:endParaRPr>
          </a:p>
          <a:p>
            <a:pPr eaLnBrk="1" hangingPunct="1">
              <a:lnSpc>
                <a:spcPts val="3280"/>
              </a:lnSpc>
              <a:spcBef>
                <a:spcPts val="1800"/>
              </a:spcBef>
            </a:pPr>
            <a:r>
              <a:rPr lang="en-US" b="0" dirty="0">
                <a:solidFill>
                  <a:schemeClr val="tx1"/>
                </a:solidFill>
                <a:latin typeface="Calibri" panose="020F0502020204030204" pitchFamily="34" charset="0"/>
                <a:ea typeface="ヒラギノ角ゴ Pro W3" charset="0"/>
                <a:cs typeface="Calibri" panose="020F0502020204030204" pitchFamily="34" charset="0"/>
              </a:rPr>
              <a:t>To learn more about our education programs, visit our website, </a:t>
            </a:r>
            <a:r>
              <a:rPr lang="en-US" u="sng" dirty="0" err="1">
                <a:solidFill>
                  <a:srgbClr val="3233FF"/>
                </a:solidFill>
                <a:latin typeface="Calibri" panose="020F0502020204030204" pitchFamily="34" charset="0"/>
                <a:ea typeface="ヒラギノ角ゴ Pro W3" charset="0"/>
                <a:cs typeface="Calibri" panose="020F0502020204030204" pitchFamily="34" charset="0"/>
              </a:rPr>
              <a:t>www.ResearchToPractice.com</a:t>
            </a:r>
            <a:endParaRPr lang="en-US" u="sng" dirty="0">
              <a:solidFill>
                <a:srgbClr val="3233FF"/>
              </a:solidFill>
              <a:latin typeface="Calibri" panose="020F0502020204030204" pitchFamily="34" charset="0"/>
              <a:ea typeface="ヒラギノ角ゴ Pro W3" charset="0"/>
              <a:cs typeface="Calibri" panose="020F0502020204030204" pitchFamily="34" charset="0"/>
            </a:endParaRPr>
          </a:p>
        </p:txBody>
      </p:sp>
      <p:pic>
        <p:nvPicPr>
          <p:cNvPr id="3" name="Picture 2">
            <a:extLst>
              <a:ext uri="{FF2B5EF4-FFF2-40B4-BE49-F238E27FC236}">
                <a16:creationId xmlns:a16="http://schemas.microsoft.com/office/drawing/2014/main" id="{DB0842FB-B899-BC74-EC69-3C731EC2FBA3}"/>
              </a:ext>
            </a:extLst>
          </p:cNvPr>
          <p:cNvPicPr>
            <a:picLocks noChangeAspect="1"/>
          </p:cNvPicPr>
          <p:nvPr/>
        </p:nvPicPr>
        <p:blipFill>
          <a:blip r:embed="rId3">
            <a:extLst>
              <a:ext uri="{28A0092B-C50C-407E-A947-70E740481C1C}">
                <a14:useLocalDpi xmlns:a14="http://schemas.microsoft.com/office/drawing/2010/main" val="0"/>
              </a:ext>
            </a:extLst>
          </a:blip>
          <a:srcRect t="5667" b="5667"/>
          <a:stretch/>
        </p:blipFill>
        <p:spPr>
          <a:xfrm>
            <a:off x="7536160" y="1268760"/>
            <a:ext cx="4114800" cy="2736342"/>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1599946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A4D42-119B-49CA-4FA8-C68DC193A7E9}"/>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4D038586-36F0-B3CE-1B94-A1FDFAE3D778}"/>
              </a:ext>
            </a:extLst>
          </p:cNvPr>
          <p:cNvSpPr>
            <a:spLocks noGrp="1" noChangeArrowheads="1"/>
          </p:cNvSpPr>
          <p:nvPr>
            <p:ph type="title"/>
          </p:nvPr>
        </p:nvSpPr>
        <p:spPr>
          <a:xfrm>
            <a:off x="-26623" y="322888"/>
            <a:ext cx="12192000" cy="1143000"/>
          </a:xfrm>
        </p:spPr>
        <p:txBody>
          <a:bodyPr wrap="square" anchor="ctr">
            <a:noAutofit/>
          </a:bodyPr>
          <a:lstStyle/>
          <a:p>
            <a:r>
              <a:rPr lang="en-US" dirty="0"/>
              <a:t>What Clinicians Want to Know: Addressing Community </a:t>
            </a:r>
            <a:br>
              <a:rPr lang="en-US" dirty="0"/>
            </a:br>
            <a:r>
              <a:rPr lang="en-US" dirty="0"/>
              <a:t>Oncologists’ Questions About the Current and Future Role of </a:t>
            </a:r>
            <a:br>
              <a:rPr lang="en-US" dirty="0"/>
            </a:br>
            <a:r>
              <a:rPr lang="en-US" dirty="0"/>
              <a:t>Antibody-Drug Conjugates in the Management of Breast Cancer</a:t>
            </a:r>
          </a:p>
        </p:txBody>
      </p:sp>
      <p:sp>
        <p:nvSpPr>
          <p:cNvPr id="6" name="Text Box 6">
            <a:extLst>
              <a:ext uri="{FF2B5EF4-FFF2-40B4-BE49-F238E27FC236}">
                <a16:creationId xmlns:a16="http://schemas.microsoft.com/office/drawing/2014/main" id="{8E762B8A-F00F-F5F2-CEDA-E0FB1EA817D8}"/>
              </a:ext>
            </a:extLst>
          </p:cNvPr>
          <p:cNvSpPr txBox="1">
            <a:spLocks noChangeArrowheads="1"/>
          </p:cNvSpPr>
          <p:nvPr/>
        </p:nvSpPr>
        <p:spPr bwMode="auto">
          <a:xfrm>
            <a:off x="0" y="1843122"/>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Monday, June 1,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2" name="Text Box 3">
            <a:extLst>
              <a:ext uri="{FF2B5EF4-FFF2-40B4-BE49-F238E27FC236}">
                <a16:creationId xmlns:a16="http://schemas.microsoft.com/office/drawing/2014/main" id="{405C9500-66CC-C9BE-1F3D-D05454F0A8D5}"/>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Hope S Rugo, MD</a:t>
            </a:r>
          </a:p>
        </p:txBody>
      </p:sp>
      <p:sp>
        <p:nvSpPr>
          <p:cNvPr id="3" name="Text Box 7">
            <a:extLst>
              <a:ext uri="{FF2B5EF4-FFF2-40B4-BE49-F238E27FC236}">
                <a16:creationId xmlns:a16="http://schemas.microsoft.com/office/drawing/2014/main" id="{688F3046-7007-747C-3D7A-C2884012D97E}"/>
              </a:ext>
            </a:extLst>
          </p:cNvPr>
          <p:cNvSpPr txBox="1">
            <a:spLocks noChangeArrowheads="1"/>
          </p:cNvSpPr>
          <p:nvPr/>
        </p:nvSpPr>
        <p:spPr bwMode="auto">
          <a:xfrm>
            <a:off x="4647392" y="3213321"/>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9F86239E-E2D9-2C31-955A-FD1E9C19012B}"/>
              </a:ext>
            </a:extLst>
          </p:cNvPr>
          <p:cNvSpPr txBox="1">
            <a:spLocks noChangeArrowheads="1"/>
          </p:cNvSpPr>
          <p:nvPr/>
        </p:nvSpPr>
        <p:spPr bwMode="auto">
          <a:xfrm>
            <a:off x="152400" y="3767834"/>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Professor Giuseppe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Curigliano</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 PhD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Rebecca A Dent, MD, MSc</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Erika Hamilton, MD </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Nadia Harbeck, MD, PhD</a:t>
            </a:r>
            <a:endParaRPr kumimoji="0" lang="en-US" altLang="x-none" sz="3200" b="1" i="1" u="none" strike="noStrike" kern="1200" cap="none" spc="0" normalizeH="0" baseline="0" noProof="0" dirty="0">
              <a:ln>
                <a:noFill/>
              </a:ln>
              <a:solidFill>
                <a:srgbClr val="FF40FF"/>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1739313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6F321-8A05-2D36-16A5-82D9EEFBA17B}"/>
              </a:ext>
            </a:extLst>
          </p:cNvPr>
          <p:cNvSpPr>
            <a:spLocks noGrp="1"/>
          </p:cNvSpPr>
          <p:nvPr>
            <p:ph type="title"/>
          </p:nvPr>
        </p:nvSpPr>
        <p:spPr>
          <a:xfrm>
            <a:off x="916516" y="2857500"/>
            <a:ext cx="10358967" cy="1143000"/>
          </a:xfrm>
        </p:spPr>
        <p:txBody>
          <a:bodyPr/>
          <a:lstStyle/>
          <a:p>
            <a:pPr>
              <a:lnSpc>
                <a:spcPct val="100000"/>
              </a:lnSpc>
            </a:pPr>
            <a:r>
              <a:rPr lang="en-US" sz="3600" dirty="0">
                <a:solidFill>
                  <a:schemeClr val="accent2"/>
                </a:solidFill>
              </a:rPr>
              <a:t>What Clinicians Want to Know: Addressing Community Oncologists’ Questions About the Current and Future Role of Antibody-Drug Conjugates in the Management of Breast Cancer</a:t>
            </a:r>
            <a:br>
              <a:rPr lang="en-US" sz="3600" dirty="0">
                <a:solidFill>
                  <a:schemeClr val="accent2"/>
                </a:solidFill>
              </a:rPr>
            </a:br>
            <a:br>
              <a:rPr lang="en-US" sz="3600" dirty="0">
                <a:solidFill>
                  <a:schemeClr val="accent2"/>
                </a:solidFill>
              </a:rPr>
            </a:br>
            <a:r>
              <a:rPr lang="en-US" sz="3600" dirty="0">
                <a:solidFill>
                  <a:schemeClr val="accent2"/>
                </a:solidFill>
              </a:rPr>
              <a:t>Survey of US-Based General Medical Oncologists</a:t>
            </a:r>
            <a:br>
              <a:rPr lang="en-US" sz="3600" dirty="0">
                <a:solidFill>
                  <a:schemeClr val="accent2"/>
                </a:solidFill>
              </a:rPr>
            </a:br>
            <a:r>
              <a:rPr lang="en-US" sz="3600" dirty="0">
                <a:solidFill>
                  <a:schemeClr val="accent2"/>
                </a:solidFill>
              </a:rPr>
              <a:t>May 13-26, 2026</a:t>
            </a:r>
            <a:br>
              <a:rPr lang="en-US" sz="3600" dirty="0"/>
            </a:br>
            <a:endParaRPr lang="en-US" sz="3600" dirty="0"/>
          </a:p>
        </p:txBody>
      </p:sp>
    </p:spTree>
    <p:extLst>
      <p:ext uri="{BB962C8B-B14F-4D97-AF65-F5344CB8AC3E}">
        <p14:creationId xmlns:p14="http://schemas.microsoft.com/office/powerpoint/2010/main" val="28727987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D5616-704B-A139-A791-08E7B581F9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EFC1AB-5F92-5346-EE9B-27A647A110DD}"/>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DFA44683-7CBE-DAD2-6FBD-75BA452AB39B}"/>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Role of Antibody-Drug Conjugates (ADCs) in the Management of Metastatic Triple-Negative Breast Cancer — Prof Dent</a:t>
            </a:r>
          </a:p>
          <a:p>
            <a:pPr marL="98425"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Integrating ADCs into the Management of HER2-Positive Metastatic Breast Cancer (</a:t>
            </a:r>
            <a:r>
              <a:rPr lang="en-US" sz="2500" dirty="0" err="1">
                <a:solidFill>
                  <a:schemeClr val="tx1"/>
                </a:solidFill>
              </a:rPr>
              <a:t>mBC</a:t>
            </a:r>
            <a:r>
              <a:rPr lang="en-US" sz="2500" dirty="0">
                <a:solidFill>
                  <a:schemeClr val="tx1"/>
                </a:solidFill>
              </a:rPr>
              <a:t>) — Prof </a:t>
            </a:r>
            <a:r>
              <a:rPr lang="en-US" sz="2500" dirty="0" err="1">
                <a:solidFill>
                  <a:schemeClr val="tx1"/>
                </a:solidFill>
              </a:rPr>
              <a:t>Curigliano</a:t>
            </a:r>
            <a:endParaRPr lang="en-US" sz="2500" dirty="0">
              <a:solidFill>
                <a:schemeClr val="tx1"/>
              </a:solidFill>
            </a:endParaRPr>
          </a:p>
          <a:p>
            <a:pPr marL="98425"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Role of ADCs in the Management of Endocrine-Resistant Hormone Receptor-Positive </a:t>
            </a:r>
            <a:r>
              <a:rPr lang="en-US" sz="2500" dirty="0" err="1">
                <a:solidFill>
                  <a:schemeClr val="tx1"/>
                </a:solidFill>
              </a:rPr>
              <a:t>mBC</a:t>
            </a:r>
            <a:r>
              <a:rPr lang="en-US" sz="2500" dirty="0">
                <a:solidFill>
                  <a:schemeClr val="tx1"/>
                </a:solidFill>
              </a:rPr>
              <a:t> — Dr Rugo</a:t>
            </a:r>
          </a:p>
          <a:p>
            <a:pPr marL="98425" indent="0">
              <a:lnSpc>
                <a:spcPct val="100000"/>
              </a:lnSpc>
              <a:spcBef>
                <a:spcPts val="1600"/>
              </a:spcBef>
              <a:spcAft>
                <a:spcPts val="0"/>
              </a:spcAft>
              <a:buNone/>
            </a:pPr>
            <a:r>
              <a:rPr lang="en-US" sz="2500" dirty="0">
                <a:solidFill>
                  <a:srgbClr val="0432FF"/>
                </a:solidFill>
              </a:rPr>
              <a:t>Module 4: </a:t>
            </a:r>
            <a:r>
              <a:rPr lang="en-US" sz="2500" dirty="0">
                <a:solidFill>
                  <a:schemeClr val="tx1"/>
                </a:solidFill>
              </a:rPr>
              <a:t>Emerging Utility of ADCs for Localized Breast Cancer — </a:t>
            </a:r>
            <a:br>
              <a:rPr lang="en-US" sz="2500" dirty="0">
                <a:solidFill>
                  <a:schemeClr val="tx1"/>
                </a:solidFill>
              </a:rPr>
            </a:br>
            <a:r>
              <a:rPr lang="en-US" sz="2500" dirty="0">
                <a:solidFill>
                  <a:schemeClr val="tx1"/>
                </a:solidFill>
              </a:rPr>
              <a:t>Prof Harbeck</a:t>
            </a:r>
          </a:p>
          <a:p>
            <a:pPr marL="98425" indent="0">
              <a:lnSpc>
                <a:spcPct val="100000"/>
              </a:lnSpc>
              <a:spcBef>
                <a:spcPts val="1600"/>
              </a:spcBef>
              <a:spcAft>
                <a:spcPts val="0"/>
              </a:spcAft>
              <a:buNone/>
            </a:pPr>
            <a:r>
              <a:rPr lang="en-US" sz="2500" dirty="0">
                <a:solidFill>
                  <a:srgbClr val="0432FF"/>
                </a:solidFill>
              </a:rPr>
              <a:t>Module 5: </a:t>
            </a:r>
            <a:r>
              <a:rPr lang="en-US" sz="2500" dirty="0">
                <a:solidFill>
                  <a:schemeClr val="tx1"/>
                </a:solidFill>
              </a:rPr>
              <a:t>Tolerability Considerations with ADCs for Breast Cancer — </a:t>
            </a:r>
            <a:br>
              <a:rPr lang="en-US" sz="2500" dirty="0">
                <a:solidFill>
                  <a:schemeClr val="tx1"/>
                </a:solidFill>
              </a:rPr>
            </a:br>
            <a:r>
              <a:rPr lang="en-US" sz="2500" dirty="0">
                <a:solidFill>
                  <a:schemeClr val="tx1"/>
                </a:solidFill>
              </a:rPr>
              <a:t>Dr Hamilton</a:t>
            </a:r>
          </a:p>
        </p:txBody>
      </p:sp>
    </p:spTree>
    <p:extLst>
      <p:ext uri="{BB962C8B-B14F-4D97-AF65-F5344CB8AC3E}">
        <p14:creationId xmlns:p14="http://schemas.microsoft.com/office/powerpoint/2010/main" val="41749988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0C9569-365F-AFDD-4AF5-3700BD4CB7F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5BE4416-565F-072D-D7A8-675CDD153239}"/>
              </a:ext>
            </a:extLst>
          </p:cNvPr>
          <p:cNvSpPr/>
          <p:nvPr/>
        </p:nvSpPr>
        <p:spPr bwMode="auto">
          <a:xfrm>
            <a:off x="740128" y="1370013"/>
            <a:ext cx="10058400" cy="906859"/>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14341CF2-9E1C-FDD5-A698-8D8B3002CCFF}"/>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785F8EE5-A2E3-57E8-F393-1F10D0FE474F}"/>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chemeClr val="bg1"/>
                </a:solidFill>
              </a:rPr>
              <a:t>Module 1: Evolving Role of Antibody-Drug Conjugates (ADCs) in the Management of Metastatic Triple-Negative Breast Cancer — Prof Dent</a:t>
            </a:r>
          </a:p>
          <a:p>
            <a:pPr marL="98425"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Integrating ADCs into the Management of HER2-Positive Metastatic Breast Cancer (</a:t>
            </a:r>
            <a:r>
              <a:rPr lang="en-US" sz="2500" dirty="0" err="1">
                <a:solidFill>
                  <a:schemeClr val="tx1"/>
                </a:solidFill>
              </a:rPr>
              <a:t>mBC</a:t>
            </a:r>
            <a:r>
              <a:rPr lang="en-US" sz="2500" dirty="0">
                <a:solidFill>
                  <a:schemeClr val="tx1"/>
                </a:solidFill>
              </a:rPr>
              <a:t>) — Prof </a:t>
            </a:r>
            <a:r>
              <a:rPr lang="en-US" sz="2500" dirty="0" err="1">
                <a:solidFill>
                  <a:schemeClr val="tx1"/>
                </a:solidFill>
              </a:rPr>
              <a:t>Curigliano</a:t>
            </a:r>
            <a:endParaRPr lang="en-US" sz="2500" dirty="0">
              <a:solidFill>
                <a:schemeClr val="tx1"/>
              </a:solidFill>
            </a:endParaRPr>
          </a:p>
          <a:p>
            <a:pPr marL="98425"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Role of ADCs in the Management of Endocrine-Resistant Hormone Receptor-Positive </a:t>
            </a:r>
            <a:r>
              <a:rPr lang="en-US" sz="2500" dirty="0" err="1">
                <a:solidFill>
                  <a:schemeClr val="tx1"/>
                </a:solidFill>
              </a:rPr>
              <a:t>mBC</a:t>
            </a:r>
            <a:r>
              <a:rPr lang="en-US" sz="2500" dirty="0">
                <a:solidFill>
                  <a:schemeClr val="tx1"/>
                </a:solidFill>
              </a:rPr>
              <a:t> — Dr Rugo</a:t>
            </a:r>
          </a:p>
          <a:p>
            <a:pPr marL="98425" indent="0">
              <a:lnSpc>
                <a:spcPct val="100000"/>
              </a:lnSpc>
              <a:spcBef>
                <a:spcPts val="1600"/>
              </a:spcBef>
              <a:spcAft>
                <a:spcPts val="0"/>
              </a:spcAft>
              <a:buNone/>
            </a:pPr>
            <a:r>
              <a:rPr lang="en-US" sz="2500" dirty="0">
                <a:solidFill>
                  <a:srgbClr val="0432FF"/>
                </a:solidFill>
              </a:rPr>
              <a:t>Module 4: </a:t>
            </a:r>
            <a:r>
              <a:rPr lang="en-US" sz="2500" dirty="0">
                <a:solidFill>
                  <a:schemeClr val="tx1"/>
                </a:solidFill>
              </a:rPr>
              <a:t>Emerging Utility of ADCs for Localized Breast Cancer — </a:t>
            </a:r>
            <a:br>
              <a:rPr lang="en-US" sz="2500" dirty="0">
                <a:solidFill>
                  <a:schemeClr val="tx1"/>
                </a:solidFill>
              </a:rPr>
            </a:br>
            <a:r>
              <a:rPr lang="en-US" sz="2500" dirty="0">
                <a:solidFill>
                  <a:schemeClr val="tx1"/>
                </a:solidFill>
              </a:rPr>
              <a:t>Prof Harbeck</a:t>
            </a:r>
          </a:p>
          <a:p>
            <a:pPr marL="98425" indent="0">
              <a:lnSpc>
                <a:spcPct val="100000"/>
              </a:lnSpc>
              <a:spcBef>
                <a:spcPts val="1600"/>
              </a:spcBef>
              <a:spcAft>
                <a:spcPts val="0"/>
              </a:spcAft>
              <a:buNone/>
            </a:pPr>
            <a:r>
              <a:rPr lang="en-US" sz="2500" dirty="0">
                <a:solidFill>
                  <a:srgbClr val="0432FF"/>
                </a:solidFill>
              </a:rPr>
              <a:t>Module 5: </a:t>
            </a:r>
            <a:r>
              <a:rPr lang="en-US" sz="2500" dirty="0">
                <a:solidFill>
                  <a:schemeClr val="tx1"/>
                </a:solidFill>
              </a:rPr>
              <a:t>Tolerability Considerations with ADCs for Breast Cancer — </a:t>
            </a:r>
            <a:br>
              <a:rPr lang="en-US" sz="2500" dirty="0">
                <a:solidFill>
                  <a:schemeClr val="tx1"/>
                </a:solidFill>
              </a:rPr>
            </a:br>
            <a:r>
              <a:rPr lang="en-US" sz="2500" dirty="0">
                <a:solidFill>
                  <a:schemeClr val="tx1"/>
                </a:solidFill>
              </a:rPr>
              <a:t>Dr Hamilton</a:t>
            </a:r>
          </a:p>
        </p:txBody>
      </p:sp>
    </p:spTree>
    <p:extLst>
      <p:ext uri="{BB962C8B-B14F-4D97-AF65-F5344CB8AC3E}">
        <p14:creationId xmlns:p14="http://schemas.microsoft.com/office/powerpoint/2010/main" val="23332124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ound Same Side Corner Rectangle 18"/>
          <p:cNvSpPr/>
          <p:nvPr/>
        </p:nvSpPr>
        <p:spPr>
          <a:xfrm rot="16200000">
            <a:off x="5639328" y="-1905933"/>
            <a:ext cx="2358069" cy="10875620"/>
          </a:xfrm>
          <a:prstGeom prst="round2SameRect">
            <a:avLst/>
          </a:prstGeom>
          <a:solidFill>
            <a:srgbClr val="ECF9F8">
              <a:alpha val="9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libri"/>
              <a:ea typeface="+mn-ea"/>
              <a:cs typeface="+mn-cs"/>
              <a:sym typeface="Calibri"/>
            </a:endParaRPr>
          </a:p>
        </p:txBody>
      </p:sp>
      <p:sp>
        <p:nvSpPr>
          <p:cNvPr id="15" name="Title 12"/>
          <p:cNvSpPr>
            <a:spLocks noGrp="1"/>
          </p:cNvSpPr>
          <p:nvPr/>
        </p:nvSpPr>
        <p:spPr>
          <a:xfrm>
            <a:off x="1552542" y="2713738"/>
            <a:ext cx="7991509" cy="978389"/>
          </a:xfrm>
          <a:prstGeom prst="rect">
            <a:avLst/>
          </a:prstGeom>
        </p:spPr>
        <p:txBody>
          <a:bodyPr vert="horz" lIns="121920" tIns="60960" rIns="121920" bIns="60960" rtlCol="0" anchor="ctr">
            <a:normAutofit fontScale="70000" lnSpcReduction="20000"/>
          </a:bodyPr>
          <a:lstStyle>
            <a:lvl1pPr algn="l" defTabSz="914400" rtl="0" eaLnBrk="1" latinLnBrk="0" hangingPunct="1">
              <a:spcBef>
                <a:spcPct val="0"/>
              </a:spcBef>
              <a:buNone/>
              <a:defRPr sz="3600" b="1" u="none" kern="1200" baseline="0">
                <a:solidFill>
                  <a:srgbClr val="E54809"/>
                </a:solidFill>
                <a:latin typeface="Arial" pitchFamily="34" charset="0"/>
                <a:ea typeface="+mj-ea"/>
                <a:cs typeface="Arial"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667" b="1" i="0" u="none" strike="noStrike" kern="1200" cap="none" spc="0" normalizeH="0" baseline="0" noProof="0" dirty="0">
                <a:ln>
                  <a:noFill/>
                </a:ln>
                <a:solidFill>
                  <a:srgbClr val="008066"/>
                </a:solidFill>
                <a:effectLst/>
                <a:uLnTx/>
                <a:uFillTx/>
                <a:latin typeface="Arial" pitchFamily="34" charset="0"/>
                <a:ea typeface="+mj-ea"/>
                <a:cs typeface="Arial" pitchFamily="34" charset="0"/>
                <a:sym typeface="Calibri"/>
              </a:rPr>
              <a:t>The Role of ADCs in Metastatic TNBC</a:t>
            </a:r>
          </a:p>
        </p:txBody>
      </p:sp>
      <p:sp>
        <p:nvSpPr>
          <p:cNvPr id="16" name="Subtitle 13"/>
          <p:cNvSpPr>
            <a:spLocks noGrp="1"/>
          </p:cNvSpPr>
          <p:nvPr/>
        </p:nvSpPr>
        <p:spPr>
          <a:xfrm>
            <a:off x="1552542" y="3823447"/>
            <a:ext cx="6002829" cy="756145"/>
          </a:xfrm>
          <a:prstGeom prst="rect">
            <a:avLst/>
          </a:prstGeom>
        </p:spPr>
        <p:txBody>
          <a:bodyPr vert="horz" lIns="121920" tIns="60960" rIns="121920" bIns="60960" rtlCol="0">
            <a:noAutofit/>
          </a:bodyPr>
          <a:lstStyle>
            <a:lvl1pPr marL="0" indent="0" algn="l" defTabSz="914400" rtl="0" eaLnBrk="1" latinLnBrk="0" hangingPunct="1">
              <a:spcBef>
                <a:spcPct val="20000"/>
              </a:spcBef>
              <a:buFont typeface="Arial" pitchFamily="34" charset="0"/>
              <a:buNone/>
              <a:defRPr sz="1200" b="0" kern="1200">
                <a:solidFill>
                  <a:schemeClr val="tx1"/>
                </a:solidFill>
                <a:latin typeface="Arial" pitchFamily="34" charset="0"/>
                <a:ea typeface="+mn-ea"/>
                <a:cs typeface="Arial" pitchFamily="34" charset="0"/>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Arial" pitchFamily="34" charset="0"/>
                <a:ea typeface="+mn-ea"/>
                <a:cs typeface="Arial" pitchFamily="34" charset="0"/>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Arial" pitchFamily="34" charset="0"/>
                <a:ea typeface="+mn-ea"/>
                <a:cs typeface="Arial" pitchFamily="34" charset="0"/>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Arial" pitchFamily="34" charset="0"/>
                <a:ea typeface="+mn-ea"/>
                <a:cs typeface="Arial" pitchFamily="34" charset="0"/>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Arial" pitchFamily="34" charset="0"/>
                <a:ea typeface="+mn-ea"/>
                <a:cs typeface="Arial" pitchFamily="34" charset="0"/>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0" marR="0" lvl="0" indent="0" algn="l" defTabSz="914400" rtl="0" eaLnBrk="1" fontAlgn="auto" latinLnBrk="0" hangingPunct="1">
              <a:lnSpc>
                <a:spcPct val="100000"/>
              </a:lnSpc>
              <a:spcBef>
                <a:spcPts val="200"/>
              </a:spcBef>
              <a:spcAft>
                <a:spcPts val="0"/>
              </a:spcAft>
              <a:buClrTx/>
              <a:buSzTx/>
              <a:buFont typeface="Arial" pitchFamily="34" charset="0"/>
              <a:buNone/>
              <a:tabLst/>
              <a:defRPr/>
            </a:pPr>
            <a:r>
              <a:rPr kumimoji="0" lang="en-US" sz="1200" b="0" i="0" u="none" strike="noStrike" kern="1200" cap="none" spc="0" normalizeH="0" baseline="0" noProof="0" dirty="0">
                <a:ln>
                  <a:noFill/>
                </a:ln>
                <a:solidFill>
                  <a:srgbClr val="000000"/>
                </a:solidFill>
                <a:effectLst/>
                <a:uLnTx/>
                <a:uFillTx/>
                <a:latin typeface="Arial" pitchFamily="34" charset="0"/>
                <a:ea typeface="+mn-ea"/>
                <a:cs typeface="Arial" pitchFamily="34" charset="0"/>
                <a:sym typeface="Calibri"/>
              </a:rPr>
              <a:t>Prof. Rebecca Dent, MSc, MD FRCP (Canada), FASCO, FESMO</a:t>
            </a:r>
          </a:p>
          <a:p>
            <a:pPr marL="0" marR="0" lvl="0" indent="0" algn="l" defTabSz="914400" rtl="0" eaLnBrk="1" fontAlgn="auto" latinLnBrk="0" hangingPunct="1">
              <a:lnSpc>
                <a:spcPct val="100000"/>
              </a:lnSpc>
              <a:spcBef>
                <a:spcPts val="200"/>
              </a:spcBef>
              <a:spcAft>
                <a:spcPts val="0"/>
              </a:spcAft>
              <a:buClrTx/>
              <a:buSzTx/>
              <a:buFont typeface="Arial" pitchFamily="34" charset="0"/>
              <a:buNone/>
              <a:tabLst/>
              <a:defRPr/>
            </a:pPr>
            <a:r>
              <a:rPr kumimoji="0" lang="en-US" sz="1200" b="0" i="0" u="none" strike="noStrike" kern="1200" cap="none" spc="0" normalizeH="0" baseline="0" noProof="0" dirty="0">
                <a:ln>
                  <a:noFill/>
                </a:ln>
                <a:solidFill>
                  <a:srgbClr val="000000"/>
                </a:solidFill>
                <a:effectLst/>
                <a:uLnTx/>
                <a:uFillTx/>
                <a:latin typeface="Arial" pitchFamily="34" charset="0"/>
                <a:ea typeface="+mn-ea"/>
                <a:cs typeface="Arial" pitchFamily="34" charset="0"/>
                <a:sym typeface="Calibri"/>
              </a:rPr>
              <a:t>Senior Consultant, Division of Medical Oncology</a:t>
            </a:r>
          </a:p>
          <a:p>
            <a:pPr marL="0" marR="0" lvl="0" indent="0" algn="l" defTabSz="914400" rtl="0" eaLnBrk="1" fontAlgn="auto" latinLnBrk="0" hangingPunct="1">
              <a:lnSpc>
                <a:spcPct val="100000"/>
              </a:lnSpc>
              <a:spcBef>
                <a:spcPts val="200"/>
              </a:spcBef>
              <a:spcAft>
                <a:spcPts val="0"/>
              </a:spcAft>
              <a:buClrTx/>
              <a:buSzTx/>
              <a:buFont typeface="Arial" pitchFamily="34" charset="0"/>
              <a:buNone/>
              <a:tabLst/>
              <a:defRPr/>
            </a:pPr>
            <a:r>
              <a:rPr kumimoji="0" lang="en-US" sz="1200" b="0" i="0" u="none" strike="noStrike" kern="1200" cap="none" spc="0" normalizeH="0" baseline="0" noProof="0" dirty="0">
                <a:ln>
                  <a:noFill/>
                </a:ln>
                <a:solidFill>
                  <a:srgbClr val="000000"/>
                </a:solidFill>
                <a:effectLst/>
                <a:uLnTx/>
                <a:uFillTx/>
                <a:latin typeface="Arial" pitchFamily="34" charset="0"/>
                <a:ea typeface="+mn-ea"/>
                <a:cs typeface="Arial" pitchFamily="34" charset="0"/>
                <a:sym typeface="Calibri"/>
              </a:rPr>
              <a:t>Professor, Duke-NUS Medical School</a:t>
            </a:r>
          </a:p>
          <a:p>
            <a:pPr marL="0" marR="0" lvl="0" indent="0" algn="l" defTabSz="914400" rtl="0" eaLnBrk="1" fontAlgn="auto" latinLnBrk="0" hangingPunct="1">
              <a:lnSpc>
                <a:spcPct val="100000"/>
              </a:lnSpc>
              <a:spcBef>
                <a:spcPts val="200"/>
              </a:spcBef>
              <a:spcAft>
                <a:spcPts val="0"/>
              </a:spcAft>
              <a:buClrTx/>
              <a:buSzTx/>
              <a:buFont typeface="Arial" pitchFamily="34" charset="0"/>
              <a:buNone/>
              <a:tabLst/>
              <a:defRPr/>
            </a:pPr>
            <a:endParaRPr kumimoji="0" lang="en-US" sz="1200" b="0" i="0" u="none" strike="noStrike" kern="1200" cap="none" spc="0" normalizeH="0" baseline="0" noProof="0" dirty="0">
              <a:ln>
                <a:noFill/>
              </a:ln>
              <a:solidFill>
                <a:srgbClr val="000000"/>
              </a:solidFill>
              <a:effectLst/>
              <a:uLnTx/>
              <a:uFillTx/>
              <a:latin typeface="Arial" pitchFamily="34" charset="0"/>
              <a:ea typeface="+mn-ea"/>
              <a:cs typeface="Arial" pitchFamily="34" charset="0"/>
              <a:sym typeface="Calibri"/>
            </a:endParaRPr>
          </a:p>
        </p:txBody>
      </p:sp>
      <p:pic>
        <p:nvPicPr>
          <p:cNvPr id="3" name="Picture 3" descr="D:\Aida\Backup\Aida\Institution Logos\With keyline\Transparent bg\NCCS corp 3 Colour logo.png">
            <a:extLst>
              <a:ext uri="{FF2B5EF4-FFF2-40B4-BE49-F238E27FC236}">
                <a16:creationId xmlns:a16="http://schemas.microsoft.com/office/drawing/2014/main" id="{2E1AF39E-0482-B4DF-DD23-BEE47B0D8E16}"/>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9431835" y="3079447"/>
            <a:ext cx="2517603" cy="74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42608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06CE33A-CCBD-E970-F6D4-D172946147C2}"/>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391508" y="1862427"/>
            <a:ext cx="7885943" cy="482676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1CB3A16E-C161-651C-D224-26C6C93A74E8}"/>
              </a:ext>
            </a:extLst>
          </p:cNvPr>
          <p:cNvPicPr>
            <a:picLocks noChangeAspect="1"/>
          </p:cNvPicPr>
          <p:nvPr/>
        </p:nvPicPr>
        <p:blipFill>
          <a:blip r:embed="rId4"/>
          <a:stretch>
            <a:fillRect/>
          </a:stretch>
        </p:blipFill>
        <p:spPr>
          <a:xfrm>
            <a:off x="0" y="168813"/>
            <a:ext cx="7772400" cy="1414101"/>
          </a:xfrm>
          <a:prstGeom prst="rect">
            <a:avLst/>
          </a:prstGeom>
        </p:spPr>
      </p:pic>
      <p:pic>
        <p:nvPicPr>
          <p:cNvPr id="3" name="Picture 2">
            <a:extLst>
              <a:ext uri="{FF2B5EF4-FFF2-40B4-BE49-F238E27FC236}">
                <a16:creationId xmlns:a16="http://schemas.microsoft.com/office/drawing/2014/main" id="{EBAEFF95-278D-67B9-BE1D-0AFD8BACCE76}"/>
              </a:ext>
            </a:extLst>
          </p:cNvPr>
          <p:cNvPicPr>
            <a:picLocks noChangeAspect="1"/>
          </p:cNvPicPr>
          <p:nvPr/>
        </p:nvPicPr>
        <p:blipFill>
          <a:blip r:embed="rId5"/>
          <a:stretch>
            <a:fillRect/>
          </a:stretch>
        </p:blipFill>
        <p:spPr>
          <a:xfrm>
            <a:off x="92099" y="6117687"/>
            <a:ext cx="3644900" cy="571500"/>
          </a:xfrm>
          <a:prstGeom prst="rect">
            <a:avLst/>
          </a:prstGeom>
        </p:spPr>
      </p:pic>
      <p:sp>
        <p:nvSpPr>
          <p:cNvPr id="4" name="TextBox 3">
            <a:extLst>
              <a:ext uri="{FF2B5EF4-FFF2-40B4-BE49-F238E27FC236}">
                <a16:creationId xmlns:a16="http://schemas.microsoft.com/office/drawing/2014/main" id="{A18A30D8-25EA-27B3-6456-D6FA9C9A44E7}"/>
              </a:ext>
            </a:extLst>
          </p:cNvPr>
          <p:cNvSpPr txBox="1"/>
          <p:nvPr/>
        </p:nvSpPr>
        <p:spPr>
          <a:xfrm>
            <a:off x="9033464" y="6403437"/>
            <a:ext cx="3066437" cy="369332"/>
          </a:xfrm>
          <a:prstGeom prst="rect">
            <a:avLst/>
          </a:prstGeom>
          <a:noFill/>
        </p:spPr>
        <p:txBody>
          <a:bodyPr wrap="squar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2026 Annals of Oncology</a:t>
            </a:r>
          </a:p>
        </p:txBody>
      </p:sp>
      <p:sp>
        <p:nvSpPr>
          <p:cNvPr id="5" name="Rectangle 4">
            <a:extLst>
              <a:ext uri="{FF2B5EF4-FFF2-40B4-BE49-F238E27FC236}">
                <a16:creationId xmlns:a16="http://schemas.microsoft.com/office/drawing/2014/main" id="{D09FBF75-1240-D425-E12E-7C79A85A81F3}"/>
              </a:ext>
            </a:extLst>
          </p:cNvPr>
          <p:cNvSpPr/>
          <p:nvPr/>
        </p:nvSpPr>
        <p:spPr>
          <a:xfrm>
            <a:off x="4177990" y="1353015"/>
            <a:ext cx="973873" cy="2973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sym typeface="Calibri"/>
            </a:endParaRPr>
          </a:p>
        </p:txBody>
      </p:sp>
    </p:spTree>
    <p:extLst>
      <p:ext uri="{BB962C8B-B14F-4D97-AF65-F5344CB8AC3E}">
        <p14:creationId xmlns:p14="http://schemas.microsoft.com/office/powerpoint/2010/main" val="26865953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FC53391-0C8F-BF54-2A61-1B8E206113B9}"/>
              </a:ext>
            </a:extLst>
          </p:cNvPr>
          <p:cNvPicPr>
            <a:picLocks noChangeAspect="1"/>
          </p:cNvPicPr>
          <p:nvPr/>
        </p:nvPicPr>
        <p:blipFill>
          <a:blip r:embed="rId2"/>
          <a:stretch>
            <a:fillRect/>
          </a:stretch>
        </p:blipFill>
        <p:spPr>
          <a:xfrm>
            <a:off x="385591" y="659812"/>
            <a:ext cx="11338832" cy="5498617"/>
          </a:xfrm>
          <a:prstGeom prst="rect">
            <a:avLst/>
          </a:prstGeom>
        </p:spPr>
      </p:pic>
    </p:spTree>
    <p:extLst>
      <p:ext uri="{BB962C8B-B14F-4D97-AF65-F5344CB8AC3E}">
        <p14:creationId xmlns:p14="http://schemas.microsoft.com/office/powerpoint/2010/main" val="41982700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creenshot of a computer&#10;&#10;Description automatically generated">
            <a:extLst>
              <a:ext uri="{FF2B5EF4-FFF2-40B4-BE49-F238E27FC236}">
                <a16:creationId xmlns:a16="http://schemas.microsoft.com/office/drawing/2014/main" id="{6A71491D-C776-5F2D-38A9-7FEB05E9B257}"/>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l="22525" t="35241" r="19482" b="21964"/>
          <a:stretch/>
        </p:blipFill>
        <p:spPr>
          <a:xfrm>
            <a:off x="5460458" y="2624273"/>
            <a:ext cx="6706074" cy="2871924"/>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20B269F9-DA9B-9385-B208-9B8F3EE184C3}"/>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50000"/>
                    </a14:imgEffect>
                  </a14:imgLayer>
                </a14:imgProps>
              </a:ext>
            </a:extLst>
          </a:blip>
          <a:srcRect l="21944" t="35327" r="16168" b="28202"/>
          <a:stretch/>
        </p:blipFill>
        <p:spPr>
          <a:xfrm>
            <a:off x="60562" y="2624273"/>
            <a:ext cx="6179526" cy="2402271"/>
          </a:xfrm>
          <a:prstGeom prst="rect">
            <a:avLst/>
          </a:prstGeom>
        </p:spPr>
      </p:pic>
      <p:sp>
        <p:nvSpPr>
          <p:cNvPr id="11" name="Title 4">
            <a:extLst>
              <a:ext uri="{FF2B5EF4-FFF2-40B4-BE49-F238E27FC236}">
                <a16:creationId xmlns:a16="http://schemas.microsoft.com/office/drawing/2014/main" id="{C6C87C43-F49C-525F-966A-635A090F6358}"/>
              </a:ext>
            </a:extLst>
          </p:cNvPr>
          <p:cNvSpPr>
            <a:spLocks noGrp="1"/>
          </p:cNvSpPr>
          <p:nvPr>
            <p:ph type="ctrTitle" idx="4294967295"/>
          </p:nvPr>
        </p:nvSpPr>
        <p:spPr>
          <a:xfrm>
            <a:off x="137644" y="532164"/>
            <a:ext cx="11214100" cy="576263"/>
          </a:xfrm>
        </p:spPr>
        <p:txBody>
          <a:bodyPr>
            <a:noAutofit/>
          </a:bodyPr>
          <a:lstStyle/>
          <a:p>
            <a:r>
              <a:rPr lang="en-US" sz="3200" b="1" dirty="0"/>
              <a:t>CAN Immunotherapy work in patients with </a:t>
            </a:r>
            <a:r>
              <a:rPr lang="en-US" sz="3200" b="1" dirty="0" err="1"/>
              <a:t>mTNBC</a:t>
            </a:r>
            <a:r>
              <a:rPr lang="en-US" sz="3200" b="1" dirty="0"/>
              <a:t> who experience early relapse?</a:t>
            </a:r>
          </a:p>
        </p:txBody>
      </p:sp>
      <p:sp>
        <p:nvSpPr>
          <p:cNvPr id="13" name="TextBox 12">
            <a:extLst>
              <a:ext uri="{FF2B5EF4-FFF2-40B4-BE49-F238E27FC236}">
                <a16:creationId xmlns:a16="http://schemas.microsoft.com/office/drawing/2014/main" id="{6860105F-C48B-17F1-6CD2-82F6317CAC87}"/>
              </a:ext>
            </a:extLst>
          </p:cNvPr>
          <p:cNvSpPr txBox="1"/>
          <p:nvPr/>
        </p:nvSpPr>
        <p:spPr>
          <a:xfrm>
            <a:off x="620414" y="5410655"/>
            <a:ext cx="2924216" cy="851387"/>
          </a:xfrm>
          <a:prstGeom prst="rect">
            <a:avLst/>
          </a:prstGeom>
          <a:noFill/>
        </p:spPr>
        <p:txBody>
          <a:bodyPr wrap="square" rtlCol="0">
            <a:spAutoFit/>
          </a:bodyPr>
          <a:lstStyle/>
          <a:p>
            <a:pPr marL="134109" marR="0" lvl="0" indent="-134109" algn="l" defTabSz="609585" rtl="0" eaLnBrk="1" fontAlgn="auto" latinLnBrk="0" hangingPunct="1">
              <a:lnSpc>
                <a:spcPct val="100000"/>
              </a:lnSpc>
              <a:spcBef>
                <a:spcPts val="800"/>
              </a:spcBef>
              <a:spcAft>
                <a:spcPts val="0"/>
              </a:spcAft>
              <a:buClrTx/>
              <a:buSzTx/>
              <a:buFont typeface="Arial" panose="020B0604020202020204" pitchFamily="34" charset="0"/>
              <a:buChar char="•"/>
              <a:tabLst/>
              <a:defRPr/>
            </a:pPr>
            <a:r>
              <a:rPr kumimoji="0" lang="en-US" sz="2133"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sym typeface="Calibri"/>
              </a:rPr>
              <a:t>68% DFI&lt;6mo</a:t>
            </a:r>
          </a:p>
          <a:p>
            <a:pPr marL="134109" marR="0" lvl="0" indent="-134109" algn="l" defTabSz="609585" rtl="0" eaLnBrk="1" fontAlgn="auto" latinLnBrk="0" hangingPunct="1">
              <a:lnSpc>
                <a:spcPct val="100000"/>
              </a:lnSpc>
              <a:spcBef>
                <a:spcPts val="800"/>
              </a:spcBef>
              <a:spcAft>
                <a:spcPts val="0"/>
              </a:spcAft>
              <a:buClrTx/>
              <a:buSzTx/>
              <a:buFont typeface="Arial" panose="020B0604020202020204" pitchFamily="34" charset="0"/>
              <a:buChar char="•"/>
              <a:tabLst/>
              <a:defRPr/>
            </a:pPr>
            <a:r>
              <a:rPr kumimoji="0" lang="en-US" sz="2133"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sym typeface="Calibri"/>
              </a:rPr>
              <a:t>73% recv’d carbo/gem</a:t>
            </a:r>
          </a:p>
        </p:txBody>
      </p:sp>
      <p:sp>
        <p:nvSpPr>
          <p:cNvPr id="14" name="TextBox 13">
            <a:extLst>
              <a:ext uri="{FF2B5EF4-FFF2-40B4-BE49-F238E27FC236}">
                <a16:creationId xmlns:a16="http://schemas.microsoft.com/office/drawing/2014/main" id="{E471A273-F4C6-5F1D-661A-B656C7C75B4B}"/>
              </a:ext>
            </a:extLst>
          </p:cNvPr>
          <p:cNvSpPr txBox="1"/>
          <p:nvPr/>
        </p:nvSpPr>
        <p:spPr>
          <a:xfrm>
            <a:off x="7954245" y="5730976"/>
            <a:ext cx="3502429" cy="666977"/>
          </a:xfrm>
          <a:prstGeom prst="rect">
            <a:avLst/>
          </a:prstGeom>
          <a:noFill/>
          <a:ln w="57150">
            <a:solidFill>
              <a:srgbClr val="FF2F92"/>
            </a:solidFill>
          </a:ln>
        </p:spPr>
        <p:txBody>
          <a:bodyPr wrap="squar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sym typeface="Calibri"/>
              </a:rPr>
              <a:t>Poor Outcomes:</a:t>
            </a: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sym typeface="Calibri"/>
              </a:rPr>
              <a:t>PFS ~4 mo  </a:t>
            </a:r>
            <a:r>
              <a:rPr kumimoji="0" lang="en-US" sz="1867" b="0" i="0" u="none" strike="noStrike" kern="1200" cap="none" spc="0" normalizeH="0" baseline="0" noProof="0" dirty="0">
                <a:ln>
                  <a:noFill/>
                </a:ln>
                <a:solidFill>
                  <a:srgbClr val="E61D78"/>
                </a:solidFill>
                <a:effectLst/>
                <a:uLnTx/>
                <a:uFillTx/>
                <a:latin typeface="Arial Narrow"/>
                <a:ea typeface="MS PGothic" panose="020B0600070205080204" pitchFamily="34" charset="-128"/>
                <a:cs typeface="Arial Narrow"/>
                <a:sym typeface="Calibri"/>
              </a:rPr>
              <a:t>|</a:t>
            </a:r>
            <a:r>
              <a:rPr kumimoji="0" lang="en-US" sz="1867"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sym typeface="Calibri"/>
              </a:rPr>
              <a:t>  OS ~12 mo</a:t>
            </a:r>
          </a:p>
        </p:txBody>
      </p:sp>
      <p:sp>
        <p:nvSpPr>
          <p:cNvPr id="15" name="TextBox 14">
            <a:extLst>
              <a:ext uri="{FF2B5EF4-FFF2-40B4-BE49-F238E27FC236}">
                <a16:creationId xmlns:a16="http://schemas.microsoft.com/office/drawing/2014/main" id="{6E6CE8D2-0A66-1D65-D4BD-9C7270DAD970}"/>
              </a:ext>
            </a:extLst>
          </p:cNvPr>
          <p:cNvSpPr txBox="1"/>
          <p:nvPr/>
        </p:nvSpPr>
        <p:spPr>
          <a:xfrm>
            <a:off x="8813495" y="6542392"/>
            <a:ext cx="3378506" cy="307777"/>
          </a:xfrm>
          <a:prstGeom prst="rect">
            <a:avLst/>
          </a:prstGeom>
          <a:noFill/>
        </p:spPr>
        <p:txBody>
          <a:bodyPr wrap="square" rtlCol="0">
            <a:spAutoFit/>
          </a:bodyPr>
          <a:lstStyle/>
          <a:p>
            <a:pPr marL="0" marR="0" lvl="0" indent="0" algn="r"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8E8E8">
                    <a:lumMod val="10000"/>
                  </a:srgbClr>
                </a:solidFill>
                <a:effectLst/>
                <a:uLnTx/>
                <a:uFillTx/>
                <a:latin typeface="Arial" panose="020B0604020202020204" pitchFamily="34" charset="0"/>
                <a:ea typeface="MS PGothic" panose="020B0600070205080204" pitchFamily="34" charset="-128"/>
                <a:cs typeface="Arial" panose="020B0604020202020204" pitchFamily="34" charset="0"/>
                <a:sym typeface="Calibri"/>
              </a:rPr>
              <a:t>Dent R et al, Ann </a:t>
            </a:r>
            <a:r>
              <a:rPr kumimoji="0" lang="en-US" sz="1400" b="0" i="0" u="none" strike="noStrike" kern="1200" cap="none" spc="0" normalizeH="0" baseline="0" noProof="0" dirty="0" err="1">
                <a:ln>
                  <a:noFill/>
                </a:ln>
                <a:solidFill>
                  <a:srgbClr val="E8E8E8">
                    <a:lumMod val="10000"/>
                  </a:srgbClr>
                </a:solidFill>
                <a:effectLst/>
                <a:uLnTx/>
                <a:uFillTx/>
                <a:latin typeface="Arial" panose="020B0604020202020204" pitchFamily="34" charset="0"/>
                <a:ea typeface="MS PGothic" panose="020B0600070205080204" pitchFamily="34" charset="-128"/>
                <a:cs typeface="Arial" panose="020B0604020202020204" pitchFamily="34" charset="0"/>
                <a:sym typeface="Calibri"/>
              </a:rPr>
              <a:t>Oncol</a:t>
            </a:r>
            <a:r>
              <a:rPr kumimoji="0" lang="en-US" sz="1400" b="0" i="0" u="none" strike="noStrike" kern="1200" cap="none" spc="0" normalizeH="0" baseline="0" noProof="0" dirty="0">
                <a:ln>
                  <a:noFill/>
                </a:ln>
                <a:solidFill>
                  <a:srgbClr val="E8E8E8">
                    <a:lumMod val="10000"/>
                  </a:srgbClr>
                </a:solidFill>
                <a:effectLst/>
                <a:uLnTx/>
                <a:uFillTx/>
                <a:latin typeface="Arial" panose="020B0604020202020204" pitchFamily="34" charset="0"/>
                <a:ea typeface="MS PGothic" panose="020B0600070205080204" pitchFamily="34" charset="-128"/>
                <a:cs typeface="Arial" panose="020B0604020202020204" pitchFamily="34" charset="0"/>
                <a:sym typeface="Calibri"/>
              </a:rPr>
              <a:t> 2024</a:t>
            </a:r>
          </a:p>
        </p:txBody>
      </p:sp>
      <p:sp>
        <p:nvSpPr>
          <p:cNvPr id="4" name="TextBox 3">
            <a:extLst>
              <a:ext uri="{FF2B5EF4-FFF2-40B4-BE49-F238E27FC236}">
                <a16:creationId xmlns:a16="http://schemas.microsoft.com/office/drawing/2014/main" id="{BAE9382B-3B92-C274-E0CB-2EACE592257F}"/>
              </a:ext>
            </a:extLst>
          </p:cNvPr>
          <p:cNvSpPr txBox="1"/>
          <p:nvPr/>
        </p:nvSpPr>
        <p:spPr>
          <a:xfrm>
            <a:off x="337090" y="1758565"/>
            <a:ext cx="5407604" cy="656847"/>
          </a:xfrm>
          <a:prstGeom prst="roundRect">
            <a:avLst/>
          </a:prstGeom>
          <a:solidFill>
            <a:schemeClr val="bg1">
              <a:lumMod val="95000"/>
            </a:schemeClr>
          </a:solidFill>
          <a:ln w="12700" cmpd="sng">
            <a:noFill/>
          </a:ln>
        </p:spPr>
        <p:txBody>
          <a:bodyPr wrap="square" lIns="0" tIns="0" rIns="0" bIns="0" rtlCol="0" anchor="ctr">
            <a:noAutofit/>
          </a:bodyPr>
          <a:lstStyle>
            <a:defPPr>
              <a:defRPr lang="en-US"/>
            </a:defPPr>
            <a:lvl1pPr marR="0" lvl="0" indent="0" algn="ctr" defTabSz="457189" fontAlgn="auto">
              <a:lnSpc>
                <a:spcPct val="100000"/>
              </a:lnSpc>
              <a:spcBef>
                <a:spcPts val="0"/>
              </a:spcBef>
              <a:spcAft>
                <a:spcPts val="0"/>
              </a:spcAft>
              <a:buClrTx/>
              <a:buSzTx/>
              <a:buFontTx/>
              <a:buNone/>
              <a:tabLst/>
              <a:defRPr kumimoji="0" sz="1600" b="0" i="0" u="none" strike="noStrike" cap="none" spc="0" normalizeH="0" baseline="0">
                <a:ln>
                  <a:noFill/>
                </a:ln>
                <a:solidFill>
                  <a:schemeClr val="accent1"/>
                </a:solidFill>
                <a:effectLst/>
                <a:uLnTx/>
                <a:uFillTx/>
                <a:latin typeface="Arial"/>
                <a:cs typeface="Arial"/>
              </a:defRPr>
            </a:lvl1pPr>
            <a:lvl2pPr defTabSz="457200"/>
            <a:lvl3pPr defTabSz="457200"/>
            <a:lvl4pPr defTabSz="457200"/>
            <a:lvl5pPr defTabSz="457200"/>
            <a:lvl6pPr defTabSz="457200"/>
            <a:lvl7pPr defTabSz="457200"/>
            <a:lvl8pPr defTabSz="457200"/>
            <a:lvl9pPr defTabSz="457200"/>
          </a:lstStyle>
          <a:p>
            <a:pPr marL="0" marR="0" lvl="0" indent="0" algn="ctr" defTabSz="609570" rtl="0" eaLnBrk="0" fontAlgn="auto" latinLnBrk="0" hangingPunct="0">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a:ea typeface="MS PGothic" panose="020B0600070205080204" pitchFamily="34" charset="-128"/>
                <a:cs typeface="Arial"/>
                <a:sym typeface="Calibri"/>
              </a:rPr>
              <a:t>IMPASSION132</a:t>
            </a:r>
          </a:p>
        </p:txBody>
      </p:sp>
      <p:sp>
        <p:nvSpPr>
          <p:cNvPr id="5" name="TextBox 4">
            <a:extLst>
              <a:ext uri="{FF2B5EF4-FFF2-40B4-BE49-F238E27FC236}">
                <a16:creationId xmlns:a16="http://schemas.microsoft.com/office/drawing/2014/main" id="{023D541C-BAAE-2C02-2388-3BCEF4CCBBBA}"/>
              </a:ext>
            </a:extLst>
          </p:cNvPr>
          <p:cNvSpPr txBox="1"/>
          <p:nvPr/>
        </p:nvSpPr>
        <p:spPr>
          <a:xfrm>
            <a:off x="6240088" y="1758563"/>
            <a:ext cx="5680533" cy="656847"/>
          </a:xfrm>
          <a:prstGeom prst="roundRect">
            <a:avLst/>
          </a:prstGeom>
          <a:solidFill>
            <a:schemeClr val="bg1">
              <a:lumMod val="95000"/>
            </a:schemeClr>
          </a:solidFill>
          <a:ln w="12700" cmpd="sng">
            <a:noFill/>
          </a:ln>
        </p:spPr>
        <p:txBody>
          <a:bodyPr wrap="square" lIns="0" tIns="0" rIns="0" bIns="0" rtlCol="0" anchor="ctr">
            <a:noAutofit/>
          </a:bodyPr>
          <a:lstStyle>
            <a:defPPr>
              <a:defRPr lang="en-US"/>
            </a:defPPr>
            <a:lvl1pPr marR="0" lvl="0" indent="0" algn="ctr" defTabSz="457189" fontAlgn="auto">
              <a:lnSpc>
                <a:spcPct val="100000"/>
              </a:lnSpc>
              <a:spcBef>
                <a:spcPts val="0"/>
              </a:spcBef>
              <a:spcAft>
                <a:spcPts val="0"/>
              </a:spcAft>
              <a:buClrTx/>
              <a:buSzTx/>
              <a:buFontTx/>
              <a:buNone/>
              <a:tabLst/>
              <a:defRPr kumimoji="0" sz="1600" b="0" i="0" u="none" strike="noStrike" cap="none" spc="0" normalizeH="0" baseline="0">
                <a:ln>
                  <a:noFill/>
                </a:ln>
                <a:solidFill>
                  <a:schemeClr val="accent1"/>
                </a:solidFill>
                <a:effectLst/>
                <a:uLnTx/>
                <a:uFillTx/>
                <a:latin typeface="Arial"/>
                <a:cs typeface="Arial"/>
              </a:defRPr>
            </a:lvl1pPr>
            <a:lvl2pPr defTabSz="457200"/>
            <a:lvl3pPr defTabSz="457200"/>
            <a:lvl4pPr defTabSz="457200"/>
            <a:lvl5pPr defTabSz="457200"/>
            <a:lvl6pPr defTabSz="457200"/>
            <a:lvl7pPr defTabSz="457200"/>
            <a:lvl8pPr defTabSz="457200"/>
            <a:lvl9pPr defTabSz="457200"/>
          </a:lstStyle>
          <a:p>
            <a:pPr marL="0" marR="0" lvl="0" indent="0" algn="ctr" defTabSz="609570" rtl="0" eaLnBrk="0" fontAlgn="auto" latinLnBrk="0" hangingPunct="0">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a:ea typeface="MS PGothic" panose="020B0600070205080204" pitchFamily="34" charset="-128"/>
                <a:cs typeface="Arial"/>
                <a:sym typeface="Calibri"/>
              </a:rPr>
              <a:t>No improvement in OS </a:t>
            </a:r>
            <a:br>
              <a:rPr kumimoji="0" lang="en-US" sz="2400" b="1" i="0" u="none" strike="noStrike" kern="1200" cap="none" spc="0" normalizeH="0" baseline="0" noProof="0" dirty="0">
                <a:ln>
                  <a:noFill/>
                </a:ln>
                <a:solidFill>
                  <a:prstClr val="black"/>
                </a:solidFill>
                <a:effectLst/>
                <a:uLnTx/>
                <a:uFillTx/>
                <a:latin typeface="Arial"/>
                <a:ea typeface="MS PGothic" panose="020B0600070205080204" pitchFamily="34" charset="-128"/>
                <a:cs typeface="Arial"/>
                <a:sym typeface="Calibri"/>
              </a:rPr>
            </a:br>
            <a:r>
              <a:rPr kumimoji="0" lang="en-US" sz="2400" b="1" i="0" u="none" strike="noStrike" kern="1200" cap="none" spc="0" normalizeH="0" baseline="0" noProof="0" dirty="0">
                <a:ln>
                  <a:noFill/>
                </a:ln>
                <a:solidFill>
                  <a:prstClr val="black"/>
                </a:solidFill>
                <a:effectLst/>
                <a:uLnTx/>
                <a:uFillTx/>
                <a:latin typeface="Arial"/>
                <a:ea typeface="MS PGothic" panose="020B0600070205080204" pitchFamily="34" charset="-128"/>
                <a:cs typeface="Arial"/>
                <a:sym typeface="Calibri"/>
              </a:rPr>
              <a:t>in PD-L1+ TNBC</a:t>
            </a:r>
          </a:p>
        </p:txBody>
      </p:sp>
      <p:sp>
        <p:nvSpPr>
          <p:cNvPr id="2" name="Rectangle 1">
            <a:extLst>
              <a:ext uri="{FF2B5EF4-FFF2-40B4-BE49-F238E27FC236}">
                <a16:creationId xmlns:a16="http://schemas.microsoft.com/office/drawing/2014/main" id="{C556DD60-A447-33AA-A7DC-8D475C739F83}"/>
              </a:ext>
            </a:extLst>
          </p:cNvPr>
          <p:cNvSpPr/>
          <p:nvPr/>
        </p:nvSpPr>
        <p:spPr>
          <a:xfrm>
            <a:off x="5744694" y="5166911"/>
            <a:ext cx="6274708" cy="48748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sym typeface="Calibri"/>
            </a:endParaRPr>
          </a:p>
        </p:txBody>
      </p:sp>
      <p:sp>
        <p:nvSpPr>
          <p:cNvPr id="3" name="Rectangle 2">
            <a:extLst>
              <a:ext uri="{FF2B5EF4-FFF2-40B4-BE49-F238E27FC236}">
                <a16:creationId xmlns:a16="http://schemas.microsoft.com/office/drawing/2014/main" id="{DE39B54A-FC35-05E1-4867-FB06DC4593A9}"/>
              </a:ext>
            </a:extLst>
          </p:cNvPr>
          <p:cNvSpPr/>
          <p:nvPr/>
        </p:nvSpPr>
        <p:spPr>
          <a:xfrm>
            <a:off x="5675341" y="4999792"/>
            <a:ext cx="988448" cy="48748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sym typeface="Calibri"/>
            </a:endParaRPr>
          </a:p>
        </p:txBody>
      </p:sp>
    </p:spTree>
    <p:extLst>
      <p:ext uri="{BB962C8B-B14F-4D97-AF65-F5344CB8AC3E}">
        <p14:creationId xmlns:p14="http://schemas.microsoft.com/office/powerpoint/2010/main" val="17314497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A79294-1AC2-3545-49BE-29CCA5D8C7EE}"/>
              </a:ext>
            </a:extLst>
          </p:cNvPr>
          <p:cNvSpPr txBox="1"/>
          <p:nvPr/>
        </p:nvSpPr>
        <p:spPr>
          <a:xfrm>
            <a:off x="412610" y="201275"/>
            <a:ext cx="7354281" cy="1077218"/>
          </a:xfrm>
          <a:prstGeom prst="rect">
            <a:avLst/>
          </a:prstGeom>
          <a:noFill/>
        </p:spPr>
        <p:txBody>
          <a:bodyPr wrap="squar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Physician’s Choice Chemotherapy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in Contemporary Randomized Trials </a:t>
            </a:r>
          </a:p>
        </p:txBody>
      </p:sp>
      <p:graphicFrame>
        <p:nvGraphicFramePr>
          <p:cNvPr id="5" name="Table 3">
            <a:extLst>
              <a:ext uri="{FF2B5EF4-FFF2-40B4-BE49-F238E27FC236}">
                <a16:creationId xmlns:a16="http://schemas.microsoft.com/office/drawing/2014/main" id="{D2CE99D8-DF05-6268-592A-AD29CB779B89}"/>
              </a:ext>
            </a:extLst>
          </p:cNvPr>
          <p:cNvGraphicFramePr>
            <a:graphicFrameLocks noGrp="1"/>
          </p:cNvGraphicFramePr>
          <p:nvPr/>
        </p:nvGraphicFramePr>
        <p:xfrm>
          <a:off x="497464" y="1664479"/>
          <a:ext cx="11197071" cy="2194560"/>
        </p:xfrm>
        <a:graphic>
          <a:graphicData uri="http://schemas.openxmlformats.org/drawingml/2006/table">
            <a:tbl>
              <a:tblPr firstRow="1" bandRow="1">
                <a:tableStyleId>{5C22544A-7EE6-4342-B048-85BDC9FD1C3A}</a:tableStyleId>
              </a:tblPr>
              <a:tblGrid>
                <a:gridCol w="1390650">
                  <a:extLst>
                    <a:ext uri="{9D8B030D-6E8A-4147-A177-3AD203B41FA5}">
                      <a16:colId xmlns:a16="http://schemas.microsoft.com/office/drawing/2014/main" val="4062713074"/>
                    </a:ext>
                  </a:extLst>
                </a:gridCol>
                <a:gridCol w="1718137">
                  <a:extLst>
                    <a:ext uri="{9D8B030D-6E8A-4147-A177-3AD203B41FA5}">
                      <a16:colId xmlns:a16="http://schemas.microsoft.com/office/drawing/2014/main" val="4174650614"/>
                    </a:ext>
                  </a:extLst>
                </a:gridCol>
                <a:gridCol w="1662545">
                  <a:extLst>
                    <a:ext uri="{9D8B030D-6E8A-4147-A177-3AD203B41FA5}">
                      <a16:colId xmlns:a16="http://schemas.microsoft.com/office/drawing/2014/main" val="3008223797"/>
                    </a:ext>
                  </a:extLst>
                </a:gridCol>
                <a:gridCol w="4139739">
                  <a:extLst>
                    <a:ext uri="{9D8B030D-6E8A-4147-A177-3AD203B41FA5}">
                      <a16:colId xmlns:a16="http://schemas.microsoft.com/office/drawing/2014/main" val="31640660"/>
                    </a:ext>
                  </a:extLst>
                </a:gridCol>
                <a:gridCol w="2286000">
                  <a:extLst>
                    <a:ext uri="{9D8B030D-6E8A-4147-A177-3AD203B41FA5}">
                      <a16:colId xmlns:a16="http://schemas.microsoft.com/office/drawing/2014/main" val="3879568146"/>
                    </a:ext>
                  </a:extLst>
                </a:gridCol>
              </a:tblGrid>
              <a:tr h="301027">
                <a:tc>
                  <a:txBody>
                    <a:bodyPr/>
                    <a:lstStyle/>
                    <a:p>
                      <a:r>
                        <a:rPr lang="en-US" dirty="0"/>
                        <a:t>Trial </a:t>
                      </a:r>
                    </a:p>
                  </a:txBody>
                  <a:tcPr/>
                </a:tc>
                <a:tc>
                  <a:txBody>
                    <a:bodyPr/>
                    <a:lstStyle/>
                    <a:p>
                      <a:r>
                        <a:rPr lang="en-US" dirty="0"/>
                        <a:t>Patient population</a:t>
                      </a:r>
                    </a:p>
                  </a:txBody>
                  <a:tcPr/>
                </a:tc>
                <a:tc>
                  <a:txBody>
                    <a:bodyPr/>
                    <a:lstStyle/>
                    <a:p>
                      <a:r>
                        <a:rPr lang="en-US" dirty="0"/>
                        <a:t>Treatments</a:t>
                      </a:r>
                    </a:p>
                  </a:txBody>
                  <a:tcPr/>
                </a:tc>
                <a:tc>
                  <a:txBody>
                    <a:bodyPr/>
                    <a:lstStyle/>
                    <a:p>
                      <a:r>
                        <a:rPr lang="en-US" dirty="0"/>
                        <a:t>Distribution of Physician’s Choice Chemotherapy </a:t>
                      </a:r>
                    </a:p>
                  </a:txBody>
                  <a:tcPr/>
                </a:tc>
                <a:tc>
                  <a:txBody>
                    <a:bodyPr/>
                    <a:lstStyle/>
                    <a:p>
                      <a:r>
                        <a:rPr lang="en-US" dirty="0"/>
                        <a:t>Lines of Therapy</a:t>
                      </a:r>
                    </a:p>
                  </a:txBody>
                  <a:tcPr/>
                </a:tc>
                <a:extLst>
                  <a:ext uri="{0D108BD9-81ED-4DB2-BD59-A6C34878D82A}">
                    <a16:rowId xmlns:a16="http://schemas.microsoft.com/office/drawing/2014/main" val="2950263187"/>
                  </a:ext>
                </a:extLst>
              </a:tr>
              <a:tr h="370840">
                <a:tc>
                  <a:txBody>
                    <a:bodyPr/>
                    <a:lstStyle/>
                    <a:p>
                      <a:r>
                        <a:rPr lang="en-US" b="1" i="0" dirty="0"/>
                        <a:t>ASCENT-03</a:t>
                      </a:r>
                    </a:p>
                    <a:p>
                      <a:r>
                        <a:rPr lang="en-US" b="0" i="0" dirty="0"/>
                        <a:t>2025</a:t>
                      </a:r>
                    </a:p>
                  </a:txBody>
                  <a:tcPr/>
                </a:tc>
                <a:tc>
                  <a:txBody>
                    <a:bodyPr/>
                    <a:lstStyle/>
                    <a:p>
                      <a:r>
                        <a:rPr lang="en-US" dirty="0"/>
                        <a:t>TNBC</a:t>
                      </a:r>
                    </a:p>
                  </a:txBody>
                  <a:tcPr/>
                </a:tc>
                <a:tc>
                  <a:txBody>
                    <a:bodyPr/>
                    <a:lstStyle/>
                    <a:p>
                      <a:r>
                        <a:rPr lang="en-US" dirty="0"/>
                        <a:t>Sacituzumab vs Chemotherapy </a:t>
                      </a:r>
                    </a:p>
                  </a:txBody>
                  <a:tcPr/>
                </a:tc>
                <a:tc>
                  <a:txBody>
                    <a:bodyPr/>
                    <a:lstStyle/>
                    <a:p>
                      <a:r>
                        <a:rPr lang="en-US" b="1" dirty="0">
                          <a:solidFill>
                            <a:schemeClr val="accent1">
                              <a:lumMod val="75000"/>
                            </a:schemeClr>
                          </a:solidFill>
                        </a:rPr>
                        <a:t>55% Paclitaxel or Nab-paclitaxel</a:t>
                      </a:r>
                      <a:r>
                        <a:rPr lang="en-US" dirty="0"/>
                        <a:t>, 45% gemcitabine / carboplatin </a:t>
                      </a:r>
                    </a:p>
                  </a:txBody>
                  <a:tcPr/>
                </a:tc>
                <a:tc>
                  <a:txBody>
                    <a:bodyPr/>
                    <a:lstStyle/>
                    <a:p>
                      <a:r>
                        <a:rPr lang="en-US" sz="1800" b="1" i="0" dirty="0">
                          <a:solidFill>
                            <a:schemeClr val="accent2">
                              <a:lumMod val="75000"/>
                            </a:schemeClr>
                          </a:solidFill>
                        </a:rPr>
                        <a:t>1</a:t>
                      </a:r>
                      <a:r>
                        <a:rPr lang="en-US" sz="1800" b="1" i="0" baseline="30000" dirty="0">
                          <a:solidFill>
                            <a:schemeClr val="accent2">
                              <a:lumMod val="75000"/>
                            </a:schemeClr>
                          </a:solidFill>
                        </a:rPr>
                        <a:t>st</a:t>
                      </a:r>
                      <a:r>
                        <a:rPr lang="en-US" sz="1800" b="1" i="0" dirty="0">
                          <a:solidFill>
                            <a:schemeClr val="accent2">
                              <a:lumMod val="75000"/>
                            </a:schemeClr>
                          </a:solidFill>
                        </a:rPr>
                        <a:t> line only </a:t>
                      </a:r>
                    </a:p>
                  </a:txBody>
                  <a:tcPr/>
                </a:tc>
                <a:extLst>
                  <a:ext uri="{0D108BD9-81ED-4DB2-BD59-A6C34878D82A}">
                    <a16:rowId xmlns:a16="http://schemas.microsoft.com/office/drawing/2014/main" val="3792528577"/>
                  </a:ext>
                </a:extLst>
              </a:tr>
              <a:tr h="370840">
                <a:tc>
                  <a:txBody>
                    <a:bodyPr/>
                    <a:lstStyle/>
                    <a:p>
                      <a:r>
                        <a:rPr lang="en-US" b="1" i="0" dirty="0"/>
                        <a:t>TROPION Breast 02</a:t>
                      </a:r>
                    </a:p>
                    <a:p>
                      <a:r>
                        <a:rPr lang="en-US" b="0" i="0" dirty="0"/>
                        <a:t>2025</a:t>
                      </a:r>
                    </a:p>
                  </a:txBody>
                  <a:tcPr/>
                </a:tc>
                <a:tc>
                  <a:txBody>
                    <a:bodyPr/>
                    <a:lstStyle/>
                    <a:p>
                      <a:r>
                        <a:rPr lang="en-US" dirty="0"/>
                        <a:t>TNBC</a:t>
                      </a:r>
                    </a:p>
                  </a:txBody>
                  <a:tcPr/>
                </a:tc>
                <a:tc>
                  <a:txBody>
                    <a:bodyPr/>
                    <a:lstStyle/>
                    <a:p>
                      <a:r>
                        <a:rPr lang="en-US" dirty="0"/>
                        <a:t>Dato-DXd vs Chemotherapy </a:t>
                      </a:r>
                    </a:p>
                  </a:txBody>
                  <a:tcPr/>
                </a:tc>
                <a:tc>
                  <a:txBody>
                    <a:bodyPr/>
                    <a:lstStyle/>
                    <a:p>
                      <a:r>
                        <a:rPr lang="en-US" b="1" dirty="0">
                          <a:solidFill>
                            <a:schemeClr val="accent1">
                              <a:lumMod val="75000"/>
                            </a:schemeClr>
                          </a:solidFill>
                        </a:rPr>
                        <a:t>55% Nab-Paclitaxel, 27% paclitaxel</a:t>
                      </a:r>
                      <a:r>
                        <a:rPr lang="en-US" dirty="0"/>
                        <a:t>, </a:t>
                      </a:r>
                      <a:r>
                        <a:rPr lang="en-US" b="1" dirty="0">
                          <a:solidFill>
                            <a:srgbClr val="FF0000"/>
                          </a:solidFill>
                        </a:rPr>
                        <a:t>12% </a:t>
                      </a:r>
                      <a:r>
                        <a:rPr lang="en-US" b="1" dirty="0" err="1">
                          <a:solidFill>
                            <a:srgbClr val="FF0000"/>
                          </a:solidFill>
                        </a:rPr>
                        <a:t>eribulin</a:t>
                      </a:r>
                      <a:r>
                        <a:rPr lang="en-US" dirty="0"/>
                        <a:t>, 4% carboplatin, 2% capecitabine</a:t>
                      </a:r>
                    </a:p>
                  </a:txBody>
                  <a:tcPr/>
                </a:tc>
                <a:tc>
                  <a:txBody>
                    <a:bodyPr/>
                    <a:lstStyle/>
                    <a:p>
                      <a:r>
                        <a:rPr lang="en-US" sz="1800" b="1" i="0" dirty="0">
                          <a:solidFill>
                            <a:schemeClr val="accent2">
                              <a:lumMod val="75000"/>
                            </a:schemeClr>
                          </a:solidFill>
                        </a:rPr>
                        <a:t>1</a:t>
                      </a:r>
                      <a:r>
                        <a:rPr lang="en-US" sz="1800" b="1" i="0" baseline="30000" dirty="0">
                          <a:solidFill>
                            <a:schemeClr val="accent2">
                              <a:lumMod val="75000"/>
                            </a:schemeClr>
                          </a:solidFill>
                        </a:rPr>
                        <a:t>st</a:t>
                      </a:r>
                      <a:r>
                        <a:rPr lang="en-US" sz="1800" b="1" i="0" dirty="0">
                          <a:solidFill>
                            <a:schemeClr val="accent2">
                              <a:lumMod val="75000"/>
                            </a:schemeClr>
                          </a:solidFill>
                        </a:rPr>
                        <a:t> line only </a:t>
                      </a:r>
                    </a:p>
                  </a:txBody>
                  <a:tcPr/>
                </a:tc>
                <a:extLst>
                  <a:ext uri="{0D108BD9-81ED-4DB2-BD59-A6C34878D82A}">
                    <a16:rowId xmlns:a16="http://schemas.microsoft.com/office/drawing/2014/main" val="321103454"/>
                  </a:ext>
                </a:extLst>
              </a:tr>
            </a:tbl>
          </a:graphicData>
        </a:graphic>
      </p:graphicFrame>
      <p:graphicFrame>
        <p:nvGraphicFramePr>
          <p:cNvPr id="4" name="Table 3">
            <a:extLst>
              <a:ext uri="{FF2B5EF4-FFF2-40B4-BE49-F238E27FC236}">
                <a16:creationId xmlns:a16="http://schemas.microsoft.com/office/drawing/2014/main" id="{2E0E1CB1-DA4E-F3C7-295A-3710BA4985DA}"/>
              </a:ext>
            </a:extLst>
          </p:cNvPr>
          <p:cNvGraphicFramePr>
            <a:graphicFrameLocks noGrp="1"/>
          </p:cNvGraphicFramePr>
          <p:nvPr/>
        </p:nvGraphicFramePr>
        <p:xfrm>
          <a:off x="497464" y="1664643"/>
          <a:ext cx="11197071" cy="3657600"/>
        </p:xfrm>
        <a:graphic>
          <a:graphicData uri="http://schemas.openxmlformats.org/drawingml/2006/table">
            <a:tbl>
              <a:tblPr firstRow="1" bandRow="1">
                <a:tableStyleId>{5C22544A-7EE6-4342-B048-85BDC9FD1C3A}</a:tableStyleId>
              </a:tblPr>
              <a:tblGrid>
                <a:gridCol w="1390650">
                  <a:extLst>
                    <a:ext uri="{9D8B030D-6E8A-4147-A177-3AD203B41FA5}">
                      <a16:colId xmlns:a16="http://schemas.microsoft.com/office/drawing/2014/main" val="4062713074"/>
                    </a:ext>
                  </a:extLst>
                </a:gridCol>
                <a:gridCol w="1718137">
                  <a:extLst>
                    <a:ext uri="{9D8B030D-6E8A-4147-A177-3AD203B41FA5}">
                      <a16:colId xmlns:a16="http://schemas.microsoft.com/office/drawing/2014/main" val="4174650614"/>
                    </a:ext>
                  </a:extLst>
                </a:gridCol>
                <a:gridCol w="1662545">
                  <a:extLst>
                    <a:ext uri="{9D8B030D-6E8A-4147-A177-3AD203B41FA5}">
                      <a16:colId xmlns:a16="http://schemas.microsoft.com/office/drawing/2014/main" val="3008223797"/>
                    </a:ext>
                  </a:extLst>
                </a:gridCol>
                <a:gridCol w="4139739">
                  <a:extLst>
                    <a:ext uri="{9D8B030D-6E8A-4147-A177-3AD203B41FA5}">
                      <a16:colId xmlns:a16="http://schemas.microsoft.com/office/drawing/2014/main" val="31640660"/>
                    </a:ext>
                  </a:extLst>
                </a:gridCol>
                <a:gridCol w="2286000">
                  <a:extLst>
                    <a:ext uri="{9D8B030D-6E8A-4147-A177-3AD203B41FA5}">
                      <a16:colId xmlns:a16="http://schemas.microsoft.com/office/drawing/2014/main" val="3879568146"/>
                    </a:ext>
                  </a:extLst>
                </a:gridCol>
              </a:tblGrid>
              <a:tr h="301027">
                <a:tc>
                  <a:txBody>
                    <a:bodyPr/>
                    <a:lstStyle/>
                    <a:p>
                      <a:r>
                        <a:rPr lang="en-US" dirty="0"/>
                        <a:t>Trial </a:t>
                      </a:r>
                    </a:p>
                  </a:txBody>
                  <a:tcPr/>
                </a:tc>
                <a:tc>
                  <a:txBody>
                    <a:bodyPr/>
                    <a:lstStyle/>
                    <a:p>
                      <a:r>
                        <a:rPr lang="en-US" dirty="0"/>
                        <a:t>Patient population</a:t>
                      </a:r>
                    </a:p>
                  </a:txBody>
                  <a:tcPr/>
                </a:tc>
                <a:tc>
                  <a:txBody>
                    <a:bodyPr/>
                    <a:lstStyle/>
                    <a:p>
                      <a:r>
                        <a:rPr lang="en-US" dirty="0"/>
                        <a:t>Treatments</a:t>
                      </a:r>
                    </a:p>
                  </a:txBody>
                  <a:tcPr/>
                </a:tc>
                <a:tc>
                  <a:txBody>
                    <a:bodyPr/>
                    <a:lstStyle/>
                    <a:p>
                      <a:r>
                        <a:rPr lang="en-US" dirty="0"/>
                        <a:t>Distribution of Physician’s Choice Chemotherapy </a:t>
                      </a:r>
                    </a:p>
                  </a:txBody>
                  <a:tcPr/>
                </a:tc>
                <a:tc>
                  <a:txBody>
                    <a:bodyPr/>
                    <a:lstStyle/>
                    <a:p>
                      <a:r>
                        <a:rPr lang="en-US" dirty="0"/>
                        <a:t>Lines of Therapy</a:t>
                      </a:r>
                    </a:p>
                  </a:txBody>
                  <a:tcPr/>
                </a:tc>
                <a:extLst>
                  <a:ext uri="{0D108BD9-81ED-4DB2-BD59-A6C34878D82A}">
                    <a16:rowId xmlns:a16="http://schemas.microsoft.com/office/drawing/2014/main" val="2950263187"/>
                  </a:ext>
                </a:extLst>
              </a:tr>
              <a:tr h="370840">
                <a:tc>
                  <a:txBody>
                    <a:bodyPr/>
                    <a:lstStyle/>
                    <a:p>
                      <a:r>
                        <a:rPr lang="en-US" b="1" i="0" dirty="0"/>
                        <a:t>ASCENT-03</a:t>
                      </a:r>
                    </a:p>
                    <a:p>
                      <a:r>
                        <a:rPr lang="en-US" b="0" i="0" dirty="0"/>
                        <a:t>2025</a:t>
                      </a:r>
                    </a:p>
                  </a:txBody>
                  <a:tcPr/>
                </a:tc>
                <a:tc>
                  <a:txBody>
                    <a:bodyPr/>
                    <a:lstStyle/>
                    <a:p>
                      <a:r>
                        <a:rPr lang="en-US" dirty="0"/>
                        <a:t>TNBC</a:t>
                      </a:r>
                    </a:p>
                  </a:txBody>
                  <a:tcPr/>
                </a:tc>
                <a:tc>
                  <a:txBody>
                    <a:bodyPr/>
                    <a:lstStyle/>
                    <a:p>
                      <a:r>
                        <a:rPr lang="en-US" dirty="0"/>
                        <a:t>Sacituzumab vs Chemotherapy </a:t>
                      </a:r>
                    </a:p>
                  </a:txBody>
                  <a:tcPr/>
                </a:tc>
                <a:tc>
                  <a:txBody>
                    <a:bodyPr/>
                    <a:lstStyle/>
                    <a:p>
                      <a:r>
                        <a:rPr lang="en-US" b="1" dirty="0">
                          <a:solidFill>
                            <a:schemeClr val="accent1">
                              <a:lumMod val="75000"/>
                            </a:schemeClr>
                          </a:solidFill>
                        </a:rPr>
                        <a:t>55% Paclitaxel or Nab-paclitaxel</a:t>
                      </a:r>
                      <a:r>
                        <a:rPr lang="en-US" dirty="0"/>
                        <a:t>, 45% gemcitabine / carboplatin </a:t>
                      </a:r>
                    </a:p>
                  </a:txBody>
                  <a:tcPr/>
                </a:tc>
                <a:tc>
                  <a:txBody>
                    <a:bodyPr/>
                    <a:lstStyle/>
                    <a:p>
                      <a:r>
                        <a:rPr lang="en-US" sz="1800" b="1" i="0" dirty="0">
                          <a:solidFill>
                            <a:schemeClr val="accent2">
                              <a:lumMod val="75000"/>
                            </a:schemeClr>
                          </a:solidFill>
                        </a:rPr>
                        <a:t>1</a:t>
                      </a:r>
                      <a:r>
                        <a:rPr lang="en-US" sz="1800" b="1" i="0" baseline="30000" dirty="0">
                          <a:solidFill>
                            <a:schemeClr val="accent2">
                              <a:lumMod val="75000"/>
                            </a:schemeClr>
                          </a:solidFill>
                        </a:rPr>
                        <a:t>st</a:t>
                      </a:r>
                      <a:r>
                        <a:rPr lang="en-US" sz="1800" b="1" i="0" dirty="0">
                          <a:solidFill>
                            <a:schemeClr val="accent2">
                              <a:lumMod val="75000"/>
                            </a:schemeClr>
                          </a:solidFill>
                        </a:rPr>
                        <a:t> line only </a:t>
                      </a:r>
                    </a:p>
                  </a:txBody>
                  <a:tcPr/>
                </a:tc>
                <a:extLst>
                  <a:ext uri="{0D108BD9-81ED-4DB2-BD59-A6C34878D82A}">
                    <a16:rowId xmlns:a16="http://schemas.microsoft.com/office/drawing/2014/main" val="3792528577"/>
                  </a:ext>
                </a:extLst>
              </a:tr>
              <a:tr h="370840">
                <a:tc>
                  <a:txBody>
                    <a:bodyPr/>
                    <a:lstStyle/>
                    <a:p>
                      <a:r>
                        <a:rPr lang="en-US" b="1" i="0" dirty="0"/>
                        <a:t>TROPION Breast 02</a:t>
                      </a:r>
                    </a:p>
                    <a:p>
                      <a:r>
                        <a:rPr lang="en-US" b="0" i="0" dirty="0"/>
                        <a:t>2025</a:t>
                      </a:r>
                    </a:p>
                  </a:txBody>
                  <a:tcPr/>
                </a:tc>
                <a:tc>
                  <a:txBody>
                    <a:bodyPr/>
                    <a:lstStyle/>
                    <a:p>
                      <a:r>
                        <a:rPr lang="en-US" dirty="0"/>
                        <a:t>TNBC</a:t>
                      </a:r>
                    </a:p>
                  </a:txBody>
                  <a:tcPr/>
                </a:tc>
                <a:tc>
                  <a:txBody>
                    <a:bodyPr/>
                    <a:lstStyle/>
                    <a:p>
                      <a:r>
                        <a:rPr lang="en-US" dirty="0"/>
                        <a:t>Dato-DXd vs Chemotherapy </a:t>
                      </a:r>
                    </a:p>
                  </a:txBody>
                  <a:tcPr/>
                </a:tc>
                <a:tc>
                  <a:txBody>
                    <a:bodyPr/>
                    <a:lstStyle/>
                    <a:p>
                      <a:r>
                        <a:rPr lang="en-US" b="1" dirty="0">
                          <a:solidFill>
                            <a:schemeClr val="accent1">
                              <a:lumMod val="75000"/>
                            </a:schemeClr>
                          </a:solidFill>
                        </a:rPr>
                        <a:t>55% Nab-Paclitaxel, 27% paclitaxel</a:t>
                      </a:r>
                      <a:r>
                        <a:rPr lang="en-US" dirty="0"/>
                        <a:t>, </a:t>
                      </a:r>
                      <a:r>
                        <a:rPr lang="en-US" b="1" dirty="0">
                          <a:solidFill>
                            <a:srgbClr val="FF0000"/>
                          </a:solidFill>
                        </a:rPr>
                        <a:t>12% </a:t>
                      </a:r>
                      <a:r>
                        <a:rPr lang="en-US" b="1" dirty="0" err="1">
                          <a:solidFill>
                            <a:srgbClr val="FF0000"/>
                          </a:solidFill>
                        </a:rPr>
                        <a:t>eribulin</a:t>
                      </a:r>
                      <a:r>
                        <a:rPr lang="en-US" dirty="0"/>
                        <a:t>, 4% carboplatin, 2% capecitabine</a:t>
                      </a:r>
                    </a:p>
                  </a:txBody>
                  <a:tcPr/>
                </a:tc>
                <a:tc>
                  <a:txBody>
                    <a:bodyPr/>
                    <a:lstStyle/>
                    <a:p>
                      <a:r>
                        <a:rPr lang="en-US" sz="1800" b="1" i="0" dirty="0">
                          <a:solidFill>
                            <a:schemeClr val="accent2">
                              <a:lumMod val="75000"/>
                            </a:schemeClr>
                          </a:solidFill>
                        </a:rPr>
                        <a:t>1</a:t>
                      </a:r>
                      <a:r>
                        <a:rPr lang="en-US" sz="1800" b="1" i="0" baseline="30000" dirty="0">
                          <a:solidFill>
                            <a:schemeClr val="accent2">
                              <a:lumMod val="75000"/>
                            </a:schemeClr>
                          </a:solidFill>
                        </a:rPr>
                        <a:t>st</a:t>
                      </a:r>
                      <a:r>
                        <a:rPr lang="en-US" sz="1800" b="1" i="0" dirty="0">
                          <a:solidFill>
                            <a:schemeClr val="accent2">
                              <a:lumMod val="75000"/>
                            </a:schemeClr>
                          </a:solidFill>
                        </a:rPr>
                        <a:t> line only </a:t>
                      </a:r>
                    </a:p>
                  </a:txBody>
                  <a:tcPr/>
                </a:tc>
                <a:extLst>
                  <a:ext uri="{0D108BD9-81ED-4DB2-BD59-A6C34878D82A}">
                    <a16:rowId xmlns:a16="http://schemas.microsoft.com/office/drawing/2014/main" val="321103454"/>
                  </a:ext>
                </a:extLst>
              </a:tr>
              <a:tr h="370840">
                <a:tc>
                  <a:txBody>
                    <a:bodyPr/>
                    <a:lstStyle/>
                    <a:p>
                      <a:r>
                        <a:rPr lang="en-US" b="1" dirty="0"/>
                        <a:t>OLYMPIAD</a:t>
                      </a:r>
                    </a:p>
                    <a:p>
                      <a:r>
                        <a:rPr lang="en-US" b="0" i="1" dirty="0"/>
                        <a:t>2018</a:t>
                      </a:r>
                    </a:p>
                  </a:txBody>
                  <a:tcPr/>
                </a:tc>
                <a:tc>
                  <a:txBody>
                    <a:bodyPr/>
                    <a:lstStyle/>
                    <a:p>
                      <a:r>
                        <a:rPr lang="en-US" dirty="0"/>
                        <a:t>HER2-, germline </a:t>
                      </a:r>
                      <a:r>
                        <a:rPr lang="en-US" i="1" dirty="0"/>
                        <a:t>BRCA</a:t>
                      </a:r>
                      <a:r>
                        <a:rPr lang="en-US" dirty="0"/>
                        <a:t> mutant</a:t>
                      </a:r>
                    </a:p>
                  </a:txBody>
                  <a:tcPr/>
                </a:tc>
                <a:tc>
                  <a:txBody>
                    <a:bodyPr/>
                    <a:lstStyle/>
                    <a:p>
                      <a:r>
                        <a:rPr lang="en-US" dirty="0"/>
                        <a:t>Olaparib vs Chemotherapy </a:t>
                      </a:r>
                    </a:p>
                  </a:txBody>
                  <a:tcPr/>
                </a:tc>
                <a:tc>
                  <a:txBody>
                    <a:bodyPr/>
                    <a:lstStyle/>
                    <a:p>
                      <a:r>
                        <a:rPr lang="en-US" b="1" dirty="0">
                          <a:solidFill>
                            <a:srgbClr val="7030A0"/>
                          </a:solidFill>
                        </a:rPr>
                        <a:t>45% capecitabine</a:t>
                      </a:r>
                      <a:r>
                        <a:rPr lang="en-US" dirty="0"/>
                        <a:t>, </a:t>
                      </a:r>
                      <a:r>
                        <a:rPr lang="en-US" b="1" dirty="0">
                          <a:solidFill>
                            <a:srgbClr val="FF0000"/>
                          </a:solidFill>
                        </a:rPr>
                        <a:t>37% </a:t>
                      </a:r>
                      <a:r>
                        <a:rPr lang="en-US" b="1" dirty="0" err="1">
                          <a:solidFill>
                            <a:srgbClr val="FF0000"/>
                          </a:solidFill>
                        </a:rPr>
                        <a:t>eribulin</a:t>
                      </a:r>
                      <a:r>
                        <a:rPr lang="en-US" dirty="0"/>
                        <a:t>, </a:t>
                      </a:r>
                    </a:p>
                    <a:p>
                      <a:r>
                        <a:rPr lang="en-US" dirty="0"/>
                        <a:t>18% vinorelbine</a:t>
                      </a:r>
                    </a:p>
                  </a:txBody>
                  <a:tcPr/>
                </a:tc>
                <a:tc>
                  <a:txBody>
                    <a:bodyPr/>
                    <a:lstStyle/>
                    <a:p>
                      <a:r>
                        <a:rPr lang="en-US" b="1" dirty="0">
                          <a:solidFill>
                            <a:schemeClr val="accent2">
                              <a:lumMod val="75000"/>
                            </a:schemeClr>
                          </a:solidFill>
                        </a:rPr>
                        <a:t>29% 1</a:t>
                      </a:r>
                      <a:r>
                        <a:rPr lang="en-US" b="1" baseline="30000" dirty="0">
                          <a:solidFill>
                            <a:schemeClr val="accent2">
                              <a:lumMod val="75000"/>
                            </a:schemeClr>
                          </a:solidFill>
                        </a:rPr>
                        <a:t>st</a:t>
                      </a:r>
                      <a:r>
                        <a:rPr lang="en-US" b="1" dirty="0">
                          <a:solidFill>
                            <a:schemeClr val="accent2">
                              <a:lumMod val="75000"/>
                            </a:schemeClr>
                          </a:solidFill>
                        </a:rPr>
                        <a:t> line</a:t>
                      </a:r>
                      <a:r>
                        <a:rPr lang="en-US" dirty="0"/>
                        <a:t>, </a:t>
                      </a:r>
                    </a:p>
                    <a:p>
                      <a:r>
                        <a:rPr lang="en-US" dirty="0"/>
                        <a:t>71% ≥2</a:t>
                      </a:r>
                      <a:r>
                        <a:rPr lang="en-US" baseline="30000" dirty="0"/>
                        <a:t>nd</a:t>
                      </a:r>
                      <a:r>
                        <a:rPr lang="en-US" dirty="0"/>
                        <a:t> line </a:t>
                      </a:r>
                    </a:p>
                  </a:txBody>
                  <a:tcPr/>
                </a:tc>
                <a:extLst>
                  <a:ext uri="{0D108BD9-81ED-4DB2-BD59-A6C34878D82A}">
                    <a16:rowId xmlns:a16="http://schemas.microsoft.com/office/drawing/2014/main" val="2612504051"/>
                  </a:ext>
                </a:extLst>
              </a:tr>
              <a:tr h="370840">
                <a:tc>
                  <a:txBody>
                    <a:bodyPr/>
                    <a:lstStyle/>
                    <a:p>
                      <a:r>
                        <a:rPr lang="en-US" b="1" dirty="0"/>
                        <a:t>EMBRACA</a:t>
                      </a:r>
                    </a:p>
                    <a:p>
                      <a:r>
                        <a:rPr lang="en-US" b="0" i="1" dirty="0"/>
                        <a:t>2018</a:t>
                      </a:r>
                    </a:p>
                  </a:txBody>
                  <a:tcPr/>
                </a:tc>
                <a:tc>
                  <a:txBody>
                    <a:bodyPr/>
                    <a:lstStyle/>
                    <a:p>
                      <a:r>
                        <a:rPr lang="en-US" dirty="0"/>
                        <a:t>HER2-, germline </a:t>
                      </a:r>
                      <a:r>
                        <a:rPr lang="en-US" i="1" dirty="0"/>
                        <a:t>BRCA</a:t>
                      </a:r>
                      <a:r>
                        <a:rPr lang="en-US" dirty="0"/>
                        <a:t> mutant</a:t>
                      </a:r>
                    </a:p>
                  </a:txBody>
                  <a:tcPr/>
                </a:tc>
                <a:tc>
                  <a:txBody>
                    <a:bodyPr/>
                    <a:lstStyle/>
                    <a:p>
                      <a:r>
                        <a:rPr lang="en-US" dirty="0"/>
                        <a:t>Talazoparib vs Chemotherapy </a:t>
                      </a:r>
                    </a:p>
                  </a:txBody>
                  <a:tcPr/>
                </a:tc>
                <a:tc>
                  <a:txBody>
                    <a:bodyPr/>
                    <a:lstStyle/>
                    <a:p>
                      <a:r>
                        <a:rPr lang="en-US" b="1" dirty="0">
                          <a:solidFill>
                            <a:srgbClr val="7030A0"/>
                          </a:solidFill>
                        </a:rPr>
                        <a:t>44% capecitabine</a:t>
                      </a:r>
                      <a:r>
                        <a:rPr lang="en-US" dirty="0"/>
                        <a:t>, </a:t>
                      </a:r>
                      <a:r>
                        <a:rPr lang="en-US" b="1" dirty="0">
                          <a:solidFill>
                            <a:srgbClr val="FF0000"/>
                          </a:solidFill>
                        </a:rPr>
                        <a:t>40% </a:t>
                      </a:r>
                      <a:r>
                        <a:rPr lang="en-US" b="1" dirty="0" err="1">
                          <a:solidFill>
                            <a:srgbClr val="FF0000"/>
                          </a:solidFill>
                        </a:rPr>
                        <a:t>eribulin</a:t>
                      </a:r>
                      <a:r>
                        <a:rPr lang="en-US" dirty="0"/>
                        <a:t>, </a:t>
                      </a:r>
                    </a:p>
                    <a:p>
                      <a:r>
                        <a:rPr lang="en-US" dirty="0"/>
                        <a:t>10% gemcitabine, 7% vinorelbine</a:t>
                      </a:r>
                    </a:p>
                  </a:txBody>
                  <a:tcPr/>
                </a:tc>
                <a:tc>
                  <a:txBody>
                    <a:bodyPr/>
                    <a:lstStyle/>
                    <a:p>
                      <a:r>
                        <a:rPr lang="en-US" b="1" dirty="0">
                          <a:solidFill>
                            <a:schemeClr val="accent2">
                              <a:lumMod val="75000"/>
                            </a:schemeClr>
                          </a:solidFill>
                        </a:rPr>
                        <a:t>38% 1</a:t>
                      </a:r>
                      <a:r>
                        <a:rPr lang="en-US" b="1" baseline="30000" dirty="0">
                          <a:solidFill>
                            <a:schemeClr val="accent2">
                              <a:lumMod val="75000"/>
                            </a:schemeClr>
                          </a:solidFill>
                        </a:rPr>
                        <a:t>st</a:t>
                      </a:r>
                      <a:r>
                        <a:rPr lang="en-US" b="1" dirty="0">
                          <a:solidFill>
                            <a:schemeClr val="accent2">
                              <a:lumMod val="75000"/>
                            </a:schemeClr>
                          </a:solidFill>
                        </a:rPr>
                        <a:t> line</a:t>
                      </a: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62% ≥2</a:t>
                      </a:r>
                      <a:r>
                        <a:rPr lang="en-US" baseline="30000" dirty="0"/>
                        <a:t>nd</a:t>
                      </a:r>
                      <a:r>
                        <a:rPr lang="en-US" dirty="0"/>
                        <a:t> line </a:t>
                      </a:r>
                      <a:r>
                        <a:rPr lang="en-US" sz="1200" dirty="0"/>
                        <a:t>(38% 2</a:t>
                      </a:r>
                      <a:r>
                        <a:rPr lang="en-US" sz="1200" baseline="30000" dirty="0"/>
                        <a:t>nd</a:t>
                      </a:r>
                      <a:r>
                        <a:rPr lang="en-US" sz="1200" dirty="0"/>
                        <a:t> line, 19% 3</a:t>
                      </a:r>
                      <a:r>
                        <a:rPr lang="en-US" sz="1200" baseline="30000" dirty="0"/>
                        <a:t>rd</a:t>
                      </a:r>
                      <a:r>
                        <a:rPr lang="en-US" sz="1200" dirty="0"/>
                        <a:t> line, 6% ≥4</a:t>
                      </a:r>
                      <a:r>
                        <a:rPr lang="en-US" sz="1200" baseline="30000" dirty="0"/>
                        <a:t>th</a:t>
                      </a:r>
                      <a:r>
                        <a:rPr lang="en-US" sz="1200" dirty="0"/>
                        <a:t> line)</a:t>
                      </a:r>
                    </a:p>
                  </a:txBody>
                  <a:tcPr/>
                </a:tc>
                <a:extLst>
                  <a:ext uri="{0D108BD9-81ED-4DB2-BD59-A6C34878D82A}">
                    <a16:rowId xmlns:a16="http://schemas.microsoft.com/office/drawing/2014/main" val="795347545"/>
                  </a:ext>
                </a:extLst>
              </a:tr>
            </a:tbl>
          </a:graphicData>
        </a:graphic>
      </p:graphicFrame>
      <p:sp>
        <p:nvSpPr>
          <p:cNvPr id="6" name="Rectangle 5">
            <a:extLst>
              <a:ext uri="{FF2B5EF4-FFF2-40B4-BE49-F238E27FC236}">
                <a16:creationId xmlns:a16="http://schemas.microsoft.com/office/drawing/2014/main" id="{BD6DD8ED-F0CD-0B55-5435-2EE6BCD46867}"/>
              </a:ext>
            </a:extLst>
          </p:cNvPr>
          <p:cNvSpPr/>
          <p:nvPr/>
        </p:nvSpPr>
        <p:spPr>
          <a:xfrm>
            <a:off x="497464" y="3859039"/>
            <a:ext cx="11197070" cy="1463204"/>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sym typeface="Calibri"/>
            </a:endParaRPr>
          </a:p>
        </p:txBody>
      </p:sp>
      <p:sp>
        <p:nvSpPr>
          <p:cNvPr id="8" name="Speech Bubble: Rectangle with Corners Rounded 7">
            <a:extLst>
              <a:ext uri="{FF2B5EF4-FFF2-40B4-BE49-F238E27FC236}">
                <a16:creationId xmlns:a16="http://schemas.microsoft.com/office/drawing/2014/main" id="{BF46ACB8-3B71-17EF-50CE-3FD54B1F41B1}"/>
              </a:ext>
            </a:extLst>
          </p:cNvPr>
          <p:cNvSpPr/>
          <p:nvPr/>
        </p:nvSpPr>
        <p:spPr>
          <a:xfrm>
            <a:off x="9315478" y="725478"/>
            <a:ext cx="2379056" cy="828000"/>
          </a:xfrm>
          <a:prstGeom prst="wedgeRoundRectCallout">
            <a:avLst>
              <a:gd name="adj1" fmla="val -74420"/>
              <a:gd name="adj2" fmla="val 117296"/>
              <a:gd name="adj3" fmla="val 16667"/>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prstClr val="black"/>
                </a:solidFill>
                <a:effectLst/>
                <a:uLnTx/>
                <a:uFillTx/>
                <a:latin typeface="Calibri" panose="020F0502020204030204"/>
                <a:ea typeface="+mn-ea"/>
                <a:cs typeface="+mn-cs"/>
                <a:sym typeface="Calibri"/>
              </a:rPr>
              <a:t>Taxanes</a:t>
            </a: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 are the most commonly used</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 1</a:t>
            </a:r>
            <a:r>
              <a:rPr kumimoji="0" lang="en-US" sz="1800" b="0" i="0" u="none" strike="noStrike" kern="0" cap="none" spc="0" normalizeH="0" baseline="30000" noProof="0" dirty="0">
                <a:ln>
                  <a:noFill/>
                </a:ln>
                <a:solidFill>
                  <a:prstClr val="black"/>
                </a:solidFill>
                <a:effectLst/>
                <a:uLnTx/>
                <a:uFillTx/>
                <a:latin typeface="Calibri" panose="020F0502020204030204"/>
                <a:ea typeface="+mn-ea"/>
                <a:cs typeface="+mn-cs"/>
                <a:sym typeface="Calibri"/>
              </a:rPr>
              <a:t>st</a:t>
            </a: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 line chemotherapy</a:t>
            </a:r>
            <a:endParaRPr kumimoji="0" lang="en-US" sz="1500" b="0" i="1" u="none" strike="noStrike" kern="0" cap="none" spc="0" normalizeH="0" baseline="0" noProof="0" dirty="0">
              <a:ln>
                <a:noFill/>
              </a:ln>
              <a:solidFill>
                <a:prstClr val="black"/>
              </a:solidFill>
              <a:effectLst/>
              <a:uLnTx/>
              <a:uFillTx/>
              <a:latin typeface="Calibri" panose="020F0502020204030204"/>
              <a:ea typeface="+mn-ea"/>
              <a:cs typeface="+mn-cs"/>
              <a:sym typeface="Calibri"/>
            </a:endParaRPr>
          </a:p>
        </p:txBody>
      </p:sp>
      <p:sp>
        <p:nvSpPr>
          <p:cNvPr id="9" name="Speech Bubble: Rectangle with Corners Rounded 8">
            <a:extLst>
              <a:ext uri="{FF2B5EF4-FFF2-40B4-BE49-F238E27FC236}">
                <a16:creationId xmlns:a16="http://schemas.microsoft.com/office/drawing/2014/main" id="{B6BC6D55-C3E8-9AB4-0CFB-C5174487A6C4}"/>
              </a:ext>
            </a:extLst>
          </p:cNvPr>
          <p:cNvSpPr/>
          <p:nvPr/>
        </p:nvSpPr>
        <p:spPr>
          <a:xfrm>
            <a:off x="6955972" y="5541699"/>
            <a:ext cx="3211285" cy="1152000"/>
          </a:xfrm>
          <a:prstGeom prst="wedgeRoundRectCallout">
            <a:avLst>
              <a:gd name="adj1" fmla="val -39187"/>
              <a:gd name="adj2" fmla="val -62996"/>
              <a:gd name="adj3" fmla="val 16667"/>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Capecitabine and </a:t>
            </a:r>
            <a:r>
              <a:rPr kumimoji="0" lang="en-US" sz="1800" b="0" i="0" u="none" strike="noStrike" kern="0" cap="none" spc="0" normalizeH="0" baseline="0" noProof="0" dirty="0" err="1">
                <a:ln>
                  <a:noFill/>
                </a:ln>
                <a:solidFill>
                  <a:prstClr val="black"/>
                </a:solidFill>
                <a:effectLst/>
                <a:uLnTx/>
                <a:uFillTx/>
                <a:latin typeface="Calibri" panose="020F0502020204030204"/>
                <a:ea typeface="+mn-ea"/>
                <a:cs typeface="+mn-cs"/>
                <a:sym typeface="Calibri"/>
              </a:rPr>
              <a:t>eribulin</a:t>
            </a: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 are commonly used chemotherapy if </a:t>
            </a:r>
            <a:r>
              <a:rPr kumimoji="0" lang="en-US" sz="1800" b="0" i="0" u="none" strike="noStrike" kern="0" cap="none" spc="0" normalizeH="0" baseline="0" noProof="0" dirty="0" err="1">
                <a:ln>
                  <a:noFill/>
                </a:ln>
                <a:solidFill>
                  <a:prstClr val="black"/>
                </a:solidFill>
                <a:effectLst/>
                <a:uLnTx/>
                <a:uFillTx/>
                <a:latin typeface="Calibri" panose="020F0502020204030204"/>
                <a:ea typeface="+mn-ea"/>
                <a:cs typeface="+mn-cs"/>
                <a:sym typeface="Calibri"/>
              </a:rPr>
              <a:t>taxanes</a:t>
            </a: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 is not a choice </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500" b="0" i="1" u="none" strike="noStrike" kern="0" cap="none" spc="0" normalizeH="0" baseline="0" noProof="0" dirty="0">
                <a:ln>
                  <a:noFill/>
                </a:ln>
                <a:solidFill>
                  <a:prstClr val="black"/>
                </a:solidFill>
                <a:effectLst/>
                <a:uLnTx/>
                <a:uFillTx/>
                <a:latin typeface="Calibri" panose="020F0502020204030204"/>
                <a:ea typeface="+mn-ea"/>
                <a:cs typeface="+mn-cs"/>
                <a:sym typeface="Calibri"/>
              </a:rPr>
              <a:t>(e.g., used in [neo]adjuvant setting)</a:t>
            </a:r>
          </a:p>
        </p:txBody>
      </p:sp>
      <p:sp>
        <p:nvSpPr>
          <p:cNvPr id="3" name="TextBox 2">
            <a:extLst>
              <a:ext uri="{FF2B5EF4-FFF2-40B4-BE49-F238E27FC236}">
                <a16:creationId xmlns:a16="http://schemas.microsoft.com/office/drawing/2014/main" id="{639A1C02-C1AA-DD2D-5E51-3444DD40DBFF}"/>
              </a:ext>
            </a:extLst>
          </p:cNvPr>
          <p:cNvSpPr txBox="1"/>
          <p:nvPr/>
        </p:nvSpPr>
        <p:spPr>
          <a:xfrm>
            <a:off x="497464" y="6444867"/>
            <a:ext cx="3876232" cy="369332"/>
          </a:xfrm>
          <a:prstGeom prst="rect">
            <a:avLst/>
          </a:prstGeom>
          <a:noFill/>
        </p:spPr>
        <p:txBody>
          <a:bodyPr wrap="squar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Slide Courtesy Prof Lee Soo Chin</a:t>
            </a:r>
          </a:p>
        </p:txBody>
      </p:sp>
    </p:spTree>
    <p:extLst>
      <p:ext uri="{BB962C8B-B14F-4D97-AF65-F5344CB8AC3E}">
        <p14:creationId xmlns:p14="http://schemas.microsoft.com/office/powerpoint/2010/main" val="30344741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Google Shape;892;g8809af034a_0_323">
            <a:extLst>
              <a:ext uri="{FF2B5EF4-FFF2-40B4-BE49-F238E27FC236}">
                <a16:creationId xmlns:a16="http://schemas.microsoft.com/office/drawing/2014/main" id="{5692E5EF-A691-484E-A1B0-C6C0A560A52A}"/>
              </a:ext>
            </a:extLst>
          </p:cNvPr>
          <p:cNvSpPr/>
          <p:nvPr/>
        </p:nvSpPr>
        <p:spPr>
          <a:xfrm>
            <a:off x="4145490" y="4698835"/>
            <a:ext cx="3880980" cy="2742251"/>
          </a:xfrm>
          <a:prstGeom prst="ellipse">
            <a:avLst/>
          </a:prstGeom>
          <a:solidFill>
            <a:schemeClr val="bg1">
              <a:lumMod val="75000"/>
            </a:schemeClr>
          </a:solidFill>
          <a:ln>
            <a:noFill/>
          </a:ln>
        </p:spPr>
        <p:txBody>
          <a:bodyPr spcFirstLastPara="1" wrap="square" lIns="121895" tIns="60931" rIns="121895" bIns="60931" anchor="ctr" anchorCtr="0">
            <a:noAutofit/>
          </a:bodyPr>
          <a:lstStyle/>
          <a:p>
            <a:pPr marL="0" marR="0" lvl="0" indent="0" algn="ctr" defTabSz="914336" rtl="0" eaLnBrk="0" fontAlgn="base" latinLnBrk="0" hangingPunct="0">
              <a:lnSpc>
                <a:spcPct val="100000"/>
              </a:lnSpc>
              <a:spcBef>
                <a:spcPct val="0"/>
              </a:spcBef>
              <a:spcAft>
                <a:spcPct val="0"/>
              </a:spcAft>
              <a:buClr>
                <a:srgbClr val="000000"/>
              </a:buClr>
              <a:buSzPts val="1350"/>
              <a:buFontTx/>
              <a:buNone/>
              <a:tabLst/>
              <a:defRPr/>
            </a:pPr>
            <a:endParaRPr kumimoji="0" lang="en-US" sz="1799" b="0" i="0" u="none" strike="noStrike" kern="1200" cap="none" spc="0" normalizeH="0" baseline="0" noProof="0" dirty="0">
              <a:ln>
                <a:noFill/>
              </a:ln>
              <a:solidFill>
                <a:srgbClr val="494C4D"/>
              </a:solidFill>
              <a:effectLst/>
              <a:uLnTx/>
              <a:uFillTx/>
              <a:latin typeface="Arial"/>
              <a:ea typeface="Arial"/>
              <a:cs typeface="Arial"/>
              <a:sym typeface="Arial"/>
            </a:endParaRPr>
          </a:p>
        </p:txBody>
      </p:sp>
      <p:sp>
        <p:nvSpPr>
          <p:cNvPr id="15" name="Google Shape;893;g8809af034a_0_323">
            <a:extLst>
              <a:ext uri="{FF2B5EF4-FFF2-40B4-BE49-F238E27FC236}">
                <a16:creationId xmlns:a16="http://schemas.microsoft.com/office/drawing/2014/main" id="{322AC74D-2486-9641-AB5E-A4CF09889BEA}"/>
              </a:ext>
            </a:extLst>
          </p:cNvPr>
          <p:cNvSpPr/>
          <p:nvPr/>
        </p:nvSpPr>
        <p:spPr>
          <a:xfrm rot="20912634">
            <a:off x="5209797" y="4482697"/>
            <a:ext cx="432603" cy="569843"/>
          </a:xfrm>
          <a:prstGeom prst="triangle">
            <a:avLst>
              <a:gd name="adj" fmla="val 50000"/>
            </a:avLst>
          </a:prstGeom>
          <a:solidFill>
            <a:srgbClr val="FF0000"/>
          </a:solidFill>
          <a:ln>
            <a:noFill/>
          </a:ln>
        </p:spPr>
        <p:txBody>
          <a:bodyPr spcFirstLastPara="1" wrap="square" lIns="121895" tIns="60931" rIns="121895" bIns="60931" anchor="ctr" anchorCtr="0">
            <a:noAutofit/>
          </a:bodyPr>
          <a:lstStyle/>
          <a:p>
            <a:pPr marL="0" marR="0" lvl="0" indent="0" algn="ctr" defTabSz="914336" rtl="0" eaLnBrk="0" fontAlgn="base" latinLnBrk="0" hangingPunct="0">
              <a:lnSpc>
                <a:spcPct val="100000"/>
              </a:lnSpc>
              <a:spcBef>
                <a:spcPct val="0"/>
              </a:spcBef>
              <a:spcAft>
                <a:spcPct val="0"/>
              </a:spcAft>
              <a:buClr>
                <a:srgbClr val="000000"/>
              </a:buClr>
              <a:buSzPts val="1350"/>
              <a:buFontTx/>
              <a:buNone/>
              <a:tabLst/>
              <a:defRPr/>
            </a:pPr>
            <a:endParaRPr kumimoji="0" lang="en-US" sz="1799" b="0" i="0" u="none" strike="noStrike" kern="1200" cap="none" spc="0" normalizeH="0" baseline="0" noProof="0" dirty="0">
              <a:ln>
                <a:noFill/>
              </a:ln>
              <a:solidFill>
                <a:srgbClr val="494C4D"/>
              </a:solidFill>
              <a:effectLst/>
              <a:uLnTx/>
              <a:uFillTx/>
              <a:latin typeface="Arial"/>
              <a:ea typeface="Arial"/>
              <a:cs typeface="Arial"/>
              <a:sym typeface="Arial"/>
            </a:endParaRPr>
          </a:p>
        </p:txBody>
      </p:sp>
      <p:sp>
        <p:nvSpPr>
          <p:cNvPr id="16" name="Google Shape;894;g8809af034a_0_323">
            <a:extLst>
              <a:ext uri="{FF2B5EF4-FFF2-40B4-BE49-F238E27FC236}">
                <a16:creationId xmlns:a16="http://schemas.microsoft.com/office/drawing/2014/main" id="{FA00AE9D-F424-1049-AABE-B645C86EECCA}"/>
              </a:ext>
            </a:extLst>
          </p:cNvPr>
          <p:cNvSpPr/>
          <p:nvPr/>
        </p:nvSpPr>
        <p:spPr>
          <a:xfrm rot="13589492">
            <a:off x="4301978" y="4908647"/>
            <a:ext cx="702556" cy="432843"/>
          </a:xfrm>
          <a:prstGeom prst="rightArrow">
            <a:avLst>
              <a:gd name="adj1" fmla="val 50000"/>
              <a:gd name="adj2" fmla="val 50000"/>
            </a:avLst>
          </a:prstGeom>
          <a:solidFill>
            <a:srgbClr val="FF3399"/>
          </a:solidFill>
          <a:ln>
            <a:noFill/>
          </a:ln>
        </p:spPr>
        <p:txBody>
          <a:bodyPr spcFirstLastPara="1" wrap="square" lIns="121895" tIns="60931" rIns="121895" bIns="60931" anchor="ctr" anchorCtr="0">
            <a:noAutofit/>
          </a:bodyPr>
          <a:lstStyle/>
          <a:p>
            <a:pPr marL="0" marR="0" lvl="0" indent="0" algn="ctr" defTabSz="914336" rtl="0" eaLnBrk="0" fontAlgn="base" latinLnBrk="0" hangingPunct="0">
              <a:lnSpc>
                <a:spcPct val="100000"/>
              </a:lnSpc>
              <a:spcBef>
                <a:spcPct val="0"/>
              </a:spcBef>
              <a:spcAft>
                <a:spcPct val="0"/>
              </a:spcAft>
              <a:buClr>
                <a:srgbClr val="000000"/>
              </a:buClr>
              <a:buSzPts val="1350"/>
              <a:buFontTx/>
              <a:buNone/>
              <a:tabLst/>
              <a:defRPr/>
            </a:pPr>
            <a:endParaRPr kumimoji="0" lang="en-US" sz="1799" b="0" i="0" u="none" strike="noStrike" kern="1200" cap="none" spc="0" normalizeH="0" baseline="0" noProof="0" dirty="0">
              <a:ln>
                <a:noFill/>
              </a:ln>
              <a:solidFill>
                <a:srgbClr val="494C4D"/>
              </a:solidFill>
              <a:effectLst/>
              <a:uLnTx/>
              <a:uFillTx/>
              <a:latin typeface="Arial"/>
              <a:ea typeface="Arial"/>
              <a:cs typeface="Arial"/>
              <a:sym typeface="Arial"/>
            </a:endParaRPr>
          </a:p>
        </p:txBody>
      </p:sp>
      <p:sp>
        <p:nvSpPr>
          <p:cNvPr id="17" name="Google Shape;895;g8809af034a_0_323">
            <a:extLst>
              <a:ext uri="{FF2B5EF4-FFF2-40B4-BE49-F238E27FC236}">
                <a16:creationId xmlns:a16="http://schemas.microsoft.com/office/drawing/2014/main" id="{281A6657-CEE5-EA4E-986B-505D1812B1FC}"/>
              </a:ext>
            </a:extLst>
          </p:cNvPr>
          <p:cNvSpPr/>
          <p:nvPr/>
        </p:nvSpPr>
        <p:spPr>
          <a:xfrm rot="2360422">
            <a:off x="6935969" y="4570413"/>
            <a:ext cx="421163" cy="726012"/>
          </a:xfrm>
          <a:prstGeom prst="roundRect">
            <a:avLst>
              <a:gd name="adj" fmla="val 16667"/>
            </a:avLst>
          </a:prstGeom>
          <a:solidFill>
            <a:srgbClr val="008066"/>
          </a:solidFill>
          <a:ln>
            <a:noFill/>
          </a:ln>
        </p:spPr>
        <p:txBody>
          <a:bodyPr spcFirstLastPara="1" wrap="square" lIns="121895" tIns="60931" rIns="121895" bIns="60931" anchor="ctr" anchorCtr="0">
            <a:noAutofit/>
          </a:bodyPr>
          <a:lstStyle/>
          <a:p>
            <a:pPr marL="0" marR="0" lvl="0" indent="0" algn="ctr" defTabSz="914336" rtl="0" eaLnBrk="0" fontAlgn="base" latinLnBrk="0" hangingPunct="0">
              <a:lnSpc>
                <a:spcPct val="100000"/>
              </a:lnSpc>
              <a:spcBef>
                <a:spcPct val="0"/>
              </a:spcBef>
              <a:spcAft>
                <a:spcPct val="0"/>
              </a:spcAft>
              <a:buClr>
                <a:srgbClr val="000000"/>
              </a:buClr>
              <a:buSzPts val="1350"/>
              <a:buFontTx/>
              <a:buNone/>
              <a:tabLst/>
              <a:defRPr/>
            </a:pPr>
            <a:endParaRPr kumimoji="0" lang="en-US" sz="1799" b="0" i="0" u="none" strike="noStrike" kern="1200" cap="none" spc="0" normalizeH="0" baseline="0" noProof="0" dirty="0">
              <a:ln>
                <a:noFill/>
              </a:ln>
              <a:solidFill>
                <a:srgbClr val="494C4D"/>
              </a:solidFill>
              <a:effectLst/>
              <a:uLnTx/>
              <a:uFillTx/>
              <a:latin typeface="Arial"/>
              <a:ea typeface="Arial"/>
              <a:cs typeface="Arial"/>
              <a:sym typeface="Arial"/>
            </a:endParaRPr>
          </a:p>
        </p:txBody>
      </p:sp>
      <p:sp>
        <p:nvSpPr>
          <p:cNvPr id="18" name="Google Shape;896;g8809af034a_0_323">
            <a:extLst>
              <a:ext uri="{FF2B5EF4-FFF2-40B4-BE49-F238E27FC236}">
                <a16:creationId xmlns:a16="http://schemas.microsoft.com/office/drawing/2014/main" id="{DDD6BECA-4D37-0048-94D2-06685420E3D2}"/>
              </a:ext>
            </a:extLst>
          </p:cNvPr>
          <p:cNvSpPr/>
          <p:nvPr/>
        </p:nvSpPr>
        <p:spPr>
          <a:xfrm rot="657940">
            <a:off x="3875191" y="5714844"/>
            <a:ext cx="812903" cy="446653"/>
          </a:xfrm>
          <a:prstGeom prst="ellipse">
            <a:avLst/>
          </a:prstGeom>
          <a:solidFill>
            <a:srgbClr val="0070C0"/>
          </a:solidFill>
          <a:ln>
            <a:noFill/>
          </a:ln>
        </p:spPr>
        <p:txBody>
          <a:bodyPr spcFirstLastPara="1" wrap="square" lIns="121895" tIns="60931" rIns="121895" bIns="60931" anchor="ctr" anchorCtr="0">
            <a:noAutofit/>
          </a:bodyPr>
          <a:lstStyle/>
          <a:p>
            <a:pPr marL="0" marR="0" lvl="0" indent="0" algn="ctr" defTabSz="914336" rtl="0" eaLnBrk="0" fontAlgn="base" latinLnBrk="0" hangingPunct="0">
              <a:lnSpc>
                <a:spcPct val="100000"/>
              </a:lnSpc>
              <a:spcBef>
                <a:spcPct val="0"/>
              </a:spcBef>
              <a:spcAft>
                <a:spcPct val="0"/>
              </a:spcAft>
              <a:buClr>
                <a:srgbClr val="000000"/>
              </a:buClr>
              <a:buSzPts val="1350"/>
              <a:buFontTx/>
              <a:buNone/>
              <a:tabLst/>
              <a:defRPr/>
            </a:pPr>
            <a:endParaRPr kumimoji="0" lang="en-US" sz="1799" b="0" i="0" u="none" strike="noStrike" kern="1200" cap="none" spc="0" normalizeH="0" baseline="0" noProof="0" dirty="0">
              <a:ln>
                <a:noFill/>
              </a:ln>
              <a:solidFill>
                <a:srgbClr val="494C4D"/>
              </a:solidFill>
              <a:effectLst/>
              <a:uLnTx/>
              <a:uFillTx/>
              <a:latin typeface="Arial"/>
              <a:ea typeface="Arial"/>
              <a:cs typeface="Arial"/>
              <a:sym typeface="Arial"/>
            </a:endParaRPr>
          </a:p>
        </p:txBody>
      </p:sp>
      <p:sp>
        <p:nvSpPr>
          <p:cNvPr id="19" name="Google Shape;897;g8809af034a_0_323">
            <a:extLst>
              <a:ext uri="{FF2B5EF4-FFF2-40B4-BE49-F238E27FC236}">
                <a16:creationId xmlns:a16="http://schemas.microsoft.com/office/drawing/2014/main" id="{E89A82B3-A38A-E341-9443-41F6BB01C0F6}"/>
              </a:ext>
            </a:extLst>
          </p:cNvPr>
          <p:cNvSpPr txBox="1"/>
          <p:nvPr/>
        </p:nvSpPr>
        <p:spPr>
          <a:xfrm>
            <a:off x="5864197" y="3928533"/>
            <a:ext cx="1548603" cy="400017"/>
          </a:xfrm>
          <a:prstGeom prst="rect">
            <a:avLst/>
          </a:prstGeom>
          <a:noFill/>
          <a:ln>
            <a:noFill/>
          </a:ln>
        </p:spPr>
        <p:txBody>
          <a:bodyPr spcFirstLastPara="1" wrap="square" lIns="121895" tIns="60931" rIns="121895" bIns="60931" anchor="t" anchorCtr="0">
            <a:noAutofit/>
          </a:bodyPr>
          <a:lstStyle/>
          <a:p>
            <a:pPr marL="0" marR="0" lvl="0" indent="0" algn="l" defTabSz="914336" rtl="0" eaLnBrk="0" fontAlgn="base" latinLnBrk="0" hangingPunct="0">
              <a:lnSpc>
                <a:spcPct val="100000"/>
              </a:lnSpc>
              <a:spcBef>
                <a:spcPct val="0"/>
              </a:spcBef>
              <a:spcAft>
                <a:spcPct val="0"/>
              </a:spcAft>
              <a:buClr>
                <a:srgbClr val="000000"/>
              </a:buClr>
              <a:buSzPts val="1350"/>
              <a:buFontTx/>
              <a:buNone/>
              <a:tabLst/>
              <a:defRPr/>
            </a:pPr>
            <a:r>
              <a:rPr kumimoji="0" lang="en-US" sz="1867" b="1" i="0" u="none" strike="sngStrike" kern="1200" cap="none" spc="0" normalizeH="0" baseline="0" noProof="0" dirty="0" err="1">
                <a:ln>
                  <a:noFill/>
                </a:ln>
                <a:solidFill>
                  <a:srgbClr val="494C4D"/>
                </a:solidFill>
                <a:effectLst/>
                <a:uLnTx/>
                <a:uFillTx/>
                <a:latin typeface="Calibri" panose="020F0502020204030204" pitchFamily="34" charset="0"/>
                <a:ea typeface="Arial"/>
                <a:cs typeface="Calibri" panose="020F0502020204030204" pitchFamily="34" charset="0"/>
                <a:sym typeface="Arial"/>
              </a:rPr>
              <a:t>gpNMB</a:t>
            </a:r>
            <a:endParaRPr kumimoji="0" lang="en-US" sz="1867" b="1" i="0" u="none" strike="sngStrike" kern="1200" cap="none" spc="0" normalizeH="0" baseline="0" noProof="0" dirty="0">
              <a:ln>
                <a:noFill/>
              </a:ln>
              <a:solidFill>
                <a:srgbClr val="494C4D"/>
              </a:solidFill>
              <a:effectLst/>
              <a:uLnTx/>
              <a:uFillTx/>
              <a:latin typeface="Calibri" panose="020F0502020204030204" pitchFamily="34" charset="0"/>
              <a:ea typeface="Arial"/>
              <a:cs typeface="Calibri" panose="020F0502020204030204" pitchFamily="34" charset="0"/>
              <a:sym typeface="Arial"/>
            </a:endParaRPr>
          </a:p>
        </p:txBody>
      </p:sp>
      <p:sp>
        <p:nvSpPr>
          <p:cNvPr id="20" name="Google Shape;898;g8809af034a_0_323">
            <a:extLst>
              <a:ext uri="{FF2B5EF4-FFF2-40B4-BE49-F238E27FC236}">
                <a16:creationId xmlns:a16="http://schemas.microsoft.com/office/drawing/2014/main" id="{AC3C34ED-D799-D748-BC95-45074D3F1451}"/>
              </a:ext>
            </a:extLst>
          </p:cNvPr>
          <p:cNvSpPr txBox="1"/>
          <p:nvPr/>
        </p:nvSpPr>
        <p:spPr>
          <a:xfrm rot="21044091">
            <a:off x="4751629" y="4088773"/>
            <a:ext cx="1125363" cy="400079"/>
          </a:xfrm>
          <a:prstGeom prst="rect">
            <a:avLst/>
          </a:prstGeom>
          <a:noFill/>
          <a:ln>
            <a:noFill/>
          </a:ln>
        </p:spPr>
        <p:txBody>
          <a:bodyPr spcFirstLastPara="1" wrap="square" lIns="121895" tIns="60931" rIns="121895" bIns="60931" anchor="t" anchorCtr="0">
            <a:noAutofit/>
          </a:bodyPr>
          <a:lstStyle/>
          <a:p>
            <a:pPr marL="0" marR="0" lvl="0" indent="0" algn="ctr" defTabSz="914336" rtl="0" eaLnBrk="0" fontAlgn="base" latinLnBrk="0" hangingPunct="0">
              <a:lnSpc>
                <a:spcPct val="100000"/>
              </a:lnSpc>
              <a:spcBef>
                <a:spcPct val="0"/>
              </a:spcBef>
              <a:spcAft>
                <a:spcPct val="0"/>
              </a:spcAft>
              <a:buClr>
                <a:srgbClr val="000000"/>
              </a:buClr>
              <a:buSzPts val="1350"/>
              <a:buFontTx/>
              <a:buNone/>
              <a:tabLst/>
              <a:defRPr/>
            </a:pPr>
            <a:r>
              <a:rPr kumimoji="0" lang="en-US" sz="1867" b="1" i="0" u="none" strike="noStrike" kern="1200" cap="none" spc="0" normalizeH="0" baseline="0" noProof="0" dirty="0">
                <a:ln>
                  <a:noFill/>
                </a:ln>
                <a:solidFill>
                  <a:srgbClr val="494C4D"/>
                </a:solidFill>
                <a:effectLst/>
                <a:uLnTx/>
                <a:uFillTx/>
                <a:latin typeface="Calibri" panose="020F0502020204030204" pitchFamily="34" charset="0"/>
                <a:ea typeface="Arial"/>
                <a:cs typeface="Calibri" panose="020F0502020204030204" pitchFamily="34" charset="0"/>
                <a:sym typeface="Arial"/>
              </a:rPr>
              <a:t>PTK7</a:t>
            </a:r>
            <a:endParaRPr kumimoji="0" lang="en-US" sz="1867" b="1" i="0" u="none" strike="noStrike" kern="1200" cap="none" spc="0" normalizeH="0" baseline="0" noProof="0" dirty="0">
              <a:ln>
                <a:noFill/>
              </a:ln>
              <a:solidFill>
                <a:srgbClr val="000000"/>
              </a:solidFill>
              <a:effectLst/>
              <a:uLnTx/>
              <a:uFillTx/>
              <a:latin typeface="Calibri" panose="020F0502020204030204" pitchFamily="34" charset="0"/>
              <a:ea typeface="Arial"/>
              <a:cs typeface="Calibri" panose="020F0502020204030204" pitchFamily="34" charset="0"/>
              <a:sym typeface="Arial"/>
            </a:endParaRPr>
          </a:p>
        </p:txBody>
      </p:sp>
      <p:sp>
        <p:nvSpPr>
          <p:cNvPr id="21" name="Google Shape;899;g8809af034a_0_323">
            <a:extLst>
              <a:ext uri="{FF2B5EF4-FFF2-40B4-BE49-F238E27FC236}">
                <a16:creationId xmlns:a16="http://schemas.microsoft.com/office/drawing/2014/main" id="{7F59C086-7211-4A40-9872-82DC0E578751}"/>
              </a:ext>
            </a:extLst>
          </p:cNvPr>
          <p:cNvSpPr txBox="1"/>
          <p:nvPr/>
        </p:nvSpPr>
        <p:spPr>
          <a:xfrm rot="19188108">
            <a:off x="3546555" y="4568371"/>
            <a:ext cx="1481464" cy="496935"/>
          </a:xfrm>
          <a:prstGeom prst="rect">
            <a:avLst/>
          </a:prstGeom>
          <a:noFill/>
          <a:ln>
            <a:noFill/>
          </a:ln>
        </p:spPr>
        <p:txBody>
          <a:bodyPr spcFirstLastPara="1" wrap="square" lIns="121895" tIns="60931" rIns="121895" bIns="60931" anchor="t" anchorCtr="0">
            <a:noAutofit/>
          </a:bodyPr>
          <a:lstStyle/>
          <a:p>
            <a:pPr marL="0" marR="0" lvl="0" indent="0" algn="ctr" defTabSz="914336" rtl="0" eaLnBrk="0" fontAlgn="base" latinLnBrk="0" hangingPunct="0">
              <a:lnSpc>
                <a:spcPct val="100000"/>
              </a:lnSpc>
              <a:spcBef>
                <a:spcPct val="0"/>
              </a:spcBef>
              <a:spcAft>
                <a:spcPct val="0"/>
              </a:spcAft>
              <a:buClr>
                <a:srgbClr val="000000"/>
              </a:buClr>
              <a:buSzPts val="1200"/>
              <a:buFontTx/>
              <a:buNone/>
              <a:tabLst/>
              <a:defRPr/>
            </a:pPr>
            <a:r>
              <a:rPr kumimoji="0" lang="en-US" sz="1867" b="1" i="0" u="none" strike="noStrike" kern="1200" cap="none" spc="0" normalizeH="0" baseline="0" noProof="0" dirty="0">
                <a:ln>
                  <a:noFill/>
                </a:ln>
                <a:solidFill>
                  <a:srgbClr val="494C4D"/>
                </a:solidFill>
                <a:effectLst/>
                <a:uLnTx/>
                <a:uFillTx/>
                <a:latin typeface="Calibri" panose="020F0502020204030204" pitchFamily="34" charset="0"/>
                <a:ea typeface="Arial"/>
                <a:cs typeface="Calibri" panose="020F0502020204030204" pitchFamily="34" charset="0"/>
                <a:sym typeface="Arial"/>
              </a:rPr>
              <a:t>TROP2</a:t>
            </a:r>
            <a:endParaRPr kumimoji="0" lang="en-US" sz="1867" b="1" i="0" u="none" strike="noStrike" kern="1200" cap="none" spc="0" normalizeH="0" baseline="0" noProof="0" dirty="0">
              <a:ln>
                <a:noFill/>
              </a:ln>
              <a:solidFill>
                <a:srgbClr val="000000"/>
              </a:solidFill>
              <a:effectLst/>
              <a:uLnTx/>
              <a:uFillTx/>
              <a:latin typeface="Calibri" panose="020F0502020204030204" pitchFamily="34" charset="0"/>
              <a:ea typeface="Arial"/>
              <a:cs typeface="Calibri" panose="020F0502020204030204" pitchFamily="34" charset="0"/>
              <a:sym typeface="Arial"/>
            </a:endParaRPr>
          </a:p>
        </p:txBody>
      </p:sp>
      <p:sp>
        <p:nvSpPr>
          <p:cNvPr id="22" name="Google Shape;900;g8809af034a_0_323">
            <a:extLst>
              <a:ext uri="{FF2B5EF4-FFF2-40B4-BE49-F238E27FC236}">
                <a16:creationId xmlns:a16="http://schemas.microsoft.com/office/drawing/2014/main" id="{BB1B5D1A-F6B9-034B-B1EB-BF7F7C33FA50}"/>
              </a:ext>
            </a:extLst>
          </p:cNvPr>
          <p:cNvSpPr txBox="1"/>
          <p:nvPr/>
        </p:nvSpPr>
        <p:spPr>
          <a:xfrm rot="17146158">
            <a:off x="3443425" y="5491065"/>
            <a:ext cx="775923" cy="541935"/>
          </a:xfrm>
          <a:prstGeom prst="rect">
            <a:avLst/>
          </a:prstGeom>
          <a:noFill/>
          <a:ln>
            <a:noFill/>
          </a:ln>
        </p:spPr>
        <p:txBody>
          <a:bodyPr spcFirstLastPara="1" wrap="square" lIns="121895" tIns="60931" rIns="121895" bIns="60931" anchor="t" anchorCtr="0">
            <a:noAutofit/>
          </a:bodyPr>
          <a:lstStyle/>
          <a:p>
            <a:pPr marL="0" marR="0" lvl="0" indent="0" algn="l" defTabSz="914336" rtl="0" eaLnBrk="0" fontAlgn="base" latinLnBrk="0" hangingPunct="0">
              <a:lnSpc>
                <a:spcPct val="100000"/>
              </a:lnSpc>
              <a:spcBef>
                <a:spcPct val="0"/>
              </a:spcBef>
              <a:spcAft>
                <a:spcPct val="0"/>
              </a:spcAft>
              <a:buClr>
                <a:srgbClr val="000000"/>
              </a:buClr>
              <a:buSzPts val="1350"/>
              <a:buFontTx/>
              <a:buNone/>
              <a:tabLst/>
              <a:defRPr/>
            </a:pPr>
            <a:r>
              <a:rPr kumimoji="0" lang="en-US" sz="1867" b="1" i="0" u="none" strike="noStrike" kern="1200" cap="none" spc="0" normalizeH="0" baseline="0" noProof="0" dirty="0">
                <a:ln>
                  <a:noFill/>
                </a:ln>
                <a:solidFill>
                  <a:srgbClr val="494C4D"/>
                </a:solidFill>
                <a:effectLst/>
                <a:uLnTx/>
                <a:uFillTx/>
                <a:latin typeface="Calibri" panose="020F0502020204030204" pitchFamily="34" charset="0"/>
                <a:ea typeface="Arial"/>
                <a:cs typeface="Calibri" panose="020F0502020204030204" pitchFamily="34" charset="0"/>
                <a:sym typeface="Arial"/>
              </a:rPr>
              <a:t>LIV1</a:t>
            </a:r>
            <a:endParaRPr kumimoji="0" lang="en-US" sz="1867" b="1" i="0" u="none" strike="noStrike" kern="1200" cap="none" spc="0" normalizeH="0" baseline="0" noProof="0" dirty="0">
              <a:ln>
                <a:noFill/>
              </a:ln>
              <a:solidFill>
                <a:srgbClr val="000000"/>
              </a:solidFill>
              <a:effectLst/>
              <a:uLnTx/>
              <a:uFillTx/>
              <a:latin typeface="Calibri" panose="020F0502020204030204" pitchFamily="34" charset="0"/>
              <a:ea typeface="Arial"/>
              <a:cs typeface="Calibri" panose="020F0502020204030204" pitchFamily="34" charset="0"/>
              <a:sym typeface="Arial"/>
            </a:endParaRPr>
          </a:p>
        </p:txBody>
      </p:sp>
      <p:sp>
        <p:nvSpPr>
          <p:cNvPr id="25" name="Google Shape;897;g8809af034a_0_323">
            <a:extLst>
              <a:ext uri="{FF2B5EF4-FFF2-40B4-BE49-F238E27FC236}">
                <a16:creationId xmlns:a16="http://schemas.microsoft.com/office/drawing/2014/main" id="{D900C906-1886-E349-BA67-2D242012D91D}"/>
              </a:ext>
            </a:extLst>
          </p:cNvPr>
          <p:cNvSpPr txBox="1"/>
          <p:nvPr/>
        </p:nvSpPr>
        <p:spPr>
          <a:xfrm rot="2051566">
            <a:off x="6682938" y="4279345"/>
            <a:ext cx="1520044" cy="520979"/>
          </a:xfrm>
          <a:prstGeom prst="rect">
            <a:avLst/>
          </a:prstGeom>
          <a:noFill/>
          <a:ln>
            <a:noFill/>
          </a:ln>
        </p:spPr>
        <p:txBody>
          <a:bodyPr spcFirstLastPara="1" wrap="square" lIns="121895" tIns="60931" rIns="121895" bIns="60931" anchor="t" anchorCtr="0">
            <a:noAutofit/>
          </a:bodyPr>
          <a:lstStyle/>
          <a:p>
            <a:pPr marL="0" marR="0" lvl="0" indent="0" algn="ctr" defTabSz="914336" rtl="0" eaLnBrk="0" fontAlgn="base" latinLnBrk="0" hangingPunct="0">
              <a:lnSpc>
                <a:spcPct val="100000"/>
              </a:lnSpc>
              <a:spcBef>
                <a:spcPct val="0"/>
              </a:spcBef>
              <a:spcAft>
                <a:spcPct val="0"/>
              </a:spcAft>
              <a:buClr>
                <a:srgbClr val="000000"/>
              </a:buClr>
              <a:buSzPts val="1350"/>
              <a:buFontTx/>
              <a:buNone/>
              <a:tabLst/>
              <a:defRPr/>
            </a:pPr>
            <a:r>
              <a:rPr kumimoji="0" lang="en-US" sz="1867" b="1" i="0" u="none" strike="noStrike" kern="1200" cap="none" spc="0" normalizeH="0" baseline="0" noProof="0" dirty="0">
                <a:ln>
                  <a:noFill/>
                </a:ln>
                <a:solidFill>
                  <a:srgbClr val="494C4D"/>
                </a:solidFill>
                <a:effectLst/>
                <a:uLnTx/>
                <a:uFillTx/>
                <a:latin typeface="Calibri" panose="020F0502020204030204" pitchFamily="34" charset="0"/>
                <a:ea typeface="Arial"/>
                <a:cs typeface="Calibri" panose="020F0502020204030204" pitchFamily="34" charset="0"/>
                <a:sym typeface="Arial"/>
              </a:rPr>
              <a:t>HER2</a:t>
            </a:r>
          </a:p>
        </p:txBody>
      </p:sp>
      <p:sp>
        <p:nvSpPr>
          <p:cNvPr id="24" name="TextBox 23">
            <a:extLst>
              <a:ext uri="{FF2B5EF4-FFF2-40B4-BE49-F238E27FC236}">
                <a16:creationId xmlns:a16="http://schemas.microsoft.com/office/drawing/2014/main" id="{09D2F4AF-6F9D-AE46-A128-7C74FE0796B9}"/>
              </a:ext>
            </a:extLst>
          </p:cNvPr>
          <p:cNvSpPr txBox="1"/>
          <p:nvPr/>
        </p:nvSpPr>
        <p:spPr>
          <a:xfrm rot="3452169">
            <a:off x="7743703" y="4990693"/>
            <a:ext cx="914400" cy="278369"/>
          </a:xfrm>
          <a:prstGeom prst="rect">
            <a:avLst/>
          </a:prstGeom>
        </p:spPr>
        <p:txBody>
          <a:bodyPr vert="horz" wrap="none" lIns="0" tIns="0" rIns="0" bIns="0" rtlCol="0" anchor="t" anchorCtr="0">
            <a:noAutofit/>
          </a:bodyPr>
          <a:lstStyle/>
          <a:p>
            <a:pPr marL="0" marR="0" lvl="0" indent="0" algn="ctr" defTabSz="914377" rtl="0" eaLnBrk="1" fontAlgn="auto" latinLnBrk="0" hangingPunct="1">
              <a:lnSpc>
                <a:spcPct val="100000"/>
              </a:lnSpc>
              <a:spcBef>
                <a:spcPct val="0"/>
              </a:spcBef>
              <a:spcAft>
                <a:spcPts val="0"/>
              </a:spcAft>
              <a:buClrTx/>
              <a:buSzTx/>
              <a:buFontTx/>
              <a:buNone/>
              <a:tabLst/>
              <a:defRPr/>
            </a:pPr>
            <a:r>
              <a:rPr kumimoji="0" lang="en-US" sz="1867" b="1"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sym typeface="Calibri"/>
              </a:rPr>
              <a:t>HER3</a:t>
            </a:r>
          </a:p>
        </p:txBody>
      </p:sp>
      <p:sp>
        <p:nvSpPr>
          <p:cNvPr id="26" name="Rounded Rectangle 25">
            <a:extLst>
              <a:ext uri="{FF2B5EF4-FFF2-40B4-BE49-F238E27FC236}">
                <a16:creationId xmlns:a16="http://schemas.microsoft.com/office/drawing/2014/main" id="{495144C8-3F8C-FA48-A69C-A0344ADE64EB}"/>
              </a:ext>
            </a:extLst>
          </p:cNvPr>
          <p:cNvSpPr/>
          <p:nvPr/>
        </p:nvSpPr>
        <p:spPr>
          <a:xfrm rot="3245379">
            <a:off x="7615684" y="5196684"/>
            <a:ext cx="357808" cy="576483"/>
          </a:xfrm>
          <a:prstGeom prst="roundRect">
            <a:avLst/>
          </a:prstGeom>
          <a:solidFill>
            <a:srgbClr val="023F88"/>
          </a:solidFill>
          <a:ln w="25400" cap="flat" cmpd="sng" algn="ctr">
            <a:solidFill>
              <a:srgbClr val="023F88">
                <a:shade val="50000"/>
              </a:srgbClr>
            </a:solidFill>
            <a:prstDash val="solid"/>
          </a:ln>
          <a:effectLst/>
        </p:spPr>
        <p:txBody>
          <a:bodyPr rtlCol="0"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S PGothic" panose="020B0600070205080204" pitchFamily="34" charset="-128"/>
              <a:cs typeface="+mn-cs"/>
              <a:sym typeface="Calibri"/>
            </a:endParaRPr>
          </a:p>
        </p:txBody>
      </p:sp>
      <p:sp>
        <p:nvSpPr>
          <p:cNvPr id="37" name="Regular Pentagon 36">
            <a:extLst>
              <a:ext uri="{FF2B5EF4-FFF2-40B4-BE49-F238E27FC236}">
                <a16:creationId xmlns:a16="http://schemas.microsoft.com/office/drawing/2014/main" id="{8FBDF931-AF70-5040-ABF5-12DD2977CE27}"/>
              </a:ext>
            </a:extLst>
          </p:cNvPr>
          <p:cNvSpPr/>
          <p:nvPr/>
        </p:nvSpPr>
        <p:spPr>
          <a:xfrm rot="167932">
            <a:off x="6168346" y="4377361"/>
            <a:ext cx="297282" cy="600075"/>
          </a:xfrm>
          <a:prstGeom prst="pentagon">
            <a:avLst/>
          </a:prstGeom>
          <a:solidFill>
            <a:srgbClr val="00B0F0"/>
          </a:solidFill>
        </p:spPr>
        <p:txBody>
          <a:bodyPr wrap="none" rtlCol="0" anchor="ctr">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mn-cs"/>
              <a:sym typeface="Calibri"/>
            </a:endParaRPr>
          </a:p>
        </p:txBody>
      </p:sp>
      <p:grpSp>
        <p:nvGrpSpPr>
          <p:cNvPr id="146" name="Group 145">
            <a:extLst>
              <a:ext uri="{FF2B5EF4-FFF2-40B4-BE49-F238E27FC236}">
                <a16:creationId xmlns:a16="http://schemas.microsoft.com/office/drawing/2014/main" id="{25AF35D4-A539-D64D-BB29-65BB1C553603}"/>
              </a:ext>
            </a:extLst>
          </p:cNvPr>
          <p:cNvGrpSpPr/>
          <p:nvPr/>
        </p:nvGrpSpPr>
        <p:grpSpPr>
          <a:xfrm>
            <a:off x="4502066" y="1219417"/>
            <a:ext cx="3390258" cy="3228528"/>
            <a:chOff x="3356018" y="842114"/>
            <a:chExt cx="2542694" cy="2421396"/>
          </a:xfrm>
        </p:grpSpPr>
        <p:grpSp>
          <p:nvGrpSpPr>
            <p:cNvPr id="50" name="Group 49">
              <a:extLst>
                <a:ext uri="{FF2B5EF4-FFF2-40B4-BE49-F238E27FC236}">
                  <a16:creationId xmlns:a16="http://schemas.microsoft.com/office/drawing/2014/main" id="{476659A0-07B7-9A46-A08D-1CCCF66A4D3D}"/>
                </a:ext>
              </a:extLst>
            </p:cNvPr>
            <p:cNvGrpSpPr/>
            <p:nvPr/>
          </p:nvGrpSpPr>
          <p:grpSpPr>
            <a:xfrm>
              <a:off x="3424317" y="842114"/>
              <a:ext cx="2474395" cy="2048318"/>
              <a:chOff x="3424317" y="842114"/>
              <a:chExt cx="2474395" cy="2048318"/>
            </a:xfrm>
          </p:grpSpPr>
          <p:pic>
            <p:nvPicPr>
              <p:cNvPr id="43" name="Picture 42">
                <a:extLst>
                  <a:ext uri="{FF2B5EF4-FFF2-40B4-BE49-F238E27FC236}">
                    <a16:creationId xmlns:a16="http://schemas.microsoft.com/office/drawing/2014/main" id="{1416EC44-C723-E64E-AAF0-A23CA22DBEA1}"/>
                  </a:ext>
                </a:extLst>
              </p:cNvPr>
              <p:cNvPicPr>
                <a:picLocks noChangeAspect="1"/>
              </p:cNvPicPr>
              <p:nvPr/>
            </p:nvPicPr>
            <p:blipFill rotWithShape="1">
              <a:blip r:embed="rId3"/>
              <a:srcRect l="2262" t="3193" r="2256" b="71000"/>
              <a:stretch/>
            </p:blipFill>
            <p:spPr>
              <a:xfrm>
                <a:off x="3424317" y="1017479"/>
                <a:ext cx="2390224" cy="1821462"/>
              </a:xfrm>
              <a:prstGeom prst="rect">
                <a:avLst/>
              </a:prstGeom>
            </p:spPr>
          </p:pic>
          <p:sp>
            <p:nvSpPr>
              <p:cNvPr id="45" name="Rounded Rectangle 44">
                <a:extLst>
                  <a:ext uri="{FF2B5EF4-FFF2-40B4-BE49-F238E27FC236}">
                    <a16:creationId xmlns:a16="http://schemas.microsoft.com/office/drawing/2014/main" id="{881B474F-B5F5-9D40-85F1-11BA745D9276}"/>
                  </a:ext>
                </a:extLst>
              </p:cNvPr>
              <p:cNvSpPr/>
              <p:nvPr/>
            </p:nvSpPr>
            <p:spPr>
              <a:xfrm>
                <a:off x="4582539" y="1688359"/>
                <a:ext cx="145246" cy="352946"/>
              </a:xfrm>
              <a:prstGeom prst="roundRect">
                <a:avLst>
                  <a:gd name="adj" fmla="val 8162"/>
                </a:avLst>
              </a:prstGeom>
              <a:ln>
                <a:solidFill>
                  <a:srgbClr val="0070C0"/>
                </a:solidFill>
              </a:ln>
            </p:spPr>
            <p:txBody>
              <a:bodyPr wrap="none" rtlCol="0" anchor="ctr">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mn-cs"/>
                  <a:sym typeface="Calibri"/>
                </a:endParaRPr>
              </a:p>
            </p:txBody>
          </p:sp>
          <p:sp>
            <p:nvSpPr>
              <p:cNvPr id="46" name="Rounded Rectangle 45">
                <a:extLst>
                  <a:ext uri="{FF2B5EF4-FFF2-40B4-BE49-F238E27FC236}">
                    <a16:creationId xmlns:a16="http://schemas.microsoft.com/office/drawing/2014/main" id="{DE7C98C5-E967-7442-AF21-4E843B6B3B6B}"/>
                  </a:ext>
                </a:extLst>
              </p:cNvPr>
              <p:cNvSpPr/>
              <p:nvPr/>
            </p:nvSpPr>
            <p:spPr>
              <a:xfrm>
                <a:off x="4767425" y="1064548"/>
                <a:ext cx="153286" cy="359643"/>
              </a:xfrm>
              <a:prstGeom prst="roundRect">
                <a:avLst/>
              </a:prstGeom>
              <a:solidFill>
                <a:schemeClr val="bg1"/>
              </a:solidFill>
            </p:spPr>
            <p:txBody>
              <a:bodyPr wrap="none" rtlCol="0" anchor="ctr">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mn-cs"/>
                  <a:sym typeface="Calibri"/>
                </a:endParaRPr>
              </a:p>
            </p:txBody>
          </p:sp>
          <p:sp>
            <p:nvSpPr>
              <p:cNvPr id="47" name="Content Placeholder 21">
                <a:extLst>
                  <a:ext uri="{FF2B5EF4-FFF2-40B4-BE49-F238E27FC236}">
                    <a16:creationId xmlns:a16="http://schemas.microsoft.com/office/drawing/2014/main" id="{FC15680B-7546-F947-BA8B-8223B833F4C3}"/>
                  </a:ext>
                </a:extLst>
              </p:cNvPr>
              <p:cNvSpPr txBox="1">
                <a:spLocks/>
              </p:cNvSpPr>
              <p:nvPr/>
            </p:nvSpPr>
            <p:spPr>
              <a:xfrm>
                <a:off x="3649925" y="842114"/>
                <a:ext cx="2248787" cy="322850"/>
              </a:xfrm>
              <a:prstGeom prst="rect">
                <a:avLst/>
              </a:prstGeom>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867" b="1" i="0" u="none" strike="noStrike" kern="1200" cap="none" spc="0" normalizeH="0" baseline="0" noProof="0" dirty="0">
                    <a:ln>
                      <a:noFill/>
                    </a:ln>
                    <a:solidFill>
                      <a:srgbClr val="000000"/>
                    </a:solidFill>
                    <a:effectLst/>
                    <a:uLnTx/>
                    <a:uFillTx/>
                    <a:latin typeface="Calibri" panose="020F0502020204030204" pitchFamily="34" charset="0"/>
                    <a:ea typeface="MS PGothic" pitchFamily="34" charset="-128"/>
                    <a:cs typeface="Calibri" panose="020F0502020204030204" pitchFamily="34" charset="0"/>
                    <a:sym typeface="Calibri"/>
                  </a:rPr>
                  <a:t>Sacituzumab </a:t>
                </a:r>
                <a:endParaRPr kumimoji="0" lang="en-US" sz="1867"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endParaRPr>
              </a:p>
            </p:txBody>
          </p:sp>
          <p:sp>
            <p:nvSpPr>
              <p:cNvPr id="48" name="Content Placeholder 21">
                <a:extLst>
                  <a:ext uri="{FF2B5EF4-FFF2-40B4-BE49-F238E27FC236}">
                    <a16:creationId xmlns:a16="http://schemas.microsoft.com/office/drawing/2014/main" id="{113278FF-3A1C-3145-BF11-C44DAE12F454}"/>
                  </a:ext>
                </a:extLst>
              </p:cNvPr>
              <p:cNvSpPr txBox="1">
                <a:spLocks/>
              </p:cNvSpPr>
              <p:nvPr/>
            </p:nvSpPr>
            <p:spPr>
              <a:xfrm>
                <a:off x="3922699" y="1330469"/>
                <a:ext cx="1703240" cy="322850"/>
              </a:xfrm>
              <a:prstGeom prst="rect">
                <a:avLst/>
              </a:prstGeom>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600" b="1" i="0" u="none" strike="noStrike" kern="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ORR:  33.3%; CBR: 45.4</a:t>
                </a:r>
                <a:endPar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endParaRPr>
              </a:p>
            </p:txBody>
          </p:sp>
          <p:sp>
            <p:nvSpPr>
              <p:cNvPr id="49" name="Title 6">
                <a:extLst>
                  <a:ext uri="{FF2B5EF4-FFF2-40B4-BE49-F238E27FC236}">
                    <a16:creationId xmlns:a16="http://schemas.microsoft.com/office/drawing/2014/main" id="{4D92D43E-3CB4-3B40-9181-A04D737C4B86}"/>
                  </a:ext>
                </a:extLst>
              </p:cNvPr>
              <p:cNvSpPr txBox="1">
                <a:spLocks/>
              </p:cNvSpPr>
              <p:nvPr/>
            </p:nvSpPr>
            <p:spPr>
              <a:xfrm>
                <a:off x="3733809" y="2162865"/>
                <a:ext cx="1880454" cy="727567"/>
              </a:xfrm>
              <a:prstGeom prst="rect">
                <a:avLst/>
              </a:prstGeom>
              <a:noFill/>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0" marR="0" lvl="0" indent="0" algn="l" defTabSz="609585" rtl="0" eaLnBrk="0" fontAlgn="base" latinLnBrk="0" hangingPunct="0">
                  <a:lnSpc>
                    <a:spcPct val="90000"/>
                  </a:lnSpc>
                  <a:spcBef>
                    <a:spcPct val="0"/>
                  </a:spcBef>
                  <a:spcAft>
                    <a:spcPct val="0"/>
                  </a:spcAft>
                  <a:buClrTx/>
                  <a:buSzTx/>
                  <a:buFontTx/>
                  <a:buNone/>
                  <a:tabLst/>
                  <a:defRPr/>
                </a:pPr>
                <a:endParaRPr kumimoji="0" lang="en-US" sz="1600" b="1" i="0" u="none" strike="noStrike" kern="0" cap="none" spc="0" normalizeH="0" baseline="0" noProof="0" dirty="0">
                  <a:ln>
                    <a:noFill/>
                  </a:ln>
                  <a:solidFill>
                    <a:srgbClr val="FF33CC"/>
                  </a:solidFill>
                  <a:effectLst/>
                  <a:uLnTx/>
                  <a:uFillTx/>
                  <a:latin typeface="Calibri" panose="020F0502020204030204" pitchFamily="34" charset="0"/>
                  <a:ea typeface="+mj-ea"/>
                  <a:cs typeface="Calibri" panose="020F0502020204030204" pitchFamily="34" charset="0"/>
                  <a:sym typeface="Calibri"/>
                </a:endParaRPr>
              </a:p>
              <a:p>
                <a:pPr marL="0" marR="0" lvl="0" indent="0" algn="l" defTabSz="609585" rtl="0" eaLnBrk="0" fontAlgn="base" latinLnBrk="0" hangingPunct="0">
                  <a:lnSpc>
                    <a:spcPct val="90000"/>
                  </a:lnSpc>
                  <a:spcBef>
                    <a:spcPct val="0"/>
                  </a:spcBef>
                  <a:spcAft>
                    <a:spcPct val="0"/>
                  </a:spcAft>
                  <a:buClrTx/>
                  <a:buSzTx/>
                  <a:buFontTx/>
                  <a:buNone/>
                  <a:tabLst/>
                  <a:defRPr/>
                </a:pPr>
                <a:r>
                  <a:rPr kumimoji="0" lang="en-US" sz="1600" b="1" i="0" u="none" strike="noStrike" kern="0" cap="none" spc="0" normalizeH="0" baseline="0" noProof="0" dirty="0">
                    <a:ln>
                      <a:noFill/>
                    </a:ln>
                    <a:solidFill>
                      <a:srgbClr val="000000"/>
                    </a:solidFill>
                    <a:effectLst/>
                    <a:uLnTx/>
                    <a:uFillTx/>
                    <a:latin typeface="Calibri" panose="020F0502020204030204" pitchFamily="34" charset="0"/>
                    <a:ea typeface="+mj-ea"/>
                    <a:cs typeface="Calibri" panose="020F0502020204030204" pitchFamily="34" charset="0"/>
                    <a:sym typeface="Calibri"/>
                  </a:rPr>
                  <a:t>DOR:  7.7 m</a:t>
                </a:r>
                <a:endParaRPr kumimoji="0" lang="en-US" sz="1333" b="1" i="0" u="none" strike="noStrike" kern="0" cap="none" spc="0" normalizeH="0" baseline="0" noProof="0" dirty="0">
                  <a:ln>
                    <a:noFill/>
                  </a:ln>
                  <a:solidFill>
                    <a:srgbClr val="000000"/>
                  </a:solidFill>
                  <a:effectLst/>
                  <a:uLnTx/>
                  <a:uFillTx/>
                  <a:latin typeface="Calibri" panose="020F0502020204030204" pitchFamily="34" charset="0"/>
                  <a:ea typeface="+mj-ea"/>
                  <a:cs typeface="Calibri" panose="020F0502020204030204" pitchFamily="34" charset="0"/>
                  <a:sym typeface="Calibri"/>
                </a:endParaRPr>
              </a:p>
              <a:p>
                <a:pPr marL="0" marR="0" lvl="0" indent="0" algn="l" defTabSz="609585" rtl="0" eaLnBrk="0" fontAlgn="base" latinLnBrk="0" hangingPunct="0">
                  <a:lnSpc>
                    <a:spcPct val="90000"/>
                  </a:lnSpc>
                  <a:spcBef>
                    <a:spcPct val="0"/>
                  </a:spcBef>
                  <a:spcAft>
                    <a:spcPct val="0"/>
                  </a:spcAft>
                  <a:buClrTx/>
                  <a:buSzTx/>
                  <a:buFontTx/>
                  <a:buNone/>
                  <a:tabLst/>
                  <a:defRPr/>
                </a:pPr>
                <a:r>
                  <a:rPr kumimoji="0" lang="en-US" sz="1600" b="1" i="0" u="none" strike="noStrike" kern="0" cap="none" spc="0" normalizeH="0" baseline="0" noProof="0" dirty="0">
                    <a:ln>
                      <a:noFill/>
                    </a:ln>
                    <a:solidFill>
                      <a:srgbClr val="000000"/>
                    </a:solidFill>
                    <a:effectLst/>
                    <a:uLnTx/>
                    <a:uFillTx/>
                    <a:latin typeface="Calibri" panose="020F0502020204030204" pitchFamily="34" charset="0"/>
                    <a:ea typeface="+mj-ea"/>
                    <a:cs typeface="Calibri" panose="020F0502020204030204" pitchFamily="34" charset="0"/>
                    <a:sym typeface="Calibri"/>
                  </a:rPr>
                  <a:t>PFS:    5.5 m</a:t>
                </a:r>
                <a:endParaRPr kumimoji="0" lang="en-US" sz="1333" b="1" i="0" u="none" strike="noStrike" kern="0" cap="none" spc="0" normalizeH="0" baseline="0" noProof="0" dirty="0">
                  <a:ln>
                    <a:noFill/>
                  </a:ln>
                  <a:solidFill>
                    <a:srgbClr val="000000"/>
                  </a:solidFill>
                  <a:effectLst/>
                  <a:uLnTx/>
                  <a:uFillTx/>
                  <a:latin typeface="Calibri" panose="020F0502020204030204" pitchFamily="34" charset="0"/>
                  <a:ea typeface="+mj-ea"/>
                  <a:cs typeface="Calibri" panose="020F0502020204030204" pitchFamily="34" charset="0"/>
                  <a:sym typeface="Calibri"/>
                </a:endParaRPr>
              </a:p>
            </p:txBody>
          </p:sp>
        </p:grpSp>
        <p:cxnSp>
          <p:nvCxnSpPr>
            <p:cNvPr id="51" name="Straight Arrow Connector 50">
              <a:extLst>
                <a:ext uri="{FF2B5EF4-FFF2-40B4-BE49-F238E27FC236}">
                  <a16:creationId xmlns:a16="http://schemas.microsoft.com/office/drawing/2014/main" id="{E8D1F33A-636D-8D4F-AD32-6CE90121A57C}"/>
                </a:ext>
              </a:extLst>
            </p:cNvPr>
            <p:cNvCxnSpPr>
              <a:cxnSpLocks/>
            </p:cNvCxnSpPr>
            <p:nvPr/>
          </p:nvCxnSpPr>
          <p:spPr bwMode="auto">
            <a:xfrm flipH="1">
              <a:off x="3356018" y="2779040"/>
              <a:ext cx="263586" cy="484470"/>
            </a:xfrm>
            <a:prstGeom prst="straightConnector1">
              <a:avLst/>
            </a:prstGeom>
            <a:solidFill>
              <a:schemeClr val="accent1"/>
            </a:solidFill>
            <a:ln w="28575" cap="flat" cmpd="sng" algn="ctr">
              <a:solidFill>
                <a:srgbClr val="0070C0"/>
              </a:solidFill>
              <a:prstDash val="solid"/>
              <a:round/>
              <a:headEnd type="none" w="med" len="med"/>
              <a:tailEnd type="triangle"/>
            </a:ln>
            <a:effectLst/>
          </p:spPr>
        </p:cxnSp>
      </p:grpSp>
      <p:grpSp>
        <p:nvGrpSpPr>
          <p:cNvPr id="2" name="Group 1">
            <a:extLst>
              <a:ext uri="{FF2B5EF4-FFF2-40B4-BE49-F238E27FC236}">
                <a16:creationId xmlns:a16="http://schemas.microsoft.com/office/drawing/2014/main" id="{0BC1D135-7E8E-2146-B261-8C910F5B8A79}"/>
              </a:ext>
            </a:extLst>
          </p:cNvPr>
          <p:cNvGrpSpPr/>
          <p:nvPr/>
        </p:nvGrpSpPr>
        <p:grpSpPr>
          <a:xfrm>
            <a:off x="7772515" y="1363008"/>
            <a:ext cx="3714309" cy="3005405"/>
            <a:chOff x="5946365" y="1334548"/>
            <a:chExt cx="2785732" cy="2254054"/>
          </a:xfrm>
        </p:grpSpPr>
        <p:grpSp>
          <p:nvGrpSpPr>
            <p:cNvPr id="42" name="Group 41">
              <a:extLst>
                <a:ext uri="{FF2B5EF4-FFF2-40B4-BE49-F238E27FC236}">
                  <a16:creationId xmlns:a16="http://schemas.microsoft.com/office/drawing/2014/main" id="{1A2E0373-65F9-D247-81DA-FE4536FA73A6}"/>
                </a:ext>
              </a:extLst>
            </p:cNvPr>
            <p:cNvGrpSpPr/>
            <p:nvPr/>
          </p:nvGrpSpPr>
          <p:grpSpPr>
            <a:xfrm>
              <a:off x="6276587" y="1334548"/>
              <a:ext cx="2455510" cy="1751500"/>
              <a:chOff x="5843235" y="767430"/>
              <a:chExt cx="2455510" cy="1751500"/>
            </a:xfrm>
          </p:grpSpPr>
          <p:pic>
            <p:nvPicPr>
              <p:cNvPr id="38" name="Picture 37">
                <a:extLst>
                  <a:ext uri="{FF2B5EF4-FFF2-40B4-BE49-F238E27FC236}">
                    <a16:creationId xmlns:a16="http://schemas.microsoft.com/office/drawing/2014/main" id="{CCF45EFD-053B-2E43-BD3A-06B67AF95502}"/>
                  </a:ext>
                </a:extLst>
              </p:cNvPr>
              <p:cNvPicPr>
                <a:picLocks noChangeAspect="1"/>
              </p:cNvPicPr>
              <p:nvPr/>
            </p:nvPicPr>
            <p:blipFill rotWithShape="1">
              <a:blip r:embed="rId4"/>
              <a:srcRect l="17980" t="10923"/>
              <a:stretch/>
            </p:blipFill>
            <p:spPr>
              <a:xfrm>
                <a:off x="5843235" y="864980"/>
                <a:ext cx="2416182" cy="1653950"/>
              </a:xfrm>
              <a:prstGeom prst="rect">
                <a:avLst/>
              </a:prstGeom>
            </p:spPr>
          </p:pic>
          <p:sp>
            <p:nvSpPr>
              <p:cNvPr id="39" name="Rounded Rectangle 38">
                <a:extLst>
                  <a:ext uri="{FF2B5EF4-FFF2-40B4-BE49-F238E27FC236}">
                    <a16:creationId xmlns:a16="http://schemas.microsoft.com/office/drawing/2014/main" id="{7BC2BB6D-2E30-AE42-8272-F39524D02112}"/>
                  </a:ext>
                </a:extLst>
              </p:cNvPr>
              <p:cNvSpPr/>
              <p:nvPr/>
            </p:nvSpPr>
            <p:spPr>
              <a:xfrm>
                <a:off x="6985335" y="1444135"/>
                <a:ext cx="145247" cy="352946"/>
              </a:xfrm>
              <a:prstGeom prst="roundRect">
                <a:avLst>
                  <a:gd name="adj" fmla="val 8162"/>
                </a:avLst>
              </a:prstGeom>
              <a:ln>
                <a:solidFill>
                  <a:srgbClr val="0070C0"/>
                </a:solidFill>
              </a:ln>
            </p:spPr>
            <p:txBody>
              <a:bodyPr wrap="none" rtlCol="0" anchor="ctr">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mn-cs"/>
                  <a:sym typeface="Calibri"/>
                </a:endParaRPr>
              </a:p>
            </p:txBody>
          </p:sp>
          <p:sp>
            <p:nvSpPr>
              <p:cNvPr id="40" name="Content Placeholder 21">
                <a:extLst>
                  <a:ext uri="{FF2B5EF4-FFF2-40B4-BE49-F238E27FC236}">
                    <a16:creationId xmlns:a16="http://schemas.microsoft.com/office/drawing/2014/main" id="{AF2EAD52-042A-D44A-814F-CF9DDCAE5AFF}"/>
                  </a:ext>
                </a:extLst>
              </p:cNvPr>
              <p:cNvSpPr txBox="1">
                <a:spLocks/>
              </p:cNvSpPr>
              <p:nvPr/>
            </p:nvSpPr>
            <p:spPr>
              <a:xfrm>
                <a:off x="6162950" y="767430"/>
                <a:ext cx="2135795" cy="322850"/>
              </a:xfrm>
              <a:prstGeom prst="rect">
                <a:avLst/>
              </a:prstGeom>
              <a:solidFill>
                <a:schemeClr val="bg1"/>
              </a:solidFill>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867" b="1" i="0" u="none" strike="noStrike" kern="1200" cap="none" spc="0" normalizeH="0" baseline="0" noProof="0" dirty="0">
                    <a:ln>
                      <a:noFill/>
                    </a:ln>
                    <a:solidFill>
                      <a:srgbClr val="000000"/>
                    </a:solidFill>
                    <a:effectLst/>
                    <a:uLnTx/>
                    <a:uFillTx/>
                    <a:latin typeface="Calibri" panose="020F0502020204030204" pitchFamily="34" charset="0"/>
                    <a:ea typeface="MS PGothic" pitchFamily="34" charset="-128"/>
                    <a:cs typeface="Calibri" panose="020F0502020204030204" pitchFamily="34" charset="0"/>
                    <a:sym typeface="Calibri"/>
                  </a:rPr>
                  <a:t>T-DXd </a:t>
                </a:r>
                <a:endParaRPr kumimoji="0" lang="en-US" sz="1867"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endParaRPr>
              </a:p>
            </p:txBody>
          </p:sp>
          <p:sp>
            <p:nvSpPr>
              <p:cNvPr id="41" name="Content Placeholder 21">
                <a:extLst>
                  <a:ext uri="{FF2B5EF4-FFF2-40B4-BE49-F238E27FC236}">
                    <a16:creationId xmlns:a16="http://schemas.microsoft.com/office/drawing/2014/main" id="{4DE94CE6-60EB-7A42-BEE6-8740A44F68A4}"/>
                  </a:ext>
                </a:extLst>
              </p:cNvPr>
              <p:cNvSpPr txBox="1">
                <a:spLocks/>
              </p:cNvSpPr>
              <p:nvPr/>
            </p:nvSpPr>
            <p:spPr>
              <a:xfrm>
                <a:off x="6397277" y="1057933"/>
                <a:ext cx="1540517" cy="322850"/>
              </a:xfrm>
              <a:prstGeom prst="rect">
                <a:avLst/>
              </a:prstGeom>
              <a:solidFill>
                <a:schemeClr val="bg1"/>
              </a:solidFill>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ORR 37%</a:t>
                </a:r>
              </a:p>
            </p:txBody>
          </p:sp>
        </p:grpSp>
        <p:cxnSp>
          <p:nvCxnSpPr>
            <p:cNvPr id="64" name="Straight Arrow Connector 63">
              <a:extLst>
                <a:ext uri="{FF2B5EF4-FFF2-40B4-BE49-F238E27FC236}">
                  <a16:creationId xmlns:a16="http://schemas.microsoft.com/office/drawing/2014/main" id="{90296B8F-FDA6-3841-8E44-BB8ACBE19827}"/>
                </a:ext>
              </a:extLst>
            </p:cNvPr>
            <p:cNvCxnSpPr>
              <a:cxnSpLocks/>
            </p:cNvCxnSpPr>
            <p:nvPr/>
          </p:nvCxnSpPr>
          <p:spPr bwMode="auto">
            <a:xfrm flipH="1">
              <a:off x="5946365" y="3137610"/>
              <a:ext cx="485458" cy="450992"/>
            </a:xfrm>
            <a:prstGeom prst="straightConnector1">
              <a:avLst/>
            </a:prstGeom>
            <a:solidFill>
              <a:schemeClr val="accent1"/>
            </a:solidFill>
            <a:ln w="28575" cap="flat" cmpd="sng" algn="ctr">
              <a:solidFill>
                <a:srgbClr val="0070C0"/>
              </a:solidFill>
              <a:prstDash val="solid"/>
              <a:round/>
              <a:headEnd type="none" w="med" len="med"/>
              <a:tailEnd type="triangle"/>
            </a:ln>
            <a:effectLst/>
          </p:spPr>
        </p:cxnSp>
      </p:grpSp>
      <p:grpSp>
        <p:nvGrpSpPr>
          <p:cNvPr id="6" name="Group 5">
            <a:extLst>
              <a:ext uri="{FF2B5EF4-FFF2-40B4-BE49-F238E27FC236}">
                <a16:creationId xmlns:a16="http://schemas.microsoft.com/office/drawing/2014/main" id="{11C61AF2-0751-E548-9D59-CBB17C627624}"/>
              </a:ext>
            </a:extLst>
          </p:cNvPr>
          <p:cNvGrpSpPr/>
          <p:nvPr/>
        </p:nvGrpSpPr>
        <p:grpSpPr>
          <a:xfrm>
            <a:off x="901098" y="1377938"/>
            <a:ext cx="3363005" cy="2978068"/>
            <a:chOff x="675823" y="1033453"/>
            <a:chExt cx="2522254" cy="2233551"/>
          </a:xfrm>
        </p:grpSpPr>
        <p:cxnSp>
          <p:nvCxnSpPr>
            <p:cNvPr id="54" name="Straight Arrow Connector 53">
              <a:extLst>
                <a:ext uri="{FF2B5EF4-FFF2-40B4-BE49-F238E27FC236}">
                  <a16:creationId xmlns:a16="http://schemas.microsoft.com/office/drawing/2014/main" id="{95ABC4B5-DDE5-524D-8161-009BA7ED7758}"/>
                </a:ext>
              </a:extLst>
            </p:cNvPr>
            <p:cNvCxnSpPr>
              <a:cxnSpLocks/>
            </p:cNvCxnSpPr>
            <p:nvPr/>
          </p:nvCxnSpPr>
          <p:spPr bwMode="auto">
            <a:xfrm>
              <a:off x="2842724" y="2782534"/>
              <a:ext cx="355353" cy="484470"/>
            </a:xfrm>
            <a:prstGeom prst="straightConnector1">
              <a:avLst/>
            </a:prstGeom>
            <a:solidFill>
              <a:schemeClr val="accent1"/>
            </a:solidFill>
            <a:ln w="28575" cap="flat" cmpd="sng" algn="ctr">
              <a:solidFill>
                <a:srgbClr val="0070C0"/>
              </a:solidFill>
              <a:prstDash val="solid"/>
              <a:round/>
              <a:headEnd type="none" w="med" len="med"/>
              <a:tailEnd type="triangle"/>
            </a:ln>
            <a:effectLst/>
          </p:spPr>
        </p:cxnSp>
        <p:grpSp>
          <p:nvGrpSpPr>
            <p:cNvPr id="3" name="Group 2">
              <a:extLst>
                <a:ext uri="{FF2B5EF4-FFF2-40B4-BE49-F238E27FC236}">
                  <a16:creationId xmlns:a16="http://schemas.microsoft.com/office/drawing/2014/main" id="{748EA3CC-F24E-9440-91D6-4D907053A2FF}"/>
                </a:ext>
              </a:extLst>
            </p:cNvPr>
            <p:cNvGrpSpPr/>
            <p:nvPr/>
          </p:nvGrpSpPr>
          <p:grpSpPr>
            <a:xfrm>
              <a:off x="675823" y="1033453"/>
              <a:ext cx="2493591" cy="1721632"/>
              <a:chOff x="675823" y="1033453"/>
              <a:chExt cx="2493591" cy="1721632"/>
            </a:xfrm>
          </p:grpSpPr>
          <p:pic>
            <p:nvPicPr>
              <p:cNvPr id="53" name="Picture 52">
                <a:extLst>
                  <a:ext uri="{FF2B5EF4-FFF2-40B4-BE49-F238E27FC236}">
                    <a16:creationId xmlns:a16="http://schemas.microsoft.com/office/drawing/2014/main" id="{D39A064D-B1FD-3B4A-A9DD-96AC4ECC1B9E}"/>
                  </a:ext>
                </a:extLst>
              </p:cNvPr>
              <p:cNvPicPr>
                <a:picLocks noChangeAspect="1"/>
              </p:cNvPicPr>
              <p:nvPr/>
            </p:nvPicPr>
            <p:blipFill>
              <a:blip r:embed="rId5"/>
              <a:stretch>
                <a:fillRect/>
              </a:stretch>
            </p:blipFill>
            <p:spPr>
              <a:xfrm>
                <a:off x="675823" y="1137706"/>
                <a:ext cx="2493591" cy="1617379"/>
              </a:xfrm>
              <a:prstGeom prst="rect">
                <a:avLst/>
              </a:prstGeom>
            </p:spPr>
          </p:pic>
          <p:grpSp>
            <p:nvGrpSpPr>
              <p:cNvPr id="9" name="Group 8">
                <a:extLst>
                  <a:ext uri="{FF2B5EF4-FFF2-40B4-BE49-F238E27FC236}">
                    <a16:creationId xmlns:a16="http://schemas.microsoft.com/office/drawing/2014/main" id="{0C82DAF8-E654-1441-B22E-33AA9DD4EC4B}"/>
                  </a:ext>
                </a:extLst>
              </p:cNvPr>
              <p:cNvGrpSpPr/>
              <p:nvPr/>
            </p:nvGrpSpPr>
            <p:grpSpPr>
              <a:xfrm>
                <a:off x="831801" y="1033453"/>
                <a:ext cx="2248787" cy="1007852"/>
                <a:chOff x="831801" y="1033453"/>
                <a:chExt cx="2248787" cy="1007852"/>
              </a:xfrm>
            </p:grpSpPr>
            <p:sp>
              <p:nvSpPr>
                <p:cNvPr id="32" name="Content Placeholder 21">
                  <a:extLst>
                    <a:ext uri="{FF2B5EF4-FFF2-40B4-BE49-F238E27FC236}">
                      <a16:creationId xmlns:a16="http://schemas.microsoft.com/office/drawing/2014/main" id="{A5A5CF7B-DCD7-3948-B251-FA02A5918940}"/>
                    </a:ext>
                  </a:extLst>
                </p:cNvPr>
                <p:cNvSpPr txBox="1">
                  <a:spLocks/>
                </p:cNvSpPr>
                <p:nvPr/>
              </p:nvSpPr>
              <p:spPr>
                <a:xfrm>
                  <a:off x="831801" y="1033453"/>
                  <a:ext cx="2248787" cy="322850"/>
                </a:xfrm>
                <a:prstGeom prst="rect">
                  <a:avLst/>
                </a:prstGeom>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867" b="1" i="0" u="none" strike="noStrike" kern="1200" cap="none" spc="0" normalizeH="0" baseline="0" noProof="0" dirty="0">
                      <a:ln>
                        <a:noFill/>
                      </a:ln>
                      <a:solidFill>
                        <a:srgbClr val="000000"/>
                      </a:solidFill>
                      <a:effectLst/>
                      <a:uLnTx/>
                      <a:uFillTx/>
                      <a:latin typeface="Calibri" panose="020F0502020204030204" pitchFamily="34" charset="0"/>
                      <a:ea typeface="MS PGothic" pitchFamily="34" charset="-128"/>
                      <a:cs typeface="Calibri" panose="020F0502020204030204" pitchFamily="34" charset="0"/>
                      <a:sym typeface="Calibri"/>
                    </a:rPr>
                    <a:t>Dato-DXd </a:t>
                  </a:r>
                  <a:endParaRPr kumimoji="0" lang="en-US" sz="1867"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endParaRPr>
                </a:p>
              </p:txBody>
            </p:sp>
            <p:sp>
              <p:nvSpPr>
                <p:cNvPr id="33" name="Content Placeholder 21">
                  <a:extLst>
                    <a:ext uri="{FF2B5EF4-FFF2-40B4-BE49-F238E27FC236}">
                      <a16:creationId xmlns:a16="http://schemas.microsoft.com/office/drawing/2014/main" id="{D94D233F-5BB7-0D4A-BB09-DD4FB94D2972}"/>
                    </a:ext>
                  </a:extLst>
                </p:cNvPr>
                <p:cNvSpPr txBox="1">
                  <a:spLocks/>
                </p:cNvSpPr>
                <p:nvPr/>
              </p:nvSpPr>
              <p:spPr>
                <a:xfrm>
                  <a:off x="1310820" y="1343386"/>
                  <a:ext cx="1540517" cy="322850"/>
                </a:xfrm>
                <a:prstGeom prst="rect">
                  <a:avLst/>
                </a:prstGeom>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ORR 52%, DCR 81%</a:t>
                  </a:r>
                </a:p>
              </p:txBody>
            </p:sp>
            <p:sp>
              <p:nvSpPr>
                <p:cNvPr id="8" name="Rounded Rectangle 7">
                  <a:extLst>
                    <a:ext uri="{FF2B5EF4-FFF2-40B4-BE49-F238E27FC236}">
                      <a16:creationId xmlns:a16="http://schemas.microsoft.com/office/drawing/2014/main" id="{5599C301-9BBA-9C4D-B653-A75445FDC979}"/>
                    </a:ext>
                  </a:extLst>
                </p:cNvPr>
                <p:cNvSpPr/>
                <p:nvPr/>
              </p:nvSpPr>
              <p:spPr>
                <a:xfrm>
                  <a:off x="1867774" y="1688359"/>
                  <a:ext cx="145246" cy="352946"/>
                </a:xfrm>
                <a:prstGeom prst="roundRect">
                  <a:avLst>
                    <a:gd name="adj" fmla="val 8162"/>
                  </a:avLst>
                </a:prstGeom>
                <a:ln>
                  <a:solidFill>
                    <a:srgbClr val="0070C0"/>
                  </a:solidFill>
                </a:ln>
              </p:spPr>
              <p:txBody>
                <a:bodyPr wrap="none" rtlCol="0" anchor="ctr">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mn-cs"/>
                    <a:sym typeface="Calibri"/>
                  </a:endParaRPr>
                </a:p>
              </p:txBody>
            </p:sp>
          </p:grpSp>
        </p:grpSp>
      </p:grpSp>
      <p:grpSp>
        <p:nvGrpSpPr>
          <p:cNvPr id="141" name="Group 140">
            <a:extLst>
              <a:ext uri="{FF2B5EF4-FFF2-40B4-BE49-F238E27FC236}">
                <a16:creationId xmlns:a16="http://schemas.microsoft.com/office/drawing/2014/main" id="{284E5EA7-6663-2F4C-9E0F-9E1AB37D706F}"/>
              </a:ext>
            </a:extLst>
          </p:cNvPr>
          <p:cNvGrpSpPr/>
          <p:nvPr/>
        </p:nvGrpSpPr>
        <p:grpSpPr>
          <a:xfrm>
            <a:off x="8287252" y="3945967"/>
            <a:ext cx="3672465" cy="2379324"/>
            <a:chOff x="6215438" y="2959474"/>
            <a:chExt cx="2754349" cy="1784493"/>
          </a:xfrm>
        </p:grpSpPr>
        <p:grpSp>
          <p:nvGrpSpPr>
            <p:cNvPr id="5" name="Group 4">
              <a:extLst>
                <a:ext uri="{FF2B5EF4-FFF2-40B4-BE49-F238E27FC236}">
                  <a16:creationId xmlns:a16="http://schemas.microsoft.com/office/drawing/2014/main" id="{81189910-6A9F-7146-A359-24C95D153878}"/>
                </a:ext>
              </a:extLst>
            </p:cNvPr>
            <p:cNvGrpSpPr/>
            <p:nvPr/>
          </p:nvGrpSpPr>
          <p:grpSpPr>
            <a:xfrm>
              <a:off x="6467257" y="2959474"/>
              <a:ext cx="2502530" cy="1784493"/>
              <a:chOff x="6467257" y="2959474"/>
              <a:chExt cx="2502530" cy="1784493"/>
            </a:xfrm>
          </p:grpSpPr>
          <p:grpSp>
            <p:nvGrpSpPr>
              <p:cNvPr id="55" name="Group 54">
                <a:extLst>
                  <a:ext uri="{FF2B5EF4-FFF2-40B4-BE49-F238E27FC236}">
                    <a16:creationId xmlns:a16="http://schemas.microsoft.com/office/drawing/2014/main" id="{D804BE29-E8B1-BB4B-89B2-4CB196955FE6}"/>
                  </a:ext>
                </a:extLst>
              </p:cNvPr>
              <p:cNvGrpSpPr/>
              <p:nvPr/>
            </p:nvGrpSpPr>
            <p:grpSpPr>
              <a:xfrm>
                <a:off x="6838191" y="2959474"/>
                <a:ext cx="2068728" cy="1636121"/>
                <a:chOff x="477390" y="3031733"/>
                <a:chExt cx="2068728" cy="1636121"/>
              </a:xfrm>
            </p:grpSpPr>
            <p:sp>
              <p:nvSpPr>
                <p:cNvPr id="57" name="Content Placeholder 21">
                  <a:extLst>
                    <a:ext uri="{FF2B5EF4-FFF2-40B4-BE49-F238E27FC236}">
                      <a16:creationId xmlns:a16="http://schemas.microsoft.com/office/drawing/2014/main" id="{AE7DFF52-C599-4549-A04D-A118D0D24D50}"/>
                    </a:ext>
                  </a:extLst>
                </p:cNvPr>
                <p:cNvSpPr txBox="1">
                  <a:spLocks/>
                </p:cNvSpPr>
                <p:nvPr/>
              </p:nvSpPr>
              <p:spPr>
                <a:xfrm>
                  <a:off x="477390" y="4345004"/>
                  <a:ext cx="1576349" cy="322850"/>
                </a:xfrm>
                <a:prstGeom prst="rect">
                  <a:avLst/>
                </a:prstGeom>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ORR 22.6%, SD 56.6%             PFS 5.5</a:t>
                  </a:r>
                </a:p>
              </p:txBody>
            </p:sp>
            <p:sp>
              <p:nvSpPr>
                <p:cNvPr id="58" name="Rounded Rectangle 57">
                  <a:extLst>
                    <a:ext uri="{FF2B5EF4-FFF2-40B4-BE49-F238E27FC236}">
                      <a16:creationId xmlns:a16="http://schemas.microsoft.com/office/drawing/2014/main" id="{C120304F-FAD3-F643-86B0-BF844111C4B4}"/>
                    </a:ext>
                  </a:extLst>
                </p:cNvPr>
                <p:cNvSpPr/>
                <p:nvPr/>
              </p:nvSpPr>
              <p:spPr>
                <a:xfrm>
                  <a:off x="1303680" y="3747683"/>
                  <a:ext cx="145247" cy="352946"/>
                </a:xfrm>
                <a:prstGeom prst="roundRect">
                  <a:avLst>
                    <a:gd name="adj" fmla="val 8162"/>
                  </a:avLst>
                </a:prstGeom>
                <a:ln>
                  <a:solidFill>
                    <a:srgbClr val="0070C0"/>
                  </a:solidFill>
                </a:ln>
              </p:spPr>
              <p:txBody>
                <a:bodyPr wrap="none" rtlCol="0" anchor="ctr">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mn-cs"/>
                    <a:sym typeface="Calibri"/>
                  </a:endParaRPr>
                </a:p>
              </p:txBody>
            </p:sp>
            <p:sp>
              <p:nvSpPr>
                <p:cNvPr id="59" name="Rectangle 58">
                  <a:extLst>
                    <a:ext uri="{FF2B5EF4-FFF2-40B4-BE49-F238E27FC236}">
                      <a16:creationId xmlns:a16="http://schemas.microsoft.com/office/drawing/2014/main" id="{50AF3166-D7DF-CC45-A68A-885E6D9B6972}"/>
                    </a:ext>
                  </a:extLst>
                </p:cNvPr>
                <p:cNvSpPr/>
                <p:nvPr/>
              </p:nvSpPr>
              <p:spPr>
                <a:xfrm>
                  <a:off x="1882059" y="3388311"/>
                  <a:ext cx="138548" cy="346249"/>
                </a:xfrm>
                <a:prstGeom prst="rect">
                  <a:avLst/>
                </a:prstGeom>
                <a:solidFill>
                  <a:schemeClr val="bg1"/>
                </a:solidFill>
              </p:spPr>
              <p:txBody>
                <a:bodyPr wrap="none" rtlCol="0" anchor="ctr">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mn-cs"/>
                    <a:sym typeface="Calibri"/>
                  </a:endParaRPr>
                </a:p>
              </p:txBody>
            </p:sp>
            <p:sp>
              <p:nvSpPr>
                <p:cNvPr id="60" name="Content Placeholder 21">
                  <a:extLst>
                    <a:ext uri="{FF2B5EF4-FFF2-40B4-BE49-F238E27FC236}">
                      <a16:creationId xmlns:a16="http://schemas.microsoft.com/office/drawing/2014/main" id="{E565DFEC-7556-4D41-9DF3-5A5A7DDE75C6}"/>
                    </a:ext>
                  </a:extLst>
                </p:cNvPr>
                <p:cNvSpPr txBox="1">
                  <a:spLocks/>
                </p:cNvSpPr>
                <p:nvPr/>
              </p:nvSpPr>
              <p:spPr>
                <a:xfrm>
                  <a:off x="477391" y="3031733"/>
                  <a:ext cx="2068727" cy="490063"/>
                </a:xfrm>
                <a:prstGeom prst="rect">
                  <a:avLst/>
                </a:prstGeom>
                <a:solidFill>
                  <a:schemeClr val="bg1"/>
                </a:solidFill>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867" b="1" i="0" u="none" strike="noStrike" kern="1200" cap="none" spc="0" normalizeH="0" baseline="0" noProof="0" dirty="0" err="1">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Patritumab</a:t>
                  </a:r>
                  <a:r>
                    <a:rPr kumimoji="0" lang="en-US" sz="1867"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 </a:t>
                  </a:r>
                  <a:r>
                    <a:rPr kumimoji="0" lang="en-US" sz="1867" b="1" i="0" u="none" strike="noStrike" kern="1200" cap="none" spc="0" normalizeH="0" baseline="0" noProof="0" dirty="0" err="1">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DXd</a:t>
                  </a:r>
                  <a:endParaRPr kumimoji="0" lang="en-US" sz="1867"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endParaRPr>
                </a:p>
              </p:txBody>
            </p:sp>
          </p:grpSp>
          <p:grpSp>
            <p:nvGrpSpPr>
              <p:cNvPr id="61" name="Group 60">
                <a:extLst>
                  <a:ext uri="{FF2B5EF4-FFF2-40B4-BE49-F238E27FC236}">
                    <a16:creationId xmlns:a16="http://schemas.microsoft.com/office/drawing/2014/main" id="{D3C5F950-30DB-0A46-BEEF-EDEE778F2671}"/>
                  </a:ext>
                </a:extLst>
              </p:cNvPr>
              <p:cNvGrpSpPr/>
              <p:nvPr/>
            </p:nvGrpSpPr>
            <p:grpSpPr>
              <a:xfrm>
                <a:off x="6467257" y="3245587"/>
                <a:ext cx="2502530" cy="1498380"/>
                <a:chOff x="2954" y="3080619"/>
                <a:chExt cx="8542806" cy="1818515"/>
              </a:xfrm>
            </p:grpSpPr>
            <p:grpSp>
              <p:nvGrpSpPr>
                <p:cNvPr id="62" name="Group 61">
                  <a:extLst>
                    <a:ext uri="{FF2B5EF4-FFF2-40B4-BE49-F238E27FC236}">
                      <a16:creationId xmlns:a16="http://schemas.microsoft.com/office/drawing/2014/main" id="{C8E28B32-ED0B-A54A-AFFC-ECC88E67079A}"/>
                    </a:ext>
                  </a:extLst>
                </p:cNvPr>
                <p:cNvGrpSpPr/>
                <p:nvPr/>
              </p:nvGrpSpPr>
              <p:grpSpPr>
                <a:xfrm>
                  <a:off x="1005840" y="3505127"/>
                  <a:ext cx="7443216" cy="1253364"/>
                  <a:chOff x="1005840" y="3505127"/>
                  <a:chExt cx="7443216" cy="1253364"/>
                </a:xfrm>
              </p:grpSpPr>
              <p:sp>
                <p:nvSpPr>
                  <p:cNvPr id="86" name="Rectangle 94">
                    <a:extLst>
                      <a:ext uri="{FF2B5EF4-FFF2-40B4-BE49-F238E27FC236}">
                        <a16:creationId xmlns:a16="http://schemas.microsoft.com/office/drawing/2014/main" id="{E27A7B4F-DD02-5244-A5C8-6F26020568FA}"/>
                      </a:ext>
                    </a:extLst>
                  </p:cNvPr>
                  <p:cNvSpPr>
                    <a:spLocks noChangeArrowheads="1"/>
                  </p:cNvSpPr>
                  <p:nvPr/>
                </p:nvSpPr>
                <p:spPr bwMode="auto">
                  <a:xfrm>
                    <a:off x="8302752" y="3770939"/>
                    <a:ext cx="146304" cy="987552"/>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87" name="Rectangle 33">
                    <a:extLst>
                      <a:ext uri="{FF2B5EF4-FFF2-40B4-BE49-F238E27FC236}">
                        <a16:creationId xmlns:a16="http://schemas.microsoft.com/office/drawing/2014/main" id="{776031B2-3B26-B647-B3C7-C626103617B3}"/>
                      </a:ext>
                    </a:extLst>
                  </p:cNvPr>
                  <p:cNvSpPr>
                    <a:spLocks noChangeArrowheads="1"/>
                  </p:cNvSpPr>
                  <p:nvPr/>
                </p:nvSpPr>
                <p:spPr bwMode="auto">
                  <a:xfrm>
                    <a:off x="2319282" y="3731266"/>
                    <a:ext cx="146304" cy="39674"/>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88" name="Rectangle 47">
                    <a:extLst>
                      <a:ext uri="{FF2B5EF4-FFF2-40B4-BE49-F238E27FC236}">
                        <a16:creationId xmlns:a16="http://schemas.microsoft.com/office/drawing/2014/main" id="{AE2DD76F-F3F8-464F-B0E0-BD8BC03751C2}"/>
                      </a:ext>
                    </a:extLst>
                  </p:cNvPr>
                  <p:cNvSpPr>
                    <a:spLocks noChangeArrowheads="1"/>
                  </p:cNvSpPr>
                  <p:nvPr/>
                </p:nvSpPr>
                <p:spPr bwMode="auto">
                  <a:xfrm>
                    <a:off x="2173344" y="3720158"/>
                    <a:ext cx="146304" cy="50782"/>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89" name="Rectangle 48">
                    <a:extLst>
                      <a:ext uri="{FF2B5EF4-FFF2-40B4-BE49-F238E27FC236}">
                        <a16:creationId xmlns:a16="http://schemas.microsoft.com/office/drawing/2014/main" id="{F420EDA0-F9E7-1B4D-A042-70AC61A1B8DB}"/>
                      </a:ext>
                    </a:extLst>
                  </p:cNvPr>
                  <p:cNvSpPr>
                    <a:spLocks noChangeArrowheads="1"/>
                  </p:cNvSpPr>
                  <p:nvPr/>
                </p:nvSpPr>
                <p:spPr bwMode="auto">
                  <a:xfrm>
                    <a:off x="2027406" y="3680484"/>
                    <a:ext cx="146304" cy="90456"/>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0" name="Rectangle 49">
                    <a:extLst>
                      <a:ext uri="{FF2B5EF4-FFF2-40B4-BE49-F238E27FC236}">
                        <a16:creationId xmlns:a16="http://schemas.microsoft.com/office/drawing/2014/main" id="{C356DDE1-480E-3F44-ABBF-D933F265E653}"/>
                      </a:ext>
                    </a:extLst>
                  </p:cNvPr>
                  <p:cNvSpPr>
                    <a:spLocks noChangeArrowheads="1"/>
                  </p:cNvSpPr>
                  <p:nvPr/>
                </p:nvSpPr>
                <p:spPr bwMode="auto">
                  <a:xfrm>
                    <a:off x="1881468" y="3664615"/>
                    <a:ext cx="146304" cy="106325"/>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1" name="Rectangle 50">
                    <a:extLst>
                      <a:ext uri="{FF2B5EF4-FFF2-40B4-BE49-F238E27FC236}">
                        <a16:creationId xmlns:a16="http://schemas.microsoft.com/office/drawing/2014/main" id="{990FF83A-8E52-D645-BEFA-DE8564C8FF37}"/>
                      </a:ext>
                    </a:extLst>
                  </p:cNvPr>
                  <p:cNvSpPr>
                    <a:spLocks noChangeArrowheads="1"/>
                  </p:cNvSpPr>
                  <p:nvPr/>
                </p:nvSpPr>
                <p:spPr bwMode="auto">
                  <a:xfrm>
                    <a:off x="1735530" y="3647158"/>
                    <a:ext cx="146304" cy="123782"/>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2" name="Rectangle 51">
                    <a:extLst>
                      <a:ext uri="{FF2B5EF4-FFF2-40B4-BE49-F238E27FC236}">
                        <a16:creationId xmlns:a16="http://schemas.microsoft.com/office/drawing/2014/main" id="{28C9ED69-09CD-1F4A-9DD1-193671947852}"/>
                      </a:ext>
                    </a:extLst>
                  </p:cNvPr>
                  <p:cNvSpPr>
                    <a:spLocks noChangeArrowheads="1"/>
                  </p:cNvSpPr>
                  <p:nvPr/>
                </p:nvSpPr>
                <p:spPr bwMode="auto">
                  <a:xfrm>
                    <a:off x="1589592" y="3601137"/>
                    <a:ext cx="146304" cy="169803"/>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3" name="Rectangle 52">
                    <a:extLst>
                      <a:ext uri="{FF2B5EF4-FFF2-40B4-BE49-F238E27FC236}">
                        <a16:creationId xmlns:a16="http://schemas.microsoft.com/office/drawing/2014/main" id="{9BD1B823-B7C7-564C-A6F6-7F0EE2FD3D33}"/>
                      </a:ext>
                    </a:extLst>
                  </p:cNvPr>
                  <p:cNvSpPr>
                    <a:spLocks noChangeArrowheads="1"/>
                  </p:cNvSpPr>
                  <p:nvPr/>
                </p:nvSpPr>
                <p:spPr bwMode="auto">
                  <a:xfrm>
                    <a:off x="1443654" y="3564637"/>
                    <a:ext cx="146304" cy="206303"/>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4" name="Rectangle 53">
                    <a:extLst>
                      <a:ext uri="{FF2B5EF4-FFF2-40B4-BE49-F238E27FC236}">
                        <a16:creationId xmlns:a16="http://schemas.microsoft.com/office/drawing/2014/main" id="{AE397043-01DE-3147-B5ED-C0CC4F97A928}"/>
                      </a:ext>
                    </a:extLst>
                  </p:cNvPr>
                  <p:cNvSpPr>
                    <a:spLocks noChangeArrowheads="1"/>
                  </p:cNvSpPr>
                  <p:nvPr/>
                </p:nvSpPr>
                <p:spPr bwMode="auto">
                  <a:xfrm>
                    <a:off x="1297716" y="3561463"/>
                    <a:ext cx="146304" cy="209477"/>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5" name="Rectangle 54">
                    <a:extLst>
                      <a:ext uri="{FF2B5EF4-FFF2-40B4-BE49-F238E27FC236}">
                        <a16:creationId xmlns:a16="http://schemas.microsoft.com/office/drawing/2014/main" id="{CB8A9D5F-1CC6-2E41-88FE-E75FD688BD40}"/>
                      </a:ext>
                    </a:extLst>
                  </p:cNvPr>
                  <p:cNvSpPr>
                    <a:spLocks noChangeArrowheads="1"/>
                  </p:cNvSpPr>
                  <p:nvPr/>
                </p:nvSpPr>
                <p:spPr bwMode="auto">
                  <a:xfrm>
                    <a:off x="1151778" y="3518616"/>
                    <a:ext cx="146304" cy="252324"/>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6" name="Rectangle 55">
                    <a:extLst>
                      <a:ext uri="{FF2B5EF4-FFF2-40B4-BE49-F238E27FC236}">
                        <a16:creationId xmlns:a16="http://schemas.microsoft.com/office/drawing/2014/main" id="{4DDC168B-CE42-7747-82AF-AAB8A3B14B69}"/>
                      </a:ext>
                    </a:extLst>
                  </p:cNvPr>
                  <p:cNvSpPr>
                    <a:spLocks noChangeArrowheads="1"/>
                  </p:cNvSpPr>
                  <p:nvPr/>
                </p:nvSpPr>
                <p:spPr bwMode="auto">
                  <a:xfrm>
                    <a:off x="1005840" y="3505127"/>
                    <a:ext cx="146304" cy="265814"/>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7" name="Rectangle 56">
                    <a:extLst>
                      <a:ext uri="{FF2B5EF4-FFF2-40B4-BE49-F238E27FC236}">
                        <a16:creationId xmlns:a16="http://schemas.microsoft.com/office/drawing/2014/main" id="{DD39A864-59F9-D44F-8BE2-819719484778}"/>
                      </a:ext>
                    </a:extLst>
                  </p:cNvPr>
                  <p:cNvSpPr>
                    <a:spLocks noChangeArrowheads="1"/>
                  </p:cNvSpPr>
                  <p:nvPr/>
                </p:nvSpPr>
                <p:spPr bwMode="auto">
                  <a:xfrm>
                    <a:off x="2611158" y="3770940"/>
                    <a:ext cx="146304" cy="14283"/>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8" name="Rectangle 57">
                    <a:extLst>
                      <a:ext uri="{FF2B5EF4-FFF2-40B4-BE49-F238E27FC236}">
                        <a16:creationId xmlns:a16="http://schemas.microsoft.com/office/drawing/2014/main" id="{18E3AC7E-B4F9-7843-A075-2727932BBA86}"/>
                      </a:ext>
                    </a:extLst>
                  </p:cNvPr>
                  <p:cNvSpPr>
                    <a:spLocks noChangeArrowheads="1"/>
                  </p:cNvSpPr>
                  <p:nvPr/>
                </p:nvSpPr>
                <p:spPr bwMode="auto">
                  <a:xfrm>
                    <a:off x="2757096" y="3770940"/>
                    <a:ext cx="146304" cy="15869"/>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99" name="Rectangle 58">
                    <a:extLst>
                      <a:ext uri="{FF2B5EF4-FFF2-40B4-BE49-F238E27FC236}">
                        <a16:creationId xmlns:a16="http://schemas.microsoft.com/office/drawing/2014/main" id="{725F7C5E-3EEA-D948-A43F-FD83F6E2B111}"/>
                      </a:ext>
                    </a:extLst>
                  </p:cNvPr>
                  <p:cNvSpPr>
                    <a:spLocks noChangeArrowheads="1"/>
                  </p:cNvSpPr>
                  <p:nvPr/>
                </p:nvSpPr>
                <p:spPr bwMode="auto">
                  <a:xfrm>
                    <a:off x="2903034" y="3770940"/>
                    <a:ext cx="146304" cy="29359"/>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0" name="Rectangle 59">
                    <a:extLst>
                      <a:ext uri="{FF2B5EF4-FFF2-40B4-BE49-F238E27FC236}">
                        <a16:creationId xmlns:a16="http://schemas.microsoft.com/office/drawing/2014/main" id="{42C0AF4B-D70D-254B-8E3B-C5F237E5C092}"/>
                      </a:ext>
                    </a:extLst>
                  </p:cNvPr>
                  <p:cNvSpPr>
                    <a:spLocks noChangeArrowheads="1"/>
                  </p:cNvSpPr>
                  <p:nvPr/>
                </p:nvSpPr>
                <p:spPr bwMode="auto">
                  <a:xfrm>
                    <a:off x="3048972" y="3770940"/>
                    <a:ext cx="146304" cy="35707"/>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1" name="Rectangle 60">
                    <a:extLst>
                      <a:ext uri="{FF2B5EF4-FFF2-40B4-BE49-F238E27FC236}">
                        <a16:creationId xmlns:a16="http://schemas.microsoft.com/office/drawing/2014/main" id="{F2D539B1-A62E-4A49-B189-24CECD2ED9C6}"/>
                      </a:ext>
                    </a:extLst>
                  </p:cNvPr>
                  <p:cNvSpPr>
                    <a:spLocks noChangeArrowheads="1"/>
                  </p:cNvSpPr>
                  <p:nvPr/>
                </p:nvSpPr>
                <p:spPr bwMode="auto">
                  <a:xfrm>
                    <a:off x="3194910" y="3770940"/>
                    <a:ext cx="146304" cy="72206"/>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2" name="Rectangle 61">
                    <a:extLst>
                      <a:ext uri="{FF2B5EF4-FFF2-40B4-BE49-F238E27FC236}">
                        <a16:creationId xmlns:a16="http://schemas.microsoft.com/office/drawing/2014/main" id="{138F6900-093E-EC4C-9B35-CD5F7AFB0E19}"/>
                      </a:ext>
                    </a:extLst>
                  </p:cNvPr>
                  <p:cNvSpPr>
                    <a:spLocks noChangeArrowheads="1"/>
                  </p:cNvSpPr>
                  <p:nvPr/>
                </p:nvSpPr>
                <p:spPr bwMode="auto">
                  <a:xfrm>
                    <a:off x="3340848" y="3770940"/>
                    <a:ext cx="146304" cy="96010"/>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3" name="Rectangle 62">
                    <a:extLst>
                      <a:ext uri="{FF2B5EF4-FFF2-40B4-BE49-F238E27FC236}">
                        <a16:creationId xmlns:a16="http://schemas.microsoft.com/office/drawing/2014/main" id="{9B735CB1-0CD5-8A42-ABBD-0E0445752314}"/>
                      </a:ext>
                    </a:extLst>
                  </p:cNvPr>
                  <p:cNvSpPr>
                    <a:spLocks noChangeArrowheads="1"/>
                  </p:cNvSpPr>
                  <p:nvPr/>
                </p:nvSpPr>
                <p:spPr bwMode="auto">
                  <a:xfrm>
                    <a:off x="3486786" y="3770940"/>
                    <a:ext cx="146304" cy="140445"/>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4" name="Rectangle 63">
                    <a:extLst>
                      <a:ext uri="{FF2B5EF4-FFF2-40B4-BE49-F238E27FC236}">
                        <a16:creationId xmlns:a16="http://schemas.microsoft.com/office/drawing/2014/main" id="{F0D75E8D-C026-414B-9EEA-8708472DF5DE}"/>
                      </a:ext>
                    </a:extLst>
                  </p:cNvPr>
                  <p:cNvSpPr>
                    <a:spLocks noChangeArrowheads="1"/>
                  </p:cNvSpPr>
                  <p:nvPr/>
                </p:nvSpPr>
                <p:spPr bwMode="auto">
                  <a:xfrm>
                    <a:off x="3632724" y="3770940"/>
                    <a:ext cx="146304" cy="148380"/>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5" name="Rectangle 64">
                    <a:extLst>
                      <a:ext uri="{FF2B5EF4-FFF2-40B4-BE49-F238E27FC236}">
                        <a16:creationId xmlns:a16="http://schemas.microsoft.com/office/drawing/2014/main" id="{33A3A0AC-3291-9C45-9691-BC9E4265F6CC}"/>
                      </a:ext>
                    </a:extLst>
                  </p:cNvPr>
                  <p:cNvSpPr>
                    <a:spLocks noChangeArrowheads="1"/>
                  </p:cNvSpPr>
                  <p:nvPr/>
                </p:nvSpPr>
                <p:spPr bwMode="auto">
                  <a:xfrm>
                    <a:off x="3778662" y="3770940"/>
                    <a:ext cx="146304" cy="162662"/>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6" name="Rectangle 65">
                    <a:extLst>
                      <a:ext uri="{FF2B5EF4-FFF2-40B4-BE49-F238E27FC236}">
                        <a16:creationId xmlns:a16="http://schemas.microsoft.com/office/drawing/2014/main" id="{68E6F295-96FB-3448-9A24-87C409F8028C}"/>
                      </a:ext>
                    </a:extLst>
                  </p:cNvPr>
                  <p:cNvSpPr>
                    <a:spLocks noChangeArrowheads="1"/>
                  </p:cNvSpPr>
                  <p:nvPr/>
                </p:nvSpPr>
                <p:spPr bwMode="auto">
                  <a:xfrm>
                    <a:off x="3924600" y="3770940"/>
                    <a:ext cx="146304" cy="165836"/>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7" name="Rectangle 66">
                    <a:extLst>
                      <a:ext uri="{FF2B5EF4-FFF2-40B4-BE49-F238E27FC236}">
                        <a16:creationId xmlns:a16="http://schemas.microsoft.com/office/drawing/2014/main" id="{B36EF91A-2067-6443-9E0F-F3224BA01138}"/>
                      </a:ext>
                    </a:extLst>
                  </p:cNvPr>
                  <p:cNvSpPr>
                    <a:spLocks noChangeArrowheads="1"/>
                  </p:cNvSpPr>
                  <p:nvPr/>
                </p:nvSpPr>
                <p:spPr bwMode="auto">
                  <a:xfrm>
                    <a:off x="4070538" y="3770940"/>
                    <a:ext cx="146304" cy="176945"/>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8" name="Rectangle 67">
                    <a:extLst>
                      <a:ext uri="{FF2B5EF4-FFF2-40B4-BE49-F238E27FC236}">
                        <a16:creationId xmlns:a16="http://schemas.microsoft.com/office/drawing/2014/main" id="{1D1478E9-14BF-0346-8079-862FA3D672F5}"/>
                      </a:ext>
                    </a:extLst>
                  </p:cNvPr>
                  <p:cNvSpPr>
                    <a:spLocks noChangeArrowheads="1"/>
                  </p:cNvSpPr>
                  <p:nvPr/>
                </p:nvSpPr>
                <p:spPr bwMode="auto">
                  <a:xfrm>
                    <a:off x="4216476" y="3770940"/>
                    <a:ext cx="146304" cy="181706"/>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09" name="Rectangle 68">
                    <a:extLst>
                      <a:ext uri="{FF2B5EF4-FFF2-40B4-BE49-F238E27FC236}">
                        <a16:creationId xmlns:a16="http://schemas.microsoft.com/office/drawing/2014/main" id="{4B9B692A-4CBD-1841-8810-2B85AEF5DA48}"/>
                      </a:ext>
                    </a:extLst>
                  </p:cNvPr>
                  <p:cNvSpPr>
                    <a:spLocks noChangeArrowheads="1"/>
                  </p:cNvSpPr>
                  <p:nvPr/>
                </p:nvSpPr>
                <p:spPr bwMode="auto">
                  <a:xfrm>
                    <a:off x="4362414" y="3770940"/>
                    <a:ext cx="146304" cy="183292"/>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0" name="Rectangle 69">
                    <a:extLst>
                      <a:ext uri="{FF2B5EF4-FFF2-40B4-BE49-F238E27FC236}">
                        <a16:creationId xmlns:a16="http://schemas.microsoft.com/office/drawing/2014/main" id="{812CB76E-CC39-3A49-AEAD-01D9233AA3D8}"/>
                      </a:ext>
                    </a:extLst>
                  </p:cNvPr>
                  <p:cNvSpPr>
                    <a:spLocks noChangeArrowheads="1"/>
                  </p:cNvSpPr>
                  <p:nvPr/>
                </p:nvSpPr>
                <p:spPr bwMode="auto">
                  <a:xfrm>
                    <a:off x="4508352" y="3770940"/>
                    <a:ext cx="146304" cy="199162"/>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1" name="Rectangle 70">
                    <a:extLst>
                      <a:ext uri="{FF2B5EF4-FFF2-40B4-BE49-F238E27FC236}">
                        <a16:creationId xmlns:a16="http://schemas.microsoft.com/office/drawing/2014/main" id="{123A8DD3-6319-0C49-9EAF-D365D1428E5C}"/>
                      </a:ext>
                    </a:extLst>
                  </p:cNvPr>
                  <p:cNvSpPr>
                    <a:spLocks noChangeArrowheads="1"/>
                  </p:cNvSpPr>
                  <p:nvPr/>
                </p:nvSpPr>
                <p:spPr bwMode="auto">
                  <a:xfrm>
                    <a:off x="4654290" y="3770940"/>
                    <a:ext cx="146304" cy="205510"/>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2" name="Rectangle 71">
                    <a:extLst>
                      <a:ext uri="{FF2B5EF4-FFF2-40B4-BE49-F238E27FC236}">
                        <a16:creationId xmlns:a16="http://schemas.microsoft.com/office/drawing/2014/main" id="{7EAD3D28-F2A0-0944-A0A9-B0391BA4CA66}"/>
                      </a:ext>
                    </a:extLst>
                  </p:cNvPr>
                  <p:cNvSpPr>
                    <a:spLocks noChangeArrowheads="1"/>
                  </p:cNvSpPr>
                  <p:nvPr/>
                </p:nvSpPr>
                <p:spPr bwMode="auto">
                  <a:xfrm>
                    <a:off x="4800228" y="3770940"/>
                    <a:ext cx="146304" cy="208684"/>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3" name="Rectangle 72">
                    <a:extLst>
                      <a:ext uri="{FF2B5EF4-FFF2-40B4-BE49-F238E27FC236}">
                        <a16:creationId xmlns:a16="http://schemas.microsoft.com/office/drawing/2014/main" id="{DE358414-DB24-9948-884C-C926B8AD043D}"/>
                      </a:ext>
                    </a:extLst>
                  </p:cNvPr>
                  <p:cNvSpPr>
                    <a:spLocks noChangeArrowheads="1"/>
                  </p:cNvSpPr>
                  <p:nvPr/>
                </p:nvSpPr>
                <p:spPr bwMode="auto">
                  <a:xfrm>
                    <a:off x="4946166" y="3770940"/>
                    <a:ext cx="146304" cy="211857"/>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4" name="Rectangle 73">
                    <a:extLst>
                      <a:ext uri="{FF2B5EF4-FFF2-40B4-BE49-F238E27FC236}">
                        <a16:creationId xmlns:a16="http://schemas.microsoft.com/office/drawing/2014/main" id="{2B8D01DF-31F1-D14E-8509-8FF7969C32E6}"/>
                      </a:ext>
                    </a:extLst>
                  </p:cNvPr>
                  <p:cNvSpPr>
                    <a:spLocks noChangeArrowheads="1"/>
                  </p:cNvSpPr>
                  <p:nvPr/>
                </p:nvSpPr>
                <p:spPr bwMode="auto">
                  <a:xfrm>
                    <a:off x="5092104" y="3770940"/>
                    <a:ext cx="146304" cy="213444"/>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5" name="Rectangle 74">
                    <a:extLst>
                      <a:ext uri="{FF2B5EF4-FFF2-40B4-BE49-F238E27FC236}">
                        <a16:creationId xmlns:a16="http://schemas.microsoft.com/office/drawing/2014/main" id="{64B43BF0-9534-CF46-A4D7-B116F5DA86FD}"/>
                      </a:ext>
                    </a:extLst>
                  </p:cNvPr>
                  <p:cNvSpPr>
                    <a:spLocks noChangeArrowheads="1"/>
                  </p:cNvSpPr>
                  <p:nvPr/>
                </p:nvSpPr>
                <p:spPr bwMode="auto">
                  <a:xfrm>
                    <a:off x="5238042" y="3770940"/>
                    <a:ext cx="146304" cy="230901"/>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6" name="Rectangle 75">
                    <a:extLst>
                      <a:ext uri="{FF2B5EF4-FFF2-40B4-BE49-F238E27FC236}">
                        <a16:creationId xmlns:a16="http://schemas.microsoft.com/office/drawing/2014/main" id="{0EA67545-9FBD-E44F-A6F8-FA6A967F71DF}"/>
                      </a:ext>
                    </a:extLst>
                  </p:cNvPr>
                  <p:cNvSpPr>
                    <a:spLocks noChangeArrowheads="1"/>
                  </p:cNvSpPr>
                  <p:nvPr/>
                </p:nvSpPr>
                <p:spPr bwMode="auto">
                  <a:xfrm>
                    <a:off x="5383980" y="3770940"/>
                    <a:ext cx="146304" cy="256292"/>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7" name="Rectangle 76">
                    <a:extLst>
                      <a:ext uri="{FF2B5EF4-FFF2-40B4-BE49-F238E27FC236}">
                        <a16:creationId xmlns:a16="http://schemas.microsoft.com/office/drawing/2014/main" id="{00CA9A3C-8B9E-4649-AC30-4E7153E08413}"/>
                      </a:ext>
                    </a:extLst>
                  </p:cNvPr>
                  <p:cNvSpPr>
                    <a:spLocks noChangeArrowheads="1"/>
                  </p:cNvSpPr>
                  <p:nvPr/>
                </p:nvSpPr>
                <p:spPr bwMode="auto">
                  <a:xfrm>
                    <a:off x="5529918" y="3770940"/>
                    <a:ext cx="146304" cy="273748"/>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8" name="Rectangle 77">
                    <a:extLst>
                      <a:ext uri="{FF2B5EF4-FFF2-40B4-BE49-F238E27FC236}">
                        <a16:creationId xmlns:a16="http://schemas.microsoft.com/office/drawing/2014/main" id="{D1D87A8C-EC53-904D-91B1-D57AB7F4E234}"/>
                      </a:ext>
                    </a:extLst>
                  </p:cNvPr>
                  <p:cNvSpPr>
                    <a:spLocks noChangeArrowheads="1"/>
                  </p:cNvSpPr>
                  <p:nvPr/>
                </p:nvSpPr>
                <p:spPr bwMode="auto">
                  <a:xfrm>
                    <a:off x="5675856" y="3770940"/>
                    <a:ext cx="146304" cy="275335"/>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19" name="Rectangle 78">
                    <a:extLst>
                      <a:ext uri="{FF2B5EF4-FFF2-40B4-BE49-F238E27FC236}">
                        <a16:creationId xmlns:a16="http://schemas.microsoft.com/office/drawing/2014/main" id="{67205FB0-E3D4-6B43-8C06-0777FC3F32E4}"/>
                      </a:ext>
                    </a:extLst>
                  </p:cNvPr>
                  <p:cNvSpPr>
                    <a:spLocks noChangeArrowheads="1"/>
                  </p:cNvSpPr>
                  <p:nvPr/>
                </p:nvSpPr>
                <p:spPr bwMode="auto">
                  <a:xfrm>
                    <a:off x="5821794" y="3770940"/>
                    <a:ext cx="146304" cy="303900"/>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0" name="Rectangle 79">
                    <a:extLst>
                      <a:ext uri="{FF2B5EF4-FFF2-40B4-BE49-F238E27FC236}">
                        <a16:creationId xmlns:a16="http://schemas.microsoft.com/office/drawing/2014/main" id="{2D6E6E75-7398-244E-AED3-C08A9C812A0C}"/>
                      </a:ext>
                    </a:extLst>
                  </p:cNvPr>
                  <p:cNvSpPr>
                    <a:spLocks noChangeArrowheads="1"/>
                  </p:cNvSpPr>
                  <p:nvPr/>
                </p:nvSpPr>
                <p:spPr bwMode="auto">
                  <a:xfrm>
                    <a:off x="5967732" y="3770940"/>
                    <a:ext cx="146304" cy="331672"/>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1" name="Rectangle 80">
                    <a:extLst>
                      <a:ext uri="{FF2B5EF4-FFF2-40B4-BE49-F238E27FC236}">
                        <a16:creationId xmlns:a16="http://schemas.microsoft.com/office/drawing/2014/main" id="{95DF91AE-9BC9-A845-8B77-6D7846F65E5B}"/>
                      </a:ext>
                    </a:extLst>
                  </p:cNvPr>
                  <p:cNvSpPr>
                    <a:spLocks noChangeArrowheads="1"/>
                  </p:cNvSpPr>
                  <p:nvPr/>
                </p:nvSpPr>
                <p:spPr bwMode="auto">
                  <a:xfrm>
                    <a:off x="6113670" y="3770940"/>
                    <a:ext cx="146304" cy="341193"/>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2" name="Rectangle 81">
                    <a:extLst>
                      <a:ext uri="{FF2B5EF4-FFF2-40B4-BE49-F238E27FC236}">
                        <a16:creationId xmlns:a16="http://schemas.microsoft.com/office/drawing/2014/main" id="{61AD0822-1137-414F-A814-B23A33D8398D}"/>
                      </a:ext>
                    </a:extLst>
                  </p:cNvPr>
                  <p:cNvSpPr>
                    <a:spLocks noChangeArrowheads="1"/>
                  </p:cNvSpPr>
                  <p:nvPr/>
                </p:nvSpPr>
                <p:spPr bwMode="auto">
                  <a:xfrm>
                    <a:off x="6259608" y="3770940"/>
                    <a:ext cx="146304" cy="341193"/>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3" name="Rectangle 82">
                    <a:extLst>
                      <a:ext uri="{FF2B5EF4-FFF2-40B4-BE49-F238E27FC236}">
                        <a16:creationId xmlns:a16="http://schemas.microsoft.com/office/drawing/2014/main" id="{E0D1986A-5C2B-B34B-94C0-4A0A47F4DEF5}"/>
                      </a:ext>
                    </a:extLst>
                  </p:cNvPr>
                  <p:cNvSpPr>
                    <a:spLocks noChangeArrowheads="1"/>
                  </p:cNvSpPr>
                  <p:nvPr/>
                </p:nvSpPr>
                <p:spPr bwMode="auto">
                  <a:xfrm>
                    <a:off x="6405546" y="3770940"/>
                    <a:ext cx="146304" cy="353889"/>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4" name="Rectangle 83">
                    <a:extLst>
                      <a:ext uri="{FF2B5EF4-FFF2-40B4-BE49-F238E27FC236}">
                        <a16:creationId xmlns:a16="http://schemas.microsoft.com/office/drawing/2014/main" id="{38949E96-DA39-6541-95A2-AE1DE912285F}"/>
                      </a:ext>
                    </a:extLst>
                  </p:cNvPr>
                  <p:cNvSpPr>
                    <a:spLocks noChangeArrowheads="1"/>
                  </p:cNvSpPr>
                  <p:nvPr/>
                </p:nvSpPr>
                <p:spPr bwMode="auto">
                  <a:xfrm>
                    <a:off x="6551484" y="3770940"/>
                    <a:ext cx="146304" cy="363411"/>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5" name="Rectangle 84">
                    <a:extLst>
                      <a:ext uri="{FF2B5EF4-FFF2-40B4-BE49-F238E27FC236}">
                        <a16:creationId xmlns:a16="http://schemas.microsoft.com/office/drawing/2014/main" id="{E50768C3-E800-AD47-85C6-5DF515BD67DB}"/>
                      </a:ext>
                    </a:extLst>
                  </p:cNvPr>
                  <p:cNvSpPr>
                    <a:spLocks noChangeArrowheads="1"/>
                  </p:cNvSpPr>
                  <p:nvPr/>
                </p:nvSpPr>
                <p:spPr bwMode="auto">
                  <a:xfrm>
                    <a:off x="6697422" y="3770940"/>
                    <a:ext cx="146304" cy="374519"/>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6" name="Rectangle 85">
                    <a:extLst>
                      <a:ext uri="{FF2B5EF4-FFF2-40B4-BE49-F238E27FC236}">
                        <a16:creationId xmlns:a16="http://schemas.microsoft.com/office/drawing/2014/main" id="{0B990CCC-FB88-3648-B450-3E60DE062A01}"/>
                      </a:ext>
                    </a:extLst>
                  </p:cNvPr>
                  <p:cNvSpPr>
                    <a:spLocks noChangeArrowheads="1"/>
                  </p:cNvSpPr>
                  <p:nvPr/>
                </p:nvSpPr>
                <p:spPr bwMode="auto">
                  <a:xfrm>
                    <a:off x="6843360" y="3770940"/>
                    <a:ext cx="146304" cy="472910"/>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7" name="Rectangle 86">
                    <a:extLst>
                      <a:ext uri="{FF2B5EF4-FFF2-40B4-BE49-F238E27FC236}">
                        <a16:creationId xmlns:a16="http://schemas.microsoft.com/office/drawing/2014/main" id="{4FF49781-7BB7-9849-9BF8-C6FE8B14B196}"/>
                      </a:ext>
                    </a:extLst>
                  </p:cNvPr>
                  <p:cNvSpPr>
                    <a:spLocks noChangeArrowheads="1"/>
                  </p:cNvSpPr>
                  <p:nvPr/>
                </p:nvSpPr>
                <p:spPr bwMode="auto">
                  <a:xfrm>
                    <a:off x="6989298" y="3770940"/>
                    <a:ext cx="146304" cy="501475"/>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8" name="Rectangle 87">
                    <a:extLst>
                      <a:ext uri="{FF2B5EF4-FFF2-40B4-BE49-F238E27FC236}">
                        <a16:creationId xmlns:a16="http://schemas.microsoft.com/office/drawing/2014/main" id="{64B50A41-09F3-E841-8DA6-CAC672C96ED8}"/>
                      </a:ext>
                    </a:extLst>
                  </p:cNvPr>
                  <p:cNvSpPr>
                    <a:spLocks noChangeArrowheads="1"/>
                  </p:cNvSpPr>
                  <p:nvPr/>
                </p:nvSpPr>
                <p:spPr bwMode="auto">
                  <a:xfrm>
                    <a:off x="7135236" y="3770940"/>
                    <a:ext cx="146304" cy="506236"/>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29" name="Rectangle 88">
                    <a:extLst>
                      <a:ext uri="{FF2B5EF4-FFF2-40B4-BE49-F238E27FC236}">
                        <a16:creationId xmlns:a16="http://schemas.microsoft.com/office/drawing/2014/main" id="{D6215F11-057A-E841-90D7-AE817E37B6EF}"/>
                      </a:ext>
                    </a:extLst>
                  </p:cNvPr>
                  <p:cNvSpPr>
                    <a:spLocks noChangeArrowheads="1"/>
                  </p:cNvSpPr>
                  <p:nvPr/>
                </p:nvSpPr>
                <p:spPr bwMode="auto">
                  <a:xfrm>
                    <a:off x="7281174" y="3770940"/>
                    <a:ext cx="146304" cy="525279"/>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30" name="Rectangle 89">
                    <a:extLst>
                      <a:ext uri="{FF2B5EF4-FFF2-40B4-BE49-F238E27FC236}">
                        <a16:creationId xmlns:a16="http://schemas.microsoft.com/office/drawing/2014/main" id="{4E0378EE-0CB3-D743-A27F-18043BCA6020}"/>
                      </a:ext>
                    </a:extLst>
                  </p:cNvPr>
                  <p:cNvSpPr>
                    <a:spLocks noChangeArrowheads="1"/>
                  </p:cNvSpPr>
                  <p:nvPr/>
                </p:nvSpPr>
                <p:spPr bwMode="auto">
                  <a:xfrm>
                    <a:off x="7427112" y="3770940"/>
                    <a:ext cx="146304" cy="608594"/>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31" name="Rectangle 90">
                    <a:extLst>
                      <a:ext uri="{FF2B5EF4-FFF2-40B4-BE49-F238E27FC236}">
                        <a16:creationId xmlns:a16="http://schemas.microsoft.com/office/drawing/2014/main" id="{79C1EEB8-DA87-F64C-9CB1-50A1B2B62C0F}"/>
                      </a:ext>
                    </a:extLst>
                  </p:cNvPr>
                  <p:cNvSpPr>
                    <a:spLocks noChangeArrowheads="1"/>
                  </p:cNvSpPr>
                  <p:nvPr/>
                </p:nvSpPr>
                <p:spPr bwMode="auto">
                  <a:xfrm>
                    <a:off x="7573050" y="3770940"/>
                    <a:ext cx="146304" cy="638746"/>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32" name="Rectangle 91">
                    <a:extLst>
                      <a:ext uri="{FF2B5EF4-FFF2-40B4-BE49-F238E27FC236}">
                        <a16:creationId xmlns:a16="http://schemas.microsoft.com/office/drawing/2014/main" id="{C2A576B6-7A46-D948-A3A3-414A6CED2125}"/>
                      </a:ext>
                    </a:extLst>
                  </p:cNvPr>
                  <p:cNvSpPr>
                    <a:spLocks noChangeArrowheads="1"/>
                  </p:cNvSpPr>
                  <p:nvPr/>
                </p:nvSpPr>
                <p:spPr bwMode="auto">
                  <a:xfrm>
                    <a:off x="7718988" y="3770940"/>
                    <a:ext cx="146304" cy="673659"/>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33" name="Rectangle 92">
                    <a:extLst>
                      <a:ext uri="{FF2B5EF4-FFF2-40B4-BE49-F238E27FC236}">
                        <a16:creationId xmlns:a16="http://schemas.microsoft.com/office/drawing/2014/main" id="{77906874-777C-364D-8190-89CE39EA7C62}"/>
                      </a:ext>
                    </a:extLst>
                  </p:cNvPr>
                  <p:cNvSpPr>
                    <a:spLocks noChangeArrowheads="1"/>
                  </p:cNvSpPr>
                  <p:nvPr/>
                </p:nvSpPr>
                <p:spPr bwMode="auto">
                  <a:xfrm>
                    <a:off x="7864926" y="3770940"/>
                    <a:ext cx="146304" cy="683180"/>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34" name="Rectangle 93">
                    <a:extLst>
                      <a:ext uri="{FF2B5EF4-FFF2-40B4-BE49-F238E27FC236}">
                        <a16:creationId xmlns:a16="http://schemas.microsoft.com/office/drawing/2014/main" id="{4F38BA32-4DE9-D94A-A93D-B7AD32182CC5}"/>
                      </a:ext>
                    </a:extLst>
                  </p:cNvPr>
                  <p:cNvSpPr>
                    <a:spLocks noChangeArrowheads="1"/>
                  </p:cNvSpPr>
                  <p:nvPr/>
                </p:nvSpPr>
                <p:spPr bwMode="auto">
                  <a:xfrm>
                    <a:off x="8010864" y="3770940"/>
                    <a:ext cx="146304" cy="743484"/>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35" name="Rectangle 94">
                    <a:extLst>
                      <a:ext uri="{FF2B5EF4-FFF2-40B4-BE49-F238E27FC236}">
                        <a16:creationId xmlns:a16="http://schemas.microsoft.com/office/drawing/2014/main" id="{89344E5A-16D6-B048-A38F-8381B7BB31D8}"/>
                      </a:ext>
                    </a:extLst>
                  </p:cNvPr>
                  <p:cNvSpPr>
                    <a:spLocks noChangeArrowheads="1"/>
                  </p:cNvSpPr>
                  <p:nvPr/>
                </p:nvSpPr>
                <p:spPr bwMode="auto">
                  <a:xfrm>
                    <a:off x="8156802" y="3770940"/>
                    <a:ext cx="146304" cy="754593"/>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136" name="Rectangle 96">
                    <a:extLst>
                      <a:ext uri="{FF2B5EF4-FFF2-40B4-BE49-F238E27FC236}">
                        <a16:creationId xmlns:a16="http://schemas.microsoft.com/office/drawing/2014/main" id="{BC82EA4A-13BC-3140-8A05-8AC4F518C407}"/>
                      </a:ext>
                    </a:extLst>
                  </p:cNvPr>
                  <p:cNvSpPr>
                    <a:spLocks noChangeArrowheads="1"/>
                  </p:cNvSpPr>
                  <p:nvPr/>
                </p:nvSpPr>
                <p:spPr bwMode="auto">
                  <a:xfrm>
                    <a:off x="2465220" y="3770940"/>
                    <a:ext cx="146304" cy="4761"/>
                  </a:xfrm>
                  <a:prstGeom prst="rect">
                    <a:avLst/>
                  </a:prstGeom>
                  <a:solidFill>
                    <a:srgbClr val="F4B183"/>
                  </a:solidFill>
                  <a:ln w="3175" cap="flat">
                    <a:solidFill>
                      <a:schemeClr val="accent2">
                        <a:lumMod val="75000"/>
                      </a:schemeClr>
                    </a:solid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grpSp>
            <p:sp>
              <p:nvSpPr>
                <p:cNvPr id="63" name="Line 198">
                  <a:extLst>
                    <a:ext uri="{FF2B5EF4-FFF2-40B4-BE49-F238E27FC236}">
                      <a16:creationId xmlns:a16="http://schemas.microsoft.com/office/drawing/2014/main" id="{D50DB846-3E76-3A44-9DD8-2DD57EB35F51}"/>
                    </a:ext>
                  </a:extLst>
                </p:cNvPr>
                <p:cNvSpPr>
                  <a:spLocks noChangeShapeType="1"/>
                </p:cNvSpPr>
                <p:nvPr/>
              </p:nvSpPr>
              <p:spPr bwMode="auto">
                <a:xfrm>
                  <a:off x="939095" y="4068492"/>
                  <a:ext cx="7589520" cy="0"/>
                </a:xfrm>
                <a:prstGeom prst="line">
                  <a:avLst/>
                </a:prstGeom>
                <a:noFill/>
                <a:ln w="12700" cap="flat">
                  <a:solidFill>
                    <a:schemeClr val="accent6"/>
                  </a:solidFill>
                  <a:prstDash val="dash"/>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65" name="Line 199">
                  <a:extLst>
                    <a:ext uri="{FF2B5EF4-FFF2-40B4-BE49-F238E27FC236}">
                      <a16:creationId xmlns:a16="http://schemas.microsoft.com/office/drawing/2014/main" id="{2000D756-00C6-0749-9BB8-AC05D0B81867}"/>
                    </a:ext>
                  </a:extLst>
                </p:cNvPr>
                <p:cNvSpPr>
                  <a:spLocks noChangeShapeType="1"/>
                </p:cNvSpPr>
                <p:nvPr/>
              </p:nvSpPr>
              <p:spPr bwMode="auto">
                <a:xfrm>
                  <a:off x="956240" y="3574159"/>
                  <a:ext cx="7589520" cy="0"/>
                </a:xfrm>
                <a:prstGeom prst="line">
                  <a:avLst/>
                </a:prstGeom>
                <a:noFill/>
                <a:ln w="12700" cap="flat">
                  <a:solidFill>
                    <a:srgbClr val="C00000"/>
                  </a:solidFill>
                  <a:prstDash val="dash"/>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66" name="Line 200">
                  <a:extLst>
                    <a:ext uri="{FF2B5EF4-FFF2-40B4-BE49-F238E27FC236}">
                      <a16:creationId xmlns:a16="http://schemas.microsoft.com/office/drawing/2014/main" id="{BCA12B62-730F-D34B-9FD7-5EB73CCA217F}"/>
                    </a:ext>
                  </a:extLst>
                </p:cNvPr>
                <p:cNvSpPr>
                  <a:spLocks noChangeShapeType="1"/>
                </p:cNvSpPr>
                <p:nvPr/>
              </p:nvSpPr>
              <p:spPr bwMode="auto">
                <a:xfrm>
                  <a:off x="939003" y="3080619"/>
                  <a:ext cx="0" cy="1683749"/>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67" name="Line 201">
                  <a:extLst>
                    <a:ext uri="{FF2B5EF4-FFF2-40B4-BE49-F238E27FC236}">
                      <a16:creationId xmlns:a16="http://schemas.microsoft.com/office/drawing/2014/main" id="{D787E790-F5A6-C046-8F6F-08371D4A9C6C}"/>
                    </a:ext>
                  </a:extLst>
                </p:cNvPr>
                <p:cNvSpPr>
                  <a:spLocks noChangeShapeType="1"/>
                </p:cNvSpPr>
                <p:nvPr/>
              </p:nvSpPr>
              <p:spPr bwMode="auto">
                <a:xfrm flipH="1">
                  <a:off x="825310" y="4761194"/>
                  <a:ext cx="113693"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68" name="Line 202">
                  <a:extLst>
                    <a:ext uri="{FF2B5EF4-FFF2-40B4-BE49-F238E27FC236}">
                      <a16:creationId xmlns:a16="http://schemas.microsoft.com/office/drawing/2014/main" id="{BAC89D47-7614-0041-9B98-93E9008F5FA1}"/>
                    </a:ext>
                  </a:extLst>
                </p:cNvPr>
                <p:cNvSpPr>
                  <a:spLocks noChangeShapeType="1"/>
                </p:cNvSpPr>
                <p:nvPr/>
              </p:nvSpPr>
              <p:spPr bwMode="auto">
                <a:xfrm flipH="1">
                  <a:off x="825310" y="4563620"/>
                  <a:ext cx="113693"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69" name="Line 203">
                  <a:extLst>
                    <a:ext uri="{FF2B5EF4-FFF2-40B4-BE49-F238E27FC236}">
                      <a16:creationId xmlns:a16="http://schemas.microsoft.com/office/drawing/2014/main" id="{B2F3FD19-F31A-0541-8B5D-9CA83A333F3E}"/>
                    </a:ext>
                  </a:extLst>
                </p:cNvPr>
                <p:cNvSpPr>
                  <a:spLocks noChangeShapeType="1"/>
                </p:cNvSpPr>
                <p:nvPr/>
              </p:nvSpPr>
              <p:spPr bwMode="auto">
                <a:xfrm flipH="1">
                  <a:off x="825310" y="4366045"/>
                  <a:ext cx="113693"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70" name="Line 204">
                  <a:extLst>
                    <a:ext uri="{FF2B5EF4-FFF2-40B4-BE49-F238E27FC236}">
                      <a16:creationId xmlns:a16="http://schemas.microsoft.com/office/drawing/2014/main" id="{E4F59D91-1EA9-1749-B288-83FE5FC77781}"/>
                    </a:ext>
                  </a:extLst>
                </p:cNvPr>
                <p:cNvSpPr>
                  <a:spLocks noChangeShapeType="1"/>
                </p:cNvSpPr>
                <p:nvPr/>
              </p:nvSpPr>
              <p:spPr bwMode="auto">
                <a:xfrm flipH="1">
                  <a:off x="825310" y="4167677"/>
                  <a:ext cx="113693"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71" name="Line 206">
                  <a:extLst>
                    <a:ext uri="{FF2B5EF4-FFF2-40B4-BE49-F238E27FC236}">
                      <a16:creationId xmlns:a16="http://schemas.microsoft.com/office/drawing/2014/main" id="{B4211132-6FE2-5248-BEFE-7C55F7DC1B73}"/>
                    </a:ext>
                  </a:extLst>
                </p:cNvPr>
                <p:cNvSpPr>
                  <a:spLocks noChangeShapeType="1"/>
                </p:cNvSpPr>
                <p:nvPr/>
              </p:nvSpPr>
              <p:spPr bwMode="auto">
                <a:xfrm flipH="1">
                  <a:off x="825310" y="3970102"/>
                  <a:ext cx="113693"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72" name="Line 207">
                  <a:extLst>
                    <a:ext uri="{FF2B5EF4-FFF2-40B4-BE49-F238E27FC236}">
                      <a16:creationId xmlns:a16="http://schemas.microsoft.com/office/drawing/2014/main" id="{346DCFBB-0486-494A-9FB1-23292ED93200}"/>
                    </a:ext>
                  </a:extLst>
                </p:cNvPr>
                <p:cNvSpPr>
                  <a:spLocks noChangeShapeType="1"/>
                </p:cNvSpPr>
                <p:nvPr/>
              </p:nvSpPr>
              <p:spPr bwMode="auto">
                <a:xfrm flipH="1">
                  <a:off x="825310" y="3770940"/>
                  <a:ext cx="113693"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73" name="Line 208">
                  <a:extLst>
                    <a:ext uri="{FF2B5EF4-FFF2-40B4-BE49-F238E27FC236}">
                      <a16:creationId xmlns:a16="http://schemas.microsoft.com/office/drawing/2014/main" id="{A416A3D1-67EA-9C4B-8969-222F66C5BBC3}"/>
                    </a:ext>
                  </a:extLst>
                </p:cNvPr>
                <p:cNvSpPr>
                  <a:spLocks noChangeShapeType="1"/>
                </p:cNvSpPr>
                <p:nvPr/>
              </p:nvSpPr>
              <p:spPr bwMode="auto">
                <a:xfrm flipH="1">
                  <a:off x="825310" y="3574159"/>
                  <a:ext cx="113693"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74" name="Line 209">
                  <a:extLst>
                    <a:ext uri="{FF2B5EF4-FFF2-40B4-BE49-F238E27FC236}">
                      <a16:creationId xmlns:a16="http://schemas.microsoft.com/office/drawing/2014/main" id="{FFF51723-50E4-784E-9D76-5DADAF8ED4DC}"/>
                    </a:ext>
                  </a:extLst>
                </p:cNvPr>
                <p:cNvSpPr>
                  <a:spLocks noChangeShapeType="1"/>
                </p:cNvSpPr>
                <p:nvPr/>
              </p:nvSpPr>
              <p:spPr bwMode="auto">
                <a:xfrm flipH="1">
                  <a:off x="825310" y="3177423"/>
                  <a:ext cx="113693"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75" name="Line 210">
                  <a:extLst>
                    <a:ext uri="{FF2B5EF4-FFF2-40B4-BE49-F238E27FC236}">
                      <a16:creationId xmlns:a16="http://schemas.microsoft.com/office/drawing/2014/main" id="{D4595049-5C7C-5644-A1E7-D5149FEE16B8}"/>
                    </a:ext>
                  </a:extLst>
                </p:cNvPr>
                <p:cNvSpPr>
                  <a:spLocks noChangeShapeType="1"/>
                </p:cNvSpPr>
                <p:nvPr/>
              </p:nvSpPr>
              <p:spPr bwMode="auto">
                <a:xfrm flipH="1">
                  <a:off x="825310" y="3374998"/>
                  <a:ext cx="113693"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76" name="Line 211">
                  <a:extLst>
                    <a:ext uri="{FF2B5EF4-FFF2-40B4-BE49-F238E27FC236}">
                      <a16:creationId xmlns:a16="http://schemas.microsoft.com/office/drawing/2014/main" id="{E76F54B7-B500-1D40-8D96-67F49D9A412B}"/>
                    </a:ext>
                  </a:extLst>
                </p:cNvPr>
                <p:cNvSpPr>
                  <a:spLocks noChangeShapeType="1"/>
                </p:cNvSpPr>
                <p:nvPr/>
              </p:nvSpPr>
              <p:spPr bwMode="auto">
                <a:xfrm>
                  <a:off x="939002" y="3770940"/>
                  <a:ext cx="7589520" cy="0"/>
                </a:xfrm>
                <a:prstGeom prst="line">
                  <a:avLst/>
                </a:prstGeom>
                <a:noFill/>
                <a:ln w="12700" cap="flat">
                  <a:solidFill>
                    <a:schemeClr val="tx1"/>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sym typeface="Calibri"/>
                  </a:endParaRPr>
                </a:p>
              </p:txBody>
            </p:sp>
            <p:sp>
              <p:nvSpPr>
                <p:cNvPr id="77" name="Rectangle 212">
                  <a:extLst>
                    <a:ext uri="{FF2B5EF4-FFF2-40B4-BE49-F238E27FC236}">
                      <a16:creationId xmlns:a16="http://schemas.microsoft.com/office/drawing/2014/main" id="{A5AF5AD2-D8CE-2A48-A2AB-D38950B10D66}"/>
                    </a:ext>
                  </a:extLst>
                </p:cNvPr>
                <p:cNvSpPr>
                  <a:spLocks noChangeArrowheads="1"/>
                </p:cNvSpPr>
                <p:nvPr/>
              </p:nvSpPr>
              <p:spPr bwMode="auto">
                <a:xfrm>
                  <a:off x="350416" y="3145684"/>
                  <a:ext cx="435033" cy="168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rPr>
                    <a:t>60</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endParaRPr>
                </a:p>
              </p:txBody>
            </p:sp>
            <p:sp>
              <p:nvSpPr>
                <p:cNvPr id="78" name="Rectangle 213">
                  <a:extLst>
                    <a:ext uri="{FF2B5EF4-FFF2-40B4-BE49-F238E27FC236}">
                      <a16:creationId xmlns:a16="http://schemas.microsoft.com/office/drawing/2014/main" id="{CB588F5C-173A-5346-95E7-8941659A001B}"/>
                    </a:ext>
                  </a:extLst>
                </p:cNvPr>
                <p:cNvSpPr>
                  <a:spLocks noChangeArrowheads="1"/>
                </p:cNvSpPr>
                <p:nvPr/>
              </p:nvSpPr>
              <p:spPr bwMode="auto">
                <a:xfrm>
                  <a:off x="219088" y="4335099"/>
                  <a:ext cx="566363" cy="168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rPr>
                    <a:t>-60</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endParaRPr>
                </a:p>
              </p:txBody>
            </p:sp>
            <p:sp>
              <p:nvSpPr>
                <p:cNvPr id="79" name="Rectangle 214">
                  <a:extLst>
                    <a:ext uri="{FF2B5EF4-FFF2-40B4-BE49-F238E27FC236}">
                      <a16:creationId xmlns:a16="http://schemas.microsoft.com/office/drawing/2014/main" id="{87655AB7-8021-FA47-92B2-1F5C1FB9EB3A}"/>
                    </a:ext>
                  </a:extLst>
                </p:cNvPr>
                <p:cNvSpPr>
                  <a:spLocks noChangeArrowheads="1"/>
                </p:cNvSpPr>
                <p:nvPr/>
              </p:nvSpPr>
              <p:spPr bwMode="auto">
                <a:xfrm>
                  <a:off x="219088" y="4531879"/>
                  <a:ext cx="566363" cy="168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rPr>
                    <a:t>-80</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endParaRPr>
                </a:p>
              </p:txBody>
            </p:sp>
            <p:sp>
              <p:nvSpPr>
                <p:cNvPr id="80" name="Rectangle 215">
                  <a:extLst>
                    <a:ext uri="{FF2B5EF4-FFF2-40B4-BE49-F238E27FC236}">
                      <a16:creationId xmlns:a16="http://schemas.microsoft.com/office/drawing/2014/main" id="{186BC775-CAA3-3942-9C50-499449E10785}"/>
                    </a:ext>
                  </a:extLst>
                </p:cNvPr>
                <p:cNvSpPr>
                  <a:spLocks noChangeArrowheads="1"/>
                </p:cNvSpPr>
                <p:nvPr/>
              </p:nvSpPr>
              <p:spPr bwMode="auto">
                <a:xfrm>
                  <a:off x="2954" y="4731043"/>
                  <a:ext cx="783882" cy="168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rPr>
                    <a:t>-100</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endParaRPr>
                </a:p>
              </p:txBody>
            </p:sp>
            <p:sp>
              <p:nvSpPr>
                <p:cNvPr id="81" name="Rectangle 216">
                  <a:extLst>
                    <a:ext uri="{FF2B5EF4-FFF2-40B4-BE49-F238E27FC236}">
                      <a16:creationId xmlns:a16="http://schemas.microsoft.com/office/drawing/2014/main" id="{06D7F88C-FA08-B54E-9744-DA4E2F9F6C5C}"/>
                    </a:ext>
                  </a:extLst>
                </p:cNvPr>
                <p:cNvSpPr>
                  <a:spLocks noChangeArrowheads="1"/>
                </p:cNvSpPr>
                <p:nvPr/>
              </p:nvSpPr>
              <p:spPr bwMode="auto">
                <a:xfrm>
                  <a:off x="350416" y="3344846"/>
                  <a:ext cx="435033" cy="168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rPr>
                    <a:t>40</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endParaRPr>
                </a:p>
              </p:txBody>
            </p:sp>
            <p:sp>
              <p:nvSpPr>
                <p:cNvPr id="82" name="Rectangle 217">
                  <a:extLst>
                    <a:ext uri="{FF2B5EF4-FFF2-40B4-BE49-F238E27FC236}">
                      <a16:creationId xmlns:a16="http://schemas.microsoft.com/office/drawing/2014/main" id="{74CDF91F-B9F1-1C44-8B3F-49967DA80216}"/>
                    </a:ext>
                  </a:extLst>
                </p:cNvPr>
                <p:cNvSpPr>
                  <a:spLocks noChangeArrowheads="1"/>
                </p:cNvSpPr>
                <p:nvPr/>
              </p:nvSpPr>
              <p:spPr bwMode="auto">
                <a:xfrm>
                  <a:off x="219088" y="4137524"/>
                  <a:ext cx="566363" cy="168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rPr>
                    <a:t>-40</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endParaRPr>
                </a:p>
              </p:txBody>
            </p:sp>
            <p:sp>
              <p:nvSpPr>
                <p:cNvPr id="83" name="Rectangle 218">
                  <a:extLst>
                    <a:ext uri="{FF2B5EF4-FFF2-40B4-BE49-F238E27FC236}">
                      <a16:creationId xmlns:a16="http://schemas.microsoft.com/office/drawing/2014/main" id="{A9D7F622-DA19-A549-84D1-34D85CD41F57}"/>
                    </a:ext>
                  </a:extLst>
                </p:cNvPr>
                <p:cNvSpPr>
                  <a:spLocks noChangeArrowheads="1"/>
                </p:cNvSpPr>
                <p:nvPr/>
              </p:nvSpPr>
              <p:spPr bwMode="auto">
                <a:xfrm>
                  <a:off x="350416" y="3542421"/>
                  <a:ext cx="435033" cy="168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rPr>
                    <a:t>20</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endParaRPr>
                </a:p>
              </p:txBody>
            </p:sp>
            <p:sp>
              <p:nvSpPr>
                <p:cNvPr id="84" name="Rectangle 219">
                  <a:extLst>
                    <a:ext uri="{FF2B5EF4-FFF2-40B4-BE49-F238E27FC236}">
                      <a16:creationId xmlns:a16="http://schemas.microsoft.com/office/drawing/2014/main" id="{314617BF-38AE-114A-895B-837E60CC0815}"/>
                    </a:ext>
                  </a:extLst>
                </p:cNvPr>
                <p:cNvSpPr>
                  <a:spLocks noChangeArrowheads="1"/>
                </p:cNvSpPr>
                <p:nvPr/>
              </p:nvSpPr>
              <p:spPr bwMode="auto">
                <a:xfrm>
                  <a:off x="219088" y="3938363"/>
                  <a:ext cx="566363" cy="168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rPr>
                    <a:t>-20</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endParaRPr>
                </a:p>
              </p:txBody>
            </p:sp>
            <p:sp>
              <p:nvSpPr>
                <p:cNvPr id="85" name="Rectangle 220">
                  <a:extLst>
                    <a:ext uri="{FF2B5EF4-FFF2-40B4-BE49-F238E27FC236}">
                      <a16:creationId xmlns:a16="http://schemas.microsoft.com/office/drawing/2014/main" id="{DF9367D9-01C0-8E44-A7AB-E056CE40976A}"/>
                    </a:ext>
                  </a:extLst>
                </p:cNvPr>
                <p:cNvSpPr>
                  <a:spLocks noChangeArrowheads="1"/>
                </p:cNvSpPr>
                <p:nvPr/>
              </p:nvSpPr>
              <p:spPr bwMode="auto">
                <a:xfrm>
                  <a:off x="566542" y="3740788"/>
                  <a:ext cx="217519" cy="168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rPr>
                    <a:t>0</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sym typeface="Calibri"/>
                  </a:endParaRPr>
                </a:p>
              </p:txBody>
            </p:sp>
          </p:grpSp>
        </p:grpSp>
        <p:cxnSp>
          <p:nvCxnSpPr>
            <p:cNvPr id="137" name="Straight Arrow Connector 136">
              <a:extLst>
                <a:ext uri="{FF2B5EF4-FFF2-40B4-BE49-F238E27FC236}">
                  <a16:creationId xmlns:a16="http://schemas.microsoft.com/office/drawing/2014/main" id="{74569CAB-D56C-044E-97D9-857D66671D56}"/>
                </a:ext>
              </a:extLst>
            </p:cNvPr>
            <p:cNvCxnSpPr>
              <a:cxnSpLocks/>
            </p:cNvCxnSpPr>
            <p:nvPr/>
          </p:nvCxnSpPr>
          <p:spPr bwMode="auto">
            <a:xfrm flipH="1">
              <a:off x="6215438" y="3432626"/>
              <a:ext cx="198997" cy="227106"/>
            </a:xfrm>
            <a:prstGeom prst="straightConnector1">
              <a:avLst/>
            </a:prstGeom>
            <a:solidFill>
              <a:schemeClr val="accent1"/>
            </a:solidFill>
            <a:ln w="28575" cap="flat" cmpd="sng" algn="ctr">
              <a:solidFill>
                <a:srgbClr val="0070C0"/>
              </a:solidFill>
              <a:prstDash val="solid"/>
              <a:round/>
              <a:headEnd type="none" w="med" len="med"/>
              <a:tailEnd type="triangle"/>
            </a:ln>
            <a:effectLst/>
          </p:spPr>
        </p:cxnSp>
      </p:grpSp>
      <p:grpSp>
        <p:nvGrpSpPr>
          <p:cNvPr id="145" name="Group 144">
            <a:extLst>
              <a:ext uri="{FF2B5EF4-FFF2-40B4-BE49-F238E27FC236}">
                <a16:creationId xmlns:a16="http://schemas.microsoft.com/office/drawing/2014/main" id="{8FFC9CD1-7E50-3343-9DCB-6554544FEF9D}"/>
              </a:ext>
            </a:extLst>
          </p:cNvPr>
          <p:cNvGrpSpPr/>
          <p:nvPr/>
        </p:nvGrpSpPr>
        <p:grpSpPr>
          <a:xfrm>
            <a:off x="237565" y="4141015"/>
            <a:ext cx="3816304" cy="2408092"/>
            <a:chOff x="177267" y="3031733"/>
            <a:chExt cx="2862228" cy="1806069"/>
          </a:xfrm>
        </p:grpSpPr>
        <p:grpSp>
          <p:nvGrpSpPr>
            <p:cNvPr id="12" name="Group 11">
              <a:extLst>
                <a:ext uri="{FF2B5EF4-FFF2-40B4-BE49-F238E27FC236}">
                  <a16:creationId xmlns:a16="http://schemas.microsoft.com/office/drawing/2014/main" id="{CDE90FCE-F02F-8D49-8FA8-0E5D34EB11FA}"/>
                </a:ext>
              </a:extLst>
            </p:cNvPr>
            <p:cNvGrpSpPr/>
            <p:nvPr/>
          </p:nvGrpSpPr>
          <p:grpSpPr>
            <a:xfrm>
              <a:off x="177267" y="3031733"/>
              <a:ext cx="2368851" cy="1806069"/>
              <a:chOff x="177267" y="3031733"/>
              <a:chExt cx="2368851" cy="1806069"/>
            </a:xfrm>
          </p:grpSpPr>
          <p:pic>
            <p:nvPicPr>
              <p:cNvPr id="4" name="Picture 3">
                <a:extLst>
                  <a:ext uri="{FF2B5EF4-FFF2-40B4-BE49-F238E27FC236}">
                    <a16:creationId xmlns:a16="http://schemas.microsoft.com/office/drawing/2014/main" id="{FF707104-EDCF-E846-BEF0-C38786C5D798}"/>
                  </a:ext>
                </a:extLst>
              </p:cNvPr>
              <p:cNvPicPr>
                <a:picLocks noChangeAspect="1"/>
              </p:cNvPicPr>
              <p:nvPr/>
            </p:nvPicPr>
            <p:blipFill>
              <a:blip r:embed="rId6"/>
              <a:stretch>
                <a:fillRect/>
              </a:stretch>
            </p:blipFill>
            <p:spPr>
              <a:xfrm>
                <a:off x="177267" y="3110010"/>
                <a:ext cx="2295482" cy="1727792"/>
              </a:xfrm>
              <a:prstGeom prst="rect">
                <a:avLst/>
              </a:prstGeom>
            </p:spPr>
          </p:pic>
          <p:sp>
            <p:nvSpPr>
              <p:cNvPr id="28" name="Content Placeholder 21">
                <a:extLst>
                  <a:ext uri="{FF2B5EF4-FFF2-40B4-BE49-F238E27FC236}">
                    <a16:creationId xmlns:a16="http://schemas.microsoft.com/office/drawing/2014/main" id="{966B917F-CEC1-D64F-A150-16369C2D24C7}"/>
                  </a:ext>
                </a:extLst>
              </p:cNvPr>
              <p:cNvSpPr txBox="1">
                <a:spLocks/>
              </p:cNvSpPr>
              <p:nvPr/>
            </p:nvSpPr>
            <p:spPr>
              <a:xfrm>
                <a:off x="477391" y="4345004"/>
                <a:ext cx="1227575" cy="322850"/>
              </a:xfrm>
              <a:prstGeom prst="rect">
                <a:avLst/>
              </a:prstGeom>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ORR 28%</a:t>
                </a:r>
              </a:p>
            </p:txBody>
          </p:sp>
          <p:sp>
            <p:nvSpPr>
              <p:cNvPr id="34" name="Rounded Rectangle 33">
                <a:extLst>
                  <a:ext uri="{FF2B5EF4-FFF2-40B4-BE49-F238E27FC236}">
                    <a16:creationId xmlns:a16="http://schemas.microsoft.com/office/drawing/2014/main" id="{F211F47F-8EED-6E4C-955D-D7094656C762}"/>
                  </a:ext>
                </a:extLst>
              </p:cNvPr>
              <p:cNvSpPr/>
              <p:nvPr/>
            </p:nvSpPr>
            <p:spPr>
              <a:xfrm>
                <a:off x="1303680" y="3747683"/>
                <a:ext cx="145247" cy="352946"/>
              </a:xfrm>
              <a:prstGeom prst="roundRect">
                <a:avLst>
                  <a:gd name="adj" fmla="val 8162"/>
                </a:avLst>
              </a:prstGeom>
              <a:ln>
                <a:solidFill>
                  <a:srgbClr val="0070C0"/>
                </a:solidFill>
              </a:ln>
            </p:spPr>
            <p:txBody>
              <a:bodyPr wrap="none" rtlCol="0" anchor="ctr">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mn-cs"/>
                  <a:sym typeface="Calibri"/>
                </a:endParaRPr>
              </a:p>
            </p:txBody>
          </p:sp>
          <p:sp>
            <p:nvSpPr>
              <p:cNvPr id="10" name="Rectangle 9">
                <a:extLst>
                  <a:ext uri="{FF2B5EF4-FFF2-40B4-BE49-F238E27FC236}">
                    <a16:creationId xmlns:a16="http://schemas.microsoft.com/office/drawing/2014/main" id="{82D5B411-ED52-C74B-BA29-8A1D41BBB1D8}"/>
                  </a:ext>
                </a:extLst>
              </p:cNvPr>
              <p:cNvSpPr/>
              <p:nvPr/>
            </p:nvSpPr>
            <p:spPr>
              <a:xfrm>
                <a:off x="1882059" y="3388311"/>
                <a:ext cx="138548" cy="346249"/>
              </a:xfrm>
              <a:prstGeom prst="rect">
                <a:avLst/>
              </a:prstGeom>
              <a:solidFill>
                <a:schemeClr val="bg1"/>
              </a:solidFill>
            </p:spPr>
            <p:txBody>
              <a:bodyPr wrap="none" rtlCol="0" anchor="ctr">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mn-cs"/>
                  <a:sym typeface="Calibri"/>
                </a:endParaRPr>
              </a:p>
            </p:txBody>
          </p:sp>
          <p:sp>
            <p:nvSpPr>
              <p:cNvPr id="29" name="Content Placeholder 21">
                <a:extLst>
                  <a:ext uri="{FF2B5EF4-FFF2-40B4-BE49-F238E27FC236}">
                    <a16:creationId xmlns:a16="http://schemas.microsoft.com/office/drawing/2014/main" id="{7489F990-6D6F-AE40-87CE-22FBD5FEA72B}"/>
                  </a:ext>
                </a:extLst>
              </p:cNvPr>
              <p:cNvSpPr txBox="1">
                <a:spLocks/>
              </p:cNvSpPr>
              <p:nvPr/>
            </p:nvSpPr>
            <p:spPr>
              <a:xfrm>
                <a:off x="477391" y="3031733"/>
                <a:ext cx="2068727" cy="490063"/>
              </a:xfrm>
              <a:prstGeom prst="rect">
                <a:avLst/>
              </a:prstGeom>
              <a:solidFill>
                <a:schemeClr val="bg1"/>
              </a:solidFill>
            </p:spPr>
            <p:txBody>
              <a:bodyPr>
                <a:noAutofit/>
              </a:bodyPr>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panose="020B0604020202020204" pitchFamily="34" charset="0"/>
                    <a:ea typeface="MS PGothic" pitchFamily="34" charset="-128"/>
                    <a:cs typeface="Arial" panose="020B0604020202020204" pitchFamily="34" charset="0"/>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panose="020B0604020202020204" pitchFamily="34" charset="0"/>
                    <a:ea typeface="MS PGothic" pitchFamily="34" charset="-128"/>
                    <a:cs typeface="Arial" panose="020B0604020202020204" pitchFamily="34" charset="0"/>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panose="020B0604020202020204" pitchFamily="34" charset="0"/>
                    <a:ea typeface="MS PGothic" pitchFamily="34" charset="-128"/>
                    <a:cs typeface="Arial" panose="020B0604020202020204" pitchFamily="34" charset="0"/>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609585" rtl="0" eaLnBrk="1" fontAlgn="base" latinLnBrk="0" hangingPunct="1">
                  <a:lnSpc>
                    <a:spcPct val="100000"/>
                  </a:lnSpc>
                  <a:spcBef>
                    <a:spcPts val="0"/>
                  </a:spcBef>
                  <a:spcAft>
                    <a:spcPts val="3200"/>
                  </a:spcAft>
                  <a:buClr>
                    <a:prstClr val="black"/>
                  </a:buClr>
                  <a:buSzPct val="35000"/>
                  <a:buFont typeface="Wingdings" panose="05000000000000000000" pitchFamily="2" charset="2"/>
                  <a:buNone/>
                  <a:tabLst/>
                  <a:defRPr/>
                </a:pPr>
                <a:r>
                  <a:rPr kumimoji="0" lang="en-US" sz="1867" b="1" i="0" u="none" strike="noStrike" kern="1200" cap="none" spc="0" normalizeH="0" baseline="0" noProof="0" dirty="0" err="1">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Ladiratuzumab</a:t>
                </a:r>
                <a:r>
                  <a:rPr kumimoji="0" lang="en-US" sz="1867"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 </a:t>
                </a:r>
                <a:r>
                  <a:rPr kumimoji="0" lang="en-US" sz="1867" b="1" i="0" u="none" strike="noStrike" kern="1200" cap="none" spc="0" normalizeH="0" baseline="0" noProof="0" dirty="0" err="1">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vedotin</a:t>
                </a:r>
                <a:r>
                  <a:rPr kumimoji="0" lang="en-US" sz="1867" b="1" i="0" u="none" strike="noStrike" kern="1200" cap="none" spc="0" normalizeH="0" baseline="0" noProof="0" dirty="0">
                    <a:ln>
                      <a:noFill/>
                    </a:ln>
                    <a:solidFill>
                      <a:prstClr val="black"/>
                    </a:solidFill>
                    <a:effectLst/>
                    <a:uLnTx/>
                    <a:uFillTx/>
                    <a:latin typeface="Calibri" panose="020F0502020204030204" pitchFamily="34" charset="0"/>
                    <a:ea typeface="MS PGothic" pitchFamily="34" charset="-128"/>
                    <a:cs typeface="Calibri" panose="020F0502020204030204" pitchFamily="34" charset="0"/>
                    <a:sym typeface="Calibri"/>
                  </a:rPr>
                  <a:t>                    (SGN–LIV1A)</a:t>
                </a:r>
              </a:p>
            </p:txBody>
          </p:sp>
        </p:grpSp>
        <p:cxnSp>
          <p:nvCxnSpPr>
            <p:cNvPr id="142" name="Straight Arrow Connector 141">
              <a:extLst>
                <a:ext uri="{FF2B5EF4-FFF2-40B4-BE49-F238E27FC236}">
                  <a16:creationId xmlns:a16="http://schemas.microsoft.com/office/drawing/2014/main" id="{90C06B3C-2257-2F4B-A749-5A776980D831}"/>
                </a:ext>
              </a:extLst>
            </p:cNvPr>
            <p:cNvCxnSpPr>
              <a:cxnSpLocks/>
              <a:stCxn id="34" idx="3"/>
            </p:cNvCxnSpPr>
            <p:nvPr/>
          </p:nvCxnSpPr>
          <p:spPr bwMode="auto">
            <a:xfrm>
              <a:off x="1448927" y="3924156"/>
              <a:ext cx="1590568" cy="238604"/>
            </a:xfrm>
            <a:prstGeom prst="straightConnector1">
              <a:avLst/>
            </a:prstGeom>
            <a:solidFill>
              <a:schemeClr val="accent1"/>
            </a:solidFill>
            <a:ln w="28575" cap="flat" cmpd="sng" algn="ctr">
              <a:solidFill>
                <a:srgbClr val="0070C0"/>
              </a:solidFill>
              <a:prstDash val="solid"/>
              <a:round/>
              <a:headEnd type="none" w="med" len="med"/>
              <a:tailEnd type="triangle"/>
            </a:ln>
            <a:effectLst/>
          </p:spPr>
        </p:cxnSp>
      </p:grpSp>
      <p:sp>
        <p:nvSpPr>
          <p:cNvPr id="147" name="Text Placeholder 20">
            <a:extLst>
              <a:ext uri="{FF2B5EF4-FFF2-40B4-BE49-F238E27FC236}">
                <a16:creationId xmlns:a16="http://schemas.microsoft.com/office/drawing/2014/main" id="{FCD9AC42-22D6-4147-B30C-37BEC2BA7280}"/>
              </a:ext>
            </a:extLst>
          </p:cNvPr>
          <p:cNvSpPr txBox="1">
            <a:spLocks/>
          </p:cNvSpPr>
          <p:nvPr/>
        </p:nvSpPr>
        <p:spPr>
          <a:xfrm>
            <a:off x="866776" y="6574056"/>
            <a:ext cx="11325224" cy="278847"/>
          </a:xfrm>
          <a:prstGeom prst="rect">
            <a:avLst/>
          </a:prstGeom>
        </p:spPr>
        <p:txBody>
          <a:bodyPr/>
          <a:lst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sz="1800">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fontAlgn="base">
              <a:spcBef>
                <a:spcPct val="20000"/>
              </a:spcBef>
              <a:spcAft>
                <a:spcPct val="0"/>
              </a:spcAft>
              <a:buChar char="»"/>
              <a:defRPr sz="1500">
                <a:solidFill>
                  <a:schemeClr val="tx1"/>
                </a:solidFill>
                <a:latin typeface="+mn-lt"/>
              </a:defRPr>
            </a:lvl6pPr>
            <a:lvl7pPr marL="2228850" indent="-171450" algn="l" rtl="0" fontAlgn="base">
              <a:spcBef>
                <a:spcPct val="20000"/>
              </a:spcBef>
              <a:spcAft>
                <a:spcPct val="0"/>
              </a:spcAft>
              <a:buChar char="»"/>
              <a:defRPr sz="1500">
                <a:solidFill>
                  <a:schemeClr val="tx1"/>
                </a:solidFill>
                <a:latin typeface="+mn-lt"/>
              </a:defRPr>
            </a:lvl7pPr>
            <a:lvl8pPr marL="2571750" indent="-171450" algn="l" rtl="0" fontAlgn="base">
              <a:spcBef>
                <a:spcPct val="20000"/>
              </a:spcBef>
              <a:spcAft>
                <a:spcPct val="0"/>
              </a:spcAft>
              <a:buChar char="»"/>
              <a:defRPr sz="1500">
                <a:solidFill>
                  <a:schemeClr val="tx1"/>
                </a:solidFill>
                <a:latin typeface="+mn-lt"/>
              </a:defRPr>
            </a:lvl8pPr>
            <a:lvl9pPr marL="2914650" indent="-171450" algn="l" rtl="0" fontAlgn="base">
              <a:spcBef>
                <a:spcPct val="20000"/>
              </a:spcBef>
              <a:spcAft>
                <a:spcPct val="0"/>
              </a:spcAft>
              <a:buChar char="»"/>
              <a:defRPr sz="1500">
                <a:solidFill>
                  <a:schemeClr val="tx1"/>
                </a:solidFill>
                <a:latin typeface="+mn-lt"/>
              </a:defRPr>
            </a:lvl9pPr>
          </a:lstStyle>
          <a:p>
            <a:pPr marL="0" marR="0" lvl="0" indent="0" algn="r" defTabSz="1219170" rtl="0" eaLnBrk="0" fontAlgn="base" latinLnBrk="0" hangingPunct="0">
              <a:lnSpc>
                <a:spcPct val="90000"/>
              </a:lnSpc>
              <a:spcBef>
                <a:spcPts val="0"/>
              </a:spcBef>
              <a:spcAft>
                <a:spcPct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Bardia, NEJM 2021; Krop, SABCS 2021, Krop ASCO 2022, Modi JCO 2020 Tsai ESMO 2021 </a:t>
            </a:r>
          </a:p>
        </p:txBody>
      </p:sp>
      <p:sp>
        <p:nvSpPr>
          <p:cNvPr id="7" name="Title 6">
            <a:extLst>
              <a:ext uri="{FF2B5EF4-FFF2-40B4-BE49-F238E27FC236}">
                <a16:creationId xmlns:a16="http://schemas.microsoft.com/office/drawing/2014/main" id="{3E89E90B-2FA9-1B17-4896-97694D84FCF9}"/>
              </a:ext>
            </a:extLst>
          </p:cNvPr>
          <p:cNvSpPr>
            <a:spLocks noGrp="1"/>
          </p:cNvSpPr>
          <p:nvPr>
            <p:ph type="ctrTitle" idx="4294967295"/>
          </p:nvPr>
        </p:nvSpPr>
        <p:spPr>
          <a:xfrm>
            <a:off x="729339" y="328444"/>
            <a:ext cx="11214100" cy="574675"/>
          </a:xfrm>
        </p:spPr>
        <p:txBody>
          <a:bodyPr>
            <a:normAutofit fontScale="90000"/>
          </a:bodyPr>
          <a:lstStyle/>
          <a:p>
            <a:pPr algn="ctr"/>
            <a:r>
              <a:rPr kumimoji="0" lang="en-US" sz="3600" b="1" i="0" u="none" strike="noStrike" kern="1200" cap="none" spc="0" normalizeH="0" baseline="0" noProof="0" dirty="0">
                <a:ln>
                  <a:noFill/>
                </a:ln>
                <a:effectLst/>
                <a:uLnTx/>
                <a:uFillTx/>
                <a:latin typeface="+mn-lt"/>
                <a:ea typeface="+mj-ea"/>
                <a:cs typeface="Calibri" panose="020F0502020204030204" pitchFamily="34" charset="0"/>
                <a:sym typeface="Calibri"/>
              </a:rPr>
              <a:t>TARGETS FOR ANTIBODY-DRUG CONJUGATES IN </a:t>
            </a:r>
            <a:r>
              <a:rPr kumimoji="0" lang="en-US" sz="3600" b="1" i="0" u="none" strike="noStrike" kern="1200" cap="none" spc="0" normalizeH="0" baseline="0" noProof="0" dirty="0" err="1">
                <a:ln>
                  <a:noFill/>
                </a:ln>
                <a:effectLst/>
                <a:uLnTx/>
                <a:uFillTx/>
                <a:latin typeface="+mn-lt"/>
                <a:ea typeface="+mj-ea"/>
                <a:cs typeface="Calibri" panose="020F0502020204030204" pitchFamily="34" charset="0"/>
                <a:sym typeface="Calibri"/>
              </a:rPr>
              <a:t>mTNBC</a:t>
            </a:r>
            <a:r>
              <a:rPr kumimoji="0" lang="en-US" sz="3600" b="1" i="0" u="none" strike="noStrike" kern="1200" cap="none" spc="0" normalizeH="0" baseline="0" noProof="0" dirty="0">
                <a:ln>
                  <a:noFill/>
                </a:ln>
                <a:effectLst/>
                <a:uLnTx/>
                <a:uFillTx/>
                <a:latin typeface="+mn-lt"/>
                <a:ea typeface="+mj-ea"/>
                <a:cs typeface="Calibri" panose="020F0502020204030204" pitchFamily="34" charset="0"/>
                <a:sym typeface="Calibri"/>
              </a:rPr>
              <a:t> </a:t>
            </a:r>
            <a:br>
              <a:rPr kumimoji="0" lang="en-US" sz="3600" b="1" i="0" u="none" strike="noStrike" kern="1200" cap="none" spc="0" normalizeH="0" baseline="0" noProof="0" dirty="0">
                <a:ln>
                  <a:noFill/>
                </a:ln>
                <a:effectLst/>
                <a:uLnTx/>
                <a:uFillTx/>
                <a:latin typeface="+mn-lt"/>
                <a:ea typeface="+mj-ea"/>
                <a:cs typeface="Calibri" panose="020F0502020204030204" pitchFamily="34" charset="0"/>
                <a:sym typeface="Calibri"/>
              </a:rPr>
            </a:br>
            <a:r>
              <a:rPr kumimoji="0" lang="en-US" sz="3600" b="1" i="0" u="none" strike="noStrike" kern="1200" cap="none" spc="0" normalizeH="0" baseline="0" noProof="0" dirty="0">
                <a:ln>
                  <a:noFill/>
                </a:ln>
                <a:effectLst/>
                <a:uLnTx/>
                <a:uFillTx/>
                <a:latin typeface="+mn-lt"/>
                <a:ea typeface="+mj-ea"/>
                <a:cs typeface="Calibri" panose="020F0502020204030204" pitchFamily="34" charset="0"/>
                <a:sym typeface="Calibri"/>
              </a:rPr>
              <a:t>(in the clinic)</a:t>
            </a:r>
            <a:endParaRPr lang="en-US" sz="3600" dirty="0"/>
          </a:p>
        </p:txBody>
      </p:sp>
    </p:spTree>
    <p:extLst>
      <p:ext uri="{BB962C8B-B14F-4D97-AF65-F5344CB8AC3E}">
        <p14:creationId xmlns:p14="http://schemas.microsoft.com/office/powerpoint/2010/main" val="40386169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6C4E3-70C3-BA51-5D18-BB8F237AE959}"/>
            </a:ext>
          </a:extLst>
        </p:cNvPr>
        <p:cNvGrpSpPr/>
        <p:nvPr/>
      </p:nvGrpSpPr>
      <p:grpSpPr>
        <a:xfrm>
          <a:off x="0" y="0"/>
          <a:ext cx="0" cy="0"/>
          <a:chOff x="0" y="0"/>
          <a:chExt cx="0" cy="0"/>
        </a:xfrm>
      </p:grpSpPr>
      <p:sp>
        <p:nvSpPr>
          <p:cNvPr id="35" name="TextBox 34">
            <a:extLst>
              <a:ext uri="{FF2B5EF4-FFF2-40B4-BE49-F238E27FC236}">
                <a16:creationId xmlns:a16="http://schemas.microsoft.com/office/drawing/2014/main" id="{A773A329-CE85-4F0F-48EB-B19D9FD28EBE}"/>
              </a:ext>
            </a:extLst>
          </p:cNvPr>
          <p:cNvSpPr txBox="1"/>
          <p:nvPr/>
        </p:nvSpPr>
        <p:spPr>
          <a:xfrm>
            <a:off x="6064006" y="6042261"/>
            <a:ext cx="5421677" cy="194990"/>
          </a:xfrm>
          <a:prstGeom prst="rect">
            <a:avLst/>
          </a:prstGeom>
          <a:noFill/>
        </p:spPr>
        <p:txBody>
          <a:bodyPr wrap="none" rtlCol="0">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667" b="0" i="0" u="none" strike="noStrike" kern="1200" cap="none" spc="0" normalizeH="0" baseline="0" noProof="0" dirty="0">
                <a:ln>
                  <a:noFill/>
                </a:ln>
                <a:solidFill>
                  <a:prstClr val="black">
                    <a:lumMod val="50000"/>
                    <a:lumOff val="50000"/>
                  </a:prstClr>
                </a:solidFill>
                <a:effectLst/>
                <a:uLnTx/>
                <a:uFillTx/>
                <a:latin typeface="Arial Narrow" panose="020B0604020202020204" pitchFamily="34" charset="0"/>
                <a:ea typeface="+mn-ea"/>
                <a:cs typeface="Arial Narrow" panose="020B0604020202020204" pitchFamily="34" charset="0"/>
                <a:sym typeface="Calibri"/>
              </a:rPr>
              <a:t>Bardia A et al. ESMO 2020; Bardia A et al. N Engl J Med. 2021;384:1529-41; Yin Y et al. Nat Med. 2025;31(6):1969-75; Bardia A et al. J Clin Oncol. 2024;42(19):2281-94.</a:t>
            </a:r>
          </a:p>
        </p:txBody>
      </p:sp>
      <p:sp>
        <p:nvSpPr>
          <p:cNvPr id="3" name="Text Placeholder 8">
            <a:extLst>
              <a:ext uri="{FF2B5EF4-FFF2-40B4-BE49-F238E27FC236}">
                <a16:creationId xmlns:a16="http://schemas.microsoft.com/office/drawing/2014/main" id="{5B727441-9991-F433-96D7-F9A9BB8548A3}"/>
              </a:ext>
            </a:extLst>
          </p:cNvPr>
          <p:cNvSpPr txBox="1">
            <a:spLocks/>
          </p:cNvSpPr>
          <p:nvPr/>
        </p:nvSpPr>
        <p:spPr>
          <a:xfrm>
            <a:off x="921213" y="6206408"/>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Ana C. Garrido-Castro, M.D.</a:t>
            </a:r>
          </a:p>
        </p:txBody>
      </p:sp>
      <p:sp>
        <p:nvSpPr>
          <p:cNvPr id="9" name="Rectangle 8">
            <a:extLst>
              <a:ext uri="{FF2B5EF4-FFF2-40B4-BE49-F238E27FC236}">
                <a16:creationId xmlns:a16="http://schemas.microsoft.com/office/drawing/2014/main" id="{FAF14A83-83E5-4788-DEC7-91A76D7456CB}"/>
              </a:ext>
            </a:extLst>
          </p:cNvPr>
          <p:cNvSpPr/>
          <p:nvPr/>
        </p:nvSpPr>
        <p:spPr>
          <a:xfrm>
            <a:off x="6634675" y="3706597"/>
            <a:ext cx="4562512" cy="2246603"/>
          </a:xfrm>
          <a:prstGeom prst="rect">
            <a:avLst/>
          </a:prstGeom>
          <a:solidFill>
            <a:schemeClr val="bg1"/>
          </a:solidFill>
          <a:ln w="190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Calibri"/>
            </a:endParaRPr>
          </a:p>
        </p:txBody>
      </p:sp>
      <p:pic>
        <p:nvPicPr>
          <p:cNvPr id="10" name="Picture 9">
            <a:extLst>
              <a:ext uri="{FF2B5EF4-FFF2-40B4-BE49-F238E27FC236}">
                <a16:creationId xmlns:a16="http://schemas.microsoft.com/office/drawing/2014/main" id="{0364E013-0990-E26D-8954-5A0A999B13B0}"/>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5568" t="-709" r="1984" b="319"/>
          <a:stretch/>
        </p:blipFill>
        <p:spPr>
          <a:xfrm>
            <a:off x="6634675" y="1372368"/>
            <a:ext cx="4562512" cy="2211023"/>
          </a:xfrm>
          <a:prstGeom prst="rect">
            <a:avLst/>
          </a:prstGeom>
          <a:ln w="19050">
            <a:solidFill>
              <a:schemeClr val="bg1">
                <a:lumMod val="85000"/>
              </a:schemeClr>
            </a:solidFill>
          </a:ln>
        </p:spPr>
      </p:pic>
      <p:sp>
        <p:nvSpPr>
          <p:cNvPr id="11" name="TextBox 10">
            <a:extLst>
              <a:ext uri="{FF2B5EF4-FFF2-40B4-BE49-F238E27FC236}">
                <a16:creationId xmlns:a16="http://schemas.microsoft.com/office/drawing/2014/main" id="{2E490C4D-6AF4-6297-BF0C-7D3CEDBAD0CD}"/>
              </a:ext>
            </a:extLst>
          </p:cNvPr>
          <p:cNvSpPr txBox="1"/>
          <p:nvPr/>
        </p:nvSpPr>
        <p:spPr>
          <a:xfrm>
            <a:off x="9024159" y="1363839"/>
            <a:ext cx="2176557" cy="913199"/>
          </a:xfrm>
          <a:prstGeom prst="rect">
            <a:avLst/>
          </a:prstGeom>
          <a:solidFill>
            <a:srgbClr val="50A37F">
              <a:alpha val="25000"/>
            </a:srgbClr>
          </a:solidFill>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Median OS: </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12.1 vs 6.7 </a:t>
            </a:r>
            <a:r>
              <a:rPr kumimoji="0" lang="en-US" sz="1467" b="1" i="0" u="none" strike="noStrike" kern="1200" cap="none" spc="0" normalizeH="0" baseline="0" noProof="0" dirty="0" err="1">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mo</a:t>
            </a:r>
            <a:endPar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endParaRP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HR: 0.48 (95% CI, 0.38-0.59)</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p&lt;0.0001</a:t>
            </a:r>
          </a:p>
        </p:txBody>
      </p:sp>
      <p:sp>
        <p:nvSpPr>
          <p:cNvPr id="12" name="Rectangle 11">
            <a:extLst>
              <a:ext uri="{FF2B5EF4-FFF2-40B4-BE49-F238E27FC236}">
                <a16:creationId xmlns:a16="http://schemas.microsoft.com/office/drawing/2014/main" id="{853A8973-92E5-874F-5EAA-D2289618F576}"/>
              </a:ext>
            </a:extLst>
          </p:cNvPr>
          <p:cNvSpPr/>
          <p:nvPr/>
        </p:nvSpPr>
        <p:spPr>
          <a:xfrm>
            <a:off x="9283679" y="3912314"/>
            <a:ext cx="1797360" cy="45224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Calibri"/>
            </a:endParaRPr>
          </a:p>
        </p:txBody>
      </p:sp>
      <p:grpSp>
        <p:nvGrpSpPr>
          <p:cNvPr id="13" name="Group 12">
            <a:extLst>
              <a:ext uri="{FF2B5EF4-FFF2-40B4-BE49-F238E27FC236}">
                <a16:creationId xmlns:a16="http://schemas.microsoft.com/office/drawing/2014/main" id="{4E2F9388-242B-90E9-D1CA-C1308D5975D3}"/>
              </a:ext>
            </a:extLst>
          </p:cNvPr>
          <p:cNvGrpSpPr/>
          <p:nvPr/>
        </p:nvGrpSpPr>
        <p:grpSpPr>
          <a:xfrm>
            <a:off x="6813394" y="3739276"/>
            <a:ext cx="3621024" cy="2182017"/>
            <a:chOff x="10516645" y="5638550"/>
            <a:chExt cx="5431536" cy="3273025"/>
          </a:xfrm>
        </p:grpSpPr>
        <p:pic>
          <p:nvPicPr>
            <p:cNvPr id="14" name="Picture 13">
              <a:extLst>
                <a:ext uri="{FF2B5EF4-FFF2-40B4-BE49-F238E27FC236}">
                  <a16:creationId xmlns:a16="http://schemas.microsoft.com/office/drawing/2014/main" id="{B064B70F-0B01-9B97-087E-DCF7B40AA05F}"/>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rcRect b="2745"/>
            <a:stretch>
              <a:fillRect/>
            </a:stretch>
          </p:blipFill>
          <p:spPr>
            <a:xfrm>
              <a:off x="10516645" y="5667127"/>
              <a:ext cx="5431536" cy="3244448"/>
            </a:xfrm>
            <a:prstGeom prst="rect">
              <a:avLst/>
            </a:prstGeom>
          </p:spPr>
        </p:pic>
        <p:sp>
          <p:nvSpPr>
            <p:cNvPr id="15" name="Rectangle 14">
              <a:extLst>
                <a:ext uri="{FF2B5EF4-FFF2-40B4-BE49-F238E27FC236}">
                  <a16:creationId xmlns:a16="http://schemas.microsoft.com/office/drawing/2014/main" id="{9B3AA0BB-007D-084A-E951-0063D7A07221}"/>
                </a:ext>
              </a:extLst>
            </p:cNvPr>
            <p:cNvSpPr/>
            <p:nvPr/>
          </p:nvSpPr>
          <p:spPr>
            <a:xfrm>
              <a:off x="13330989" y="5638550"/>
              <a:ext cx="2499930" cy="55370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sym typeface="Calibri"/>
              </a:endParaRPr>
            </a:p>
          </p:txBody>
        </p:sp>
      </p:grpSp>
      <p:sp>
        <p:nvSpPr>
          <p:cNvPr id="16" name="TextBox 15">
            <a:extLst>
              <a:ext uri="{FF2B5EF4-FFF2-40B4-BE49-F238E27FC236}">
                <a16:creationId xmlns:a16="http://schemas.microsoft.com/office/drawing/2014/main" id="{20D9DA0A-2843-1A38-2EB9-69860467BCCA}"/>
              </a:ext>
            </a:extLst>
          </p:cNvPr>
          <p:cNvSpPr txBox="1"/>
          <p:nvPr/>
        </p:nvSpPr>
        <p:spPr>
          <a:xfrm>
            <a:off x="9404228" y="3706597"/>
            <a:ext cx="1824538" cy="91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Median OS: </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NR vs 9.4 </a:t>
            </a:r>
            <a:r>
              <a:rPr kumimoji="0" lang="en-US" sz="1467" b="1" i="0" u="none" strike="noStrike" kern="1200" cap="none" spc="0" normalizeH="0" baseline="0" noProof="0" dirty="0" err="1">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mo</a:t>
            </a:r>
            <a:endPar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endParaRP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HR: 0.53 (95% CI, 0.36-0.78)</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p=0.0005</a:t>
            </a:r>
          </a:p>
        </p:txBody>
      </p:sp>
      <p:sp>
        <p:nvSpPr>
          <p:cNvPr id="17" name="TextBox 16">
            <a:extLst>
              <a:ext uri="{FF2B5EF4-FFF2-40B4-BE49-F238E27FC236}">
                <a16:creationId xmlns:a16="http://schemas.microsoft.com/office/drawing/2014/main" id="{B1B123AC-8B06-0EED-83AD-ED068CBB3798}"/>
              </a:ext>
            </a:extLst>
          </p:cNvPr>
          <p:cNvSpPr txBox="1"/>
          <p:nvPr/>
        </p:nvSpPr>
        <p:spPr>
          <a:xfrm>
            <a:off x="914967" y="3700323"/>
            <a:ext cx="1409142" cy="1688592"/>
          </a:xfrm>
          <a:prstGeom prst="rect">
            <a:avLst/>
          </a:prstGeom>
          <a:solidFill>
            <a:srgbClr val="0070C0"/>
          </a:solidFill>
        </p:spPr>
        <p:txBody>
          <a:bodyPr wrap="square" tIns="91440" rtlCol="0" anchor="ctr" anchorCtr="0">
            <a:no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sym typeface="Calibri"/>
              </a:rPr>
              <a:t>OptiTROP-Breast01</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sym typeface="Calibri"/>
              </a:rPr>
              <a:t>Sac-TMT vs TPC </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sym typeface="Calibri"/>
              </a:rPr>
              <a:t>(n=263)</a:t>
            </a:r>
          </a:p>
        </p:txBody>
      </p:sp>
      <p:sp>
        <p:nvSpPr>
          <p:cNvPr id="36" name="TextBox 35">
            <a:extLst>
              <a:ext uri="{FF2B5EF4-FFF2-40B4-BE49-F238E27FC236}">
                <a16:creationId xmlns:a16="http://schemas.microsoft.com/office/drawing/2014/main" id="{E396F23B-FE2D-06F2-341E-5E58D47D3D74}"/>
              </a:ext>
            </a:extLst>
          </p:cNvPr>
          <p:cNvSpPr txBox="1"/>
          <p:nvPr/>
        </p:nvSpPr>
        <p:spPr>
          <a:xfrm>
            <a:off x="927667" y="1363839"/>
            <a:ext cx="1396442" cy="1690207"/>
          </a:xfrm>
          <a:prstGeom prst="rect">
            <a:avLst/>
          </a:prstGeom>
          <a:solidFill>
            <a:srgbClr val="50A37F"/>
          </a:solidFill>
        </p:spPr>
        <p:txBody>
          <a:bodyPr wrap="square" tIns="91440" rtlCol="0" anchor="ctr" anchorCtr="0">
            <a:no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sym typeface="Calibri"/>
              </a:rPr>
              <a:t>ASCENT</a:t>
            </a:r>
            <a:endParaRPr kumimoji="0" lang="en-US" sz="1600" b="1"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sym typeface="Calibri"/>
            </a:endParaRP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sym typeface="Calibri"/>
              </a:rPr>
              <a:t>SG</a:t>
            </a:r>
            <a:r>
              <a:rPr kumimoji="0" lang="en-US" sz="1800" b="0"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sym typeface="Calibri"/>
              </a:rPr>
              <a:t> vs TPC</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sym typeface="Calibri"/>
              </a:rPr>
              <a:t>(n=468)</a:t>
            </a:r>
          </a:p>
        </p:txBody>
      </p:sp>
      <p:pic>
        <p:nvPicPr>
          <p:cNvPr id="37" name="Picture 36">
            <a:extLst>
              <a:ext uri="{FF2B5EF4-FFF2-40B4-BE49-F238E27FC236}">
                <a16:creationId xmlns:a16="http://schemas.microsoft.com/office/drawing/2014/main" id="{583950C3-5397-3B3D-D8A4-1A98CF56E637}"/>
              </a:ext>
            </a:extLst>
          </p:cNvPr>
          <p:cNvPicPr>
            <a:picLocks noChangeAspect="1"/>
          </p:cNvPicPr>
          <p:nvPr/>
        </p:nvPicPr>
        <p:blipFill rotWithShape="1">
          <a:blip r:embed="rId7">
            <a:extLst>
              <a:ext uri="{BEBA8EAE-BF5A-486C-A8C5-ECC9F3942E4B}">
                <a14:imgProps xmlns:a14="http://schemas.microsoft.com/office/drawing/2010/main">
                  <a14:imgLayer r:embed="rId8">
                    <a14:imgEffect>
                      <a14:sharpenSoften amount="50000"/>
                    </a14:imgEffect>
                  </a14:imgLayer>
                </a14:imgProps>
              </a:ext>
              <a:ext uri="{28A0092B-C50C-407E-A947-70E740481C1C}">
                <a14:useLocalDpi xmlns:a14="http://schemas.microsoft.com/office/drawing/2010/main" val="0"/>
              </a:ext>
            </a:extLst>
          </a:blip>
          <a:srcRect l="6004" t="-706" b="982"/>
          <a:stretch/>
        </p:blipFill>
        <p:spPr>
          <a:xfrm>
            <a:off x="2333320" y="1372369"/>
            <a:ext cx="4258104" cy="2211023"/>
          </a:xfrm>
          <a:prstGeom prst="rect">
            <a:avLst/>
          </a:prstGeom>
          <a:ln w="19050">
            <a:solidFill>
              <a:schemeClr val="bg1">
                <a:lumMod val="85000"/>
              </a:schemeClr>
            </a:solidFill>
          </a:ln>
        </p:spPr>
      </p:pic>
      <p:sp>
        <p:nvSpPr>
          <p:cNvPr id="38" name="TextBox 37">
            <a:extLst>
              <a:ext uri="{FF2B5EF4-FFF2-40B4-BE49-F238E27FC236}">
                <a16:creationId xmlns:a16="http://schemas.microsoft.com/office/drawing/2014/main" id="{93A445C7-1F75-DA62-C24E-0B69C667660B}"/>
              </a:ext>
            </a:extLst>
          </p:cNvPr>
          <p:cNvSpPr txBox="1"/>
          <p:nvPr/>
        </p:nvSpPr>
        <p:spPr>
          <a:xfrm>
            <a:off x="4414867" y="1372368"/>
            <a:ext cx="2176557" cy="913199"/>
          </a:xfrm>
          <a:prstGeom prst="rect">
            <a:avLst/>
          </a:prstGeom>
          <a:solidFill>
            <a:srgbClr val="50A37F">
              <a:alpha val="25000"/>
            </a:srgbClr>
          </a:solidFill>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Median PFS: </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5.6 (SG) vs 1.7 (TPC) </a:t>
            </a:r>
            <a:r>
              <a:rPr kumimoji="0" lang="en-US" sz="1467" b="1" i="0" u="none" strike="noStrike" kern="1200" cap="none" spc="0" normalizeH="0" baseline="0" noProof="0" dirty="0" err="1">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mo</a:t>
            </a:r>
            <a:endPar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endParaRP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HR: 0.41 (95% CI, 0.32-0.52)</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p&lt;0.0001</a:t>
            </a:r>
          </a:p>
        </p:txBody>
      </p:sp>
      <p:sp>
        <p:nvSpPr>
          <p:cNvPr id="39" name="TextBox 38">
            <a:extLst>
              <a:ext uri="{FF2B5EF4-FFF2-40B4-BE49-F238E27FC236}">
                <a16:creationId xmlns:a16="http://schemas.microsoft.com/office/drawing/2014/main" id="{B0DDD380-4DEA-0318-FF0A-2C1099ECD9E7}"/>
              </a:ext>
            </a:extLst>
          </p:cNvPr>
          <p:cNvSpPr txBox="1"/>
          <p:nvPr/>
        </p:nvSpPr>
        <p:spPr>
          <a:xfrm>
            <a:off x="936878" y="3071209"/>
            <a:ext cx="1396442" cy="523220"/>
          </a:xfrm>
          <a:prstGeom prst="rect">
            <a:avLst/>
          </a:prstGeom>
          <a:noFill/>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ORR: 35% vs 5%</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p&lt;0.0001</a:t>
            </a:r>
          </a:p>
        </p:txBody>
      </p:sp>
      <p:sp>
        <p:nvSpPr>
          <p:cNvPr id="40" name="TextBox 39">
            <a:extLst>
              <a:ext uri="{FF2B5EF4-FFF2-40B4-BE49-F238E27FC236}">
                <a16:creationId xmlns:a16="http://schemas.microsoft.com/office/drawing/2014/main" id="{35D41E22-EFFE-EA8D-62AA-5E8B63C253B5}"/>
              </a:ext>
            </a:extLst>
          </p:cNvPr>
          <p:cNvSpPr txBox="1"/>
          <p:nvPr/>
        </p:nvSpPr>
        <p:spPr>
          <a:xfrm>
            <a:off x="924178" y="5396590"/>
            <a:ext cx="1409142" cy="738664"/>
          </a:xfrm>
          <a:prstGeom prst="rect">
            <a:avLst/>
          </a:prstGeom>
          <a:noFill/>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ORR: 45% vs 12%</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 p&lt;0.00001</a:t>
            </a:r>
          </a:p>
        </p:txBody>
      </p:sp>
      <p:sp>
        <p:nvSpPr>
          <p:cNvPr id="41" name="TextBox 40">
            <a:extLst>
              <a:ext uri="{FF2B5EF4-FFF2-40B4-BE49-F238E27FC236}">
                <a16:creationId xmlns:a16="http://schemas.microsoft.com/office/drawing/2014/main" id="{54E72CC9-0A22-80DB-B1CD-4A70A19F8022}"/>
              </a:ext>
            </a:extLst>
          </p:cNvPr>
          <p:cNvSpPr txBox="1"/>
          <p:nvPr/>
        </p:nvSpPr>
        <p:spPr>
          <a:xfrm>
            <a:off x="1223060" y="1618526"/>
            <a:ext cx="184731" cy="369332"/>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endParaRPr>
          </a:p>
        </p:txBody>
      </p:sp>
      <p:pic>
        <p:nvPicPr>
          <p:cNvPr id="42" name="Picture 41">
            <a:extLst>
              <a:ext uri="{FF2B5EF4-FFF2-40B4-BE49-F238E27FC236}">
                <a16:creationId xmlns:a16="http://schemas.microsoft.com/office/drawing/2014/main" id="{106F7F40-B802-A34C-80D9-9033269068FB}"/>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25000"/>
                    </a14:imgEffect>
                  </a14:imgLayer>
                </a14:imgProps>
              </a:ext>
            </a:extLst>
          </a:blip>
          <a:stretch>
            <a:fillRect/>
          </a:stretch>
        </p:blipFill>
        <p:spPr>
          <a:xfrm>
            <a:off x="2414798" y="3762914"/>
            <a:ext cx="3687715" cy="2211676"/>
          </a:xfrm>
          <a:prstGeom prst="rect">
            <a:avLst/>
          </a:prstGeom>
        </p:spPr>
      </p:pic>
      <p:sp>
        <p:nvSpPr>
          <p:cNvPr id="43" name="Rectangle 42">
            <a:extLst>
              <a:ext uri="{FF2B5EF4-FFF2-40B4-BE49-F238E27FC236}">
                <a16:creationId xmlns:a16="http://schemas.microsoft.com/office/drawing/2014/main" id="{99ED926D-1173-B10C-FE58-51FE5E62594E}"/>
              </a:ext>
            </a:extLst>
          </p:cNvPr>
          <p:cNvSpPr/>
          <p:nvPr/>
        </p:nvSpPr>
        <p:spPr>
          <a:xfrm>
            <a:off x="4140366" y="3750917"/>
            <a:ext cx="2416134" cy="61364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sym typeface="Calibri"/>
            </a:endParaRPr>
          </a:p>
        </p:txBody>
      </p:sp>
      <p:sp>
        <p:nvSpPr>
          <p:cNvPr id="44" name="TextBox 43">
            <a:extLst>
              <a:ext uri="{FF2B5EF4-FFF2-40B4-BE49-F238E27FC236}">
                <a16:creationId xmlns:a16="http://schemas.microsoft.com/office/drawing/2014/main" id="{26678D72-9A6C-45A4-3FF2-8AFB1F8E5D1D}"/>
              </a:ext>
            </a:extLst>
          </p:cNvPr>
          <p:cNvSpPr txBox="1"/>
          <p:nvPr/>
        </p:nvSpPr>
        <p:spPr>
          <a:xfrm>
            <a:off x="4377676" y="3700323"/>
            <a:ext cx="2223687" cy="91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Median PFS: </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6.7 (S-TMT) vs 2.5 (TPC) </a:t>
            </a:r>
            <a:r>
              <a:rPr kumimoji="0" lang="en-US" sz="1467" b="1" i="0" u="none" strike="noStrike" kern="1200" cap="none" spc="0" normalizeH="0" baseline="0" noProof="0" dirty="0" err="1">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mo</a:t>
            </a:r>
            <a:endParaRPr kumimoji="0" lang="en-US" sz="14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endParaRP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HR: 0.32 (95% CI, 0.24-0.44)</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p&lt;0.00001</a:t>
            </a:r>
          </a:p>
        </p:txBody>
      </p:sp>
      <p:sp>
        <p:nvSpPr>
          <p:cNvPr id="45" name="Rectangle 44">
            <a:extLst>
              <a:ext uri="{FF2B5EF4-FFF2-40B4-BE49-F238E27FC236}">
                <a16:creationId xmlns:a16="http://schemas.microsoft.com/office/drawing/2014/main" id="{A2E3A725-5000-CDDB-96B4-4BF739DA07CB}"/>
              </a:ext>
            </a:extLst>
          </p:cNvPr>
          <p:cNvSpPr/>
          <p:nvPr/>
        </p:nvSpPr>
        <p:spPr>
          <a:xfrm>
            <a:off x="2333321" y="3706597"/>
            <a:ext cx="4258103" cy="2246603"/>
          </a:xfrm>
          <a:prstGeom prst="rect">
            <a:avLst/>
          </a:prstGeom>
          <a:noFill/>
          <a:ln w="190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Calibri"/>
            </a:endParaRPr>
          </a:p>
        </p:txBody>
      </p:sp>
      <p:sp>
        <p:nvSpPr>
          <p:cNvPr id="46" name="Espace réservé du texte 1">
            <a:extLst>
              <a:ext uri="{FF2B5EF4-FFF2-40B4-BE49-F238E27FC236}">
                <a16:creationId xmlns:a16="http://schemas.microsoft.com/office/drawing/2014/main" id="{4E98BFE6-F65F-AFD7-AA61-CB3A67965743}"/>
              </a:ext>
            </a:extLst>
          </p:cNvPr>
          <p:cNvSpPr txBox="1">
            <a:spLocks/>
          </p:cNvSpPr>
          <p:nvPr/>
        </p:nvSpPr>
        <p:spPr>
          <a:xfrm>
            <a:off x="81467" y="75600"/>
            <a:ext cx="10790321" cy="670052"/>
          </a:xfrm>
          <a:prstGeom prst="rect">
            <a:avLst/>
          </a:prstGeom>
        </p:spPr>
        <p:txBody>
          <a:bodyPr/>
          <a:lstStyle>
            <a:lvl1pPr marL="0" indent="0" algn="l" defTabSz="914400" rtl="0" eaLnBrk="1" latinLnBrk="0" hangingPunct="1">
              <a:spcBef>
                <a:spcPct val="20000"/>
              </a:spcBef>
              <a:buFont typeface="Arial" pitchFamily="34" charset="0"/>
              <a:buNone/>
              <a:defRPr sz="563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3667" b="1" i="0" u="none" strike="noStrike" kern="1200" cap="none" spc="0" normalizeH="0" baseline="0" noProof="0" dirty="0">
                <a:ln>
                  <a:noFill/>
                </a:ln>
                <a:solidFill>
                  <a:srgbClr val="00305D"/>
                </a:solidFill>
                <a:effectLst/>
                <a:uLnTx/>
                <a:uFillTx/>
                <a:latin typeface="Arial Narrow" panose="020B0604020202020204" pitchFamily="34" charset="0"/>
                <a:ea typeface="+mn-ea"/>
                <a:cs typeface="Arial Narrow" panose="020B0604020202020204" pitchFamily="34" charset="0"/>
                <a:sym typeface="Calibri"/>
              </a:rPr>
              <a:t>TROP2 ADCs IN PRETREATED </a:t>
            </a:r>
          </a:p>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3667" b="1" i="0" u="none" strike="noStrike" kern="1200" cap="none" spc="0" normalizeH="0" baseline="0" noProof="0" dirty="0">
                <a:ln>
                  <a:noFill/>
                </a:ln>
                <a:solidFill>
                  <a:srgbClr val="FF0000"/>
                </a:solidFill>
                <a:effectLst/>
                <a:uLnTx/>
                <a:uFillTx/>
                <a:latin typeface="Arial Narrow" panose="020B0604020202020204" pitchFamily="34" charset="0"/>
                <a:ea typeface="+mn-ea"/>
                <a:cs typeface="Arial Narrow" panose="020B0604020202020204" pitchFamily="34" charset="0"/>
                <a:sym typeface="Calibri"/>
              </a:rPr>
              <a:t>2L+ </a:t>
            </a:r>
            <a:r>
              <a:rPr kumimoji="0" lang="en-US" sz="3667" b="1" i="0" u="none" strike="noStrike" kern="1200" cap="none" spc="0" normalizeH="0" baseline="0" noProof="0" dirty="0" err="1">
                <a:ln>
                  <a:noFill/>
                </a:ln>
                <a:solidFill>
                  <a:srgbClr val="FF0000"/>
                </a:solidFill>
                <a:effectLst/>
                <a:uLnTx/>
                <a:uFillTx/>
                <a:latin typeface="Arial Narrow" panose="020B0604020202020204" pitchFamily="34" charset="0"/>
                <a:ea typeface="+mn-ea"/>
                <a:cs typeface="Arial Narrow" panose="020B0604020202020204" pitchFamily="34" charset="0"/>
                <a:sym typeface="Calibri"/>
              </a:rPr>
              <a:t>mTNBC</a:t>
            </a:r>
            <a:endParaRPr kumimoji="0" lang="en-US" sz="3667" b="1" i="0" u="none" strike="noStrike" kern="1200" cap="none" spc="0" normalizeH="0" baseline="0" noProof="0" dirty="0">
              <a:ln>
                <a:noFill/>
              </a:ln>
              <a:solidFill>
                <a:srgbClr val="FF0000"/>
              </a:solidFill>
              <a:effectLst/>
              <a:uLnTx/>
              <a:uFillTx/>
              <a:latin typeface="Arial Narrow" panose="020B0604020202020204" pitchFamily="34" charset="0"/>
              <a:ea typeface="+mn-ea"/>
              <a:cs typeface="Arial Narrow" panose="020B0604020202020204" pitchFamily="34" charset="0"/>
              <a:sym typeface="Calibri"/>
            </a:endParaRPr>
          </a:p>
        </p:txBody>
      </p:sp>
      <p:sp>
        <p:nvSpPr>
          <p:cNvPr id="2" name="TextBox 1">
            <a:extLst>
              <a:ext uri="{FF2B5EF4-FFF2-40B4-BE49-F238E27FC236}">
                <a16:creationId xmlns:a16="http://schemas.microsoft.com/office/drawing/2014/main" id="{77539CD4-D9DE-4FC8-A27A-2DE1CED4766B}"/>
              </a:ext>
            </a:extLst>
          </p:cNvPr>
          <p:cNvSpPr txBox="1">
            <a:spLocks noChangeArrowheads="1"/>
          </p:cNvSpPr>
          <p:nvPr/>
        </p:nvSpPr>
        <p:spPr bwMode="auto">
          <a:xfrm>
            <a:off x="6962660" y="0"/>
            <a:ext cx="4979624" cy="1400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2400" b="1">
                <a:solidFill>
                  <a:srgbClr val="CCECFF"/>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000" b="1">
                <a:solidFill>
                  <a:srgbClr val="CCECFF"/>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b="1">
                <a:solidFill>
                  <a:srgbClr val="CCECFF"/>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1600" b="1">
                <a:solidFill>
                  <a:srgbClr val="CCECFF"/>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1600" b="1">
                <a:solidFill>
                  <a:srgbClr val="CCEC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b="1">
                <a:solidFill>
                  <a:srgbClr val="CCEC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b="1">
                <a:solidFill>
                  <a:srgbClr val="CCEC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b="1">
                <a:solidFill>
                  <a:srgbClr val="CCEC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b="1">
                <a:solidFill>
                  <a:srgbClr val="CCECFF"/>
                </a:solidFill>
                <a:latin typeface="Arial" panose="020B0604020202020204" pitchFamily="34" charset="0"/>
                <a:cs typeface="Arial" panose="020B0604020202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200" b="1" i="1" u="none" strike="noStrike" kern="0" cap="none" spc="0" normalizeH="0" baseline="0" noProof="0" dirty="0">
                <a:ln>
                  <a:noFill/>
                </a:ln>
                <a:solidFill>
                  <a:srgbClr val="0070C0"/>
                </a:solidFill>
                <a:effectLst/>
                <a:uLnTx/>
                <a:uFillTx/>
                <a:latin typeface="Calibri" panose="020F0502020204030204" pitchFamily="34" charset="0"/>
                <a:ea typeface="+mn-ea"/>
                <a:cs typeface="Arial" panose="020B0604020202020204" pitchFamily="34" charset="0"/>
                <a:sym typeface="Calibri"/>
              </a:rPr>
              <a:t>SG approved by US FDA in April 2021 for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200" b="1" i="1" u="none" strike="noStrike" kern="0" cap="none" spc="0" normalizeH="0" baseline="0" noProof="0" dirty="0">
                <a:ln>
                  <a:noFill/>
                </a:ln>
                <a:solidFill>
                  <a:srgbClr val="0070C0"/>
                </a:solidFill>
                <a:effectLst/>
                <a:uLnTx/>
                <a:uFillTx/>
                <a:latin typeface="Calibri" panose="020F0502020204030204" pitchFamily="34" charset="0"/>
                <a:ea typeface="+mn-ea"/>
                <a:cs typeface="Arial" panose="020B0604020202020204" pitchFamily="34" charset="0"/>
                <a:sym typeface="Calibri"/>
              </a:rPr>
              <a:t>metastatic TNBC </a:t>
            </a:r>
            <a:r>
              <a:rPr kumimoji="0" lang="en-US" sz="2200" b="1" i="1" u="none" strike="noStrike" kern="0" cap="none" spc="0" normalizeH="0" baseline="0" noProof="0" dirty="0">
                <a:ln>
                  <a:noFill/>
                </a:ln>
                <a:solidFill>
                  <a:srgbClr val="ED7D31">
                    <a:lumMod val="75000"/>
                  </a:srgbClr>
                </a:solidFill>
                <a:effectLst/>
                <a:uLnTx/>
                <a:uFillTx/>
                <a:latin typeface="Calibri" panose="020F0502020204030204" pitchFamily="34" charset="0"/>
                <a:ea typeface="+mn-ea"/>
                <a:cs typeface="Arial" panose="020B0604020202020204" pitchFamily="34" charset="0"/>
                <a:sym typeface="Calibri"/>
              </a:rPr>
              <a:t>with ≥2 prior systemic therapies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1900" b="0" i="1" u="none" strike="noStrike" kern="0" cap="none" spc="0" normalizeH="0" baseline="0" noProof="0" dirty="0">
                <a:ln>
                  <a:noFill/>
                </a:ln>
                <a:solidFill>
                  <a:srgbClr val="7030A0"/>
                </a:solidFill>
                <a:effectLst/>
                <a:uLnTx/>
                <a:uFillTx/>
                <a:latin typeface="Calibri" panose="020F0502020204030204" pitchFamily="34" charset="0"/>
                <a:ea typeface="+mn-ea"/>
                <a:cs typeface="Arial" panose="020B0604020202020204" pitchFamily="34" charset="0"/>
                <a:sym typeface="Calibri"/>
              </a:rPr>
              <a:t>(1</a:t>
            </a:r>
            <a:r>
              <a:rPr kumimoji="0" lang="en-US" sz="1900" b="0" i="1" u="none" strike="noStrike" kern="0" cap="none" spc="0" normalizeH="0" baseline="30000" noProof="0" dirty="0">
                <a:ln>
                  <a:noFill/>
                </a:ln>
                <a:solidFill>
                  <a:srgbClr val="7030A0"/>
                </a:solidFill>
                <a:effectLst/>
                <a:uLnTx/>
                <a:uFillTx/>
                <a:latin typeface="Calibri" panose="020F0502020204030204" pitchFamily="34" charset="0"/>
                <a:ea typeface="+mn-ea"/>
                <a:cs typeface="Arial" panose="020B0604020202020204" pitchFamily="34" charset="0"/>
                <a:sym typeface="Calibri"/>
              </a:rPr>
              <a:t>st</a:t>
            </a:r>
            <a:r>
              <a:rPr kumimoji="0" lang="en-US" sz="1900" b="0" i="1" u="none" strike="noStrike" kern="0" cap="none" spc="0" normalizeH="0" baseline="0" noProof="0" dirty="0">
                <a:ln>
                  <a:noFill/>
                </a:ln>
                <a:solidFill>
                  <a:srgbClr val="7030A0"/>
                </a:solidFill>
                <a:effectLst/>
                <a:uLnTx/>
                <a:uFillTx/>
                <a:latin typeface="Calibri" panose="020F0502020204030204" pitchFamily="34" charset="0"/>
                <a:ea typeface="+mn-ea"/>
                <a:cs typeface="Arial" panose="020B0604020202020204" pitchFamily="34" charset="0"/>
                <a:sym typeface="Calibri"/>
              </a:rPr>
              <a:t> ADC to be approved in TNBC) </a:t>
            </a:r>
          </a:p>
        </p:txBody>
      </p:sp>
    </p:spTree>
    <p:extLst>
      <p:ext uri="{BB962C8B-B14F-4D97-AF65-F5344CB8AC3E}">
        <p14:creationId xmlns:p14="http://schemas.microsoft.com/office/powerpoint/2010/main" val="35041184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E4EA93-391F-3460-5B33-EF305934227B}"/>
              </a:ext>
            </a:extLst>
          </p:cNvPr>
          <p:cNvSpPr txBox="1"/>
          <p:nvPr/>
        </p:nvSpPr>
        <p:spPr>
          <a:xfrm>
            <a:off x="141795" y="18726"/>
            <a:ext cx="11942500" cy="1015663"/>
          </a:xfrm>
          <a:prstGeom prst="rect">
            <a:avLst/>
          </a:prstGeom>
          <a:noFill/>
        </p:spPr>
        <p:txBody>
          <a:bodyPr wrap="none" rtlCol="0">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T-DXd in </a:t>
            </a:r>
            <a:r>
              <a:rPr kumimoji="0" lang="en-US" sz="3200" b="1" i="0" u="none" strike="noStrike" kern="0" cap="none" spc="0" normalizeH="0" baseline="0" noProof="0" dirty="0">
                <a:ln>
                  <a:noFill/>
                </a:ln>
                <a:solidFill>
                  <a:srgbClr val="FF0000"/>
                </a:solidFill>
                <a:effectLst/>
                <a:uLnTx/>
                <a:uFillTx/>
                <a:latin typeface="Calibri" panose="020F0502020204030204"/>
                <a:ea typeface="+mn-ea"/>
                <a:cs typeface="+mn-cs"/>
                <a:sym typeface="Calibri"/>
              </a:rPr>
              <a:t>HER2 Low </a:t>
            </a: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MBC with Prior Palliative Chemo: </a:t>
            </a:r>
            <a:r>
              <a:rPr kumimoji="0" lang="en-US" sz="2800" b="1" i="1" u="none" strike="noStrike" kern="0" cap="none" spc="0" normalizeH="0" baseline="0" noProof="0" dirty="0">
                <a:ln>
                  <a:noFill/>
                </a:ln>
                <a:solidFill>
                  <a:srgbClr val="0070C0"/>
                </a:solidFill>
                <a:effectLst/>
                <a:uLnTx/>
                <a:uFillTx/>
                <a:latin typeface="Calibri" panose="020F0502020204030204"/>
                <a:ea typeface="+mn-ea"/>
                <a:cs typeface="+mn-cs"/>
                <a:sym typeface="Calibri"/>
              </a:rPr>
              <a:t>DESTINY Breast04 </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2800" b="1" i="1" u="none" strike="noStrike" kern="0" cap="none" spc="0" normalizeH="0" baseline="0" noProof="0" dirty="0">
                <a:ln>
                  <a:noFill/>
                </a:ln>
                <a:solidFill>
                  <a:srgbClr val="ED7D31">
                    <a:lumMod val="75000"/>
                  </a:srgbClr>
                </a:solidFill>
                <a:effectLst/>
                <a:uLnTx/>
                <a:uFillTx/>
                <a:latin typeface="Calibri" panose="020F0502020204030204"/>
                <a:ea typeface="+mn-ea"/>
                <a:cs typeface="+mn-cs"/>
                <a:sym typeface="Calibri"/>
              </a:rPr>
              <a:t>Similar Benefit in </a:t>
            </a:r>
            <a:r>
              <a:rPr kumimoji="0" lang="en-US" sz="2800" b="1" i="1" u="sng" strike="noStrike" kern="0" cap="none" spc="0" normalizeH="0" baseline="0" noProof="0" dirty="0">
                <a:ln>
                  <a:noFill/>
                </a:ln>
                <a:solidFill>
                  <a:srgbClr val="ED7D31">
                    <a:lumMod val="75000"/>
                  </a:srgbClr>
                </a:solidFill>
                <a:effectLst/>
                <a:uLnTx/>
                <a:uFillTx/>
                <a:latin typeface="Calibri" panose="020F0502020204030204"/>
                <a:ea typeface="+mn-ea"/>
                <a:cs typeface="+mn-cs"/>
                <a:sym typeface="Calibri"/>
              </a:rPr>
              <a:t>ER-negative and ER-Low</a:t>
            </a:r>
            <a:r>
              <a:rPr kumimoji="0" lang="en-US" sz="2800" b="1" i="1" u="none" strike="noStrike" kern="0" cap="none" spc="0" normalizeH="0" baseline="0" noProof="0" dirty="0">
                <a:ln>
                  <a:noFill/>
                </a:ln>
                <a:solidFill>
                  <a:srgbClr val="ED7D31">
                    <a:lumMod val="75000"/>
                  </a:srgbClr>
                </a:solidFill>
                <a:effectLst/>
                <a:uLnTx/>
                <a:uFillTx/>
                <a:latin typeface="Calibri" panose="020F0502020204030204"/>
                <a:ea typeface="+mn-ea"/>
                <a:cs typeface="+mn-cs"/>
                <a:sym typeface="Calibri"/>
              </a:rPr>
              <a:t> Populations</a:t>
            </a:r>
          </a:p>
        </p:txBody>
      </p:sp>
      <p:pic>
        <p:nvPicPr>
          <p:cNvPr id="7" name="Picture 6">
            <a:extLst>
              <a:ext uri="{FF2B5EF4-FFF2-40B4-BE49-F238E27FC236}">
                <a16:creationId xmlns:a16="http://schemas.microsoft.com/office/drawing/2014/main" id="{9946ECDC-3F4D-A8B1-AD12-A49A5DC79DB1}"/>
              </a:ext>
            </a:extLst>
          </p:cNvPr>
          <p:cNvPicPr>
            <a:picLocks noChangeAspect="1"/>
          </p:cNvPicPr>
          <p:nvPr/>
        </p:nvPicPr>
        <p:blipFill rotWithShape="1">
          <a:blip r:embed="rId3"/>
          <a:srcRect b="17559"/>
          <a:stretch/>
        </p:blipFill>
        <p:spPr>
          <a:xfrm>
            <a:off x="5090492" y="1252434"/>
            <a:ext cx="4307655" cy="2339488"/>
          </a:xfrm>
          <a:prstGeom prst="rect">
            <a:avLst/>
          </a:prstGeom>
        </p:spPr>
      </p:pic>
      <p:pic>
        <p:nvPicPr>
          <p:cNvPr id="10" name="Picture 9">
            <a:extLst>
              <a:ext uri="{FF2B5EF4-FFF2-40B4-BE49-F238E27FC236}">
                <a16:creationId xmlns:a16="http://schemas.microsoft.com/office/drawing/2014/main" id="{96D0E056-00A0-191A-21E5-E64174BEF548}"/>
              </a:ext>
            </a:extLst>
          </p:cNvPr>
          <p:cNvPicPr>
            <a:picLocks noChangeAspect="1"/>
          </p:cNvPicPr>
          <p:nvPr/>
        </p:nvPicPr>
        <p:blipFill rotWithShape="1">
          <a:blip r:embed="rId4"/>
          <a:srcRect l="10709" b="15098"/>
          <a:stretch/>
        </p:blipFill>
        <p:spPr>
          <a:xfrm>
            <a:off x="467216" y="1248274"/>
            <a:ext cx="3781493" cy="2409325"/>
          </a:xfrm>
          <a:prstGeom prst="rect">
            <a:avLst/>
          </a:prstGeom>
        </p:spPr>
      </p:pic>
      <p:sp>
        <p:nvSpPr>
          <p:cNvPr id="12" name="Rectangle 11">
            <a:extLst>
              <a:ext uri="{FF2B5EF4-FFF2-40B4-BE49-F238E27FC236}">
                <a16:creationId xmlns:a16="http://schemas.microsoft.com/office/drawing/2014/main" id="{770B9F1C-CD7F-F8E7-CE08-046ED5B4EC90}"/>
              </a:ext>
            </a:extLst>
          </p:cNvPr>
          <p:cNvSpPr/>
          <p:nvPr/>
        </p:nvSpPr>
        <p:spPr>
          <a:xfrm>
            <a:off x="9578674" y="1261725"/>
            <a:ext cx="1103667" cy="52920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0">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FFFFFF"/>
              </a:solidFill>
              <a:effectLst/>
              <a:uLnTx/>
              <a:uFillTx/>
              <a:latin typeface="Arial"/>
              <a:ea typeface="+mn-ea"/>
              <a:cs typeface="+mn-cs"/>
              <a:sym typeface="Calibri"/>
            </a:endParaRPr>
          </a:p>
        </p:txBody>
      </p:sp>
      <p:pic>
        <p:nvPicPr>
          <p:cNvPr id="16" name="Picture 15">
            <a:extLst>
              <a:ext uri="{FF2B5EF4-FFF2-40B4-BE49-F238E27FC236}">
                <a16:creationId xmlns:a16="http://schemas.microsoft.com/office/drawing/2014/main" id="{A4152392-9AEF-96F9-839F-BD723A685232}"/>
              </a:ext>
            </a:extLst>
          </p:cNvPr>
          <p:cNvPicPr>
            <a:picLocks noChangeAspect="1"/>
          </p:cNvPicPr>
          <p:nvPr/>
        </p:nvPicPr>
        <p:blipFill rotWithShape="1">
          <a:blip r:embed="rId5"/>
          <a:srcRect b="17530"/>
          <a:stretch/>
        </p:blipFill>
        <p:spPr>
          <a:xfrm>
            <a:off x="4991038" y="3736660"/>
            <a:ext cx="5087901" cy="2308125"/>
          </a:xfrm>
          <a:prstGeom prst="rect">
            <a:avLst/>
          </a:prstGeom>
        </p:spPr>
      </p:pic>
      <p:pic>
        <p:nvPicPr>
          <p:cNvPr id="19" name="Picture 18">
            <a:extLst>
              <a:ext uri="{FF2B5EF4-FFF2-40B4-BE49-F238E27FC236}">
                <a16:creationId xmlns:a16="http://schemas.microsoft.com/office/drawing/2014/main" id="{BB2AAB1B-F676-9A7B-6EB7-7319652EC342}"/>
              </a:ext>
            </a:extLst>
          </p:cNvPr>
          <p:cNvPicPr>
            <a:picLocks noChangeAspect="1"/>
          </p:cNvPicPr>
          <p:nvPr/>
        </p:nvPicPr>
        <p:blipFill rotWithShape="1">
          <a:blip r:embed="rId6"/>
          <a:srcRect l="9728" b="15610"/>
          <a:stretch/>
        </p:blipFill>
        <p:spPr>
          <a:xfrm>
            <a:off x="382476" y="3681317"/>
            <a:ext cx="4600023" cy="2422547"/>
          </a:xfrm>
          <a:prstGeom prst="rect">
            <a:avLst/>
          </a:prstGeom>
        </p:spPr>
      </p:pic>
      <p:sp>
        <p:nvSpPr>
          <p:cNvPr id="21" name="Rectangle 20">
            <a:extLst>
              <a:ext uri="{FF2B5EF4-FFF2-40B4-BE49-F238E27FC236}">
                <a16:creationId xmlns:a16="http://schemas.microsoft.com/office/drawing/2014/main" id="{6F64A35F-A045-2CE3-9F9F-8B8632CAA4DD}"/>
              </a:ext>
            </a:extLst>
          </p:cNvPr>
          <p:cNvSpPr/>
          <p:nvPr/>
        </p:nvSpPr>
        <p:spPr>
          <a:xfrm>
            <a:off x="7638244" y="3736660"/>
            <a:ext cx="1257600" cy="681984"/>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0">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FFFFFF"/>
              </a:solidFill>
              <a:effectLst/>
              <a:uLnTx/>
              <a:uFillTx/>
              <a:latin typeface="Arial"/>
              <a:ea typeface="+mn-ea"/>
              <a:cs typeface="+mn-cs"/>
              <a:sym typeface="Calibri"/>
            </a:endParaRPr>
          </a:p>
        </p:txBody>
      </p:sp>
      <p:graphicFrame>
        <p:nvGraphicFramePr>
          <p:cNvPr id="22" name="Table 8">
            <a:extLst>
              <a:ext uri="{FF2B5EF4-FFF2-40B4-BE49-F238E27FC236}">
                <a16:creationId xmlns:a16="http://schemas.microsoft.com/office/drawing/2014/main" id="{8241386E-1FD9-50C3-80D4-B357D552D17D}"/>
              </a:ext>
            </a:extLst>
          </p:cNvPr>
          <p:cNvGraphicFramePr>
            <a:graphicFrameLocks noGrp="1"/>
          </p:cNvGraphicFramePr>
          <p:nvPr/>
        </p:nvGraphicFramePr>
        <p:xfrm>
          <a:off x="7638244" y="3742372"/>
          <a:ext cx="2809548" cy="685800"/>
        </p:xfrm>
        <a:graphic>
          <a:graphicData uri="http://schemas.openxmlformats.org/drawingml/2006/table">
            <a:tbl>
              <a:tblPr firstRow="1" bandRow="1">
                <a:tableStyleId>{5940675A-B579-460E-94D1-54222C63F5DA}</a:tableStyleId>
              </a:tblPr>
              <a:tblGrid>
                <a:gridCol w="1194492">
                  <a:extLst>
                    <a:ext uri="{9D8B030D-6E8A-4147-A177-3AD203B41FA5}">
                      <a16:colId xmlns:a16="http://schemas.microsoft.com/office/drawing/2014/main" val="807859339"/>
                    </a:ext>
                  </a:extLst>
                </a:gridCol>
                <a:gridCol w="810901">
                  <a:extLst>
                    <a:ext uri="{9D8B030D-6E8A-4147-A177-3AD203B41FA5}">
                      <a16:colId xmlns:a16="http://schemas.microsoft.com/office/drawing/2014/main" val="3167115790"/>
                    </a:ext>
                  </a:extLst>
                </a:gridCol>
                <a:gridCol w="804155">
                  <a:extLst>
                    <a:ext uri="{9D8B030D-6E8A-4147-A177-3AD203B41FA5}">
                      <a16:colId xmlns:a16="http://schemas.microsoft.com/office/drawing/2014/main" val="431820228"/>
                    </a:ext>
                  </a:extLst>
                </a:gridCol>
              </a:tblGrid>
              <a:tr h="223520">
                <a:tc>
                  <a:txBody>
                    <a:bodyPr/>
                    <a:lstStyle/>
                    <a:p>
                      <a:endParaRPr lang="en-US" sz="700" dirty="0"/>
                    </a:p>
                  </a:txBody>
                  <a:tcPr marL="121920" marR="121920" marT="60960" marB="60960">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700" b="1" dirty="0">
                          <a:solidFill>
                            <a:schemeClr val="bg1"/>
                          </a:solidFill>
                        </a:rPr>
                        <a:t>T-DXd</a:t>
                      </a:r>
                    </a:p>
                  </a:txBody>
                  <a:tcPr marL="121920" marR="121920" marT="60960" marB="60960">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2985"/>
                    </a:solidFill>
                  </a:tcPr>
                </a:tc>
                <a:tc>
                  <a:txBody>
                    <a:bodyPr/>
                    <a:lstStyle/>
                    <a:p>
                      <a:pPr algn="ctr"/>
                      <a:r>
                        <a:rPr lang="en-US" sz="700" b="1" dirty="0">
                          <a:solidFill>
                            <a:schemeClr val="bg1"/>
                          </a:solidFill>
                        </a:rPr>
                        <a:t>TPC</a:t>
                      </a:r>
                    </a:p>
                  </a:txBody>
                  <a:tcPr marL="121920" marR="121920" marT="60960" marB="60960">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6E6E6E"/>
                    </a:solidFill>
                  </a:tcPr>
                </a:tc>
                <a:extLst>
                  <a:ext uri="{0D108BD9-81ED-4DB2-BD59-A6C34878D82A}">
                    <a16:rowId xmlns:a16="http://schemas.microsoft.com/office/drawing/2014/main" val="3569141487"/>
                  </a:ext>
                </a:extLst>
              </a:tr>
              <a:tr h="223520">
                <a:tc>
                  <a:txBody>
                    <a:bodyPr/>
                    <a:lstStyle/>
                    <a:p>
                      <a:r>
                        <a:rPr lang="en-US" sz="700" b="1" dirty="0"/>
                        <a:t>Median (95% CI)</a:t>
                      </a:r>
                    </a:p>
                  </a:txBody>
                  <a:tcPr marL="121920" marR="121920" marT="60960" marB="60960">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algn="ctr"/>
                      <a:r>
                        <a:rPr lang="en-US" sz="700" b="1" dirty="0"/>
                        <a:t>20.0</a:t>
                      </a:r>
                      <a:r>
                        <a:rPr lang="en-US" sz="700" dirty="0"/>
                        <a:t> (13.5-NE)</a:t>
                      </a:r>
                    </a:p>
                  </a:txBody>
                  <a:tcPr marL="121920" marR="121920" marT="60960" marB="60960">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algn="ctr"/>
                      <a:r>
                        <a:rPr lang="en-US" sz="700" b="1" dirty="0"/>
                        <a:t>10.2</a:t>
                      </a:r>
                      <a:r>
                        <a:rPr lang="en-US" sz="700" dirty="0"/>
                        <a:t> (7.8-14.5)</a:t>
                      </a:r>
                    </a:p>
                  </a:txBody>
                  <a:tcPr marL="121920" marR="121920" marT="60960" marB="60960">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42738997"/>
                  </a:ext>
                </a:extLst>
              </a:tr>
              <a:tr h="223520">
                <a:tc>
                  <a:txBody>
                    <a:bodyPr/>
                    <a:lstStyle/>
                    <a:p>
                      <a:r>
                        <a:rPr lang="en-US" sz="700" b="1" dirty="0"/>
                        <a:t>Hazard Ratio (95% CI)</a:t>
                      </a:r>
                    </a:p>
                  </a:txBody>
                  <a:tcPr marL="121920" marR="121920" marT="60960" marB="60960">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a:r>
                        <a:rPr lang="en-US" sz="700" b="1" dirty="0"/>
                        <a:t>0.35 (0.16-0.75)</a:t>
                      </a:r>
                    </a:p>
                  </a:txBody>
                  <a:tcPr marL="121920" marR="121920" marT="60960" marB="60960">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extLst>
                  <a:ext uri="{0D108BD9-81ED-4DB2-BD59-A6C34878D82A}">
                    <a16:rowId xmlns:a16="http://schemas.microsoft.com/office/drawing/2014/main" val="3762817007"/>
                  </a:ext>
                </a:extLst>
              </a:tr>
            </a:tbl>
          </a:graphicData>
        </a:graphic>
      </p:graphicFrame>
      <p:sp>
        <p:nvSpPr>
          <p:cNvPr id="23" name="TextBox 22">
            <a:extLst>
              <a:ext uri="{FF2B5EF4-FFF2-40B4-BE49-F238E27FC236}">
                <a16:creationId xmlns:a16="http://schemas.microsoft.com/office/drawing/2014/main" id="{C3CE584B-78F1-BF6C-4C7F-B53D20990DED}"/>
              </a:ext>
            </a:extLst>
          </p:cNvPr>
          <p:cNvSpPr txBox="1"/>
          <p:nvPr/>
        </p:nvSpPr>
        <p:spPr>
          <a:xfrm>
            <a:off x="1567643" y="6105600"/>
            <a:ext cx="2015873" cy="430887"/>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ORR </a:t>
            </a:r>
            <a:r>
              <a:rPr kumimoji="0" lang="en-US" sz="22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50.0</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vs 16.7%</a:t>
            </a:r>
          </a:p>
        </p:txBody>
      </p:sp>
      <p:sp>
        <p:nvSpPr>
          <p:cNvPr id="24" name="TextBox 23">
            <a:extLst>
              <a:ext uri="{FF2B5EF4-FFF2-40B4-BE49-F238E27FC236}">
                <a16:creationId xmlns:a16="http://schemas.microsoft.com/office/drawing/2014/main" id="{F4479CF5-DDA3-341C-8EAA-75B0BDD7DD21}"/>
              </a:ext>
            </a:extLst>
          </p:cNvPr>
          <p:cNvSpPr txBox="1"/>
          <p:nvPr/>
        </p:nvSpPr>
        <p:spPr>
          <a:xfrm>
            <a:off x="7088894" y="6103864"/>
            <a:ext cx="1898853" cy="430887"/>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ORR </a:t>
            </a:r>
            <a:r>
              <a:rPr kumimoji="0" lang="en-US" sz="22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57.1</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vs 5.9%</a:t>
            </a:r>
          </a:p>
        </p:txBody>
      </p:sp>
      <p:sp>
        <p:nvSpPr>
          <p:cNvPr id="25" name="Rectangle 24">
            <a:extLst>
              <a:ext uri="{FF2B5EF4-FFF2-40B4-BE49-F238E27FC236}">
                <a16:creationId xmlns:a16="http://schemas.microsoft.com/office/drawing/2014/main" id="{6DADB914-8C14-A385-921C-0FCBCCCD1F44}"/>
              </a:ext>
            </a:extLst>
          </p:cNvPr>
          <p:cNvSpPr/>
          <p:nvPr/>
        </p:nvSpPr>
        <p:spPr>
          <a:xfrm>
            <a:off x="2178468" y="1275781"/>
            <a:ext cx="2284345" cy="5089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sym typeface="Calibri"/>
            </a:endParaRPr>
          </a:p>
        </p:txBody>
      </p:sp>
      <p:sp>
        <p:nvSpPr>
          <p:cNvPr id="26" name="TextBox 25">
            <a:extLst>
              <a:ext uri="{FF2B5EF4-FFF2-40B4-BE49-F238E27FC236}">
                <a16:creationId xmlns:a16="http://schemas.microsoft.com/office/drawing/2014/main" id="{3AFE69B7-61C0-7172-FC55-D631D0B67D50}"/>
              </a:ext>
            </a:extLst>
          </p:cNvPr>
          <p:cNvSpPr txBox="1"/>
          <p:nvPr/>
        </p:nvSpPr>
        <p:spPr>
          <a:xfrm>
            <a:off x="2739297" y="1560283"/>
            <a:ext cx="1997663" cy="1031051"/>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1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PFS</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8.5</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vs 2.9 months</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HR 0.46 </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(0.24-0.89)</a:t>
            </a:r>
          </a:p>
        </p:txBody>
      </p:sp>
      <p:sp>
        <p:nvSpPr>
          <p:cNvPr id="28" name="Rectangle 27">
            <a:extLst>
              <a:ext uri="{FF2B5EF4-FFF2-40B4-BE49-F238E27FC236}">
                <a16:creationId xmlns:a16="http://schemas.microsoft.com/office/drawing/2014/main" id="{4EB585D1-35C6-918B-0F38-A4BB3F323C03}"/>
              </a:ext>
            </a:extLst>
          </p:cNvPr>
          <p:cNvSpPr/>
          <p:nvPr/>
        </p:nvSpPr>
        <p:spPr>
          <a:xfrm>
            <a:off x="7148385" y="1293220"/>
            <a:ext cx="2284345" cy="6330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sym typeface="Calibri"/>
            </a:endParaRPr>
          </a:p>
        </p:txBody>
      </p:sp>
      <p:sp>
        <p:nvSpPr>
          <p:cNvPr id="29" name="TextBox 28">
            <a:extLst>
              <a:ext uri="{FF2B5EF4-FFF2-40B4-BE49-F238E27FC236}">
                <a16:creationId xmlns:a16="http://schemas.microsoft.com/office/drawing/2014/main" id="{B7A25853-DC03-7974-8963-7B6E7CCFE3D8}"/>
              </a:ext>
            </a:extLst>
          </p:cNvPr>
          <p:cNvSpPr txBox="1"/>
          <p:nvPr/>
        </p:nvSpPr>
        <p:spPr>
          <a:xfrm>
            <a:off x="8018093" y="1474287"/>
            <a:ext cx="1997663" cy="1031051"/>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1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PFS</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8.4</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vs 2.6 months</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HR 0.24</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(0.12-0.48)</a:t>
            </a:r>
          </a:p>
        </p:txBody>
      </p:sp>
      <p:sp>
        <p:nvSpPr>
          <p:cNvPr id="33" name="Rectangle 32">
            <a:extLst>
              <a:ext uri="{FF2B5EF4-FFF2-40B4-BE49-F238E27FC236}">
                <a16:creationId xmlns:a16="http://schemas.microsoft.com/office/drawing/2014/main" id="{BE58C3B4-F978-71C1-CC87-8B0C66F3DE15}"/>
              </a:ext>
            </a:extLst>
          </p:cNvPr>
          <p:cNvSpPr/>
          <p:nvPr/>
        </p:nvSpPr>
        <p:spPr>
          <a:xfrm>
            <a:off x="2734759" y="3766766"/>
            <a:ext cx="2284345" cy="6330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sym typeface="Calibri"/>
            </a:endParaRPr>
          </a:p>
        </p:txBody>
      </p:sp>
      <p:sp>
        <p:nvSpPr>
          <p:cNvPr id="34" name="TextBox 33">
            <a:extLst>
              <a:ext uri="{FF2B5EF4-FFF2-40B4-BE49-F238E27FC236}">
                <a16:creationId xmlns:a16="http://schemas.microsoft.com/office/drawing/2014/main" id="{B50570F6-F8F1-5FD7-A1F4-8E04B6951727}"/>
              </a:ext>
            </a:extLst>
          </p:cNvPr>
          <p:cNvSpPr txBox="1"/>
          <p:nvPr/>
        </p:nvSpPr>
        <p:spPr>
          <a:xfrm>
            <a:off x="2738549" y="3638775"/>
            <a:ext cx="2045816" cy="1031051"/>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1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OS</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18.2</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vs 8.3 months</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HR 0.48 </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(0.24-0.95)</a:t>
            </a:r>
          </a:p>
        </p:txBody>
      </p:sp>
      <p:sp>
        <p:nvSpPr>
          <p:cNvPr id="36" name="Rectangle 35">
            <a:extLst>
              <a:ext uri="{FF2B5EF4-FFF2-40B4-BE49-F238E27FC236}">
                <a16:creationId xmlns:a16="http://schemas.microsoft.com/office/drawing/2014/main" id="{1908D7C4-4ACC-2E82-4EC6-DD0700400AB1}"/>
              </a:ext>
            </a:extLst>
          </p:cNvPr>
          <p:cNvSpPr/>
          <p:nvPr/>
        </p:nvSpPr>
        <p:spPr>
          <a:xfrm>
            <a:off x="7641735" y="3736660"/>
            <a:ext cx="3169951" cy="72670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0">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FFFFFF"/>
              </a:solidFill>
              <a:effectLst/>
              <a:uLnTx/>
              <a:uFillTx/>
              <a:latin typeface="Arial"/>
              <a:ea typeface="+mn-ea"/>
              <a:cs typeface="+mn-cs"/>
              <a:sym typeface="Calibri"/>
            </a:endParaRPr>
          </a:p>
        </p:txBody>
      </p:sp>
      <p:sp>
        <p:nvSpPr>
          <p:cNvPr id="38" name="TextBox 37">
            <a:extLst>
              <a:ext uri="{FF2B5EF4-FFF2-40B4-BE49-F238E27FC236}">
                <a16:creationId xmlns:a16="http://schemas.microsoft.com/office/drawing/2014/main" id="{02135506-E6AA-3058-4096-98F0F04A425E}"/>
              </a:ext>
            </a:extLst>
          </p:cNvPr>
          <p:cNvSpPr txBox="1"/>
          <p:nvPr/>
        </p:nvSpPr>
        <p:spPr>
          <a:xfrm>
            <a:off x="8018705" y="3639600"/>
            <a:ext cx="2162836" cy="1031051"/>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1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OS</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20.0</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 vs 10.2 months</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HR 0.35 </a:t>
            </a: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(0.16-0.75)</a:t>
            </a:r>
          </a:p>
        </p:txBody>
      </p:sp>
      <p:sp>
        <p:nvSpPr>
          <p:cNvPr id="39" name="TextBox 38">
            <a:extLst>
              <a:ext uri="{FF2B5EF4-FFF2-40B4-BE49-F238E27FC236}">
                <a16:creationId xmlns:a16="http://schemas.microsoft.com/office/drawing/2014/main" id="{46D1A7D9-1DE2-63F6-E991-32E0975A4B26}"/>
              </a:ext>
            </a:extLst>
          </p:cNvPr>
          <p:cNvSpPr txBox="1"/>
          <p:nvPr/>
        </p:nvSpPr>
        <p:spPr>
          <a:xfrm>
            <a:off x="8351288" y="6499023"/>
            <a:ext cx="3859326" cy="369332"/>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1" u="none" strike="noStrike" kern="0" cap="none" spc="0" normalizeH="0" baseline="0" noProof="0" dirty="0">
                <a:ln>
                  <a:noFill/>
                </a:ln>
                <a:solidFill>
                  <a:srgbClr val="000000"/>
                </a:solidFill>
                <a:effectLst/>
                <a:uLnTx/>
                <a:uFillTx/>
                <a:latin typeface="Calibri" panose="020F0502020204030204"/>
                <a:ea typeface="+mn-ea"/>
                <a:cs typeface="+mn-cs"/>
                <a:sym typeface="Calibri"/>
              </a:rPr>
              <a:t>Cameron et al. ESMO Breast, May 2023</a:t>
            </a:r>
          </a:p>
        </p:txBody>
      </p:sp>
      <p:sp>
        <p:nvSpPr>
          <p:cNvPr id="2" name="Rectangle 1"/>
          <p:cNvSpPr/>
          <p:nvPr/>
        </p:nvSpPr>
        <p:spPr>
          <a:xfrm>
            <a:off x="5260395" y="994351"/>
            <a:ext cx="4873018" cy="5531306"/>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sym typeface="Calibri"/>
            </a:endParaRPr>
          </a:p>
        </p:txBody>
      </p:sp>
      <p:sp>
        <p:nvSpPr>
          <p:cNvPr id="4" name="TextBox 3">
            <a:extLst>
              <a:ext uri="{FF2B5EF4-FFF2-40B4-BE49-F238E27FC236}">
                <a16:creationId xmlns:a16="http://schemas.microsoft.com/office/drawing/2014/main" id="{0B8EAD01-5713-1A68-113D-41CF620A33E3}"/>
              </a:ext>
            </a:extLst>
          </p:cNvPr>
          <p:cNvSpPr txBox="1"/>
          <p:nvPr/>
        </p:nvSpPr>
        <p:spPr>
          <a:xfrm>
            <a:off x="383" y="6521577"/>
            <a:ext cx="2708177" cy="369332"/>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1" u="none" strike="noStrike" kern="0" cap="none" spc="0" normalizeH="0" baseline="0" noProof="0" dirty="0">
                <a:ln>
                  <a:noFill/>
                </a:ln>
                <a:solidFill>
                  <a:srgbClr val="000000"/>
                </a:solidFill>
                <a:effectLst/>
                <a:uLnTx/>
                <a:uFillTx/>
                <a:latin typeface="Calibri" panose="020F0502020204030204"/>
                <a:ea typeface="+mn-ea"/>
                <a:cs typeface="+mn-cs"/>
                <a:sym typeface="Calibri"/>
              </a:rPr>
              <a:t>Modi et al. NEJM July 2022</a:t>
            </a:r>
          </a:p>
        </p:txBody>
      </p:sp>
      <p:sp>
        <p:nvSpPr>
          <p:cNvPr id="11" name="TextBox 10">
            <a:extLst>
              <a:ext uri="{FF2B5EF4-FFF2-40B4-BE49-F238E27FC236}">
                <a16:creationId xmlns:a16="http://schemas.microsoft.com/office/drawing/2014/main" id="{1A2CFAE5-AD17-BB54-4EED-AC36E5D434FB}"/>
              </a:ext>
            </a:extLst>
          </p:cNvPr>
          <p:cNvSpPr txBox="1"/>
          <p:nvPr/>
        </p:nvSpPr>
        <p:spPr>
          <a:xfrm>
            <a:off x="5616776" y="904078"/>
            <a:ext cx="4455905" cy="425471"/>
          </a:xfrm>
          <a:prstGeom prst="rect">
            <a:avLst/>
          </a:prstGeom>
          <a:noFill/>
          <a:ln>
            <a:noFill/>
          </a:ln>
        </p:spPr>
        <p:txBody>
          <a:bodyPr spcFirstLastPara="1" wrap="square" lIns="121900" tIns="60933" rIns="121900" bIns="60933" anchor="t" anchorCtr="0">
            <a:noAutofit/>
          </a:bodyPr>
          <a:lstStyle>
            <a:defPPr marR="0" lvl="0" algn="l" rtl="0">
              <a:lnSpc>
                <a:spcPct val="100000"/>
              </a:lnSpc>
              <a:spcBef>
                <a:spcPts val="0"/>
              </a:spcBef>
              <a:spcAft>
                <a:spcPts val="0"/>
              </a:spcAft>
            </a:defPPr>
            <a:lvl1pPr>
              <a:spcBef>
                <a:spcPts val="400"/>
              </a:spcBef>
              <a:buClr>
                <a:srgbClr val="05416B"/>
              </a:buClr>
              <a:buSzPts val="700"/>
              <a:buFont typeface="Noto Sans Symbols"/>
              <a:buNone/>
              <a:defRPr sz="2000">
                <a:solidFill>
                  <a:srgbClr val="05416B"/>
                </a:solidFill>
                <a:latin typeface="Arial Narrow"/>
                <a:ea typeface="Arial Narrow"/>
                <a:cs typeface="Arial Narrow"/>
              </a:defRPr>
            </a:lvl1pPr>
            <a:lvl2pPr>
              <a:spcBef>
                <a:spcPts val="320"/>
              </a:spcBef>
              <a:buClr>
                <a:schemeClr val="dk1"/>
              </a:buClr>
              <a:buSzPts val="560"/>
              <a:buFont typeface="Noto Sans Symbols"/>
              <a:buNone/>
              <a:defRPr sz="1600">
                <a:solidFill>
                  <a:srgbClr val="888888"/>
                </a:solidFill>
                <a:latin typeface="Arial Narrow"/>
                <a:ea typeface="Arial Narrow"/>
                <a:cs typeface="Arial Narrow"/>
              </a:defRPr>
            </a:lvl2pPr>
            <a:lvl3pPr>
              <a:spcBef>
                <a:spcPts val="320"/>
              </a:spcBef>
              <a:buClr>
                <a:schemeClr val="dk1"/>
              </a:buClr>
              <a:buSzPts val="560"/>
              <a:buFont typeface="Noto Sans Symbols"/>
              <a:buNone/>
              <a:defRPr sz="1600">
                <a:solidFill>
                  <a:srgbClr val="888888"/>
                </a:solidFill>
                <a:latin typeface="Arial Narrow"/>
                <a:ea typeface="Arial Narrow"/>
                <a:cs typeface="Arial Narrow"/>
              </a:defRPr>
            </a:lvl3pPr>
            <a:lvl4pPr>
              <a:spcBef>
                <a:spcPts val="400"/>
              </a:spcBef>
              <a:buClr>
                <a:srgbClr val="888888"/>
              </a:buClr>
              <a:buSzPts val="2000"/>
              <a:buNone/>
              <a:defRPr sz="2000">
                <a:solidFill>
                  <a:srgbClr val="888888"/>
                </a:solidFill>
                <a:latin typeface="Arial Narrow"/>
                <a:ea typeface="Arial Narrow"/>
                <a:cs typeface="Arial Narrow"/>
              </a:defRPr>
            </a:lvl4pPr>
            <a:lvl5pPr>
              <a:spcBef>
                <a:spcPts val="400"/>
              </a:spcBef>
              <a:buClr>
                <a:srgbClr val="888888"/>
              </a:buClr>
              <a:buSzPts val="2000"/>
              <a:buNone/>
              <a:defRPr sz="2000">
                <a:solidFill>
                  <a:srgbClr val="888888"/>
                </a:solidFill>
                <a:latin typeface="Arial Narrow"/>
                <a:ea typeface="Arial Narrow"/>
                <a:cs typeface="Arial Narrow"/>
              </a:defRPr>
            </a:lvl5pPr>
            <a:lvl6pPr>
              <a:spcBef>
                <a:spcPts val="400"/>
              </a:spcBef>
              <a:buClr>
                <a:srgbClr val="888888"/>
              </a:buClr>
              <a:buSzPts val="2000"/>
              <a:buNone/>
              <a:defRPr sz="2000">
                <a:solidFill>
                  <a:srgbClr val="888888"/>
                </a:solidFill>
                <a:latin typeface="Arial Narrow"/>
                <a:ea typeface="Arial Narrow"/>
                <a:cs typeface="Arial Narrow"/>
              </a:defRPr>
            </a:lvl6pPr>
            <a:lvl7pPr>
              <a:spcBef>
                <a:spcPts val="400"/>
              </a:spcBef>
              <a:buClr>
                <a:srgbClr val="888888"/>
              </a:buClr>
              <a:buSzPts val="2000"/>
              <a:buNone/>
              <a:defRPr sz="2000">
                <a:solidFill>
                  <a:srgbClr val="888888"/>
                </a:solidFill>
                <a:latin typeface="Arial Narrow"/>
                <a:ea typeface="Arial Narrow"/>
                <a:cs typeface="Arial Narrow"/>
              </a:defRPr>
            </a:lvl7pPr>
            <a:lvl8pPr>
              <a:spcBef>
                <a:spcPts val="400"/>
              </a:spcBef>
              <a:buClr>
                <a:srgbClr val="888888"/>
              </a:buClr>
              <a:buSzPts val="2000"/>
              <a:buNone/>
              <a:defRPr sz="2000">
                <a:solidFill>
                  <a:srgbClr val="888888"/>
                </a:solidFill>
                <a:latin typeface="Arial Narrow"/>
                <a:ea typeface="Arial Narrow"/>
                <a:cs typeface="Arial Narrow"/>
              </a:defRPr>
            </a:lvl8pPr>
            <a:lvl9pPr>
              <a:spcBef>
                <a:spcPts val="400"/>
              </a:spcBef>
              <a:buClr>
                <a:srgbClr val="888888"/>
              </a:buClr>
              <a:buSzPts val="2000"/>
              <a:buNone/>
              <a:defRPr sz="2000">
                <a:solidFill>
                  <a:srgbClr val="888888"/>
                </a:solidFill>
                <a:latin typeface="Arial Narrow"/>
                <a:ea typeface="Arial Narrow"/>
                <a:cs typeface="Arial Narrow"/>
              </a:defRPr>
            </a:lvl9pPr>
          </a:lstStyle>
          <a:p>
            <a:pPr marL="0" marR="0" lvl="0" indent="0" algn="ctr" defTabSz="609585" rtl="0" eaLnBrk="1" fontAlgn="auto" latinLnBrk="0" hangingPunct="0">
              <a:lnSpc>
                <a:spcPct val="100000"/>
              </a:lnSpc>
              <a:spcBef>
                <a:spcPts val="533"/>
              </a:spcBef>
              <a:spcAft>
                <a:spcPts val="0"/>
              </a:spcAft>
              <a:buClr>
                <a:srgbClr val="05416B"/>
              </a:buClr>
              <a:buSzPts val="700"/>
              <a:buFont typeface="Noto Sans Symbols"/>
              <a:buNone/>
              <a:tabLst/>
              <a:defRPr/>
            </a:pPr>
            <a:r>
              <a:rPr kumimoji="0" lang="en-US" sz="2000" b="1" i="0" u="none" strike="noStrike" kern="0" cap="none" spc="0" normalizeH="0" baseline="0" noProof="0" dirty="0">
                <a:ln>
                  <a:noFill/>
                </a:ln>
                <a:solidFill>
                  <a:srgbClr val="C00000"/>
                </a:solidFill>
                <a:effectLst/>
                <a:uLnTx/>
                <a:uFillTx/>
                <a:latin typeface="Calibri" panose="020F0502020204030204" pitchFamily="34" charset="0"/>
                <a:ea typeface="Calibri" panose="020F0502020204030204" pitchFamily="34" charset="0"/>
                <a:cs typeface="Calibri" panose="020F0502020204030204" pitchFamily="34" charset="0"/>
                <a:sym typeface="Calibri"/>
              </a:rPr>
              <a:t>Patients with ER-low (IHC 1-10%); n=52</a:t>
            </a:r>
          </a:p>
        </p:txBody>
      </p:sp>
      <p:sp>
        <p:nvSpPr>
          <p:cNvPr id="13" name="TextBox 12">
            <a:extLst>
              <a:ext uri="{FF2B5EF4-FFF2-40B4-BE49-F238E27FC236}">
                <a16:creationId xmlns:a16="http://schemas.microsoft.com/office/drawing/2014/main" id="{15C71165-D2B0-8167-5C1C-EE45846217FB}"/>
              </a:ext>
            </a:extLst>
          </p:cNvPr>
          <p:cNvSpPr txBox="1"/>
          <p:nvPr/>
        </p:nvSpPr>
        <p:spPr>
          <a:xfrm>
            <a:off x="-4483" y="878146"/>
            <a:ext cx="4676653" cy="370128"/>
          </a:xfrm>
          <a:prstGeom prst="rect">
            <a:avLst/>
          </a:prstGeom>
          <a:noFill/>
          <a:ln>
            <a:noFill/>
          </a:ln>
        </p:spPr>
        <p:txBody>
          <a:bodyPr spcFirstLastPara="1" wrap="square" lIns="121900" tIns="60933" rIns="121900" bIns="60933" anchor="t" anchorCtr="0">
            <a:noAutofit/>
          </a:bodyPr>
          <a:lstStyle>
            <a:defPPr marR="0" lvl="0" algn="l" rtl="0">
              <a:lnSpc>
                <a:spcPct val="100000"/>
              </a:lnSpc>
              <a:spcBef>
                <a:spcPts val="0"/>
              </a:spcBef>
              <a:spcAft>
                <a:spcPts val="0"/>
              </a:spcAft>
            </a:defPPr>
            <a:lvl1pPr>
              <a:spcBef>
                <a:spcPts val="400"/>
              </a:spcBef>
              <a:buClr>
                <a:srgbClr val="05416B"/>
              </a:buClr>
              <a:buSzPts val="700"/>
              <a:buFont typeface="Noto Sans Symbols"/>
              <a:buNone/>
              <a:defRPr sz="2000">
                <a:solidFill>
                  <a:srgbClr val="05416B"/>
                </a:solidFill>
                <a:latin typeface="Arial Narrow"/>
                <a:ea typeface="Arial Narrow"/>
                <a:cs typeface="Arial Narrow"/>
              </a:defRPr>
            </a:lvl1pPr>
            <a:lvl2pPr>
              <a:spcBef>
                <a:spcPts val="320"/>
              </a:spcBef>
              <a:buClr>
                <a:schemeClr val="dk1"/>
              </a:buClr>
              <a:buSzPts val="560"/>
              <a:buFont typeface="Noto Sans Symbols"/>
              <a:buNone/>
              <a:defRPr sz="1600">
                <a:solidFill>
                  <a:srgbClr val="888888"/>
                </a:solidFill>
                <a:latin typeface="Arial Narrow"/>
                <a:ea typeface="Arial Narrow"/>
                <a:cs typeface="Arial Narrow"/>
              </a:defRPr>
            </a:lvl2pPr>
            <a:lvl3pPr>
              <a:spcBef>
                <a:spcPts val="320"/>
              </a:spcBef>
              <a:buClr>
                <a:schemeClr val="dk1"/>
              </a:buClr>
              <a:buSzPts val="560"/>
              <a:buFont typeface="Noto Sans Symbols"/>
              <a:buNone/>
              <a:defRPr sz="1600">
                <a:solidFill>
                  <a:srgbClr val="888888"/>
                </a:solidFill>
                <a:latin typeface="Arial Narrow"/>
                <a:ea typeface="Arial Narrow"/>
                <a:cs typeface="Arial Narrow"/>
              </a:defRPr>
            </a:lvl3pPr>
            <a:lvl4pPr>
              <a:spcBef>
                <a:spcPts val="400"/>
              </a:spcBef>
              <a:buClr>
                <a:srgbClr val="888888"/>
              </a:buClr>
              <a:buSzPts val="2000"/>
              <a:buNone/>
              <a:defRPr sz="2000">
                <a:solidFill>
                  <a:srgbClr val="888888"/>
                </a:solidFill>
                <a:latin typeface="Arial Narrow"/>
                <a:ea typeface="Arial Narrow"/>
                <a:cs typeface="Arial Narrow"/>
              </a:defRPr>
            </a:lvl4pPr>
            <a:lvl5pPr>
              <a:spcBef>
                <a:spcPts val="400"/>
              </a:spcBef>
              <a:buClr>
                <a:srgbClr val="888888"/>
              </a:buClr>
              <a:buSzPts val="2000"/>
              <a:buNone/>
              <a:defRPr sz="2000">
                <a:solidFill>
                  <a:srgbClr val="888888"/>
                </a:solidFill>
                <a:latin typeface="Arial Narrow"/>
                <a:ea typeface="Arial Narrow"/>
                <a:cs typeface="Arial Narrow"/>
              </a:defRPr>
            </a:lvl5pPr>
            <a:lvl6pPr>
              <a:spcBef>
                <a:spcPts val="400"/>
              </a:spcBef>
              <a:buClr>
                <a:srgbClr val="888888"/>
              </a:buClr>
              <a:buSzPts val="2000"/>
              <a:buNone/>
              <a:defRPr sz="2000">
                <a:solidFill>
                  <a:srgbClr val="888888"/>
                </a:solidFill>
                <a:latin typeface="Arial Narrow"/>
                <a:ea typeface="Arial Narrow"/>
                <a:cs typeface="Arial Narrow"/>
              </a:defRPr>
            </a:lvl6pPr>
            <a:lvl7pPr>
              <a:spcBef>
                <a:spcPts val="400"/>
              </a:spcBef>
              <a:buClr>
                <a:srgbClr val="888888"/>
              </a:buClr>
              <a:buSzPts val="2000"/>
              <a:buNone/>
              <a:defRPr sz="2000">
                <a:solidFill>
                  <a:srgbClr val="888888"/>
                </a:solidFill>
                <a:latin typeface="Arial Narrow"/>
                <a:ea typeface="Arial Narrow"/>
                <a:cs typeface="Arial Narrow"/>
              </a:defRPr>
            </a:lvl7pPr>
            <a:lvl8pPr>
              <a:spcBef>
                <a:spcPts val="400"/>
              </a:spcBef>
              <a:buClr>
                <a:srgbClr val="888888"/>
              </a:buClr>
              <a:buSzPts val="2000"/>
              <a:buNone/>
              <a:defRPr sz="2000">
                <a:solidFill>
                  <a:srgbClr val="888888"/>
                </a:solidFill>
                <a:latin typeface="Arial Narrow"/>
                <a:ea typeface="Arial Narrow"/>
                <a:cs typeface="Arial Narrow"/>
              </a:defRPr>
            </a:lvl8pPr>
            <a:lvl9pPr>
              <a:spcBef>
                <a:spcPts val="400"/>
              </a:spcBef>
              <a:buClr>
                <a:srgbClr val="888888"/>
              </a:buClr>
              <a:buSzPts val="2000"/>
              <a:buNone/>
              <a:defRPr sz="2000">
                <a:solidFill>
                  <a:srgbClr val="888888"/>
                </a:solidFill>
                <a:latin typeface="Arial Narrow"/>
                <a:ea typeface="Arial Narrow"/>
                <a:cs typeface="Arial Narrow"/>
              </a:defRPr>
            </a:lvl9pPr>
          </a:lstStyle>
          <a:p>
            <a:pPr marL="0" marR="0" lvl="0" indent="0" algn="ctr" defTabSz="609585" rtl="0" eaLnBrk="1" fontAlgn="auto" latinLnBrk="0" hangingPunct="0">
              <a:lnSpc>
                <a:spcPct val="100000"/>
              </a:lnSpc>
              <a:spcBef>
                <a:spcPts val="533"/>
              </a:spcBef>
              <a:spcAft>
                <a:spcPts val="0"/>
              </a:spcAft>
              <a:buClr>
                <a:srgbClr val="05416B"/>
              </a:buClr>
              <a:buSzPts val="700"/>
              <a:buFont typeface="Noto Sans Symbols"/>
              <a:buNone/>
              <a:tabLst/>
              <a:defRPr/>
            </a:pPr>
            <a:r>
              <a:rPr kumimoji="0" lang="en-US" sz="2000" b="1" i="0" u="none" strike="noStrike" kern="0" cap="none" spc="0" normalizeH="0" baseline="0" noProof="0" dirty="0">
                <a:ln>
                  <a:noFill/>
                </a:ln>
                <a:solidFill>
                  <a:srgbClr val="7030A0"/>
                </a:solidFill>
                <a:effectLst/>
                <a:uLnTx/>
                <a:uFillTx/>
                <a:latin typeface="Calibri" panose="020F0502020204030204" pitchFamily="34" charset="0"/>
                <a:ea typeface="Calibri" panose="020F0502020204030204" pitchFamily="34" charset="0"/>
                <a:cs typeface="Calibri" panose="020F0502020204030204" pitchFamily="34" charset="0"/>
                <a:sym typeface="Calibri"/>
              </a:rPr>
              <a:t>Patients with ER-negative (IHC 0%); n=58</a:t>
            </a:r>
          </a:p>
        </p:txBody>
      </p:sp>
      <p:sp>
        <p:nvSpPr>
          <p:cNvPr id="5" name="TextBox 4">
            <a:extLst>
              <a:ext uri="{FF2B5EF4-FFF2-40B4-BE49-F238E27FC236}">
                <a16:creationId xmlns:a16="http://schemas.microsoft.com/office/drawing/2014/main" id="{8A3D7FD7-8BEE-B176-2D1D-EDA0BA71DB77}"/>
              </a:ext>
            </a:extLst>
          </p:cNvPr>
          <p:cNvSpPr txBox="1"/>
          <p:nvPr/>
        </p:nvSpPr>
        <p:spPr>
          <a:xfrm>
            <a:off x="1567643" y="2057400"/>
            <a:ext cx="692690" cy="338554"/>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0070C0"/>
                </a:solidFill>
                <a:effectLst/>
                <a:uLnTx/>
                <a:uFillTx/>
                <a:latin typeface="Calibri" panose="020F0502020204030204"/>
                <a:ea typeface="+mn-ea"/>
                <a:cs typeface="+mn-cs"/>
                <a:sym typeface="Calibri"/>
              </a:rPr>
              <a:t>T-DXd</a:t>
            </a:r>
          </a:p>
        </p:txBody>
      </p:sp>
      <p:sp>
        <p:nvSpPr>
          <p:cNvPr id="6" name="TextBox 5">
            <a:extLst>
              <a:ext uri="{FF2B5EF4-FFF2-40B4-BE49-F238E27FC236}">
                <a16:creationId xmlns:a16="http://schemas.microsoft.com/office/drawing/2014/main" id="{0BD96F1D-B466-15B7-B4A0-2F26E232D983}"/>
              </a:ext>
            </a:extLst>
          </p:cNvPr>
          <p:cNvSpPr txBox="1"/>
          <p:nvPr/>
        </p:nvSpPr>
        <p:spPr>
          <a:xfrm>
            <a:off x="1541458" y="2810978"/>
            <a:ext cx="784189" cy="338554"/>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70AD47">
                    <a:lumMod val="75000"/>
                  </a:srgbClr>
                </a:solidFill>
                <a:effectLst/>
                <a:uLnTx/>
                <a:uFillTx/>
                <a:latin typeface="Calibri" panose="020F0502020204030204"/>
                <a:ea typeface="+mn-ea"/>
                <a:cs typeface="+mn-cs"/>
                <a:sym typeface="Calibri"/>
              </a:rPr>
              <a:t>Chemo</a:t>
            </a:r>
          </a:p>
        </p:txBody>
      </p:sp>
      <p:sp>
        <p:nvSpPr>
          <p:cNvPr id="8" name="TextBox 7">
            <a:extLst>
              <a:ext uri="{FF2B5EF4-FFF2-40B4-BE49-F238E27FC236}">
                <a16:creationId xmlns:a16="http://schemas.microsoft.com/office/drawing/2014/main" id="{F6CB2694-8816-E43F-63E3-011770CF03A5}"/>
              </a:ext>
            </a:extLst>
          </p:cNvPr>
          <p:cNvSpPr txBox="1"/>
          <p:nvPr/>
        </p:nvSpPr>
        <p:spPr>
          <a:xfrm>
            <a:off x="1526514" y="3871484"/>
            <a:ext cx="692690" cy="338554"/>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0070C0"/>
                </a:solidFill>
                <a:effectLst/>
                <a:uLnTx/>
                <a:uFillTx/>
                <a:latin typeface="Calibri" panose="020F0502020204030204"/>
                <a:ea typeface="+mn-ea"/>
                <a:cs typeface="+mn-cs"/>
                <a:sym typeface="Calibri"/>
              </a:rPr>
              <a:t>T-DXd</a:t>
            </a:r>
          </a:p>
        </p:txBody>
      </p:sp>
      <p:sp>
        <p:nvSpPr>
          <p:cNvPr id="9" name="TextBox 8">
            <a:extLst>
              <a:ext uri="{FF2B5EF4-FFF2-40B4-BE49-F238E27FC236}">
                <a16:creationId xmlns:a16="http://schemas.microsoft.com/office/drawing/2014/main" id="{313785AD-49DC-6006-724E-A427592FDADC}"/>
              </a:ext>
            </a:extLst>
          </p:cNvPr>
          <p:cNvSpPr txBox="1"/>
          <p:nvPr/>
        </p:nvSpPr>
        <p:spPr>
          <a:xfrm>
            <a:off x="1827109" y="4596708"/>
            <a:ext cx="784189" cy="338554"/>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70AD47">
                    <a:lumMod val="75000"/>
                  </a:srgbClr>
                </a:solidFill>
                <a:effectLst/>
                <a:uLnTx/>
                <a:uFillTx/>
                <a:latin typeface="Calibri" panose="020F0502020204030204"/>
                <a:ea typeface="+mn-ea"/>
                <a:cs typeface="+mn-cs"/>
                <a:sym typeface="Calibri"/>
              </a:rPr>
              <a:t>Chemo</a:t>
            </a:r>
          </a:p>
        </p:txBody>
      </p:sp>
      <p:sp>
        <p:nvSpPr>
          <p:cNvPr id="14" name="TextBox 13">
            <a:extLst>
              <a:ext uri="{FF2B5EF4-FFF2-40B4-BE49-F238E27FC236}">
                <a16:creationId xmlns:a16="http://schemas.microsoft.com/office/drawing/2014/main" id="{E29A803E-B80F-9117-575F-76155491A463}"/>
              </a:ext>
            </a:extLst>
          </p:cNvPr>
          <p:cNvSpPr txBox="1"/>
          <p:nvPr/>
        </p:nvSpPr>
        <p:spPr>
          <a:xfrm>
            <a:off x="6659030" y="2071903"/>
            <a:ext cx="692690" cy="338554"/>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0070C0"/>
                </a:solidFill>
                <a:effectLst/>
                <a:uLnTx/>
                <a:uFillTx/>
                <a:latin typeface="Calibri" panose="020F0502020204030204"/>
                <a:ea typeface="+mn-ea"/>
                <a:cs typeface="+mn-cs"/>
                <a:sym typeface="Calibri"/>
              </a:rPr>
              <a:t>T-DXd</a:t>
            </a:r>
          </a:p>
        </p:txBody>
      </p:sp>
      <p:sp>
        <p:nvSpPr>
          <p:cNvPr id="15" name="TextBox 14">
            <a:extLst>
              <a:ext uri="{FF2B5EF4-FFF2-40B4-BE49-F238E27FC236}">
                <a16:creationId xmlns:a16="http://schemas.microsoft.com/office/drawing/2014/main" id="{7F852E3B-2D0C-051D-109D-E32AD3B45455}"/>
              </a:ext>
            </a:extLst>
          </p:cNvPr>
          <p:cNvSpPr txBox="1"/>
          <p:nvPr/>
        </p:nvSpPr>
        <p:spPr>
          <a:xfrm>
            <a:off x="6567531" y="2968082"/>
            <a:ext cx="784189" cy="338554"/>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70AD47">
                    <a:lumMod val="75000"/>
                  </a:srgbClr>
                </a:solidFill>
                <a:effectLst/>
                <a:uLnTx/>
                <a:uFillTx/>
                <a:latin typeface="Calibri" panose="020F0502020204030204"/>
                <a:ea typeface="+mn-ea"/>
                <a:cs typeface="+mn-cs"/>
                <a:sym typeface="Calibri"/>
              </a:rPr>
              <a:t>Chemo</a:t>
            </a:r>
          </a:p>
        </p:txBody>
      </p:sp>
      <p:sp>
        <p:nvSpPr>
          <p:cNvPr id="17" name="TextBox 16">
            <a:extLst>
              <a:ext uri="{FF2B5EF4-FFF2-40B4-BE49-F238E27FC236}">
                <a16:creationId xmlns:a16="http://schemas.microsoft.com/office/drawing/2014/main" id="{EC1E7689-61F1-663C-CC2B-0422E77C3BEA}"/>
              </a:ext>
            </a:extLst>
          </p:cNvPr>
          <p:cNvSpPr txBox="1"/>
          <p:nvPr/>
        </p:nvSpPr>
        <p:spPr>
          <a:xfrm>
            <a:off x="6842298" y="3930120"/>
            <a:ext cx="692690" cy="338554"/>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0070C0"/>
                </a:solidFill>
                <a:effectLst/>
                <a:uLnTx/>
                <a:uFillTx/>
                <a:latin typeface="Calibri" panose="020F0502020204030204"/>
                <a:ea typeface="+mn-ea"/>
                <a:cs typeface="+mn-cs"/>
                <a:sym typeface="Calibri"/>
              </a:rPr>
              <a:t>T-DXd</a:t>
            </a:r>
          </a:p>
        </p:txBody>
      </p:sp>
      <p:sp>
        <p:nvSpPr>
          <p:cNvPr id="18" name="TextBox 17">
            <a:extLst>
              <a:ext uri="{FF2B5EF4-FFF2-40B4-BE49-F238E27FC236}">
                <a16:creationId xmlns:a16="http://schemas.microsoft.com/office/drawing/2014/main" id="{1A241EA3-A35B-86DC-A799-264924AEFF94}"/>
              </a:ext>
            </a:extLst>
          </p:cNvPr>
          <p:cNvSpPr txBox="1"/>
          <p:nvPr/>
        </p:nvSpPr>
        <p:spPr>
          <a:xfrm>
            <a:off x="7188643" y="4596708"/>
            <a:ext cx="784189" cy="338554"/>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70AD47">
                    <a:lumMod val="75000"/>
                  </a:srgbClr>
                </a:solidFill>
                <a:effectLst/>
                <a:uLnTx/>
                <a:uFillTx/>
                <a:latin typeface="Calibri" panose="020F0502020204030204"/>
                <a:ea typeface="+mn-ea"/>
                <a:cs typeface="+mn-cs"/>
                <a:sym typeface="Calibri"/>
              </a:rPr>
              <a:t>Chemo</a:t>
            </a:r>
          </a:p>
        </p:txBody>
      </p:sp>
      <p:sp>
        <p:nvSpPr>
          <p:cNvPr id="20" name="TextBox 19"/>
          <p:cNvSpPr txBox="1"/>
          <p:nvPr/>
        </p:nvSpPr>
        <p:spPr>
          <a:xfrm>
            <a:off x="10231523" y="2543103"/>
            <a:ext cx="1913632" cy="2354491"/>
          </a:xfrm>
          <a:prstGeom prst="rect">
            <a:avLst/>
          </a:prstGeom>
          <a:noFill/>
        </p:spPr>
        <p:txBody>
          <a:bodyPr wrap="squar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100" b="1" i="1" u="none" strike="noStrike" kern="0" cap="none" spc="0" normalizeH="0" baseline="0" noProof="0" dirty="0">
                <a:ln>
                  <a:noFill/>
                </a:ln>
                <a:solidFill>
                  <a:srgbClr val="0070C0"/>
                </a:solidFill>
                <a:effectLst/>
                <a:uLnTx/>
                <a:uFillTx/>
                <a:latin typeface="Calibri" panose="020F0502020204030204"/>
                <a:ea typeface="+mn-ea"/>
                <a:cs typeface="+mn-cs"/>
                <a:sym typeface="Calibri"/>
              </a:rPr>
              <a:t>T-</a:t>
            </a:r>
            <a:r>
              <a:rPr kumimoji="0" lang="en-US" sz="2100" b="1" i="1" u="none" strike="noStrike" kern="0" cap="none" spc="0" normalizeH="0" baseline="0" noProof="0" dirty="0" err="1">
                <a:ln>
                  <a:noFill/>
                </a:ln>
                <a:solidFill>
                  <a:srgbClr val="0070C0"/>
                </a:solidFill>
                <a:effectLst/>
                <a:uLnTx/>
                <a:uFillTx/>
                <a:latin typeface="Calibri" panose="020F0502020204030204"/>
                <a:ea typeface="+mn-ea"/>
                <a:cs typeface="+mn-cs"/>
                <a:sym typeface="Calibri"/>
              </a:rPr>
              <a:t>DXd</a:t>
            </a:r>
            <a:r>
              <a:rPr kumimoji="0" lang="en-US" sz="2100" b="1" i="1" u="none" strike="noStrike" kern="0" cap="none" spc="0" normalizeH="0" baseline="0" noProof="0" dirty="0">
                <a:ln>
                  <a:noFill/>
                </a:ln>
                <a:solidFill>
                  <a:srgbClr val="0070C0"/>
                </a:solidFill>
                <a:effectLst/>
                <a:uLnTx/>
                <a:uFillTx/>
                <a:latin typeface="Calibri" panose="020F0502020204030204"/>
                <a:ea typeface="+mn-ea"/>
                <a:cs typeface="+mn-cs"/>
                <a:sym typeface="Calibri"/>
              </a:rPr>
              <a:t> approved by US FDA for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100" b="1" i="1" u="none" strike="noStrike" kern="0" cap="none" spc="0" normalizeH="0" baseline="0" noProof="0" dirty="0">
                <a:ln>
                  <a:noFill/>
                </a:ln>
                <a:solidFill>
                  <a:srgbClr val="0070C0"/>
                </a:solidFill>
                <a:effectLst/>
                <a:uLnTx/>
                <a:uFillTx/>
                <a:latin typeface="Calibri" panose="020F0502020204030204"/>
                <a:ea typeface="+mn-ea"/>
                <a:cs typeface="+mn-cs"/>
                <a:sym typeface="Calibri"/>
              </a:rPr>
              <a:t>HER2 low MBC in Aug 2022 </a:t>
            </a:r>
            <a:r>
              <a:rPr kumimoji="0" lang="en-US" sz="2100" b="1" i="1" u="none" strike="noStrike" kern="0" cap="none" spc="0" normalizeH="0" baseline="0" noProof="0" dirty="0">
                <a:ln>
                  <a:noFill/>
                </a:ln>
                <a:solidFill>
                  <a:srgbClr val="C00000"/>
                </a:solidFill>
                <a:effectLst/>
                <a:uLnTx/>
                <a:uFillTx/>
                <a:latin typeface="Calibri" panose="020F0502020204030204"/>
                <a:ea typeface="+mn-ea"/>
                <a:cs typeface="+mn-cs"/>
                <a:sym typeface="Calibri"/>
              </a:rPr>
              <a:t>(</a:t>
            </a:r>
            <a:r>
              <a:rPr kumimoji="0" lang="en-US" sz="2100" b="1" i="1" u="sng" strike="noStrike" kern="0" cap="none" spc="0" normalizeH="0" baseline="0" noProof="0" dirty="0">
                <a:ln>
                  <a:noFill/>
                </a:ln>
                <a:solidFill>
                  <a:srgbClr val="C00000"/>
                </a:solidFill>
                <a:effectLst/>
                <a:uLnTx/>
                <a:uFillTx/>
                <a:latin typeface="Calibri" panose="020F0502020204030204"/>
                <a:ea typeface="+mn-ea"/>
                <a:cs typeface="+mn-cs"/>
                <a:sym typeface="Calibri"/>
              </a:rPr>
              <a:t>regardless of HR status</a:t>
            </a:r>
            <a:r>
              <a:rPr kumimoji="0" lang="en-US" sz="2100" b="1" i="1" u="none" strike="noStrike" kern="0" cap="none" spc="0" normalizeH="0" baseline="0" noProof="0" dirty="0">
                <a:ln>
                  <a:noFill/>
                </a:ln>
                <a:solidFill>
                  <a:srgbClr val="C00000"/>
                </a:solidFill>
                <a:effectLst/>
                <a:uLnTx/>
                <a:uFillTx/>
                <a:latin typeface="Calibri" panose="020F0502020204030204"/>
                <a:ea typeface="+mn-ea"/>
                <a:cs typeface="+mn-cs"/>
                <a:sym typeface="Calibri"/>
              </a:rPr>
              <a:t>) </a:t>
            </a:r>
          </a:p>
        </p:txBody>
      </p:sp>
      <p:sp>
        <p:nvSpPr>
          <p:cNvPr id="30" name="Speech Bubble: Rectangle with Corners Rounded 29">
            <a:extLst>
              <a:ext uri="{FF2B5EF4-FFF2-40B4-BE49-F238E27FC236}">
                <a16:creationId xmlns:a16="http://schemas.microsoft.com/office/drawing/2014/main" id="{0F2A0514-DDE3-D70A-6F34-1E9604CF1EC4}"/>
              </a:ext>
            </a:extLst>
          </p:cNvPr>
          <p:cNvSpPr/>
          <p:nvPr/>
        </p:nvSpPr>
        <p:spPr>
          <a:xfrm>
            <a:off x="10269493" y="1329549"/>
            <a:ext cx="1691178" cy="880248"/>
          </a:xfrm>
          <a:prstGeom prst="wedgeRoundRectCallout">
            <a:avLst>
              <a:gd name="adj1" fmla="val -65197"/>
              <a:gd name="adj2" fmla="val 35824"/>
              <a:gd name="adj3" fmla="val 16667"/>
            </a:avLst>
          </a:prstGeom>
          <a:solidFill>
            <a:schemeClr val="accent4">
              <a:lumMod val="20000"/>
              <a:lumOff val="8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Often </a:t>
            </a:r>
            <a:r>
              <a:rPr kumimoji="0" lang="en-US" sz="1800" b="1" i="0" u="none" strike="noStrike" kern="0" cap="none" spc="0" normalizeH="0" baseline="0" noProof="0" dirty="0">
                <a:ln>
                  <a:noFill/>
                </a:ln>
                <a:solidFill>
                  <a:prstClr val="black"/>
                </a:solidFill>
                <a:effectLst/>
                <a:uLnTx/>
                <a:uFillTx/>
                <a:latin typeface="Calibri" panose="020F0502020204030204"/>
                <a:ea typeface="+mn-ea"/>
                <a:cs typeface="+mn-cs"/>
                <a:sym typeface="Calibri"/>
              </a:rPr>
              <a:t>treated </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black"/>
                </a:solidFill>
                <a:effectLst/>
                <a:uLnTx/>
                <a:uFillTx/>
                <a:latin typeface="Calibri" panose="020F0502020204030204"/>
                <a:ea typeface="+mn-ea"/>
                <a:cs typeface="+mn-cs"/>
                <a:sym typeface="Calibri"/>
              </a:rPr>
              <a:t>as TNBC </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in the clinic </a:t>
            </a:r>
          </a:p>
        </p:txBody>
      </p:sp>
    </p:spTree>
    <p:extLst>
      <p:ext uri="{BB962C8B-B14F-4D97-AF65-F5344CB8AC3E}">
        <p14:creationId xmlns:p14="http://schemas.microsoft.com/office/powerpoint/2010/main" val="40824152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1" grpId="0" animBg="1"/>
      <p:bldP spid="24" grpId="0"/>
      <p:bldP spid="28" grpId="0" animBg="1"/>
      <p:bldP spid="29" grpId="0"/>
      <p:bldP spid="36" grpId="0" animBg="1"/>
      <p:bldP spid="38" grpId="0"/>
      <p:bldP spid="39" grpId="0"/>
      <p:bldP spid="2" grpId="0" animBg="1"/>
      <p:bldP spid="11" grpId="0"/>
      <p:bldP spid="14" grpId="0"/>
      <p:bldP spid="15" grpId="0"/>
      <p:bldP spid="17" grpId="0"/>
      <p:bldP spid="18" grpId="0"/>
      <p:bldP spid="20" grpId="0"/>
      <p:bldP spid="3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8AE637-9AE1-AD33-9731-316B00B6A0C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F250D1-B287-73DE-12EC-01657D189F23}"/>
              </a:ext>
            </a:extLst>
          </p:cNvPr>
          <p:cNvSpPr txBox="1"/>
          <p:nvPr/>
        </p:nvSpPr>
        <p:spPr>
          <a:xfrm>
            <a:off x="1765968" y="280474"/>
            <a:ext cx="8881920"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Definitions of PD-1/PD-L1 Inhibitor Ineligible TNBC </a:t>
            </a:r>
          </a:p>
        </p:txBody>
      </p:sp>
      <p:sp>
        <p:nvSpPr>
          <p:cNvPr id="2" name="TextBox 1">
            <a:extLst>
              <a:ext uri="{FF2B5EF4-FFF2-40B4-BE49-F238E27FC236}">
                <a16:creationId xmlns:a16="http://schemas.microsoft.com/office/drawing/2014/main" id="{FCB843BA-4906-9976-4549-FD6B9AA012BF}"/>
              </a:ext>
            </a:extLst>
          </p:cNvPr>
          <p:cNvSpPr txBox="1"/>
          <p:nvPr/>
        </p:nvSpPr>
        <p:spPr>
          <a:xfrm>
            <a:off x="4569443" y="1069848"/>
            <a:ext cx="4369658"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mn-cs"/>
                <a:sym typeface="Calibri"/>
              </a:rPr>
              <a:t>Tumor PD-L1 Positive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mn-cs"/>
                <a:sym typeface="Calibri"/>
              </a:rPr>
              <a:t>but Ineligible for Pembrolizumab</a:t>
            </a:r>
          </a:p>
        </p:txBody>
      </p:sp>
      <p:grpSp>
        <p:nvGrpSpPr>
          <p:cNvPr id="16" name="Group 15">
            <a:extLst>
              <a:ext uri="{FF2B5EF4-FFF2-40B4-BE49-F238E27FC236}">
                <a16:creationId xmlns:a16="http://schemas.microsoft.com/office/drawing/2014/main" id="{6A7E910A-A5C9-21D1-9A7D-EE5FA7615BCC}"/>
              </a:ext>
            </a:extLst>
          </p:cNvPr>
          <p:cNvGrpSpPr/>
          <p:nvPr/>
        </p:nvGrpSpPr>
        <p:grpSpPr>
          <a:xfrm>
            <a:off x="195026" y="1067851"/>
            <a:ext cx="1885708" cy="1816779"/>
            <a:chOff x="195026" y="1067851"/>
            <a:chExt cx="1885708" cy="1816779"/>
          </a:xfrm>
        </p:grpSpPr>
        <p:sp>
          <p:nvSpPr>
            <p:cNvPr id="5" name="TextBox 4">
              <a:extLst>
                <a:ext uri="{FF2B5EF4-FFF2-40B4-BE49-F238E27FC236}">
                  <a16:creationId xmlns:a16="http://schemas.microsoft.com/office/drawing/2014/main" id="{194CF064-977D-8788-5A74-A862E94A4D16}"/>
                </a:ext>
              </a:extLst>
            </p:cNvPr>
            <p:cNvSpPr txBox="1"/>
            <p:nvPr/>
          </p:nvSpPr>
          <p:spPr>
            <a:xfrm>
              <a:off x="195026" y="1067851"/>
              <a:ext cx="1885708"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sym typeface="Calibri"/>
                </a:rPr>
                <a:t>Tumor PD-L1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sym typeface="Calibri"/>
                </a:rPr>
                <a:t>Negative</a:t>
              </a:r>
            </a:p>
          </p:txBody>
        </p:sp>
        <p:sp>
          <p:nvSpPr>
            <p:cNvPr id="3" name="TextBox 2">
              <a:extLst>
                <a:ext uri="{FF2B5EF4-FFF2-40B4-BE49-F238E27FC236}">
                  <a16:creationId xmlns:a16="http://schemas.microsoft.com/office/drawing/2014/main" id="{DF91B3CD-C1E2-7CE3-3336-1A8F5F676630}"/>
                </a:ext>
              </a:extLst>
            </p:cNvPr>
            <p:cNvSpPr txBox="1"/>
            <p:nvPr/>
          </p:nvSpPr>
          <p:spPr>
            <a:xfrm>
              <a:off x="311229" y="2145966"/>
              <a:ext cx="1510862"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CPS &lt;10*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(Dako 22C3)</a:t>
              </a:r>
            </a:p>
          </p:txBody>
        </p:sp>
      </p:grpSp>
      <p:grpSp>
        <p:nvGrpSpPr>
          <p:cNvPr id="18" name="Group 17">
            <a:extLst>
              <a:ext uri="{FF2B5EF4-FFF2-40B4-BE49-F238E27FC236}">
                <a16:creationId xmlns:a16="http://schemas.microsoft.com/office/drawing/2014/main" id="{0BFA730D-427A-3CC2-A41C-BD6FD27B19E0}"/>
              </a:ext>
            </a:extLst>
          </p:cNvPr>
          <p:cNvGrpSpPr/>
          <p:nvPr/>
        </p:nvGrpSpPr>
        <p:grpSpPr>
          <a:xfrm>
            <a:off x="6148999" y="2148840"/>
            <a:ext cx="2204772" cy="2352473"/>
            <a:chOff x="6524385" y="2148840"/>
            <a:chExt cx="2204772" cy="2352473"/>
          </a:xfrm>
        </p:grpSpPr>
        <p:sp>
          <p:nvSpPr>
            <p:cNvPr id="10" name="TextBox 9">
              <a:extLst>
                <a:ext uri="{FF2B5EF4-FFF2-40B4-BE49-F238E27FC236}">
                  <a16:creationId xmlns:a16="http://schemas.microsoft.com/office/drawing/2014/main" id="{3A682BD0-2E4F-AFAC-367A-BAC0C21EB6DB}"/>
                </a:ext>
              </a:extLst>
            </p:cNvPr>
            <p:cNvSpPr txBox="1"/>
            <p:nvPr/>
          </p:nvSpPr>
          <p:spPr>
            <a:xfrm>
              <a:off x="6798384" y="2148840"/>
              <a:ext cx="1735027"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err="1">
                  <a:ln>
                    <a:noFill/>
                  </a:ln>
                  <a:solidFill>
                    <a:srgbClr val="7030A0"/>
                  </a:solidFill>
                  <a:effectLst/>
                  <a:uLnTx/>
                  <a:uFillTx/>
                  <a:latin typeface="Calibri" panose="020F0502020204030204"/>
                  <a:ea typeface="+mn-ea"/>
                  <a:cs typeface="+mn-cs"/>
                  <a:sym typeface="Calibri"/>
                </a:rPr>
                <a:t>Oncologically</a:t>
              </a:r>
              <a:r>
                <a:rPr kumimoji="0" lang="en-US" sz="2100" b="1" i="0" u="none" strike="noStrike" kern="1200" cap="none" spc="0" normalizeH="0" baseline="0" noProof="0" dirty="0">
                  <a:ln>
                    <a:noFill/>
                  </a:ln>
                  <a:solidFill>
                    <a:srgbClr val="7030A0"/>
                  </a:solidFill>
                  <a:effectLst/>
                  <a:uLnTx/>
                  <a:uFillTx/>
                  <a:latin typeface="Calibri" panose="020F0502020204030204"/>
                  <a:ea typeface="+mn-ea"/>
                  <a:cs typeface="+mn-cs"/>
                  <a:sym typeface="Calibri"/>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7030A0"/>
                  </a:solidFill>
                  <a:effectLst/>
                  <a:uLnTx/>
                  <a:uFillTx/>
                  <a:latin typeface="Calibri" panose="020F0502020204030204"/>
                  <a:ea typeface="+mn-ea"/>
                  <a:cs typeface="+mn-cs"/>
                  <a:sym typeface="Calibri"/>
                </a:rPr>
                <a:t>unsuitable</a:t>
              </a:r>
            </a:p>
          </p:txBody>
        </p:sp>
        <p:sp>
          <p:nvSpPr>
            <p:cNvPr id="11" name="TextBox 10">
              <a:extLst>
                <a:ext uri="{FF2B5EF4-FFF2-40B4-BE49-F238E27FC236}">
                  <a16:creationId xmlns:a16="http://schemas.microsoft.com/office/drawing/2014/main" id="{A4BBF732-6A73-1E8C-E3D7-B01B9F5C0A4F}"/>
                </a:ext>
              </a:extLst>
            </p:cNvPr>
            <p:cNvSpPr txBox="1"/>
            <p:nvPr/>
          </p:nvSpPr>
          <p:spPr>
            <a:xfrm>
              <a:off x="6524385" y="3300984"/>
              <a:ext cx="2204772"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Relapse &lt;6-12 months of prior (neo)adjuvant pembrolizumab</a:t>
              </a:r>
            </a:p>
          </p:txBody>
        </p:sp>
      </p:grpSp>
      <p:grpSp>
        <p:nvGrpSpPr>
          <p:cNvPr id="19" name="Group 18">
            <a:extLst>
              <a:ext uri="{FF2B5EF4-FFF2-40B4-BE49-F238E27FC236}">
                <a16:creationId xmlns:a16="http://schemas.microsoft.com/office/drawing/2014/main" id="{BD57C385-E5FA-5C9F-8CA4-306D400ADAEB}"/>
              </a:ext>
            </a:extLst>
          </p:cNvPr>
          <p:cNvGrpSpPr/>
          <p:nvPr/>
        </p:nvGrpSpPr>
        <p:grpSpPr>
          <a:xfrm>
            <a:off x="10022229" y="1069848"/>
            <a:ext cx="2204772" cy="1725323"/>
            <a:chOff x="10022229" y="1069848"/>
            <a:chExt cx="2204772" cy="1725323"/>
          </a:xfrm>
        </p:grpSpPr>
        <p:sp>
          <p:nvSpPr>
            <p:cNvPr id="14" name="TextBox 13">
              <a:extLst>
                <a:ext uri="{FF2B5EF4-FFF2-40B4-BE49-F238E27FC236}">
                  <a16:creationId xmlns:a16="http://schemas.microsoft.com/office/drawing/2014/main" id="{DD2E3EFA-D318-AB58-7245-CB18495510D8}"/>
                </a:ext>
              </a:extLst>
            </p:cNvPr>
            <p:cNvSpPr txBox="1"/>
            <p:nvPr/>
          </p:nvSpPr>
          <p:spPr>
            <a:xfrm>
              <a:off x="10022229" y="2148840"/>
              <a:ext cx="220477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Tissue not available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Test not available </a:t>
              </a:r>
            </a:p>
          </p:txBody>
        </p:sp>
        <p:sp>
          <p:nvSpPr>
            <p:cNvPr id="15" name="TextBox 14">
              <a:extLst>
                <a:ext uri="{FF2B5EF4-FFF2-40B4-BE49-F238E27FC236}">
                  <a16:creationId xmlns:a16="http://schemas.microsoft.com/office/drawing/2014/main" id="{D05AEC85-0444-AF12-3542-17EB39F800A0}"/>
                </a:ext>
              </a:extLst>
            </p:cNvPr>
            <p:cNvSpPr txBox="1"/>
            <p:nvPr/>
          </p:nvSpPr>
          <p:spPr>
            <a:xfrm>
              <a:off x="10339493" y="1069848"/>
              <a:ext cx="1563440"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C000">
                      <a:lumMod val="50000"/>
                    </a:srgbClr>
                  </a:solidFill>
                  <a:effectLst/>
                  <a:uLnTx/>
                  <a:uFillTx/>
                  <a:latin typeface="Calibri" panose="020F0502020204030204"/>
                  <a:ea typeface="+mn-ea"/>
                  <a:cs typeface="+mn-cs"/>
                  <a:sym typeface="Calibri"/>
                </a:rPr>
                <a:t>PD-L1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C000">
                      <a:lumMod val="50000"/>
                    </a:srgbClr>
                  </a:solidFill>
                  <a:effectLst/>
                  <a:uLnTx/>
                  <a:uFillTx/>
                  <a:latin typeface="Calibri" panose="020F0502020204030204"/>
                  <a:ea typeface="+mn-ea"/>
                  <a:cs typeface="+mn-cs"/>
                  <a:sym typeface="Calibri"/>
                </a:rPr>
                <a:t>not tested </a:t>
              </a:r>
            </a:p>
          </p:txBody>
        </p:sp>
      </p:grpSp>
      <p:grpSp>
        <p:nvGrpSpPr>
          <p:cNvPr id="27" name="Group 26">
            <a:extLst>
              <a:ext uri="{FF2B5EF4-FFF2-40B4-BE49-F238E27FC236}">
                <a16:creationId xmlns:a16="http://schemas.microsoft.com/office/drawing/2014/main" id="{25E89384-E31D-BD7E-13DF-7E12ADEB52A2}"/>
              </a:ext>
            </a:extLst>
          </p:cNvPr>
          <p:cNvGrpSpPr/>
          <p:nvPr/>
        </p:nvGrpSpPr>
        <p:grpSpPr>
          <a:xfrm>
            <a:off x="1956090" y="2152416"/>
            <a:ext cx="4437594" cy="2071898"/>
            <a:chOff x="1956090" y="2152416"/>
            <a:chExt cx="4437594" cy="2071898"/>
          </a:xfrm>
        </p:grpSpPr>
        <p:grpSp>
          <p:nvGrpSpPr>
            <p:cNvPr id="17" name="Group 16">
              <a:extLst>
                <a:ext uri="{FF2B5EF4-FFF2-40B4-BE49-F238E27FC236}">
                  <a16:creationId xmlns:a16="http://schemas.microsoft.com/office/drawing/2014/main" id="{B4418E63-44F4-30A2-C734-A2F4E68FE57E}"/>
                </a:ext>
              </a:extLst>
            </p:cNvPr>
            <p:cNvGrpSpPr/>
            <p:nvPr/>
          </p:nvGrpSpPr>
          <p:grpSpPr>
            <a:xfrm>
              <a:off x="1956090" y="2152416"/>
              <a:ext cx="4437594" cy="2071898"/>
              <a:chOff x="2187097" y="2152416"/>
              <a:chExt cx="4437594" cy="2071898"/>
            </a:xfrm>
          </p:grpSpPr>
          <p:sp>
            <p:nvSpPr>
              <p:cNvPr id="6" name="TextBox 5">
                <a:extLst>
                  <a:ext uri="{FF2B5EF4-FFF2-40B4-BE49-F238E27FC236}">
                    <a16:creationId xmlns:a16="http://schemas.microsoft.com/office/drawing/2014/main" id="{30EF35B3-5154-D8CA-2274-4340B7BFF53C}"/>
                  </a:ext>
                </a:extLst>
              </p:cNvPr>
              <p:cNvSpPr txBox="1"/>
              <p:nvPr/>
            </p:nvSpPr>
            <p:spPr>
              <a:xfrm>
                <a:off x="3473791" y="2152416"/>
                <a:ext cx="1990160"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sym typeface="Calibri"/>
                  </a:rPr>
                  <a:t>Medically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sym typeface="Calibri"/>
                  </a:rPr>
                  <a:t>contraindicated </a:t>
                </a:r>
              </a:p>
            </p:txBody>
          </p:sp>
          <p:sp>
            <p:nvSpPr>
              <p:cNvPr id="7" name="TextBox 6">
                <a:extLst>
                  <a:ext uri="{FF2B5EF4-FFF2-40B4-BE49-F238E27FC236}">
                    <a16:creationId xmlns:a16="http://schemas.microsoft.com/office/drawing/2014/main" id="{A862A961-545D-61AD-47B9-C1A623AF58FD}"/>
                  </a:ext>
                </a:extLst>
              </p:cNvPr>
              <p:cNvSpPr txBox="1"/>
              <p:nvPr/>
            </p:nvSpPr>
            <p:spPr>
              <a:xfrm>
                <a:off x="2187097" y="3298622"/>
                <a:ext cx="1460022"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Active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autoimmune diseases </a:t>
                </a:r>
              </a:p>
            </p:txBody>
          </p:sp>
          <p:sp>
            <p:nvSpPr>
              <p:cNvPr id="8" name="TextBox 7">
                <a:extLst>
                  <a:ext uri="{FF2B5EF4-FFF2-40B4-BE49-F238E27FC236}">
                    <a16:creationId xmlns:a16="http://schemas.microsoft.com/office/drawing/2014/main" id="{3DACEF95-710B-1A0C-CA47-3AED7A082332}"/>
                  </a:ext>
                </a:extLst>
              </p:cNvPr>
              <p:cNvSpPr txBox="1"/>
              <p:nvPr/>
            </p:nvSpPr>
            <p:spPr>
              <a:xfrm>
                <a:off x="3562827" y="3300984"/>
                <a:ext cx="1460022"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Chronic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steroid use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(high dose)</a:t>
                </a:r>
              </a:p>
            </p:txBody>
          </p:sp>
          <p:sp>
            <p:nvSpPr>
              <p:cNvPr id="9" name="TextBox 8">
                <a:extLst>
                  <a:ext uri="{FF2B5EF4-FFF2-40B4-BE49-F238E27FC236}">
                    <a16:creationId xmlns:a16="http://schemas.microsoft.com/office/drawing/2014/main" id="{78EBB27D-786D-159A-576F-4F85FF009D89}"/>
                  </a:ext>
                </a:extLst>
              </p:cNvPr>
              <p:cNvSpPr txBox="1"/>
              <p:nvPr/>
            </p:nvSpPr>
            <p:spPr>
              <a:xfrm>
                <a:off x="4933765" y="3300984"/>
                <a:ext cx="169092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Toxicity / Allergy to prior pembrolizumab </a:t>
                </a:r>
              </a:p>
            </p:txBody>
          </p:sp>
        </p:grpSp>
        <p:sp>
          <p:nvSpPr>
            <p:cNvPr id="24" name="Right Bracket 23">
              <a:extLst>
                <a:ext uri="{FF2B5EF4-FFF2-40B4-BE49-F238E27FC236}">
                  <a16:creationId xmlns:a16="http://schemas.microsoft.com/office/drawing/2014/main" id="{760D2CC6-C0C6-665A-CC35-24CF730D7AF1}"/>
                </a:ext>
              </a:extLst>
            </p:cNvPr>
            <p:cNvSpPr/>
            <p:nvPr/>
          </p:nvSpPr>
          <p:spPr>
            <a:xfrm rot="16200000">
              <a:off x="4255359" y="1826802"/>
              <a:ext cx="45719" cy="2743200"/>
            </a:xfrm>
            <a:prstGeom prst="rightBracket">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endParaRPr>
            </a:p>
          </p:txBody>
        </p:sp>
      </p:grpSp>
      <p:grpSp>
        <p:nvGrpSpPr>
          <p:cNvPr id="26" name="Group 25">
            <a:extLst>
              <a:ext uri="{FF2B5EF4-FFF2-40B4-BE49-F238E27FC236}">
                <a16:creationId xmlns:a16="http://schemas.microsoft.com/office/drawing/2014/main" id="{2F7C2258-FEC5-D542-1436-EFBF6E0CB1D8}"/>
              </a:ext>
            </a:extLst>
          </p:cNvPr>
          <p:cNvGrpSpPr/>
          <p:nvPr/>
        </p:nvGrpSpPr>
        <p:grpSpPr>
          <a:xfrm>
            <a:off x="4542677" y="1980567"/>
            <a:ext cx="5476175" cy="904063"/>
            <a:chOff x="4542677" y="1980567"/>
            <a:chExt cx="5476175" cy="904063"/>
          </a:xfrm>
        </p:grpSpPr>
        <p:sp>
          <p:nvSpPr>
            <p:cNvPr id="12" name="TextBox 11">
              <a:extLst>
                <a:ext uri="{FF2B5EF4-FFF2-40B4-BE49-F238E27FC236}">
                  <a16:creationId xmlns:a16="http://schemas.microsoft.com/office/drawing/2014/main" id="{A2CE7C4E-F6AE-61FE-6F31-1AD99D61E94D}"/>
                </a:ext>
              </a:extLst>
            </p:cNvPr>
            <p:cNvSpPr txBox="1"/>
            <p:nvPr/>
          </p:nvSpPr>
          <p:spPr>
            <a:xfrm>
              <a:off x="8179117" y="2145966"/>
              <a:ext cx="1839735"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sym typeface="Calibri"/>
                </a:rPr>
                <a:t>Unaffordable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sym typeface="Calibri"/>
                </a:rPr>
                <a:t>Inaccessible</a:t>
              </a:r>
            </a:p>
          </p:txBody>
        </p:sp>
        <p:sp>
          <p:nvSpPr>
            <p:cNvPr id="25" name="Right Bracket 24">
              <a:extLst>
                <a:ext uri="{FF2B5EF4-FFF2-40B4-BE49-F238E27FC236}">
                  <a16:creationId xmlns:a16="http://schemas.microsoft.com/office/drawing/2014/main" id="{9842F5FF-56C0-841B-FD25-36E329E9F39D}"/>
                </a:ext>
              </a:extLst>
            </p:cNvPr>
            <p:cNvSpPr/>
            <p:nvPr/>
          </p:nvSpPr>
          <p:spPr>
            <a:xfrm rot="16200000">
              <a:off x="6805817" y="-282573"/>
              <a:ext cx="45719" cy="4572000"/>
            </a:xfrm>
            <a:prstGeom prst="rightBracket">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endParaRPr>
            </a:p>
          </p:txBody>
        </p:sp>
      </p:grpSp>
      <p:grpSp>
        <p:nvGrpSpPr>
          <p:cNvPr id="33" name="Group 32">
            <a:extLst>
              <a:ext uri="{FF2B5EF4-FFF2-40B4-BE49-F238E27FC236}">
                <a16:creationId xmlns:a16="http://schemas.microsoft.com/office/drawing/2014/main" id="{AE1BFF74-C3AF-50EE-D73C-3C9293EF7349}"/>
              </a:ext>
            </a:extLst>
          </p:cNvPr>
          <p:cNvGrpSpPr/>
          <p:nvPr/>
        </p:nvGrpSpPr>
        <p:grpSpPr>
          <a:xfrm>
            <a:off x="2169872" y="4869074"/>
            <a:ext cx="9692640" cy="548639"/>
            <a:chOff x="2169872" y="4869074"/>
            <a:chExt cx="9692640" cy="548639"/>
          </a:xfrm>
        </p:grpSpPr>
        <p:sp>
          <p:nvSpPr>
            <p:cNvPr id="20" name="TextBox 19">
              <a:extLst>
                <a:ext uri="{FF2B5EF4-FFF2-40B4-BE49-F238E27FC236}">
                  <a16:creationId xmlns:a16="http://schemas.microsoft.com/office/drawing/2014/main" id="{7F84D519-F4EB-8942-26C2-CAC51D2901F7}"/>
                </a:ext>
              </a:extLst>
            </p:cNvPr>
            <p:cNvSpPr txBox="1"/>
            <p:nvPr/>
          </p:nvSpPr>
          <p:spPr>
            <a:xfrm>
              <a:off x="6492222" y="4956048"/>
              <a:ext cx="95250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sym typeface="Symbol" panose="05050102010706020507" pitchFamily="18" charset="2"/>
                </a:rPr>
                <a:t></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10% </a:t>
              </a:r>
            </a:p>
          </p:txBody>
        </p:sp>
        <p:sp>
          <p:nvSpPr>
            <p:cNvPr id="29" name="Right Bracket 28">
              <a:extLst>
                <a:ext uri="{FF2B5EF4-FFF2-40B4-BE49-F238E27FC236}">
                  <a16:creationId xmlns:a16="http://schemas.microsoft.com/office/drawing/2014/main" id="{EDD112BA-02E8-3CB7-659C-E8CC990B1B71}"/>
                </a:ext>
              </a:extLst>
            </p:cNvPr>
            <p:cNvSpPr/>
            <p:nvPr/>
          </p:nvSpPr>
          <p:spPr>
            <a:xfrm rot="5400000">
              <a:off x="6993332" y="45614"/>
              <a:ext cx="45719" cy="9692640"/>
            </a:xfrm>
            <a:prstGeom prst="rightBracket">
              <a:avLst/>
            </a:prstGeom>
            <a:ln w="38100">
              <a:solidFill>
                <a:schemeClr val="accent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endParaRPr>
            </a:p>
          </p:txBody>
        </p:sp>
      </p:grpSp>
      <p:grpSp>
        <p:nvGrpSpPr>
          <p:cNvPr id="32" name="Group 31">
            <a:extLst>
              <a:ext uri="{FF2B5EF4-FFF2-40B4-BE49-F238E27FC236}">
                <a16:creationId xmlns:a16="http://schemas.microsoft.com/office/drawing/2014/main" id="{95B55A23-7699-1CBC-BF9C-ED7DEB1FBAEB}"/>
              </a:ext>
            </a:extLst>
          </p:cNvPr>
          <p:cNvGrpSpPr/>
          <p:nvPr/>
        </p:nvGrpSpPr>
        <p:grpSpPr>
          <a:xfrm>
            <a:off x="306261" y="4869074"/>
            <a:ext cx="1645920" cy="550599"/>
            <a:chOff x="589725" y="4869074"/>
            <a:chExt cx="1645920" cy="550599"/>
          </a:xfrm>
        </p:grpSpPr>
        <p:sp>
          <p:nvSpPr>
            <p:cNvPr id="13" name="TextBox 12">
              <a:extLst>
                <a:ext uri="{FF2B5EF4-FFF2-40B4-BE49-F238E27FC236}">
                  <a16:creationId xmlns:a16="http://schemas.microsoft.com/office/drawing/2014/main" id="{2681AD22-4506-6C69-4458-6046DC70331A}"/>
                </a:ext>
              </a:extLst>
            </p:cNvPr>
            <p:cNvSpPr txBox="1"/>
            <p:nvPr/>
          </p:nvSpPr>
          <p:spPr>
            <a:xfrm>
              <a:off x="925002" y="4958008"/>
              <a:ext cx="95250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sym typeface="Symbol" panose="05050102010706020507" pitchFamily="18" charset="2"/>
                </a:rPr>
                <a:t></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sym typeface="Calibri"/>
                </a:rPr>
                <a:t>60% </a:t>
              </a:r>
            </a:p>
          </p:txBody>
        </p:sp>
        <p:sp>
          <p:nvSpPr>
            <p:cNvPr id="30" name="Right Bracket 29">
              <a:extLst>
                <a:ext uri="{FF2B5EF4-FFF2-40B4-BE49-F238E27FC236}">
                  <a16:creationId xmlns:a16="http://schemas.microsoft.com/office/drawing/2014/main" id="{C771557D-7698-54CE-6E26-0A36EA5B9720}"/>
                </a:ext>
              </a:extLst>
            </p:cNvPr>
            <p:cNvSpPr/>
            <p:nvPr/>
          </p:nvSpPr>
          <p:spPr>
            <a:xfrm rot="5400000">
              <a:off x="1389825" y="4068974"/>
              <a:ext cx="45719" cy="1645920"/>
            </a:xfrm>
            <a:prstGeom prst="rightBracket">
              <a:avLst/>
            </a:prstGeom>
            <a:ln w="38100">
              <a:solidFill>
                <a:schemeClr val="accent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sym typeface="Calibri"/>
              </a:endParaRPr>
            </a:p>
          </p:txBody>
        </p:sp>
      </p:grpSp>
      <p:sp>
        <p:nvSpPr>
          <p:cNvPr id="31" name="TextBox 30">
            <a:extLst>
              <a:ext uri="{FF2B5EF4-FFF2-40B4-BE49-F238E27FC236}">
                <a16:creationId xmlns:a16="http://schemas.microsoft.com/office/drawing/2014/main" id="{1619E76D-A3AD-8D68-4FC9-3E7DADEFABC3}"/>
              </a:ext>
            </a:extLst>
          </p:cNvPr>
          <p:cNvSpPr txBox="1"/>
          <p:nvPr/>
        </p:nvSpPr>
        <p:spPr>
          <a:xfrm>
            <a:off x="2418055" y="5545177"/>
            <a:ext cx="7839198"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sym typeface="Calibri"/>
              </a:rPr>
              <a:t>Overall </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sym typeface="Symbol" panose="05050102010706020507" pitchFamily="18" charset="2"/>
              </a:rPr>
              <a:t>7</a:t>
            </a:r>
            <a:r>
              <a:rPr kumimoji="0" lang="en-US" sz="2400" b="1" i="1" u="none" strike="noStrike" kern="1200" cap="none" spc="0" normalizeH="0" baseline="0" noProof="0" dirty="0">
                <a:ln>
                  <a:noFill/>
                </a:ln>
                <a:solidFill>
                  <a:srgbClr val="C00000"/>
                </a:solidFill>
                <a:effectLst/>
                <a:uLnTx/>
                <a:uFillTx/>
                <a:latin typeface="Calibri" panose="020F0502020204030204"/>
                <a:ea typeface="+mn-ea"/>
                <a:cs typeface="+mn-cs"/>
                <a:sym typeface="Calibri"/>
              </a:rPr>
              <a:t>0% TNBC patients: PD-1/PD-L1 inhibitor ineligible  </a:t>
            </a:r>
          </a:p>
        </p:txBody>
      </p:sp>
      <p:sp>
        <p:nvSpPr>
          <p:cNvPr id="21" name="TextBox 20">
            <a:extLst>
              <a:ext uri="{FF2B5EF4-FFF2-40B4-BE49-F238E27FC236}">
                <a16:creationId xmlns:a16="http://schemas.microsoft.com/office/drawing/2014/main" id="{4DB3D514-67C2-13F5-526B-46B4B4503497}"/>
              </a:ext>
            </a:extLst>
          </p:cNvPr>
          <p:cNvSpPr txBox="1"/>
          <p:nvPr/>
        </p:nvSpPr>
        <p:spPr>
          <a:xfrm>
            <a:off x="17192" y="6045806"/>
            <a:ext cx="6125780" cy="7232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1" u="none" strike="noStrike" kern="1200" cap="none" spc="0" normalizeH="0" baseline="0" noProof="0" dirty="0">
                <a:ln>
                  <a:noFill/>
                </a:ln>
                <a:solidFill>
                  <a:prstClr val="black"/>
                </a:solidFill>
                <a:effectLst/>
                <a:uLnTx/>
                <a:uFillTx/>
                <a:latin typeface="Calibri" panose="020F0502020204030204"/>
                <a:ea typeface="+mn-ea"/>
                <a:cs typeface="+mn-cs"/>
                <a:sym typeface="Calibri"/>
              </a:rPr>
              <a:t>*For pembrolizumab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1" u="sng" strike="noStrike" kern="1200" cap="none" spc="0" normalizeH="0" baseline="0" noProof="0" dirty="0">
                <a:ln>
                  <a:noFill/>
                </a:ln>
                <a:solidFill>
                  <a:prstClr val="black"/>
                </a:solidFill>
                <a:effectLst/>
                <a:uLnTx/>
                <a:uFillTx/>
                <a:latin typeface="Calibri" panose="020F0502020204030204"/>
                <a:ea typeface="+mn-ea"/>
                <a:cs typeface="+mn-cs"/>
                <a:sym typeface="Calibri"/>
              </a:rPr>
              <a:t>Eligibility for Atezolizumab (approved by EMA):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1" u="none" strike="noStrike" kern="1200" cap="none" spc="0" normalizeH="0" baseline="0" noProof="0" dirty="0">
                <a:ln>
                  <a:noFill/>
                </a:ln>
                <a:solidFill>
                  <a:prstClr val="black"/>
                </a:solidFill>
                <a:effectLst/>
                <a:uLnTx/>
                <a:uFillTx/>
                <a:latin typeface="Calibri" panose="020F0502020204030204"/>
                <a:ea typeface="+mn-ea"/>
                <a:cs typeface="+mn-cs"/>
                <a:sym typeface="Calibri"/>
              </a:rPr>
              <a:t>Tumor PD-L1+ (PD-L1 expression on tumor infiltrating immune cells [IC] ≥1% with SP142) </a:t>
            </a:r>
          </a:p>
        </p:txBody>
      </p:sp>
      <p:sp>
        <p:nvSpPr>
          <p:cNvPr id="22" name="TextBox 21">
            <a:extLst>
              <a:ext uri="{FF2B5EF4-FFF2-40B4-BE49-F238E27FC236}">
                <a16:creationId xmlns:a16="http://schemas.microsoft.com/office/drawing/2014/main" id="{84F13105-1C5A-AC9A-15D4-1AC08755FC7D}"/>
              </a:ext>
            </a:extLst>
          </p:cNvPr>
          <p:cNvSpPr txBox="1"/>
          <p:nvPr/>
        </p:nvSpPr>
        <p:spPr>
          <a:xfrm>
            <a:off x="8939101" y="6399749"/>
            <a:ext cx="3051672" cy="369332"/>
          </a:xfrm>
          <a:prstGeom prst="rect">
            <a:avLst/>
          </a:prstGeom>
          <a:noFill/>
        </p:spPr>
        <p:txBody>
          <a:bodyPr wrap="squar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Slide courtesy Dr Lee Soo Chin</a:t>
            </a:r>
          </a:p>
        </p:txBody>
      </p:sp>
    </p:spTree>
    <p:extLst>
      <p:ext uri="{BB962C8B-B14F-4D97-AF65-F5344CB8AC3E}">
        <p14:creationId xmlns:p14="http://schemas.microsoft.com/office/powerpoint/2010/main" val="35200414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F5FDDA-D0B3-63D7-20AB-A57642FF699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5EA4C6C-AF61-DC65-44FD-A25638522624}"/>
              </a:ext>
            </a:extLst>
          </p:cNvPr>
          <p:cNvSpPr/>
          <p:nvPr/>
        </p:nvSpPr>
        <p:spPr>
          <a:xfrm>
            <a:off x="10576193" y="5992775"/>
            <a:ext cx="1615807" cy="86522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sym typeface="Calibri"/>
            </a:endParaRPr>
          </a:p>
        </p:txBody>
      </p:sp>
      <p:sp>
        <p:nvSpPr>
          <p:cNvPr id="31" name="TextBox 30">
            <a:extLst>
              <a:ext uri="{FF2B5EF4-FFF2-40B4-BE49-F238E27FC236}">
                <a16:creationId xmlns:a16="http://schemas.microsoft.com/office/drawing/2014/main" id="{BC9C4CDE-6CFB-900A-4B05-E6BE0AEA8381}"/>
              </a:ext>
            </a:extLst>
          </p:cNvPr>
          <p:cNvSpPr txBox="1"/>
          <p:nvPr/>
        </p:nvSpPr>
        <p:spPr>
          <a:xfrm>
            <a:off x="1281621" y="61043"/>
            <a:ext cx="9789796" cy="1000274"/>
          </a:xfrm>
          <a:prstGeom prst="rect">
            <a:avLst/>
          </a:prstGeom>
          <a:noFill/>
        </p:spPr>
        <p:txBody>
          <a:bodyPr wrap="none" rtlCol="0">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Moving ADCs into </a:t>
            </a:r>
            <a:r>
              <a:rPr kumimoji="0" lang="en-US" sz="3200" b="1" i="0" u="sng" strike="noStrike" kern="0" cap="none" spc="0" normalizeH="0" baseline="0" noProof="0" dirty="0">
                <a:ln>
                  <a:noFill/>
                </a:ln>
                <a:solidFill>
                  <a:srgbClr val="000000"/>
                </a:solidFill>
                <a:effectLst/>
                <a:uLnTx/>
                <a:uFillTx/>
                <a:latin typeface="Calibri" panose="020F0502020204030204"/>
                <a:ea typeface="+mn-ea"/>
                <a:cs typeface="+mn-cs"/>
                <a:sym typeface="Calibri"/>
              </a:rPr>
              <a:t>1</a:t>
            </a:r>
            <a:r>
              <a:rPr kumimoji="0" lang="en-US" sz="3200" b="1" i="0" u="sng" strike="noStrike" kern="0" cap="none" spc="0" normalizeH="0" baseline="30000" noProof="0" dirty="0">
                <a:ln>
                  <a:noFill/>
                </a:ln>
                <a:solidFill>
                  <a:srgbClr val="000000"/>
                </a:solidFill>
                <a:effectLst/>
                <a:uLnTx/>
                <a:uFillTx/>
                <a:latin typeface="Calibri" panose="020F0502020204030204"/>
                <a:ea typeface="+mn-ea"/>
                <a:cs typeface="+mn-cs"/>
                <a:sym typeface="Calibri"/>
              </a:rPr>
              <a:t>st</a:t>
            </a:r>
            <a:r>
              <a:rPr kumimoji="0" lang="en-US" sz="3200" b="1" i="0" u="sng" strike="noStrike" kern="0" cap="none" spc="0" normalizeH="0" baseline="0" noProof="0" dirty="0">
                <a:ln>
                  <a:noFill/>
                </a:ln>
                <a:solidFill>
                  <a:srgbClr val="000000"/>
                </a:solidFill>
                <a:effectLst/>
                <a:uLnTx/>
                <a:uFillTx/>
                <a:latin typeface="Calibri" panose="020F0502020204030204"/>
                <a:ea typeface="+mn-ea"/>
                <a:cs typeface="+mn-cs"/>
                <a:sym typeface="Calibri"/>
              </a:rPr>
              <a:t> line Chemotherapy</a:t>
            </a: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 in </a:t>
            </a:r>
            <a:r>
              <a:rPr kumimoji="0" lang="en-US" sz="3200" b="1" i="0" u="none" strike="noStrike" kern="0" cap="none" spc="0" normalizeH="0" baseline="0" noProof="0" dirty="0">
                <a:ln>
                  <a:noFill/>
                </a:ln>
                <a:solidFill>
                  <a:srgbClr val="7030A0"/>
                </a:solidFill>
                <a:effectLst/>
                <a:uLnTx/>
                <a:uFillTx/>
                <a:latin typeface="Calibri" panose="020F0502020204030204"/>
                <a:ea typeface="+mn-ea"/>
                <a:cs typeface="+mn-cs"/>
                <a:sym typeface="Calibri"/>
              </a:rPr>
              <a:t>TNBC</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2700" b="1" i="1" u="none" strike="noStrike" kern="0" cap="none" spc="0" normalizeH="0" baseline="0" noProof="0" dirty="0">
                <a:ln>
                  <a:noFill/>
                </a:ln>
                <a:solidFill>
                  <a:srgbClr val="0070C0"/>
                </a:solidFill>
                <a:effectLst/>
                <a:uLnTx/>
                <a:uFillTx/>
                <a:latin typeface="Calibri" panose="020F0502020204030204"/>
                <a:ea typeface="+mn-ea"/>
                <a:cs typeface="+mn-cs"/>
                <a:sym typeface="Calibri"/>
              </a:rPr>
              <a:t>Positive Readout from Several Randomized Trials in the Past Year!</a:t>
            </a:r>
          </a:p>
        </p:txBody>
      </p:sp>
      <p:grpSp>
        <p:nvGrpSpPr>
          <p:cNvPr id="27" name="Group 26">
            <a:extLst>
              <a:ext uri="{FF2B5EF4-FFF2-40B4-BE49-F238E27FC236}">
                <a16:creationId xmlns:a16="http://schemas.microsoft.com/office/drawing/2014/main" id="{683E943A-55E0-E3C8-A1BE-855A396F19E1}"/>
              </a:ext>
            </a:extLst>
          </p:cNvPr>
          <p:cNvGrpSpPr/>
          <p:nvPr/>
        </p:nvGrpSpPr>
        <p:grpSpPr>
          <a:xfrm>
            <a:off x="5797296" y="4241806"/>
            <a:ext cx="6236208" cy="2484395"/>
            <a:chOff x="5797296" y="4112692"/>
            <a:chExt cx="6236208" cy="2484395"/>
          </a:xfrm>
        </p:grpSpPr>
        <p:sp>
          <p:nvSpPr>
            <p:cNvPr id="4" name="Text Box 11">
              <a:extLst>
                <a:ext uri="{FF2B5EF4-FFF2-40B4-BE49-F238E27FC236}">
                  <a16:creationId xmlns:a16="http://schemas.microsoft.com/office/drawing/2014/main" id="{E7963C23-49F6-26D3-1708-FBD5348A2CF0}"/>
                </a:ext>
              </a:extLst>
            </p:cNvPr>
            <p:cNvSpPr txBox="1">
              <a:spLocks noChangeArrowheads="1"/>
            </p:cNvSpPr>
            <p:nvPr/>
          </p:nvSpPr>
          <p:spPr bwMode="auto">
            <a:xfrm>
              <a:off x="5815584" y="4112692"/>
              <a:ext cx="5898595"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rgbClr val="CCFFFF"/>
                  </a:solidFill>
                  <a:latin typeface="Calibri" pitchFamily="34" charset="0"/>
                  <a:cs typeface="Arial" charset="0"/>
                </a:defRPr>
              </a:lvl1pPr>
              <a:lvl2pPr marL="742950" indent="-285750">
                <a:defRPr sz="2400">
                  <a:solidFill>
                    <a:srgbClr val="CCFFFF"/>
                  </a:solidFill>
                  <a:latin typeface="Calibri" pitchFamily="34" charset="0"/>
                  <a:cs typeface="Arial" charset="0"/>
                </a:defRPr>
              </a:lvl2pPr>
              <a:lvl3pPr marL="1143000" indent="-228600">
                <a:defRPr sz="2400">
                  <a:solidFill>
                    <a:srgbClr val="CCFFFF"/>
                  </a:solidFill>
                  <a:latin typeface="Calibri" pitchFamily="34" charset="0"/>
                  <a:cs typeface="Arial" charset="0"/>
                </a:defRPr>
              </a:lvl3pPr>
              <a:lvl4pPr marL="1600200" indent="-228600">
                <a:defRPr sz="2400">
                  <a:solidFill>
                    <a:srgbClr val="CCFFFF"/>
                  </a:solidFill>
                  <a:latin typeface="Calibri" pitchFamily="34" charset="0"/>
                  <a:cs typeface="Arial" charset="0"/>
                </a:defRPr>
              </a:lvl4pPr>
              <a:lvl5pPr marL="2057400" indent="-228600">
                <a:defRPr sz="2400">
                  <a:solidFill>
                    <a:srgbClr val="CCFFFF"/>
                  </a:solidFill>
                  <a:latin typeface="Calibri" pitchFamily="34" charset="0"/>
                  <a:cs typeface="Arial" charset="0"/>
                </a:defRPr>
              </a:lvl5pPr>
              <a:lvl6pPr marL="2514600" indent="-228600" eaLnBrk="0" fontAlgn="base" hangingPunct="0">
                <a:spcBef>
                  <a:spcPct val="0"/>
                </a:spcBef>
                <a:spcAft>
                  <a:spcPct val="0"/>
                </a:spcAft>
                <a:defRPr sz="2400">
                  <a:solidFill>
                    <a:srgbClr val="CCFFFF"/>
                  </a:solidFill>
                  <a:latin typeface="Calibri" pitchFamily="34" charset="0"/>
                  <a:cs typeface="Arial" charset="0"/>
                </a:defRPr>
              </a:lvl6pPr>
              <a:lvl7pPr marL="2971800" indent="-228600" eaLnBrk="0" fontAlgn="base" hangingPunct="0">
                <a:spcBef>
                  <a:spcPct val="0"/>
                </a:spcBef>
                <a:spcAft>
                  <a:spcPct val="0"/>
                </a:spcAft>
                <a:defRPr sz="2400">
                  <a:solidFill>
                    <a:srgbClr val="CCFFFF"/>
                  </a:solidFill>
                  <a:latin typeface="Calibri" pitchFamily="34" charset="0"/>
                  <a:cs typeface="Arial" charset="0"/>
                </a:defRPr>
              </a:lvl7pPr>
              <a:lvl8pPr marL="3429000" indent="-228600" eaLnBrk="0" fontAlgn="base" hangingPunct="0">
                <a:spcBef>
                  <a:spcPct val="0"/>
                </a:spcBef>
                <a:spcAft>
                  <a:spcPct val="0"/>
                </a:spcAft>
                <a:defRPr sz="2400">
                  <a:solidFill>
                    <a:srgbClr val="CCFFFF"/>
                  </a:solidFill>
                  <a:latin typeface="Calibri" pitchFamily="34" charset="0"/>
                  <a:cs typeface="Arial" charset="0"/>
                </a:defRPr>
              </a:lvl8pPr>
              <a:lvl9pPr marL="3886200" indent="-228600" eaLnBrk="0" fontAlgn="base" hangingPunct="0">
                <a:spcBef>
                  <a:spcPct val="0"/>
                </a:spcBef>
                <a:spcAft>
                  <a:spcPct val="0"/>
                </a:spcAft>
                <a:defRPr sz="2400">
                  <a:solidFill>
                    <a:srgbClr val="CCFFFF"/>
                  </a:solidFill>
                  <a:latin typeface="Calibri" pitchFamily="34" charset="0"/>
                  <a:cs typeface="Arial" charset="0"/>
                </a:defRPr>
              </a:lvl9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TROPION Breast05 n=625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7030A0"/>
                  </a:solidFill>
                  <a:effectLst/>
                  <a:uLnTx/>
                  <a:uFillTx/>
                  <a:latin typeface="Calibri" pitchFamily="34" charset="0"/>
                  <a:ea typeface="+mn-ea"/>
                  <a:cs typeface="Arial" charset="0"/>
                  <a:sym typeface="Calibri"/>
                </a:rPr>
                <a:t>Phase III Randomized; </a:t>
              </a:r>
              <a:r>
                <a:rPr kumimoji="0" lang="en-US" sz="2000" b="0" i="1"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NCT06103864</a:t>
              </a:r>
              <a:endParaRPr kumimoji="0" lang="en-US" sz="2000" b="1" i="1" u="none" strike="noStrike" kern="0" cap="none" spc="0" normalizeH="0" baseline="0" noProof="0" dirty="0">
                <a:ln>
                  <a:noFill/>
                </a:ln>
                <a:solidFill>
                  <a:prstClr val="black"/>
                </a:solidFill>
                <a:effectLst/>
                <a:uLnTx/>
                <a:uFillTx/>
                <a:latin typeface="Calibri" pitchFamily="34" charset="0"/>
                <a:ea typeface="+mn-ea"/>
                <a:cs typeface="Arial" charset="0"/>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C00000"/>
                  </a:solidFill>
                  <a:effectLst/>
                  <a:uLnTx/>
                  <a:uFillTx/>
                  <a:latin typeface="Calibri" pitchFamily="34" charset="0"/>
                  <a:ea typeface="+mn-ea"/>
                  <a:cs typeface="Arial" charset="0"/>
                  <a:sym typeface="Calibri"/>
                </a:rPr>
                <a:t>Primary endpoint: </a:t>
              </a:r>
              <a:r>
                <a:rPr kumimoji="0" lang="en-US" sz="2200" b="0" i="0"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PFS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No readout yet </a:t>
              </a:r>
            </a:p>
          </p:txBody>
        </p:sp>
        <p:sp>
          <p:nvSpPr>
            <p:cNvPr id="8" name="Rectangle 7">
              <a:extLst>
                <a:ext uri="{FF2B5EF4-FFF2-40B4-BE49-F238E27FC236}">
                  <a16:creationId xmlns:a16="http://schemas.microsoft.com/office/drawing/2014/main" id="{6B297B2C-2CD1-0749-ED26-76D199678112}"/>
                </a:ext>
              </a:extLst>
            </p:cNvPr>
            <p:cNvSpPr/>
            <p:nvPr/>
          </p:nvSpPr>
          <p:spPr bwMode="auto">
            <a:xfrm>
              <a:off x="5797296" y="4142232"/>
              <a:ext cx="6236208" cy="2454855"/>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prstClr val="black"/>
                </a:solidFill>
                <a:effectLst/>
                <a:uLnTx/>
                <a:uFillTx/>
                <a:latin typeface="Calibri" panose="020F0502020204030204"/>
                <a:ea typeface="+mn-ea"/>
                <a:cs typeface="+mn-cs"/>
                <a:sym typeface="Calibri"/>
              </a:endParaRPr>
            </a:p>
          </p:txBody>
        </p:sp>
        <p:sp>
          <p:nvSpPr>
            <p:cNvPr id="9" name="Oval 25">
              <a:extLst>
                <a:ext uri="{FF2B5EF4-FFF2-40B4-BE49-F238E27FC236}">
                  <a16:creationId xmlns:a16="http://schemas.microsoft.com/office/drawing/2014/main" id="{4B3DA93D-69FB-EE3A-34E0-D71EB679C63D}"/>
                </a:ext>
              </a:extLst>
            </p:cNvPr>
            <p:cNvSpPr>
              <a:spLocks noChangeArrowheads="1"/>
            </p:cNvSpPr>
            <p:nvPr/>
          </p:nvSpPr>
          <p:spPr bwMode="auto">
            <a:xfrm>
              <a:off x="7872984" y="5442643"/>
              <a:ext cx="562373" cy="666738"/>
            </a:xfrm>
            <a:prstGeom prst="ellipse">
              <a:avLst/>
            </a:prstGeom>
            <a:solidFill>
              <a:srgbClr val="FFFF66"/>
            </a:solidFill>
            <a:ln w="9525">
              <a:solidFill>
                <a:schemeClr val="tx1"/>
              </a:solidFill>
              <a:round/>
              <a:headEnd/>
              <a:tailEnd/>
            </a:ln>
          </p:spPr>
          <p:txBody>
            <a:bodyPr wrap="none"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R</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1:1</a:t>
              </a:r>
            </a:p>
          </p:txBody>
        </p:sp>
        <p:sp>
          <p:nvSpPr>
            <p:cNvPr id="34" name="Rectangle 24">
              <a:extLst>
                <a:ext uri="{FF2B5EF4-FFF2-40B4-BE49-F238E27FC236}">
                  <a16:creationId xmlns:a16="http://schemas.microsoft.com/office/drawing/2014/main" id="{5D8092A8-60D2-8287-F144-203B9C64673B}"/>
                </a:ext>
              </a:extLst>
            </p:cNvPr>
            <p:cNvSpPr>
              <a:spLocks noChangeArrowheads="1"/>
            </p:cNvSpPr>
            <p:nvPr/>
          </p:nvSpPr>
          <p:spPr bwMode="auto">
            <a:xfrm>
              <a:off x="8595360" y="5794300"/>
              <a:ext cx="3291840" cy="274320"/>
            </a:xfrm>
            <a:prstGeom prst="rect">
              <a:avLst/>
            </a:prstGeom>
            <a:solidFill>
              <a:schemeClr val="accent5">
                <a:lumMod val="20000"/>
                <a:lumOff val="80000"/>
              </a:schemeClr>
            </a:solidFill>
            <a:ln w="9525">
              <a:solidFill>
                <a:schemeClr val="tx1"/>
              </a:solidFill>
              <a:miter lim="800000"/>
              <a:headEnd/>
              <a:tailEnd/>
            </a:ln>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Pembrolizumab</a:t>
              </a:r>
              <a:endParaRPr kumimoji="0" lang="en-US" sz="1600" b="1" i="0" u="none" strike="noStrike" kern="0" cap="none" spc="0" normalizeH="0" baseline="0" noProof="0" dirty="0">
                <a:ln>
                  <a:noFill/>
                </a:ln>
                <a:solidFill>
                  <a:srgbClr val="FF0000"/>
                </a:solidFill>
                <a:effectLst/>
                <a:uLnTx/>
                <a:uFillTx/>
                <a:latin typeface="Calibri" panose="020F0502020204030204" pitchFamily="34" charset="0"/>
                <a:ea typeface="+mn-ea"/>
                <a:cs typeface="Calibri" panose="020F0502020204030204" pitchFamily="34" charset="0"/>
                <a:sym typeface="Calibri"/>
              </a:endParaRPr>
            </a:p>
          </p:txBody>
        </p:sp>
        <p:sp>
          <p:nvSpPr>
            <p:cNvPr id="35" name="Rectangle 34">
              <a:extLst>
                <a:ext uri="{FF2B5EF4-FFF2-40B4-BE49-F238E27FC236}">
                  <a16:creationId xmlns:a16="http://schemas.microsoft.com/office/drawing/2014/main" id="{1EE823DB-2A76-DE4C-14A8-29D65494B6D6}"/>
                </a:ext>
              </a:extLst>
            </p:cNvPr>
            <p:cNvSpPr/>
            <p:nvPr/>
          </p:nvSpPr>
          <p:spPr bwMode="auto">
            <a:xfrm>
              <a:off x="8595360" y="5081456"/>
              <a:ext cx="3291840" cy="27432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FF0000"/>
                  </a:solidFill>
                  <a:effectLst/>
                  <a:uLnTx/>
                  <a:uFillTx/>
                  <a:latin typeface="Calibri" panose="020F0502020204030204" pitchFamily="34" charset="0"/>
                  <a:ea typeface="+mn-ea"/>
                  <a:cs typeface="Calibri" panose="020F0502020204030204" pitchFamily="34" charset="0"/>
                  <a:sym typeface="Calibri"/>
                </a:rPr>
                <a:t>Durvalumab</a:t>
              </a:r>
            </a:p>
          </p:txBody>
        </p:sp>
        <p:sp>
          <p:nvSpPr>
            <p:cNvPr id="36" name="Rectangle 35">
              <a:extLst>
                <a:ext uri="{FF2B5EF4-FFF2-40B4-BE49-F238E27FC236}">
                  <a16:creationId xmlns:a16="http://schemas.microsoft.com/office/drawing/2014/main" id="{7C94B10A-DA21-CA1C-49DE-8C81679FD193}"/>
                </a:ext>
              </a:extLst>
            </p:cNvPr>
            <p:cNvSpPr/>
            <p:nvPr/>
          </p:nvSpPr>
          <p:spPr bwMode="auto">
            <a:xfrm>
              <a:off x="8595360" y="5370920"/>
              <a:ext cx="3291840" cy="274320"/>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7030A0"/>
                  </a:solidFill>
                  <a:effectLst/>
                  <a:uLnTx/>
                  <a:uFillTx/>
                  <a:latin typeface="Calibri" panose="020F0502020204030204" pitchFamily="34" charset="0"/>
                  <a:ea typeface="+mn-ea"/>
                  <a:cs typeface="Calibri" panose="020F0502020204030204" pitchFamily="34" charset="0"/>
                  <a:sym typeface="Calibri"/>
                </a:rPr>
                <a:t>Datopotamab Deruxtecan</a:t>
              </a:r>
            </a:p>
          </p:txBody>
        </p:sp>
        <p:sp>
          <p:nvSpPr>
            <p:cNvPr id="37" name="Rectangle 24">
              <a:extLst>
                <a:ext uri="{FF2B5EF4-FFF2-40B4-BE49-F238E27FC236}">
                  <a16:creationId xmlns:a16="http://schemas.microsoft.com/office/drawing/2014/main" id="{B145F7FC-7887-266C-E92A-514F0D0D2BEB}"/>
                </a:ext>
              </a:extLst>
            </p:cNvPr>
            <p:cNvSpPr>
              <a:spLocks noChangeArrowheads="1"/>
            </p:cNvSpPr>
            <p:nvPr/>
          </p:nvSpPr>
          <p:spPr bwMode="auto">
            <a:xfrm>
              <a:off x="8595360" y="6064602"/>
              <a:ext cx="3291840" cy="411480"/>
            </a:xfrm>
            <a:prstGeom prst="rect">
              <a:avLst/>
            </a:prstGeom>
            <a:solidFill>
              <a:schemeClr val="accent2">
                <a:lumMod val="20000"/>
                <a:lumOff val="80000"/>
              </a:schemeClr>
            </a:solidFill>
            <a:ln w="9525">
              <a:solidFill>
                <a:schemeClr val="tx1"/>
              </a:solidFill>
              <a:miter lim="800000"/>
              <a:headEnd/>
              <a:tailEnd/>
            </a:ln>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Physician’s choice chemotherapy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(paclitaxel, nab-paclitaxel, gemcitabine/carboplatin)</a:t>
              </a:r>
            </a:p>
          </p:txBody>
        </p:sp>
      </p:grpSp>
      <p:grpSp>
        <p:nvGrpSpPr>
          <p:cNvPr id="2" name="Group 1">
            <a:extLst>
              <a:ext uri="{FF2B5EF4-FFF2-40B4-BE49-F238E27FC236}">
                <a16:creationId xmlns:a16="http://schemas.microsoft.com/office/drawing/2014/main" id="{0DF66A7B-7E2E-E820-E9AC-12CFA7BC98F1}"/>
              </a:ext>
            </a:extLst>
          </p:cNvPr>
          <p:cNvGrpSpPr/>
          <p:nvPr/>
        </p:nvGrpSpPr>
        <p:grpSpPr>
          <a:xfrm>
            <a:off x="316990" y="1065171"/>
            <a:ext cx="5396221" cy="3068338"/>
            <a:chOff x="316990" y="1065171"/>
            <a:chExt cx="5396221" cy="3068338"/>
          </a:xfrm>
        </p:grpSpPr>
        <p:sp>
          <p:nvSpPr>
            <p:cNvPr id="6" name="Text Box 11">
              <a:extLst>
                <a:ext uri="{FF2B5EF4-FFF2-40B4-BE49-F238E27FC236}">
                  <a16:creationId xmlns:a16="http://schemas.microsoft.com/office/drawing/2014/main" id="{13254683-2EC3-E361-12F6-4CEB4CC1B8F4}"/>
                </a:ext>
              </a:extLst>
            </p:cNvPr>
            <p:cNvSpPr txBox="1">
              <a:spLocks noChangeArrowheads="1"/>
            </p:cNvSpPr>
            <p:nvPr/>
          </p:nvSpPr>
          <p:spPr bwMode="auto">
            <a:xfrm>
              <a:off x="389871" y="1829104"/>
              <a:ext cx="5091969"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rgbClr val="CCFFFF"/>
                  </a:solidFill>
                  <a:latin typeface="Calibri" pitchFamily="34" charset="0"/>
                  <a:cs typeface="Arial" charset="0"/>
                </a:defRPr>
              </a:lvl1pPr>
              <a:lvl2pPr marL="742950" indent="-285750">
                <a:defRPr sz="2400">
                  <a:solidFill>
                    <a:srgbClr val="CCFFFF"/>
                  </a:solidFill>
                  <a:latin typeface="Calibri" pitchFamily="34" charset="0"/>
                  <a:cs typeface="Arial" charset="0"/>
                </a:defRPr>
              </a:lvl2pPr>
              <a:lvl3pPr marL="1143000" indent="-228600">
                <a:defRPr sz="2400">
                  <a:solidFill>
                    <a:srgbClr val="CCFFFF"/>
                  </a:solidFill>
                  <a:latin typeface="Calibri" pitchFamily="34" charset="0"/>
                  <a:cs typeface="Arial" charset="0"/>
                </a:defRPr>
              </a:lvl3pPr>
              <a:lvl4pPr marL="1600200" indent="-228600">
                <a:defRPr sz="2400">
                  <a:solidFill>
                    <a:srgbClr val="CCFFFF"/>
                  </a:solidFill>
                  <a:latin typeface="Calibri" pitchFamily="34" charset="0"/>
                  <a:cs typeface="Arial" charset="0"/>
                </a:defRPr>
              </a:lvl4pPr>
              <a:lvl5pPr marL="2057400" indent="-228600">
                <a:defRPr sz="2400">
                  <a:solidFill>
                    <a:srgbClr val="CCFFFF"/>
                  </a:solidFill>
                  <a:latin typeface="Calibri" pitchFamily="34" charset="0"/>
                  <a:cs typeface="Arial" charset="0"/>
                </a:defRPr>
              </a:lvl5pPr>
              <a:lvl6pPr marL="2514600" indent="-228600" eaLnBrk="0" fontAlgn="base" hangingPunct="0">
                <a:spcBef>
                  <a:spcPct val="0"/>
                </a:spcBef>
                <a:spcAft>
                  <a:spcPct val="0"/>
                </a:spcAft>
                <a:defRPr sz="2400">
                  <a:solidFill>
                    <a:srgbClr val="CCFFFF"/>
                  </a:solidFill>
                  <a:latin typeface="Calibri" pitchFamily="34" charset="0"/>
                  <a:cs typeface="Arial" charset="0"/>
                </a:defRPr>
              </a:lvl6pPr>
              <a:lvl7pPr marL="2971800" indent="-228600" eaLnBrk="0" fontAlgn="base" hangingPunct="0">
                <a:spcBef>
                  <a:spcPct val="0"/>
                </a:spcBef>
                <a:spcAft>
                  <a:spcPct val="0"/>
                </a:spcAft>
                <a:defRPr sz="2400">
                  <a:solidFill>
                    <a:srgbClr val="CCFFFF"/>
                  </a:solidFill>
                  <a:latin typeface="Calibri" pitchFamily="34" charset="0"/>
                  <a:cs typeface="Arial" charset="0"/>
                </a:defRPr>
              </a:lvl7pPr>
              <a:lvl8pPr marL="3429000" indent="-228600" eaLnBrk="0" fontAlgn="base" hangingPunct="0">
                <a:spcBef>
                  <a:spcPct val="0"/>
                </a:spcBef>
                <a:spcAft>
                  <a:spcPct val="0"/>
                </a:spcAft>
                <a:defRPr sz="2400">
                  <a:solidFill>
                    <a:srgbClr val="CCFFFF"/>
                  </a:solidFill>
                  <a:latin typeface="Calibri" pitchFamily="34" charset="0"/>
                  <a:cs typeface="Arial" charset="0"/>
                </a:defRPr>
              </a:lvl8pPr>
              <a:lvl9pPr marL="3886200" indent="-228600" eaLnBrk="0" fontAlgn="base" hangingPunct="0">
                <a:spcBef>
                  <a:spcPct val="0"/>
                </a:spcBef>
                <a:spcAft>
                  <a:spcPct val="0"/>
                </a:spcAft>
                <a:defRPr sz="2400">
                  <a:solidFill>
                    <a:srgbClr val="CCFFFF"/>
                  </a:solidFill>
                  <a:latin typeface="Calibri" pitchFamily="34" charset="0"/>
                  <a:cs typeface="Arial" charset="0"/>
                </a:defRPr>
              </a:lvl9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ASCENT 03, n=540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7030A0"/>
                  </a:solidFill>
                  <a:effectLst/>
                  <a:uLnTx/>
                  <a:uFillTx/>
                  <a:latin typeface="Calibri" pitchFamily="34" charset="0"/>
                  <a:ea typeface="+mn-ea"/>
                  <a:cs typeface="Arial" charset="0"/>
                  <a:sym typeface="Calibri"/>
                </a:rPr>
                <a:t>Phase III Randomized; </a:t>
              </a:r>
              <a:r>
                <a:rPr kumimoji="0" lang="en-US" sz="2000" b="0" i="1"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NCT05382299</a:t>
              </a:r>
              <a:endParaRPr kumimoji="0" lang="en-US" sz="2000" b="1" i="0" u="none" strike="noStrike" kern="0" cap="none" spc="0" normalizeH="0" baseline="0" noProof="0" dirty="0">
                <a:ln>
                  <a:noFill/>
                </a:ln>
                <a:solidFill>
                  <a:prstClr val="black"/>
                </a:solidFill>
                <a:effectLst/>
                <a:uLnTx/>
                <a:uFillTx/>
                <a:latin typeface="Calibri" pitchFamily="34" charset="0"/>
                <a:ea typeface="+mn-ea"/>
                <a:cs typeface="Arial" charset="0"/>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C00000"/>
                  </a:solidFill>
                  <a:effectLst/>
                  <a:uLnTx/>
                  <a:uFillTx/>
                  <a:latin typeface="Calibri" pitchFamily="34" charset="0"/>
                  <a:ea typeface="+mn-ea"/>
                  <a:cs typeface="Arial" charset="0"/>
                  <a:sym typeface="Calibri"/>
                </a:rPr>
                <a:t>Primary endpoint: </a:t>
              </a:r>
              <a:r>
                <a:rPr kumimoji="0" lang="en-US" sz="2200" b="0" i="0"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PFS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1" u="none" strike="noStrike" kern="0" cap="none" spc="0" normalizeH="0" baseline="0" noProof="0" dirty="0">
                  <a:ln>
                    <a:noFill/>
                  </a:ln>
                  <a:solidFill>
                    <a:srgbClr val="ED7D31">
                      <a:lumMod val="75000"/>
                    </a:srgbClr>
                  </a:solidFill>
                  <a:effectLst/>
                  <a:uLnTx/>
                  <a:uFillTx/>
                  <a:latin typeface="Calibri" pitchFamily="34" charset="0"/>
                  <a:ea typeface="+mn-ea"/>
                  <a:cs typeface="Arial" charset="0"/>
                  <a:sym typeface="Calibri"/>
                </a:rPr>
                <a:t>ESMO 2025 (PFS gain)</a:t>
              </a:r>
            </a:p>
          </p:txBody>
        </p:sp>
        <p:sp>
          <p:nvSpPr>
            <p:cNvPr id="7" name="Rectangle 6">
              <a:extLst>
                <a:ext uri="{FF2B5EF4-FFF2-40B4-BE49-F238E27FC236}">
                  <a16:creationId xmlns:a16="http://schemas.microsoft.com/office/drawing/2014/main" id="{3869B036-E8EC-4CA2-0956-07B397BB1CD6}"/>
                </a:ext>
              </a:extLst>
            </p:cNvPr>
            <p:cNvSpPr/>
            <p:nvPr/>
          </p:nvSpPr>
          <p:spPr bwMode="auto">
            <a:xfrm>
              <a:off x="337727" y="1852909"/>
              <a:ext cx="5286325" cy="2280600"/>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prstClr val="black"/>
                </a:solidFill>
                <a:effectLst/>
                <a:uLnTx/>
                <a:uFillTx/>
                <a:latin typeface="Calibri" panose="020F0502020204030204"/>
                <a:ea typeface="+mn-ea"/>
                <a:cs typeface="+mn-cs"/>
                <a:sym typeface="Calibri"/>
              </a:endParaRPr>
            </a:p>
          </p:txBody>
        </p:sp>
        <p:sp>
          <p:nvSpPr>
            <p:cNvPr id="11" name="Oval 25">
              <a:extLst>
                <a:ext uri="{FF2B5EF4-FFF2-40B4-BE49-F238E27FC236}">
                  <a16:creationId xmlns:a16="http://schemas.microsoft.com/office/drawing/2014/main" id="{C0284961-9691-6164-5409-4DAA6AA47331}"/>
                </a:ext>
              </a:extLst>
            </p:cNvPr>
            <p:cNvSpPr>
              <a:spLocks noChangeArrowheads="1"/>
            </p:cNvSpPr>
            <p:nvPr/>
          </p:nvSpPr>
          <p:spPr bwMode="auto">
            <a:xfrm>
              <a:off x="1505053" y="3275684"/>
              <a:ext cx="562373" cy="666738"/>
            </a:xfrm>
            <a:prstGeom prst="ellipse">
              <a:avLst/>
            </a:prstGeom>
            <a:solidFill>
              <a:srgbClr val="FFFF66"/>
            </a:solidFill>
            <a:ln w="9525">
              <a:solidFill>
                <a:schemeClr val="tx1"/>
              </a:solidFill>
              <a:round/>
              <a:headEnd/>
              <a:tailEnd/>
            </a:ln>
          </p:spPr>
          <p:txBody>
            <a:bodyPr wrap="none"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R</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1:1</a:t>
              </a:r>
            </a:p>
          </p:txBody>
        </p:sp>
        <p:sp>
          <p:nvSpPr>
            <p:cNvPr id="16" name="Rectangle 15">
              <a:extLst>
                <a:ext uri="{FF2B5EF4-FFF2-40B4-BE49-F238E27FC236}">
                  <a16:creationId xmlns:a16="http://schemas.microsoft.com/office/drawing/2014/main" id="{18465BF8-8439-E735-50E0-790AC1E8DA41}"/>
                </a:ext>
              </a:extLst>
            </p:cNvPr>
            <p:cNvSpPr/>
            <p:nvPr/>
          </p:nvSpPr>
          <p:spPr bwMode="auto">
            <a:xfrm>
              <a:off x="2190000" y="3209010"/>
              <a:ext cx="3291840" cy="27432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sym typeface="Calibri"/>
                </a:rPr>
                <a:t>Sacituzumab Govitecan</a:t>
              </a:r>
            </a:p>
          </p:txBody>
        </p:sp>
        <p:sp>
          <p:nvSpPr>
            <p:cNvPr id="17" name="Rectangle 24">
              <a:extLst>
                <a:ext uri="{FF2B5EF4-FFF2-40B4-BE49-F238E27FC236}">
                  <a16:creationId xmlns:a16="http://schemas.microsoft.com/office/drawing/2014/main" id="{C8F5F94E-907F-23CD-F444-2216278A1BC3}"/>
                </a:ext>
              </a:extLst>
            </p:cNvPr>
            <p:cNvSpPr>
              <a:spLocks noChangeArrowheads="1"/>
            </p:cNvSpPr>
            <p:nvPr/>
          </p:nvSpPr>
          <p:spPr bwMode="auto">
            <a:xfrm>
              <a:off x="2190000" y="3560152"/>
              <a:ext cx="3291840" cy="457200"/>
            </a:xfrm>
            <a:prstGeom prst="rect">
              <a:avLst/>
            </a:prstGeom>
            <a:solidFill>
              <a:schemeClr val="accent2">
                <a:lumMod val="20000"/>
                <a:lumOff val="80000"/>
              </a:schemeClr>
            </a:solidFill>
            <a:ln w="9525">
              <a:solidFill>
                <a:schemeClr val="tx1"/>
              </a:solidFill>
              <a:miter lim="800000"/>
              <a:headEnd/>
              <a:tailEnd/>
            </a:ln>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Physician’s choice chemotherapy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(paclitaxel, nab-paclitaxel, gemcitabine/carboplatin)</a:t>
              </a:r>
            </a:p>
          </p:txBody>
        </p:sp>
        <p:sp>
          <p:nvSpPr>
            <p:cNvPr id="18" name="TextBox 17">
              <a:extLst>
                <a:ext uri="{FF2B5EF4-FFF2-40B4-BE49-F238E27FC236}">
                  <a16:creationId xmlns:a16="http://schemas.microsoft.com/office/drawing/2014/main" id="{FF8E584F-DC04-0B5F-179E-7F74E8BBB280}"/>
                </a:ext>
              </a:extLst>
            </p:cNvPr>
            <p:cNvSpPr txBox="1"/>
            <p:nvPr/>
          </p:nvSpPr>
          <p:spPr>
            <a:xfrm>
              <a:off x="316990" y="1065171"/>
              <a:ext cx="5396221" cy="769441"/>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sng" strike="noStrike" kern="0" cap="none" spc="0" normalizeH="0" baseline="0" noProof="0" dirty="0">
                  <a:ln>
                    <a:noFill/>
                  </a:ln>
                  <a:solidFill>
                    <a:srgbClr val="C00000"/>
                  </a:solidFill>
                  <a:effectLst/>
                  <a:uLnTx/>
                  <a:uFillTx/>
                  <a:latin typeface="Calibri" panose="020F0502020204030204"/>
                  <a:ea typeface="+mn-ea"/>
                  <a:cs typeface="+mn-cs"/>
                  <a:sym typeface="Calibri"/>
                </a:rPr>
                <a:t>PD-L1- or PD-(L)1i ineligible</a:t>
              </a:r>
              <a:r>
                <a:rPr kumimoji="0" lang="en-US" sz="2200" b="1" i="0" u="sng" strike="noStrike" kern="0" cap="none" spc="0" normalizeH="0" baseline="0" noProof="0" dirty="0">
                  <a:ln>
                    <a:noFill/>
                  </a:ln>
                  <a:solidFill>
                    <a:srgbClr val="000000"/>
                  </a:solidFill>
                  <a:effectLst/>
                  <a:uLnTx/>
                  <a:uFillTx/>
                  <a:latin typeface="Calibri" panose="020F0502020204030204"/>
                  <a:ea typeface="+mn-ea"/>
                  <a:cs typeface="+mn-cs"/>
                  <a:sym typeface="Calibri"/>
                </a:rPr>
                <a:t> </a:t>
              </a:r>
              <a:r>
                <a:rPr kumimoji="0" lang="en-US" sz="2200" b="0" i="0" u="sng" strike="noStrike" kern="0" cap="none" spc="0" normalizeH="0" baseline="0" noProof="0" dirty="0">
                  <a:ln>
                    <a:noFill/>
                  </a:ln>
                  <a:solidFill>
                    <a:srgbClr val="000000"/>
                  </a:solidFill>
                  <a:effectLst/>
                  <a:uLnTx/>
                  <a:uFillTx/>
                  <a:latin typeface="Calibri" panose="020F0502020204030204"/>
                  <a:ea typeface="+mn-ea"/>
                  <a:cs typeface="+mn-cs"/>
                  <a:sym typeface="Calibri"/>
                </a:rPr>
                <a:t>metastatic TNBC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0070C0"/>
                  </a:solidFill>
                  <a:effectLst/>
                  <a:uLnTx/>
                  <a:uFillTx/>
                  <a:latin typeface="Calibri" panose="020F0502020204030204"/>
                  <a:ea typeface="+mn-ea"/>
                  <a:cs typeface="+mn-cs"/>
                  <a:sym typeface="Calibri"/>
                </a:rPr>
                <a:t>1</a:t>
              </a:r>
              <a:r>
                <a:rPr kumimoji="0" lang="en-US" sz="2200" b="1" i="0" u="none" strike="noStrike" kern="0" cap="none" spc="0" normalizeH="0" baseline="30000" noProof="0" dirty="0">
                  <a:ln>
                    <a:noFill/>
                  </a:ln>
                  <a:solidFill>
                    <a:srgbClr val="0070C0"/>
                  </a:solidFill>
                  <a:effectLst/>
                  <a:uLnTx/>
                  <a:uFillTx/>
                  <a:latin typeface="Calibri" panose="020F0502020204030204"/>
                  <a:ea typeface="+mn-ea"/>
                  <a:cs typeface="+mn-cs"/>
                  <a:sym typeface="Calibri"/>
                </a:rPr>
                <a:t>st</a:t>
              </a:r>
              <a:r>
                <a:rPr kumimoji="0" lang="en-US" sz="2200" b="1" i="0" u="none" strike="noStrike" kern="0" cap="none" spc="0" normalizeH="0" baseline="0" noProof="0" dirty="0">
                  <a:ln>
                    <a:noFill/>
                  </a:ln>
                  <a:solidFill>
                    <a:srgbClr val="0070C0"/>
                  </a:solidFill>
                  <a:effectLst/>
                  <a:uLnTx/>
                  <a:uFillTx/>
                  <a:latin typeface="Calibri" panose="020F0502020204030204"/>
                  <a:ea typeface="+mn-ea"/>
                  <a:cs typeface="+mn-cs"/>
                  <a:sym typeface="Calibri"/>
                </a:rPr>
                <a:t> line palliative</a:t>
              </a:r>
            </a:p>
          </p:txBody>
        </p:sp>
      </p:grpSp>
      <p:grpSp>
        <p:nvGrpSpPr>
          <p:cNvPr id="19" name="Group 18">
            <a:extLst>
              <a:ext uri="{FF2B5EF4-FFF2-40B4-BE49-F238E27FC236}">
                <a16:creationId xmlns:a16="http://schemas.microsoft.com/office/drawing/2014/main" id="{C715C6EB-3588-0C80-1697-C4262E7B8F38}"/>
              </a:ext>
            </a:extLst>
          </p:cNvPr>
          <p:cNvGrpSpPr/>
          <p:nvPr/>
        </p:nvGrpSpPr>
        <p:grpSpPr>
          <a:xfrm>
            <a:off x="344753" y="4213637"/>
            <a:ext cx="5947034" cy="2508522"/>
            <a:chOff x="5486399" y="3978540"/>
            <a:chExt cx="5947034" cy="2508522"/>
          </a:xfrm>
        </p:grpSpPr>
        <p:sp>
          <p:nvSpPr>
            <p:cNvPr id="20" name="Text Box 11">
              <a:extLst>
                <a:ext uri="{FF2B5EF4-FFF2-40B4-BE49-F238E27FC236}">
                  <a16:creationId xmlns:a16="http://schemas.microsoft.com/office/drawing/2014/main" id="{7F90F97E-F172-9C23-4745-59956ABD41E1}"/>
                </a:ext>
              </a:extLst>
            </p:cNvPr>
            <p:cNvSpPr txBox="1">
              <a:spLocks noChangeArrowheads="1"/>
            </p:cNvSpPr>
            <p:nvPr/>
          </p:nvSpPr>
          <p:spPr bwMode="auto">
            <a:xfrm>
              <a:off x="5534838" y="3978540"/>
              <a:ext cx="5898595"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rgbClr val="CCFFFF"/>
                  </a:solidFill>
                  <a:latin typeface="Calibri" pitchFamily="34" charset="0"/>
                  <a:cs typeface="Arial" charset="0"/>
                </a:defRPr>
              </a:lvl1pPr>
              <a:lvl2pPr marL="742950" indent="-285750">
                <a:defRPr sz="2400">
                  <a:solidFill>
                    <a:srgbClr val="CCFFFF"/>
                  </a:solidFill>
                  <a:latin typeface="Calibri" pitchFamily="34" charset="0"/>
                  <a:cs typeface="Arial" charset="0"/>
                </a:defRPr>
              </a:lvl2pPr>
              <a:lvl3pPr marL="1143000" indent="-228600">
                <a:defRPr sz="2400">
                  <a:solidFill>
                    <a:srgbClr val="CCFFFF"/>
                  </a:solidFill>
                  <a:latin typeface="Calibri" pitchFamily="34" charset="0"/>
                  <a:cs typeface="Arial" charset="0"/>
                </a:defRPr>
              </a:lvl3pPr>
              <a:lvl4pPr marL="1600200" indent="-228600">
                <a:defRPr sz="2400">
                  <a:solidFill>
                    <a:srgbClr val="CCFFFF"/>
                  </a:solidFill>
                  <a:latin typeface="Calibri" pitchFamily="34" charset="0"/>
                  <a:cs typeface="Arial" charset="0"/>
                </a:defRPr>
              </a:lvl4pPr>
              <a:lvl5pPr marL="2057400" indent="-228600">
                <a:defRPr sz="2400">
                  <a:solidFill>
                    <a:srgbClr val="CCFFFF"/>
                  </a:solidFill>
                  <a:latin typeface="Calibri" pitchFamily="34" charset="0"/>
                  <a:cs typeface="Arial" charset="0"/>
                </a:defRPr>
              </a:lvl5pPr>
              <a:lvl6pPr marL="2514600" indent="-228600" eaLnBrk="0" fontAlgn="base" hangingPunct="0">
                <a:spcBef>
                  <a:spcPct val="0"/>
                </a:spcBef>
                <a:spcAft>
                  <a:spcPct val="0"/>
                </a:spcAft>
                <a:defRPr sz="2400">
                  <a:solidFill>
                    <a:srgbClr val="CCFFFF"/>
                  </a:solidFill>
                  <a:latin typeface="Calibri" pitchFamily="34" charset="0"/>
                  <a:cs typeface="Arial" charset="0"/>
                </a:defRPr>
              </a:lvl6pPr>
              <a:lvl7pPr marL="2971800" indent="-228600" eaLnBrk="0" fontAlgn="base" hangingPunct="0">
                <a:spcBef>
                  <a:spcPct val="0"/>
                </a:spcBef>
                <a:spcAft>
                  <a:spcPct val="0"/>
                </a:spcAft>
                <a:defRPr sz="2400">
                  <a:solidFill>
                    <a:srgbClr val="CCFFFF"/>
                  </a:solidFill>
                  <a:latin typeface="Calibri" pitchFamily="34" charset="0"/>
                  <a:cs typeface="Arial" charset="0"/>
                </a:defRPr>
              </a:lvl7pPr>
              <a:lvl8pPr marL="3429000" indent="-228600" eaLnBrk="0" fontAlgn="base" hangingPunct="0">
                <a:spcBef>
                  <a:spcPct val="0"/>
                </a:spcBef>
                <a:spcAft>
                  <a:spcPct val="0"/>
                </a:spcAft>
                <a:defRPr sz="2400">
                  <a:solidFill>
                    <a:srgbClr val="CCFFFF"/>
                  </a:solidFill>
                  <a:latin typeface="Calibri" pitchFamily="34" charset="0"/>
                  <a:cs typeface="Arial" charset="0"/>
                </a:defRPr>
              </a:lvl8pPr>
              <a:lvl9pPr marL="3886200" indent="-228600" eaLnBrk="0" fontAlgn="base" hangingPunct="0">
                <a:spcBef>
                  <a:spcPct val="0"/>
                </a:spcBef>
                <a:spcAft>
                  <a:spcPct val="0"/>
                </a:spcAft>
                <a:defRPr sz="2400">
                  <a:solidFill>
                    <a:srgbClr val="CCFFFF"/>
                  </a:solidFill>
                  <a:latin typeface="Calibri" pitchFamily="34" charset="0"/>
                  <a:cs typeface="Arial" charset="0"/>
                </a:defRPr>
              </a:lvl9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TROPION Breast02, n=645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7030A0"/>
                  </a:solidFill>
                  <a:effectLst/>
                  <a:uLnTx/>
                  <a:uFillTx/>
                  <a:latin typeface="Calibri" pitchFamily="34" charset="0"/>
                  <a:ea typeface="+mn-ea"/>
                  <a:cs typeface="Arial" charset="0"/>
                  <a:sym typeface="Calibri"/>
                </a:rPr>
                <a:t>Phase III Randomized; </a:t>
              </a:r>
              <a:r>
                <a:rPr kumimoji="0" lang="en-US" sz="2000" b="0" i="1"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NCT05374512</a:t>
              </a:r>
              <a:endParaRPr kumimoji="0" lang="en-US" sz="2000" b="1" i="1" u="none" strike="noStrike" kern="0" cap="none" spc="0" normalizeH="0" baseline="0" noProof="0" dirty="0">
                <a:ln>
                  <a:noFill/>
                </a:ln>
                <a:solidFill>
                  <a:prstClr val="black"/>
                </a:solidFill>
                <a:effectLst/>
                <a:uLnTx/>
                <a:uFillTx/>
                <a:latin typeface="Calibri" pitchFamily="34" charset="0"/>
                <a:ea typeface="+mn-ea"/>
                <a:cs typeface="Arial" charset="0"/>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C00000"/>
                  </a:solidFill>
                  <a:effectLst/>
                  <a:uLnTx/>
                  <a:uFillTx/>
                  <a:latin typeface="Calibri" pitchFamily="34" charset="0"/>
                  <a:ea typeface="+mn-ea"/>
                  <a:cs typeface="Arial" charset="0"/>
                  <a:sym typeface="Calibri"/>
                </a:rPr>
                <a:t>Primary endpoint: </a:t>
              </a:r>
              <a:r>
                <a:rPr kumimoji="0" lang="en-US" sz="2200" b="0" i="0"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PFS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1" u="none" strike="noStrike" kern="0" cap="none" spc="0" normalizeH="0" baseline="0" noProof="0" dirty="0">
                  <a:ln>
                    <a:noFill/>
                  </a:ln>
                  <a:solidFill>
                    <a:srgbClr val="ED7D31">
                      <a:lumMod val="75000"/>
                    </a:srgbClr>
                  </a:solidFill>
                  <a:effectLst/>
                  <a:uLnTx/>
                  <a:uFillTx/>
                  <a:latin typeface="Calibri" pitchFamily="34" charset="0"/>
                  <a:ea typeface="+mn-ea"/>
                  <a:cs typeface="Arial" charset="0"/>
                  <a:sym typeface="Calibri"/>
                </a:rPr>
                <a:t>ESMO 2025 (PFS and OS gain)</a:t>
              </a:r>
            </a:p>
          </p:txBody>
        </p:sp>
        <p:sp>
          <p:nvSpPr>
            <p:cNvPr id="21" name="Rectangle 20">
              <a:extLst>
                <a:ext uri="{FF2B5EF4-FFF2-40B4-BE49-F238E27FC236}">
                  <a16:creationId xmlns:a16="http://schemas.microsoft.com/office/drawing/2014/main" id="{05BDC059-7A6C-B027-FF93-84496617D0A6}"/>
                </a:ext>
              </a:extLst>
            </p:cNvPr>
            <p:cNvSpPr/>
            <p:nvPr/>
          </p:nvSpPr>
          <p:spPr bwMode="auto">
            <a:xfrm>
              <a:off x="5486399" y="4032207"/>
              <a:ext cx="5285232" cy="2454855"/>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prstClr val="black"/>
                </a:solidFill>
                <a:effectLst/>
                <a:uLnTx/>
                <a:uFillTx/>
                <a:latin typeface="Calibri" panose="020F0502020204030204"/>
                <a:ea typeface="+mn-ea"/>
                <a:cs typeface="+mn-cs"/>
                <a:sym typeface="Calibri"/>
              </a:endParaRPr>
            </a:p>
          </p:txBody>
        </p:sp>
        <p:sp>
          <p:nvSpPr>
            <p:cNvPr id="22" name="Oval 25">
              <a:extLst>
                <a:ext uri="{FF2B5EF4-FFF2-40B4-BE49-F238E27FC236}">
                  <a16:creationId xmlns:a16="http://schemas.microsoft.com/office/drawing/2014/main" id="{23F9D216-EDF3-35A8-0F78-1AF3AD85B6E5}"/>
                </a:ext>
              </a:extLst>
            </p:cNvPr>
            <p:cNvSpPr>
              <a:spLocks noChangeArrowheads="1"/>
            </p:cNvSpPr>
            <p:nvPr/>
          </p:nvSpPr>
          <p:spPr bwMode="auto">
            <a:xfrm>
              <a:off x="6650406" y="5553046"/>
              <a:ext cx="562373" cy="666738"/>
            </a:xfrm>
            <a:prstGeom prst="ellipse">
              <a:avLst/>
            </a:prstGeom>
            <a:solidFill>
              <a:srgbClr val="FFFF66"/>
            </a:solidFill>
            <a:ln w="9525">
              <a:solidFill>
                <a:schemeClr val="tx1"/>
              </a:solidFill>
              <a:round/>
              <a:headEnd/>
              <a:tailEnd/>
            </a:ln>
          </p:spPr>
          <p:txBody>
            <a:bodyPr wrap="none"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R</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1:1</a:t>
              </a:r>
            </a:p>
          </p:txBody>
        </p:sp>
        <p:sp>
          <p:nvSpPr>
            <p:cNvPr id="25" name="Rectangle 24">
              <a:extLst>
                <a:ext uri="{FF2B5EF4-FFF2-40B4-BE49-F238E27FC236}">
                  <a16:creationId xmlns:a16="http://schemas.microsoft.com/office/drawing/2014/main" id="{F4153557-4329-ADB2-A45F-296566CCA9AA}"/>
                </a:ext>
              </a:extLst>
            </p:cNvPr>
            <p:cNvSpPr/>
            <p:nvPr/>
          </p:nvSpPr>
          <p:spPr bwMode="auto">
            <a:xfrm>
              <a:off x="7336206" y="5406896"/>
              <a:ext cx="3291840" cy="274320"/>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7030A0"/>
                  </a:solidFill>
                  <a:effectLst/>
                  <a:uLnTx/>
                  <a:uFillTx/>
                  <a:latin typeface="Calibri" panose="020F0502020204030204" pitchFamily="34" charset="0"/>
                  <a:ea typeface="+mn-ea"/>
                  <a:cs typeface="Calibri" panose="020F0502020204030204" pitchFamily="34" charset="0"/>
                  <a:sym typeface="Calibri"/>
                </a:rPr>
                <a:t>Datopotamab Deruxtecan</a:t>
              </a:r>
            </a:p>
          </p:txBody>
        </p:sp>
        <p:sp>
          <p:nvSpPr>
            <p:cNvPr id="26" name="Rectangle 24">
              <a:extLst>
                <a:ext uri="{FF2B5EF4-FFF2-40B4-BE49-F238E27FC236}">
                  <a16:creationId xmlns:a16="http://schemas.microsoft.com/office/drawing/2014/main" id="{D94F0DB9-9781-4BB4-E6F7-80AED73B5045}"/>
                </a:ext>
              </a:extLst>
            </p:cNvPr>
            <p:cNvSpPr>
              <a:spLocks noChangeArrowheads="1"/>
            </p:cNvSpPr>
            <p:nvPr/>
          </p:nvSpPr>
          <p:spPr bwMode="auto">
            <a:xfrm>
              <a:off x="7336206" y="5757678"/>
              <a:ext cx="3291840" cy="649256"/>
            </a:xfrm>
            <a:prstGeom prst="rect">
              <a:avLst/>
            </a:prstGeom>
            <a:solidFill>
              <a:schemeClr val="accent2">
                <a:lumMod val="20000"/>
                <a:lumOff val="80000"/>
              </a:schemeClr>
            </a:solidFill>
            <a:ln w="9525">
              <a:solidFill>
                <a:schemeClr val="tx1"/>
              </a:solidFill>
              <a:miter lim="800000"/>
              <a:headEnd/>
              <a:tailEnd/>
            </a:ln>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Physician’s choice chemotherapy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(paclitaxel, nab-paclitaxel, capecitabine,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Calibri"/>
                </a:rPr>
                <a:t>eribulin</a:t>
              </a:r>
              <a:r>
                <a:rPr kumimoji="0" lang="en-US" sz="12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 carboplatin)</a:t>
              </a:r>
            </a:p>
          </p:txBody>
        </p:sp>
      </p:grpSp>
      <p:grpSp>
        <p:nvGrpSpPr>
          <p:cNvPr id="5" name="Group 4">
            <a:extLst>
              <a:ext uri="{FF2B5EF4-FFF2-40B4-BE49-F238E27FC236}">
                <a16:creationId xmlns:a16="http://schemas.microsoft.com/office/drawing/2014/main" id="{76135B17-5905-5A61-6810-3809EBC92B34}"/>
              </a:ext>
            </a:extLst>
          </p:cNvPr>
          <p:cNvGrpSpPr/>
          <p:nvPr/>
        </p:nvGrpSpPr>
        <p:grpSpPr>
          <a:xfrm>
            <a:off x="5761154" y="1065600"/>
            <a:ext cx="6271355" cy="3036687"/>
            <a:chOff x="5761154" y="1000284"/>
            <a:chExt cx="6271355" cy="3036687"/>
          </a:xfrm>
        </p:grpSpPr>
        <p:grpSp>
          <p:nvGrpSpPr>
            <p:cNvPr id="24" name="Group 23">
              <a:extLst>
                <a:ext uri="{FF2B5EF4-FFF2-40B4-BE49-F238E27FC236}">
                  <a16:creationId xmlns:a16="http://schemas.microsoft.com/office/drawing/2014/main" id="{A47D1570-4A47-26EB-61F5-91F749307DF7}"/>
                </a:ext>
              </a:extLst>
            </p:cNvPr>
            <p:cNvGrpSpPr/>
            <p:nvPr/>
          </p:nvGrpSpPr>
          <p:grpSpPr>
            <a:xfrm>
              <a:off x="5792489" y="1760115"/>
              <a:ext cx="6240020" cy="2276856"/>
              <a:chOff x="5792489" y="1728216"/>
              <a:chExt cx="6240020" cy="2249424"/>
            </a:xfrm>
          </p:grpSpPr>
          <p:sp>
            <p:nvSpPr>
              <p:cNvPr id="10" name="Text Box 11">
                <a:extLst>
                  <a:ext uri="{FF2B5EF4-FFF2-40B4-BE49-F238E27FC236}">
                    <a16:creationId xmlns:a16="http://schemas.microsoft.com/office/drawing/2014/main" id="{137F6570-8BE4-1F5B-1B4D-9C92F56D5BCA}"/>
                  </a:ext>
                </a:extLst>
              </p:cNvPr>
              <p:cNvSpPr txBox="1">
                <a:spLocks noChangeArrowheads="1"/>
              </p:cNvSpPr>
              <p:nvPr/>
            </p:nvSpPr>
            <p:spPr bwMode="auto">
              <a:xfrm>
                <a:off x="5816437" y="1728216"/>
                <a:ext cx="5898595"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rgbClr val="CCFFFF"/>
                    </a:solidFill>
                    <a:latin typeface="Calibri" pitchFamily="34" charset="0"/>
                    <a:cs typeface="Arial" charset="0"/>
                  </a:defRPr>
                </a:lvl1pPr>
                <a:lvl2pPr marL="742950" indent="-285750">
                  <a:defRPr sz="2400">
                    <a:solidFill>
                      <a:srgbClr val="CCFFFF"/>
                    </a:solidFill>
                    <a:latin typeface="Calibri" pitchFamily="34" charset="0"/>
                    <a:cs typeface="Arial" charset="0"/>
                  </a:defRPr>
                </a:lvl2pPr>
                <a:lvl3pPr marL="1143000" indent="-228600">
                  <a:defRPr sz="2400">
                    <a:solidFill>
                      <a:srgbClr val="CCFFFF"/>
                    </a:solidFill>
                    <a:latin typeface="Calibri" pitchFamily="34" charset="0"/>
                    <a:cs typeface="Arial" charset="0"/>
                  </a:defRPr>
                </a:lvl3pPr>
                <a:lvl4pPr marL="1600200" indent="-228600">
                  <a:defRPr sz="2400">
                    <a:solidFill>
                      <a:srgbClr val="CCFFFF"/>
                    </a:solidFill>
                    <a:latin typeface="Calibri" pitchFamily="34" charset="0"/>
                    <a:cs typeface="Arial" charset="0"/>
                  </a:defRPr>
                </a:lvl4pPr>
                <a:lvl5pPr marL="2057400" indent="-228600">
                  <a:defRPr sz="2400">
                    <a:solidFill>
                      <a:srgbClr val="CCFFFF"/>
                    </a:solidFill>
                    <a:latin typeface="Calibri" pitchFamily="34" charset="0"/>
                    <a:cs typeface="Arial" charset="0"/>
                  </a:defRPr>
                </a:lvl5pPr>
                <a:lvl6pPr marL="2514600" indent="-228600" eaLnBrk="0" fontAlgn="base" hangingPunct="0">
                  <a:spcBef>
                    <a:spcPct val="0"/>
                  </a:spcBef>
                  <a:spcAft>
                    <a:spcPct val="0"/>
                  </a:spcAft>
                  <a:defRPr sz="2400">
                    <a:solidFill>
                      <a:srgbClr val="CCFFFF"/>
                    </a:solidFill>
                    <a:latin typeface="Calibri" pitchFamily="34" charset="0"/>
                    <a:cs typeface="Arial" charset="0"/>
                  </a:defRPr>
                </a:lvl6pPr>
                <a:lvl7pPr marL="2971800" indent="-228600" eaLnBrk="0" fontAlgn="base" hangingPunct="0">
                  <a:spcBef>
                    <a:spcPct val="0"/>
                  </a:spcBef>
                  <a:spcAft>
                    <a:spcPct val="0"/>
                  </a:spcAft>
                  <a:defRPr sz="2400">
                    <a:solidFill>
                      <a:srgbClr val="CCFFFF"/>
                    </a:solidFill>
                    <a:latin typeface="Calibri" pitchFamily="34" charset="0"/>
                    <a:cs typeface="Arial" charset="0"/>
                  </a:defRPr>
                </a:lvl7pPr>
                <a:lvl8pPr marL="3429000" indent="-228600" eaLnBrk="0" fontAlgn="base" hangingPunct="0">
                  <a:spcBef>
                    <a:spcPct val="0"/>
                  </a:spcBef>
                  <a:spcAft>
                    <a:spcPct val="0"/>
                  </a:spcAft>
                  <a:defRPr sz="2400">
                    <a:solidFill>
                      <a:srgbClr val="CCFFFF"/>
                    </a:solidFill>
                    <a:latin typeface="Calibri" pitchFamily="34" charset="0"/>
                    <a:cs typeface="Arial" charset="0"/>
                  </a:defRPr>
                </a:lvl8pPr>
                <a:lvl9pPr marL="3886200" indent="-228600" eaLnBrk="0" fontAlgn="base" hangingPunct="0">
                  <a:spcBef>
                    <a:spcPct val="0"/>
                  </a:spcBef>
                  <a:spcAft>
                    <a:spcPct val="0"/>
                  </a:spcAft>
                  <a:defRPr sz="2400">
                    <a:solidFill>
                      <a:srgbClr val="CCFFFF"/>
                    </a:solidFill>
                    <a:latin typeface="Calibri" pitchFamily="34" charset="0"/>
                    <a:cs typeface="Arial" charset="0"/>
                  </a:defRPr>
                </a:lvl9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ASCENT 04, n=440 </a:t>
                </a:r>
                <a:endParaRPr kumimoji="0" lang="en-US" sz="2200" b="1" i="0" u="none" strike="noStrike" kern="0" cap="none" spc="0" normalizeH="0" baseline="0" noProof="0" dirty="0">
                  <a:ln>
                    <a:noFill/>
                  </a:ln>
                  <a:solidFill>
                    <a:srgbClr val="7030A0"/>
                  </a:solidFill>
                  <a:effectLst/>
                  <a:uLnTx/>
                  <a:uFillTx/>
                  <a:latin typeface="Calibri" pitchFamily="34" charset="0"/>
                  <a:ea typeface="+mn-ea"/>
                  <a:cs typeface="Arial" charset="0"/>
                  <a:sym typeface="Calibri"/>
                </a:endParaRP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7030A0"/>
                    </a:solidFill>
                    <a:effectLst/>
                    <a:uLnTx/>
                    <a:uFillTx/>
                    <a:latin typeface="Calibri" pitchFamily="34" charset="0"/>
                    <a:ea typeface="+mn-ea"/>
                    <a:cs typeface="Arial" charset="0"/>
                    <a:sym typeface="Calibri"/>
                  </a:rPr>
                  <a:t>Phase III Randomized; </a:t>
                </a:r>
                <a:r>
                  <a:rPr kumimoji="0" lang="en-US" sz="2000" b="0" i="1"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EudraCT 2021-005743-79</a:t>
                </a:r>
                <a:endParaRPr kumimoji="0" lang="en-US" sz="2000" b="1" i="0" u="none" strike="noStrike" kern="0" cap="none" spc="0" normalizeH="0" baseline="0" noProof="0" dirty="0">
                  <a:ln>
                    <a:noFill/>
                  </a:ln>
                  <a:solidFill>
                    <a:prstClr val="black"/>
                  </a:solidFill>
                  <a:effectLst/>
                  <a:uLnTx/>
                  <a:uFillTx/>
                  <a:latin typeface="Calibri" pitchFamily="34" charset="0"/>
                  <a:ea typeface="+mn-ea"/>
                  <a:cs typeface="Arial" charset="0"/>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C00000"/>
                    </a:solidFill>
                    <a:effectLst/>
                    <a:uLnTx/>
                    <a:uFillTx/>
                    <a:latin typeface="Calibri" pitchFamily="34" charset="0"/>
                    <a:ea typeface="+mn-ea"/>
                    <a:cs typeface="Arial" charset="0"/>
                    <a:sym typeface="Calibri"/>
                  </a:rPr>
                  <a:t>Primary endpoint: </a:t>
                </a:r>
                <a:r>
                  <a:rPr kumimoji="0" lang="en-US" sz="2200" b="0" i="0" u="none" strike="noStrike" kern="0" cap="none" spc="0" normalizeH="0" baseline="0" noProof="0" dirty="0">
                    <a:ln>
                      <a:noFill/>
                    </a:ln>
                    <a:solidFill>
                      <a:prstClr val="black"/>
                    </a:solidFill>
                    <a:effectLst/>
                    <a:uLnTx/>
                    <a:uFillTx/>
                    <a:latin typeface="Calibri" pitchFamily="34" charset="0"/>
                    <a:ea typeface="+mn-ea"/>
                    <a:cs typeface="Arial" charset="0"/>
                    <a:sym typeface="Calibri"/>
                  </a:rPr>
                  <a:t>PFS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1" u="none" strike="noStrike" kern="0" cap="none" spc="0" normalizeH="0" baseline="0" noProof="0" dirty="0">
                    <a:ln>
                      <a:noFill/>
                    </a:ln>
                    <a:solidFill>
                      <a:srgbClr val="ED7D31">
                        <a:lumMod val="75000"/>
                      </a:srgbClr>
                    </a:solidFill>
                    <a:effectLst/>
                    <a:uLnTx/>
                    <a:uFillTx/>
                    <a:latin typeface="Calibri" pitchFamily="34" charset="0"/>
                    <a:ea typeface="+mn-ea"/>
                    <a:cs typeface="Arial" charset="0"/>
                    <a:sym typeface="Calibri"/>
                  </a:rPr>
                  <a:t>ASCO 2025 (PFS gain)</a:t>
                </a:r>
              </a:p>
            </p:txBody>
          </p:sp>
          <p:sp>
            <p:nvSpPr>
              <p:cNvPr id="12" name="Rectangle 24">
                <a:extLst>
                  <a:ext uri="{FF2B5EF4-FFF2-40B4-BE49-F238E27FC236}">
                    <a16:creationId xmlns:a16="http://schemas.microsoft.com/office/drawing/2014/main" id="{A56707B2-7772-FEFE-0B6E-E0B10DF6E7A4}"/>
                  </a:ext>
                </a:extLst>
              </p:cNvPr>
              <p:cNvSpPr>
                <a:spLocks noChangeArrowheads="1"/>
              </p:cNvSpPr>
              <p:nvPr/>
            </p:nvSpPr>
            <p:spPr bwMode="auto">
              <a:xfrm>
                <a:off x="8589194" y="3190600"/>
                <a:ext cx="3291840" cy="274320"/>
              </a:xfrm>
              <a:prstGeom prst="rect">
                <a:avLst/>
              </a:prstGeom>
              <a:solidFill>
                <a:schemeClr val="accent5">
                  <a:lumMod val="20000"/>
                  <a:lumOff val="80000"/>
                </a:schemeClr>
              </a:solidFill>
              <a:ln w="9525">
                <a:solidFill>
                  <a:schemeClr val="tx1"/>
                </a:solidFill>
                <a:miter lim="800000"/>
                <a:headEnd/>
                <a:tailEnd/>
              </a:ln>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Pembrolizumab</a:t>
                </a:r>
                <a:endParaRPr kumimoji="0" lang="en-US" sz="1600" b="1" i="0" u="none" strike="noStrike" kern="0" cap="none" spc="0" normalizeH="0" baseline="0" noProof="0" dirty="0">
                  <a:ln>
                    <a:noFill/>
                  </a:ln>
                  <a:solidFill>
                    <a:srgbClr val="FF0000"/>
                  </a:solidFill>
                  <a:effectLst/>
                  <a:uLnTx/>
                  <a:uFillTx/>
                  <a:latin typeface="Calibri" panose="020F0502020204030204" pitchFamily="34" charset="0"/>
                  <a:ea typeface="+mn-ea"/>
                  <a:cs typeface="Calibri" panose="020F0502020204030204" pitchFamily="34" charset="0"/>
                  <a:sym typeface="Calibri"/>
                </a:endParaRPr>
              </a:p>
            </p:txBody>
          </p:sp>
          <p:sp>
            <p:nvSpPr>
              <p:cNvPr id="13" name="Rectangle 12">
                <a:extLst>
                  <a:ext uri="{FF2B5EF4-FFF2-40B4-BE49-F238E27FC236}">
                    <a16:creationId xmlns:a16="http://schemas.microsoft.com/office/drawing/2014/main" id="{A3D67A38-B5EF-A86F-3F34-19C5F4F790A9}"/>
                  </a:ext>
                </a:extLst>
              </p:cNvPr>
              <p:cNvSpPr/>
              <p:nvPr/>
            </p:nvSpPr>
            <p:spPr bwMode="auto">
              <a:xfrm>
                <a:off x="8591629" y="2541764"/>
                <a:ext cx="3291840" cy="27432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sym typeface="Calibri"/>
                  </a:rPr>
                  <a:t>Pembrolizumab</a:t>
                </a:r>
              </a:p>
            </p:txBody>
          </p:sp>
          <p:sp>
            <p:nvSpPr>
              <p:cNvPr id="14" name="Rectangle 13">
                <a:extLst>
                  <a:ext uri="{FF2B5EF4-FFF2-40B4-BE49-F238E27FC236}">
                    <a16:creationId xmlns:a16="http://schemas.microsoft.com/office/drawing/2014/main" id="{50604F2D-AAA2-F49D-40C3-D890C0D8FE08}"/>
                  </a:ext>
                </a:extLst>
              </p:cNvPr>
              <p:cNvSpPr/>
              <p:nvPr/>
            </p:nvSpPr>
            <p:spPr bwMode="auto">
              <a:xfrm>
                <a:off x="5792489" y="1755648"/>
                <a:ext cx="6240020" cy="2221992"/>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prstClr val="black"/>
                  </a:solidFill>
                  <a:effectLst/>
                  <a:uLnTx/>
                  <a:uFillTx/>
                  <a:latin typeface="Calibri" panose="020F0502020204030204"/>
                  <a:ea typeface="+mn-ea"/>
                  <a:cs typeface="+mn-cs"/>
                  <a:sym typeface="Calibri"/>
                </a:endParaRPr>
              </a:p>
            </p:txBody>
          </p:sp>
          <p:sp>
            <p:nvSpPr>
              <p:cNvPr id="15" name="Oval 25">
                <a:extLst>
                  <a:ext uri="{FF2B5EF4-FFF2-40B4-BE49-F238E27FC236}">
                    <a16:creationId xmlns:a16="http://schemas.microsoft.com/office/drawing/2014/main" id="{4680DA8B-8BDC-F6D1-EC73-82E2E3A86224}"/>
                  </a:ext>
                </a:extLst>
              </p:cNvPr>
              <p:cNvSpPr>
                <a:spLocks noChangeArrowheads="1"/>
              </p:cNvSpPr>
              <p:nvPr/>
            </p:nvSpPr>
            <p:spPr bwMode="auto">
              <a:xfrm>
                <a:off x="7875346" y="3098366"/>
                <a:ext cx="562373" cy="666738"/>
              </a:xfrm>
              <a:prstGeom prst="ellipse">
                <a:avLst/>
              </a:prstGeom>
              <a:solidFill>
                <a:srgbClr val="FFFF66"/>
              </a:solidFill>
              <a:ln w="9525">
                <a:solidFill>
                  <a:schemeClr val="tx1"/>
                </a:solidFill>
                <a:round/>
                <a:headEnd/>
                <a:tailEnd/>
              </a:ln>
            </p:spPr>
            <p:txBody>
              <a:bodyPr wrap="none"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R</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1:1</a:t>
                </a:r>
              </a:p>
            </p:txBody>
          </p:sp>
          <p:sp>
            <p:nvSpPr>
              <p:cNvPr id="32" name="Rectangle 31">
                <a:extLst>
                  <a:ext uri="{FF2B5EF4-FFF2-40B4-BE49-F238E27FC236}">
                    <a16:creationId xmlns:a16="http://schemas.microsoft.com/office/drawing/2014/main" id="{8CE802E7-CE11-2648-E639-25A03ED07103}"/>
                  </a:ext>
                </a:extLst>
              </p:cNvPr>
              <p:cNvSpPr/>
              <p:nvPr/>
            </p:nvSpPr>
            <p:spPr bwMode="auto">
              <a:xfrm>
                <a:off x="8589194" y="2822084"/>
                <a:ext cx="3291840" cy="27432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sym typeface="Calibri"/>
                  </a:rPr>
                  <a:t>Sacituzumab Govitecan</a:t>
                </a:r>
              </a:p>
            </p:txBody>
          </p:sp>
          <p:sp>
            <p:nvSpPr>
              <p:cNvPr id="33" name="Rectangle 24">
                <a:extLst>
                  <a:ext uri="{FF2B5EF4-FFF2-40B4-BE49-F238E27FC236}">
                    <a16:creationId xmlns:a16="http://schemas.microsoft.com/office/drawing/2014/main" id="{94242E12-8774-D401-0FD3-68E0DD9061CF}"/>
                  </a:ext>
                </a:extLst>
              </p:cNvPr>
              <p:cNvSpPr>
                <a:spLocks noChangeArrowheads="1"/>
              </p:cNvSpPr>
              <p:nvPr/>
            </p:nvSpPr>
            <p:spPr bwMode="auto">
              <a:xfrm>
                <a:off x="8589194" y="3470046"/>
                <a:ext cx="3291840" cy="411480"/>
              </a:xfrm>
              <a:prstGeom prst="rect">
                <a:avLst/>
              </a:prstGeom>
              <a:solidFill>
                <a:schemeClr val="accent2">
                  <a:lumMod val="20000"/>
                  <a:lumOff val="80000"/>
                </a:schemeClr>
              </a:solidFill>
              <a:ln w="9525">
                <a:solidFill>
                  <a:schemeClr val="tx1"/>
                </a:solidFill>
                <a:miter lim="800000"/>
                <a:headEnd/>
                <a:tailEnd/>
              </a:ln>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Physician’s choice chemotherapy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Calibri"/>
                  </a:rPr>
                  <a:t>(paclitaxel, nab-paclitaxel, gemcitabine/carboplatin)</a:t>
                </a:r>
              </a:p>
            </p:txBody>
          </p:sp>
        </p:grpSp>
        <p:sp>
          <p:nvSpPr>
            <p:cNvPr id="3" name="TextBox 2">
              <a:extLst>
                <a:ext uri="{FF2B5EF4-FFF2-40B4-BE49-F238E27FC236}">
                  <a16:creationId xmlns:a16="http://schemas.microsoft.com/office/drawing/2014/main" id="{44C91FDB-D3EB-D94A-DAAF-794E66DC61EB}"/>
                </a:ext>
              </a:extLst>
            </p:cNvPr>
            <p:cNvSpPr txBox="1"/>
            <p:nvPr/>
          </p:nvSpPr>
          <p:spPr>
            <a:xfrm>
              <a:off x="5761154" y="1000284"/>
              <a:ext cx="4105804" cy="769441"/>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sng" strike="noStrike" kern="0" cap="none" spc="0" normalizeH="0" baseline="0" noProof="0" dirty="0">
                  <a:ln>
                    <a:noFill/>
                  </a:ln>
                  <a:solidFill>
                    <a:srgbClr val="7030A0"/>
                  </a:solidFill>
                  <a:effectLst/>
                  <a:uLnTx/>
                  <a:uFillTx/>
                  <a:latin typeface="Calibri" panose="020F0502020204030204"/>
                  <a:ea typeface="+mn-ea"/>
                  <a:cs typeface="+mn-cs"/>
                  <a:sym typeface="Calibri"/>
                </a:rPr>
                <a:t>PD-L1+</a:t>
              </a:r>
              <a:r>
                <a:rPr kumimoji="0" lang="en-US" sz="2200" b="1" i="0" u="none" strike="noStrike" kern="0" cap="none" spc="0" normalizeH="0" baseline="0" noProof="0" dirty="0">
                  <a:ln>
                    <a:noFill/>
                  </a:ln>
                  <a:solidFill>
                    <a:srgbClr val="7030A0"/>
                  </a:solidFill>
                  <a:effectLst/>
                  <a:uLnTx/>
                  <a:uFillTx/>
                  <a:latin typeface="Calibri" panose="020F0502020204030204"/>
                  <a:ea typeface="+mn-ea"/>
                  <a:cs typeface="+mn-cs"/>
                  <a:sym typeface="Calibri"/>
                </a:rPr>
                <a:t> </a:t>
              </a:r>
              <a:r>
                <a:rPr kumimoji="0" lang="en-US" sz="22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metastatic TNBC (CPS ≥10)</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none" strike="noStrike" kern="0" cap="none" spc="0" normalizeH="0" baseline="0" noProof="0" dirty="0">
                  <a:ln>
                    <a:noFill/>
                  </a:ln>
                  <a:solidFill>
                    <a:srgbClr val="0070C0"/>
                  </a:solidFill>
                  <a:effectLst/>
                  <a:uLnTx/>
                  <a:uFillTx/>
                  <a:latin typeface="Calibri" panose="020F0502020204030204"/>
                  <a:ea typeface="+mn-ea"/>
                  <a:cs typeface="+mn-cs"/>
                  <a:sym typeface="Calibri"/>
                </a:rPr>
                <a:t>1</a:t>
              </a:r>
              <a:r>
                <a:rPr kumimoji="0" lang="en-US" sz="2200" b="1" i="0" u="none" strike="noStrike" kern="0" cap="none" spc="0" normalizeH="0" baseline="30000" noProof="0" dirty="0">
                  <a:ln>
                    <a:noFill/>
                  </a:ln>
                  <a:solidFill>
                    <a:srgbClr val="0070C0"/>
                  </a:solidFill>
                  <a:effectLst/>
                  <a:uLnTx/>
                  <a:uFillTx/>
                  <a:latin typeface="Calibri" panose="020F0502020204030204"/>
                  <a:ea typeface="+mn-ea"/>
                  <a:cs typeface="+mn-cs"/>
                  <a:sym typeface="Calibri"/>
                </a:rPr>
                <a:t>st</a:t>
              </a:r>
              <a:r>
                <a:rPr kumimoji="0" lang="en-US" sz="2200" b="1" i="0" u="none" strike="noStrike" kern="0" cap="none" spc="0" normalizeH="0" baseline="0" noProof="0" dirty="0">
                  <a:ln>
                    <a:noFill/>
                  </a:ln>
                  <a:solidFill>
                    <a:srgbClr val="0070C0"/>
                  </a:solidFill>
                  <a:effectLst/>
                  <a:uLnTx/>
                  <a:uFillTx/>
                  <a:latin typeface="Calibri" panose="020F0502020204030204"/>
                  <a:ea typeface="+mn-ea"/>
                  <a:cs typeface="+mn-cs"/>
                  <a:sym typeface="Calibri"/>
                </a:rPr>
                <a:t> line palliative</a:t>
              </a:r>
            </a:p>
          </p:txBody>
        </p:sp>
      </p:grpSp>
      <p:pic>
        <p:nvPicPr>
          <p:cNvPr id="23" name="Picture 22">
            <a:extLst>
              <a:ext uri="{FF2B5EF4-FFF2-40B4-BE49-F238E27FC236}">
                <a16:creationId xmlns:a16="http://schemas.microsoft.com/office/drawing/2014/main" id="{56A88045-FB30-CA3D-E757-942CD813126A}"/>
              </a:ext>
            </a:extLst>
          </p:cNvPr>
          <p:cNvPicPr>
            <a:picLocks noChangeAspect="1"/>
          </p:cNvPicPr>
          <p:nvPr/>
        </p:nvPicPr>
        <p:blipFill>
          <a:blip r:embed="rId3"/>
          <a:stretch>
            <a:fillRect/>
          </a:stretch>
        </p:blipFill>
        <p:spPr>
          <a:xfrm>
            <a:off x="3835920" y="3434270"/>
            <a:ext cx="2688686" cy="1903838"/>
          </a:xfrm>
          <a:prstGeom prst="rect">
            <a:avLst/>
          </a:prstGeom>
        </p:spPr>
      </p:pic>
      <p:sp>
        <p:nvSpPr>
          <p:cNvPr id="28" name="TextBox 27">
            <a:extLst>
              <a:ext uri="{FF2B5EF4-FFF2-40B4-BE49-F238E27FC236}">
                <a16:creationId xmlns:a16="http://schemas.microsoft.com/office/drawing/2014/main" id="{6C85602F-28B8-1009-94D4-9DC063000905}"/>
              </a:ext>
            </a:extLst>
          </p:cNvPr>
          <p:cNvSpPr txBox="1"/>
          <p:nvPr/>
        </p:nvSpPr>
        <p:spPr>
          <a:xfrm>
            <a:off x="4323730" y="3127529"/>
            <a:ext cx="1975692" cy="369332"/>
          </a:xfrm>
          <a:prstGeom prst="rect">
            <a:avLst/>
          </a:prstGeom>
          <a:solidFill>
            <a:schemeClr val="bg1"/>
          </a:solidFill>
        </p:spPr>
        <p:txBody>
          <a:bodyPr wrap="square" rtlCol="0">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ESMO 2025!</a:t>
            </a:r>
          </a:p>
        </p:txBody>
      </p:sp>
    </p:spTree>
    <p:extLst>
      <p:ext uri="{BB962C8B-B14F-4D97-AF65-F5344CB8AC3E}">
        <p14:creationId xmlns:p14="http://schemas.microsoft.com/office/powerpoint/2010/main" val="21551320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12D98E-CBE4-FDBD-557E-0300C01FF3C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0" y="369330"/>
            <a:ext cx="12192000" cy="5855368"/>
          </a:xfrm>
          <a:prstGeom prst="rect">
            <a:avLst/>
          </a:prstGeom>
        </p:spPr>
      </p:pic>
      <p:sp>
        <p:nvSpPr>
          <p:cNvPr id="4" name="TextBox 3">
            <a:extLst>
              <a:ext uri="{FF2B5EF4-FFF2-40B4-BE49-F238E27FC236}">
                <a16:creationId xmlns:a16="http://schemas.microsoft.com/office/drawing/2014/main" id="{939C7341-1752-C5B9-FCDE-BC0A7FDA7D8C}"/>
              </a:ext>
            </a:extLst>
          </p:cNvPr>
          <p:cNvSpPr txBox="1"/>
          <p:nvPr/>
        </p:nvSpPr>
        <p:spPr>
          <a:xfrm>
            <a:off x="8394854" y="6488655"/>
            <a:ext cx="4362679"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a:ea typeface="+mn-ea"/>
                <a:cs typeface="+mn-cs"/>
                <a:sym typeface="Calibri"/>
              </a:rPr>
              <a:t>Cortes J et al. ESMO 2025; NEJM 2025</a:t>
            </a:r>
          </a:p>
        </p:txBody>
      </p:sp>
    </p:spTree>
    <p:extLst>
      <p:ext uri="{BB962C8B-B14F-4D97-AF65-F5344CB8AC3E}">
        <p14:creationId xmlns:p14="http://schemas.microsoft.com/office/powerpoint/2010/main" val="42097960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2B52AA-AB57-1E62-A27E-53C06FF8C8C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0" y="501316"/>
            <a:ext cx="12192000" cy="5855368"/>
          </a:xfrm>
          <a:prstGeom prst="rect">
            <a:avLst/>
          </a:prstGeom>
        </p:spPr>
      </p:pic>
      <p:sp>
        <p:nvSpPr>
          <p:cNvPr id="3" name="TextBox 2">
            <a:extLst>
              <a:ext uri="{FF2B5EF4-FFF2-40B4-BE49-F238E27FC236}">
                <a16:creationId xmlns:a16="http://schemas.microsoft.com/office/drawing/2014/main" id="{75F8F4CD-E569-C5C6-5695-B2A9775D144A}"/>
              </a:ext>
            </a:extLst>
          </p:cNvPr>
          <p:cNvSpPr txBox="1"/>
          <p:nvPr/>
        </p:nvSpPr>
        <p:spPr>
          <a:xfrm>
            <a:off x="9265186" y="6550225"/>
            <a:ext cx="4362679" cy="3077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Calibri"/>
                <a:ea typeface="+mn-ea"/>
                <a:cs typeface="+mn-cs"/>
                <a:sym typeface="Calibri"/>
              </a:rPr>
              <a:t>Cortes J et al. ESMO 2025; NEJM 2025</a:t>
            </a:r>
          </a:p>
        </p:txBody>
      </p:sp>
    </p:spTree>
    <p:extLst>
      <p:ext uri="{BB962C8B-B14F-4D97-AF65-F5344CB8AC3E}">
        <p14:creationId xmlns:p14="http://schemas.microsoft.com/office/powerpoint/2010/main" val="26286674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9E68BF2-67F9-0740-DAF2-06203A840F3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0" y="501316"/>
            <a:ext cx="12192000" cy="5855368"/>
          </a:xfrm>
          <a:prstGeom prst="rect">
            <a:avLst/>
          </a:prstGeom>
        </p:spPr>
      </p:pic>
      <p:sp>
        <p:nvSpPr>
          <p:cNvPr id="3" name="TextBox 2">
            <a:extLst>
              <a:ext uri="{FF2B5EF4-FFF2-40B4-BE49-F238E27FC236}">
                <a16:creationId xmlns:a16="http://schemas.microsoft.com/office/drawing/2014/main" id="{AA907D99-E8E7-9F04-2C0D-78E2418DFF4B}"/>
              </a:ext>
            </a:extLst>
          </p:cNvPr>
          <p:cNvSpPr txBox="1"/>
          <p:nvPr/>
        </p:nvSpPr>
        <p:spPr>
          <a:xfrm>
            <a:off x="8394854" y="6488655"/>
            <a:ext cx="4362679"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a:ea typeface="+mn-ea"/>
                <a:cs typeface="+mn-cs"/>
                <a:sym typeface="Calibri"/>
              </a:rPr>
              <a:t>Cortes J et al. ESMO 2025; NEJM 2025</a:t>
            </a:r>
          </a:p>
        </p:txBody>
      </p:sp>
    </p:spTree>
    <p:extLst>
      <p:ext uri="{BB962C8B-B14F-4D97-AF65-F5344CB8AC3E}">
        <p14:creationId xmlns:p14="http://schemas.microsoft.com/office/powerpoint/2010/main" val="3727924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82E6FC-9379-2C38-037E-58F47BCD090D}"/>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0" y="460513"/>
            <a:ext cx="12197314" cy="5936974"/>
          </a:xfrm>
          <a:prstGeom prst="rect">
            <a:avLst/>
          </a:prstGeom>
        </p:spPr>
      </p:pic>
      <p:sp>
        <p:nvSpPr>
          <p:cNvPr id="5" name="TextBox 4">
            <a:extLst>
              <a:ext uri="{FF2B5EF4-FFF2-40B4-BE49-F238E27FC236}">
                <a16:creationId xmlns:a16="http://schemas.microsoft.com/office/drawing/2014/main" id="{2C48283B-4170-7EAC-2FB5-4361A6B3B88E}"/>
              </a:ext>
            </a:extLst>
          </p:cNvPr>
          <p:cNvSpPr txBox="1"/>
          <p:nvPr/>
        </p:nvSpPr>
        <p:spPr>
          <a:xfrm>
            <a:off x="8438922" y="6550225"/>
            <a:ext cx="5607586" cy="3077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Calibri"/>
                <a:ea typeface="+mn-ea"/>
                <a:cs typeface="+mn-cs"/>
                <a:sym typeface="Calibri"/>
              </a:rPr>
              <a:t>Dent R et al. ESMO 2025; Annals of Oncology 2026</a:t>
            </a:r>
          </a:p>
        </p:txBody>
      </p:sp>
    </p:spTree>
    <p:extLst>
      <p:ext uri="{BB962C8B-B14F-4D97-AF65-F5344CB8AC3E}">
        <p14:creationId xmlns:p14="http://schemas.microsoft.com/office/powerpoint/2010/main" val="13238682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F5408E-8C00-D4D8-B84F-40B62E0C5B12}"/>
              </a:ext>
            </a:extLst>
          </p:cNvPr>
          <p:cNvSpPr txBox="1"/>
          <p:nvPr/>
        </p:nvSpPr>
        <p:spPr>
          <a:xfrm>
            <a:off x="8438922" y="6550225"/>
            <a:ext cx="5607586" cy="3077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Calibri"/>
                <a:ea typeface="+mn-ea"/>
                <a:cs typeface="+mn-cs"/>
                <a:sym typeface="Calibri"/>
              </a:rPr>
              <a:t>Dent R et al. ESMO 2025; Annals of Oncology 2026</a:t>
            </a:r>
          </a:p>
        </p:txBody>
      </p:sp>
      <p:grpSp>
        <p:nvGrpSpPr>
          <p:cNvPr id="6" name="Group 5">
            <a:extLst>
              <a:ext uri="{FF2B5EF4-FFF2-40B4-BE49-F238E27FC236}">
                <a16:creationId xmlns:a16="http://schemas.microsoft.com/office/drawing/2014/main" id="{AD51AAAD-6DAA-223E-EA42-F51C93758613}"/>
              </a:ext>
            </a:extLst>
          </p:cNvPr>
          <p:cNvGrpSpPr/>
          <p:nvPr/>
        </p:nvGrpSpPr>
        <p:grpSpPr>
          <a:xfrm>
            <a:off x="0" y="381000"/>
            <a:ext cx="12192000" cy="6096000"/>
            <a:chOff x="368105" y="583895"/>
            <a:chExt cx="10978925" cy="5453348"/>
          </a:xfrm>
        </p:grpSpPr>
        <p:pic>
          <p:nvPicPr>
            <p:cNvPr id="2" name="Picture 1">
              <a:extLst>
                <a:ext uri="{FF2B5EF4-FFF2-40B4-BE49-F238E27FC236}">
                  <a16:creationId xmlns:a16="http://schemas.microsoft.com/office/drawing/2014/main" id="{76B45C11-7926-CB86-7BAC-E19B650765B3}"/>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368105" y="583895"/>
              <a:ext cx="10978925" cy="5453348"/>
            </a:xfrm>
            <a:prstGeom prst="rect">
              <a:avLst/>
            </a:prstGeom>
            <a:ln>
              <a:solidFill>
                <a:srgbClr val="FF0000"/>
              </a:solidFill>
            </a:ln>
          </p:spPr>
        </p:pic>
        <p:sp>
          <p:nvSpPr>
            <p:cNvPr id="4" name="TextBox 3">
              <a:extLst>
                <a:ext uri="{FF2B5EF4-FFF2-40B4-BE49-F238E27FC236}">
                  <a16:creationId xmlns:a16="http://schemas.microsoft.com/office/drawing/2014/main" id="{A2A09DA4-C7BD-58EC-E988-3A90274CD27F}"/>
                </a:ext>
              </a:extLst>
            </p:cNvPr>
            <p:cNvSpPr txBox="1"/>
            <p:nvPr/>
          </p:nvSpPr>
          <p:spPr>
            <a:xfrm>
              <a:off x="4276578" y="2729132"/>
              <a:ext cx="984739" cy="369330"/>
            </a:xfrm>
            <a:prstGeom prst="rect">
              <a:avLst/>
            </a:prstGeom>
            <a:noFill/>
            <a:ln w="28575" cap="flat">
              <a:solidFill>
                <a:srgbClr val="FF0000"/>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a:ea typeface="+mn-ea"/>
                  <a:cs typeface="+mn-cs"/>
                  <a:sym typeface="Calibri"/>
                </a:rPr>
                <a:t>5.0 + </a:t>
              </a:r>
              <a:r>
                <a:rPr kumimoji="0" lang="en-US" sz="1800" b="0" i="0" u="none" strike="noStrike" kern="0" cap="none" spc="0" normalizeH="0" baseline="0" noProof="0" dirty="0" err="1">
                  <a:ln>
                    <a:noFill/>
                  </a:ln>
                  <a:solidFill>
                    <a:srgbClr val="000000"/>
                  </a:solidFill>
                  <a:effectLst/>
                  <a:uLnTx/>
                  <a:uFillTx/>
                  <a:latin typeface="Calibri"/>
                  <a:ea typeface="+mn-ea"/>
                  <a:cs typeface="+mn-cs"/>
                  <a:sym typeface="Calibri"/>
                </a:rPr>
                <a:t>mo</a:t>
              </a:r>
              <a:endParaRPr kumimoji="0" lang="en-US" sz="1800" b="0" i="0" u="none" strike="noStrike" kern="0" cap="none" spc="0" normalizeH="0" baseline="0" noProof="0" dirty="0">
                <a:ln>
                  <a:noFill/>
                </a:ln>
                <a:solidFill>
                  <a:srgbClr val="000000"/>
                </a:solidFill>
                <a:effectLst/>
                <a:uLnTx/>
                <a:uFillTx/>
                <a:latin typeface="Calibri"/>
                <a:ea typeface="+mn-ea"/>
                <a:cs typeface="+mn-cs"/>
                <a:sym typeface="Calibri"/>
              </a:endParaRPr>
            </a:p>
          </p:txBody>
        </p:sp>
        <p:sp>
          <p:nvSpPr>
            <p:cNvPr id="5" name="TextBox 4">
              <a:extLst>
                <a:ext uri="{FF2B5EF4-FFF2-40B4-BE49-F238E27FC236}">
                  <a16:creationId xmlns:a16="http://schemas.microsoft.com/office/drawing/2014/main" id="{8FED7174-4283-74B0-F53A-33E13AFCABC7}"/>
                </a:ext>
              </a:extLst>
            </p:cNvPr>
            <p:cNvSpPr txBox="1"/>
            <p:nvPr/>
          </p:nvSpPr>
          <p:spPr>
            <a:xfrm>
              <a:off x="10084190" y="2729132"/>
              <a:ext cx="984739" cy="369330"/>
            </a:xfrm>
            <a:prstGeom prst="rect">
              <a:avLst/>
            </a:prstGeom>
            <a:noFill/>
            <a:ln w="28575" cap="flat">
              <a:solidFill>
                <a:srgbClr val="FF0000"/>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a:ea typeface="+mn-ea"/>
                  <a:cs typeface="+mn-cs"/>
                  <a:sym typeface="Calibri"/>
                </a:rPr>
                <a:t>5.0 </a:t>
              </a:r>
              <a:r>
                <a:rPr kumimoji="0" lang="en-US" sz="1800" b="0" i="0" u="none" strike="noStrike" kern="0" cap="none" spc="0" normalizeH="0" baseline="0" noProof="0" dirty="0" err="1">
                  <a:ln>
                    <a:noFill/>
                  </a:ln>
                  <a:solidFill>
                    <a:srgbClr val="000000"/>
                  </a:solidFill>
                  <a:effectLst/>
                  <a:uLnTx/>
                  <a:uFillTx/>
                  <a:latin typeface="Calibri"/>
                  <a:ea typeface="+mn-ea"/>
                  <a:cs typeface="+mn-cs"/>
                  <a:sym typeface="Calibri"/>
                </a:rPr>
                <a:t>mo</a:t>
              </a:r>
              <a:endParaRPr kumimoji="0" lang="en-US" sz="1800" b="0" i="0" u="none" strike="noStrike" kern="0" cap="none" spc="0" normalizeH="0" baseline="0" noProof="0" dirty="0">
                <a:ln>
                  <a:noFill/>
                </a:ln>
                <a:solidFill>
                  <a:srgbClr val="000000"/>
                </a:solidFill>
                <a:effectLst/>
                <a:uLnTx/>
                <a:uFillTx/>
                <a:latin typeface="Calibri"/>
                <a:ea typeface="+mn-ea"/>
                <a:cs typeface="+mn-cs"/>
                <a:sym typeface="Calibri"/>
              </a:endParaRPr>
            </a:p>
          </p:txBody>
        </p:sp>
      </p:grpSp>
    </p:spTree>
    <p:extLst>
      <p:ext uri="{BB962C8B-B14F-4D97-AF65-F5344CB8AC3E}">
        <p14:creationId xmlns:p14="http://schemas.microsoft.com/office/powerpoint/2010/main" val="7319128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16D2E-C520-A397-7AE7-BC97DCFA36A9}"/>
              </a:ext>
            </a:extLst>
          </p:cNvPr>
          <p:cNvSpPr txBox="1"/>
          <p:nvPr/>
        </p:nvSpPr>
        <p:spPr>
          <a:xfrm>
            <a:off x="8438922" y="6550225"/>
            <a:ext cx="5607586" cy="3077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Calibri"/>
                <a:ea typeface="+mn-ea"/>
                <a:cs typeface="+mn-cs"/>
                <a:sym typeface="Calibri"/>
              </a:rPr>
              <a:t>Dent R et al. ESMO 2025; Annals of Oncology 2026</a:t>
            </a:r>
          </a:p>
        </p:txBody>
      </p:sp>
      <p:grpSp>
        <p:nvGrpSpPr>
          <p:cNvPr id="5" name="Group 4">
            <a:extLst>
              <a:ext uri="{FF2B5EF4-FFF2-40B4-BE49-F238E27FC236}">
                <a16:creationId xmlns:a16="http://schemas.microsoft.com/office/drawing/2014/main" id="{D2C9F4B8-B8EA-A8D6-C53B-A03115DA4120}"/>
              </a:ext>
            </a:extLst>
          </p:cNvPr>
          <p:cNvGrpSpPr/>
          <p:nvPr/>
        </p:nvGrpSpPr>
        <p:grpSpPr>
          <a:xfrm>
            <a:off x="0" y="420756"/>
            <a:ext cx="12192000" cy="6016487"/>
            <a:chOff x="306637" y="242030"/>
            <a:chExt cx="11578725" cy="5627489"/>
          </a:xfrm>
        </p:grpSpPr>
        <p:pic>
          <p:nvPicPr>
            <p:cNvPr id="2" name="Picture 1">
              <a:extLst>
                <a:ext uri="{FF2B5EF4-FFF2-40B4-BE49-F238E27FC236}">
                  <a16:creationId xmlns:a16="http://schemas.microsoft.com/office/drawing/2014/main" id="{393C27FC-0739-B8AA-BDF7-D08BE6ECF8C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306637" y="242030"/>
              <a:ext cx="11578725" cy="5627489"/>
            </a:xfrm>
            <a:prstGeom prst="rect">
              <a:avLst/>
            </a:prstGeom>
          </p:spPr>
        </p:pic>
        <p:sp>
          <p:nvSpPr>
            <p:cNvPr id="4" name="TextBox 3">
              <a:extLst>
                <a:ext uri="{FF2B5EF4-FFF2-40B4-BE49-F238E27FC236}">
                  <a16:creationId xmlns:a16="http://schemas.microsoft.com/office/drawing/2014/main" id="{406080D1-9A60-AA87-2BA9-FF186B239EAA}"/>
                </a:ext>
              </a:extLst>
            </p:cNvPr>
            <p:cNvSpPr txBox="1"/>
            <p:nvPr/>
          </p:nvSpPr>
          <p:spPr>
            <a:xfrm>
              <a:off x="10257976" y="2547553"/>
              <a:ext cx="984739" cy="369330"/>
            </a:xfrm>
            <a:prstGeom prst="rect">
              <a:avLst/>
            </a:prstGeom>
            <a:noFill/>
            <a:ln w="28575" cap="flat">
              <a:solidFill>
                <a:srgbClr val="FF0000"/>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Calibri"/>
                  <a:ea typeface="+mn-ea"/>
                  <a:cs typeface="+mn-cs"/>
                  <a:sym typeface="Calibri"/>
                </a:rPr>
                <a:t>5.0 + </a:t>
              </a:r>
              <a:r>
                <a:rPr kumimoji="0" lang="en-US" sz="1800" b="0" i="0" u="none" strike="noStrike" kern="0" cap="none" spc="0" normalizeH="0" baseline="0" noProof="0" dirty="0" err="1">
                  <a:ln>
                    <a:noFill/>
                  </a:ln>
                  <a:solidFill>
                    <a:srgbClr val="000000"/>
                  </a:solidFill>
                  <a:effectLst/>
                  <a:uLnTx/>
                  <a:uFillTx/>
                  <a:latin typeface="Calibri"/>
                  <a:ea typeface="+mn-ea"/>
                  <a:cs typeface="+mn-cs"/>
                  <a:sym typeface="Calibri"/>
                </a:rPr>
                <a:t>mo</a:t>
              </a:r>
              <a:endParaRPr kumimoji="0" lang="en-US" sz="1800" b="0" i="0" u="none" strike="noStrike" kern="0" cap="none" spc="0" normalizeH="0" baseline="0" noProof="0" dirty="0">
                <a:ln>
                  <a:noFill/>
                </a:ln>
                <a:solidFill>
                  <a:srgbClr val="000000"/>
                </a:solidFill>
                <a:effectLst/>
                <a:uLnTx/>
                <a:uFillTx/>
                <a:latin typeface="Calibri"/>
                <a:ea typeface="+mn-ea"/>
                <a:cs typeface="+mn-cs"/>
                <a:sym typeface="Calibri"/>
              </a:endParaRPr>
            </a:p>
          </p:txBody>
        </p:sp>
      </p:grpSp>
    </p:spTree>
    <p:extLst>
      <p:ext uri="{BB962C8B-B14F-4D97-AF65-F5344CB8AC3E}">
        <p14:creationId xmlns:p14="http://schemas.microsoft.com/office/powerpoint/2010/main" val="35800247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44872-E075-665A-C56A-4C2DD5D7AB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382CB5-C97E-FB23-924F-041F5DCDC3F2}"/>
              </a:ext>
            </a:extLst>
          </p:cNvPr>
          <p:cNvSpPr>
            <a:spLocks noGrp="1"/>
          </p:cNvSpPr>
          <p:nvPr>
            <p:ph type="title"/>
          </p:nvPr>
        </p:nvSpPr>
        <p:spPr>
          <a:xfrm>
            <a:off x="507042" y="331079"/>
            <a:ext cx="11260155" cy="1141412"/>
          </a:xfrm>
        </p:spPr>
        <p:txBody>
          <a:bodyPr/>
          <a:lstStyle/>
          <a:p>
            <a:pPr algn="l"/>
            <a:r>
              <a:rPr lang="en-US" dirty="0"/>
              <a:t>FDA approves datopotamab deruxtecan-</a:t>
            </a:r>
            <a:r>
              <a:rPr lang="en-US" dirty="0" err="1"/>
              <a:t>dlnk</a:t>
            </a:r>
            <a:r>
              <a:rPr lang="en-US" dirty="0"/>
              <a:t> for unresectable or metastatic triple-negative breast cancer</a:t>
            </a:r>
            <a:br>
              <a:rPr lang="en-US" dirty="0"/>
            </a:br>
            <a:r>
              <a:rPr lang="en-US" sz="2800" dirty="0"/>
              <a:t>Press Release: May 22, 2026</a:t>
            </a:r>
          </a:p>
        </p:txBody>
      </p:sp>
      <p:sp>
        <p:nvSpPr>
          <p:cNvPr id="3" name="Content Placeholder 2">
            <a:extLst>
              <a:ext uri="{FF2B5EF4-FFF2-40B4-BE49-F238E27FC236}">
                <a16:creationId xmlns:a16="http://schemas.microsoft.com/office/drawing/2014/main" id="{93EA07EB-E53B-FD64-D49A-A86BF57D0051}"/>
              </a:ext>
            </a:extLst>
          </p:cNvPr>
          <p:cNvSpPr>
            <a:spLocks noGrp="1"/>
          </p:cNvSpPr>
          <p:nvPr>
            <p:ph idx="1"/>
          </p:nvPr>
        </p:nvSpPr>
        <p:spPr>
          <a:xfrm>
            <a:off x="424802" y="1672093"/>
            <a:ext cx="11342395" cy="4316412"/>
          </a:xfrm>
        </p:spPr>
        <p:txBody>
          <a:bodyPr/>
          <a:lstStyle/>
          <a:p>
            <a:pPr marL="99718" indent="0">
              <a:buNone/>
            </a:pPr>
            <a:r>
              <a:rPr lang="en-US" sz="2200" b="0" dirty="0">
                <a:latin typeface="Calibri" panose="020F0502020204030204" pitchFamily="34" charset="0"/>
                <a:cs typeface="Calibri" panose="020F0502020204030204" pitchFamily="34" charset="0"/>
              </a:rPr>
              <a:t>“On May 22, 2026, the Food and Drug Administration approved datopotamab deruxtecan-</a:t>
            </a:r>
            <a:r>
              <a:rPr lang="en-US" sz="2200" b="0" dirty="0" err="1">
                <a:latin typeface="Calibri" panose="020F0502020204030204" pitchFamily="34" charset="0"/>
                <a:cs typeface="Calibri" panose="020F0502020204030204" pitchFamily="34" charset="0"/>
              </a:rPr>
              <a:t>dlnk</a:t>
            </a:r>
            <a:r>
              <a:rPr lang="en-US" sz="2200" b="0" dirty="0">
                <a:latin typeface="Calibri" panose="020F0502020204030204" pitchFamily="34" charset="0"/>
                <a:cs typeface="Calibri" panose="020F0502020204030204" pitchFamily="34" charset="0"/>
              </a:rPr>
              <a:t> for adult patients with unresectable or metastatic triple-negative breast cancer (TNBC) who are not candidates for PD-1/PD-L1 inhibitor therapy.</a:t>
            </a:r>
          </a:p>
          <a:p>
            <a:pPr marL="99718" indent="0">
              <a:buNone/>
            </a:pPr>
            <a:r>
              <a:rPr lang="en-US" sz="2200" b="0" dirty="0">
                <a:latin typeface="Calibri" panose="020F0502020204030204" pitchFamily="34" charset="0"/>
                <a:cs typeface="Calibri" panose="020F0502020204030204" pitchFamily="34" charset="0"/>
              </a:rPr>
              <a:t>Efficacy was evaluated in TROPION-Breast02 (NCT05374512), a multicenter, open-label, randomized trial of 644 patients with unresectable or metastatic TNBC who had not received prior chemotherapy or other systemic anti-cancer therapy for unresectable or metastatic breast cancer and who were not candidates for PD-1/PD-L1 inhibitor therapy. Patients were excluded for a history of ILD/pneumonitis requiring treatment with steroids, ongoing ILD/pneumonitis, or clinically significant corneal disease at screening.</a:t>
            </a:r>
          </a:p>
          <a:p>
            <a:pPr marL="99718" indent="0">
              <a:buNone/>
            </a:pPr>
            <a:r>
              <a:rPr lang="en-US" sz="2200" b="0" dirty="0">
                <a:latin typeface="Calibri" panose="020F0502020204030204" pitchFamily="34" charset="0"/>
                <a:cs typeface="Calibri" panose="020F0502020204030204" pitchFamily="34" charset="0"/>
              </a:rPr>
              <a:t>The prescribing information includes warnings and precautions for interstitial lung disease and pneumonitis, ocular adverse reactions, stomatitis/oral mucositis, and embryo-fetal toxicity.”</a:t>
            </a:r>
          </a:p>
        </p:txBody>
      </p:sp>
      <p:sp>
        <p:nvSpPr>
          <p:cNvPr id="5" name="TextBox 4">
            <a:extLst>
              <a:ext uri="{FF2B5EF4-FFF2-40B4-BE49-F238E27FC236}">
                <a16:creationId xmlns:a16="http://schemas.microsoft.com/office/drawing/2014/main" id="{A4A471CA-99BA-9546-AF6A-549377544A33}"/>
              </a:ext>
            </a:extLst>
          </p:cNvPr>
          <p:cNvSpPr txBox="1"/>
          <p:nvPr/>
        </p:nvSpPr>
        <p:spPr>
          <a:xfrm>
            <a:off x="162305" y="6249922"/>
            <a:ext cx="11342395" cy="5539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sym typeface="Calibri"/>
              </a:rPr>
              <a:t>https://</a:t>
            </a:r>
            <a:r>
              <a:rPr kumimoji="0" lang="en-US" sz="1500" b="0" i="0" u="none" strike="noStrike" kern="1200" cap="none" spc="0" normalizeH="0" baseline="0" noProof="0" dirty="0" err="1">
                <a:ln>
                  <a:noFill/>
                </a:ln>
                <a:solidFill>
                  <a:srgbClr val="000000"/>
                </a:solidFill>
                <a:effectLst/>
                <a:uLnTx/>
                <a:uFillTx/>
                <a:latin typeface="Calibri" panose="020F0502020204030204" pitchFamily="34" charset="0"/>
                <a:ea typeface="MS PGothic" charset="0"/>
                <a:cs typeface="Calibri" panose="020F0502020204030204" pitchFamily="34" charset="0"/>
                <a:sym typeface="Calibri"/>
              </a:rPr>
              <a:t>www.fda.gov</a:t>
            </a:r>
            <a:r>
              <a:rPr kumimoji="0" lang="en-US" sz="1500" b="0"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sym typeface="Calibri"/>
              </a:rPr>
              <a:t>/drugs/resources-information-approved-drugs/fda-approves-datopotamab-deruxtecan-dlnk-unresectable-or-metastatic-triple-negative-breast-cancer</a:t>
            </a:r>
            <a:endParaRPr kumimoji="0" lang="en-US" sz="1500" b="0" i="0" u="none" strike="noStrike" kern="1200" cap="none" spc="0" normalizeH="0" baseline="0" noProof="0" dirty="0">
              <a:ln>
                <a:noFill/>
              </a:ln>
              <a:solidFill>
                <a:srgbClr val="000000"/>
              </a:solidFill>
              <a:effectLst/>
              <a:highlight>
                <a:srgbClr val="00FFFF"/>
              </a:highlight>
              <a:uLnTx/>
              <a:uFillTx/>
              <a:latin typeface="Calibri" panose="020F0502020204030204" pitchFamily="34" charset="0"/>
              <a:ea typeface="MS PGothic" charset="0"/>
              <a:cs typeface="Calibri" panose="020F0502020204030204" pitchFamily="34" charset="0"/>
              <a:sym typeface="Calibri"/>
            </a:endParaRPr>
          </a:p>
        </p:txBody>
      </p:sp>
    </p:spTree>
    <p:extLst>
      <p:ext uri="{BB962C8B-B14F-4D97-AF65-F5344CB8AC3E}">
        <p14:creationId xmlns:p14="http://schemas.microsoft.com/office/powerpoint/2010/main" val="40016814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2B185-ADF3-339F-A3B1-23F784642276}"/>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14C3A076-2D3E-6AEB-3150-95787DAD325A}"/>
              </a:ext>
            </a:extLst>
          </p:cNvPr>
          <p:cNvSpPr/>
          <p:nvPr/>
        </p:nvSpPr>
        <p:spPr>
          <a:xfrm>
            <a:off x="10344839" y="5546080"/>
            <a:ext cx="1847161" cy="13119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sym typeface="Calibri"/>
            </a:endParaRPr>
          </a:p>
        </p:txBody>
      </p:sp>
      <p:sp>
        <p:nvSpPr>
          <p:cNvPr id="4" name="TextBox 3">
            <a:extLst>
              <a:ext uri="{FF2B5EF4-FFF2-40B4-BE49-F238E27FC236}">
                <a16:creationId xmlns:a16="http://schemas.microsoft.com/office/drawing/2014/main" id="{3080AF2A-8C8D-047D-812D-644074D8ABA7}"/>
              </a:ext>
            </a:extLst>
          </p:cNvPr>
          <p:cNvSpPr txBox="1"/>
          <p:nvPr/>
        </p:nvSpPr>
        <p:spPr>
          <a:xfrm>
            <a:off x="1484107" y="140608"/>
            <a:ext cx="9221114" cy="1077218"/>
          </a:xfrm>
          <a:prstGeom prst="rect">
            <a:avLst/>
          </a:prstGeom>
          <a:noFill/>
        </p:spPr>
        <p:txBody>
          <a:bodyPr wrap="none" rtlCol="0">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Distribution of </a:t>
            </a:r>
            <a:r>
              <a:rPr kumimoji="0" lang="en-US" sz="3200" b="1" i="1" u="none" strike="noStrike" kern="0" cap="none" spc="0" normalizeH="0" baseline="0" noProof="0" dirty="0">
                <a:ln>
                  <a:noFill/>
                </a:ln>
                <a:solidFill>
                  <a:srgbClr val="000000"/>
                </a:solidFill>
                <a:effectLst/>
                <a:uLnTx/>
                <a:uFillTx/>
                <a:latin typeface="Calibri" panose="020F0502020204030204"/>
                <a:ea typeface="+mn-ea"/>
                <a:cs typeface="+mn-cs"/>
                <a:sym typeface="Calibri"/>
              </a:rPr>
              <a:t>De Novo vs</a:t>
            </a: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 Relapsed Metastatic TNBC </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in 1</a:t>
            </a:r>
            <a:r>
              <a:rPr kumimoji="0" lang="en-US" sz="3200" b="1" i="0" u="none" strike="noStrike" kern="0" cap="none" spc="0" normalizeH="0" baseline="30000" noProof="0" dirty="0">
                <a:ln>
                  <a:noFill/>
                </a:ln>
                <a:solidFill>
                  <a:srgbClr val="000000"/>
                </a:solidFill>
                <a:effectLst/>
                <a:uLnTx/>
                <a:uFillTx/>
                <a:latin typeface="Calibri" panose="020F0502020204030204"/>
                <a:ea typeface="+mn-ea"/>
                <a:cs typeface="+mn-cs"/>
                <a:sym typeface="Calibri"/>
              </a:rPr>
              <a:t>st</a:t>
            </a:r>
            <a:r>
              <a:rPr kumimoji="0" lang="en-US" sz="3200" b="1" i="0" u="none" strike="noStrike" kern="0" cap="none" spc="0" normalizeH="0" baseline="0" noProof="0" dirty="0">
                <a:ln>
                  <a:noFill/>
                </a:ln>
                <a:solidFill>
                  <a:srgbClr val="000000"/>
                </a:solidFill>
                <a:effectLst/>
                <a:uLnTx/>
                <a:uFillTx/>
                <a:latin typeface="Calibri" panose="020F0502020204030204"/>
                <a:ea typeface="+mn-ea"/>
                <a:cs typeface="+mn-cs"/>
                <a:sym typeface="Calibri"/>
              </a:rPr>
              <a:t> line Randomized Trials </a:t>
            </a:r>
          </a:p>
        </p:txBody>
      </p:sp>
      <p:grpSp>
        <p:nvGrpSpPr>
          <p:cNvPr id="24" name="Group 23">
            <a:extLst>
              <a:ext uri="{FF2B5EF4-FFF2-40B4-BE49-F238E27FC236}">
                <a16:creationId xmlns:a16="http://schemas.microsoft.com/office/drawing/2014/main" id="{EC6F524D-BA15-1B48-3C71-1925DBFCC1D7}"/>
              </a:ext>
            </a:extLst>
          </p:cNvPr>
          <p:cNvGrpSpPr/>
          <p:nvPr/>
        </p:nvGrpSpPr>
        <p:grpSpPr>
          <a:xfrm>
            <a:off x="171324" y="4829252"/>
            <a:ext cx="9325587" cy="1671811"/>
            <a:chOff x="171324" y="4829252"/>
            <a:chExt cx="9325587" cy="1671811"/>
          </a:xfrm>
        </p:grpSpPr>
        <p:sp>
          <p:nvSpPr>
            <p:cNvPr id="15" name="Rectangle 14">
              <a:extLst>
                <a:ext uri="{FF2B5EF4-FFF2-40B4-BE49-F238E27FC236}">
                  <a16:creationId xmlns:a16="http://schemas.microsoft.com/office/drawing/2014/main" id="{B54F28AC-EDF9-CB12-D1EE-025F5E9D06D8}"/>
                </a:ext>
              </a:extLst>
            </p:cNvPr>
            <p:cNvSpPr/>
            <p:nvPr/>
          </p:nvSpPr>
          <p:spPr>
            <a:xfrm>
              <a:off x="325053" y="5586663"/>
              <a:ext cx="3108960" cy="91440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1" u="none" strike="noStrike" kern="0" cap="none" spc="0" normalizeH="0" baseline="0" noProof="0" dirty="0">
                  <a:ln>
                    <a:noFill/>
                  </a:ln>
                  <a:solidFill>
                    <a:srgbClr val="0070C0"/>
                  </a:solidFill>
                  <a:effectLst/>
                  <a:uLnTx/>
                  <a:uFillTx/>
                  <a:latin typeface="Calibri" panose="020F0502020204030204"/>
                  <a:ea typeface="+mn-ea"/>
                  <a:cs typeface="+mn-cs"/>
                  <a:sym typeface="Calibri"/>
                </a:rPr>
                <a:t>De novo</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34%</a:t>
              </a:r>
            </a:p>
          </p:txBody>
        </p:sp>
        <p:sp>
          <p:nvSpPr>
            <p:cNvPr id="16" name="Rectangle 15">
              <a:extLst>
                <a:ext uri="{FF2B5EF4-FFF2-40B4-BE49-F238E27FC236}">
                  <a16:creationId xmlns:a16="http://schemas.microsoft.com/office/drawing/2014/main" id="{78873BB0-C0E6-7967-7D49-B087CED4F21C}"/>
                </a:ext>
              </a:extLst>
            </p:cNvPr>
            <p:cNvSpPr/>
            <p:nvPr/>
          </p:nvSpPr>
          <p:spPr>
            <a:xfrm>
              <a:off x="3441020" y="5586662"/>
              <a:ext cx="4114800" cy="91440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7030A0"/>
                  </a:solidFill>
                  <a:effectLst/>
                  <a:uLnTx/>
                  <a:uFillTx/>
                  <a:latin typeface="Calibri" panose="020F0502020204030204"/>
                  <a:ea typeface="+mn-ea"/>
                  <a:cs typeface="+mn-cs"/>
                  <a:sym typeface="Calibri"/>
                </a:rPr>
                <a:t>Relapsed &gt;12 months</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45%</a:t>
              </a:r>
            </a:p>
          </p:txBody>
        </p:sp>
        <p:sp>
          <p:nvSpPr>
            <p:cNvPr id="17" name="Rectangle 16">
              <a:extLst>
                <a:ext uri="{FF2B5EF4-FFF2-40B4-BE49-F238E27FC236}">
                  <a16:creationId xmlns:a16="http://schemas.microsoft.com/office/drawing/2014/main" id="{BAF0C5B0-4C90-395B-183A-18473C0C5D8D}"/>
                </a:ext>
              </a:extLst>
            </p:cNvPr>
            <p:cNvSpPr/>
            <p:nvPr/>
          </p:nvSpPr>
          <p:spPr>
            <a:xfrm>
              <a:off x="7563845" y="5586661"/>
              <a:ext cx="548640" cy="91440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6%</a:t>
              </a:r>
            </a:p>
          </p:txBody>
        </p:sp>
        <p:sp>
          <p:nvSpPr>
            <p:cNvPr id="18" name="TextBox 17">
              <a:extLst>
                <a:ext uri="{FF2B5EF4-FFF2-40B4-BE49-F238E27FC236}">
                  <a16:creationId xmlns:a16="http://schemas.microsoft.com/office/drawing/2014/main" id="{758A6E0F-E837-0DD6-2723-E2B87A8870FC}"/>
                </a:ext>
              </a:extLst>
            </p:cNvPr>
            <p:cNvSpPr txBox="1"/>
            <p:nvPr/>
          </p:nvSpPr>
          <p:spPr>
            <a:xfrm>
              <a:off x="171324" y="4829252"/>
              <a:ext cx="2917978" cy="769441"/>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sng" strike="noStrike" kern="0" cap="none" spc="0" normalizeH="0" baseline="0" noProof="0" dirty="0" err="1">
                  <a:ln>
                    <a:noFill/>
                  </a:ln>
                  <a:solidFill>
                    <a:srgbClr val="000000"/>
                  </a:solidFill>
                  <a:effectLst/>
                  <a:uLnTx/>
                  <a:uFillTx/>
                  <a:latin typeface="Calibri" panose="020F0502020204030204"/>
                  <a:ea typeface="+mn-ea"/>
                  <a:cs typeface="+mn-cs"/>
                  <a:sym typeface="Calibri"/>
                </a:rPr>
                <a:t>Tropion</a:t>
              </a:r>
              <a:r>
                <a:rPr kumimoji="0" lang="en-US" sz="2200" b="1" i="0" u="sng" strike="noStrike" kern="0" cap="none" spc="0" normalizeH="0" baseline="0" noProof="0" dirty="0">
                  <a:ln>
                    <a:noFill/>
                  </a:ln>
                  <a:solidFill>
                    <a:srgbClr val="000000"/>
                  </a:solidFill>
                  <a:effectLst/>
                  <a:uLnTx/>
                  <a:uFillTx/>
                  <a:latin typeface="Calibri" panose="020F0502020204030204"/>
                  <a:ea typeface="+mn-ea"/>
                  <a:cs typeface="+mn-cs"/>
                  <a:sym typeface="Calibri"/>
                </a:rPr>
                <a:t> Breast 02</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n=847 metastatic TNBC </a:t>
              </a:r>
            </a:p>
          </p:txBody>
        </p:sp>
        <p:sp>
          <p:nvSpPr>
            <p:cNvPr id="19" name="Rectangle 18">
              <a:extLst>
                <a:ext uri="{FF2B5EF4-FFF2-40B4-BE49-F238E27FC236}">
                  <a16:creationId xmlns:a16="http://schemas.microsoft.com/office/drawing/2014/main" id="{39297945-F5C9-6F45-DE03-87102D42D6D6}"/>
                </a:ext>
              </a:extLst>
            </p:cNvPr>
            <p:cNvSpPr/>
            <p:nvPr/>
          </p:nvSpPr>
          <p:spPr>
            <a:xfrm>
              <a:off x="8125311" y="5586022"/>
              <a:ext cx="1371600" cy="914400"/>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Relapsed ≤6 months</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15%</a:t>
              </a:r>
            </a:p>
          </p:txBody>
        </p:sp>
        <p:sp>
          <p:nvSpPr>
            <p:cNvPr id="20" name="TextBox 19">
              <a:extLst>
                <a:ext uri="{FF2B5EF4-FFF2-40B4-BE49-F238E27FC236}">
                  <a16:creationId xmlns:a16="http://schemas.microsoft.com/office/drawing/2014/main" id="{98CFC103-1783-D715-016B-E9C0B2B960DD}"/>
                </a:ext>
              </a:extLst>
            </p:cNvPr>
            <p:cNvSpPr txBox="1"/>
            <p:nvPr/>
          </p:nvSpPr>
          <p:spPr>
            <a:xfrm>
              <a:off x="7255312" y="4961305"/>
              <a:ext cx="1255152" cy="584775"/>
            </a:xfrm>
            <a:prstGeom prst="rect">
              <a:avLst/>
            </a:prstGeom>
            <a:noFill/>
          </p:spPr>
          <p:txBody>
            <a:bodyPr wrap="none" rtlCol="0">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ED7D31">
                      <a:lumMod val="75000"/>
                    </a:srgbClr>
                  </a:solidFill>
                  <a:effectLst/>
                  <a:uLnTx/>
                  <a:uFillTx/>
                  <a:latin typeface="Calibri" panose="020F0502020204030204"/>
                  <a:ea typeface="+mn-ea"/>
                  <a:cs typeface="+mn-cs"/>
                  <a:sym typeface="Calibri"/>
                </a:rPr>
                <a:t>Relapsed </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ED7D31">
                      <a:lumMod val="75000"/>
                    </a:srgbClr>
                  </a:solidFill>
                  <a:effectLst/>
                  <a:uLnTx/>
                  <a:uFillTx/>
                  <a:latin typeface="Calibri" panose="020F0502020204030204"/>
                  <a:ea typeface="+mn-ea"/>
                  <a:cs typeface="+mn-cs"/>
                  <a:sym typeface="Calibri"/>
                </a:rPr>
                <a:t>6-12 months</a:t>
              </a:r>
            </a:p>
          </p:txBody>
        </p:sp>
      </p:grpSp>
      <p:sp>
        <p:nvSpPr>
          <p:cNvPr id="21" name="Speech Bubble: Rectangle with Corners Rounded 20">
            <a:extLst>
              <a:ext uri="{FF2B5EF4-FFF2-40B4-BE49-F238E27FC236}">
                <a16:creationId xmlns:a16="http://schemas.microsoft.com/office/drawing/2014/main" id="{7CC4F3E3-8950-E073-614B-D982674E4B8B}"/>
              </a:ext>
            </a:extLst>
          </p:cNvPr>
          <p:cNvSpPr/>
          <p:nvPr/>
        </p:nvSpPr>
        <p:spPr>
          <a:xfrm>
            <a:off x="9616474" y="4580013"/>
            <a:ext cx="2468880" cy="1920408"/>
          </a:xfrm>
          <a:prstGeom prst="wedgeRoundRectCallout">
            <a:avLst>
              <a:gd name="adj1" fmla="val -57679"/>
              <a:gd name="adj2" fmla="val 36626"/>
              <a:gd name="adj3" fmla="val 16667"/>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21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&gt;70% </a:t>
            </a: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patients who relapse &lt;12 months in </a:t>
            </a:r>
            <a:r>
              <a:rPr kumimoji="0" lang="en-US" sz="1800" b="0" i="0" u="none" strike="noStrike" kern="0" cap="none" spc="0" normalizeH="0" baseline="0" noProof="0" dirty="0" err="1">
                <a:ln>
                  <a:noFill/>
                </a:ln>
                <a:solidFill>
                  <a:prstClr val="black"/>
                </a:solidFill>
                <a:effectLst/>
                <a:uLnTx/>
                <a:uFillTx/>
                <a:latin typeface="Calibri" panose="020F0502020204030204"/>
                <a:ea typeface="+mn-ea"/>
                <a:cs typeface="+mn-cs"/>
                <a:sym typeface="Calibri"/>
              </a:rPr>
              <a:t>Tropion</a:t>
            </a: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 Breast 02 are </a:t>
            </a:r>
            <a:r>
              <a:rPr kumimoji="0" lang="en-US" sz="1800" b="1" i="0" u="none" strike="noStrike" kern="0" cap="none" spc="0" normalizeH="0" baseline="0" noProof="0" dirty="0">
                <a:ln>
                  <a:noFill/>
                </a:ln>
                <a:solidFill>
                  <a:prstClr val="black"/>
                </a:solidFill>
                <a:effectLst/>
                <a:uLnTx/>
                <a:uFillTx/>
                <a:latin typeface="Calibri" panose="020F0502020204030204"/>
                <a:ea typeface="+mn-ea"/>
                <a:cs typeface="+mn-cs"/>
                <a:sym typeface="Calibri"/>
              </a:rPr>
              <a:t>very early </a:t>
            </a:r>
            <a:r>
              <a:rPr kumimoji="0" lang="en-US" sz="1800" b="1" i="0" u="none" strike="noStrike" kern="0" cap="none" spc="0" normalizeH="0" baseline="0" noProof="0" dirty="0" err="1">
                <a:ln>
                  <a:noFill/>
                </a:ln>
                <a:solidFill>
                  <a:prstClr val="black"/>
                </a:solidFill>
                <a:effectLst/>
                <a:uLnTx/>
                <a:uFillTx/>
                <a:latin typeface="Calibri" panose="020F0502020204030204"/>
                <a:ea typeface="+mn-ea"/>
                <a:cs typeface="+mn-cs"/>
                <a:sym typeface="Calibri"/>
              </a:rPr>
              <a:t>relapsers</a:t>
            </a:r>
            <a:r>
              <a:rPr kumimoji="0" lang="en-US" sz="1800" b="1" i="0" u="none" strike="noStrike" kern="0" cap="none" spc="0" normalizeH="0" baseline="0" noProof="0" dirty="0">
                <a:ln>
                  <a:noFill/>
                </a:ln>
                <a:solidFill>
                  <a:prstClr val="black"/>
                </a:solidFill>
                <a:effectLst/>
                <a:uLnTx/>
                <a:uFillTx/>
                <a:latin typeface="Calibri" panose="020F0502020204030204"/>
                <a:ea typeface="+mn-ea"/>
                <a:cs typeface="+mn-cs"/>
                <a:sym typeface="Calibri"/>
              </a:rPr>
              <a:t> </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(&lt;6 months) who are usually </a:t>
            </a:r>
            <a:r>
              <a:rPr kumimoji="0" lang="en-US" sz="1800" b="1" i="0" u="none" strike="noStrike" kern="0" cap="none" spc="0" normalizeH="0" baseline="0" noProof="0" dirty="0">
                <a:ln>
                  <a:noFill/>
                </a:ln>
                <a:solidFill>
                  <a:prstClr val="black"/>
                </a:solidFill>
                <a:effectLst/>
                <a:uLnTx/>
                <a:uFillTx/>
                <a:latin typeface="Calibri" panose="020F0502020204030204"/>
                <a:ea typeface="+mn-ea"/>
                <a:cs typeface="+mn-cs"/>
                <a:sym typeface="Calibri"/>
              </a:rPr>
              <a:t>excluded from clinical trials </a:t>
            </a:r>
          </a:p>
        </p:txBody>
      </p:sp>
      <p:grpSp>
        <p:nvGrpSpPr>
          <p:cNvPr id="7" name="Group 6">
            <a:extLst>
              <a:ext uri="{FF2B5EF4-FFF2-40B4-BE49-F238E27FC236}">
                <a16:creationId xmlns:a16="http://schemas.microsoft.com/office/drawing/2014/main" id="{AA2DE525-C5E7-49A4-F12A-F18714AB23D7}"/>
              </a:ext>
            </a:extLst>
          </p:cNvPr>
          <p:cNvGrpSpPr/>
          <p:nvPr/>
        </p:nvGrpSpPr>
        <p:grpSpPr>
          <a:xfrm>
            <a:off x="175196" y="1179670"/>
            <a:ext cx="11819214" cy="1671810"/>
            <a:chOff x="175196" y="1179670"/>
            <a:chExt cx="11819214" cy="1671810"/>
          </a:xfrm>
        </p:grpSpPr>
        <p:grpSp>
          <p:nvGrpSpPr>
            <p:cNvPr id="22" name="Group 21">
              <a:extLst>
                <a:ext uri="{FF2B5EF4-FFF2-40B4-BE49-F238E27FC236}">
                  <a16:creationId xmlns:a16="http://schemas.microsoft.com/office/drawing/2014/main" id="{6E833FE4-2F78-FEE6-2E14-829AE1081F53}"/>
                </a:ext>
              </a:extLst>
            </p:cNvPr>
            <p:cNvGrpSpPr/>
            <p:nvPr/>
          </p:nvGrpSpPr>
          <p:grpSpPr>
            <a:xfrm>
              <a:off x="175196" y="1179670"/>
              <a:ext cx="9309473" cy="1671810"/>
              <a:chOff x="175196" y="1179670"/>
              <a:chExt cx="9309473" cy="1671810"/>
            </a:xfrm>
          </p:grpSpPr>
          <p:sp>
            <p:nvSpPr>
              <p:cNvPr id="2" name="Rectangle 1">
                <a:extLst>
                  <a:ext uri="{FF2B5EF4-FFF2-40B4-BE49-F238E27FC236}">
                    <a16:creationId xmlns:a16="http://schemas.microsoft.com/office/drawing/2014/main" id="{6FD6B0F7-A40F-2C84-B9E9-E20FE7B30F5B}"/>
                  </a:ext>
                </a:extLst>
              </p:cNvPr>
              <p:cNvSpPr/>
              <p:nvPr/>
            </p:nvSpPr>
            <p:spPr>
              <a:xfrm>
                <a:off x="329066" y="1937080"/>
                <a:ext cx="2743200" cy="91440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1" u="none" strike="noStrike" kern="0" cap="none" spc="0" normalizeH="0" baseline="0" noProof="0" dirty="0">
                    <a:ln>
                      <a:noFill/>
                    </a:ln>
                    <a:solidFill>
                      <a:srgbClr val="0070C0"/>
                    </a:solidFill>
                    <a:effectLst/>
                    <a:uLnTx/>
                    <a:uFillTx/>
                    <a:latin typeface="Calibri" panose="020F0502020204030204"/>
                    <a:ea typeface="+mn-ea"/>
                    <a:cs typeface="+mn-cs"/>
                    <a:sym typeface="Calibri"/>
                  </a:rPr>
                  <a:t>De novo</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30%</a:t>
                </a:r>
              </a:p>
            </p:txBody>
          </p:sp>
          <p:sp>
            <p:nvSpPr>
              <p:cNvPr id="3" name="Rectangle 2">
                <a:extLst>
                  <a:ext uri="{FF2B5EF4-FFF2-40B4-BE49-F238E27FC236}">
                    <a16:creationId xmlns:a16="http://schemas.microsoft.com/office/drawing/2014/main" id="{AD544D11-7528-FCB2-D08A-6F42DB5F273F}"/>
                  </a:ext>
                </a:extLst>
              </p:cNvPr>
              <p:cNvSpPr/>
              <p:nvPr/>
            </p:nvSpPr>
            <p:spPr>
              <a:xfrm>
                <a:off x="3084085" y="1937079"/>
                <a:ext cx="4572000" cy="91440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7030A0"/>
                    </a:solidFill>
                    <a:effectLst/>
                    <a:uLnTx/>
                    <a:uFillTx/>
                    <a:latin typeface="Calibri" panose="020F0502020204030204"/>
                    <a:ea typeface="+mn-ea"/>
                    <a:cs typeface="+mn-cs"/>
                    <a:sym typeface="Calibri"/>
                  </a:rPr>
                  <a:t>Relapsed &gt;12 months</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50%</a:t>
                </a:r>
              </a:p>
            </p:txBody>
          </p:sp>
          <p:sp>
            <p:nvSpPr>
              <p:cNvPr id="9" name="Rectangle 8">
                <a:extLst>
                  <a:ext uri="{FF2B5EF4-FFF2-40B4-BE49-F238E27FC236}">
                    <a16:creationId xmlns:a16="http://schemas.microsoft.com/office/drawing/2014/main" id="{2EDA4E92-2EFF-1F12-217E-7F8192590189}"/>
                  </a:ext>
                </a:extLst>
              </p:cNvPr>
              <p:cNvSpPr/>
              <p:nvPr/>
            </p:nvSpPr>
            <p:spPr>
              <a:xfrm>
                <a:off x="7655869" y="1935156"/>
                <a:ext cx="1828800" cy="91440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ED7D31">
                        <a:lumMod val="75000"/>
                      </a:srgbClr>
                    </a:solidFill>
                    <a:effectLst/>
                    <a:uLnTx/>
                    <a:uFillTx/>
                    <a:latin typeface="Calibri" panose="020F0502020204030204"/>
                    <a:ea typeface="+mn-ea"/>
                    <a:cs typeface="+mn-cs"/>
                    <a:sym typeface="Calibri"/>
                  </a:rPr>
                  <a:t>Relapsed 6-12 months</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20%</a:t>
                </a:r>
              </a:p>
            </p:txBody>
          </p:sp>
          <p:sp>
            <p:nvSpPr>
              <p:cNvPr id="10" name="TextBox 9">
                <a:extLst>
                  <a:ext uri="{FF2B5EF4-FFF2-40B4-BE49-F238E27FC236}">
                    <a16:creationId xmlns:a16="http://schemas.microsoft.com/office/drawing/2014/main" id="{40D0FA6B-1B02-02D4-6B07-D44712A3BA35}"/>
                  </a:ext>
                </a:extLst>
              </p:cNvPr>
              <p:cNvSpPr txBox="1"/>
              <p:nvPr/>
            </p:nvSpPr>
            <p:spPr>
              <a:xfrm>
                <a:off x="175196" y="1179670"/>
                <a:ext cx="2853858" cy="769441"/>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sng" strike="noStrike" kern="0" cap="none" spc="0" normalizeH="0" baseline="0" noProof="0" dirty="0">
                    <a:ln>
                      <a:noFill/>
                    </a:ln>
                    <a:solidFill>
                      <a:srgbClr val="000000"/>
                    </a:solidFill>
                    <a:effectLst/>
                    <a:uLnTx/>
                    <a:uFillTx/>
                    <a:latin typeface="Calibri" panose="020F0502020204030204"/>
                    <a:ea typeface="+mn-ea"/>
                    <a:cs typeface="+mn-cs"/>
                    <a:sym typeface="Calibri"/>
                  </a:rPr>
                  <a:t>Keynote 355</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n=847 metastatic TNBC</a:t>
                </a:r>
              </a:p>
            </p:txBody>
          </p:sp>
        </p:grpSp>
        <p:sp>
          <p:nvSpPr>
            <p:cNvPr id="5" name="TextBox 4">
              <a:extLst>
                <a:ext uri="{FF2B5EF4-FFF2-40B4-BE49-F238E27FC236}">
                  <a16:creationId xmlns:a16="http://schemas.microsoft.com/office/drawing/2014/main" id="{E4EDFB81-20E8-66DE-D8A0-BD6E0595BFEA}"/>
                </a:ext>
              </a:extLst>
            </p:cNvPr>
            <p:cNvSpPr txBox="1"/>
            <p:nvPr/>
          </p:nvSpPr>
          <p:spPr>
            <a:xfrm>
              <a:off x="9616474" y="2115357"/>
              <a:ext cx="2377936" cy="553998"/>
            </a:xfrm>
            <a:prstGeom prst="rect">
              <a:avLst/>
            </a:prstGeom>
            <a:noFill/>
          </p:spPr>
          <p:txBody>
            <a:bodyPr wrap="squar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5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Patients who relapsed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5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&lt;6 months are excluded </a:t>
              </a:r>
            </a:p>
          </p:txBody>
        </p:sp>
      </p:grpSp>
      <p:grpSp>
        <p:nvGrpSpPr>
          <p:cNvPr id="8" name="Group 7">
            <a:extLst>
              <a:ext uri="{FF2B5EF4-FFF2-40B4-BE49-F238E27FC236}">
                <a16:creationId xmlns:a16="http://schemas.microsoft.com/office/drawing/2014/main" id="{0F9F24E1-614E-7AE1-15AF-54DA257E2FC5}"/>
              </a:ext>
            </a:extLst>
          </p:cNvPr>
          <p:cNvGrpSpPr/>
          <p:nvPr/>
        </p:nvGrpSpPr>
        <p:grpSpPr>
          <a:xfrm>
            <a:off x="171324" y="2915944"/>
            <a:ext cx="11826100" cy="1664071"/>
            <a:chOff x="171324" y="2915944"/>
            <a:chExt cx="11826100" cy="1664071"/>
          </a:xfrm>
        </p:grpSpPr>
        <p:grpSp>
          <p:nvGrpSpPr>
            <p:cNvPr id="23" name="Group 22">
              <a:extLst>
                <a:ext uri="{FF2B5EF4-FFF2-40B4-BE49-F238E27FC236}">
                  <a16:creationId xmlns:a16="http://schemas.microsoft.com/office/drawing/2014/main" id="{0F099D29-C588-1865-4E83-E0CC4A8E4CCD}"/>
                </a:ext>
              </a:extLst>
            </p:cNvPr>
            <p:cNvGrpSpPr/>
            <p:nvPr/>
          </p:nvGrpSpPr>
          <p:grpSpPr>
            <a:xfrm>
              <a:off x="171324" y="2915944"/>
              <a:ext cx="9316768" cy="1664071"/>
              <a:chOff x="171324" y="2915944"/>
              <a:chExt cx="9316768" cy="1664071"/>
            </a:xfrm>
          </p:grpSpPr>
          <p:sp>
            <p:nvSpPr>
              <p:cNvPr id="11" name="Rectangle 10">
                <a:extLst>
                  <a:ext uri="{FF2B5EF4-FFF2-40B4-BE49-F238E27FC236}">
                    <a16:creationId xmlns:a16="http://schemas.microsoft.com/office/drawing/2014/main" id="{E971DE7C-4ECF-30A1-5FCF-117EE6A1D47E}"/>
                  </a:ext>
                </a:extLst>
              </p:cNvPr>
              <p:cNvSpPr/>
              <p:nvPr/>
            </p:nvSpPr>
            <p:spPr>
              <a:xfrm>
                <a:off x="329068" y="3665615"/>
                <a:ext cx="2834640" cy="91440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1" u="none" strike="noStrike" kern="0" cap="none" spc="0" normalizeH="0" baseline="0" noProof="0" dirty="0">
                    <a:ln>
                      <a:noFill/>
                    </a:ln>
                    <a:solidFill>
                      <a:srgbClr val="0070C0"/>
                    </a:solidFill>
                    <a:effectLst/>
                    <a:uLnTx/>
                    <a:uFillTx/>
                    <a:latin typeface="Calibri" panose="020F0502020204030204"/>
                    <a:ea typeface="+mn-ea"/>
                    <a:cs typeface="+mn-cs"/>
                    <a:sym typeface="Calibri"/>
                  </a:rPr>
                  <a:t>De novo</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31%</a:t>
                </a:r>
              </a:p>
            </p:txBody>
          </p:sp>
          <p:sp>
            <p:nvSpPr>
              <p:cNvPr id="12" name="Rectangle 11">
                <a:extLst>
                  <a:ext uri="{FF2B5EF4-FFF2-40B4-BE49-F238E27FC236}">
                    <a16:creationId xmlns:a16="http://schemas.microsoft.com/office/drawing/2014/main" id="{978F95CE-A495-0C8B-B159-E383399E9AFE}"/>
                  </a:ext>
                </a:extLst>
              </p:cNvPr>
              <p:cNvSpPr/>
              <p:nvPr/>
            </p:nvSpPr>
            <p:spPr>
              <a:xfrm>
                <a:off x="3168309" y="3665614"/>
                <a:ext cx="4389120" cy="91440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7030A0"/>
                    </a:solidFill>
                    <a:effectLst/>
                    <a:uLnTx/>
                    <a:uFillTx/>
                    <a:latin typeface="Calibri" panose="020F0502020204030204"/>
                    <a:ea typeface="+mn-ea"/>
                    <a:cs typeface="+mn-cs"/>
                    <a:sym typeface="Calibri"/>
                  </a:rPr>
                  <a:t>Relapsed &gt;12 months</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48%</a:t>
                </a:r>
              </a:p>
            </p:txBody>
          </p:sp>
          <p:sp>
            <p:nvSpPr>
              <p:cNvPr id="13" name="Rectangle 12">
                <a:extLst>
                  <a:ext uri="{FF2B5EF4-FFF2-40B4-BE49-F238E27FC236}">
                    <a16:creationId xmlns:a16="http://schemas.microsoft.com/office/drawing/2014/main" id="{CAC84406-1E26-2721-B5C8-A410C8EF5C8B}"/>
                  </a:ext>
                </a:extLst>
              </p:cNvPr>
              <p:cNvSpPr/>
              <p:nvPr/>
            </p:nvSpPr>
            <p:spPr>
              <a:xfrm>
                <a:off x="7567852" y="3665613"/>
                <a:ext cx="1920240" cy="91440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ED7D31">
                        <a:lumMod val="75000"/>
                      </a:srgbClr>
                    </a:solidFill>
                    <a:effectLst/>
                    <a:uLnTx/>
                    <a:uFillTx/>
                    <a:latin typeface="Calibri" panose="020F0502020204030204"/>
                    <a:ea typeface="+mn-ea"/>
                    <a:cs typeface="+mn-cs"/>
                    <a:sym typeface="Calibri"/>
                  </a:rPr>
                  <a:t>Relapsed 6-12 months</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Calibri"/>
                  </a:rPr>
                  <a:t>21%</a:t>
                </a:r>
              </a:p>
            </p:txBody>
          </p:sp>
          <p:sp>
            <p:nvSpPr>
              <p:cNvPr id="14" name="TextBox 13">
                <a:extLst>
                  <a:ext uri="{FF2B5EF4-FFF2-40B4-BE49-F238E27FC236}">
                    <a16:creationId xmlns:a16="http://schemas.microsoft.com/office/drawing/2014/main" id="{8B3878E1-5EC4-8107-12C3-EB7BFA4A1288}"/>
                  </a:ext>
                </a:extLst>
              </p:cNvPr>
              <p:cNvSpPr txBox="1"/>
              <p:nvPr/>
            </p:nvSpPr>
            <p:spPr>
              <a:xfrm>
                <a:off x="171324" y="2915944"/>
                <a:ext cx="2917978" cy="769441"/>
              </a:xfrm>
              <a:prstGeom prst="rect">
                <a:avLst/>
              </a:prstGeom>
              <a:noFill/>
            </p:spPr>
            <p:txBody>
              <a:bodyPr wrap="non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1" i="0" u="sng" strike="noStrike" kern="0" cap="none" spc="0" normalizeH="0" baseline="0" noProof="0" dirty="0">
                    <a:ln>
                      <a:noFill/>
                    </a:ln>
                    <a:solidFill>
                      <a:srgbClr val="000000"/>
                    </a:solidFill>
                    <a:effectLst/>
                    <a:uLnTx/>
                    <a:uFillTx/>
                    <a:latin typeface="Calibri" panose="020F0502020204030204"/>
                    <a:ea typeface="+mn-ea"/>
                    <a:cs typeface="+mn-cs"/>
                    <a:sym typeface="Calibri"/>
                  </a:rPr>
                  <a:t>ASCENT 03</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rgbClr val="000000"/>
                    </a:solidFill>
                    <a:effectLst/>
                    <a:uLnTx/>
                    <a:uFillTx/>
                    <a:latin typeface="Calibri" panose="020F0502020204030204"/>
                    <a:ea typeface="+mn-ea"/>
                    <a:cs typeface="+mn-cs"/>
                    <a:sym typeface="Calibri"/>
                  </a:rPr>
                  <a:t>n=558 metastatic TNBC </a:t>
                </a:r>
              </a:p>
            </p:txBody>
          </p:sp>
        </p:grpSp>
        <p:sp>
          <p:nvSpPr>
            <p:cNvPr id="6" name="TextBox 5">
              <a:extLst>
                <a:ext uri="{FF2B5EF4-FFF2-40B4-BE49-F238E27FC236}">
                  <a16:creationId xmlns:a16="http://schemas.microsoft.com/office/drawing/2014/main" id="{CAAEA39C-5AA4-2421-CAF6-BD0372B15DF7}"/>
                </a:ext>
              </a:extLst>
            </p:cNvPr>
            <p:cNvSpPr txBox="1"/>
            <p:nvPr/>
          </p:nvSpPr>
          <p:spPr>
            <a:xfrm>
              <a:off x="9619488" y="3725753"/>
              <a:ext cx="2377936" cy="553998"/>
            </a:xfrm>
            <a:prstGeom prst="rect">
              <a:avLst/>
            </a:prstGeom>
            <a:noFill/>
          </p:spPr>
          <p:txBody>
            <a:bodyPr wrap="squar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5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Patients who relapsed </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500" b="1" i="0" u="none" strike="noStrike" kern="0" cap="none" spc="0" normalizeH="0" baseline="0" noProof="0" dirty="0">
                  <a:ln>
                    <a:noFill/>
                  </a:ln>
                  <a:solidFill>
                    <a:srgbClr val="C00000"/>
                  </a:solidFill>
                  <a:effectLst/>
                  <a:uLnTx/>
                  <a:uFillTx/>
                  <a:latin typeface="Calibri" panose="020F0502020204030204"/>
                  <a:ea typeface="+mn-ea"/>
                  <a:cs typeface="+mn-cs"/>
                  <a:sym typeface="Calibri"/>
                </a:rPr>
                <a:t>&lt;6 months are excluded </a:t>
              </a:r>
            </a:p>
          </p:txBody>
        </p:sp>
      </p:grpSp>
    </p:spTree>
    <p:extLst>
      <p:ext uri="{BB962C8B-B14F-4D97-AF65-F5344CB8AC3E}">
        <p14:creationId xmlns:p14="http://schemas.microsoft.com/office/powerpoint/2010/main" val="18480665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09F3A2-2BBA-0F4E-A91A-286579FA34C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60422" y="978191"/>
            <a:ext cx="8676490" cy="5387247"/>
          </a:xfrm>
          <a:prstGeom prst="rect">
            <a:avLst/>
          </a:prstGeom>
        </p:spPr>
      </p:pic>
      <p:sp>
        <p:nvSpPr>
          <p:cNvPr id="12" name="TextBox 11">
            <a:extLst>
              <a:ext uri="{FF2B5EF4-FFF2-40B4-BE49-F238E27FC236}">
                <a16:creationId xmlns:a16="http://schemas.microsoft.com/office/drawing/2014/main" id="{8838E28E-79C3-8145-9F79-428ABDBADB41}"/>
              </a:ext>
            </a:extLst>
          </p:cNvPr>
          <p:cNvSpPr txBox="1"/>
          <p:nvPr/>
        </p:nvSpPr>
        <p:spPr>
          <a:xfrm>
            <a:off x="6951579" y="6514042"/>
            <a:ext cx="5240421" cy="379656"/>
          </a:xfrm>
          <a:prstGeom prst="rect">
            <a:avLst/>
          </a:prstGeom>
          <a:noFill/>
        </p:spPr>
        <p:txBody>
          <a:bodyPr wrap="square" rtlCol="0">
            <a:spAutoFit/>
          </a:bodyPr>
          <a:lstStyle/>
          <a:p>
            <a:pPr marL="0" marR="0" lvl="0" indent="0" algn="r" defTabSz="609585"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prstClr>
                </a:solidFill>
                <a:effectLst/>
                <a:uLnTx/>
                <a:uFillTx/>
                <a:latin typeface="Arial Narrow"/>
                <a:ea typeface="+mn-ea"/>
                <a:cs typeface="Arial Narrow"/>
                <a:sym typeface="Calibri"/>
              </a:rPr>
              <a:t>Medford A et al. Current Problems in Cancer 2021</a:t>
            </a:r>
          </a:p>
        </p:txBody>
      </p:sp>
      <p:sp>
        <p:nvSpPr>
          <p:cNvPr id="14" name="TextBox 13">
            <a:extLst>
              <a:ext uri="{FF2B5EF4-FFF2-40B4-BE49-F238E27FC236}">
                <a16:creationId xmlns:a16="http://schemas.microsoft.com/office/drawing/2014/main" id="{B3EFB3FA-C8E3-3C42-B620-55A95F102FA9}"/>
              </a:ext>
            </a:extLst>
          </p:cNvPr>
          <p:cNvSpPr txBox="1"/>
          <p:nvPr/>
        </p:nvSpPr>
        <p:spPr>
          <a:xfrm>
            <a:off x="9571789" y="2419665"/>
            <a:ext cx="2459789" cy="1200329"/>
          </a:xfrm>
          <a:prstGeom prst="rect">
            <a:avLst/>
          </a:prstGeom>
          <a:noFill/>
        </p:spPr>
        <p:txBody>
          <a:bodyPr wrap="squar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Narrow"/>
                <a:ea typeface="+mn-ea"/>
                <a:cs typeface="Arial Narrow"/>
                <a:sym typeface="Calibri"/>
              </a:rPr>
              <a:t>    functional T cells</a:t>
            </a:r>
          </a:p>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n-ea"/>
              <a:cs typeface="Arial Narrow"/>
              <a:sym typeface="Calibri"/>
            </a:endParaRP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Arial Narrow"/>
                <a:ea typeface="+mn-ea"/>
                <a:cs typeface="Arial Narrow"/>
                <a:sym typeface="Calibri"/>
              </a:rPr>
              <a:t>Cold </a:t>
            </a:r>
            <a:r>
              <a:rPr kumimoji="0" lang="en-US" sz="2400" b="0" i="0" u="none" strike="noStrike" kern="1200" cap="none" spc="0" normalizeH="0" baseline="0" noProof="0" dirty="0">
                <a:ln>
                  <a:noFill/>
                </a:ln>
                <a:solidFill>
                  <a:prstClr val="black"/>
                </a:solidFill>
                <a:effectLst/>
                <a:uLnTx/>
                <a:uFillTx/>
                <a:latin typeface="Arial Narrow"/>
                <a:ea typeface="+mn-ea"/>
                <a:cs typeface="Arial Narrow"/>
                <a:sym typeface="Calibri"/>
              </a:rPr>
              <a:t>- &gt; </a:t>
            </a:r>
            <a:r>
              <a:rPr kumimoji="0" lang="en-US" sz="2400" b="0" i="0" u="none" strike="noStrike" kern="1200" cap="none" spc="0" normalizeH="0" baseline="0" noProof="0" dirty="0">
                <a:ln>
                  <a:noFill/>
                </a:ln>
                <a:solidFill>
                  <a:srgbClr val="FF0000"/>
                </a:solidFill>
                <a:effectLst/>
                <a:uLnTx/>
                <a:uFillTx/>
                <a:latin typeface="Arial Narrow"/>
                <a:ea typeface="+mn-ea"/>
                <a:cs typeface="Arial Narrow"/>
                <a:sym typeface="Calibri"/>
              </a:rPr>
              <a:t>HOT</a:t>
            </a:r>
          </a:p>
        </p:txBody>
      </p:sp>
      <p:sp>
        <p:nvSpPr>
          <p:cNvPr id="15" name="Up Arrow 14">
            <a:extLst>
              <a:ext uri="{FF2B5EF4-FFF2-40B4-BE49-F238E27FC236}">
                <a16:creationId xmlns:a16="http://schemas.microsoft.com/office/drawing/2014/main" id="{B27B8632-0DD6-1B40-B413-344A1EEF150D}"/>
              </a:ext>
            </a:extLst>
          </p:cNvPr>
          <p:cNvSpPr/>
          <p:nvPr/>
        </p:nvSpPr>
        <p:spPr>
          <a:xfrm>
            <a:off x="9331838" y="2328918"/>
            <a:ext cx="366958" cy="550962"/>
          </a:xfrm>
          <a:prstGeom prst="upArrow">
            <a:avLst/>
          </a:prstGeom>
          <a:ln w="28575">
            <a:solidFill>
              <a:srgbClr val="E784AF"/>
            </a:solidFill>
          </a:ln>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sym typeface="Calibri"/>
            </a:endParaRPr>
          </a:p>
        </p:txBody>
      </p:sp>
      <p:sp>
        <p:nvSpPr>
          <p:cNvPr id="16" name="TextBox 15">
            <a:extLst>
              <a:ext uri="{FF2B5EF4-FFF2-40B4-BE49-F238E27FC236}">
                <a16:creationId xmlns:a16="http://schemas.microsoft.com/office/drawing/2014/main" id="{E8B695E3-B3B9-4E49-8EFD-2EB7B2B5E556}"/>
              </a:ext>
            </a:extLst>
          </p:cNvPr>
          <p:cNvSpPr txBox="1"/>
          <p:nvPr/>
        </p:nvSpPr>
        <p:spPr>
          <a:xfrm>
            <a:off x="9408081" y="4098512"/>
            <a:ext cx="1935748" cy="1938992"/>
          </a:xfrm>
          <a:prstGeom prst="rect">
            <a:avLst/>
          </a:prstGeom>
          <a:noFill/>
          <a:ln w="28575">
            <a:solidFill>
              <a:srgbClr val="E784AF"/>
            </a:solidFill>
          </a:ln>
        </p:spPr>
        <p:txBody>
          <a:bodyPr wrap="squar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Narrow"/>
                <a:ea typeface="+mn-ea"/>
                <a:cs typeface="Arial Narrow"/>
                <a:sym typeface="Calibri"/>
              </a:rPr>
              <a:t>MOA</a:t>
            </a:r>
          </a:p>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Narrow"/>
              <a:ea typeface="+mn-ea"/>
              <a:cs typeface="Arial Narrow"/>
              <a:sym typeface="Calibri"/>
            </a:endParaRPr>
          </a:p>
          <a:p>
            <a:pPr marL="380990" marR="0" lvl="0"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Narrow"/>
                <a:ea typeface="+mn-ea"/>
                <a:cs typeface="Arial Narrow"/>
                <a:sym typeface="Calibri"/>
              </a:rPr>
              <a:t>Innate and adaptive immunity</a:t>
            </a:r>
          </a:p>
        </p:txBody>
      </p:sp>
      <p:sp>
        <p:nvSpPr>
          <p:cNvPr id="2" name="Title 1">
            <a:extLst>
              <a:ext uri="{FF2B5EF4-FFF2-40B4-BE49-F238E27FC236}">
                <a16:creationId xmlns:a16="http://schemas.microsoft.com/office/drawing/2014/main" id="{6AB0FCF1-3D9E-D4E4-5ED2-095610BDFB5C}"/>
              </a:ext>
            </a:extLst>
          </p:cNvPr>
          <p:cNvSpPr>
            <a:spLocks noGrp="1"/>
          </p:cNvSpPr>
          <p:nvPr>
            <p:ph type="ctrTitle" idx="4294967295"/>
          </p:nvPr>
        </p:nvSpPr>
        <p:spPr>
          <a:xfrm>
            <a:off x="1571336" y="203092"/>
            <a:ext cx="8938756" cy="574675"/>
          </a:xfrm>
        </p:spPr>
        <p:txBody>
          <a:bodyPr>
            <a:normAutofit fontScale="90000"/>
          </a:bodyPr>
          <a:lstStyle/>
          <a:p>
            <a:r>
              <a:rPr lang="en-US" sz="3600" b="1" dirty="0">
                <a:latin typeface="Arial" panose="020B0604020202020204" pitchFamily="34" charset="0"/>
                <a:ea typeface="+mn-ea"/>
                <a:cs typeface="Arial" panose="020B0604020202020204" pitchFamily="34" charset="0"/>
                <a:sym typeface="Calibri"/>
              </a:rPr>
              <a:t>A</a:t>
            </a:r>
            <a:r>
              <a:rPr kumimoji="0" lang="en-US" sz="3600" b="1" i="0" u="none" strike="noStrike" kern="1200" cap="all" spc="0" normalizeH="0" baseline="0" noProof="0" dirty="0">
                <a:ln>
                  <a:noFill/>
                </a:ln>
                <a:effectLst/>
                <a:uLnTx/>
                <a:uFillTx/>
                <a:latin typeface="Arial" panose="020B0604020202020204" pitchFamily="34" charset="0"/>
                <a:ea typeface="+mn-ea"/>
                <a:cs typeface="Arial" panose="020B0604020202020204" pitchFamily="34" charset="0"/>
                <a:sym typeface="Calibri"/>
              </a:rPr>
              <a:t>DC</a:t>
            </a:r>
            <a:r>
              <a:rPr kumimoji="0" lang="en-US" sz="3600" b="1" i="0" u="none" strike="noStrike" kern="1200" cap="none" spc="0" normalizeH="0" noProof="0" dirty="0">
                <a:ln>
                  <a:noFill/>
                </a:ln>
                <a:effectLst/>
                <a:uLnTx/>
                <a:uFillTx/>
                <a:latin typeface="Arial" panose="020B0604020202020204" pitchFamily="34" charset="0"/>
                <a:ea typeface="+mn-ea"/>
                <a:cs typeface="Arial" panose="020B0604020202020204" pitchFamily="34" charset="0"/>
                <a:sym typeface="Calibri"/>
              </a:rPr>
              <a:t>s</a:t>
            </a:r>
            <a:r>
              <a:rPr kumimoji="0" lang="en-US" sz="3600" b="1" i="0" u="none" strike="noStrike" kern="1200" cap="all" spc="0" normalizeH="0" baseline="0" noProof="0" dirty="0">
                <a:ln>
                  <a:noFill/>
                </a:ln>
                <a:effectLst/>
                <a:uLnTx/>
                <a:uFillTx/>
                <a:latin typeface="Arial" panose="020B0604020202020204" pitchFamily="34" charset="0"/>
                <a:ea typeface="+mn-ea"/>
                <a:cs typeface="Arial" panose="020B0604020202020204" pitchFamily="34" charset="0"/>
                <a:sym typeface="Calibri"/>
              </a:rPr>
              <a:t> &amp; IMMUNE Checkpoint INHIBITION</a:t>
            </a:r>
            <a:endParaRPr lang="en-US" b="1" dirty="0"/>
          </a:p>
        </p:txBody>
      </p:sp>
    </p:spTree>
    <p:extLst>
      <p:ext uri="{BB962C8B-B14F-4D97-AF65-F5344CB8AC3E}">
        <p14:creationId xmlns:p14="http://schemas.microsoft.com/office/powerpoint/2010/main" val="12360460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27520"/>
          </a:xfrm>
          <a:prstGeom prst="rect">
            <a:avLst/>
          </a:prstGeom>
        </p:spPr>
      </p:pic>
      <p:sp>
        <p:nvSpPr>
          <p:cNvPr id="3" name="Rectangle 2">
            <a:extLst>
              <a:ext uri="{FF2B5EF4-FFF2-40B4-BE49-F238E27FC236}">
                <a16:creationId xmlns:a16="http://schemas.microsoft.com/office/drawing/2014/main" id="{F8636644-D327-2615-1BFB-27CB210D4D1F}"/>
              </a:ext>
            </a:extLst>
          </p:cNvPr>
          <p:cNvSpPr/>
          <p:nvPr/>
        </p:nvSpPr>
        <p:spPr>
          <a:xfrm>
            <a:off x="2613891" y="6557818"/>
            <a:ext cx="3925454" cy="17549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6F93A-873A-35AA-805B-894BB89699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FDD5D1-D7B1-9B40-6ED1-F669946F4F07}"/>
              </a:ext>
            </a:extLst>
          </p:cNvPr>
          <p:cNvSpPr>
            <a:spLocks noGrp="1"/>
          </p:cNvSpPr>
          <p:nvPr>
            <p:ph type="title"/>
          </p:nvPr>
        </p:nvSpPr>
        <p:spPr>
          <a:xfrm>
            <a:off x="611999" y="169991"/>
            <a:ext cx="10468377" cy="1038991"/>
          </a:xfrm>
        </p:spPr>
        <p:txBody>
          <a:bodyPr/>
          <a:lstStyle/>
          <a:p>
            <a:pPr algn="ctr"/>
            <a:r>
              <a:rPr lang="en-US" sz="2800" dirty="0">
                <a:solidFill>
                  <a:schemeClr val="tx1"/>
                </a:solidFill>
              </a:rPr>
              <a:t>ASCENT-04/KEYNOTE-D19: Efficacy of 1L sacituzumab govitecan + pembrolizumab for PD-L1+ advanced TNBC</a:t>
            </a:r>
          </a:p>
        </p:txBody>
      </p:sp>
      <p:sp>
        <p:nvSpPr>
          <p:cNvPr id="13" name="TextBox 12">
            <a:extLst>
              <a:ext uri="{FF2B5EF4-FFF2-40B4-BE49-F238E27FC236}">
                <a16:creationId xmlns:a16="http://schemas.microsoft.com/office/drawing/2014/main" id="{04813408-BFF5-C79E-2980-3E74DEF9794C}"/>
              </a:ext>
            </a:extLst>
          </p:cNvPr>
          <p:cNvSpPr txBox="1"/>
          <p:nvPr/>
        </p:nvSpPr>
        <p:spPr>
          <a:xfrm>
            <a:off x="566771" y="4626422"/>
            <a:ext cx="642355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1200"/>
              </a:spcBef>
              <a:spcAft>
                <a:spcPts val="0"/>
              </a:spcAft>
              <a:buClr>
                <a:srgbClr val="A271B0"/>
              </a:buClr>
              <a:buSzTx/>
              <a:buFontTx/>
              <a:buNone/>
              <a:tabLst/>
              <a:defRPr/>
            </a:pPr>
            <a:r>
              <a:rPr kumimoji="0" lang="en-US" sz="1800" b="1" i="0" u="none" strike="noStrike" kern="1200" cap="none" spc="0" normalizeH="0" baseline="0" noProof="0" dirty="0">
                <a:ln>
                  <a:noFill/>
                </a:ln>
                <a:solidFill>
                  <a:srgbClr val="223341"/>
                </a:solidFill>
                <a:effectLst/>
                <a:uLnTx/>
                <a:uFillTx/>
                <a:latin typeface="Calibri" panose="020F0502020204030204"/>
                <a:ea typeface="+mn-ea"/>
                <a:cs typeface="+mn-cs"/>
                <a:sym typeface="Calibri"/>
              </a:rPr>
              <a:t>PFS by investigator assessment was consistent with BICR analysis </a:t>
            </a:r>
          </a:p>
        </p:txBody>
      </p:sp>
      <p:graphicFrame>
        <p:nvGraphicFramePr>
          <p:cNvPr id="14" name="Table 13">
            <a:extLst>
              <a:ext uri="{FF2B5EF4-FFF2-40B4-BE49-F238E27FC236}">
                <a16:creationId xmlns:a16="http://schemas.microsoft.com/office/drawing/2014/main" id="{8D2C8BA7-7C7A-A1E4-A467-695A403F55C0}"/>
              </a:ext>
            </a:extLst>
          </p:cNvPr>
          <p:cNvGraphicFramePr>
            <a:graphicFrameLocks noGrp="1"/>
          </p:cNvGraphicFramePr>
          <p:nvPr/>
        </p:nvGraphicFramePr>
        <p:xfrm>
          <a:off x="1635183" y="4995754"/>
          <a:ext cx="4258078" cy="1280160"/>
        </p:xfrm>
        <a:graphic>
          <a:graphicData uri="http://schemas.openxmlformats.org/drawingml/2006/table">
            <a:tbl>
              <a:tblPr firstRow="1" bandRow="1">
                <a:tableStyleId>{5C22544A-7EE6-4342-B048-85BDC9FD1C3A}</a:tableStyleId>
              </a:tblPr>
              <a:tblGrid>
                <a:gridCol w="1655502">
                  <a:extLst>
                    <a:ext uri="{9D8B030D-6E8A-4147-A177-3AD203B41FA5}">
                      <a16:colId xmlns:a16="http://schemas.microsoft.com/office/drawing/2014/main" val="2205016415"/>
                    </a:ext>
                  </a:extLst>
                </a:gridCol>
                <a:gridCol w="1107958">
                  <a:extLst>
                    <a:ext uri="{9D8B030D-6E8A-4147-A177-3AD203B41FA5}">
                      <a16:colId xmlns:a16="http://schemas.microsoft.com/office/drawing/2014/main" val="1709797482"/>
                    </a:ext>
                  </a:extLst>
                </a:gridCol>
                <a:gridCol w="243764">
                  <a:extLst>
                    <a:ext uri="{9D8B030D-6E8A-4147-A177-3AD203B41FA5}">
                      <a16:colId xmlns:a16="http://schemas.microsoft.com/office/drawing/2014/main" val="109580436"/>
                    </a:ext>
                  </a:extLst>
                </a:gridCol>
                <a:gridCol w="1250854">
                  <a:extLst>
                    <a:ext uri="{9D8B030D-6E8A-4147-A177-3AD203B41FA5}">
                      <a16:colId xmlns:a16="http://schemas.microsoft.com/office/drawing/2014/main" val="1073491697"/>
                    </a:ext>
                  </a:extLst>
                </a:gridCol>
              </a:tblGrid>
              <a:tr h="249550">
                <a:tc>
                  <a:txBody>
                    <a:bodyPr/>
                    <a:lstStyle/>
                    <a:p>
                      <a:endParaRPr lang="en-US" sz="1050" dirty="0"/>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a:r>
                        <a:rPr lang="en-US" sz="1050" dirty="0">
                          <a:solidFill>
                            <a:srgbClr val="545353"/>
                          </a:solidFill>
                        </a:rPr>
                        <a:t>SG + pembrolizumab (n=221)</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r>
                        <a:rPr lang="en-US" sz="1050" dirty="0">
                          <a:solidFill>
                            <a:srgbClr val="545353"/>
                          </a:solidFill>
                        </a:rPr>
                        <a:t>Chemo + </a:t>
                      </a:r>
                      <a:r>
                        <a:rPr lang="en-US" sz="1050" dirty="0" err="1">
                          <a:solidFill>
                            <a:srgbClr val="545353"/>
                          </a:solidFill>
                        </a:rPr>
                        <a:t>Pembro</a:t>
                      </a:r>
                      <a:r>
                        <a:rPr lang="en-US" sz="1050" dirty="0">
                          <a:solidFill>
                            <a:srgbClr val="545353"/>
                          </a:solidFill>
                        </a:rPr>
                        <a:t> (n=222)</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050" dirty="0">
                          <a:solidFill>
                            <a:srgbClr val="545353"/>
                          </a:solidFill>
                        </a:rPr>
                        <a:t>Chemo + </a:t>
                      </a:r>
                      <a:r>
                        <a:rPr lang="en-US" sz="1050" dirty="0" err="1">
                          <a:solidFill>
                            <a:srgbClr val="545353"/>
                          </a:solidFill>
                        </a:rPr>
                        <a:t>Pembro</a:t>
                      </a:r>
                      <a:r>
                        <a:rPr lang="en-US" sz="1050" dirty="0">
                          <a:solidFill>
                            <a:srgbClr val="545353"/>
                          </a:solidFill>
                        </a:rPr>
                        <a:t> (n=222)</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91438287"/>
                  </a:ext>
                </a:extLst>
              </a:tr>
              <a:tr h="124775">
                <a:tc>
                  <a:txBody>
                    <a:bodyPr/>
                    <a:lstStyle/>
                    <a:p>
                      <a:pPr algn="r"/>
                      <a:r>
                        <a:rPr lang="en-US" sz="1050" b="0" dirty="0"/>
                        <a:t>Events</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a:r>
                        <a:rPr lang="en-US" sz="1050" dirty="0">
                          <a:solidFill>
                            <a:srgbClr val="545353"/>
                          </a:solidFill>
                        </a:rPr>
                        <a:t>111</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r>
                        <a:rPr lang="en-US" sz="1050" dirty="0">
                          <a:solidFill>
                            <a:srgbClr val="545353"/>
                          </a:solidFill>
                        </a:rPr>
                        <a:t>40</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050" dirty="0">
                          <a:solidFill>
                            <a:srgbClr val="545353"/>
                          </a:solidFill>
                        </a:rPr>
                        <a:t>142</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95423422"/>
                  </a:ext>
                </a:extLst>
              </a:tr>
              <a:tr h="180728">
                <a:tc>
                  <a:txBody>
                    <a:bodyPr/>
                    <a:lstStyle/>
                    <a:p>
                      <a:pPr algn="r"/>
                      <a:r>
                        <a:rPr lang="en-US" sz="1050" b="0" dirty="0"/>
                        <a:t>Median 1PFS, months (95% CI) </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a:r>
                        <a:rPr lang="en-US" sz="1050" dirty="0">
                          <a:solidFill>
                            <a:srgbClr val="545353"/>
                          </a:solidFill>
                        </a:rPr>
                        <a:t>11.3 (9.2, 14.6)</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r>
                        <a:rPr lang="en-US" sz="1050" dirty="0">
                          <a:solidFill>
                            <a:srgbClr val="545353"/>
                          </a:solidFill>
                        </a:rPr>
                        <a:t>7.8 (7.3, 9.3)</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050" dirty="0">
                          <a:solidFill>
                            <a:srgbClr val="545353"/>
                          </a:solidFill>
                        </a:rPr>
                        <a:t>8.3 (7.3, 9.3)</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03399929"/>
                  </a:ext>
                </a:extLst>
              </a:tr>
              <a:tr h="124775">
                <a:tc>
                  <a:txBody>
                    <a:bodyPr/>
                    <a:lstStyle/>
                    <a:p>
                      <a:pPr algn="r"/>
                      <a:r>
                        <a:rPr lang="en-US" sz="1050" b="0" dirty="0"/>
                        <a:t>HR (95% CI)</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pPr algn="ctr"/>
                      <a:r>
                        <a:rPr lang="en-US" sz="1050" dirty="0">
                          <a:solidFill>
                            <a:srgbClr val="545353"/>
                          </a:solidFill>
                        </a:rPr>
                        <a:t>0.67 (0.52, 0.87); 0.002</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050" dirty="0"/>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050" dirty="0">
                        <a:solidFill>
                          <a:srgbClr val="545353"/>
                        </a:solidFill>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04347508"/>
                  </a:ext>
                </a:extLst>
              </a:tr>
              <a:tr h="131962">
                <a:tc>
                  <a:txBody>
                    <a:bodyPr/>
                    <a:lstStyle/>
                    <a:p>
                      <a:pPr algn="r"/>
                      <a:r>
                        <a:rPr lang="en-US" sz="1050" b="0" dirty="0"/>
                        <a:t>6-month PFS, % (95% CI)</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050" dirty="0">
                          <a:solidFill>
                            <a:srgbClr val="545353"/>
                          </a:solidFill>
                        </a:rPr>
                        <a:t>75 (68, 80)</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a:r>
                        <a:rPr lang="en-US" sz="1050" dirty="0">
                          <a:solidFill>
                            <a:srgbClr val="545353"/>
                          </a:solidFill>
                        </a:rPr>
                        <a:t>61 (54, 68)</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050" dirty="0">
                        <a:solidFill>
                          <a:srgbClr val="545353"/>
                        </a:solidFill>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1738063"/>
                  </a:ext>
                </a:extLst>
              </a:tr>
              <a:tr h="0">
                <a:tc>
                  <a:txBody>
                    <a:bodyPr/>
                    <a:lstStyle/>
                    <a:p>
                      <a:pPr algn="r"/>
                      <a:r>
                        <a:rPr lang="en-US" sz="1050" b="0" dirty="0"/>
                        <a:t>12-month PFS, % (95% CI)</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050" dirty="0">
                          <a:solidFill>
                            <a:srgbClr val="545353"/>
                          </a:solidFill>
                        </a:rPr>
                        <a:t>48 (41, 56)</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a:r>
                        <a:rPr lang="en-US" sz="1050" dirty="0">
                          <a:solidFill>
                            <a:srgbClr val="545353"/>
                          </a:solidFill>
                        </a:rPr>
                        <a:t>38 (29, 42)</a:t>
                      </a: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050" dirty="0">
                        <a:solidFill>
                          <a:srgbClr val="545353"/>
                        </a:solidFill>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12732376"/>
                  </a:ext>
                </a:extLst>
              </a:tr>
            </a:tbl>
          </a:graphicData>
        </a:graphic>
      </p:graphicFrame>
      <p:sp>
        <p:nvSpPr>
          <p:cNvPr id="15" name="Rectangle 14">
            <a:extLst>
              <a:ext uri="{FF2B5EF4-FFF2-40B4-BE49-F238E27FC236}">
                <a16:creationId xmlns:a16="http://schemas.microsoft.com/office/drawing/2014/main" id="{DFC441A7-C779-0D3C-2CB6-B4ACC61F656E}"/>
              </a:ext>
            </a:extLst>
          </p:cNvPr>
          <p:cNvSpPr/>
          <p:nvPr/>
        </p:nvSpPr>
        <p:spPr>
          <a:xfrm>
            <a:off x="566771" y="4585252"/>
            <a:ext cx="6293806" cy="1816701"/>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sym typeface="Calibri"/>
            </a:endParaRPr>
          </a:p>
        </p:txBody>
      </p:sp>
      <p:sp>
        <p:nvSpPr>
          <p:cNvPr id="16" name="TextBox 15">
            <a:extLst>
              <a:ext uri="{FF2B5EF4-FFF2-40B4-BE49-F238E27FC236}">
                <a16:creationId xmlns:a16="http://schemas.microsoft.com/office/drawing/2014/main" id="{A19709FB-5E6B-57F1-A709-C75158391DC6}"/>
              </a:ext>
            </a:extLst>
          </p:cNvPr>
          <p:cNvSpPr txBox="1"/>
          <p:nvPr/>
        </p:nvSpPr>
        <p:spPr>
          <a:xfrm>
            <a:off x="7382436" y="4575070"/>
            <a:ext cx="4417451" cy="646331"/>
          </a:xfrm>
          <a:prstGeom prst="rect">
            <a:avLst/>
          </a:prstGeom>
          <a:solidFill>
            <a:schemeClr val="accent3">
              <a:lumMod val="20000"/>
              <a:lumOff val="80000"/>
            </a:schemeClr>
          </a:solidFill>
        </p:spPr>
        <p:txBody>
          <a:bodyPr wrap="square" rtlCol="0">
            <a:spAutoFit/>
          </a:bodyPr>
          <a:lstStyle/>
          <a:p>
            <a:pPr marL="266400" marR="0" lvl="0" indent="-266400" algn="l" defTabSz="914400" rtl="0" eaLnBrk="1" fontAlgn="auto" latinLnBrk="0" hangingPunct="1">
              <a:lnSpc>
                <a:spcPct val="100000"/>
              </a:lnSpc>
              <a:spcBef>
                <a:spcPts val="1200"/>
              </a:spcBef>
              <a:spcAft>
                <a:spcPts val="0"/>
              </a:spcAft>
              <a:buClr>
                <a:srgbClr val="A271B0"/>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223341"/>
                </a:solidFill>
                <a:effectLst/>
                <a:uLnTx/>
                <a:uFillTx/>
                <a:latin typeface="Calibri" panose="020F0502020204030204"/>
                <a:ea typeface="+mn-ea"/>
                <a:cs typeface="+mn-cs"/>
                <a:sym typeface="Calibri"/>
              </a:rPr>
              <a:t>PFS benefit was observed for SG + </a:t>
            </a:r>
            <a:r>
              <a:rPr kumimoji="0" lang="en-US" sz="1800" b="0" i="0" u="none" strike="noStrike" kern="1200" cap="none" spc="0" normalizeH="0" baseline="0" noProof="0" dirty="0" err="1">
                <a:ln>
                  <a:noFill/>
                </a:ln>
                <a:solidFill>
                  <a:srgbClr val="223341"/>
                </a:solidFill>
                <a:effectLst/>
                <a:uLnTx/>
                <a:uFillTx/>
                <a:latin typeface="Calibri" panose="020F0502020204030204"/>
                <a:ea typeface="+mn-ea"/>
                <a:cs typeface="+mn-cs"/>
                <a:sym typeface="Calibri"/>
              </a:rPr>
              <a:t>pembro</a:t>
            </a:r>
            <a:r>
              <a:rPr kumimoji="0" lang="en-US" sz="1800" b="0" i="0" u="none" strike="noStrike" kern="1200" cap="none" spc="0" normalizeH="0" baseline="0" noProof="0" dirty="0">
                <a:ln>
                  <a:noFill/>
                </a:ln>
                <a:solidFill>
                  <a:srgbClr val="223341"/>
                </a:solidFill>
                <a:effectLst/>
                <a:uLnTx/>
                <a:uFillTx/>
                <a:latin typeface="Calibri" panose="020F0502020204030204"/>
                <a:ea typeface="+mn-ea"/>
                <a:cs typeface="+mn-cs"/>
                <a:sym typeface="Calibri"/>
              </a:rPr>
              <a:t> vs chemo across prespecified subgroups</a:t>
            </a:r>
          </a:p>
        </p:txBody>
      </p:sp>
      <p:sp>
        <p:nvSpPr>
          <p:cNvPr id="5" name="Text Placeholder 3">
            <a:extLst>
              <a:ext uri="{FF2B5EF4-FFF2-40B4-BE49-F238E27FC236}">
                <a16:creationId xmlns:a16="http://schemas.microsoft.com/office/drawing/2014/main" id="{F6EC5E8B-F4A1-EEBD-D5DC-044A2C8BDDD0}"/>
              </a:ext>
            </a:extLst>
          </p:cNvPr>
          <p:cNvSpPr txBox="1">
            <a:spLocks/>
          </p:cNvSpPr>
          <p:nvPr/>
        </p:nvSpPr>
        <p:spPr>
          <a:xfrm>
            <a:off x="799035" y="6361279"/>
            <a:ext cx="11176168" cy="298160"/>
          </a:xfrm>
          <a:prstGeom prst="rect">
            <a:avLst/>
          </a:prstGeom>
        </p:spPr>
        <p:txBody>
          <a:bodyPr vert="horz" wrap="square" lIns="0" tIns="46800" rIns="90000" bIns="0" rtlCol="0" anchor="b">
            <a:spAutoFit/>
          </a:bodyPr>
          <a:lstStyle>
            <a:lvl1pPr marL="0" indent="0" algn="l" defTabSz="914400" rtl="0" eaLnBrk="1" latinLnBrk="0" hangingPunct="1">
              <a:lnSpc>
                <a:spcPct val="90000"/>
              </a:lnSpc>
              <a:spcBef>
                <a:spcPts val="1000"/>
              </a:spcBef>
              <a:buFontTx/>
              <a:buNone/>
              <a:defRPr sz="1200" kern="1200">
                <a:solidFill>
                  <a:schemeClr val="tx1"/>
                </a:solidFill>
                <a:latin typeface="+mn-lt"/>
                <a:ea typeface="+mn-ea"/>
                <a:cs typeface="+mn-cs"/>
              </a:defRPr>
            </a:lvl1pPr>
            <a:lvl2pPr marL="182563" indent="0" algn="l" defTabSz="914400" rtl="0" eaLnBrk="1" latinLnBrk="0" hangingPunct="1">
              <a:lnSpc>
                <a:spcPct val="90000"/>
              </a:lnSpc>
              <a:spcBef>
                <a:spcPts val="500"/>
              </a:spcBef>
              <a:buFontTx/>
              <a:buNone/>
              <a:defRPr sz="1400" kern="1200">
                <a:solidFill>
                  <a:schemeClr val="tx1"/>
                </a:solidFill>
                <a:latin typeface="+mn-lt"/>
                <a:ea typeface="+mn-ea"/>
                <a:cs typeface="+mn-cs"/>
              </a:defRPr>
            </a:lvl2pPr>
            <a:lvl3pPr marL="357187" indent="0" algn="l" defTabSz="914400" rtl="0" eaLnBrk="1" latinLnBrk="0" hangingPunct="1">
              <a:lnSpc>
                <a:spcPct val="90000"/>
              </a:lnSpc>
              <a:spcBef>
                <a:spcPts val="500"/>
              </a:spcBef>
              <a:buFontTx/>
              <a:buNone/>
              <a:defRPr sz="1400" kern="1200">
                <a:solidFill>
                  <a:schemeClr val="tx1"/>
                </a:solidFill>
                <a:latin typeface="+mn-lt"/>
                <a:ea typeface="+mn-ea"/>
                <a:cs typeface="+mn-cs"/>
              </a:defRPr>
            </a:lvl3pPr>
            <a:lvl4pPr marL="536575" indent="0" algn="l" defTabSz="914400" rtl="0" eaLnBrk="1" latinLnBrk="0" hangingPunct="1">
              <a:lnSpc>
                <a:spcPct val="90000"/>
              </a:lnSpc>
              <a:spcBef>
                <a:spcPts val="500"/>
              </a:spcBef>
              <a:buFontTx/>
              <a:buNone/>
              <a:defRPr sz="1400" kern="1200">
                <a:solidFill>
                  <a:schemeClr val="tx1"/>
                </a:solidFill>
                <a:latin typeface="+mn-lt"/>
                <a:ea typeface="+mn-ea"/>
                <a:cs typeface="+mn-cs"/>
              </a:defRPr>
            </a:lvl4pPr>
            <a:lvl5pPr marL="712788" indent="0" algn="l" defTabSz="914400" rtl="0" eaLnBrk="1" latinLnBrk="0" hangingPunct="1">
              <a:lnSpc>
                <a:spcPct val="90000"/>
              </a:lnSpc>
              <a:spcBef>
                <a:spcPts val="500"/>
              </a:spcBef>
              <a:buFontTx/>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90000"/>
              </a:lnSpc>
              <a:spcBef>
                <a:spcPts val="100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sym typeface="Calibri"/>
              </a:rPr>
              <a:t>Tolaney SM, et al. NEJM 2026</a:t>
            </a:r>
          </a:p>
        </p:txBody>
      </p:sp>
      <p:grpSp>
        <p:nvGrpSpPr>
          <p:cNvPr id="6" name="Group 5">
            <a:extLst>
              <a:ext uri="{FF2B5EF4-FFF2-40B4-BE49-F238E27FC236}">
                <a16:creationId xmlns:a16="http://schemas.microsoft.com/office/drawing/2014/main" id="{0B53C182-48DA-7A59-7DCC-2908FFC070DC}"/>
              </a:ext>
            </a:extLst>
          </p:cNvPr>
          <p:cNvGrpSpPr/>
          <p:nvPr/>
        </p:nvGrpSpPr>
        <p:grpSpPr>
          <a:xfrm>
            <a:off x="580626" y="1196079"/>
            <a:ext cx="9663304" cy="3235218"/>
            <a:chOff x="580626" y="1196079"/>
            <a:chExt cx="9663304" cy="3235218"/>
          </a:xfrm>
        </p:grpSpPr>
        <p:pic>
          <p:nvPicPr>
            <p:cNvPr id="1026" name="Picture 2">
              <a:extLst>
                <a:ext uri="{FF2B5EF4-FFF2-40B4-BE49-F238E27FC236}">
                  <a16:creationId xmlns:a16="http://schemas.microsoft.com/office/drawing/2014/main" id="{3A31760A-F4E0-AAFB-ED3F-7619BA77C2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09" t="2715" r="1184" b="24863"/>
            <a:stretch>
              <a:fillRect/>
            </a:stretch>
          </p:blipFill>
          <p:spPr bwMode="auto">
            <a:xfrm>
              <a:off x="625550" y="1196079"/>
              <a:ext cx="9618380" cy="323521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FEF3593-4F13-718D-2D7D-AA48FE9981C6}"/>
                </a:ext>
              </a:extLst>
            </p:cNvPr>
            <p:cNvSpPr/>
            <p:nvPr/>
          </p:nvSpPr>
          <p:spPr>
            <a:xfrm>
              <a:off x="580626" y="4372856"/>
              <a:ext cx="232264" cy="584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ptos" panose="02110004020202020204"/>
                <a:ea typeface="+mn-ea"/>
                <a:cs typeface="+mn-cs"/>
                <a:sym typeface="Calibri"/>
              </a:endParaRPr>
            </a:p>
          </p:txBody>
        </p:sp>
      </p:grpSp>
      <p:sp>
        <p:nvSpPr>
          <p:cNvPr id="3" name="TextBox 2">
            <a:extLst>
              <a:ext uri="{FF2B5EF4-FFF2-40B4-BE49-F238E27FC236}">
                <a16:creationId xmlns:a16="http://schemas.microsoft.com/office/drawing/2014/main" id="{0B27BD49-F15F-9A98-5487-E34FB907B445}"/>
              </a:ext>
            </a:extLst>
          </p:cNvPr>
          <p:cNvSpPr txBox="1"/>
          <p:nvPr/>
        </p:nvSpPr>
        <p:spPr>
          <a:xfrm>
            <a:off x="9058796" y="3172527"/>
            <a:ext cx="2556735" cy="1200329"/>
          </a:xfrm>
          <a:prstGeom prst="rect">
            <a:avLst/>
          </a:prstGeom>
          <a:noFill/>
          <a:ln w="38100">
            <a:solidFill>
              <a:srgbClr val="FF0000"/>
            </a:solidFill>
          </a:ln>
        </p:spPr>
        <p:txBody>
          <a:bodyPr wrap="squar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Aptos" panose="02110004020202020204"/>
                <a:ea typeface="+mn-ea"/>
                <a:cs typeface="+mn-cs"/>
                <a:sym typeface="Calibri"/>
              </a:rPr>
              <a:t>Updated PFS2 Data</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Aptos" panose="02110004020202020204"/>
                <a:ea typeface="+mn-ea"/>
                <a:cs typeface="+mn-cs"/>
                <a:sym typeface="Calibri"/>
              </a:rPr>
              <a:t>ASCO 2026</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Aptos" panose="02110004020202020204"/>
                <a:ea typeface="+mn-ea"/>
                <a:cs typeface="+mn-cs"/>
                <a:sym typeface="Calibri"/>
              </a:rPr>
              <a:t>June 2</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00"/>
                </a:solidFill>
                <a:effectLst/>
                <a:uLnTx/>
                <a:uFillTx/>
                <a:latin typeface="Aptos" panose="02110004020202020204"/>
                <a:ea typeface="+mn-ea"/>
                <a:cs typeface="+mn-cs"/>
                <a:sym typeface="Calibri"/>
              </a:rPr>
              <a:t>ORAL Abstract LBA1000</a:t>
            </a:r>
          </a:p>
        </p:txBody>
      </p:sp>
      <p:sp>
        <p:nvSpPr>
          <p:cNvPr id="9" name="TextBox 8">
            <a:extLst>
              <a:ext uri="{FF2B5EF4-FFF2-40B4-BE49-F238E27FC236}">
                <a16:creationId xmlns:a16="http://schemas.microsoft.com/office/drawing/2014/main" id="{EA328E68-B203-A32C-9A4E-57558A7322BA}"/>
              </a:ext>
            </a:extLst>
          </p:cNvPr>
          <p:cNvSpPr txBox="1"/>
          <p:nvPr/>
        </p:nvSpPr>
        <p:spPr>
          <a:xfrm>
            <a:off x="3778547" y="1208982"/>
            <a:ext cx="1268104"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1200"/>
              </a:spcBef>
              <a:spcAft>
                <a:spcPts val="0"/>
              </a:spcAft>
              <a:buClr>
                <a:srgbClr val="A271B0"/>
              </a:buClr>
              <a:buSzTx/>
              <a:buFontTx/>
              <a:buNone/>
              <a:tabLst/>
              <a:defRPr/>
            </a:pPr>
            <a:r>
              <a:rPr kumimoji="0" lang="en-US" sz="2000" b="1" i="0" u="none" strike="noStrike" kern="1200" cap="none" spc="0" normalizeH="0" baseline="0" noProof="0" dirty="0">
                <a:ln>
                  <a:noFill/>
                </a:ln>
                <a:solidFill>
                  <a:srgbClr val="223341"/>
                </a:solidFill>
                <a:effectLst/>
                <a:uLnTx/>
                <a:uFillTx/>
                <a:latin typeface="Calibri" panose="020F0502020204030204"/>
                <a:ea typeface="+mn-ea"/>
                <a:cs typeface="+mn-cs"/>
                <a:sym typeface="Calibri"/>
              </a:rPr>
              <a:t>PFS (BICR)</a:t>
            </a:r>
          </a:p>
        </p:txBody>
      </p:sp>
    </p:spTree>
    <p:extLst>
      <p:ext uri="{BB962C8B-B14F-4D97-AF65-F5344CB8AC3E}">
        <p14:creationId xmlns:p14="http://schemas.microsoft.com/office/powerpoint/2010/main" val="1884202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27520"/>
          </a:xfrm>
          <a:prstGeom prst="rect">
            <a:avLst/>
          </a:prstGeom>
        </p:spPr>
      </p:pic>
      <p:sp>
        <p:nvSpPr>
          <p:cNvPr id="3" name="Rectangle 2">
            <a:extLst>
              <a:ext uri="{FF2B5EF4-FFF2-40B4-BE49-F238E27FC236}">
                <a16:creationId xmlns:a16="http://schemas.microsoft.com/office/drawing/2014/main" id="{AF66BEA8-6B9A-3EA1-D5D6-8D2195801147}"/>
              </a:ext>
            </a:extLst>
          </p:cNvPr>
          <p:cNvSpPr/>
          <p:nvPr/>
        </p:nvSpPr>
        <p:spPr>
          <a:xfrm>
            <a:off x="2613891" y="6557818"/>
            <a:ext cx="3925454" cy="17549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16F2E6-6302-B036-7F98-9A29A7F617CE}"/>
              </a:ext>
            </a:extLst>
          </p:cNvPr>
          <p:cNvPicPr>
            <a:picLocks noChangeAspect="1"/>
          </p:cNvPicPr>
          <p:nvPr/>
        </p:nvPicPr>
        <p:blipFill>
          <a:blip r:embed="rId3"/>
          <a:stretch>
            <a:fillRect/>
          </a:stretch>
        </p:blipFill>
        <p:spPr>
          <a:xfrm>
            <a:off x="1290799" y="881349"/>
            <a:ext cx="9766689" cy="5497417"/>
          </a:xfrm>
          <a:prstGeom prst="rect">
            <a:avLst/>
          </a:prstGeom>
        </p:spPr>
      </p:pic>
      <p:sp>
        <p:nvSpPr>
          <p:cNvPr id="4" name="TextBox 9">
            <a:extLst>
              <a:ext uri="{FF2B5EF4-FFF2-40B4-BE49-F238E27FC236}">
                <a16:creationId xmlns:a16="http://schemas.microsoft.com/office/drawing/2014/main" id="{209BCDCF-E346-6F5D-09D8-718B109412AA}"/>
              </a:ext>
            </a:extLst>
          </p:cNvPr>
          <p:cNvSpPr txBox="1"/>
          <p:nvPr/>
        </p:nvSpPr>
        <p:spPr>
          <a:xfrm>
            <a:off x="8903181" y="6466839"/>
            <a:ext cx="328882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Calibri"/>
              </a:rPr>
              <a:t>Schmid et al, Annals of Oncology 2026</a:t>
            </a:r>
            <a:endPar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sym typeface="Calibri"/>
            </a:endParaRPr>
          </a:p>
        </p:txBody>
      </p:sp>
      <p:sp>
        <p:nvSpPr>
          <p:cNvPr id="5" name="TextBox 4">
            <a:extLst>
              <a:ext uri="{FF2B5EF4-FFF2-40B4-BE49-F238E27FC236}">
                <a16:creationId xmlns:a16="http://schemas.microsoft.com/office/drawing/2014/main" id="{5EE5C175-5D1E-A88C-3B59-29570DEC072A}"/>
              </a:ext>
            </a:extLst>
          </p:cNvPr>
          <p:cNvSpPr txBox="1"/>
          <p:nvPr/>
        </p:nvSpPr>
        <p:spPr>
          <a:xfrm>
            <a:off x="738096" y="156068"/>
            <a:ext cx="10426700" cy="646331"/>
          </a:xfrm>
          <a:prstGeom prst="rect">
            <a:avLst/>
          </a:prstGeom>
          <a:noFill/>
        </p:spPr>
        <p:txBody>
          <a:bodyPr wrap="square" rtlCol="0">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3600" b="0" i="0" u="none" strike="noStrike" kern="0" cap="none" spc="0" normalizeH="0" baseline="0" noProof="0" dirty="0">
                <a:ln>
                  <a:noFill/>
                </a:ln>
                <a:solidFill>
                  <a:srgbClr val="000000"/>
                </a:solidFill>
                <a:effectLst/>
                <a:uLnTx/>
                <a:uFillTx/>
                <a:latin typeface="Aptos" panose="02110004020202020204"/>
                <a:ea typeface="+mn-ea"/>
                <a:cs typeface="+mn-cs"/>
                <a:sym typeface="Calibri"/>
              </a:rPr>
              <a:t>BEGONIA– IO + ADC  (Dato-</a:t>
            </a:r>
            <a:r>
              <a:rPr kumimoji="0" lang="en-US" sz="3600" b="0" i="0" u="none" strike="noStrike" kern="0" cap="none" spc="0" normalizeH="0" baseline="0" noProof="0" dirty="0" err="1">
                <a:ln>
                  <a:noFill/>
                </a:ln>
                <a:solidFill>
                  <a:srgbClr val="000000"/>
                </a:solidFill>
                <a:effectLst/>
                <a:uLnTx/>
                <a:uFillTx/>
                <a:latin typeface="Aptos" panose="02110004020202020204"/>
                <a:ea typeface="+mn-ea"/>
                <a:cs typeface="+mn-cs"/>
                <a:sym typeface="Calibri"/>
              </a:rPr>
              <a:t>DxD</a:t>
            </a:r>
            <a:r>
              <a:rPr kumimoji="0" lang="en-US" sz="3600" b="0" i="0" u="none" strike="noStrike" kern="0" cap="none" spc="0" normalizeH="0" baseline="0" noProof="0" dirty="0">
                <a:ln>
                  <a:noFill/>
                </a:ln>
                <a:solidFill>
                  <a:srgbClr val="000000"/>
                </a:solidFill>
                <a:effectLst/>
                <a:uLnTx/>
                <a:uFillTx/>
                <a:latin typeface="Aptos" panose="02110004020202020204"/>
                <a:ea typeface="+mn-ea"/>
                <a:cs typeface="+mn-cs"/>
                <a:sym typeface="Calibri"/>
              </a:rPr>
              <a:t>-Durva)</a:t>
            </a:r>
          </a:p>
        </p:txBody>
      </p:sp>
    </p:spTree>
    <p:extLst>
      <p:ext uri="{BB962C8B-B14F-4D97-AF65-F5344CB8AC3E}">
        <p14:creationId xmlns:p14="http://schemas.microsoft.com/office/powerpoint/2010/main" val="22842909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8CB766A-EA3B-8C65-F5AC-A4D902AF1C8D}"/>
              </a:ext>
            </a:extLst>
          </p:cNvPr>
          <p:cNvPicPr>
            <a:picLocks noChangeAspect="1"/>
          </p:cNvPicPr>
          <p:nvPr/>
        </p:nvPicPr>
        <p:blipFill>
          <a:blip r:embed="rId2"/>
          <a:stretch>
            <a:fillRect/>
          </a:stretch>
        </p:blipFill>
        <p:spPr>
          <a:xfrm>
            <a:off x="304190" y="561859"/>
            <a:ext cx="11583619" cy="5640636"/>
          </a:xfrm>
          <a:prstGeom prst="rect">
            <a:avLst/>
          </a:prstGeom>
        </p:spPr>
      </p:pic>
      <p:sp>
        <p:nvSpPr>
          <p:cNvPr id="6" name="TextBox 5">
            <a:extLst>
              <a:ext uri="{FF2B5EF4-FFF2-40B4-BE49-F238E27FC236}">
                <a16:creationId xmlns:a16="http://schemas.microsoft.com/office/drawing/2014/main" id="{D88DF2F3-BDF4-6C2E-51F1-01A1A511EDC2}"/>
              </a:ext>
            </a:extLst>
          </p:cNvPr>
          <p:cNvSpPr txBox="1"/>
          <p:nvPr/>
        </p:nvSpPr>
        <p:spPr>
          <a:xfrm>
            <a:off x="5089793" y="6230038"/>
            <a:ext cx="3635565" cy="369332"/>
          </a:xfrm>
          <a:prstGeom prst="rect">
            <a:avLst/>
          </a:prstGeom>
          <a:noFill/>
        </p:spPr>
        <p:txBody>
          <a:bodyPr wrap="square" rtlCol="0">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ptos" panose="02110004020202020204"/>
                <a:ea typeface="+mn-ea"/>
                <a:cs typeface="+mn-cs"/>
                <a:sym typeface="Calibri"/>
              </a:rPr>
              <a:t>PD-L1 negative patients!</a:t>
            </a:r>
          </a:p>
        </p:txBody>
      </p:sp>
      <p:sp>
        <p:nvSpPr>
          <p:cNvPr id="2" name="Rectangle 1">
            <a:extLst>
              <a:ext uri="{FF2B5EF4-FFF2-40B4-BE49-F238E27FC236}">
                <a16:creationId xmlns:a16="http://schemas.microsoft.com/office/drawing/2014/main" id="{07D8C765-58AE-C320-48BA-282FC151CC21}"/>
              </a:ext>
            </a:extLst>
          </p:cNvPr>
          <p:cNvSpPr/>
          <p:nvPr/>
        </p:nvSpPr>
        <p:spPr>
          <a:xfrm>
            <a:off x="304190" y="1431637"/>
            <a:ext cx="11509119" cy="229061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ptos" panose="02110004020202020204"/>
              <a:ea typeface="+mn-ea"/>
              <a:cs typeface="+mn-cs"/>
              <a:sym typeface="Calibri"/>
            </a:endParaRPr>
          </a:p>
        </p:txBody>
      </p:sp>
      <p:pic>
        <p:nvPicPr>
          <p:cNvPr id="3" name="Picture 2">
            <a:extLst>
              <a:ext uri="{FF2B5EF4-FFF2-40B4-BE49-F238E27FC236}">
                <a16:creationId xmlns:a16="http://schemas.microsoft.com/office/drawing/2014/main" id="{4AA8E706-08C8-104D-0650-397574139237}"/>
              </a:ext>
            </a:extLst>
          </p:cNvPr>
          <p:cNvPicPr>
            <a:picLocks noChangeAspect="1"/>
          </p:cNvPicPr>
          <p:nvPr/>
        </p:nvPicPr>
        <p:blipFill>
          <a:blip r:embed="rId3"/>
          <a:stretch>
            <a:fillRect/>
          </a:stretch>
        </p:blipFill>
        <p:spPr>
          <a:xfrm>
            <a:off x="3416308" y="1505182"/>
            <a:ext cx="5359382" cy="2217073"/>
          </a:xfrm>
          <a:prstGeom prst="rect">
            <a:avLst/>
          </a:prstGeom>
        </p:spPr>
      </p:pic>
    </p:spTree>
    <p:extLst>
      <p:ext uri="{BB962C8B-B14F-4D97-AF65-F5344CB8AC3E}">
        <p14:creationId xmlns:p14="http://schemas.microsoft.com/office/powerpoint/2010/main" val="6286598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E9B29B-BC25-854D-4E43-9E42B80E06D3}"/>
              </a:ext>
            </a:extLst>
          </p:cNvPr>
          <p:cNvPicPr>
            <a:picLocks noChangeAspect="1"/>
          </p:cNvPicPr>
          <p:nvPr/>
        </p:nvPicPr>
        <p:blipFill>
          <a:blip r:embed="rId2"/>
          <a:stretch>
            <a:fillRect/>
          </a:stretch>
        </p:blipFill>
        <p:spPr>
          <a:xfrm>
            <a:off x="0" y="0"/>
            <a:ext cx="6153585" cy="1828800"/>
          </a:xfrm>
          <a:prstGeom prst="rect">
            <a:avLst/>
          </a:prstGeom>
        </p:spPr>
      </p:pic>
      <p:pic>
        <p:nvPicPr>
          <p:cNvPr id="7" name="Picture 6">
            <a:extLst>
              <a:ext uri="{FF2B5EF4-FFF2-40B4-BE49-F238E27FC236}">
                <a16:creationId xmlns:a16="http://schemas.microsoft.com/office/drawing/2014/main" id="{741EBC0F-83AB-05C0-7D8D-10AABA34D764}"/>
              </a:ext>
            </a:extLst>
          </p:cNvPr>
          <p:cNvPicPr>
            <a:picLocks noChangeAspect="1"/>
          </p:cNvPicPr>
          <p:nvPr/>
        </p:nvPicPr>
        <p:blipFill>
          <a:blip r:embed="rId3"/>
          <a:stretch>
            <a:fillRect/>
          </a:stretch>
        </p:blipFill>
        <p:spPr>
          <a:xfrm>
            <a:off x="6308399" y="369332"/>
            <a:ext cx="5883601" cy="3204214"/>
          </a:xfrm>
          <a:prstGeom prst="rect">
            <a:avLst/>
          </a:prstGeom>
        </p:spPr>
      </p:pic>
      <p:sp>
        <p:nvSpPr>
          <p:cNvPr id="8" name="TextBox 7">
            <a:extLst>
              <a:ext uri="{FF2B5EF4-FFF2-40B4-BE49-F238E27FC236}">
                <a16:creationId xmlns:a16="http://schemas.microsoft.com/office/drawing/2014/main" id="{B044D4EF-DBAC-D0DE-CADE-8E00BCA62E33}"/>
              </a:ext>
            </a:extLst>
          </p:cNvPr>
          <p:cNvSpPr txBox="1"/>
          <p:nvPr/>
        </p:nvSpPr>
        <p:spPr>
          <a:xfrm>
            <a:off x="198121" y="2690336"/>
            <a:ext cx="611027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sym typeface="Calibri"/>
              </a:rPr>
              <a:t>Who were the patients?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sym typeface="Calibri"/>
              </a:rPr>
              <a:t>Advanced TNBC 1</a:t>
            </a:r>
            <a:r>
              <a:rPr kumimoji="0" lang="en-US" sz="1800" b="0" i="0" u="none" strike="noStrike" kern="1200" cap="none" spc="0" normalizeH="0" baseline="30000" noProof="0" dirty="0">
                <a:ln>
                  <a:noFill/>
                </a:ln>
                <a:solidFill>
                  <a:prstClr val="black"/>
                </a:solidFill>
                <a:effectLst/>
                <a:uLnTx/>
                <a:uFillTx/>
                <a:latin typeface="Aptos" panose="02110004020202020204"/>
                <a:ea typeface="+mn-ea"/>
                <a:cs typeface="+mn-cs"/>
                <a:sym typeface="Calibri"/>
              </a:rPr>
              <a:t>st</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sym typeface="Calibri"/>
              </a:rPr>
              <a:t> line (50% prior chemo in early setting)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sym typeface="Calibri"/>
              </a:rPr>
              <a:t>Mixed PD-L1 + and –, Unselected TROP2</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sym typeface="Calibri"/>
            </a:endParaRPr>
          </a:p>
        </p:txBody>
      </p:sp>
      <p:sp>
        <p:nvSpPr>
          <p:cNvPr id="10" name="TextBox 9">
            <a:extLst>
              <a:ext uri="{FF2B5EF4-FFF2-40B4-BE49-F238E27FC236}">
                <a16:creationId xmlns:a16="http://schemas.microsoft.com/office/drawing/2014/main" id="{A9876D4A-D48E-3BA5-578D-3C47A051E9F5}"/>
              </a:ext>
            </a:extLst>
          </p:cNvPr>
          <p:cNvSpPr txBox="1"/>
          <p:nvPr/>
        </p:nvSpPr>
        <p:spPr>
          <a:xfrm>
            <a:off x="198121" y="2044005"/>
            <a:ext cx="589787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sym typeface="Calibri"/>
              </a:rPr>
              <a:t>Results of phase 2 expansion cohort (bispecific and TROP2 directed ADC)</a:t>
            </a:r>
          </a:p>
        </p:txBody>
      </p:sp>
      <p:sp>
        <p:nvSpPr>
          <p:cNvPr id="3" name="TextBox 2">
            <a:extLst>
              <a:ext uri="{FF2B5EF4-FFF2-40B4-BE49-F238E27FC236}">
                <a16:creationId xmlns:a16="http://schemas.microsoft.com/office/drawing/2014/main" id="{0DEA4F16-8FEF-438C-C422-4524B83BB49F}"/>
              </a:ext>
            </a:extLst>
          </p:cNvPr>
          <p:cNvSpPr txBox="1"/>
          <p:nvPr/>
        </p:nvSpPr>
        <p:spPr>
          <a:xfrm>
            <a:off x="10321282" y="0"/>
            <a:ext cx="1947621" cy="36933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sym typeface="Calibri"/>
              </a:rPr>
              <a:t>Abstract  #426RO</a:t>
            </a:r>
          </a:p>
        </p:txBody>
      </p:sp>
      <p:grpSp>
        <p:nvGrpSpPr>
          <p:cNvPr id="9" name="Group 8">
            <a:extLst>
              <a:ext uri="{FF2B5EF4-FFF2-40B4-BE49-F238E27FC236}">
                <a16:creationId xmlns:a16="http://schemas.microsoft.com/office/drawing/2014/main" id="{A766BCF7-2509-34C3-92C8-505473849203}"/>
              </a:ext>
            </a:extLst>
          </p:cNvPr>
          <p:cNvGrpSpPr/>
          <p:nvPr/>
        </p:nvGrpSpPr>
        <p:grpSpPr>
          <a:xfrm>
            <a:off x="1170502" y="3573546"/>
            <a:ext cx="9150780" cy="3299363"/>
            <a:chOff x="805912" y="3558638"/>
            <a:chExt cx="9150780" cy="3299363"/>
          </a:xfrm>
        </p:grpSpPr>
        <p:grpSp>
          <p:nvGrpSpPr>
            <p:cNvPr id="5" name="Group 4">
              <a:extLst>
                <a:ext uri="{FF2B5EF4-FFF2-40B4-BE49-F238E27FC236}">
                  <a16:creationId xmlns:a16="http://schemas.microsoft.com/office/drawing/2014/main" id="{9784F4FB-2EAD-293D-58DC-1526654A6941}"/>
                </a:ext>
              </a:extLst>
            </p:cNvPr>
            <p:cNvGrpSpPr/>
            <p:nvPr/>
          </p:nvGrpSpPr>
          <p:grpSpPr>
            <a:xfrm>
              <a:off x="1780496" y="3558638"/>
              <a:ext cx="8176196" cy="3299363"/>
              <a:chOff x="1780496" y="3558638"/>
              <a:chExt cx="8176196" cy="3299363"/>
            </a:xfrm>
          </p:grpSpPr>
          <p:pic>
            <p:nvPicPr>
              <p:cNvPr id="12" name="Picture 11">
                <a:extLst>
                  <a:ext uri="{FF2B5EF4-FFF2-40B4-BE49-F238E27FC236}">
                    <a16:creationId xmlns:a16="http://schemas.microsoft.com/office/drawing/2014/main" id="{E03D4215-B8B3-20BC-F114-B7EA4AE05BEA}"/>
                  </a:ext>
                </a:extLst>
              </p:cNvPr>
              <p:cNvPicPr>
                <a:picLocks noChangeAspect="1"/>
              </p:cNvPicPr>
              <p:nvPr/>
            </p:nvPicPr>
            <p:blipFill>
              <a:blip r:embed="rId4"/>
              <a:stretch>
                <a:fillRect/>
              </a:stretch>
            </p:blipFill>
            <p:spPr>
              <a:xfrm>
                <a:off x="1780496" y="3573547"/>
                <a:ext cx="8176196" cy="3284454"/>
              </a:xfrm>
              <a:prstGeom prst="rect">
                <a:avLst/>
              </a:prstGeom>
            </p:spPr>
          </p:pic>
          <p:sp>
            <p:nvSpPr>
              <p:cNvPr id="4" name="Rectangle 3">
                <a:extLst>
                  <a:ext uri="{FF2B5EF4-FFF2-40B4-BE49-F238E27FC236}">
                    <a16:creationId xmlns:a16="http://schemas.microsoft.com/office/drawing/2014/main" id="{CA94B21E-B22D-C0C3-2C61-7B5DAECA6FDC}"/>
                  </a:ext>
                </a:extLst>
              </p:cNvPr>
              <p:cNvSpPr/>
              <p:nvPr/>
            </p:nvSpPr>
            <p:spPr>
              <a:xfrm>
                <a:off x="1780496" y="3558638"/>
                <a:ext cx="4891524" cy="3028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sym typeface="Calibri"/>
                </a:endParaRPr>
              </a:p>
            </p:txBody>
          </p:sp>
        </p:grpSp>
        <p:sp>
          <p:nvSpPr>
            <p:cNvPr id="6" name="Right Arrow 5">
              <a:extLst>
                <a:ext uri="{FF2B5EF4-FFF2-40B4-BE49-F238E27FC236}">
                  <a16:creationId xmlns:a16="http://schemas.microsoft.com/office/drawing/2014/main" id="{C7E535D3-BFAE-2349-2C1D-94712890618E}"/>
                </a:ext>
              </a:extLst>
            </p:cNvPr>
            <p:cNvSpPr/>
            <p:nvPr/>
          </p:nvSpPr>
          <p:spPr>
            <a:xfrm>
              <a:off x="805912" y="5610386"/>
              <a:ext cx="974584" cy="356461"/>
            </a:xfrm>
            <a:prstGeom prst="rightArrow">
              <a:avLst/>
            </a:prstGeom>
            <a:solidFill>
              <a:srgbClr val="EA558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sym typeface="Calibri"/>
              </a:endParaRPr>
            </a:p>
          </p:txBody>
        </p:sp>
      </p:grpSp>
    </p:spTree>
    <p:extLst>
      <p:ext uri="{BB962C8B-B14F-4D97-AF65-F5344CB8AC3E}">
        <p14:creationId xmlns:p14="http://schemas.microsoft.com/office/powerpoint/2010/main" val="22656403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5EB4A91-173C-A81E-C7C9-8A320BCA6165}"/>
              </a:ext>
            </a:extLst>
          </p:cNvPr>
          <p:cNvPicPr>
            <a:picLocks noChangeAspect="1"/>
          </p:cNvPicPr>
          <p:nvPr/>
        </p:nvPicPr>
        <p:blipFill>
          <a:blip r:embed="rId2"/>
          <a:stretch>
            <a:fillRect/>
          </a:stretch>
        </p:blipFill>
        <p:spPr>
          <a:xfrm>
            <a:off x="159869" y="212243"/>
            <a:ext cx="7647700" cy="4086915"/>
          </a:xfrm>
          <a:prstGeom prst="rect">
            <a:avLst/>
          </a:prstGeom>
        </p:spPr>
      </p:pic>
      <p:pic>
        <p:nvPicPr>
          <p:cNvPr id="5" name="Picture 4">
            <a:extLst>
              <a:ext uri="{FF2B5EF4-FFF2-40B4-BE49-F238E27FC236}">
                <a16:creationId xmlns:a16="http://schemas.microsoft.com/office/drawing/2014/main" id="{8E703BE0-0568-1F13-510F-4657F42634FF}"/>
              </a:ext>
            </a:extLst>
          </p:cNvPr>
          <p:cNvPicPr>
            <a:picLocks noChangeAspect="1"/>
          </p:cNvPicPr>
          <p:nvPr/>
        </p:nvPicPr>
        <p:blipFill>
          <a:blip r:embed="rId3"/>
          <a:stretch>
            <a:fillRect/>
          </a:stretch>
        </p:blipFill>
        <p:spPr>
          <a:xfrm>
            <a:off x="7703234" y="836869"/>
            <a:ext cx="4488766" cy="3034074"/>
          </a:xfrm>
          <a:prstGeom prst="rect">
            <a:avLst/>
          </a:prstGeom>
        </p:spPr>
      </p:pic>
      <p:sp>
        <p:nvSpPr>
          <p:cNvPr id="9" name="TextBox 8">
            <a:extLst>
              <a:ext uri="{FF2B5EF4-FFF2-40B4-BE49-F238E27FC236}">
                <a16:creationId xmlns:a16="http://schemas.microsoft.com/office/drawing/2014/main" id="{DDDEBE43-8D41-8E56-509B-494DE3DC821F}"/>
              </a:ext>
            </a:extLst>
          </p:cNvPr>
          <p:cNvSpPr txBox="1"/>
          <p:nvPr/>
        </p:nvSpPr>
        <p:spPr>
          <a:xfrm>
            <a:off x="9059594" y="370379"/>
            <a:ext cx="223676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EA558A"/>
                </a:solidFill>
                <a:effectLst/>
                <a:uLnTx/>
                <a:uFillTx/>
                <a:latin typeface="Aptos" panose="02110004020202020204"/>
                <a:ea typeface="+mn-ea"/>
                <a:cs typeface="+mn-cs"/>
                <a:sym typeface="Calibri"/>
              </a:rPr>
              <a:t>Toxicities</a:t>
            </a:r>
          </a:p>
        </p:txBody>
      </p:sp>
      <p:grpSp>
        <p:nvGrpSpPr>
          <p:cNvPr id="4" name="Group 3">
            <a:extLst>
              <a:ext uri="{FF2B5EF4-FFF2-40B4-BE49-F238E27FC236}">
                <a16:creationId xmlns:a16="http://schemas.microsoft.com/office/drawing/2014/main" id="{35C4E623-2BC0-5E7C-645E-209307DEFE20}"/>
              </a:ext>
            </a:extLst>
          </p:cNvPr>
          <p:cNvGrpSpPr/>
          <p:nvPr/>
        </p:nvGrpSpPr>
        <p:grpSpPr>
          <a:xfrm>
            <a:off x="571856" y="3968101"/>
            <a:ext cx="10737626" cy="2564596"/>
            <a:chOff x="1143713" y="3968101"/>
            <a:chExt cx="10737626" cy="2564596"/>
          </a:xfrm>
        </p:grpSpPr>
        <p:sp>
          <p:nvSpPr>
            <p:cNvPr id="8" name="TextBox 7">
              <a:extLst>
                <a:ext uri="{FF2B5EF4-FFF2-40B4-BE49-F238E27FC236}">
                  <a16:creationId xmlns:a16="http://schemas.microsoft.com/office/drawing/2014/main" id="{E11DB254-22BF-F597-8458-B85DAFC733DA}"/>
                </a:ext>
              </a:extLst>
            </p:cNvPr>
            <p:cNvSpPr txBox="1"/>
            <p:nvPr/>
          </p:nvSpPr>
          <p:spPr>
            <a:xfrm>
              <a:off x="1143713" y="4889196"/>
              <a:ext cx="5545017"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sym typeface="Calibri"/>
                </a:rPr>
                <a:t>Proof of Concept of combining ADC with bispecific affecting TME- </a:t>
              </a:r>
              <a:r>
                <a:rPr kumimoji="0" lang="en-US" sz="2800" b="0" i="0" u="none" strike="noStrike" kern="1200" cap="none" spc="0" normalizeH="0" baseline="0" noProof="0" dirty="0">
                  <a:ln>
                    <a:noFill/>
                  </a:ln>
                  <a:solidFill>
                    <a:srgbClr val="EA558A"/>
                  </a:solidFill>
                  <a:effectLst/>
                  <a:uLnTx/>
                  <a:uFillTx/>
                  <a:latin typeface="Aptos" panose="02110004020202020204"/>
                  <a:ea typeface="+mn-ea"/>
                  <a:cs typeface="+mn-cs"/>
                  <a:sym typeface="Calibri"/>
                </a:rPr>
                <a:t>Highly active combination !</a:t>
              </a:r>
            </a:p>
          </p:txBody>
        </p:sp>
        <p:pic>
          <p:nvPicPr>
            <p:cNvPr id="10" name="Picture 9">
              <a:extLst>
                <a:ext uri="{FF2B5EF4-FFF2-40B4-BE49-F238E27FC236}">
                  <a16:creationId xmlns:a16="http://schemas.microsoft.com/office/drawing/2014/main" id="{C13BBD5C-9DC8-3B44-29F5-C2CC216D8EE3}"/>
                </a:ext>
              </a:extLst>
            </p:cNvPr>
            <p:cNvPicPr>
              <a:picLocks noChangeAspect="1"/>
            </p:cNvPicPr>
            <p:nvPr/>
          </p:nvPicPr>
          <p:blipFill>
            <a:blip r:embed="rId4"/>
            <a:stretch>
              <a:fillRect/>
            </a:stretch>
          </p:blipFill>
          <p:spPr>
            <a:xfrm>
              <a:off x="7090117" y="3968101"/>
              <a:ext cx="4791222" cy="2564596"/>
            </a:xfrm>
            <a:prstGeom prst="rect">
              <a:avLst/>
            </a:prstGeom>
          </p:spPr>
        </p:pic>
      </p:grpSp>
      <p:sp>
        <p:nvSpPr>
          <p:cNvPr id="2" name="Left Arrow 1">
            <a:extLst>
              <a:ext uri="{FF2B5EF4-FFF2-40B4-BE49-F238E27FC236}">
                <a16:creationId xmlns:a16="http://schemas.microsoft.com/office/drawing/2014/main" id="{691E4E08-A88C-CCB1-FB80-7F49A5E4B2AA}"/>
              </a:ext>
            </a:extLst>
          </p:cNvPr>
          <p:cNvSpPr/>
          <p:nvPr/>
        </p:nvSpPr>
        <p:spPr>
          <a:xfrm>
            <a:off x="11127783" y="1790055"/>
            <a:ext cx="666427" cy="247973"/>
          </a:xfrm>
          <a:prstGeom prst="leftArrow">
            <a:avLst/>
          </a:prstGeom>
          <a:solidFill>
            <a:srgbClr val="EA558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sym typeface="Calibri"/>
            </a:endParaRPr>
          </a:p>
        </p:txBody>
      </p:sp>
    </p:spTree>
    <p:extLst>
      <p:ext uri="{BB962C8B-B14F-4D97-AF65-F5344CB8AC3E}">
        <p14:creationId xmlns:p14="http://schemas.microsoft.com/office/powerpoint/2010/main" val="4392011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EC32FF5D-9117-E8EF-01BB-A158473559ED}"/>
              </a:ext>
            </a:extLst>
          </p:cNvPr>
          <p:cNvSpPr>
            <a:spLocks noGrp="1"/>
          </p:cNvSpPr>
          <p:nvPr>
            <p:ph sz="half" idx="1"/>
          </p:nvPr>
        </p:nvSpPr>
        <p:spPr/>
        <p:txBody>
          <a:bodyPr/>
          <a:lstStyle/>
          <a:p>
            <a:r>
              <a:rPr lang="en-US" dirty="0"/>
              <a:t>Special Clinical Considerations</a:t>
            </a:r>
          </a:p>
        </p:txBody>
      </p:sp>
      <p:sp>
        <p:nvSpPr>
          <p:cNvPr id="6" name="Content Placeholder 5">
            <a:extLst>
              <a:ext uri="{FF2B5EF4-FFF2-40B4-BE49-F238E27FC236}">
                <a16:creationId xmlns:a16="http://schemas.microsoft.com/office/drawing/2014/main" id="{3E2EA089-5F09-EC4A-B2D4-0BD11ECB388A}"/>
              </a:ext>
            </a:extLst>
          </p:cNvPr>
          <p:cNvSpPr>
            <a:spLocks noGrp="1"/>
          </p:cNvSpPr>
          <p:nvPr>
            <p:ph sz="half" idx="10"/>
          </p:nvPr>
        </p:nvSpPr>
        <p:spPr/>
        <p:txBody>
          <a:bodyPr/>
          <a:lstStyle/>
          <a:p>
            <a:endParaRPr lang="en-US"/>
          </a:p>
        </p:txBody>
      </p:sp>
      <p:pic>
        <p:nvPicPr>
          <p:cNvPr id="8" name="Picture 7">
            <a:extLst>
              <a:ext uri="{FF2B5EF4-FFF2-40B4-BE49-F238E27FC236}">
                <a16:creationId xmlns:a16="http://schemas.microsoft.com/office/drawing/2014/main" id="{A5A40CE1-679F-686F-8FBD-2A7EFEC8CFB4}"/>
              </a:ext>
            </a:extLst>
          </p:cNvPr>
          <p:cNvPicPr>
            <a:picLocks noChangeAspect="1"/>
          </p:cNvPicPr>
          <p:nvPr/>
        </p:nvPicPr>
        <p:blipFill>
          <a:blip r:embed="rId2"/>
          <a:stretch>
            <a:fillRect/>
          </a:stretch>
        </p:blipFill>
        <p:spPr>
          <a:xfrm>
            <a:off x="6341224" y="744641"/>
            <a:ext cx="5698012" cy="5241851"/>
          </a:xfrm>
          <a:prstGeom prst="rect">
            <a:avLst/>
          </a:prstGeom>
        </p:spPr>
      </p:pic>
    </p:spTree>
    <p:extLst>
      <p:ext uri="{BB962C8B-B14F-4D97-AF65-F5344CB8AC3E}">
        <p14:creationId xmlns:p14="http://schemas.microsoft.com/office/powerpoint/2010/main" val="19066693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70089" y="127652"/>
            <a:ext cx="11851821" cy="703263"/>
          </a:xfrm>
          <a:prstGeom prst="rect">
            <a:avLst/>
          </a:prstGeom>
        </p:spPr>
      </p:pic>
      <p:sp>
        <p:nvSpPr>
          <p:cNvPr id="5" name="TextBox 4"/>
          <p:cNvSpPr txBox="1"/>
          <p:nvPr/>
        </p:nvSpPr>
        <p:spPr>
          <a:xfrm>
            <a:off x="10587068" y="487348"/>
            <a:ext cx="1395382" cy="369332"/>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Calibri"/>
                <a:ea typeface="MS PGothic" panose="020B0600070205080204" pitchFamily="34" charset="-128"/>
                <a:cs typeface="+mn-cs"/>
              </a:rPr>
              <a:t>Dieras</a:t>
            </a:r>
            <a:r>
              <a:rPr kumimoji="0" lang="en-US" sz="1800" b="0" i="0" u="none" strike="noStrike" kern="1200" cap="none" spc="0" normalizeH="0" baseline="0" noProof="0" dirty="0">
                <a:ln>
                  <a:noFill/>
                </a:ln>
                <a:solidFill>
                  <a:prstClr val="white"/>
                </a:solidFill>
                <a:effectLst/>
                <a:uLnTx/>
                <a:uFillTx/>
                <a:latin typeface="Calibri"/>
                <a:ea typeface="MS PGothic" panose="020B0600070205080204" pitchFamily="34" charset="-128"/>
                <a:cs typeface="+mn-cs"/>
              </a:rPr>
              <a:t> et al.  </a:t>
            </a:r>
          </a:p>
        </p:txBody>
      </p:sp>
      <p:pic>
        <p:nvPicPr>
          <p:cNvPr id="9" name="Picture 8"/>
          <p:cNvPicPr>
            <a:picLocks noChangeAspect="1"/>
          </p:cNvPicPr>
          <p:nvPr/>
        </p:nvPicPr>
        <p:blipFill>
          <a:blip r:embed="rId4"/>
          <a:stretch>
            <a:fillRect/>
          </a:stretch>
        </p:blipFill>
        <p:spPr>
          <a:xfrm>
            <a:off x="285158" y="1383172"/>
            <a:ext cx="7305815" cy="2649361"/>
          </a:xfrm>
          <a:prstGeom prst="rect">
            <a:avLst/>
          </a:prstGeom>
        </p:spPr>
      </p:pic>
      <p:pic>
        <p:nvPicPr>
          <p:cNvPr id="10" name="Picture 9"/>
          <p:cNvPicPr>
            <a:picLocks noChangeAspect="1"/>
          </p:cNvPicPr>
          <p:nvPr/>
        </p:nvPicPr>
        <p:blipFill>
          <a:blip r:embed="rId5"/>
          <a:stretch>
            <a:fillRect/>
          </a:stretch>
        </p:blipFill>
        <p:spPr>
          <a:xfrm>
            <a:off x="285158" y="4153605"/>
            <a:ext cx="7305815" cy="2504169"/>
          </a:xfrm>
          <a:prstGeom prst="rect">
            <a:avLst/>
          </a:prstGeom>
        </p:spPr>
      </p:pic>
      <p:sp>
        <p:nvSpPr>
          <p:cNvPr id="11" name="TextBox 10"/>
          <p:cNvSpPr txBox="1"/>
          <p:nvPr/>
        </p:nvSpPr>
        <p:spPr>
          <a:xfrm>
            <a:off x="8198876" y="3389695"/>
            <a:ext cx="3385221" cy="1569660"/>
          </a:xfrm>
          <a:prstGeom prst="rect">
            <a:avLst/>
          </a:prstGeom>
          <a:noFill/>
          <a:ln>
            <a:solidFill>
              <a:srgbClr val="FF0000"/>
            </a:solidFill>
          </a:ln>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497D"/>
                </a:solidFill>
                <a:effectLst/>
                <a:uLnTx/>
                <a:uFillTx/>
                <a:latin typeface="Calibri"/>
                <a:ea typeface="MS PGothic" panose="020B0600070205080204" pitchFamily="34" charset="-128"/>
                <a:cs typeface="+mn-cs"/>
              </a:rPr>
              <a:t>Modest benefit in PFS</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497D"/>
                </a:solidFill>
                <a:effectLst/>
                <a:uLnTx/>
                <a:uFillTx/>
                <a:latin typeface="Calibri"/>
                <a:ea typeface="MS PGothic" panose="020B0600070205080204" pitchFamily="34" charset="-128"/>
                <a:cs typeface="+mn-cs"/>
              </a:rPr>
              <a:t>No benefit in OS in CNS +</a:t>
            </a:r>
          </a:p>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1F497D"/>
              </a:solidFill>
              <a:effectLst/>
              <a:uLnTx/>
              <a:uFillTx/>
              <a:latin typeface="Calibri"/>
              <a:ea typeface="MS PGothic" panose="020B0600070205080204" pitchFamily="34" charset="-128"/>
              <a:cs typeface="+mn-cs"/>
            </a:endParaRP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497D"/>
                </a:solidFill>
                <a:effectLst/>
                <a:uLnTx/>
                <a:uFillTx/>
                <a:latin typeface="Calibri"/>
                <a:ea typeface="MS PGothic" panose="020B0600070205080204" pitchFamily="34" charset="-128"/>
                <a:cs typeface="+mn-cs"/>
              </a:rPr>
              <a:t>(small numbers)</a:t>
            </a:r>
          </a:p>
        </p:txBody>
      </p:sp>
      <p:sp>
        <p:nvSpPr>
          <p:cNvPr id="12" name="TextBox 11">
            <a:extLst>
              <a:ext uri="{FF2B5EF4-FFF2-40B4-BE49-F238E27FC236}">
                <a16:creationId xmlns:a16="http://schemas.microsoft.com/office/drawing/2014/main" id="{D3C46ED9-DBB4-49E5-82BD-265C1C4BDA32}"/>
              </a:ext>
            </a:extLst>
          </p:cNvPr>
          <p:cNvSpPr txBox="1"/>
          <p:nvPr/>
        </p:nvSpPr>
        <p:spPr>
          <a:xfrm>
            <a:off x="6349055" y="6565548"/>
            <a:ext cx="5842946" cy="307777"/>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1F497D"/>
                </a:solidFill>
                <a:effectLst/>
                <a:uLnTx/>
                <a:uFillTx/>
                <a:latin typeface="Calibri"/>
                <a:ea typeface="MS PGothic" panose="020B0600070205080204" pitchFamily="34" charset="-128"/>
                <a:cs typeface="+mn-cs"/>
              </a:rPr>
              <a:t>Brenner et al. San Antonio Breast Cancer Symposium</a:t>
            </a:r>
            <a:r>
              <a:rPr kumimoji="0" lang="en-US" sz="1400" b="1" i="0" u="none" strike="noStrike" kern="1200" cap="none" spc="0" normalizeH="0" baseline="30000" noProof="0" dirty="0">
                <a:ln>
                  <a:noFill/>
                </a:ln>
                <a:solidFill>
                  <a:srgbClr val="1F497D"/>
                </a:solidFill>
                <a:effectLst/>
                <a:uLnTx/>
                <a:uFillTx/>
                <a:latin typeface="Calibri"/>
                <a:ea typeface="MS PGothic" panose="020B0600070205080204" pitchFamily="34" charset="-128"/>
                <a:cs typeface="+mn-cs"/>
              </a:rPr>
              <a:t>®</a:t>
            </a:r>
            <a:r>
              <a:rPr kumimoji="0" lang="en-US" sz="1400" b="1" i="0" u="none" strike="noStrike" kern="1200" cap="none" spc="0" normalizeH="0" baseline="0" noProof="0" dirty="0">
                <a:ln>
                  <a:noFill/>
                </a:ln>
                <a:solidFill>
                  <a:srgbClr val="1F497D"/>
                </a:solidFill>
                <a:effectLst/>
                <a:uLnTx/>
                <a:uFillTx/>
                <a:latin typeface="Calibri"/>
                <a:ea typeface="MS PGothic" panose="020B0600070205080204" pitchFamily="34" charset="-128"/>
                <a:cs typeface="+mn-cs"/>
              </a:rPr>
              <a:t>, December 8-11, 2020</a:t>
            </a:r>
          </a:p>
        </p:txBody>
      </p:sp>
    </p:spTree>
    <p:extLst>
      <p:ext uri="{BB962C8B-B14F-4D97-AF65-F5344CB8AC3E}">
        <p14:creationId xmlns:p14="http://schemas.microsoft.com/office/powerpoint/2010/main" val="11606072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1"/>
          <p:cNvSpPr>
            <a:spLocks noGrp="1"/>
          </p:cNvSpPr>
          <p:nvPr>
            <p:ph type="title" idx="4294967295"/>
          </p:nvPr>
        </p:nvSpPr>
        <p:spPr>
          <a:xfrm>
            <a:off x="383793" y="348094"/>
            <a:ext cx="8582025" cy="554038"/>
          </a:xfrm>
          <a:prstGeom prst="rect">
            <a:avLst/>
          </a:prstGeom>
        </p:spPr>
        <p:txBody>
          <a:bodyPr>
            <a:normAutofit fontScale="90000"/>
          </a:bodyPr>
          <a:lstStyle/>
          <a:p>
            <a:r>
              <a:rPr lang="de-AT" altLang="en-US" sz="3600" b="1" dirty="0">
                <a:solidFill>
                  <a:srgbClr val="002060"/>
                </a:solidFill>
              </a:rPr>
              <a:t>TUXEDO-2: TNBC and</a:t>
            </a:r>
            <a:br>
              <a:rPr lang="de-AT" altLang="en-US" sz="3600" b="1" dirty="0">
                <a:solidFill>
                  <a:srgbClr val="002060"/>
                </a:solidFill>
              </a:rPr>
            </a:br>
            <a:r>
              <a:rPr lang="de-AT" altLang="en-US" sz="3600" b="1" dirty="0">
                <a:solidFill>
                  <a:srgbClr val="002060"/>
                </a:solidFill>
              </a:rPr>
              <a:t> BRAIN METS</a:t>
            </a:r>
            <a:endParaRPr lang="de-AT" sz="3600" dirty="0">
              <a:solidFill>
                <a:srgbClr val="002060"/>
              </a:solidFill>
            </a:endParaRPr>
          </a:p>
        </p:txBody>
      </p:sp>
      <p:sp>
        <p:nvSpPr>
          <p:cNvPr id="3" name="Foliennummernplatzhalter 4">
            <a:extLst>
              <a:ext uri="{FF2B5EF4-FFF2-40B4-BE49-F238E27FC236}">
                <a16:creationId xmlns:a16="http://schemas.microsoft.com/office/drawing/2014/main" id="{90309708-7C6C-DE73-917E-7F39A1699FFA}"/>
              </a:ext>
            </a:extLst>
          </p:cNvPr>
          <p:cNvSpPr>
            <a:spLocks noGrp="1"/>
          </p:cNvSpPr>
          <p:nvPr>
            <p:ph type="sldNum" sz="quarter" idx="4294967295"/>
          </p:nvPr>
        </p:nvSpPr>
        <p:spPr>
          <a:xfrm>
            <a:off x="11574463" y="6434138"/>
            <a:ext cx="617537" cy="3143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AB6C09D1-9D44-46E9-90D5-584F6311654E}" type="slidenum">
              <a:rPr kumimoji="0" lang="de-DE" sz="800" b="0" i="0" u="none" strike="noStrike" kern="1200" cap="none" spc="0" normalizeH="0" baseline="0" noProof="0" smtClean="0">
                <a:ln>
                  <a:noFill/>
                </a:ln>
                <a:solidFill>
                  <a:prstClr val="white"/>
                </a:solidFill>
                <a:effectLst/>
                <a:uLnTx/>
                <a:uFillTx/>
                <a:latin typeface="Lucida Sans"/>
                <a:ea typeface="MS PGothic" panose="020B0600070205080204" pitchFamily="34"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46</a:t>
            </a:fld>
            <a:endParaRPr kumimoji="0" lang="de-DE" sz="800" b="0" i="0" u="none" strike="noStrike" kern="1200" cap="none" spc="0" normalizeH="0" baseline="0" noProof="0">
              <a:ln>
                <a:noFill/>
              </a:ln>
              <a:solidFill>
                <a:prstClr val="white"/>
              </a:solidFill>
              <a:effectLst/>
              <a:uLnTx/>
              <a:uFillTx/>
              <a:latin typeface="Lucida Sans"/>
              <a:ea typeface="MS PGothic" panose="020B0600070205080204" pitchFamily="34" charset="-128"/>
              <a:cs typeface="+mn-cs"/>
            </a:endParaRPr>
          </a:p>
        </p:txBody>
      </p:sp>
      <p:sp>
        <p:nvSpPr>
          <p:cNvPr id="5" name="Datumsplatzhalter 2">
            <a:extLst>
              <a:ext uri="{FF2B5EF4-FFF2-40B4-BE49-F238E27FC236}">
                <a16:creationId xmlns:a16="http://schemas.microsoft.com/office/drawing/2014/main" id="{F8F3FE76-3B78-D633-53C4-AC38B1A9B699}"/>
              </a:ext>
            </a:extLst>
          </p:cNvPr>
          <p:cNvSpPr>
            <a:spLocks noGrp="1"/>
          </p:cNvSpPr>
          <p:nvPr>
            <p:ph type="dt" sz="half" idx="4294967295"/>
          </p:nvPr>
        </p:nvSpPr>
        <p:spPr>
          <a:xfrm>
            <a:off x="7342188" y="6529388"/>
            <a:ext cx="4849812" cy="233362"/>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white"/>
                </a:solidFill>
                <a:effectLst/>
                <a:uLnTx/>
                <a:uFillTx/>
                <a:latin typeface="Lucida Sans"/>
                <a:ea typeface="MS PGothic" panose="020B0600070205080204" pitchFamily="34" charset="-128"/>
                <a:cs typeface="+mn-cs"/>
              </a:rPr>
              <a:t>Division of Oncology</a:t>
            </a:r>
            <a:endParaRPr kumimoji="0" lang="de-DE" sz="800" b="1" i="0" u="none" strike="noStrike" kern="1200" cap="none" spc="0" normalizeH="0" baseline="0" noProof="0" dirty="0">
              <a:ln>
                <a:noFill/>
              </a:ln>
              <a:solidFill>
                <a:prstClr val="white"/>
              </a:solidFill>
              <a:effectLst/>
              <a:uLnTx/>
              <a:uFillTx/>
              <a:latin typeface="Lucida Sans"/>
              <a:ea typeface="MS PGothic" panose="020B0600070205080204" pitchFamily="34" charset="-128"/>
              <a:cs typeface="+mn-cs"/>
            </a:endParaRPr>
          </a:p>
        </p:txBody>
      </p:sp>
      <p:sp>
        <p:nvSpPr>
          <p:cNvPr id="6" name="Fußzeilenplatzhalter 3">
            <a:extLst>
              <a:ext uri="{FF2B5EF4-FFF2-40B4-BE49-F238E27FC236}">
                <a16:creationId xmlns:a16="http://schemas.microsoft.com/office/drawing/2014/main" id="{AB2C3B19-F228-4465-31C9-5030AFB4D595}"/>
              </a:ext>
            </a:extLst>
          </p:cNvPr>
          <p:cNvSpPr>
            <a:spLocks noGrp="1"/>
          </p:cNvSpPr>
          <p:nvPr>
            <p:ph type="ftr" sz="quarter" idx="4294967295"/>
          </p:nvPr>
        </p:nvSpPr>
        <p:spPr>
          <a:xfrm>
            <a:off x="7342188" y="6365875"/>
            <a:ext cx="4849812" cy="2254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800" b="0" i="0" u="none" strike="noStrike" kern="1200" cap="none" spc="0" normalizeH="0" baseline="0" noProof="0" dirty="0">
                <a:ln>
                  <a:noFill/>
                </a:ln>
                <a:solidFill>
                  <a:prstClr val="white"/>
                </a:solidFill>
                <a:effectLst/>
                <a:uLnTx/>
                <a:uFillTx/>
                <a:latin typeface="Lucida Sans"/>
                <a:ea typeface="MS PGothic" panose="020B0600070205080204" pitchFamily="34" charset="-128"/>
                <a:cs typeface="+mn-cs"/>
              </a:rPr>
              <a:t>Rupert Bartsch</a:t>
            </a:r>
          </a:p>
        </p:txBody>
      </p:sp>
      <p:pic>
        <p:nvPicPr>
          <p:cNvPr id="4" name="Grafik 3">
            <a:extLst>
              <a:ext uri="{FF2B5EF4-FFF2-40B4-BE49-F238E27FC236}">
                <a16:creationId xmlns:a16="http://schemas.microsoft.com/office/drawing/2014/main" id="{0A4B2D18-98A7-E9F2-01AC-1E78CF367D2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2316" y="1905001"/>
            <a:ext cx="11592766" cy="3749917"/>
          </a:xfrm>
          <a:prstGeom prst="rect">
            <a:avLst/>
          </a:prstGeom>
          <a:noFill/>
          <a:ln>
            <a:noFill/>
          </a:ln>
        </p:spPr>
      </p:pic>
      <p:pic>
        <p:nvPicPr>
          <p:cNvPr id="2" name="Picture 9">
            <a:extLst>
              <a:ext uri="{FF2B5EF4-FFF2-40B4-BE49-F238E27FC236}">
                <a16:creationId xmlns:a16="http://schemas.microsoft.com/office/drawing/2014/main" id="{048ABD15-7B8F-4DC2-4B95-A2B8571FD1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302" y="1179039"/>
            <a:ext cx="1720850" cy="130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5">
            <a:extLst>
              <a:ext uri="{FF2B5EF4-FFF2-40B4-BE49-F238E27FC236}">
                <a16:creationId xmlns:a16="http://schemas.microsoft.com/office/drawing/2014/main" id="{7E025E97-B66B-ADC3-9A9B-2F86C5C6107B}"/>
              </a:ext>
            </a:extLst>
          </p:cNvPr>
          <p:cNvSpPr txBox="1">
            <a:spLocks noChangeArrowheads="1"/>
          </p:cNvSpPr>
          <p:nvPr/>
        </p:nvSpPr>
        <p:spPr bwMode="auto">
          <a:xfrm>
            <a:off x="4265929" y="2514689"/>
            <a:ext cx="276559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342900">
              <a:lnSpc>
                <a:spcPct val="130000"/>
              </a:lnSpc>
              <a:spcBef>
                <a:spcPts val="1000"/>
              </a:spcBef>
              <a:buFont typeface="Arial" panose="020B0604020202020204" pitchFamily="34" charset="0"/>
              <a:buChar char="•"/>
              <a:defRPr sz="2000">
                <a:solidFill>
                  <a:schemeClr val="tx1"/>
                </a:solidFill>
                <a:latin typeface="Lucida Sans" panose="020B0602030504020204" pitchFamily="34" charset="0"/>
              </a:defRPr>
            </a:lvl1pPr>
            <a:lvl2pPr marL="742950" indent="-285750" defTabSz="342900">
              <a:lnSpc>
                <a:spcPct val="130000"/>
              </a:lnSpc>
              <a:spcBef>
                <a:spcPts val="500"/>
              </a:spcBef>
              <a:buFont typeface="Arial" panose="020B0604020202020204" pitchFamily="34" charset="0"/>
              <a:buChar char="•"/>
              <a:defRPr sz="1900">
                <a:solidFill>
                  <a:schemeClr val="tx1"/>
                </a:solidFill>
                <a:latin typeface="Lucida Sans" panose="020B0602030504020204" pitchFamily="34" charset="0"/>
              </a:defRPr>
            </a:lvl2pPr>
            <a:lvl3pPr marL="1143000" indent="-228600" defTabSz="342900">
              <a:lnSpc>
                <a:spcPct val="130000"/>
              </a:lnSpc>
              <a:spcBef>
                <a:spcPts val="500"/>
              </a:spcBef>
              <a:buFont typeface="Arial" panose="020B0604020202020204" pitchFamily="34" charset="0"/>
              <a:buChar char="•"/>
              <a:defRPr>
                <a:solidFill>
                  <a:schemeClr val="tx1"/>
                </a:solidFill>
                <a:latin typeface="Lucida Sans" panose="020B0602030504020204" pitchFamily="34" charset="0"/>
              </a:defRPr>
            </a:lvl3pPr>
            <a:lvl4pPr marL="1600200" indent="-228600" defTabSz="342900">
              <a:lnSpc>
                <a:spcPct val="130000"/>
              </a:lnSpc>
              <a:spcBef>
                <a:spcPts val="500"/>
              </a:spcBef>
              <a:buFont typeface="Arial" panose="020B0604020202020204" pitchFamily="34" charset="0"/>
              <a:buChar char="•"/>
              <a:defRPr sz="1700">
                <a:solidFill>
                  <a:schemeClr val="tx1"/>
                </a:solidFill>
                <a:latin typeface="Lucida Sans" panose="020B0602030504020204" pitchFamily="34" charset="0"/>
              </a:defRPr>
            </a:lvl4pPr>
            <a:lvl5pPr marL="2057400" indent="-228600" defTabSz="342900">
              <a:lnSpc>
                <a:spcPct val="130000"/>
              </a:lnSpc>
              <a:spcBef>
                <a:spcPts val="500"/>
              </a:spcBef>
              <a:buFont typeface="Arial" panose="020B0604020202020204" pitchFamily="34" charset="0"/>
              <a:buChar char="•"/>
              <a:defRPr sz="1600">
                <a:solidFill>
                  <a:schemeClr val="tx1"/>
                </a:solidFill>
                <a:latin typeface="Lucida Sans" panose="020B0602030504020204" pitchFamily="34" charset="0"/>
              </a:defRPr>
            </a:lvl5pPr>
            <a:lvl6pPr marL="2514600" indent="-228600" defTabSz="3429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6pPr>
            <a:lvl7pPr marL="2971800" indent="-228600" defTabSz="3429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7pPr>
            <a:lvl8pPr marL="3429000" indent="-228600" defTabSz="3429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8pPr>
            <a:lvl9pPr marL="3886200" indent="-228600" defTabSz="3429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9pPr>
          </a:lstStyle>
          <a:p>
            <a:pPr marL="0" marR="0" lvl="0" indent="0" algn="ctr" defTabSz="3429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de-DE" sz="1800" b="1" i="0"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mn-cs"/>
              </a:rPr>
              <a:t>Humanized anti-Trop2 IgG1 </a:t>
            </a:r>
            <a:r>
              <a:rPr kumimoji="0" lang="en-US" altLang="de-DE" sz="1800" b="1" i="0" u="none" strike="noStrike" kern="1200" cap="none" spc="0" normalizeH="0" baseline="0" noProof="0" dirty="0" err="1">
                <a:ln>
                  <a:noFill/>
                </a:ln>
                <a:solidFill>
                  <a:srgbClr val="002060"/>
                </a:solidFill>
                <a:effectLst/>
                <a:uLnTx/>
                <a:uFillTx/>
                <a:latin typeface="Arial" panose="020B0604020202020204" pitchFamily="34" charset="0"/>
                <a:ea typeface="MS PGothic" panose="020B0600070205080204" pitchFamily="34" charset="-128"/>
                <a:cs typeface="+mn-cs"/>
              </a:rPr>
              <a:t>mAb</a:t>
            </a:r>
            <a:endParaRPr kumimoji="0" lang="en-GB" altLang="de-DE" sz="1800" b="1" i="0" u="none" strike="noStrike" kern="1200" cap="none" spc="0" normalizeH="0" baseline="30000" noProof="0" dirty="0">
              <a:ln>
                <a:noFill/>
              </a:ln>
              <a:solidFill>
                <a:srgbClr val="002060"/>
              </a:solidFill>
              <a:effectLst/>
              <a:uLnTx/>
              <a:uFillTx/>
              <a:latin typeface="Arial" panose="020B0604020202020204" pitchFamily="34" charset="0"/>
              <a:ea typeface="MS PGothic" panose="020B0600070205080204" pitchFamily="34" charset="-128"/>
              <a:cs typeface="+mn-cs"/>
            </a:endParaRPr>
          </a:p>
        </p:txBody>
      </p:sp>
      <p:sp>
        <p:nvSpPr>
          <p:cNvPr id="9" name="TextBox 64">
            <a:extLst>
              <a:ext uri="{FF2B5EF4-FFF2-40B4-BE49-F238E27FC236}">
                <a16:creationId xmlns:a16="http://schemas.microsoft.com/office/drawing/2014/main" id="{B69BB2C6-FE93-7EC2-9761-CF9770F7EF00}"/>
              </a:ext>
            </a:extLst>
          </p:cNvPr>
          <p:cNvSpPr txBox="1">
            <a:spLocks noChangeArrowheads="1"/>
          </p:cNvSpPr>
          <p:nvPr/>
        </p:nvSpPr>
        <p:spPr bwMode="auto">
          <a:xfrm>
            <a:off x="9142413" y="219021"/>
            <a:ext cx="436562" cy="300037"/>
          </a:xfrm>
          <a:prstGeom prst="rect">
            <a:avLst/>
          </a:prstGeom>
          <a:solidFill>
            <a:schemeClr val="bg1"/>
          </a:solidFill>
          <a:ln>
            <a:noFill/>
          </a:ln>
        </p:spPr>
        <p:txBody>
          <a:bodyPr>
            <a:spAutoFit/>
          </a:bodyPr>
          <a:lstStyle>
            <a:lvl1pPr defTabSz="4572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defTabSz="45720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defTabSz="4572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defTabSz="4572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defTabSz="4572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3429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de-DE" sz="135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
        <p:nvSpPr>
          <p:cNvPr id="11" name="TextBox 66">
            <a:extLst>
              <a:ext uri="{FF2B5EF4-FFF2-40B4-BE49-F238E27FC236}">
                <a16:creationId xmlns:a16="http://schemas.microsoft.com/office/drawing/2014/main" id="{D9926ACD-7E02-5C61-DD87-F02243102B35}"/>
              </a:ext>
            </a:extLst>
          </p:cNvPr>
          <p:cNvSpPr txBox="1"/>
          <p:nvPr/>
        </p:nvSpPr>
        <p:spPr>
          <a:xfrm>
            <a:off x="9197975" y="47571"/>
            <a:ext cx="1081088" cy="201612"/>
          </a:xfrm>
          <a:prstGeom prst="rect">
            <a:avLst/>
          </a:prstGeom>
          <a:noFill/>
        </p:spPr>
        <p:txBody>
          <a:bodyPr>
            <a:spAutoFit/>
          </a:bodyPr>
          <a:lstStyle/>
          <a:p>
            <a:pPr marL="0" marR="0" lvl="0" indent="0" algn="ctr" defTabSz="342900" rtl="0" eaLnBrk="1" fontAlgn="auto" latinLnBrk="0" hangingPunct="1">
              <a:lnSpc>
                <a:spcPct val="100000"/>
              </a:lnSpc>
              <a:spcBef>
                <a:spcPts val="0"/>
              </a:spcBef>
              <a:spcAft>
                <a:spcPts val="0"/>
              </a:spcAft>
              <a:buClrTx/>
              <a:buSzTx/>
              <a:buFontTx/>
              <a:buNone/>
              <a:tabLst/>
              <a:defRPr/>
            </a:pPr>
            <a:r>
              <a:rPr kumimoji="0" lang="en-US" sz="713" b="0" i="0" u="none" strike="noStrike" kern="1200" cap="none" spc="0" normalizeH="0" baseline="0" noProof="0" dirty="0">
                <a:ln>
                  <a:noFill/>
                </a:ln>
                <a:solidFill>
                  <a:srgbClr val="000000"/>
                </a:solidFill>
                <a:effectLst/>
                <a:uLnTx/>
                <a:uFillTx/>
                <a:latin typeface="Arial"/>
                <a:ea typeface="MS PGothic" panose="020B0600070205080204" pitchFamily="34" charset="-128"/>
                <a:cs typeface="+mn-cs"/>
              </a:rPr>
              <a:t>Deruxtecan</a:t>
            </a:r>
            <a:endParaRPr kumimoji="0" lang="en-GB" sz="713" b="1" i="0" u="none" strike="noStrike" kern="1200" cap="none" spc="0" normalizeH="0" baseline="30000" noProof="0" dirty="0">
              <a:ln>
                <a:noFill/>
              </a:ln>
              <a:solidFill>
                <a:srgbClr val="000000"/>
              </a:solidFill>
              <a:effectLst/>
              <a:uLnTx/>
              <a:uFillTx/>
              <a:latin typeface="Arial"/>
              <a:ea typeface="MS PGothic" panose="020B0600070205080204" pitchFamily="34" charset="-128"/>
              <a:cs typeface="+mn-cs"/>
            </a:endParaRPr>
          </a:p>
        </p:txBody>
      </p:sp>
      <p:sp>
        <p:nvSpPr>
          <p:cNvPr id="12" name="右矢印 12">
            <a:extLst>
              <a:ext uri="{FF2B5EF4-FFF2-40B4-BE49-F238E27FC236}">
                <a16:creationId xmlns:a16="http://schemas.microsoft.com/office/drawing/2014/main" id="{813C1D77-F61D-A1A5-9DB9-62B52AB32C17}"/>
              </a:ext>
            </a:extLst>
          </p:cNvPr>
          <p:cNvSpPr/>
          <p:nvPr/>
        </p:nvSpPr>
        <p:spPr>
          <a:xfrm>
            <a:off x="6711959" y="702246"/>
            <a:ext cx="246063" cy="195262"/>
          </a:xfrm>
          <a:prstGeom prst="rightArrow">
            <a:avLst>
              <a:gd name="adj1" fmla="val 45107"/>
              <a:gd name="adj2" fmla="val 55096"/>
            </a:avLst>
          </a:prstGeom>
          <a:solidFill>
            <a:srgbClr val="81E1FF"/>
          </a:solidFill>
          <a:ln w="9525" cap="flat" cmpd="sng" algn="ctr">
            <a:solidFill>
              <a:srgbClr val="FFFFFF"/>
            </a:solidFill>
            <a:prstDash val="solid"/>
          </a:ln>
          <a:effectLst/>
        </p:spPr>
        <p:txBody>
          <a:bodyPr anchor="ctr"/>
          <a:lstStyle/>
          <a:p>
            <a:pPr marL="0" marR="0" lvl="0" indent="0" algn="ctr" defTabSz="514337" rtl="0" eaLnBrk="1" fontAlgn="base" latinLnBrk="0" hangingPunct="1">
              <a:lnSpc>
                <a:spcPct val="100000"/>
              </a:lnSpc>
              <a:spcBef>
                <a:spcPct val="0"/>
              </a:spcBef>
              <a:spcAft>
                <a:spcPct val="0"/>
              </a:spcAft>
              <a:buClrTx/>
              <a:buSzTx/>
              <a:buFontTx/>
              <a:buNone/>
              <a:tabLst/>
              <a:defRPr/>
            </a:pPr>
            <a:endParaRPr kumimoji="1" lang="ja-JP" altLang="en-US" sz="1013"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endParaRPr>
          </a:p>
        </p:txBody>
      </p:sp>
      <p:sp>
        <p:nvSpPr>
          <p:cNvPr id="13" name="円/楕円 10">
            <a:extLst>
              <a:ext uri="{FF2B5EF4-FFF2-40B4-BE49-F238E27FC236}">
                <a16:creationId xmlns:a16="http://schemas.microsoft.com/office/drawing/2014/main" id="{8664A378-BF56-E514-76EA-C101A29D823C}"/>
              </a:ext>
            </a:extLst>
          </p:cNvPr>
          <p:cNvSpPr/>
          <p:nvPr/>
        </p:nvSpPr>
        <p:spPr>
          <a:xfrm>
            <a:off x="6580160" y="730644"/>
            <a:ext cx="166687" cy="176213"/>
          </a:xfrm>
          <a:prstGeom prst="ellipse">
            <a:avLst/>
          </a:prstGeom>
          <a:noFill/>
          <a:ln w="57150" cap="flat" cmpd="sng" algn="ctr">
            <a:solidFill>
              <a:srgbClr val="81E1FF"/>
            </a:solidFill>
            <a:prstDash val="solid"/>
          </a:ln>
          <a:effectLst/>
        </p:spPr>
        <p:txBody>
          <a:bodyPr anchor="ctr"/>
          <a:lstStyle/>
          <a:p>
            <a:pPr marL="0" marR="0" lvl="0" indent="0" algn="ctr" defTabSz="514337" rtl="0" eaLnBrk="1" fontAlgn="base" latinLnBrk="0" hangingPunct="1">
              <a:lnSpc>
                <a:spcPct val="100000"/>
              </a:lnSpc>
              <a:spcBef>
                <a:spcPct val="0"/>
              </a:spcBef>
              <a:spcAft>
                <a:spcPct val="0"/>
              </a:spcAft>
              <a:buClrTx/>
              <a:buSzTx/>
              <a:buFontTx/>
              <a:buNone/>
              <a:tabLst/>
              <a:defRPr/>
            </a:pPr>
            <a:endParaRPr kumimoji="1" lang="ja-JP" altLang="en-US" sz="1013"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endParaRPr>
          </a:p>
        </p:txBody>
      </p:sp>
      <p:sp>
        <p:nvSpPr>
          <p:cNvPr id="14" name="TextBox 68">
            <a:extLst>
              <a:ext uri="{FF2B5EF4-FFF2-40B4-BE49-F238E27FC236}">
                <a16:creationId xmlns:a16="http://schemas.microsoft.com/office/drawing/2014/main" id="{4441BBB2-74D8-75D8-D76C-A7478A2D5886}"/>
              </a:ext>
            </a:extLst>
          </p:cNvPr>
          <p:cNvSpPr txBox="1">
            <a:spLocks noChangeArrowheads="1"/>
          </p:cNvSpPr>
          <p:nvPr/>
        </p:nvSpPr>
        <p:spPr bwMode="auto">
          <a:xfrm flipH="1">
            <a:off x="9166476" y="1554638"/>
            <a:ext cx="1439862"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342900">
              <a:lnSpc>
                <a:spcPct val="130000"/>
              </a:lnSpc>
              <a:spcBef>
                <a:spcPts val="1000"/>
              </a:spcBef>
              <a:buFont typeface="Arial" panose="020B0604020202020204" pitchFamily="34" charset="0"/>
              <a:buChar char="•"/>
              <a:defRPr sz="2000">
                <a:solidFill>
                  <a:schemeClr val="tx1"/>
                </a:solidFill>
                <a:latin typeface="Lucida Sans" panose="020B0602030504020204" pitchFamily="34" charset="0"/>
              </a:defRPr>
            </a:lvl1pPr>
            <a:lvl2pPr marL="742950" indent="-285750" defTabSz="342900">
              <a:lnSpc>
                <a:spcPct val="130000"/>
              </a:lnSpc>
              <a:spcBef>
                <a:spcPts val="500"/>
              </a:spcBef>
              <a:buFont typeface="Arial" panose="020B0604020202020204" pitchFamily="34" charset="0"/>
              <a:buChar char="•"/>
              <a:defRPr sz="1900">
                <a:solidFill>
                  <a:schemeClr val="tx1"/>
                </a:solidFill>
                <a:latin typeface="Lucida Sans" panose="020B0602030504020204" pitchFamily="34" charset="0"/>
              </a:defRPr>
            </a:lvl2pPr>
            <a:lvl3pPr marL="1143000" indent="-228600" defTabSz="342900">
              <a:lnSpc>
                <a:spcPct val="130000"/>
              </a:lnSpc>
              <a:spcBef>
                <a:spcPts val="500"/>
              </a:spcBef>
              <a:buFont typeface="Arial" panose="020B0604020202020204" pitchFamily="34" charset="0"/>
              <a:buChar char="•"/>
              <a:defRPr>
                <a:solidFill>
                  <a:schemeClr val="tx1"/>
                </a:solidFill>
                <a:latin typeface="Lucida Sans" panose="020B0602030504020204" pitchFamily="34" charset="0"/>
              </a:defRPr>
            </a:lvl3pPr>
            <a:lvl4pPr marL="1600200" indent="-228600" defTabSz="342900">
              <a:lnSpc>
                <a:spcPct val="130000"/>
              </a:lnSpc>
              <a:spcBef>
                <a:spcPts val="500"/>
              </a:spcBef>
              <a:buFont typeface="Arial" panose="020B0604020202020204" pitchFamily="34" charset="0"/>
              <a:buChar char="•"/>
              <a:defRPr sz="1700">
                <a:solidFill>
                  <a:schemeClr val="tx1"/>
                </a:solidFill>
                <a:latin typeface="Lucida Sans" panose="020B0602030504020204" pitchFamily="34" charset="0"/>
              </a:defRPr>
            </a:lvl4pPr>
            <a:lvl5pPr marL="2057400" indent="-228600" defTabSz="342900">
              <a:lnSpc>
                <a:spcPct val="130000"/>
              </a:lnSpc>
              <a:spcBef>
                <a:spcPts val="500"/>
              </a:spcBef>
              <a:buFont typeface="Arial" panose="020B0604020202020204" pitchFamily="34" charset="0"/>
              <a:buChar char="•"/>
              <a:defRPr sz="1600">
                <a:solidFill>
                  <a:schemeClr val="tx1"/>
                </a:solidFill>
                <a:latin typeface="Lucida Sans" panose="020B0602030504020204" pitchFamily="34" charset="0"/>
              </a:defRPr>
            </a:lvl5pPr>
            <a:lvl6pPr marL="2514600" indent="-228600" defTabSz="3429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6pPr>
            <a:lvl7pPr marL="2971800" indent="-228600" defTabSz="3429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7pPr>
            <a:lvl8pPr marL="3429000" indent="-228600" defTabSz="3429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8pPr>
            <a:lvl9pPr marL="3886200" indent="-228600" defTabSz="3429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9pPr>
          </a:lstStyle>
          <a:p>
            <a:pPr marL="0" marR="0" lvl="0" indent="0" algn="ctr" defTabSz="3429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de-DE" sz="600" b="1" i="0" u="none" strike="noStrike" kern="1200" cap="none" spc="0" normalizeH="0" baseline="0" noProof="0" dirty="0">
                <a:ln>
                  <a:noFill/>
                </a:ln>
                <a:solidFill>
                  <a:srgbClr val="C0504D"/>
                </a:solidFill>
                <a:effectLst/>
                <a:uLnTx/>
                <a:uFillTx/>
                <a:latin typeface="Arial" panose="020B0604020202020204" pitchFamily="34" charset="0"/>
                <a:ea typeface="MS PGothic" panose="020B0600070205080204" pitchFamily="34" charset="-128"/>
                <a:cs typeface="+mn-cs"/>
              </a:rPr>
              <a:t>Topoisomerase I Inhibitor payload (</a:t>
            </a:r>
            <a:r>
              <a:rPr kumimoji="0" lang="en-US" altLang="de-DE" sz="600" b="1" i="0" u="none" strike="noStrike" kern="1200" cap="none" spc="0" normalizeH="0" baseline="0" noProof="0" dirty="0" err="1">
                <a:ln>
                  <a:noFill/>
                </a:ln>
                <a:solidFill>
                  <a:srgbClr val="C0504D"/>
                </a:solidFill>
                <a:effectLst/>
                <a:uLnTx/>
                <a:uFillTx/>
                <a:latin typeface="Arial" panose="020B0604020202020204" pitchFamily="34" charset="0"/>
                <a:ea typeface="MS PGothic" panose="020B0600070205080204" pitchFamily="34" charset="-128"/>
                <a:cs typeface="+mn-cs"/>
              </a:rPr>
              <a:t>DXd</a:t>
            </a:r>
            <a:r>
              <a:rPr kumimoji="0" lang="en-US" altLang="de-DE" sz="600" b="1" i="0" u="none" strike="noStrike" kern="1200" cap="none" spc="0" normalizeH="0" baseline="0" noProof="0" dirty="0">
                <a:ln>
                  <a:noFill/>
                </a:ln>
                <a:solidFill>
                  <a:srgbClr val="C0504D"/>
                </a:solidFill>
                <a:effectLst/>
                <a:uLnTx/>
                <a:uFillTx/>
                <a:latin typeface="Arial" panose="020B0604020202020204" pitchFamily="34" charset="0"/>
                <a:ea typeface="MS PGothic" panose="020B0600070205080204" pitchFamily="34" charset="-128"/>
                <a:cs typeface="+mn-cs"/>
              </a:rPr>
              <a:t>=</a:t>
            </a:r>
            <a:r>
              <a:rPr kumimoji="0" lang="en-US" altLang="de-DE" sz="600" b="1" i="0" u="sng" strike="noStrike" kern="1200" cap="none" spc="0" normalizeH="0" baseline="0" noProof="0" dirty="0">
                <a:ln>
                  <a:noFill/>
                </a:ln>
                <a:solidFill>
                  <a:srgbClr val="C0504D"/>
                </a:solidFill>
                <a:effectLst/>
                <a:uLnTx/>
                <a:uFillTx/>
                <a:latin typeface="Arial" panose="020B0604020202020204" pitchFamily="34" charset="0"/>
                <a:ea typeface="MS PGothic" panose="020B0600070205080204" pitchFamily="34" charset="-128"/>
                <a:cs typeface="+mn-cs"/>
              </a:rPr>
              <a:t>DX</a:t>
            </a:r>
            <a:r>
              <a:rPr kumimoji="0" lang="en-US" altLang="de-DE" sz="600" b="1" i="0" u="none" strike="noStrike" kern="1200" cap="none" spc="0" normalizeH="0" baseline="0" noProof="0" dirty="0">
                <a:ln>
                  <a:noFill/>
                </a:ln>
                <a:solidFill>
                  <a:srgbClr val="C0504D"/>
                </a:solidFill>
                <a:effectLst/>
                <a:uLnTx/>
                <a:uFillTx/>
                <a:latin typeface="Arial" panose="020B0604020202020204" pitchFamily="34" charset="0"/>
                <a:ea typeface="MS PGothic" panose="020B0600070205080204" pitchFamily="34" charset="-128"/>
                <a:cs typeface="+mn-cs"/>
              </a:rPr>
              <a:t>-8951f </a:t>
            </a:r>
            <a:r>
              <a:rPr kumimoji="0" lang="en-US" altLang="de-DE" sz="600" b="1" i="0" u="sng" strike="noStrike" kern="1200" cap="none" spc="0" normalizeH="0" baseline="0" noProof="0" dirty="0">
                <a:ln>
                  <a:noFill/>
                </a:ln>
                <a:solidFill>
                  <a:srgbClr val="C0504D"/>
                </a:solidFill>
                <a:effectLst/>
                <a:uLnTx/>
                <a:uFillTx/>
                <a:latin typeface="Arial" panose="020B0604020202020204" pitchFamily="34" charset="0"/>
                <a:ea typeface="MS PGothic" panose="020B0600070205080204" pitchFamily="34" charset="-128"/>
                <a:cs typeface="+mn-cs"/>
              </a:rPr>
              <a:t>d</a:t>
            </a:r>
            <a:r>
              <a:rPr kumimoji="0" lang="en-US" altLang="de-DE" sz="600" b="1" i="0" u="none" strike="noStrike" kern="1200" cap="none" spc="0" normalizeH="0" baseline="0" noProof="0" dirty="0">
                <a:ln>
                  <a:noFill/>
                </a:ln>
                <a:solidFill>
                  <a:srgbClr val="C0504D"/>
                </a:solidFill>
                <a:effectLst/>
                <a:uLnTx/>
                <a:uFillTx/>
                <a:latin typeface="Arial" panose="020B0604020202020204" pitchFamily="34" charset="0"/>
                <a:ea typeface="MS PGothic" panose="020B0600070205080204" pitchFamily="34" charset="-128"/>
                <a:cs typeface="+mn-cs"/>
              </a:rPr>
              <a:t>erivative)</a:t>
            </a:r>
            <a:endParaRPr kumimoji="0" lang="en-GB" altLang="de-DE" sz="600" b="1" i="0" u="none" strike="noStrike" kern="1200" cap="none" spc="0" normalizeH="0" baseline="0" noProof="0" dirty="0">
              <a:ln>
                <a:noFill/>
              </a:ln>
              <a:solidFill>
                <a:srgbClr val="C0504D"/>
              </a:solidFill>
              <a:effectLst/>
              <a:uLnTx/>
              <a:uFillTx/>
              <a:latin typeface="Arial" panose="020B0604020202020204" pitchFamily="34" charset="0"/>
              <a:ea typeface="MS PGothic" panose="020B0600070205080204" pitchFamily="34" charset="-128"/>
              <a:cs typeface="+mn-cs"/>
            </a:endParaRPr>
          </a:p>
        </p:txBody>
      </p:sp>
      <p:sp>
        <p:nvSpPr>
          <p:cNvPr id="15" name="TextBox 70">
            <a:extLst>
              <a:ext uri="{FF2B5EF4-FFF2-40B4-BE49-F238E27FC236}">
                <a16:creationId xmlns:a16="http://schemas.microsoft.com/office/drawing/2014/main" id="{DBD576AB-E2D7-7489-8B85-D40001811062}"/>
              </a:ext>
            </a:extLst>
          </p:cNvPr>
          <p:cNvSpPr txBox="1">
            <a:spLocks noChangeArrowheads="1"/>
          </p:cNvSpPr>
          <p:nvPr/>
        </p:nvSpPr>
        <p:spPr bwMode="auto">
          <a:xfrm>
            <a:off x="6816007" y="1237043"/>
            <a:ext cx="1627188"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lnSpc>
                <a:spcPct val="130000"/>
              </a:lnSpc>
              <a:spcBef>
                <a:spcPts val="1000"/>
              </a:spcBef>
              <a:buFont typeface="Arial" panose="020B0604020202020204" pitchFamily="34" charset="0"/>
              <a:buChar char="•"/>
              <a:defRPr sz="2000">
                <a:solidFill>
                  <a:schemeClr val="tx1"/>
                </a:solidFill>
                <a:latin typeface="Lucida Sans" panose="020B0602030504020204" pitchFamily="34" charset="0"/>
              </a:defRPr>
            </a:lvl1pPr>
            <a:lvl2pPr marL="742950" indent="-285750" defTabSz="685800">
              <a:lnSpc>
                <a:spcPct val="130000"/>
              </a:lnSpc>
              <a:spcBef>
                <a:spcPts val="500"/>
              </a:spcBef>
              <a:buFont typeface="Arial" panose="020B0604020202020204" pitchFamily="34" charset="0"/>
              <a:buChar char="•"/>
              <a:defRPr sz="1900">
                <a:solidFill>
                  <a:schemeClr val="tx1"/>
                </a:solidFill>
                <a:latin typeface="Lucida Sans" panose="020B0602030504020204" pitchFamily="34" charset="0"/>
              </a:defRPr>
            </a:lvl2pPr>
            <a:lvl3pPr marL="1143000" indent="-228600" defTabSz="685800">
              <a:lnSpc>
                <a:spcPct val="130000"/>
              </a:lnSpc>
              <a:spcBef>
                <a:spcPts val="500"/>
              </a:spcBef>
              <a:buFont typeface="Arial" panose="020B0604020202020204" pitchFamily="34" charset="0"/>
              <a:buChar char="•"/>
              <a:defRPr>
                <a:solidFill>
                  <a:schemeClr val="tx1"/>
                </a:solidFill>
                <a:latin typeface="Lucida Sans" panose="020B0602030504020204" pitchFamily="34" charset="0"/>
              </a:defRPr>
            </a:lvl3pPr>
            <a:lvl4pPr marL="1600200" indent="-228600" defTabSz="685800">
              <a:lnSpc>
                <a:spcPct val="130000"/>
              </a:lnSpc>
              <a:spcBef>
                <a:spcPts val="500"/>
              </a:spcBef>
              <a:buFont typeface="Arial" panose="020B0604020202020204" pitchFamily="34" charset="0"/>
              <a:buChar char="•"/>
              <a:defRPr sz="1700">
                <a:solidFill>
                  <a:schemeClr val="tx1"/>
                </a:solidFill>
                <a:latin typeface="Lucida Sans" panose="020B0602030504020204" pitchFamily="34" charset="0"/>
              </a:defRPr>
            </a:lvl4pPr>
            <a:lvl5pPr marL="2057400" indent="-228600" defTabSz="685800">
              <a:lnSpc>
                <a:spcPct val="130000"/>
              </a:lnSpc>
              <a:spcBef>
                <a:spcPts val="500"/>
              </a:spcBef>
              <a:buFont typeface="Arial" panose="020B0604020202020204" pitchFamily="34" charset="0"/>
              <a:buChar char="•"/>
              <a:defRPr sz="1600">
                <a:solidFill>
                  <a:schemeClr val="tx1"/>
                </a:solidFill>
                <a:latin typeface="Lucida Sans" panose="020B0602030504020204" pitchFamily="34" charset="0"/>
              </a:defRPr>
            </a:lvl5pPr>
            <a:lvl6pPr marL="2514600" indent="-228600" defTabSz="6858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6pPr>
            <a:lvl7pPr marL="2971800" indent="-228600" defTabSz="6858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7pPr>
            <a:lvl8pPr marL="3429000" indent="-228600" defTabSz="6858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8pPr>
            <a:lvl9pPr marL="3886200" indent="-228600" defTabSz="685800" eaLnBrk="0" fontAlgn="base" hangingPunct="0">
              <a:lnSpc>
                <a:spcPct val="130000"/>
              </a:lnSpc>
              <a:spcBef>
                <a:spcPts val="500"/>
              </a:spcBef>
              <a:spcAft>
                <a:spcPct val="0"/>
              </a:spcAft>
              <a:buFont typeface="Arial" panose="020B0604020202020204" pitchFamily="34" charset="0"/>
              <a:buChar char="•"/>
              <a:defRPr sz="1600">
                <a:solidFill>
                  <a:schemeClr val="tx1"/>
                </a:solidFill>
                <a:latin typeface="Lucida Sans" panose="020B0602030504020204" pitchFamily="34" charset="0"/>
              </a:defRPr>
            </a:lvl9pPr>
          </a:lstStyle>
          <a:p>
            <a:pPr marL="0" marR="0" lvl="0" indent="0" algn="ctr" defTabSz="685800" rtl="0" eaLnBrk="0" fontAlgn="base" latinLnBrk="0" hangingPunct="0">
              <a:lnSpc>
                <a:spcPct val="100000"/>
              </a:lnSpc>
              <a:spcBef>
                <a:spcPct val="0"/>
              </a:spcBef>
              <a:spcAft>
                <a:spcPct val="0"/>
              </a:spcAft>
              <a:buClrTx/>
              <a:buSzTx/>
              <a:buFont typeface="Arial" panose="020B0604020202020204" pitchFamily="34" charset="0"/>
              <a:buNone/>
              <a:tabLst/>
              <a:defRPr/>
            </a:pPr>
            <a:r>
              <a:rPr kumimoji="0" lang="en-US" altLang="de-DE" sz="600" b="1" i="0" u="none" strike="noStrike" kern="1200" cap="none" spc="0" normalizeH="0" baseline="0" noProof="0" dirty="0">
                <a:ln>
                  <a:noFill/>
                </a:ln>
                <a:solidFill>
                  <a:srgbClr val="C0504D"/>
                </a:solidFill>
                <a:effectLst/>
                <a:uLnTx/>
                <a:uFillTx/>
                <a:latin typeface="Arial" panose="020B0604020202020204" pitchFamily="34" charset="0"/>
                <a:ea typeface="MS PGothic" panose="020B0600070205080204" pitchFamily="34" charset="-128"/>
                <a:cs typeface="+mn-cs"/>
              </a:rPr>
              <a:t> Cleavable Tetrapeptide-Based Linker</a:t>
            </a:r>
            <a:endParaRPr kumimoji="0" lang="en-GB" altLang="de-DE" sz="600" b="1" i="0" u="none" strike="noStrike" kern="1200" cap="none" spc="0" normalizeH="0" baseline="0" noProof="0" dirty="0">
              <a:ln>
                <a:noFill/>
              </a:ln>
              <a:solidFill>
                <a:srgbClr val="C0504D"/>
              </a:solidFill>
              <a:effectLst/>
              <a:uLnTx/>
              <a:uFillTx/>
              <a:latin typeface="Arial" panose="020B0604020202020204" pitchFamily="34" charset="0"/>
              <a:ea typeface="MS PGothic" panose="020B0600070205080204" pitchFamily="34" charset="-128"/>
              <a:cs typeface="+mn-cs"/>
            </a:endParaRPr>
          </a:p>
        </p:txBody>
      </p:sp>
      <p:pic>
        <p:nvPicPr>
          <p:cNvPr id="16" name="Picture 6">
            <a:extLst>
              <a:ext uri="{FF2B5EF4-FFF2-40B4-BE49-F238E27FC236}">
                <a16:creationId xmlns:a16="http://schemas.microsoft.com/office/drawing/2014/main" id="{14D59E52-FD51-45B6-62F3-214394A4B6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037" y="375247"/>
            <a:ext cx="429577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feld 16">
            <a:extLst>
              <a:ext uri="{FF2B5EF4-FFF2-40B4-BE49-F238E27FC236}">
                <a16:creationId xmlns:a16="http://schemas.microsoft.com/office/drawing/2014/main" id="{E0201BF1-EAAE-A3B0-3D46-3A8E0E950CFF}"/>
              </a:ext>
            </a:extLst>
          </p:cNvPr>
          <p:cNvSpPr txBox="1"/>
          <p:nvPr/>
        </p:nvSpPr>
        <p:spPr>
          <a:xfrm>
            <a:off x="3700833" y="5151795"/>
            <a:ext cx="6337901"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Single-arm </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phase</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 II</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Simon Optimal </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Two</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 Stage Design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Dato-</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DXd</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 in </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pts</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 </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with</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 </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triple</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-negative </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breast</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 </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cancer</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 </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active</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 BM</a:t>
            </a:r>
          </a:p>
        </p:txBody>
      </p:sp>
      <p:sp>
        <p:nvSpPr>
          <p:cNvPr id="20" name="TextBox 19">
            <a:extLst>
              <a:ext uri="{FF2B5EF4-FFF2-40B4-BE49-F238E27FC236}">
                <a16:creationId xmlns:a16="http://schemas.microsoft.com/office/drawing/2014/main" id="{16612E52-A614-2B0C-ACCB-CB3811634544}"/>
              </a:ext>
            </a:extLst>
          </p:cNvPr>
          <p:cNvSpPr txBox="1"/>
          <p:nvPr/>
        </p:nvSpPr>
        <p:spPr>
          <a:xfrm>
            <a:off x="5801812" y="6352124"/>
            <a:ext cx="340330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rPr>
              <a:t>Slide courtesy Rupert Bartsch</a:t>
            </a:r>
          </a:p>
        </p:txBody>
      </p:sp>
    </p:spTree>
    <p:extLst>
      <p:ext uri="{BB962C8B-B14F-4D97-AF65-F5344CB8AC3E}">
        <p14:creationId xmlns:p14="http://schemas.microsoft.com/office/powerpoint/2010/main" val="37255017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fik 7">
            <a:extLst>
              <a:ext uri="{FF2B5EF4-FFF2-40B4-BE49-F238E27FC236}">
                <a16:creationId xmlns:a16="http://schemas.microsoft.com/office/drawing/2014/main" id="{44B7896F-033A-A102-01FE-CDD419134E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4447" y="3208216"/>
            <a:ext cx="2696307" cy="2696307"/>
          </a:xfrm>
          <a:prstGeom prst="rect">
            <a:avLst/>
          </a:prstGeom>
        </p:spPr>
      </p:pic>
      <p:pic>
        <p:nvPicPr>
          <p:cNvPr id="10" name="Grafik 9">
            <a:extLst>
              <a:ext uri="{FF2B5EF4-FFF2-40B4-BE49-F238E27FC236}">
                <a16:creationId xmlns:a16="http://schemas.microsoft.com/office/drawing/2014/main" id="{87BB47D4-57BF-B1D5-92B6-81206CAE7F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4448" y="410309"/>
            <a:ext cx="2696307" cy="2696307"/>
          </a:xfrm>
          <a:prstGeom prst="rect">
            <a:avLst/>
          </a:prstGeom>
        </p:spPr>
      </p:pic>
      <p:pic>
        <p:nvPicPr>
          <p:cNvPr id="12" name="Grafik 11">
            <a:extLst>
              <a:ext uri="{FF2B5EF4-FFF2-40B4-BE49-F238E27FC236}">
                <a16:creationId xmlns:a16="http://schemas.microsoft.com/office/drawing/2014/main" id="{CC733F70-73B0-F8E4-EFE4-A3D88F4BE3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62875" y="3208216"/>
            <a:ext cx="2696307" cy="2696307"/>
          </a:xfrm>
          <a:prstGeom prst="rect">
            <a:avLst/>
          </a:prstGeom>
        </p:spPr>
      </p:pic>
      <p:pic>
        <p:nvPicPr>
          <p:cNvPr id="14" name="Grafik 13">
            <a:extLst>
              <a:ext uri="{FF2B5EF4-FFF2-40B4-BE49-F238E27FC236}">
                <a16:creationId xmlns:a16="http://schemas.microsoft.com/office/drawing/2014/main" id="{4CAE1EE3-9E5E-A72F-FABF-251028CB97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62874" y="410307"/>
            <a:ext cx="2696308" cy="2696308"/>
          </a:xfrm>
          <a:prstGeom prst="rect">
            <a:avLst/>
          </a:prstGeom>
        </p:spPr>
      </p:pic>
      <p:sp>
        <p:nvSpPr>
          <p:cNvPr id="15" name="Textfeld 14">
            <a:extLst>
              <a:ext uri="{FF2B5EF4-FFF2-40B4-BE49-F238E27FC236}">
                <a16:creationId xmlns:a16="http://schemas.microsoft.com/office/drawing/2014/main" id="{D9D8E796-C3F0-0AF9-C840-4DF69508D26E}"/>
              </a:ext>
            </a:extLst>
          </p:cNvPr>
          <p:cNvSpPr txBox="1"/>
          <p:nvPr/>
        </p:nvSpPr>
        <p:spPr>
          <a:xfrm>
            <a:off x="2437343" y="5904523"/>
            <a:ext cx="113364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Baseline </a:t>
            </a:r>
          </a:p>
        </p:txBody>
      </p:sp>
      <p:sp>
        <p:nvSpPr>
          <p:cNvPr id="16" name="Textfeld 15">
            <a:extLst>
              <a:ext uri="{FF2B5EF4-FFF2-40B4-BE49-F238E27FC236}">
                <a16:creationId xmlns:a16="http://schemas.microsoft.com/office/drawing/2014/main" id="{8B6B07D1-F0C7-18A8-D5F4-FB42E3A32119}"/>
              </a:ext>
            </a:extLst>
          </p:cNvPr>
          <p:cNvSpPr txBox="1"/>
          <p:nvPr/>
        </p:nvSpPr>
        <p:spPr>
          <a:xfrm>
            <a:off x="7625771" y="5904523"/>
            <a:ext cx="142859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Post </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cycle</a:t>
            </a: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 4</a:t>
            </a:r>
          </a:p>
        </p:txBody>
      </p:sp>
      <p:sp>
        <p:nvSpPr>
          <p:cNvPr id="17" name="Textfeld 16">
            <a:extLst>
              <a:ext uri="{FF2B5EF4-FFF2-40B4-BE49-F238E27FC236}">
                <a16:creationId xmlns:a16="http://schemas.microsoft.com/office/drawing/2014/main" id="{15921800-C48F-9CFA-CE86-89FED053DF23}"/>
              </a:ext>
            </a:extLst>
          </p:cNvPr>
          <p:cNvSpPr txBox="1"/>
          <p:nvPr/>
        </p:nvSpPr>
        <p:spPr>
          <a:xfrm>
            <a:off x="4998695" y="3244334"/>
            <a:ext cx="1236236"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Dato-</a:t>
            </a:r>
            <a:r>
              <a:rPr kumimoji="0" lang="de-DE" sz="1800" b="0" i="0" u="none" strike="noStrike" kern="1200" cap="none" spc="0" normalizeH="0" baseline="0" noProof="0" dirty="0" err="1">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DXd</a:t>
            </a:r>
            <a:endParaRPr kumimoji="0" lang="de-DE" sz="18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endParaRPr>
          </a:p>
        </p:txBody>
      </p:sp>
      <p:cxnSp>
        <p:nvCxnSpPr>
          <p:cNvPr id="19" name="Gerade Verbindung mit Pfeil 18">
            <a:extLst>
              <a:ext uri="{FF2B5EF4-FFF2-40B4-BE49-F238E27FC236}">
                <a16:creationId xmlns:a16="http://schemas.microsoft.com/office/drawing/2014/main" id="{3D9C4455-81DB-445D-A5AC-8D373B852644}"/>
              </a:ext>
            </a:extLst>
          </p:cNvPr>
          <p:cNvCxnSpPr/>
          <p:nvPr/>
        </p:nvCxnSpPr>
        <p:spPr>
          <a:xfrm>
            <a:off x="4630615" y="3106615"/>
            <a:ext cx="192258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 name="Foliennummernplatzhalter 4">
            <a:extLst>
              <a:ext uri="{FF2B5EF4-FFF2-40B4-BE49-F238E27FC236}">
                <a16:creationId xmlns:a16="http://schemas.microsoft.com/office/drawing/2014/main" id="{E9BD1FB9-CC76-F06C-B923-7CEDE152F250}"/>
              </a:ext>
            </a:extLst>
          </p:cNvPr>
          <p:cNvSpPr>
            <a:spLocks noGrp="1"/>
          </p:cNvSpPr>
          <p:nvPr>
            <p:ph type="sldNum" sz="quarter" idx="4294967295"/>
          </p:nvPr>
        </p:nvSpPr>
        <p:spPr>
          <a:xfrm>
            <a:off x="11574463" y="6434138"/>
            <a:ext cx="617537" cy="3143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AB6C09D1-9D44-46E9-90D5-584F6311654E}" type="slidenum">
              <a:rPr kumimoji="0" lang="de-DE" sz="800" b="0" i="0" u="none" strike="noStrike" kern="1200" cap="none" spc="0" normalizeH="0" baseline="0" noProof="0" smtClean="0">
                <a:ln>
                  <a:noFill/>
                </a:ln>
                <a:solidFill>
                  <a:prstClr val="white"/>
                </a:solidFill>
                <a:effectLst/>
                <a:uLnTx/>
                <a:uFillTx/>
                <a:latin typeface="Lucida Sans"/>
                <a:ea typeface="MS PGothic" panose="020B0600070205080204" pitchFamily="34"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47</a:t>
            </a:fld>
            <a:endParaRPr kumimoji="0" lang="de-DE" sz="800" b="0" i="0" u="none" strike="noStrike" kern="1200" cap="none" spc="0" normalizeH="0" baseline="0" noProof="0">
              <a:ln>
                <a:noFill/>
              </a:ln>
              <a:solidFill>
                <a:prstClr val="white"/>
              </a:solidFill>
              <a:effectLst/>
              <a:uLnTx/>
              <a:uFillTx/>
              <a:latin typeface="Lucida Sans"/>
              <a:ea typeface="MS PGothic" panose="020B0600070205080204" pitchFamily="34" charset="-128"/>
              <a:cs typeface="+mn-cs"/>
            </a:endParaRPr>
          </a:p>
        </p:txBody>
      </p:sp>
      <p:sp>
        <p:nvSpPr>
          <p:cNvPr id="3" name="Datumsplatzhalter 2">
            <a:extLst>
              <a:ext uri="{FF2B5EF4-FFF2-40B4-BE49-F238E27FC236}">
                <a16:creationId xmlns:a16="http://schemas.microsoft.com/office/drawing/2014/main" id="{57963451-4956-BC04-F096-448EB60011F7}"/>
              </a:ext>
            </a:extLst>
          </p:cNvPr>
          <p:cNvSpPr>
            <a:spLocks noGrp="1"/>
          </p:cNvSpPr>
          <p:nvPr>
            <p:ph type="dt" sz="half" idx="4294967295"/>
          </p:nvPr>
        </p:nvSpPr>
        <p:spPr>
          <a:xfrm>
            <a:off x="7342188" y="6529388"/>
            <a:ext cx="4849812" cy="233362"/>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white"/>
                </a:solidFill>
                <a:effectLst/>
                <a:uLnTx/>
                <a:uFillTx/>
                <a:latin typeface="Lucida Sans"/>
                <a:ea typeface="MS PGothic" panose="020B0600070205080204" pitchFamily="34" charset="-128"/>
                <a:cs typeface="+mn-cs"/>
              </a:rPr>
              <a:t>Division of Oncology</a:t>
            </a:r>
            <a:endParaRPr kumimoji="0" lang="de-DE" sz="800" b="1" i="0" u="none" strike="noStrike" kern="1200" cap="none" spc="0" normalizeH="0" baseline="0" noProof="0" dirty="0">
              <a:ln>
                <a:noFill/>
              </a:ln>
              <a:solidFill>
                <a:prstClr val="white"/>
              </a:solidFill>
              <a:effectLst/>
              <a:uLnTx/>
              <a:uFillTx/>
              <a:latin typeface="Lucida Sans"/>
              <a:ea typeface="MS PGothic" panose="020B0600070205080204" pitchFamily="34" charset="-128"/>
              <a:cs typeface="+mn-cs"/>
            </a:endParaRPr>
          </a:p>
        </p:txBody>
      </p:sp>
      <p:sp>
        <p:nvSpPr>
          <p:cNvPr id="4" name="Fußzeilenplatzhalter 3">
            <a:extLst>
              <a:ext uri="{FF2B5EF4-FFF2-40B4-BE49-F238E27FC236}">
                <a16:creationId xmlns:a16="http://schemas.microsoft.com/office/drawing/2014/main" id="{80C055D5-E43F-6340-8B5E-BB4F76224D69}"/>
              </a:ext>
            </a:extLst>
          </p:cNvPr>
          <p:cNvSpPr>
            <a:spLocks noGrp="1"/>
          </p:cNvSpPr>
          <p:nvPr>
            <p:ph type="ftr" sz="quarter" idx="4294967295"/>
          </p:nvPr>
        </p:nvSpPr>
        <p:spPr>
          <a:xfrm>
            <a:off x="7342188" y="6365875"/>
            <a:ext cx="4849812" cy="2254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800" b="0" i="0" u="none" strike="noStrike" kern="1200" cap="none" spc="0" normalizeH="0" baseline="0" noProof="0" dirty="0">
                <a:ln>
                  <a:noFill/>
                </a:ln>
                <a:solidFill>
                  <a:prstClr val="white"/>
                </a:solidFill>
                <a:effectLst/>
                <a:uLnTx/>
                <a:uFillTx/>
                <a:latin typeface="Lucida Sans"/>
                <a:ea typeface="MS PGothic" panose="020B0600070205080204" pitchFamily="34" charset="-128"/>
                <a:cs typeface="+mn-cs"/>
              </a:rPr>
              <a:t>Rupert Bartsch</a:t>
            </a:r>
          </a:p>
        </p:txBody>
      </p:sp>
      <p:sp>
        <p:nvSpPr>
          <p:cNvPr id="6" name="TextBox 5">
            <a:extLst>
              <a:ext uri="{FF2B5EF4-FFF2-40B4-BE49-F238E27FC236}">
                <a16:creationId xmlns:a16="http://schemas.microsoft.com/office/drawing/2014/main" id="{7DBDE2D8-3CDB-7DE7-06B2-D3F28470B7E8}"/>
              </a:ext>
            </a:extLst>
          </p:cNvPr>
          <p:cNvSpPr txBox="1"/>
          <p:nvPr/>
        </p:nvSpPr>
        <p:spPr>
          <a:xfrm>
            <a:off x="5801812" y="6352124"/>
            <a:ext cx="340330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rPr>
              <a:t>Slide courtesy Rupert Bartsch</a:t>
            </a:r>
          </a:p>
        </p:txBody>
      </p:sp>
    </p:spTree>
    <p:extLst>
      <p:ext uri="{BB962C8B-B14F-4D97-AF65-F5344CB8AC3E}">
        <p14:creationId xmlns:p14="http://schemas.microsoft.com/office/powerpoint/2010/main" val="261612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a:extLst>
              <a:ext uri="{FF2B5EF4-FFF2-40B4-BE49-F238E27FC236}">
                <a16:creationId xmlns:a16="http://schemas.microsoft.com/office/drawing/2014/main" id="{BABE8A4B-745F-7D01-73AA-DFE97BE92837}"/>
              </a:ext>
            </a:extLst>
          </p:cNvPr>
          <p:cNvSpPr>
            <a:spLocks noGrp="1"/>
          </p:cNvSpPr>
          <p:nvPr>
            <p:ph type="title"/>
          </p:nvPr>
        </p:nvSpPr>
        <p:spPr>
          <a:xfrm>
            <a:off x="610738" y="84166"/>
            <a:ext cx="10970524" cy="1155700"/>
          </a:xfrm>
        </p:spPr>
        <p:txBody>
          <a:bodyPr>
            <a:normAutofit/>
          </a:bodyPr>
          <a:lstStyle/>
          <a:p>
            <a:r>
              <a:rPr lang="en-US" dirty="0"/>
              <a:t>Take home messages</a:t>
            </a:r>
          </a:p>
        </p:txBody>
      </p:sp>
      <p:sp>
        <p:nvSpPr>
          <p:cNvPr id="5" name="Segnaposto testo 4">
            <a:extLst>
              <a:ext uri="{FF2B5EF4-FFF2-40B4-BE49-F238E27FC236}">
                <a16:creationId xmlns:a16="http://schemas.microsoft.com/office/drawing/2014/main" id="{E1CA8CFE-9181-8E23-0010-39AEB0F838C6}"/>
              </a:ext>
            </a:extLst>
          </p:cNvPr>
          <p:cNvSpPr>
            <a:spLocks noGrp="1"/>
          </p:cNvSpPr>
          <p:nvPr>
            <p:ph type="body" sz="quarter" idx="4294967295"/>
          </p:nvPr>
        </p:nvSpPr>
        <p:spPr>
          <a:xfrm>
            <a:off x="0" y="1239866"/>
            <a:ext cx="12192000" cy="4177261"/>
          </a:xfrm>
        </p:spPr>
        <p:txBody>
          <a:bodyPr>
            <a:noAutofit/>
          </a:bodyPr>
          <a:lstStyle/>
          <a:p>
            <a:pPr marL="457200" indent="-457200">
              <a:buFont typeface="+mj-lt"/>
              <a:buAutoNum type="arabicPeriod"/>
            </a:pPr>
            <a:r>
              <a:rPr lang="en-US" sz="2400" dirty="0"/>
              <a:t>Immunotherapy and ADCs demonstrated to improve  PFS and overall survival in patients with </a:t>
            </a:r>
            <a:r>
              <a:rPr lang="en-US" sz="2400" dirty="0" err="1"/>
              <a:t>mTNBC</a:t>
            </a:r>
            <a:r>
              <a:rPr lang="en-US" sz="2400" dirty="0"/>
              <a:t> </a:t>
            </a:r>
          </a:p>
          <a:p>
            <a:pPr marL="980000" lvl="1" indent="-342900"/>
            <a:r>
              <a:rPr lang="en-US" sz="2000" dirty="0"/>
              <a:t>Treatment positioning and novel combinations represent the new therapeutic challenge!</a:t>
            </a:r>
          </a:p>
          <a:p>
            <a:pPr marL="1094300" lvl="1" indent="-457200">
              <a:buFont typeface="+mj-lt"/>
              <a:buAutoNum type="arabicPeriod"/>
            </a:pPr>
            <a:endParaRPr lang="en-US" sz="2000" dirty="0"/>
          </a:p>
          <a:p>
            <a:pPr marL="457200" indent="-457200">
              <a:buFont typeface="+mj-lt"/>
              <a:buAutoNum type="arabicPeriod"/>
            </a:pPr>
            <a:r>
              <a:rPr lang="en-US" sz="2400" dirty="0"/>
              <a:t>Urgently need to understand the optimal ADC sequence: mechanisms of resistance to the antibody and to the payload should be characterized and validated for patient selection</a:t>
            </a:r>
          </a:p>
          <a:p>
            <a:pPr marL="457200" indent="-457200">
              <a:buFont typeface="+mj-lt"/>
              <a:buAutoNum type="arabicPeriod"/>
            </a:pPr>
            <a:endParaRPr lang="en-US" sz="2400" dirty="0"/>
          </a:p>
          <a:p>
            <a:pPr marL="457200" indent="-457200">
              <a:buFont typeface="+mj-lt"/>
              <a:buAutoNum type="arabicPeriod"/>
            </a:pPr>
            <a:r>
              <a:rPr lang="en-US" sz="2400" dirty="0"/>
              <a:t>Novel agents and biomarkers are emerging in </a:t>
            </a:r>
            <a:r>
              <a:rPr lang="en-US" sz="2400" dirty="0" err="1"/>
              <a:t>mTNBC</a:t>
            </a:r>
            <a:r>
              <a:rPr lang="en-US" sz="2400" dirty="0"/>
              <a:t>.</a:t>
            </a:r>
          </a:p>
          <a:p>
            <a:pPr marL="457200" indent="-457200">
              <a:buFont typeface="+mj-lt"/>
              <a:buAutoNum type="arabicPeriod"/>
            </a:pPr>
            <a:endParaRPr lang="en-US" sz="2400" dirty="0"/>
          </a:p>
          <a:p>
            <a:pPr marL="457200" indent="-457200">
              <a:buFont typeface="+mj-lt"/>
              <a:buAutoNum type="arabicPeriod"/>
            </a:pPr>
            <a:r>
              <a:rPr lang="en-US" sz="2400" dirty="0"/>
              <a:t>In the future, </a:t>
            </a:r>
            <a:r>
              <a:rPr lang="en-US" sz="2400" b="1" dirty="0"/>
              <a:t>the lack of targets will no longer define this aggressive disease</a:t>
            </a:r>
          </a:p>
        </p:txBody>
      </p:sp>
    </p:spTree>
    <p:extLst>
      <p:ext uri="{BB962C8B-B14F-4D97-AF65-F5344CB8AC3E}">
        <p14:creationId xmlns:p14="http://schemas.microsoft.com/office/powerpoint/2010/main" val="587444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7" y="1416053"/>
            <a:ext cx="10358966" cy="4799013"/>
          </a:xfrm>
        </p:spPr>
        <p:txBody>
          <a:bodyPr/>
          <a:lstStyle/>
          <a:p>
            <a:pPr marL="98425" indent="0">
              <a:lnSpc>
                <a:spcPct val="100000"/>
              </a:lnSpc>
              <a:buNone/>
            </a:pPr>
            <a:r>
              <a:rPr lang="en-US" sz="2600" dirty="0">
                <a:solidFill>
                  <a:srgbClr val="0432FF"/>
                </a:solidFill>
              </a:rPr>
              <a:t>68 </a:t>
            </a:r>
            <a:r>
              <a:rPr lang="en-US" sz="2600" dirty="0" err="1">
                <a:solidFill>
                  <a:srgbClr val="0432FF"/>
                </a:solidFill>
              </a:rPr>
              <a:t>yo</a:t>
            </a:r>
            <a:r>
              <a:rPr lang="en-US" sz="2600" dirty="0">
                <a:solidFill>
                  <a:srgbClr val="0432FF"/>
                </a:solidFill>
              </a:rPr>
              <a:t> F with TNBC treated 18 years ago with lumpectomy, chemo and XRT </a:t>
            </a:r>
            <a:br>
              <a:rPr lang="en-US" sz="2600" dirty="0">
                <a:solidFill>
                  <a:srgbClr val="0432FF"/>
                </a:solidFill>
              </a:rPr>
            </a:br>
            <a:r>
              <a:rPr lang="en-US" sz="2600" dirty="0">
                <a:solidFill>
                  <a:srgbClr val="0432FF"/>
                </a:solidFill>
              </a:rPr>
              <a:t>Now with axillary mass. Biopsy: TNBC (HER2 2+), PD-L1-negative </a:t>
            </a:r>
            <a:br>
              <a:rPr lang="en-US" sz="2600" dirty="0">
                <a:solidFill>
                  <a:srgbClr val="0432FF"/>
                </a:solidFill>
              </a:rPr>
            </a:br>
            <a:r>
              <a:rPr lang="en-US" sz="2600" dirty="0">
                <a:solidFill>
                  <a:srgbClr val="0432FF"/>
                </a:solidFill>
              </a:rPr>
              <a:t>PET scan: Metastatic disease to bone and nodes</a:t>
            </a:r>
          </a:p>
          <a:p>
            <a:pPr marL="98425" indent="0">
              <a:lnSpc>
                <a:spcPct val="100000"/>
              </a:lnSpc>
              <a:buNone/>
            </a:pPr>
            <a:r>
              <a:rPr lang="en-US" sz="2600" dirty="0"/>
              <a:t>In this situation, how would you choose between sacituzumab govitecan and </a:t>
            </a:r>
            <a:r>
              <a:rPr lang="en-US" sz="2600" dirty="0" err="1"/>
              <a:t>datopotamab</a:t>
            </a:r>
            <a:r>
              <a:rPr lang="en-US" sz="2600" dirty="0"/>
              <a:t> deruxtecan (Dato-</a:t>
            </a:r>
            <a:r>
              <a:rPr lang="en-US" sz="2600" dirty="0" err="1"/>
              <a:t>DXd</a:t>
            </a:r>
            <a:r>
              <a:rPr lang="en-US" sz="2600" dirty="0"/>
              <a:t>)? What factors help shape this decision? </a:t>
            </a:r>
          </a:p>
          <a:p>
            <a:pPr marL="98425" indent="0">
              <a:lnSpc>
                <a:spcPct val="100000"/>
              </a:lnSpc>
              <a:buNone/>
            </a:pPr>
            <a:r>
              <a:rPr lang="en-US" sz="2600" dirty="0"/>
              <a:t>How do the side-effect profiles of sacituzumab and Dato-</a:t>
            </a:r>
            <a:r>
              <a:rPr lang="en-US" sz="2600" dirty="0" err="1"/>
              <a:t>DXd</a:t>
            </a:r>
            <a:r>
              <a:rPr lang="en-US" sz="2600" dirty="0"/>
              <a:t> differ, and what impact does that have on your treatment selection?  </a:t>
            </a:r>
          </a:p>
          <a:p>
            <a:pPr marL="98425" indent="0">
              <a:lnSpc>
                <a:spcPct val="100000"/>
              </a:lnSpc>
              <a:buNone/>
            </a:pPr>
            <a:r>
              <a:rPr lang="en-US" sz="2600" dirty="0"/>
              <a:t>Will you use T-</a:t>
            </a:r>
            <a:r>
              <a:rPr lang="en-US" sz="2600" dirty="0" err="1"/>
              <a:t>DXd</a:t>
            </a:r>
            <a:r>
              <a:rPr lang="en-US" sz="2600" dirty="0"/>
              <a:t> in a patient previously treated with Dato-</a:t>
            </a:r>
            <a:r>
              <a:rPr lang="en-US" sz="2600" dirty="0" err="1"/>
              <a:t>DXd</a:t>
            </a:r>
            <a:r>
              <a:rPr lang="en-US" sz="2600" dirty="0"/>
              <a:t>? If a TROP2 ADC is given up front, would you use chemo before switching to </a:t>
            </a:r>
            <a:br>
              <a:rPr lang="en-US" sz="2600" dirty="0"/>
            </a:br>
            <a:r>
              <a:rPr lang="en-US" sz="2600" dirty="0"/>
              <a:t>T-</a:t>
            </a:r>
            <a:r>
              <a:rPr lang="en-US" sz="2600" dirty="0" err="1"/>
              <a:t>DXd</a:t>
            </a:r>
            <a:r>
              <a:rPr lang="en-US" sz="2600" dirty="0"/>
              <a:t>? Will you use Dato-</a:t>
            </a:r>
            <a:r>
              <a:rPr lang="en-US" sz="2600" dirty="0" err="1"/>
              <a:t>DXd</a:t>
            </a:r>
            <a:r>
              <a:rPr lang="en-US" sz="2600" dirty="0"/>
              <a:t> after sacituzumab and the converse?  </a:t>
            </a:r>
          </a:p>
        </p:txBody>
      </p:sp>
    </p:spTree>
    <p:extLst>
      <p:ext uri="{BB962C8B-B14F-4D97-AF65-F5344CB8AC3E}">
        <p14:creationId xmlns:p14="http://schemas.microsoft.com/office/powerpoint/2010/main" val="38330873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7" y="1416053"/>
            <a:ext cx="10195424" cy="4799013"/>
          </a:xfrm>
        </p:spPr>
        <p:txBody>
          <a:bodyPr/>
          <a:lstStyle/>
          <a:p>
            <a:pPr marL="98425" indent="0">
              <a:lnSpc>
                <a:spcPct val="100000"/>
              </a:lnSpc>
              <a:buNone/>
            </a:pPr>
            <a:r>
              <a:rPr lang="en-US" sz="2600" dirty="0">
                <a:solidFill>
                  <a:srgbClr val="0432FF"/>
                </a:solidFill>
              </a:rPr>
              <a:t>47-year-old woman with de novo stage 4 TNBC with bone and liver metastases. </a:t>
            </a:r>
            <a:br>
              <a:rPr lang="en-US" sz="2600" dirty="0">
                <a:solidFill>
                  <a:srgbClr val="0432FF"/>
                </a:solidFill>
              </a:rPr>
            </a:br>
            <a:r>
              <a:rPr lang="en-US" sz="2600" dirty="0">
                <a:solidFill>
                  <a:srgbClr val="0432FF"/>
                </a:solidFill>
              </a:rPr>
              <a:t>Germline BRCA1 mutation; PD-L1 CPS of 10. </a:t>
            </a:r>
          </a:p>
          <a:p>
            <a:pPr marL="98425" indent="0">
              <a:lnSpc>
                <a:spcPct val="100000"/>
              </a:lnSpc>
              <a:buNone/>
            </a:pPr>
            <a:r>
              <a:rPr lang="en-US" sz="2600" dirty="0"/>
              <a:t>How would you manage this case? Would you be more likely to start with a PARP inhibitor or an IO-based approach? If you were going to use immunotherapy, what would you combine with pembrolizumab? </a:t>
            </a:r>
          </a:p>
          <a:p>
            <a:pPr marL="98425" indent="0">
              <a:lnSpc>
                <a:spcPct val="100000"/>
              </a:lnSpc>
              <a:buNone/>
            </a:pPr>
            <a:r>
              <a:rPr lang="en-US" sz="2600" dirty="0"/>
              <a:t>Do you typically have a preference for one PARP inhibitor versus the other in this setting? </a:t>
            </a:r>
          </a:p>
        </p:txBody>
      </p:sp>
    </p:spTree>
    <p:extLst>
      <p:ext uri="{BB962C8B-B14F-4D97-AF65-F5344CB8AC3E}">
        <p14:creationId xmlns:p14="http://schemas.microsoft.com/office/powerpoint/2010/main" val="19828714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00662-C4CC-8059-F9E5-C174B67D95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10C2BB-B5CA-11E4-5F1E-476062055642}"/>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4DBC6C94-7CA2-5E2B-E6A9-B69847233DBF}"/>
              </a:ext>
            </a:extLst>
          </p:cNvPr>
          <p:cNvSpPr>
            <a:spLocks noGrp="1"/>
          </p:cNvSpPr>
          <p:nvPr>
            <p:ph idx="1"/>
          </p:nvPr>
        </p:nvSpPr>
        <p:spPr>
          <a:xfrm>
            <a:off x="912287" y="1416053"/>
            <a:ext cx="9553737" cy="4799013"/>
          </a:xfrm>
        </p:spPr>
        <p:txBody>
          <a:bodyPr/>
          <a:lstStyle/>
          <a:p>
            <a:pPr marL="98425" indent="0">
              <a:lnSpc>
                <a:spcPct val="100000"/>
              </a:lnSpc>
              <a:buNone/>
            </a:pPr>
            <a:r>
              <a:rPr lang="en-US" sz="2600" dirty="0">
                <a:solidFill>
                  <a:srgbClr val="0432FF"/>
                </a:solidFill>
              </a:rPr>
              <a:t>62 </a:t>
            </a:r>
            <a:r>
              <a:rPr lang="en-US" sz="2600" dirty="0" err="1">
                <a:solidFill>
                  <a:srgbClr val="0432FF"/>
                </a:solidFill>
              </a:rPr>
              <a:t>yo</a:t>
            </a:r>
            <a:r>
              <a:rPr lang="en-US" sz="2600" dirty="0">
                <a:solidFill>
                  <a:srgbClr val="0432FF"/>
                </a:solidFill>
              </a:rPr>
              <a:t> woman with de novo TNBC with hepatic and osseous metastases, CPS of 10, HER2 0  </a:t>
            </a:r>
            <a:br>
              <a:rPr lang="en-US" sz="2600" dirty="0">
                <a:solidFill>
                  <a:srgbClr val="0432FF"/>
                </a:solidFill>
              </a:rPr>
            </a:br>
            <a:r>
              <a:rPr lang="en-US" sz="2600" dirty="0">
                <a:solidFill>
                  <a:srgbClr val="0432FF"/>
                </a:solidFill>
              </a:rPr>
              <a:t>PMH: Type 2 diabetes, moderate baseline peripheral neuropathy </a:t>
            </a:r>
            <a:br>
              <a:rPr lang="en-US" sz="2600" dirty="0">
                <a:solidFill>
                  <a:srgbClr val="0432FF"/>
                </a:solidFill>
              </a:rPr>
            </a:br>
            <a:r>
              <a:rPr lang="en-US" sz="2600" dirty="0">
                <a:solidFill>
                  <a:srgbClr val="0432FF"/>
                </a:solidFill>
              </a:rPr>
              <a:t>Treated with carboplatin/paclitaxel/pembrolizumab first line with response but subsequent progression in the liver after 11 months</a:t>
            </a:r>
          </a:p>
          <a:p>
            <a:pPr marL="98425" indent="0">
              <a:lnSpc>
                <a:spcPct val="100000"/>
              </a:lnSpc>
              <a:buNone/>
            </a:pPr>
            <a:r>
              <a:rPr lang="en-US" sz="2600" dirty="0"/>
              <a:t>Would you offer sacituzumab govitecan, Dato-</a:t>
            </a:r>
            <a:r>
              <a:rPr lang="en-US" sz="2600" dirty="0" err="1"/>
              <a:t>DXd</a:t>
            </a:r>
            <a:r>
              <a:rPr lang="en-US" sz="2600" dirty="0"/>
              <a:t> or chemo next?</a:t>
            </a:r>
          </a:p>
          <a:p>
            <a:pPr marL="98425" indent="0">
              <a:lnSpc>
                <a:spcPct val="100000"/>
              </a:lnSpc>
              <a:buNone/>
            </a:pPr>
            <a:endParaRPr lang="en-US" sz="2600" dirty="0"/>
          </a:p>
        </p:txBody>
      </p:sp>
    </p:spTree>
    <p:extLst>
      <p:ext uri="{BB962C8B-B14F-4D97-AF65-F5344CB8AC3E}">
        <p14:creationId xmlns:p14="http://schemas.microsoft.com/office/powerpoint/2010/main" val="36347409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4752F-E000-4238-C6FB-ED3DECE572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41483E-4C2F-A3EC-DC12-94F360E0F942}"/>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8E0376E7-3F61-915B-EA3F-836AE2B8BB5D}"/>
              </a:ext>
            </a:extLst>
          </p:cNvPr>
          <p:cNvSpPr>
            <a:spLocks noGrp="1"/>
          </p:cNvSpPr>
          <p:nvPr>
            <p:ph idx="1"/>
          </p:nvPr>
        </p:nvSpPr>
        <p:spPr>
          <a:xfrm>
            <a:off x="912287" y="1416053"/>
            <a:ext cx="10232900" cy="4799013"/>
          </a:xfrm>
        </p:spPr>
        <p:txBody>
          <a:bodyPr/>
          <a:lstStyle/>
          <a:p>
            <a:pPr marL="98425" indent="0">
              <a:lnSpc>
                <a:spcPct val="100000"/>
              </a:lnSpc>
              <a:buNone/>
            </a:pPr>
            <a:r>
              <a:rPr lang="en-US" sz="2600" dirty="0">
                <a:solidFill>
                  <a:srgbClr val="0432FF"/>
                </a:solidFill>
              </a:rPr>
              <a:t>42-year-old female initially diagnosed 2 years ago with stage 1 TNBC, underwent surgery, adjuvant TC and RT. Now 18 months later has bone and liver </a:t>
            </a:r>
            <a:r>
              <a:rPr lang="en-US" sz="2600" dirty="0" err="1">
                <a:solidFill>
                  <a:srgbClr val="0432FF"/>
                </a:solidFill>
              </a:rPr>
              <a:t>mets</a:t>
            </a:r>
            <a:r>
              <a:rPr lang="en-US" sz="2600" dirty="0">
                <a:solidFill>
                  <a:srgbClr val="0432FF"/>
                </a:solidFill>
              </a:rPr>
              <a:t>. CPS of 15.</a:t>
            </a:r>
          </a:p>
          <a:p>
            <a:pPr marL="98425" indent="0">
              <a:lnSpc>
                <a:spcPct val="100000"/>
              </a:lnSpc>
              <a:buNone/>
            </a:pPr>
            <a:r>
              <a:rPr lang="en-US" sz="2600" dirty="0"/>
              <a:t>How would you treat this patient at this time? Would your selection be any different if she had received pembrolizumab in the localized setting? </a:t>
            </a:r>
          </a:p>
          <a:p>
            <a:pPr marL="98425" indent="0">
              <a:lnSpc>
                <a:spcPct val="100000"/>
              </a:lnSpc>
              <a:buNone/>
            </a:pPr>
            <a:r>
              <a:rPr lang="en-US" sz="2600" dirty="0"/>
              <a:t>Is there an interval of time since the completion of adjuvant IO therapy that you look for before considering rechallenge with an IO-based approach in the metastatic setting? </a:t>
            </a:r>
          </a:p>
          <a:p>
            <a:pPr marL="98425" indent="0">
              <a:lnSpc>
                <a:spcPct val="100000"/>
              </a:lnSpc>
              <a:buNone/>
            </a:pPr>
            <a:r>
              <a:rPr lang="en-US" sz="2600" dirty="0"/>
              <a:t>Is sacituzumab </a:t>
            </a:r>
            <a:r>
              <a:rPr lang="en-US" sz="2600" dirty="0" err="1"/>
              <a:t>tirumotecan</a:t>
            </a:r>
            <a:r>
              <a:rPr lang="en-US" sz="2600" dirty="0"/>
              <a:t> significantly different than sacituzumab govitecan and Dato-</a:t>
            </a:r>
            <a:r>
              <a:rPr lang="en-US" sz="2600" dirty="0" err="1"/>
              <a:t>DXd</a:t>
            </a:r>
            <a:r>
              <a:rPr lang="en-US" sz="2600" dirty="0"/>
              <a:t>? What role might this agent have, and do we really need a third TROP2 ADC in this space? </a:t>
            </a:r>
          </a:p>
        </p:txBody>
      </p:sp>
    </p:spTree>
    <p:extLst>
      <p:ext uri="{BB962C8B-B14F-4D97-AF65-F5344CB8AC3E}">
        <p14:creationId xmlns:p14="http://schemas.microsoft.com/office/powerpoint/2010/main" val="3371935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967547-7D06-17A9-0235-252DA7BE771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52B3E4B-68EC-D0A5-FAAC-8EB0DFF82F2C}"/>
              </a:ext>
            </a:extLst>
          </p:cNvPr>
          <p:cNvSpPr/>
          <p:nvPr/>
        </p:nvSpPr>
        <p:spPr bwMode="auto">
          <a:xfrm>
            <a:off x="740128" y="2348880"/>
            <a:ext cx="10058400" cy="906859"/>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6DF84700-AC1A-7990-0B1C-561A275028A3}"/>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E1BC066F-D029-0C5C-AC23-093913605FCD}"/>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Role of Antibody-Drug Conjugates (ADCs) in the Management of Metastatic Triple-Negative Breast Cancer — Prof Dent</a:t>
            </a:r>
          </a:p>
          <a:p>
            <a:pPr marL="98425" indent="0">
              <a:lnSpc>
                <a:spcPct val="100000"/>
              </a:lnSpc>
              <a:spcBef>
                <a:spcPts val="1600"/>
              </a:spcBef>
              <a:spcAft>
                <a:spcPts val="0"/>
              </a:spcAft>
              <a:buNone/>
            </a:pPr>
            <a:r>
              <a:rPr lang="en-US" sz="2500" dirty="0">
                <a:solidFill>
                  <a:schemeClr val="bg1"/>
                </a:solidFill>
              </a:rPr>
              <a:t>Module 2: Integrating ADCs into the Management of HER2-Positive Metastatic Breast Cancer (</a:t>
            </a:r>
            <a:r>
              <a:rPr lang="en-US" sz="2500" dirty="0" err="1">
                <a:solidFill>
                  <a:schemeClr val="bg1"/>
                </a:solidFill>
              </a:rPr>
              <a:t>mBC</a:t>
            </a:r>
            <a:r>
              <a:rPr lang="en-US" sz="2500" dirty="0">
                <a:solidFill>
                  <a:schemeClr val="bg1"/>
                </a:solidFill>
              </a:rPr>
              <a:t>) — Prof </a:t>
            </a:r>
            <a:r>
              <a:rPr lang="en-US" sz="2500" dirty="0" err="1">
                <a:solidFill>
                  <a:schemeClr val="bg1"/>
                </a:solidFill>
              </a:rPr>
              <a:t>Curigliano</a:t>
            </a:r>
            <a:endParaRPr lang="en-US" sz="2500" dirty="0">
              <a:solidFill>
                <a:schemeClr val="bg1"/>
              </a:solidFill>
            </a:endParaRPr>
          </a:p>
          <a:p>
            <a:pPr marL="98425"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Role of ADCs in the Management of Endocrine-Resistant Hormone Receptor-Positive </a:t>
            </a:r>
            <a:r>
              <a:rPr lang="en-US" sz="2500" dirty="0" err="1">
                <a:solidFill>
                  <a:schemeClr val="tx1"/>
                </a:solidFill>
              </a:rPr>
              <a:t>mBC</a:t>
            </a:r>
            <a:r>
              <a:rPr lang="en-US" sz="2500" dirty="0">
                <a:solidFill>
                  <a:schemeClr val="tx1"/>
                </a:solidFill>
              </a:rPr>
              <a:t> — Dr Rugo</a:t>
            </a:r>
          </a:p>
          <a:p>
            <a:pPr marL="98425" indent="0">
              <a:lnSpc>
                <a:spcPct val="100000"/>
              </a:lnSpc>
              <a:spcBef>
                <a:spcPts val="1600"/>
              </a:spcBef>
              <a:spcAft>
                <a:spcPts val="0"/>
              </a:spcAft>
              <a:buNone/>
            </a:pPr>
            <a:r>
              <a:rPr lang="en-US" sz="2500" dirty="0">
                <a:solidFill>
                  <a:srgbClr val="0432FF"/>
                </a:solidFill>
              </a:rPr>
              <a:t>Module 4: </a:t>
            </a:r>
            <a:r>
              <a:rPr lang="en-US" sz="2500" dirty="0">
                <a:solidFill>
                  <a:schemeClr val="tx1"/>
                </a:solidFill>
              </a:rPr>
              <a:t>Emerging Utility of ADCs for Localized Breast Cancer — </a:t>
            </a:r>
            <a:br>
              <a:rPr lang="en-US" sz="2500" dirty="0">
                <a:solidFill>
                  <a:schemeClr val="tx1"/>
                </a:solidFill>
              </a:rPr>
            </a:br>
            <a:r>
              <a:rPr lang="en-US" sz="2500" dirty="0">
                <a:solidFill>
                  <a:schemeClr val="tx1"/>
                </a:solidFill>
              </a:rPr>
              <a:t>Prof Harbeck</a:t>
            </a:r>
          </a:p>
          <a:p>
            <a:pPr marL="98425" indent="0">
              <a:lnSpc>
                <a:spcPct val="100000"/>
              </a:lnSpc>
              <a:spcBef>
                <a:spcPts val="1600"/>
              </a:spcBef>
              <a:spcAft>
                <a:spcPts val="0"/>
              </a:spcAft>
              <a:buNone/>
            </a:pPr>
            <a:r>
              <a:rPr lang="en-US" sz="2500" dirty="0">
                <a:solidFill>
                  <a:srgbClr val="0432FF"/>
                </a:solidFill>
              </a:rPr>
              <a:t>Module 5: </a:t>
            </a:r>
            <a:r>
              <a:rPr lang="en-US" sz="2500" dirty="0">
                <a:solidFill>
                  <a:schemeClr val="tx1"/>
                </a:solidFill>
              </a:rPr>
              <a:t>Tolerability Considerations with ADCs for Breast Cancer — </a:t>
            </a:r>
            <a:br>
              <a:rPr lang="en-US" sz="2500" dirty="0">
                <a:solidFill>
                  <a:schemeClr val="tx1"/>
                </a:solidFill>
              </a:rPr>
            </a:br>
            <a:r>
              <a:rPr lang="en-US" sz="2500" dirty="0">
                <a:solidFill>
                  <a:schemeClr val="tx1"/>
                </a:solidFill>
              </a:rPr>
              <a:t>Dr Hamilton</a:t>
            </a:r>
          </a:p>
        </p:txBody>
      </p:sp>
    </p:spTree>
    <p:extLst>
      <p:ext uri="{BB962C8B-B14F-4D97-AF65-F5344CB8AC3E}">
        <p14:creationId xmlns:p14="http://schemas.microsoft.com/office/powerpoint/2010/main" val="2028626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34EB7-8964-C74C-B96D-9B5A7EED7FED}"/>
              </a:ext>
            </a:extLst>
          </p:cNvPr>
          <p:cNvSpPr>
            <a:spLocks noGrp="1"/>
          </p:cNvSpPr>
          <p:nvPr>
            <p:ph type="ctrTitle"/>
          </p:nvPr>
        </p:nvSpPr>
        <p:spPr>
          <a:xfrm>
            <a:off x="722181" y="511054"/>
            <a:ext cx="10449056" cy="3024102"/>
          </a:xfrm>
        </p:spPr>
        <p:txBody>
          <a:bodyPr>
            <a:normAutofit/>
          </a:bodyPr>
          <a:lstStyle/>
          <a:p>
            <a:pPr>
              <a:spcBef>
                <a:spcPts val="0"/>
              </a:spcBef>
            </a:pPr>
            <a:br>
              <a:rPr lang="en-US" sz="4000" b="1" dirty="0">
                <a:solidFill>
                  <a:schemeClr val="tx1"/>
                </a:solidFill>
                <a:effectLst/>
                <a:latin typeface="+mn-lt"/>
                <a:cs typeface="Arial" panose="020B0604020202020204" pitchFamily="34" charset="0"/>
              </a:rPr>
            </a:br>
            <a:br>
              <a:rPr lang="en-US" sz="4000" b="1" dirty="0">
                <a:solidFill>
                  <a:schemeClr val="tx1"/>
                </a:solidFill>
                <a:effectLst/>
                <a:latin typeface="+mn-lt"/>
                <a:cs typeface="Arial" panose="020B0604020202020204" pitchFamily="34" charset="0"/>
              </a:rPr>
            </a:br>
            <a:r>
              <a:rPr lang="en-US" sz="4000" b="1" dirty="0">
                <a:solidFill>
                  <a:schemeClr val="tx1"/>
                </a:solidFill>
                <a:effectLst/>
                <a:latin typeface="+mn-lt"/>
                <a:cs typeface="Arial" panose="020B0604020202020204" pitchFamily="34" charset="0"/>
              </a:rPr>
              <a:t> </a:t>
            </a:r>
            <a:r>
              <a:rPr lang="en-US" sz="4000" b="1" dirty="0">
                <a:solidFill>
                  <a:schemeClr val="tx1"/>
                </a:solidFill>
                <a:latin typeface="+mn-lt"/>
                <a:cs typeface="Arial" panose="020B0604020202020204" pitchFamily="34" charset="0"/>
              </a:rPr>
              <a:t>Integrating ADCs in the management of HER2 positive metastatic breast cancer</a:t>
            </a:r>
            <a:endParaRPr lang="en-US" sz="4000" b="1" dirty="0">
              <a:solidFill>
                <a:schemeClr val="tx1"/>
              </a:solidFill>
              <a:effectLst/>
              <a:latin typeface="+mn-lt"/>
              <a:cs typeface="Arial" panose="020B0604020202020204" pitchFamily="34" charset="0"/>
            </a:endParaRPr>
          </a:p>
        </p:txBody>
      </p:sp>
      <p:sp>
        <p:nvSpPr>
          <p:cNvPr id="7" name="TextBox 2">
            <a:extLst>
              <a:ext uri="{FF2B5EF4-FFF2-40B4-BE49-F238E27FC236}">
                <a16:creationId xmlns:a16="http://schemas.microsoft.com/office/drawing/2014/main" id="{9AFE3383-3579-4EBB-B8FE-690B177B9FBF}"/>
              </a:ext>
            </a:extLst>
          </p:cNvPr>
          <p:cNvSpPr txBox="1"/>
          <p:nvPr/>
        </p:nvSpPr>
        <p:spPr>
          <a:xfrm>
            <a:off x="1942114" y="3535156"/>
            <a:ext cx="7761194" cy="978729"/>
          </a:xfrm>
          <a:prstGeom prst="rect">
            <a:avLst/>
          </a:prstGeom>
          <a:noFill/>
        </p:spPr>
        <p:txBody>
          <a:bodyPr wrap="square" rtlCol="0">
            <a:spAutoFit/>
          </a:bodyPr>
          <a:lstStyle/>
          <a:p>
            <a:pPr marL="0" marR="0" lvl="0" indent="0" algn="ctr" defTabSz="457200" rtl="0" eaLnBrk="1" fontAlgn="auto" latinLnBrk="0" hangingPunct="1">
              <a:lnSpc>
                <a:spcPct val="9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Giuseppe Curigliano, MD, PhD</a:t>
            </a:r>
          </a:p>
          <a:p>
            <a:pPr marL="0" marR="0" lvl="0" indent="0" algn="ctr" defTabSz="457200" rtl="0" eaLnBrk="1" fontAlgn="auto" latinLnBrk="0" hangingPunct="1">
              <a:lnSpc>
                <a:spcPct val="9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University of Milano and </a:t>
            </a:r>
            <a:r>
              <a:rPr kumimoji="0" lang="en-US" sz="20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Arial" panose="020B0604020202020204" pitchFamily="34" charset="0"/>
              </a:rPr>
              <a:t>Istituto</a:t>
            </a: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 </a:t>
            </a:r>
            <a:r>
              <a:rPr kumimoji="0" lang="en-US" sz="20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Arial" panose="020B0604020202020204" pitchFamily="34" charset="0"/>
              </a:rPr>
              <a:t>Europeo</a:t>
            </a: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 di </a:t>
            </a:r>
            <a:r>
              <a:rPr kumimoji="0" lang="en-US" sz="20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Arial" panose="020B0604020202020204" pitchFamily="34" charset="0"/>
              </a:rPr>
              <a:t>Oncologia</a:t>
            </a: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 </a:t>
            </a:r>
          </a:p>
          <a:p>
            <a:pPr marL="0" marR="0" lvl="0" indent="0" algn="ctr" defTabSz="457200" rtl="0" eaLnBrk="1" fontAlgn="auto" latinLnBrk="0" hangingPunct="1">
              <a:lnSpc>
                <a:spcPct val="9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Milano, Italia</a:t>
            </a:r>
          </a:p>
        </p:txBody>
      </p:sp>
      <p:pic>
        <p:nvPicPr>
          <p:cNvPr id="8" name="Immagine 7">
            <a:extLst>
              <a:ext uri="{FF2B5EF4-FFF2-40B4-BE49-F238E27FC236}">
                <a16:creationId xmlns:a16="http://schemas.microsoft.com/office/drawing/2014/main" id="{C771EB1E-446B-4FC0-B435-CA0EED5AF1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26472" y="5751870"/>
            <a:ext cx="2181225" cy="971550"/>
          </a:xfrm>
          <a:prstGeom prst="rect">
            <a:avLst/>
          </a:prstGeom>
        </p:spPr>
      </p:pic>
      <p:pic>
        <p:nvPicPr>
          <p:cNvPr id="9" name="Immagine 8">
            <a:extLst>
              <a:ext uri="{FF2B5EF4-FFF2-40B4-BE49-F238E27FC236}">
                <a16:creationId xmlns:a16="http://schemas.microsoft.com/office/drawing/2014/main" id="{A385D24B-5D20-4A4D-936A-FD411193F9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4064" y="5465688"/>
            <a:ext cx="2066943" cy="1131721"/>
          </a:xfrm>
          <a:prstGeom prst="rect">
            <a:avLst/>
          </a:prstGeom>
        </p:spPr>
      </p:pic>
    </p:spTree>
    <p:extLst>
      <p:ext uri="{BB962C8B-B14F-4D97-AF65-F5344CB8AC3E}">
        <p14:creationId xmlns:p14="http://schemas.microsoft.com/office/powerpoint/2010/main" val="42616456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1026EAD-A8F3-8865-EE97-2B95B44C4EB6}"/>
            </a:ext>
          </a:extLst>
        </p:cNvPr>
        <p:cNvGrpSpPr/>
        <p:nvPr/>
      </p:nvGrpSpPr>
      <p:grpSpPr>
        <a:xfrm>
          <a:off x="0" y="0"/>
          <a:ext cx="0" cy="0"/>
          <a:chOff x="0" y="0"/>
          <a:chExt cx="0" cy="0"/>
        </a:xfrm>
      </p:grpSpPr>
      <p:sp>
        <p:nvSpPr>
          <p:cNvPr id="3" name="Google Shape;1750;p196">
            <a:extLst>
              <a:ext uri="{FF2B5EF4-FFF2-40B4-BE49-F238E27FC236}">
                <a16:creationId xmlns:a16="http://schemas.microsoft.com/office/drawing/2014/main" id="{BD616B71-ECF9-72EF-00BD-0B3F9424B261}"/>
              </a:ext>
            </a:extLst>
          </p:cNvPr>
          <p:cNvSpPr txBox="1">
            <a:spLocks/>
          </p:cNvSpPr>
          <p:nvPr/>
        </p:nvSpPr>
        <p:spPr>
          <a:xfrm>
            <a:off x="8518357" y="6296526"/>
            <a:ext cx="3400927" cy="232611"/>
          </a:xfrm>
          <a:prstGeom prst="rect">
            <a:avLst/>
          </a:prstGeom>
          <a:noFill/>
          <a:ln>
            <a:noFill/>
          </a:ln>
        </p:spPr>
        <p:txBody>
          <a:bodyPr spcFirstLastPara="1" wrap="square" lIns="0" tIns="0" rIns="0" bIns="0" anchor="b" anchorCtr="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a:ln>
                  <a:noFill/>
                </a:ln>
                <a:solidFill>
                  <a:srgbClr val="FFFFFF">
                    <a:lumMod val="50000"/>
                  </a:srgbClr>
                </a:solidFill>
                <a:effectLst/>
                <a:uLnTx/>
                <a:uFillTx/>
                <a:latin typeface="Arial" panose="020B0604020202020204"/>
                <a:ea typeface="+mn-ea"/>
                <a:cs typeface="+mn-cs"/>
              </a:rPr>
              <a:t>Swain SM, </a:t>
            </a:r>
            <a:r>
              <a:rPr kumimoji="0" lang="en-GB" sz="1200" b="0" i="1" u="none" strike="noStrike" kern="1200" cap="none" spc="0" normalizeH="0" baseline="0" noProof="0" dirty="0">
                <a:ln>
                  <a:noFill/>
                </a:ln>
                <a:solidFill>
                  <a:srgbClr val="FFFFFF">
                    <a:lumMod val="50000"/>
                  </a:srgbClr>
                </a:solidFill>
                <a:effectLst/>
                <a:uLnTx/>
                <a:uFillTx/>
                <a:latin typeface="Arial" panose="020B0604020202020204"/>
                <a:ea typeface="+mn-ea"/>
                <a:cs typeface="+mn-cs"/>
              </a:rPr>
              <a:t>et al. Lancet Oncol</a:t>
            </a:r>
            <a:r>
              <a:rPr kumimoji="0" lang="en-GB" sz="1200" b="0" i="0" u="none" strike="noStrike" kern="1200" cap="none" spc="0" normalizeH="0" baseline="0" noProof="0" dirty="0">
                <a:ln>
                  <a:noFill/>
                </a:ln>
                <a:solidFill>
                  <a:srgbClr val="FFFFFF">
                    <a:lumMod val="50000"/>
                  </a:srgbClr>
                </a:solidFill>
                <a:effectLst/>
                <a:uLnTx/>
                <a:uFillTx/>
                <a:latin typeface="Arial" panose="020B0604020202020204"/>
                <a:ea typeface="+mn-ea"/>
                <a:cs typeface="+mn-cs"/>
              </a:rPr>
              <a:t> 2020; 21:519–530</a:t>
            </a:r>
            <a:endParaRPr kumimoji="0" lang="en-US" sz="1200" b="0" i="0" u="none" strike="noStrike" kern="1200" cap="none" spc="0" normalizeH="0" baseline="0" noProof="0" dirty="0">
              <a:ln>
                <a:noFill/>
              </a:ln>
              <a:solidFill>
                <a:srgbClr val="FFFFFF">
                  <a:lumMod val="50000"/>
                </a:srgbClr>
              </a:solidFill>
              <a:effectLst/>
              <a:highlight>
                <a:srgbClr val="FFFF00"/>
              </a:highlight>
              <a:uLnTx/>
              <a:uFillTx/>
              <a:latin typeface="Arial" panose="020B0604020202020204"/>
              <a:ea typeface="+mn-ea"/>
              <a:cs typeface="+mn-cs"/>
            </a:endParaRPr>
          </a:p>
        </p:txBody>
      </p:sp>
      <p:pic>
        <p:nvPicPr>
          <p:cNvPr id="4" name="Immagine 3">
            <a:extLst>
              <a:ext uri="{FF2B5EF4-FFF2-40B4-BE49-F238E27FC236}">
                <a16:creationId xmlns:a16="http://schemas.microsoft.com/office/drawing/2014/main" id="{9315DF8E-EB90-D8B5-4CF8-D1D466A11D84}"/>
              </a:ext>
            </a:extLst>
          </p:cNvPr>
          <p:cNvPicPr>
            <a:picLocks noChangeAspect="1"/>
          </p:cNvPicPr>
          <p:nvPr/>
        </p:nvPicPr>
        <p:blipFill>
          <a:blip r:embed="rId3"/>
          <a:srcRect t="12983"/>
          <a:stretch>
            <a:fillRect/>
          </a:stretch>
        </p:blipFill>
        <p:spPr>
          <a:xfrm>
            <a:off x="676705" y="1502230"/>
            <a:ext cx="10838589" cy="4910602"/>
          </a:xfrm>
          <a:prstGeom prst="rect">
            <a:avLst/>
          </a:prstGeom>
        </p:spPr>
      </p:pic>
      <p:sp>
        <p:nvSpPr>
          <p:cNvPr id="2" name="TextBox 1">
            <a:extLst>
              <a:ext uri="{FF2B5EF4-FFF2-40B4-BE49-F238E27FC236}">
                <a16:creationId xmlns:a16="http://schemas.microsoft.com/office/drawing/2014/main" id="{37220AA0-4595-48DB-2E03-5D6956A789E4}"/>
              </a:ext>
            </a:extLst>
          </p:cNvPr>
          <p:cNvSpPr txBox="1"/>
          <p:nvPr/>
        </p:nvSpPr>
        <p:spPr>
          <a:xfrm>
            <a:off x="274494" y="328863"/>
            <a:ext cx="10308658" cy="95410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EC548B"/>
                </a:solidFill>
                <a:effectLst/>
                <a:uLnTx/>
                <a:uFillTx/>
                <a:latin typeface="Arial" panose="020B0604020202020204"/>
                <a:ea typeface="+mn-ea"/>
                <a:cs typeface="+mn-cs"/>
              </a:rPr>
              <a:t>CLEOPATRA: Adding pertuzumab to TH improved PFS and OS; established 1L standard of care in </a:t>
            </a:r>
            <a:r>
              <a:rPr kumimoji="0" lang="en-US" sz="2800" b="1" i="0" u="sng" strike="noStrike" kern="1200" cap="none" spc="0" normalizeH="0" baseline="0" noProof="0" dirty="0">
                <a:ln>
                  <a:noFill/>
                </a:ln>
                <a:solidFill>
                  <a:srgbClr val="EC548B"/>
                </a:solidFill>
                <a:effectLst/>
                <a:uLnTx/>
                <a:uFillTx/>
                <a:latin typeface="Arial" panose="020B0604020202020204"/>
                <a:ea typeface="+mn-ea"/>
                <a:cs typeface="+mn-cs"/>
              </a:rPr>
              <a:t>2012</a:t>
            </a:r>
          </a:p>
        </p:txBody>
      </p:sp>
      <p:sp>
        <p:nvSpPr>
          <p:cNvPr id="6" name="TextBox 5">
            <a:extLst>
              <a:ext uri="{FF2B5EF4-FFF2-40B4-BE49-F238E27FC236}">
                <a16:creationId xmlns:a16="http://schemas.microsoft.com/office/drawing/2014/main" id="{8099154D-6C0F-009B-470C-E6A94F3F11D8}"/>
              </a:ext>
            </a:extLst>
          </p:cNvPr>
          <p:cNvSpPr txBox="1"/>
          <p:nvPr/>
        </p:nvSpPr>
        <p:spPr>
          <a:xfrm>
            <a:off x="6825343" y="1745422"/>
            <a:ext cx="3844894"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EC548B"/>
                </a:solidFill>
                <a:effectLst/>
                <a:uLnTx/>
                <a:uFillTx/>
                <a:latin typeface="Arial" panose="020B0604020202020204"/>
                <a:ea typeface="+mn-ea"/>
                <a:cs typeface="+mn-cs"/>
              </a:rPr>
              <a:t>Who do well with THP?</a:t>
            </a:r>
          </a:p>
        </p:txBody>
      </p:sp>
    </p:spTree>
    <p:extLst>
      <p:ext uri="{BB962C8B-B14F-4D97-AF65-F5344CB8AC3E}">
        <p14:creationId xmlns:p14="http://schemas.microsoft.com/office/powerpoint/2010/main" val="19806162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AD5EFA7-1956-DEE6-2716-4A4301726E61}"/>
            </a:ext>
          </a:extLst>
        </p:cNvPr>
        <p:cNvGrpSpPr/>
        <p:nvPr/>
      </p:nvGrpSpPr>
      <p:grpSpPr>
        <a:xfrm>
          <a:off x="0" y="0"/>
          <a:ext cx="0" cy="0"/>
          <a:chOff x="0" y="0"/>
          <a:chExt cx="0" cy="0"/>
        </a:xfrm>
      </p:grpSpPr>
      <p:sp>
        <p:nvSpPr>
          <p:cNvPr id="4" name="CasellaDiTesto 3">
            <a:extLst>
              <a:ext uri="{FF2B5EF4-FFF2-40B4-BE49-F238E27FC236}">
                <a16:creationId xmlns:a16="http://schemas.microsoft.com/office/drawing/2014/main" id="{8F90FD96-23CE-D46D-1321-A7231606979B}"/>
              </a:ext>
            </a:extLst>
          </p:cNvPr>
          <p:cNvSpPr txBox="1"/>
          <p:nvPr/>
        </p:nvSpPr>
        <p:spPr>
          <a:xfrm>
            <a:off x="1055225" y="2276152"/>
            <a:ext cx="10081549" cy="280076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Approaches Taken to Improve Upon the Maintenance Phase of CLEOPATRA</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it-IT" sz="44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Tree>
    <p:extLst>
      <p:ext uri="{BB962C8B-B14F-4D97-AF65-F5344CB8AC3E}">
        <p14:creationId xmlns:p14="http://schemas.microsoft.com/office/powerpoint/2010/main" val="32516817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3DEBF33-A597-005E-E9AE-C785EE0403AE}"/>
            </a:ext>
          </a:extLst>
        </p:cNvPr>
        <p:cNvGrpSpPr/>
        <p:nvPr/>
      </p:nvGrpSpPr>
      <p:grpSpPr>
        <a:xfrm>
          <a:off x="0" y="0"/>
          <a:ext cx="0" cy="0"/>
          <a:chOff x="0" y="0"/>
          <a:chExt cx="0" cy="0"/>
        </a:xfrm>
      </p:grpSpPr>
      <p:sp>
        <p:nvSpPr>
          <p:cNvPr id="2" name="Google Shape;1750;p196">
            <a:extLst>
              <a:ext uri="{FF2B5EF4-FFF2-40B4-BE49-F238E27FC236}">
                <a16:creationId xmlns:a16="http://schemas.microsoft.com/office/drawing/2014/main" id="{909D6D96-942A-F029-7475-1CC2E9005702}"/>
              </a:ext>
            </a:extLst>
          </p:cNvPr>
          <p:cNvSpPr txBox="1">
            <a:spLocks/>
          </p:cNvSpPr>
          <p:nvPr/>
        </p:nvSpPr>
        <p:spPr>
          <a:xfrm>
            <a:off x="8876494" y="6232967"/>
            <a:ext cx="2738701" cy="249676"/>
          </a:xfrm>
          <a:prstGeom prst="rect">
            <a:avLst/>
          </a:prstGeom>
          <a:noFill/>
          <a:ln>
            <a:noFill/>
          </a:ln>
        </p:spPr>
        <p:txBody>
          <a:bodyPr spcFirstLastPara="1" wrap="square" lIns="0" tIns="0" rIns="0" bIns="0" anchor="b" anchorCtr="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a:ln>
                  <a:noFill/>
                </a:ln>
                <a:solidFill>
                  <a:srgbClr val="FFFFFF">
                    <a:lumMod val="50000"/>
                  </a:srgbClr>
                </a:solidFill>
                <a:effectLst/>
                <a:uLnTx/>
                <a:uFillTx/>
                <a:latin typeface="Arial" panose="020B0604020202020204"/>
                <a:ea typeface="+mn-ea"/>
                <a:cs typeface="+mn-cs"/>
              </a:rPr>
              <a:t>Metzger O, NEJM 2026</a:t>
            </a:r>
          </a:p>
        </p:txBody>
      </p:sp>
      <p:pic>
        <p:nvPicPr>
          <p:cNvPr id="3" name="Immagine 2">
            <a:extLst>
              <a:ext uri="{FF2B5EF4-FFF2-40B4-BE49-F238E27FC236}">
                <a16:creationId xmlns:a16="http://schemas.microsoft.com/office/drawing/2014/main" id="{A30FEAF4-64F0-754B-A25F-4060EDEFFCE9}"/>
              </a:ext>
            </a:extLst>
          </p:cNvPr>
          <p:cNvPicPr>
            <a:picLocks noChangeAspect="1"/>
          </p:cNvPicPr>
          <p:nvPr/>
        </p:nvPicPr>
        <p:blipFill>
          <a:blip r:embed="rId3"/>
          <a:stretch>
            <a:fillRect/>
          </a:stretch>
        </p:blipFill>
        <p:spPr>
          <a:xfrm>
            <a:off x="1502229" y="1421977"/>
            <a:ext cx="9221063" cy="4810989"/>
          </a:xfrm>
          <a:prstGeom prst="rect">
            <a:avLst/>
          </a:prstGeom>
        </p:spPr>
      </p:pic>
      <p:sp>
        <p:nvSpPr>
          <p:cNvPr id="7" name="TextBox 6">
            <a:extLst>
              <a:ext uri="{FF2B5EF4-FFF2-40B4-BE49-F238E27FC236}">
                <a16:creationId xmlns:a16="http://schemas.microsoft.com/office/drawing/2014/main" id="{72B43A19-9EF7-FE74-A6E3-8CA9E461F5D9}"/>
              </a:ext>
            </a:extLst>
          </p:cNvPr>
          <p:cNvSpPr txBox="1"/>
          <p:nvPr/>
        </p:nvSpPr>
        <p:spPr>
          <a:xfrm>
            <a:off x="500743" y="297486"/>
            <a:ext cx="10929257" cy="95410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EC548B"/>
                </a:solidFill>
                <a:effectLst/>
                <a:uLnTx/>
                <a:uFillTx/>
                <a:latin typeface="Arial" panose="020B0604020202020204"/>
                <a:ea typeface="+mn-ea"/>
                <a:cs typeface="+mn-cs"/>
              </a:rPr>
              <a:t>PATINA: Adding a CDK4/6 Inhibitor with Endocrine Therapy as Maintenance in HR+, HER2+ </a:t>
            </a:r>
            <a:r>
              <a:rPr kumimoji="0" lang="en-US" sz="2800" b="1" i="0" u="none" strike="noStrike" kern="1200" cap="none" spc="0" normalizeH="0" baseline="0" noProof="0" dirty="0" err="1">
                <a:ln>
                  <a:noFill/>
                </a:ln>
                <a:solidFill>
                  <a:srgbClr val="EC548B"/>
                </a:solidFill>
                <a:effectLst/>
                <a:uLnTx/>
                <a:uFillTx/>
                <a:latin typeface="Arial" panose="020B0604020202020204"/>
                <a:ea typeface="+mn-ea"/>
                <a:cs typeface="+mn-cs"/>
              </a:rPr>
              <a:t>mBC</a:t>
            </a:r>
            <a:endParaRPr kumimoji="0" lang="en-US" sz="2800" b="1" i="0" u="none" strike="noStrike" kern="1200" cap="none" spc="0" normalizeH="0" baseline="0" noProof="0" dirty="0">
              <a:ln>
                <a:noFill/>
              </a:ln>
              <a:solidFill>
                <a:srgbClr val="EC548B"/>
              </a:solidFill>
              <a:effectLst/>
              <a:uLnTx/>
              <a:uFillTx/>
              <a:latin typeface="Arial" panose="020B0604020202020204"/>
              <a:ea typeface="+mn-ea"/>
              <a:cs typeface="+mn-cs"/>
            </a:endParaRPr>
          </a:p>
        </p:txBody>
      </p:sp>
    </p:spTree>
    <p:extLst>
      <p:ext uri="{BB962C8B-B14F-4D97-AF65-F5344CB8AC3E}">
        <p14:creationId xmlns:p14="http://schemas.microsoft.com/office/powerpoint/2010/main" val="7969629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B440B99-0306-3E65-4D42-AF298BB28E23}"/>
            </a:ext>
          </a:extLst>
        </p:cNvPr>
        <p:cNvGrpSpPr/>
        <p:nvPr/>
      </p:nvGrpSpPr>
      <p:grpSpPr>
        <a:xfrm>
          <a:off x="0" y="0"/>
          <a:ext cx="0" cy="0"/>
          <a:chOff x="0" y="0"/>
          <a:chExt cx="0" cy="0"/>
        </a:xfrm>
      </p:grpSpPr>
      <p:sp>
        <p:nvSpPr>
          <p:cNvPr id="2" name="Google Shape;1750;p196">
            <a:extLst>
              <a:ext uri="{FF2B5EF4-FFF2-40B4-BE49-F238E27FC236}">
                <a16:creationId xmlns:a16="http://schemas.microsoft.com/office/drawing/2014/main" id="{8F20763B-5B27-9A9F-6816-1F45D0E3BB6B}"/>
              </a:ext>
            </a:extLst>
          </p:cNvPr>
          <p:cNvSpPr txBox="1">
            <a:spLocks/>
          </p:cNvSpPr>
          <p:nvPr/>
        </p:nvSpPr>
        <p:spPr>
          <a:xfrm>
            <a:off x="8876494" y="6232967"/>
            <a:ext cx="2738701" cy="249676"/>
          </a:xfrm>
          <a:prstGeom prst="rect">
            <a:avLst/>
          </a:prstGeom>
          <a:noFill/>
          <a:ln>
            <a:noFill/>
          </a:ln>
        </p:spPr>
        <p:txBody>
          <a:bodyPr spcFirstLastPara="1" wrap="square" lIns="0" tIns="0" rIns="0" bIns="0" anchor="b" anchorCtr="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a:ln>
                  <a:noFill/>
                </a:ln>
                <a:solidFill>
                  <a:srgbClr val="FFFFFF">
                    <a:lumMod val="50000"/>
                  </a:srgbClr>
                </a:solidFill>
                <a:effectLst/>
                <a:uLnTx/>
                <a:uFillTx/>
                <a:latin typeface="Arial" panose="020B0604020202020204"/>
                <a:ea typeface="+mn-ea"/>
                <a:cs typeface="+mn-cs"/>
              </a:rPr>
              <a:t>Metzger O, NEJM 2026</a:t>
            </a:r>
          </a:p>
        </p:txBody>
      </p:sp>
      <p:pic>
        <p:nvPicPr>
          <p:cNvPr id="3" name="Immagine 2">
            <a:extLst>
              <a:ext uri="{FF2B5EF4-FFF2-40B4-BE49-F238E27FC236}">
                <a16:creationId xmlns:a16="http://schemas.microsoft.com/office/drawing/2014/main" id="{0973FAB5-AC27-1370-65D8-62B6321B7ED2}"/>
              </a:ext>
            </a:extLst>
          </p:cNvPr>
          <p:cNvPicPr>
            <a:picLocks noChangeAspect="1"/>
          </p:cNvPicPr>
          <p:nvPr/>
        </p:nvPicPr>
        <p:blipFill>
          <a:blip r:embed="rId3"/>
          <a:stretch>
            <a:fillRect/>
          </a:stretch>
        </p:blipFill>
        <p:spPr>
          <a:xfrm>
            <a:off x="910946" y="375357"/>
            <a:ext cx="10108151" cy="5772606"/>
          </a:xfrm>
          <a:prstGeom prst="rect">
            <a:avLst/>
          </a:prstGeom>
        </p:spPr>
      </p:pic>
    </p:spTree>
    <p:extLst>
      <p:ext uri="{BB962C8B-B14F-4D97-AF65-F5344CB8AC3E}">
        <p14:creationId xmlns:p14="http://schemas.microsoft.com/office/powerpoint/2010/main" val="5013418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EEDA2C7-3F48-F5E2-CC43-FCE4356C8021}"/>
            </a:ext>
          </a:extLst>
        </p:cNvPr>
        <p:cNvGrpSpPr/>
        <p:nvPr/>
      </p:nvGrpSpPr>
      <p:grpSpPr>
        <a:xfrm>
          <a:off x="0" y="0"/>
          <a:ext cx="0" cy="0"/>
          <a:chOff x="0" y="0"/>
          <a:chExt cx="0" cy="0"/>
        </a:xfrm>
      </p:grpSpPr>
      <p:sp>
        <p:nvSpPr>
          <p:cNvPr id="3" name="Google Shape;1750;p196">
            <a:extLst>
              <a:ext uri="{FF2B5EF4-FFF2-40B4-BE49-F238E27FC236}">
                <a16:creationId xmlns:a16="http://schemas.microsoft.com/office/drawing/2014/main" id="{DE102E9B-E7D0-28B8-455F-3B0596D66B13}"/>
              </a:ext>
            </a:extLst>
          </p:cNvPr>
          <p:cNvSpPr txBox="1">
            <a:spLocks/>
          </p:cNvSpPr>
          <p:nvPr/>
        </p:nvSpPr>
        <p:spPr>
          <a:xfrm>
            <a:off x="9281607" y="6483292"/>
            <a:ext cx="2738701" cy="249676"/>
          </a:xfrm>
          <a:prstGeom prst="rect">
            <a:avLst/>
          </a:prstGeom>
          <a:noFill/>
          <a:ln>
            <a:noFill/>
          </a:ln>
        </p:spPr>
        <p:txBody>
          <a:bodyPr spcFirstLastPara="1" wrap="square" lIns="0" tIns="0" rIns="0" bIns="0" anchor="b" anchorCtr="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err="1">
                <a:ln>
                  <a:noFill/>
                </a:ln>
                <a:solidFill>
                  <a:prstClr val="white">
                    <a:lumMod val="50000"/>
                  </a:prstClr>
                </a:solidFill>
                <a:effectLst/>
                <a:uLnTx/>
                <a:uFillTx/>
                <a:latin typeface="Aptos" panose="02110004020202020204"/>
                <a:ea typeface="+mn-ea"/>
                <a:cs typeface="+mn-cs"/>
              </a:rPr>
              <a:t>Dieras</a:t>
            </a:r>
            <a:r>
              <a:rPr kumimoji="0" lang="en-GB" sz="1200" b="0" i="0" u="none" strike="noStrike" kern="1200" cap="none" spc="0" normalizeH="0" baseline="0" noProof="0" dirty="0">
                <a:ln>
                  <a:noFill/>
                </a:ln>
                <a:solidFill>
                  <a:prstClr val="white">
                    <a:lumMod val="50000"/>
                  </a:prstClr>
                </a:solidFill>
                <a:effectLst/>
                <a:uLnTx/>
                <a:uFillTx/>
                <a:latin typeface="Aptos" panose="02110004020202020204"/>
                <a:ea typeface="+mn-ea"/>
                <a:cs typeface="+mn-cs"/>
              </a:rPr>
              <a:t> V et al. J Clin Oncol. 2025 </a:t>
            </a:r>
          </a:p>
        </p:txBody>
      </p:sp>
      <p:pic>
        <p:nvPicPr>
          <p:cNvPr id="2" name="Immagine 1">
            <a:extLst>
              <a:ext uri="{FF2B5EF4-FFF2-40B4-BE49-F238E27FC236}">
                <a16:creationId xmlns:a16="http://schemas.microsoft.com/office/drawing/2014/main" id="{87C7597C-5606-CFD7-AFC7-81879078FC50}"/>
              </a:ext>
            </a:extLst>
          </p:cNvPr>
          <p:cNvPicPr>
            <a:picLocks noChangeAspect="1"/>
          </p:cNvPicPr>
          <p:nvPr/>
        </p:nvPicPr>
        <p:blipFill>
          <a:blip r:embed="rId3"/>
          <a:stretch>
            <a:fillRect/>
          </a:stretch>
        </p:blipFill>
        <p:spPr>
          <a:xfrm>
            <a:off x="1184130" y="1340986"/>
            <a:ext cx="9385899" cy="4793093"/>
          </a:xfrm>
          <a:prstGeom prst="rect">
            <a:avLst/>
          </a:prstGeom>
        </p:spPr>
      </p:pic>
      <p:sp>
        <p:nvSpPr>
          <p:cNvPr id="6" name="TextBox 5">
            <a:extLst>
              <a:ext uri="{FF2B5EF4-FFF2-40B4-BE49-F238E27FC236}">
                <a16:creationId xmlns:a16="http://schemas.microsoft.com/office/drawing/2014/main" id="{B0BADB3E-7161-DADF-783A-0995D4265111}"/>
              </a:ext>
            </a:extLst>
          </p:cNvPr>
          <p:cNvSpPr txBox="1"/>
          <p:nvPr/>
        </p:nvSpPr>
        <p:spPr>
          <a:xfrm>
            <a:off x="285256" y="261258"/>
            <a:ext cx="11906744" cy="95410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EC548B"/>
                </a:solidFill>
                <a:effectLst/>
                <a:uLnTx/>
                <a:uFillTx/>
                <a:latin typeface="Arial" panose="020B0604020202020204"/>
                <a:ea typeface="+mn-ea"/>
                <a:cs typeface="+mn-cs"/>
              </a:rPr>
              <a:t>Phase 3 HER2CLIMB-05 Study of Tucatinib + HP vs HP as First-Line Maintenance Therapy for HER2+ </a:t>
            </a:r>
            <a:r>
              <a:rPr kumimoji="0" lang="en-US" sz="2800" b="1" i="0" u="none" strike="noStrike" kern="1200" cap="none" spc="0" normalizeH="0" baseline="0" noProof="0" dirty="0" err="1">
                <a:ln>
                  <a:noFill/>
                </a:ln>
                <a:solidFill>
                  <a:srgbClr val="EC548B"/>
                </a:solidFill>
                <a:effectLst/>
                <a:uLnTx/>
                <a:uFillTx/>
                <a:latin typeface="Arial" panose="020B0604020202020204"/>
                <a:ea typeface="+mn-ea"/>
                <a:cs typeface="+mn-cs"/>
              </a:rPr>
              <a:t>mBC</a:t>
            </a:r>
            <a:endParaRPr kumimoji="0" lang="en-US" sz="2800" b="1" i="0" u="none" strike="noStrike" kern="1200" cap="none" spc="0" normalizeH="0" baseline="0" noProof="0" dirty="0">
              <a:ln>
                <a:noFill/>
              </a:ln>
              <a:solidFill>
                <a:srgbClr val="EC548B"/>
              </a:solidFill>
              <a:effectLst/>
              <a:uLnTx/>
              <a:uFillTx/>
              <a:latin typeface="Arial" panose="020B0604020202020204"/>
              <a:ea typeface="+mn-ea"/>
              <a:cs typeface="+mn-cs"/>
            </a:endParaRPr>
          </a:p>
        </p:txBody>
      </p:sp>
    </p:spTree>
    <p:extLst>
      <p:ext uri="{BB962C8B-B14F-4D97-AF65-F5344CB8AC3E}">
        <p14:creationId xmlns:p14="http://schemas.microsoft.com/office/powerpoint/2010/main" val="18116581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46641D3-ABF4-7071-463C-710A3563E1DA}"/>
            </a:ext>
          </a:extLst>
        </p:cNvPr>
        <p:cNvGrpSpPr/>
        <p:nvPr/>
      </p:nvGrpSpPr>
      <p:grpSpPr>
        <a:xfrm>
          <a:off x="0" y="0"/>
          <a:ext cx="0" cy="0"/>
          <a:chOff x="0" y="0"/>
          <a:chExt cx="0" cy="0"/>
        </a:xfrm>
      </p:grpSpPr>
      <p:sp>
        <p:nvSpPr>
          <p:cNvPr id="3" name="Google Shape;1750;p196">
            <a:extLst>
              <a:ext uri="{FF2B5EF4-FFF2-40B4-BE49-F238E27FC236}">
                <a16:creationId xmlns:a16="http://schemas.microsoft.com/office/drawing/2014/main" id="{AFCFA335-0FAB-88FE-570B-40864CEDB459}"/>
              </a:ext>
            </a:extLst>
          </p:cNvPr>
          <p:cNvSpPr txBox="1">
            <a:spLocks/>
          </p:cNvSpPr>
          <p:nvPr/>
        </p:nvSpPr>
        <p:spPr>
          <a:xfrm>
            <a:off x="9281607" y="6483292"/>
            <a:ext cx="2738701" cy="249676"/>
          </a:xfrm>
          <a:prstGeom prst="rect">
            <a:avLst/>
          </a:prstGeom>
          <a:noFill/>
          <a:ln>
            <a:noFill/>
          </a:ln>
        </p:spPr>
        <p:txBody>
          <a:bodyPr spcFirstLastPara="1" wrap="square" lIns="0" tIns="0" rIns="0" bIns="0" anchor="b" anchorCtr="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err="1">
                <a:ln>
                  <a:noFill/>
                </a:ln>
                <a:solidFill>
                  <a:prstClr val="white">
                    <a:lumMod val="50000"/>
                  </a:prstClr>
                </a:solidFill>
                <a:effectLst/>
                <a:uLnTx/>
                <a:uFillTx/>
                <a:latin typeface="Aptos" panose="02110004020202020204"/>
                <a:ea typeface="+mn-ea"/>
                <a:cs typeface="+mn-cs"/>
              </a:rPr>
              <a:t>Dieras</a:t>
            </a:r>
            <a:r>
              <a:rPr kumimoji="0" lang="en-GB" sz="1200" b="0" i="0" u="none" strike="noStrike" kern="1200" cap="none" spc="0" normalizeH="0" baseline="0" noProof="0" dirty="0">
                <a:ln>
                  <a:noFill/>
                </a:ln>
                <a:solidFill>
                  <a:prstClr val="white">
                    <a:lumMod val="50000"/>
                  </a:prstClr>
                </a:solidFill>
                <a:effectLst/>
                <a:uLnTx/>
                <a:uFillTx/>
                <a:latin typeface="Aptos" panose="02110004020202020204"/>
                <a:ea typeface="+mn-ea"/>
                <a:cs typeface="+mn-cs"/>
              </a:rPr>
              <a:t> V et al. J Clin Oncol. 2025 </a:t>
            </a:r>
          </a:p>
        </p:txBody>
      </p:sp>
      <p:pic>
        <p:nvPicPr>
          <p:cNvPr id="2" name="Immagine 1">
            <a:extLst>
              <a:ext uri="{FF2B5EF4-FFF2-40B4-BE49-F238E27FC236}">
                <a16:creationId xmlns:a16="http://schemas.microsoft.com/office/drawing/2014/main" id="{883F504F-E5B6-2BB0-260C-B08DEC51C8AF}"/>
              </a:ext>
            </a:extLst>
          </p:cNvPr>
          <p:cNvPicPr>
            <a:picLocks noChangeAspect="1"/>
          </p:cNvPicPr>
          <p:nvPr/>
        </p:nvPicPr>
        <p:blipFill>
          <a:blip r:embed="rId3"/>
          <a:stretch>
            <a:fillRect/>
          </a:stretch>
        </p:blipFill>
        <p:spPr>
          <a:xfrm>
            <a:off x="31270" y="243068"/>
            <a:ext cx="11989038" cy="6298096"/>
          </a:xfrm>
          <a:prstGeom prst="rect">
            <a:avLst/>
          </a:prstGeom>
        </p:spPr>
      </p:pic>
    </p:spTree>
    <p:extLst>
      <p:ext uri="{BB962C8B-B14F-4D97-AF65-F5344CB8AC3E}">
        <p14:creationId xmlns:p14="http://schemas.microsoft.com/office/powerpoint/2010/main" val="13792700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FE09D4F-F6E4-6CF6-1236-1E3B5B5AE7D4}"/>
            </a:ext>
          </a:extLst>
        </p:cNvPr>
        <p:cNvGrpSpPr/>
        <p:nvPr/>
      </p:nvGrpSpPr>
      <p:grpSpPr>
        <a:xfrm>
          <a:off x="0" y="0"/>
          <a:ext cx="0" cy="0"/>
          <a:chOff x="0" y="0"/>
          <a:chExt cx="0" cy="0"/>
        </a:xfrm>
      </p:grpSpPr>
      <p:sp>
        <p:nvSpPr>
          <p:cNvPr id="4" name="CasellaDiTesto 3">
            <a:extLst>
              <a:ext uri="{FF2B5EF4-FFF2-40B4-BE49-F238E27FC236}">
                <a16:creationId xmlns:a16="http://schemas.microsoft.com/office/drawing/2014/main" id="{30CD2E8E-0875-EB1C-8869-AE5998F2F3A6}"/>
              </a:ext>
            </a:extLst>
          </p:cNvPr>
          <p:cNvSpPr txBox="1"/>
          <p:nvPr/>
        </p:nvSpPr>
        <p:spPr>
          <a:xfrm>
            <a:off x="1055225" y="2276152"/>
            <a:ext cx="10081549" cy="144655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ADCs in first line treatment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it-IT" sz="44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Tree>
    <p:extLst>
      <p:ext uri="{BB962C8B-B14F-4D97-AF65-F5344CB8AC3E}">
        <p14:creationId xmlns:p14="http://schemas.microsoft.com/office/powerpoint/2010/main" val="13919000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EF0C315-9B81-4456-A02B-3A1A16E82392}"/>
            </a:ext>
          </a:extLst>
        </p:cNvPr>
        <p:cNvGrpSpPr/>
        <p:nvPr/>
      </p:nvGrpSpPr>
      <p:grpSpPr>
        <a:xfrm>
          <a:off x="0" y="0"/>
          <a:ext cx="0" cy="0"/>
          <a:chOff x="0" y="0"/>
          <a:chExt cx="0" cy="0"/>
        </a:xfrm>
      </p:grpSpPr>
      <p:sp>
        <p:nvSpPr>
          <p:cNvPr id="2" name="Google Shape;1750;p196">
            <a:extLst>
              <a:ext uri="{FF2B5EF4-FFF2-40B4-BE49-F238E27FC236}">
                <a16:creationId xmlns:a16="http://schemas.microsoft.com/office/drawing/2014/main" id="{86F0F3F0-F4CF-B345-3BF6-E8E7A625F51D}"/>
              </a:ext>
            </a:extLst>
          </p:cNvPr>
          <p:cNvSpPr txBox="1">
            <a:spLocks/>
          </p:cNvSpPr>
          <p:nvPr/>
        </p:nvSpPr>
        <p:spPr>
          <a:xfrm>
            <a:off x="9043685" y="6342927"/>
            <a:ext cx="3148315" cy="254643"/>
          </a:xfrm>
          <a:prstGeom prst="rect">
            <a:avLst/>
          </a:prstGeom>
          <a:noFill/>
          <a:ln>
            <a:noFill/>
          </a:ln>
        </p:spPr>
        <p:txBody>
          <a:bodyPr spcFirstLastPara="1" wrap="square" lIns="0" tIns="0" rIns="0" bIns="0" anchor="b" anchorCtr="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err="1">
                <a:ln>
                  <a:noFill/>
                </a:ln>
                <a:solidFill>
                  <a:srgbClr val="FFFFFF">
                    <a:lumMod val="50000"/>
                  </a:srgbClr>
                </a:solidFill>
                <a:effectLst/>
                <a:uLnTx/>
                <a:uFillTx/>
                <a:latin typeface="Arial" panose="020B0604020202020204"/>
                <a:ea typeface="+mn-ea"/>
                <a:cs typeface="+mn-cs"/>
              </a:rPr>
              <a:t>Tolaney</a:t>
            </a:r>
            <a:r>
              <a:rPr kumimoji="0" lang="en-GB" sz="1200" b="0" i="0" u="none" strike="noStrike" kern="1200" cap="none" spc="0" normalizeH="0" baseline="0" noProof="0" dirty="0">
                <a:ln>
                  <a:noFill/>
                </a:ln>
                <a:solidFill>
                  <a:srgbClr val="FFFFFF">
                    <a:lumMod val="50000"/>
                  </a:srgbClr>
                </a:solidFill>
                <a:effectLst/>
                <a:uLnTx/>
                <a:uFillTx/>
                <a:latin typeface="Arial" panose="020B0604020202020204"/>
                <a:ea typeface="+mn-ea"/>
                <a:cs typeface="+mn-cs"/>
              </a:rPr>
              <a:t> SM et al. N Engl J Med. 2025</a:t>
            </a:r>
          </a:p>
        </p:txBody>
      </p:sp>
      <p:pic>
        <p:nvPicPr>
          <p:cNvPr id="4" name="Immagine 3">
            <a:extLst>
              <a:ext uri="{FF2B5EF4-FFF2-40B4-BE49-F238E27FC236}">
                <a16:creationId xmlns:a16="http://schemas.microsoft.com/office/drawing/2014/main" id="{EB537596-9775-76FA-9CF7-26A1DA5E1DDE}"/>
              </a:ext>
            </a:extLst>
          </p:cNvPr>
          <p:cNvPicPr>
            <a:picLocks noChangeAspect="1"/>
          </p:cNvPicPr>
          <p:nvPr/>
        </p:nvPicPr>
        <p:blipFill>
          <a:blip r:embed="rId3"/>
          <a:stretch>
            <a:fillRect/>
          </a:stretch>
        </p:blipFill>
        <p:spPr>
          <a:xfrm>
            <a:off x="400765" y="358815"/>
            <a:ext cx="11359113" cy="6123466"/>
          </a:xfrm>
          <a:prstGeom prst="rect">
            <a:avLst/>
          </a:prstGeom>
        </p:spPr>
      </p:pic>
    </p:spTree>
    <p:extLst>
      <p:ext uri="{BB962C8B-B14F-4D97-AF65-F5344CB8AC3E}">
        <p14:creationId xmlns:p14="http://schemas.microsoft.com/office/powerpoint/2010/main" val="21626457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B7C758C-882A-5E25-92E8-09E5C10F034D}"/>
            </a:ext>
          </a:extLst>
        </p:cNvPr>
        <p:cNvGrpSpPr/>
        <p:nvPr/>
      </p:nvGrpSpPr>
      <p:grpSpPr>
        <a:xfrm>
          <a:off x="0" y="0"/>
          <a:ext cx="0" cy="0"/>
          <a:chOff x="0" y="0"/>
          <a:chExt cx="0" cy="0"/>
        </a:xfrm>
      </p:grpSpPr>
      <p:sp>
        <p:nvSpPr>
          <p:cNvPr id="2" name="Google Shape;1750;p196">
            <a:extLst>
              <a:ext uri="{FF2B5EF4-FFF2-40B4-BE49-F238E27FC236}">
                <a16:creationId xmlns:a16="http://schemas.microsoft.com/office/drawing/2014/main" id="{37CD8B87-369F-46C0-51C0-9262CB9EF4F2}"/>
              </a:ext>
            </a:extLst>
          </p:cNvPr>
          <p:cNvSpPr txBox="1">
            <a:spLocks/>
          </p:cNvSpPr>
          <p:nvPr/>
        </p:nvSpPr>
        <p:spPr>
          <a:xfrm>
            <a:off x="9043685" y="6342927"/>
            <a:ext cx="3148315" cy="254643"/>
          </a:xfrm>
          <a:prstGeom prst="rect">
            <a:avLst/>
          </a:prstGeom>
          <a:noFill/>
          <a:ln>
            <a:noFill/>
          </a:ln>
        </p:spPr>
        <p:txBody>
          <a:bodyPr spcFirstLastPara="1" wrap="square" lIns="0" tIns="0" rIns="0" bIns="0" anchor="b" anchorCtr="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err="1">
                <a:ln>
                  <a:noFill/>
                </a:ln>
                <a:solidFill>
                  <a:srgbClr val="FFFFFF">
                    <a:lumMod val="50000"/>
                  </a:srgbClr>
                </a:solidFill>
                <a:effectLst/>
                <a:uLnTx/>
                <a:uFillTx/>
                <a:latin typeface="Arial" panose="020B0604020202020204"/>
                <a:ea typeface="+mn-ea"/>
                <a:cs typeface="+mn-cs"/>
              </a:rPr>
              <a:t>Tolaney</a:t>
            </a:r>
            <a:r>
              <a:rPr kumimoji="0" lang="en-GB" sz="1200" b="0" i="0" u="none" strike="noStrike" kern="1200" cap="none" spc="0" normalizeH="0" baseline="0" noProof="0" dirty="0">
                <a:ln>
                  <a:noFill/>
                </a:ln>
                <a:solidFill>
                  <a:srgbClr val="FFFFFF">
                    <a:lumMod val="50000"/>
                  </a:srgbClr>
                </a:solidFill>
                <a:effectLst/>
                <a:uLnTx/>
                <a:uFillTx/>
                <a:latin typeface="Arial" panose="020B0604020202020204"/>
                <a:ea typeface="+mn-ea"/>
                <a:cs typeface="+mn-cs"/>
              </a:rPr>
              <a:t> SM et al. N Engl J Med. 2025</a:t>
            </a:r>
          </a:p>
        </p:txBody>
      </p:sp>
      <p:pic>
        <p:nvPicPr>
          <p:cNvPr id="4" name="Immagine 3">
            <a:extLst>
              <a:ext uri="{FF2B5EF4-FFF2-40B4-BE49-F238E27FC236}">
                <a16:creationId xmlns:a16="http://schemas.microsoft.com/office/drawing/2014/main" id="{5F120857-E40F-3FF0-8EE2-FE8C779A1146}"/>
              </a:ext>
            </a:extLst>
          </p:cNvPr>
          <p:cNvPicPr>
            <a:picLocks noChangeAspect="1"/>
          </p:cNvPicPr>
          <p:nvPr/>
        </p:nvPicPr>
        <p:blipFill>
          <a:blip r:embed="rId3"/>
          <a:stretch>
            <a:fillRect/>
          </a:stretch>
        </p:blipFill>
        <p:spPr>
          <a:xfrm>
            <a:off x="196791" y="260430"/>
            <a:ext cx="11296870" cy="6067750"/>
          </a:xfrm>
          <a:prstGeom prst="rect">
            <a:avLst/>
          </a:prstGeom>
        </p:spPr>
      </p:pic>
    </p:spTree>
    <p:extLst>
      <p:ext uri="{BB962C8B-B14F-4D97-AF65-F5344CB8AC3E}">
        <p14:creationId xmlns:p14="http://schemas.microsoft.com/office/powerpoint/2010/main" val="12563718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4B981EE2-D857-609B-7FFA-C3CD249AC55A}"/>
            </a:ext>
          </a:extLst>
        </p:cNvPr>
        <p:cNvGrpSpPr/>
        <p:nvPr/>
      </p:nvGrpSpPr>
      <p:grpSpPr>
        <a:xfrm>
          <a:off x="0" y="0"/>
          <a:ext cx="0" cy="0"/>
          <a:chOff x="0" y="0"/>
          <a:chExt cx="0" cy="0"/>
        </a:xfrm>
      </p:grpSpPr>
      <p:sp>
        <p:nvSpPr>
          <p:cNvPr id="2" name="Google Shape;1750;p196">
            <a:extLst>
              <a:ext uri="{FF2B5EF4-FFF2-40B4-BE49-F238E27FC236}">
                <a16:creationId xmlns:a16="http://schemas.microsoft.com/office/drawing/2014/main" id="{992EB1CA-1C4A-642D-8325-19AF49C471FF}"/>
              </a:ext>
            </a:extLst>
          </p:cNvPr>
          <p:cNvSpPr txBox="1">
            <a:spLocks/>
          </p:cNvSpPr>
          <p:nvPr/>
        </p:nvSpPr>
        <p:spPr>
          <a:xfrm>
            <a:off x="9043685" y="6342927"/>
            <a:ext cx="3148315" cy="254643"/>
          </a:xfrm>
          <a:prstGeom prst="rect">
            <a:avLst/>
          </a:prstGeom>
          <a:noFill/>
          <a:ln>
            <a:noFill/>
          </a:ln>
        </p:spPr>
        <p:txBody>
          <a:bodyPr spcFirstLastPara="1" wrap="square" lIns="0" tIns="0" rIns="0" bIns="0" anchor="b" anchorCtr="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err="1">
                <a:ln>
                  <a:noFill/>
                </a:ln>
                <a:solidFill>
                  <a:srgbClr val="FFFFFF">
                    <a:lumMod val="50000"/>
                  </a:srgbClr>
                </a:solidFill>
                <a:effectLst/>
                <a:uLnTx/>
                <a:uFillTx/>
                <a:latin typeface="Arial" panose="020B0604020202020204"/>
                <a:ea typeface="+mn-ea"/>
                <a:cs typeface="+mn-cs"/>
              </a:rPr>
              <a:t>Tolaney</a:t>
            </a:r>
            <a:r>
              <a:rPr kumimoji="0" lang="en-GB" sz="1200" b="0" i="0" u="none" strike="noStrike" kern="1200" cap="none" spc="0" normalizeH="0" baseline="0" noProof="0" dirty="0">
                <a:ln>
                  <a:noFill/>
                </a:ln>
                <a:solidFill>
                  <a:srgbClr val="FFFFFF">
                    <a:lumMod val="50000"/>
                  </a:srgbClr>
                </a:solidFill>
                <a:effectLst/>
                <a:uLnTx/>
                <a:uFillTx/>
                <a:latin typeface="Arial" panose="020B0604020202020204"/>
                <a:ea typeface="+mn-ea"/>
                <a:cs typeface="+mn-cs"/>
              </a:rPr>
              <a:t> SM et al. N Engl J Med. 2025</a:t>
            </a:r>
          </a:p>
        </p:txBody>
      </p:sp>
      <p:pic>
        <p:nvPicPr>
          <p:cNvPr id="4" name="Immagine 3">
            <a:extLst>
              <a:ext uri="{FF2B5EF4-FFF2-40B4-BE49-F238E27FC236}">
                <a16:creationId xmlns:a16="http://schemas.microsoft.com/office/drawing/2014/main" id="{049D3147-BB93-29CA-1205-F4FBF4B735FF}"/>
              </a:ext>
            </a:extLst>
          </p:cNvPr>
          <p:cNvPicPr>
            <a:picLocks noChangeAspect="1"/>
          </p:cNvPicPr>
          <p:nvPr/>
        </p:nvPicPr>
        <p:blipFill>
          <a:blip r:embed="rId3"/>
          <a:stretch>
            <a:fillRect/>
          </a:stretch>
        </p:blipFill>
        <p:spPr>
          <a:xfrm>
            <a:off x="313570" y="260430"/>
            <a:ext cx="11099068" cy="6081902"/>
          </a:xfrm>
          <a:prstGeom prst="rect">
            <a:avLst/>
          </a:prstGeom>
        </p:spPr>
      </p:pic>
    </p:spTree>
    <p:extLst>
      <p:ext uri="{BB962C8B-B14F-4D97-AF65-F5344CB8AC3E}">
        <p14:creationId xmlns:p14="http://schemas.microsoft.com/office/powerpoint/2010/main" val="37773027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FFD1DC9-2396-AA33-A941-73CF861E8B1C}"/>
            </a:ext>
          </a:extLst>
        </p:cNvPr>
        <p:cNvGrpSpPr/>
        <p:nvPr/>
      </p:nvGrpSpPr>
      <p:grpSpPr>
        <a:xfrm>
          <a:off x="0" y="0"/>
          <a:ext cx="0" cy="0"/>
          <a:chOff x="0" y="0"/>
          <a:chExt cx="0" cy="0"/>
        </a:xfrm>
      </p:grpSpPr>
      <p:pic>
        <p:nvPicPr>
          <p:cNvPr id="5" name="Immagine 4">
            <a:extLst>
              <a:ext uri="{FF2B5EF4-FFF2-40B4-BE49-F238E27FC236}">
                <a16:creationId xmlns:a16="http://schemas.microsoft.com/office/drawing/2014/main" id="{ED138ED7-2E57-A8AB-E51A-8758D7B58659}"/>
              </a:ext>
            </a:extLst>
          </p:cNvPr>
          <p:cNvPicPr>
            <a:picLocks noChangeAspect="1"/>
          </p:cNvPicPr>
          <p:nvPr/>
        </p:nvPicPr>
        <p:blipFill>
          <a:blip r:embed="rId3"/>
          <a:stretch>
            <a:fillRect/>
          </a:stretch>
        </p:blipFill>
        <p:spPr>
          <a:xfrm>
            <a:off x="601883" y="192068"/>
            <a:ext cx="11157995" cy="6473864"/>
          </a:xfrm>
          <a:prstGeom prst="rect">
            <a:avLst/>
          </a:prstGeom>
        </p:spPr>
      </p:pic>
    </p:spTree>
    <p:extLst>
      <p:ext uri="{BB962C8B-B14F-4D97-AF65-F5344CB8AC3E}">
        <p14:creationId xmlns:p14="http://schemas.microsoft.com/office/powerpoint/2010/main" val="127499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9637CEA-A529-B2A8-EB12-630D09DA13AD}"/>
            </a:ext>
          </a:extLst>
        </p:cNvPr>
        <p:cNvGrpSpPr/>
        <p:nvPr/>
      </p:nvGrpSpPr>
      <p:grpSpPr>
        <a:xfrm>
          <a:off x="0" y="0"/>
          <a:ext cx="0" cy="0"/>
          <a:chOff x="0" y="0"/>
          <a:chExt cx="0" cy="0"/>
        </a:xfrm>
      </p:grpSpPr>
      <p:pic>
        <p:nvPicPr>
          <p:cNvPr id="5" name="Immagine 4">
            <a:extLst>
              <a:ext uri="{FF2B5EF4-FFF2-40B4-BE49-F238E27FC236}">
                <a16:creationId xmlns:a16="http://schemas.microsoft.com/office/drawing/2014/main" id="{ACB7F39C-C032-7E1F-6C2A-30DAFED5554A}"/>
              </a:ext>
            </a:extLst>
          </p:cNvPr>
          <p:cNvPicPr>
            <a:picLocks noChangeAspect="1"/>
          </p:cNvPicPr>
          <p:nvPr/>
        </p:nvPicPr>
        <p:blipFill>
          <a:blip r:embed="rId3"/>
          <a:srcRect b="10581"/>
          <a:stretch>
            <a:fillRect/>
          </a:stretch>
        </p:blipFill>
        <p:spPr>
          <a:xfrm>
            <a:off x="89241" y="569260"/>
            <a:ext cx="12013517" cy="5654275"/>
          </a:xfrm>
          <a:prstGeom prst="rect">
            <a:avLst/>
          </a:prstGeom>
          <a:noFill/>
        </p:spPr>
      </p:pic>
      <p:sp>
        <p:nvSpPr>
          <p:cNvPr id="4" name="TextBox 3">
            <a:extLst>
              <a:ext uri="{FF2B5EF4-FFF2-40B4-BE49-F238E27FC236}">
                <a16:creationId xmlns:a16="http://schemas.microsoft.com/office/drawing/2014/main" id="{B19068E3-8533-9BBA-7053-5A8AA34696EA}"/>
              </a:ext>
            </a:extLst>
          </p:cNvPr>
          <p:cNvSpPr txBox="1"/>
          <p:nvPr/>
        </p:nvSpPr>
        <p:spPr>
          <a:xfrm>
            <a:off x="7399317" y="5536273"/>
            <a:ext cx="1673432" cy="104506"/>
          </a:xfrm>
          <a:prstGeom prst="rect">
            <a:avLst/>
          </a:prstGeom>
          <a:solidFill>
            <a:schemeClr val="bg1"/>
          </a:solidFill>
        </p:spPr>
        <p:txBody>
          <a:bodyPr wrap="square" lIns="0" tIns="0" rIns="0" bIns="0">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A9055D"/>
                </a:solidFill>
                <a:effectLst/>
                <a:uLnTx/>
                <a:uFillTx/>
                <a:latin typeface="Arial" panose="020B0604020202020204" pitchFamily="34" charset="0"/>
                <a:ea typeface="+mn-ea"/>
                <a:cs typeface="Arial" panose="020B0604020202020204" pitchFamily="34" charset="0"/>
              </a:rPr>
              <a:t>monitored by radiologic imaging.</a:t>
            </a:r>
          </a:p>
        </p:txBody>
      </p:sp>
    </p:spTree>
    <p:extLst>
      <p:ext uri="{BB962C8B-B14F-4D97-AF65-F5344CB8AC3E}">
        <p14:creationId xmlns:p14="http://schemas.microsoft.com/office/powerpoint/2010/main" val="6969495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195D5E8-1F62-77D0-B2B9-255CC643DF20}"/>
            </a:ext>
          </a:extLst>
        </p:cNvPr>
        <p:cNvGrpSpPr/>
        <p:nvPr/>
      </p:nvGrpSpPr>
      <p:grpSpPr>
        <a:xfrm>
          <a:off x="0" y="0"/>
          <a:ext cx="0" cy="0"/>
          <a:chOff x="0" y="0"/>
          <a:chExt cx="0" cy="0"/>
        </a:xfrm>
      </p:grpSpPr>
      <p:sp>
        <p:nvSpPr>
          <p:cNvPr id="2" name="CasellaDiTesto 1">
            <a:extLst>
              <a:ext uri="{FF2B5EF4-FFF2-40B4-BE49-F238E27FC236}">
                <a16:creationId xmlns:a16="http://schemas.microsoft.com/office/drawing/2014/main" id="{00F53F65-C617-B54E-8760-0E7D3A20F646}"/>
              </a:ext>
            </a:extLst>
          </p:cNvPr>
          <p:cNvSpPr txBox="1"/>
          <p:nvPr/>
        </p:nvSpPr>
        <p:spPr>
          <a:xfrm>
            <a:off x="1098236" y="2291788"/>
            <a:ext cx="10407000"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So What Should we Actually do in the First </a:t>
            </a:r>
            <a:br>
              <a:rPr kumimoji="0" lang="en-US" sz="3600" b="1"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br>
            <a:r>
              <a:rPr kumimoji="0" lang="en-US" sz="3600" b="1"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Line Setting?</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it-IT" sz="3600" b="1"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Tree>
    <p:extLst>
      <p:ext uri="{BB962C8B-B14F-4D97-AF65-F5344CB8AC3E}">
        <p14:creationId xmlns:p14="http://schemas.microsoft.com/office/powerpoint/2010/main" val="39506550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46450872-1384-92D3-E5B3-E5A1FEC04B9C}"/>
            </a:ext>
          </a:extLst>
        </p:cNvPr>
        <p:cNvGrpSpPr/>
        <p:nvPr/>
      </p:nvGrpSpPr>
      <p:grpSpPr>
        <a:xfrm>
          <a:off x="0" y="0"/>
          <a:ext cx="0" cy="0"/>
          <a:chOff x="0" y="0"/>
          <a:chExt cx="0" cy="0"/>
        </a:xfrm>
      </p:grpSpPr>
      <p:sp>
        <p:nvSpPr>
          <p:cNvPr id="2" name="TextBox 8">
            <a:extLst>
              <a:ext uri="{FF2B5EF4-FFF2-40B4-BE49-F238E27FC236}">
                <a16:creationId xmlns:a16="http://schemas.microsoft.com/office/drawing/2014/main" id="{937C4A42-031C-C5C0-230B-D564D82E7925}"/>
              </a:ext>
            </a:extLst>
          </p:cNvPr>
          <p:cNvSpPr txBox="1"/>
          <p:nvPr/>
        </p:nvSpPr>
        <p:spPr>
          <a:xfrm>
            <a:off x="8911303" y="6068245"/>
            <a:ext cx="3280697" cy="707886"/>
          </a:xfrm>
          <a:prstGeom prst="rect">
            <a:avLst/>
          </a:prstGeom>
          <a:noFill/>
        </p:spPr>
        <p:txBody>
          <a:bodyPr wrap="square" rtlCol="0">
            <a:spAutoFit/>
          </a:bodyPr>
          <a:lstStyle/>
          <a:p>
            <a:pPr marL="228600" marR="0" lvl="0" indent="-228600" algn="l" defTabSz="685800" rtl="0" eaLnBrk="1" fontAlgn="auto" latinLnBrk="0" hangingPunct="1">
              <a:lnSpc>
                <a:spcPct val="100000"/>
              </a:lnSpc>
              <a:spcBef>
                <a:spcPts val="0"/>
              </a:spcBef>
              <a:spcAft>
                <a:spcPts val="0"/>
              </a:spcAft>
              <a:buClrTx/>
              <a:buSzTx/>
              <a:buFontTx/>
              <a:buAutoNum type="arabicParenR"/>
              <a:tabLst/>
              <a:defRPr/>
            </a:pPr>
            <a:r>
              <a:rPr kumimoji="0" lang="en-US" sz="1000" b="0" i="1" u="none" strike="noStrike" kern="1200" cap="none" spc="0" normalizeH="0" baseline="0" noProof="1">
                <a:ln>
                  <a:noFill/>
                </a:ln>
                <a:solidFill>
                  <a:srgbClr val="FFFFFF">
                    <a:lumMod val="50000"/>
                  </a:srgbClr>
                </a:solidFill>
                <a:effectLst/>
                <a:uLnTx/>
                <a:uFillTx/>
                <a:latin typeface="Arial" panose="020B0604020202020204"/>
                <a:ea typeface="+mn-ea"/>
                <a:cs typeface="Calibri" panose="020F0502020204030204" pitchFamily="34" charset="0"/>
                <a:sym typeface="Times" panose="02020603050405020304" pitchFamily="18" charset="0"/>
              </a:rPr>
              <a:t>Metzger O et al. NEJM 2026; </a:t>
            </a:r>
          </a:p>
          <a:p>
            <a:pPr marL="228600" marR="0" lvl="0" indent="-228600" algn="l" defTabSz="685800" rtl="0" eaLnBrk="1" fontAlgn="auto" latinLnBrk="0" hangingPunct="1">
              <a:lnSpc>
                <a:spcPct val="100000"/>
              </a:lnSpc>
              <a:spcBef>
                <a:spcPts val="0"/>
              </a:spcBef>
              <a:spcAft>
                <a:spcPts val="0"/>
              </a:spcAft>
              <a:buClrTx/>
              <a:buSzTx/>
              <a:buFontTx/>
              <a:buAutoNum type="arabicParenR"/>
              <a:tabLst/>
              <a:defRPr/>
            </a:pPr>
            <a:r>
              <a:rPr kumimoji="0" lang="en-US" sz="1000" b="0" i="1" u="none" strike="noStrike" kern="1200" cap="none" spc="0" normalizeH="0" baseline="0" noProof="0" dirty="0" err="1">
                <a:ln>
                  <a:noFill/>
                </a:ln>
                <a:solidFill>
                  <a:srgbClr val="FFFFFF">
                    <a:lumMod val="50000"/>
                  </a:srgbClr>
                </a:solidFill>
                <a:effectLst/>
                <a:uLnTx/>
                <a:uFillTx/>
                <a:latin typeface="Arial" panose="020B0604020202020204"/>
                <a:ea typeface="+mn-ea"/>
                <a:cs typeface="Calibri" panose="020F0502020204030204" pitchFamily="34" charset="0"/>
              </a:rPr>
              <a:t>Tolaney</a:t>
            </a:r>
            <a:r>
              <a:rPr kumimoji="0" lang="en-US" sz="1000" b="0" i="1" u="none" strike="noStrike" kern="1200" cap="none" spc="0" normalizeH="0" baseline="0" noProof="0" dirty="0">
                <a:ln>
                  <a:noFill/>
                </a:ln>
                <a:solidFill>
                  <a:srgbClr val="FFFFFF">
                    <a:lumMod val="50000"/>
                  </a:srgbClr>
                </a:solidFill>
                <a:effectLst/>
                <a:uLnTx/>
                <a:uFillTx/>
                <a:latin typeface="Arial" panose="020B0604020202020204"/>
                <a:ea typeface="+mn-ea"/>
                <a:cs typeface="Calibri" panose="020F0502020204030204" pitchFamily="34" charset="0"/>
              </a:rPr>
              <a:t> SM et al. NEJM 2025; </a:t>
            </a:r>
          </a:p>
          <a:p>
            <a:pPr marL="228600" marR="0" lvl="0" indent="-228600" algn="l" defTabSz="685800" rtl="0" eaLnBrk="1" fontAlgn="auto" latinLnBrk="0" hangingPunct="1">
              <a:lnSpc>
                <a:spcPct val="100000"/>
              </a:lnSpc>
              <a:spcBef>
                <a:spcPts val="0"/>
              </a:spcBef>
              <a:spcAft>
                <a:spcPts val="0"/>
              </a:spcAft>
              <a:buClrTx/>
              <a:buSzTx/>
              <a:buFontTx/>
              <a:buAutoNum type="arabicParenR"/>
              <a:tabLst/>
              <a:defRPr/>
            </a:pPr>
            <a:r>
              <a:rPr kumimoji="0" lang="en-US" sz="1000" b="0" i="1" u="none" strike="noStrike" kern="1200" cap="none" spc="0" normalizeH="0" baseline="0" noProof="0" dirty="0" err="1">
                <a:ln>
                  <a:noFill/>
                </a:ln>
                <a:solidFill>
                  <a:srgbClr val="FFFFFF">
                    <a:lumMod val="50000"/>
                  </a:srgbClr>
                </a:solidFill>
                <a:effectLst/>
                <a:uLnTx/>
                <a:uFillTx/>
                <a:latin typeface="Arial" panose="020B0604020202020204"/>
                <a:ea typeface="+mn-ea"/>
                <a:cs typeface="Calibri" panose="020F0502020204030204" pitchFamily="34" charset="0"/>
              </a:rPr>
              <a:t>Dieras</a:t>
            </a:r>
            <a:r>
              <a:rPr kumimoji="0" lang="en-US" sz="1000" b="0" i="1" u="none" strike="noStrike" kern="1200" cap="none" spc="0" normalizeH="0" baseline="0" noProof="0" dirty="0">
                <a:ln>
                  <a:noFill/>
                </a:ln>
                <a:solidFill>
                  <a:srgbClr val="FFFFFF">
                    <a:lumMod val="50000"/>
                  </a:srgbClr>
                </a:solidFill>
                <a:effectLst/>
                <a:uLnTx/>
                <a:uFillTx/>
                <a:latin typeface="Arial" panose="020B0604020202020204"/>
                <a:ea typeface="+mn-ea"/>
                <a:cs typeface="Calibri" panose="020F0502020204030204" pitchFamily="34" charset="0"/>
              </a:rPr>
              <a:t> V et al., JCO 2025;</a:t>
            </a:r>
          </a:p>
          <a:p>
            <a:pPr marL="228600" marR="0" lvl="0" indent="-228600" algn="l" defTabSz="685800" rtl="0" eaLnBrk="1" fontAlgn="auto" latinLnBrk="0" hangingPunct="1">
              <a:lnSpc>
                <a:spcPct val="100000"/>
              </a:lnSpc>
              <a:spcBef>
                <a:spcPts val="0"/>
              </a:spcBef>
              <a:spcAft>
                <a:spcPts val="0"/>
              </a:spcAft>
              <a:buClrTx/>
              <a:buSzTx/>
              <a:buFontTx/>
              <a:buAutoNum type="arabicParenR"/>
              <a:tabLst/>
              <a:defRPr/>
            </a:pPr>
            <a:r>
              <a:rPr kumimoji="0" lang="en-US" sz="1000" b="0" i="1" u="none" strike="noStrike" kern="1200" cap="none" spc="0" normalizeH="0" baseline="0" noProof="1">
                <a:ln>
                  <a:noFill/>
                </a:ln>
                <a:solidFill>
                  <a:srgbClr val="FFFFFF">
                    <a:lumMod val="50000"/>
                  </a:srgbClr>
                </a:solidFill>
                <a:effectLst/>
                <a:uLnTx/>
                <a:uFillTx/>
                <a:latin typeface="Arial" panose="020B0604020202020204"/>
                <a:ea typeface="+mn-ea"/>
                <a:cs typeface="Calibri" panose="020F0502020204030204" pitchFamily="34" charset="0"/>
                <a:sym typeface="Times" panose="02020603050405020304" pitchFamily="18" charset="0"/>
              </a:rPr>
              <a:t>Swain SM, et al. Lancet Oncol. 2020; </a:t>
            </a:r>
            <a:endParaRPr kumimoji="0" lang="en-US" sz="1000" b="0" i="0" u="none" strike="noStrike" kern="1200" cap="none" spc="0" normalizeH="0" baseline="0" noProof="0" dirty="0">
              <a:ln>
                <a:noFill/>
              </a:ln>
              <a:solidFill>
                <a:srgbClr val="FFFFFF">
                  <a:lumMod val="50000"/>
                </a:srgbClr>
              </a:solidFill>
              <a:effectLst/>
              <a:uLnTx/>
              <a:uFillTx/>
              <a:latin typeface="Arial" panose="020B0604020202020204"/>
              <a:ea typeface="+mn-ea"/>
              <a:cs typeface="+mn-cs"/>
            </a:endParaRPr>
          </a:p>
        </p:txBody>
      </p:sp>
      <p:pic>
        <p:nvPicPr>
          <p:cNvPr id="3" name="Immagine 2">
            <a:extLst>
              <a:ext uri="{FF2B5EF4-FFF2-40B4-BE49-F238E27FC236}">
                <a16:creationId xmlns:a16="http://schemas.microsoft.com/office/drawing/2014/main" id="{E3D00693-785B-C5F2-DD28-CDC8FC0C5518}"/>
              </a:ext>
            </a:extLst>
          </p:cNvPr>
          <p:cNvPicPr>
            <a:picLocks noChangeAspect="1"/>
          </p:cNvPicPr>
          <p:nvPr/>
        </p:nvPicPr>
        <p:blipFill>
          <a:blip r:embed="rId3"/>
          <a:stretch>
            <a:fillRect/>
          </a:stretch>
        </p:blipFill>
        <p:spPr>
          <a:xfrm>
            <a:off x="344734" y="141738"/>
            <a:ext cx="11081256" cy="6071691"/>
          </a:xfrm>
          <a:prstGeom prst="rect">
            <a:avLst/>
          </a:prstGeom>
        </p:spPr>
      </p:pic>
    </p:spTree>
    <p:extLst>
      <p:ext uri="{BB962C8B-B14F-4D97-AF65-F5344CB8AC3E}">
        <p14:creationId xmlns:p14="http://schemas.microsoft.com/office/powerpoint/2010/main" val="28681125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BBCFAC7-9FF6-ED1B-98F1-D9046AB0B569}"/>
            </a:ext>
          </a:extLst>
        </p:cNvPr>
        <p:cNvGrpSpPr/>
        <p:nvPr/>
      </p:nvGrpSpPr>
      <p:grpSpPr>
        <a:xfrm>
          <a:off x="0" y="0"/>
          <a:ext cx="0" cy="0"/>
          <a:chOff x="0" y="0"/>
          <a:chExt cx="0" cy="0"/>
        </a:xfrm>
      </p:grpSpPr>
      <p:pic>
        <p:nvPicPr>
          <p:cNvPr id="2" name="Immagine 1">
            <a:extLst>
              <a:ext uri="{FF2B5EF4-FFF2-40B4-BE49-F238E27FC236}">
                <a16:creationId xmlns:a16="http://schemas.microsoft.com/office/drawing/2014/main" id="{57E9F40F-67DF-7A0E-B447-9D09D09BA6A8}"/>
              </a:ext>
            </a:extLst>
          </p:cNvPr>
          <p:cNvPicPr>
            <a:picLocks noChangeAspect="1"/>
          </p:cNvPicPr>
          <p:nvPr/>
        </p:nvPicPr>
        <p:blipFill>
          <a:blip r:embed="rId3"/>
          <a:stretch>
            <a:fillRect/>
          </a:stretch>
        </p:blipFill>
        <p:spPr>
          <a:xfrm>
            <a:off x="583637" y="896228"/>
            <a:ext cx="10798175" cy="4789700"/>
          </a:xfrm>
          <a:prstGeom prst="rect">
            <a:avLst/>
          </a:prstGeom>
          <a:noFill/>
        </p:spPr>
      </p:pic>
      <p:sp>
        <p:nvSpPr>
          <p:cNvPr id="3" name="TextBox 2">
            <a:extLst>
              <a:ext uri="{FF2B5EF4-FFF2-40B4-BE49-F238E27FC236}">
                <a16:creationId xmlns:a16="http://schemas.microsoft.com/office/drawing/2014/main" id="{0A88EEAB-6E10-24AE-504A-878E57C591A0}"/>
              </a:ext>
            </a:extLst>
          </p:cNvPr>
          <p:cNvSpPr txBox="1"/>
          <p:nvPr/>
        </p:nvSpPr>
        <p:spPr>
          <a:xfrm>
            <a:off x="359228" y="6270171"/>
            <a:ext cx="3031599"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a:ea typeface="+mn-ea"/>
                <a:cs typeface="+mn-cs"/>
              </a:rPr>
              <a:t>1. Cortés J et al. SABCS 2024, Abstract P5-03-11.</a:t>
            </a:r>
          </a:p>
        </p:txBody>
      </p:sp>
    </p:spTree>
    <p:extLst>
      <p:ext uri="{BB962C8B-B14F-4D97-AF65-F5344CB8AC3E}">
        <p14:creationId xmlns:p14="http://schemas.microsoft.com/office/powerpoint/2010/main" val="880601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CD5626C-36E9-30ED-A4C7-17894BD5B227}"/>
            </a:ext>
          </a:extLst>
        </p:cNvPr>
        <p:cNvGrpSpPr/>
        <p:nvPr/>
      </p:nvGrpSpPr>
      <p:grpSpPr>
        <a:xfrm>
          <a:off x="0" y="0"/>
          <a:ext cx="0" cy="0"/>
          <a:chOff x="0" y="0"/>
          <a:chExt cx="0" cy="0"/>
        </a:xfrm>
      </p:grpSpPr>
      <p:pic>
        <p:nvPicPr>
          <p:cNvPr id="2" name="Immagine 1">
            <a:extLst>
              <a:ext uri="{FF2B5EF4-FFF2-40B4-BE49-F238E27FC236}">
                <a16:creationId xmlns:a16="http://schemas.microsoft.com/office/drawing/2014/main" id="{4DC32537-A7A3-F582-68CE-757D0F5FDD7C}"/>
              </a:ext>
            </a:extLst>
          </p:cNvPr>
          <p:cNvPicPr>
            <a:picLocks noChangeAspect="1"/>
          </p:cNvPicPr>
          <p:nvPr/>
        </p:nvPicPr>
        <p:blipFill>
          <a:blip r:embed="rId3"/>
          <a:stretch>
            <a:fillRect/>
          </a:stretch>
        </p:blipFill>
        <p:spPr>
          <a:xfrm>
            <a:off x="791981" y="418212"/>
            <a:ext cx="10798175" cy="5768888"/>
          </a:xfrm>
          <a:prstGeom prst="rect">
            <a:avLst/>
          </a:prstGeom>
          <a:noFill/>
        </p:spPr>
      </p:pic>
    </p:spTree>
    <p:extLst>
      <p:ext uri="{BB962C8B-B14F-4D97-AF65-F5344CB8AC3E}">
        <p14:creationId xmlns:p14="http://schemas.microsoft.com/office/powerpoint/2010/main" val="12647481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07216C5-708E-1606-E84D-BED62B11F9CD}"/>
            </a:ext>
          </a:extLst>
        </p:cNvPr>
        <p:cNvGrpSpPr/>
        <p:nvPr/>
      </p:nvGrpSpPr>
      <p:grpSpPr>
        <a:xfrm>
          <a:off x="0" y="0"/>
          <a:ext cx="0" cy="0"/>
          <a:chOff x="0" y="0"/>
          <a:chExt cx="0" cy="0"/>
        </a:xfrm>
      </p:grpSpPr>
      <p:pic>
        <p:nvPicPr>
          <p:cNvPr id="2" name="Immagine 1">
            <a:extLst>
              <a:ext uri="{FF2B5EF4-FFF2-40B4-BE49-F238E27FC236}">
                <a16:creationId xmlns:a16="http://schemas.microsoft.com/office/drawing/2014/main" id="{354FE8F7-7F52-0E84-2E43-FE813E1CDE36}"/>
              </a:ext>
            </a:extLst>
          </p:cNvPr>
          <p:cNvPicPr>
            <a:picLocks noChangeAspect="1"/>
          </p:cNvPicPr>
          <p:nvPr/>
        </p:nvPicPr>
        <p:blipFill>
          <a:blip r:embed="rId3"/>
          <a:stretch>
            <a:fillRect/>
          </a:stretch>
        </p:blipFill>
        <p:spPr>
          <a:xfrm>
            <a:off x="737937" y="530829"/>
            <a:ext cx="10716125" cy="5796341"/>
          </a:xfrm>
          <a:prstGeom prst="rect">
            <a:avLst/>
          </a:prstGeom>
        </p:spPr>
      </p:pic>
      <p:sp>
        <p:nvSpPr>
          <p:cNvPr id="3" name="Rectangle 2">
            <a:extLst>
              <a:ext uri="{FF2B5EF4-FFF2-40B4-BE49-F238E27FC236}">
                <a16:creationId xmlns:a16="http://schemas.microsoft.com/office/drawing/2014/main" id="{11DE9466-33E1-1860-C6C3-3077FF01BDB4}"/>
              </a:ext>
            </a:extLst>
          </p:cNvPr>
          <p:cNvSpPr/>
          <p:nvPr/>
        </p:nvSpPr>
        <p:spPr>
          <a:xfrm>
            <a:off x="8163187" y="6066503"/>
            <a:ext cx="1514167" cy="9832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Tree>
    <p:extLst>
      <p:ext uri="{BB962C8B-B14F-4D97-AF65-F5344CB8AC3E}">
        <p14:creationId xmlns:p14="http://schemas.microsoft.com/office/powerpoint/2010/main" val="21862350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7054C-927D-B40A-CD0D-130720DB9F1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CFAE445-1B00-CE6D-8AD5-932482E6FA90}"/>
              </a:ext>
            </a:extLst>
          </p:cNvPr>
          <p:cNvSpPr>
            <a:spLocks noGrp="1"/>
          </p:cNvSpPr>
          <p:nvPr>
            <p:ph type="title"/>
          </p:nvPr>
        </p:nvSpPr>
        <p:spPr/>
        <p:txBody>
          <a:bodyPr/>
          <a:lstStyle/>
          <a:p>
            <a:r>
              <a:rPr lang="en-GB" b="0" dirty="0"/>
              <a:t>                                            </a:t>
            </a:r>
          </a:p>
        </p:txBody>
      </p:sp>
      <p:sp>
        <p:nvSpPr>
          <p:cNvPr id="9" name="Google Shape;1304;p366">
            <a:extLst>
              <a:ext uri="{FF2B5EF4-FFF2-40B4-BE49-F238E27FC236}">
                <a16:creationId xmlns:a16="http://schemas.microsoft.com/office/drawing/2014/main" id="{50C4F95A-BFD0-2940-E608-1EC14C750137}"/>
              </a:ext>
            </a:extLst>
          </p:cNvPr>
          <p:cNvSpPr/>
          <p:nvPr/>
        </p:nvSpPr>
        <p:spPr>
          <a:xfrm>
            <a:off x="1219960" y="2695839"/>
            <a:ext cx="2215995" cy="2307961"/>
          </a:xfrm>
          <a:prstGeom prst="roundRect">
            <a:avLst>
              <a:gd name="adj" fmla="val 4757"/>
            </a:avLst>
          </a:prstGeom>
          <a:solidFill>
            <a:srgbClr val="C0E6FB"/>
          </a:solidFill>
          <a:ln>
            <a:noFill/>
          </a:ln>
          <a:effectLst/>
        </p:spPr>
        <p:txBody>
          <a:bodyPr spcFirstLastPara="1" wrap="square" lIns="91425" tIns="288000" rIns="91425" bIns="45700" anchor="t" anchorCtr="0">
            <a:noAutofit/>
          </a:bodyPr>
          <a:lstStyle/>
          <a:p>
            <a:pPr marL="180000" marR="0" lvl="0" indent="-180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Completed induction therapy: 4-8 cycles of trastuzumab + </a:t>
            </a:r>
            <a:r>
              <a:rPr kumimoji="0" lang="en-US" sz="1600" b="0" i="0" u="none" strike="noStrike" kern="1200" cap="none" spc="0" normalizeH="0" baseline="0" noProof="0" dirty="0" err="1">
                <a:ln>
                  <a:noFill/>
                </a:ln>
                <a:solidFill>
                  <a:srgbClr val="000000"/>
                </a:solidFill>
                <a:effectLst/>
                <a:uLnTx/>
                <a:uFillTx/>
                <a:latin typeface="Arial" panose="020B0604020202020204"/>
                <a:ea typeface="+mn-ea"/>
                <a:cs typeface="+mn-cs"/>
              </a:rPr>
              <a:t>pertuzumab</a:t>
            </a: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 + taxane </a:t>
            </a:r>
          </a:p>
          <a:p>
            <a:pPr marL="180000" marR="0" lvl="0" indent="-180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600" b="0" i="1" u="none" strike="noStrike" kern="1200" cap="none" spc="0" normalizeH="0" baseline="0" noProof="0" dirty="0">
                <a:ln>
                  <a:noFill/>
                </a:ln>
                <a:solidFill>
                  <a:srgbClr val="000000"/>
                </a:solidFill>
                <a:effectLst/>
                <a:uLnTx/>
                <a:uFillTx/>
                <a:latin typeface="Arial" panose="020B0604020202020204"/>
                <a:ea typeface="+mn-ea"/>
                <a:cs typeface="+mn-cs"/>
              </a:rPr>
              <a:t>PIK3CA</a:t>
            </a: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mut </a:t>
            </a:r>
            <a:endParaRPr kumimoji="0" lang="en-US" sz="1400" b="0" i="0" u="none" strike="noStrike" kern="1200" cap="none" spc="0" normalizeH="0" baseline="0" noProof="0" dirty="0">
              <a:ln>
                <a:noFill/>
              </a:ln>
              <a:solidFill>
                <a:srgbClr val="141414"/>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FF8125DA-4055-AD22-034B-FD0A220EE691}"/>
              </a:ext>
            </a:extLst>
          </p:cNvPr>
          <p:cNvSpPr txBox="1"/>
          <p:nvPr/>
        </p:nvSpPr>
        <p:spPr>
          <a:xfrm>
            <a:off x="1219960" y="2526562"/>
            <a:ext cx="2222885" cy="338554"/>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1L HER2+ MBC</a:t>
            </a:r>
            <a:r>
              <a:rPr kumimoji="0" lang="en-US" sz="1600" b="1" i="0" u="none" strike="noStrike" kern="1200" cap="none" spc="0" normalizeH="0" baseline="30000" noProof="0" dirty="0">
                <a:ln>
                  <a:noFill/>
                </a:ln>
                <a:solidFill>
                  <a:srgbClr val="FFFFFF"/>
                </a:solidFill>
                <a:effectLst/>
                <a:uLnTx/>
                <a:uFillTx/>
                <a:latin typeface="Arial" panose="020B0604020202020204" pitchFamily="34" charset="0"/>
                <a:ea typeface="+mn-ea"/>
                <a:cs typeface="+mn-cs"/>
              </a:rPr>
              <a:t>1</a:t>
            </a:r>
          </a:p>
        </p:txBody>
      </p:sp>
      <p:grpSp>
        <p:nvGrpSpPr>
          <p:cNvPr id="11" name="Group 10">
            <a:extLst>
              <a:ext uri="{FF2B5EF4-FFF2-40B4-BE49-F238E27FC236}">
                <a16:creationId xmlns:a16="http://schemas.microsoft.com/office/drawing/2014/main" id="{656C847C-7F90-05ED-9541-CB928D5D66D2}"/>
              </a:ext>
            </a:extLst>
          </p:cNvPr>
          <p:cNvGrpSpPr/>
          <p:nvPr/>
        </p:nvGrpSpPr>
        <p:grpSpPr>
          <a:xfrm>
            <a:off x="3721433" y="3423431"/>
            <a:ext cx="877824" cy="676656"/>
            <a:chOff x="3758184" y="1737360"/>
            <a:chExt cx="877824" cy="676656"/>
          </a:xfrm>
        </p:grpSpPr>
        <p:sp>
          <p:nvSpPr>
            <p:cNvPr id="12" name="Oval 11">
              <a:extLst>
                <a:ext uri="{FF2B5EF4-FFF2-40B4-BE49-F238E27FC236}">
                  <a16:creationId xmlns:a16="http://schemas.microsoft.com/office/drawing/2014/main" id="{152B0F7E-734A-4929-5BB8-AB0DBEA74ABD}"/>
                </a:ext>
              </a:extLst>
            </p:cNvPr>
            <p:cNvSpPr/>
            <p:nvPr/>
          </p:nvSpPr>
          <p:spPr>
            <a:xfrm>
              <a:off x="3858768" y="1737360"/>
              <a:ext cx="676656" cy="676656"/>
            </a:xfrm>
            <a:prstGeom prst="ellipse">
              <a:avLst/>
            </a:prstGeom>
            <a:solidFill>
              <a:srgbClr val="002060"/>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3" name="TextBox 12">
              <a:extLst>
                <a:ext uri="{FF2B5EF4-FFF2-40B4-BE49-F238E27FC236}">
                  <a16:creationId xmlns:a16="http://schemas.microsoft.com/office/drawing/2014/main" id="{EB8BB1E2-6443-A6D6-F9FA-6B936EB99F08}"/>
                </a:ext>
              </a:extLst>
            </p:cNvPr>
            <p:cNvSpPr txBox="1"/>
            <p:nvPr/>
          </p:nvSpPr>
          <p:spPr>
            <a:xfrm>
              <a:off x="3758184" y="1810713"/>
              <a:ext cx="877824" cy="5539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1:1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N≈230</a:t>
              </a:r>
              <a:endParaRPr kumimoji="0" lang="en-US" sz="1100" b="0" i="0" u="none" strike="noStrike" kern="1200" cap="none" spc="0" normalizeH="0" baseline="30000" noProof="0" dirty="0">
                <a:ln>
                  <a:noFill/>
                </a:ln>
                <a:solidFill>
                  <a:prstClr val="white"/>
                </a:solidFill>
                <a:effectLst/>
                <a:uLnTx/>
                <a:uFillTx/>
                <a:latin typeface="Arial" panose="020B0604020202020204" pitchFamily="34" charset="0"/>
                <a:ea typeface="+mn-ea"/>
                <a:cs typeface="+mn-cs"/>
              </a:endParaRPr>
            </a:p>
          </p:txBody>
        </p:sp>
      </p:grpSp>
      <p:sp>
        <p:nvSpPr>
          <p:cNvPr id="14" name="Google Shape;1304;p366">
            <a:extLst>
              <a:ext uri="{FF2B5EF4-FFF2-40B4-BE49-F238E27FC236}">
                <a16:creationId xmlns:a16="http://schemas.microsoft.com/office/drawing/2014/main" id="{62DA8C2C-D3FC-3D28-7A13-5079C2D5CF48}"/>
              </a:ext>
            </a:extLst>
          </p:cNvPr>
          <p:cNvSpPr/>
          <p:nvPr/>
        </p:nvSpPr>
        <p:spPr>
          <a:xfrm>
            <a:off x="4863493" y="2083511"/>
            <a:ext cx="3236060" cy="1010487"/>
          </a:xfrm>
          <a:prstGeom prst="roundRect">
            <a:avLst>
              <a:gd name="adj" fmla="val 4757"/>
            </a:avLst>
          </a:prstGeom>
          <a:solidFill>
            <a:srgbClr val="ADEFDC">
              <a:alpha val="70000"/>
            </a:srgbClr>
          </a:solidFill>
          <a:ln>
            <a:noFill/>
          </a:ln>
          <a:effectLst/>
        </p:spPr>
        <p:txBody>
          <a:bodyPr spcFirstLastPara="1" wrap="square" lIns="91425" tIns="90000" rIns="91425" bIns="45700" anchor="ctr" anchorCtr="0">
            <a:noAutofit/>
          </a:bodyPr>
          <a:lstStyle/>
          <a:p>
            <a:pPr marL="0" marR="0" lvl="0" indent="0" algn="ctr" defTabSz="457200" rtl="0" eaLnBrk="1" fontAlgn="auto" latinLnBrk="0" hangingPunct="1">
              <a:lnSpc>
                <a:spcPct val="100000"/>
              </a:lnSpc>
              <a:spcBef>
                <a:spcPts val="0"/>
              </a:spcBef>
              <a:spcAft>
                <a:spcPts val="600"/>
              </a:spcAft>
              <a:buClrTx/>
              <a:buSzTx/>
              <a:buFontTx/>
              <a:buNone/>
              <a:tabLst/>
              <a:defRPr/>
            </a:pPr>
            <a:r>
              <a:rPr kumimoji="0" lang="en-US" sz="1600" b="1" i="0" u="none" strike="noStrike" kern="1200" cap="none" spc="0" normalizeH="0" baseline="0" noProof="0" dirty="0" err="1">
                <a:ln>
                  <a:noFill/>
                </a:ln>
                <a:solidFill>
                  <a:srgbClr val="141414"/>
                </a:solidFill>
                <a:effectLst/>
                <a:uLnTx/>
                <a:uFillTx/>
                <a:latin typeface="Arial" panose="020B0604020202020204" pitchFamily="34" charset="0"/>
                <a:ea typeface="+mn-ea"/>
                <a:cs typeface="+mn-cs"/>
              </a:rPr>
              <a:t>Inavolisib</a:t>
            </a:r>
            <a:r>
              <a:rPr kumimoji="0" lang="en-US" sz="1600" b="1" i="0" u="none" strike="noStrike" kern="1200" cap="none" spc="0" normalizeH="0" baseline="30000" noProof="0" dirty="0">
                <a:ln>
                  <a:noFill/>
                </a:ln>
                <a:solidFill>
                  <a:srgbClr val="141414"/>
                </a:solidFill>
                <a:effectLst/>
                <a:uLnTx/>
                <a:uFillTx/>
                <a:latin typeface="Arial" panose="020B0604020202020204" pitchFamily="34" charset="0"/>
                <a:ea typeface="+mn-ea"/>
                <a:cs typeface="+mn-cs"/>
              </a:rPr>
              <a:t>a</a:t>
            </a:r>
            <a:r>
              <a:rPr kumimoji="0" lang="en-US" sz="1600" b="1"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 + PH FDC </a:t>
            </a:r>
            <a:r>
              <a:rPr kumimoji="0" lang="en-US" sz="1600" b="1" i="0" u="none" strike="noStrike" kern="1200" cap="none" spc="0" normalizeH="0" baseline="0" noProof="0" dirty="0" err="1">
                <a:ln>
                  <a:noFill/>
                </a:ln>
                <a:solidFill>
                  <a:srgbClr val="141414"/>
                </a:solidFill>
                <a:effectLst/>
                <a:uLnTx/>
                <a:uFillTx/>
                <a:latin typeface="Arial" panose="020B0604020202020204" pitchFamily="34" charset="0"/>
                <a:ea typeface="+mn-ea"/>
                <a:cs typeface="+mn-cs"/>
              </a:rPr>
              <a:t>SC</a:t>
            </a:r>
            <a:r>
              <a:rPr kumimoji="0" lang="en-US" sz="1600" b="1" i="0" u="none" strike="noStrike" kern="1200" cap="none" spc="0" normalizeH="0" baseline="30000" noProof="0" dirty="0" err="1">
                <a:ln>
                  <a:noFill/>
                </a:ln>
                <a:solidFill>
                  <a:srgbClr val="141414"/>
                </a:solidFill>
                <a:effectLst/>
                <a:uLnTx/>
                <a:uFillTx/>
                <a:latin typeface="Arial" panose="020B0604020202020204" pitchFamily="34" charset="0"/>
                <a:ea typeface="+mn-ea"/>
                <a:cs typeface="+mn-cs"/>
              </a:rPr>
              <a:t>b</a:t>
            </a:r>
            <a:endParaRPr kumimoji="0" lang="en-US" sz="1600" b="1" i="0" u="none" strike="noStrike" kern="1200" cap="none" spc="0" normalizeH="0" baseline="30000" noProof="0" dirty="0">
              <a:ln>
                <a:noFill/>
              </a:ln>
              <a:solidFill>
                <a:srgbClr val="141414"/>
              </a:solidFill>
              <a:effectLst/>
              <a:uLnTx/>
              <a:uFillTx/>
              <a:latin typeface="Arial" panose="020B0604020202020204" pitchFamily="34" charset="0"/>
              <a:ea typeface="+mn-ea"/>
              <a:cs typeface="+mn-cs"/>
            </a:endParaRPr>
          </a:p>
        </p:txBody>
      </p:sp>
      <p:sp>
        <p:nvSpPr>
          <p:cNvPr id="15" name="Google Shape;1304;p366">
            <a:extLst>
              <a:ext uri="{FF2B5EF4-FFF2-40B4-BE49-F238E27FC236}">
                <a16:creationId xmlns:a16="http://schemas.microsoft.com/office/drawing/2014/main" id="{1EEFBEC5-FD67-0471-A419-211AC73D7363}"/>
              </a:ext>
            </a:extLst>
          </p:cNvPr>
          <p:cNvSpPr/>
          <p:nvPr/>
        </p:nvSpPr>
        <p:spPr>
          <a:xfrm>
            <a:off x="4863493" y="4287547"/>
            <a:ext cx="3236060" cy="1097430"/>
          </a:xfrm>
          <a:prstGeom prst="roundRect">
            <a:avLst>
              <a:gd name="adj" fmla="val 4757"/>
            </a:avLst>
          </a:prstGeom>
          <a:solidFill>
            <a:srgbClr val="ADEFDC">
              <a:alpha val="70000"/>
            </a:srgbClr>
          </a:solidFill>
          <a:ln>
            <a:noFill/>
          </a:ln>
          <a:effectLst/>
        </p:spPr>
        <p:txBody>
          <a:bodyPr spcFirstLastPara="1" wrap="square" lIns="91425" tIns="90000" rIns="91425" bIns="45700" anchor="ctr" anchorCtr="0">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1"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Placebo + PH FDC </a:t>
            </a:r>
            <a:r>
              <a:rPr kumimoji="0" lang="en-US" sz="1600" b="1" i="0" u="none" strike="noStrike" kern="1200" cap="none" spc="0" normalizeH="0" baseline="0" noProof="0" dirty="0" err="1">
                <a:ln>
                  <a:noFill/>
                </a:ln>
                <a:solidFill>
                  <a:srgbClr val="141414"/>
                </a:solidFill>
                <a:effectLst/>
                <a:uLnTx/>
                <a:uFillTx/>
                <a:latin typeface="Arial" panose="020B0604020202020204" pitchFamily="34" charset="0"/>
                <a:ea typeface="+mn-ea"/>
                <a:cs typeface="+mn-cs"/>
              </a:rPr>
              <a:t>SC</a:t>
            </a:r>
            <a:r>
              <a:rPr kumimoji="0" lang="en-US" sz="1600" b="1" i="0" u="none" strike="noStrike" kern="1200" cap="none" spc="0" normalizeH="0" baseline="30000" noProof="0" dirty="0" err="1">
                <a:ln>
                  <a:noFill/>
                </a:ln>
                <a:solidFill>
                  <a:srgbClr val="141414"/>
                </a:solidFill>
                <a:effectLst/>
                <a:uLnTx/>
                <a:uFillTx/>
                <a:latin typeface="Arial" panose="020B0604020202020204" pitchFamily="34" charset="0"/>
                <a:ea typeface="+mn-ea"/>
                <a:cs typeface="+mn-cs"/>
              </a:rPr>
              <a:t>b</a:t>
            </a:r>
            <a:endParaRPr kumimoji="0" lang="en-US" sz="1600" b="1"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p:txBody>
      </p:sp>
      <p:cxnSp>
        <p:nvCxnSpPr>
          <p:cNvPr id="16" name="Straight Arrow Connector 15">
            <a:extLst>
              <a:ext uri="{FF2B5EF4-FFF2-40B4-BE49-F238E27FC236}">
                <a16:creationId xmlns:a16="http://schemas.microsoft.com/office/drawing/2014/main" id="{95D3B99A-AD5E-13EC-34BA-C6F92CABC22D}"/>
              </a:ext>
            </a:extLst>
          </p:cNvPr>
          <p:cNvCxnSpPr>
            <a:cxnSpLocks/>
          </p:cNvCxnSpPr>
          <p:nvPr/>
        </p:nvCxnSpPr>
        <p:spPr>
          <a:xfrm>
            <a:off x="3435955" y="3755176"/>
            <a:ext cx="386062" cy="0"/>
          </a:xfrm>
          <a:prstGeom prst="straightConnector1">
            <a:avLst/>
          </a:prstGeom>
          <a:ln w="254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17" name="Google Shape;1304;p366">
            <a:extLst>
              <a:ext uri="{FF2B5EF4-FFF2-40B4-BE49-F238E27FC236}">
                <a16:creationId xmlns:a16="http://schemas.microsoft.com/office/drawing/2014/main" id="{3E4B0C5F-F812-93D9-123D-D7C592E75434}"/>
              </a:ext>
            </a:extLst>
          </p:cNvPr>
          <p:cNvSpPr/>
          <p:nvPr/>
        </p:nvSpPr>
        <p:spPr>
          <a:xfrm>
            <a:off x="8555855" y="3466990"/>
            <a:ext cx="2215995" cy="1853053"/>
          </a:xfrm>
          <a:prstGeom prst="roundRect">
            <a:avLst>
              <a:gd name="adj" fmla="val 4757"/>
            </a:avLst>
          </a:prstGeom>
          <a:solidFill>
            <a:srgbClr val="C0E6FB"/>
          </a:solidFill>
          <a:ln>
            <a:noFill/>
          </a:ln>
          <a:effectLst/>
        </p:spPr>
        <p:txBody>
          <a:bodyPr spcFirstLastPara="1" wrap="square" lIns="91425" tIns="216000" rIns="91425" bIns="45700" anchor="t" anchorCtr="0">
            <a:noAutofit/>
          </a:bodyPr>
          <a:lstStyle/>
          <a:p>
            <a:pPr marL="180000" marR="0" lvl="0" indent="-1800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a:p>
            <a:pPr marL="180000" marR="0" lvl="0" indent="-1800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OS</a:t>
            </a:r>
          </a:p>
          <a:p>
            <a:pPr marL="180000" marR="0" lvl="0" indent="-1800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ORR, </a:t>
            </a:r>
            <a:r>
              <a:rPr kumimoji="0" lang="en-US" sz="1600" b="0" i="0" u="none" strike="noStrike" kern="1200" cap="none" spc="0" normalizeH="0" baseline="0" noProof="0" dirty="0" err="1">
                <a:ln>
                  <a:noFill/>
                </a:ln>
                <a:solidFill>
                  <a:srgbClr val="141414"/>
                </a:solidFill>
                <a:effectLst/>
                <a:uLnTx/>
                <a:uFillTx/>
                <a:latin typeface="Arial" panose="020B0604020202020204" pitchFamily="34" charset="0"/>
                <a:ea typeface="+mn-ea"/>
                <a:cs typeface="+mn-cs"/>
              </a:rPr>
              <a:t>DoR</a:t>
            </a:r>
            <a:r>
              <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 CBR by investigator assessment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a:p>
            <a:pPr marL="180000" marR="0" lvl="0" indent="-1800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p:txBody>
      </p:sp>
      <p:sp>
        <p:nvSpPr>
          <p:cNvPr id="18" name="Google Shape;1304;p366">
            <a:extLst>
              <a:ext uri="{FF2B5EF4-FFF2-40B4-BE49-F238E27FC236}">
                <a16:creationId xmlns:a16="http://schemas.microsoft.com/office/drawing/2014/main" id="{E577529D-66C8-7FAD-38C3-2E0C6BDFB66E}"/>
              </a:ext>
            </a:extLst>
          </p:cNvPr>
          <p:cNvSpPr/>
          <p:nvPr/>
        </p:nvSpPr>
        <p:spPr>
          <a:xfrm>
            <a:off x="8555855" y="2252788"/>
            <a:ext cx="2215995" cy="1010488"/>
          </a:xfrm>
          <a:prstGeom prst="roundRect">
            <a:avLst>
              <a:gd name="adj" fmla="val 4757"/>
            </a:avLst>
          </a:prstGeom>
          <a:solidFill>
            <a:srgbClr val="C0E6FB"/>
          </a:solidFill>
          <a:ln>
            <a:noFill/>
          </a:ln>
          <a:effectLst/>
        </p:spPr>
        <p:txBody>
          <a:bodyPr spcFirstLastPara="1" wrap="square" lIns="91425" tIns="288000" rIns="91425" bIns="45700" anchor="t" anchorCtr="0">
            <a:noAutofit/>
          </a:bodyPr>
          <a:lstStyle/>
          <a:p>
            <a:pPr marL="180000" marR="0" lvl="0" indent="-180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PFS by investigator assessment</a:t>
            </a:r>
          </a:p>
        </p:txBody>
      </p:sp>
      <p:sp>
        <p:nvSpPr>
          <p:cNvPr id="19" name="TextBox 18">
            <a:extLst>
              <a:ext uri="{FF2B5EF4-FFF2-40B4-BE49-F238E27FC236}">
                <a16:creationId xmlns:a16="http://schemas.microsoft.com/office/drawing/2014/main" id="{67CB954C-F737-ED5C-D5D8-8682C2DD295F}"/>
              </a:ext>
            </a:extLst>
          </p:cNvPr>
          <p:cNvSpPr txBox="1"/>
          <p:nvPr/>
        </p:nvSpPr>
        <p:spPr>
          <a:xfrm>
            <a:off x="8555855" y="2083511"/>
            <a:ext cx="2222885" cy="338554"/>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Primary Endpoint</a:t>
            </a:r>
          </a:p>
        </p:txBody>
      </p:sp>
      <p:sp>
        <p:nvSpPr>
          <p:cNvPr id="20" name="TextBox 19">
            <a:extLst>
              <a:ext uri="{FF2B5EF4-FFF2-40B4-BE49-F238E27FC236}">
                <a16:creationId xmlns:a16="http://schemas.microsoft.com/office/drawing/2014/main" id="{FC6C9513-BEA2-8163-9AB8-0631F901C296}"/>
              </a:ext>
            </a:extLst>
          </p:cNvPr>
          <p:cNvSpPr txBox="1"/>
          <p:nvPr/>
        </p:nvSpPr>
        <p:spPr>
          <a:xfrm>
            <a:off x="8555855" y="3210947"/>
            <a:ext cx="2222885" cy="584775"/>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Key Secondary Endpoints</a:t>
            </a:r>
          </a:p>
        </p:txBody>
      </p:sp>
      <p:cxnSp>
        <p:nvCxnSpPr>
          <p:cNvPr id="21" name="Elbow Connector 20">
            <a:extLst>
              <a:ext uri="{FF2B5EF4-FFF2-40B4-BE49-F238E27FC236}">
                <a16:creationId xmlns:a16="http://schemas.microsoft.com/office/drawing/2014/main" id="{DEA9692E-A6DA-4DD5-2831-2674BB16CBCF}"/>
              </a:ext>
            </a:extLst>
          </p:cNvPr>
          <p:cNvCxnSpPr>
            <a:cxnSpLocks/>
            <a:stCxn id="12" idx="0"/>
            <a:endCxn id="14" idx="1"/>
          </p:cNvCxnSpPr>
          <p:nvPr/>
        </p:nvCxnSpPr>
        <p:spPr>
          <a:xfrm rot="5400000" flipH="1" flipV="1">
            <a:off x="4094581" y="2654519"/>
            <a:ext cx="834676" cy="703148"/>
          </a:xfrm>
          <a:prstGeom prst="bentConnector2">
            <a:avLst/>
          </a:prstGeom>
          <a:ln w="2540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Elbow Connector 21">
            <a:extLst>
              <a:ext uri="{FF2B5EF4-FFF2-40B4-BE49-F238E27FC236}">
                <a16:creationId xmlns:a16="http://schemas.microsoft.com/office/drawing/2014/main" id="{14A53958-1ABD-102C-5365-D16E08CB1111}"/>
              </a:ext>
            </a:extLst>
          </p:cNvPr>
          <p:cNvCxnSpPr>
            <a:cxnSpLocks/>
            <a:stCxn id="12" idx="4"/>
            <a:endCxn id="15" idx="1"/>
          </p:cNvCxnSpPr>
          <p:nvPr/>
        </p:nvCxnSpPr>
        <p:spPr>
          <a:xfrm rot="16200000" flipH="1">
            <a:off x="4143832" y="4116600"/>
            <a:ext cx="736175" cy="703148"/>
          </a:xfrm>
          <a:prstGeom prst="bentConnector2">
            <a:avLst/>
          </a:prstGeom>
          <a:ln w="254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6C87759-8EEF-9782-2F4D-EB299228C8A1}"/>
              </a:ext>
            </a:extLst>
          </p:cNvPr>
          <p:cNvSpPr txBox="1"/>
          <p:nvPr/>
        </p:nvSpPr>
        <p:spPr>
          <a:xfrm>
            <a:off x="3282031" y="5550386"/>
            <a:ext cx="6144984" cy="24622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Created from </a:t>
            </a:r>
            <a:r>
              <a:rPr kumimoji="0" lang="en-GB" sz="1000" b="0" i="0" u="none" strike="noStrike" kern="1200" cap="none" spc="0" normalizeH="0" baseline="0" noProof="0" dirty="0">
                <a:ln>
                  <a:noFill/>
                </a:ln>
                <a:solidFill>
                  <a:srgbClr val="000000"/>
                </a:solidFill>
                <a:effectLst/>
                <a:uLnTx/>
                <a:uFillTx/>
                <a:latin typeface="Arial" panose="020B0604020202020204"/>
                <a:ea typeface="ＭＳ Ｐゴシック" pitchFamily="34" charset="-128"/>
                <a:cs typeface="Lucida Sans Unicode"/>
              </a:rPr>
              <a:t>Swain S, et al. SABCS 2023. PO2-19-09.</a:t>
            </a:r>
            <a:endParaRPr kumimoji="0" lang="en-GB" sz="10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p:txBody>
      </p:sp>
      <p:sp>
        <p:nvSpPr>
          <p:cNvPr id="2" name="Rectangle 1">
            <a:extLst>
              <a:ext uri="{FF2B5EF4-FFF2-40B4-BE49-F238E27FC236}">
                <a16:creationId xmlns:a16="http://schemas.microsoft.com/office/drawing/2014/main" id="{8AC51B59-0129-5B3E-12F2-55141A8342D3}"/>
              </a:ext>
            </a:extLst>
          </p:cNvPr>
          <p:cNvSpPr/>
          <p:nvPr/>
        </p:nvSpPr>
        <p:spPr>
          <a:xfrm>
            <a:off x="4863493" y="1672318"/>
            <a:ext cx="3236060" cy="36641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mn-cs"/>
              </a:rPr>
              <a:t>1L Maintenance</a:t>
            </a:r>
          </a:p>
        </p:txBody>
      </p:sp>
      <p:sp>
        <p:nvSpPr>
          <p:cNvPr id="8" name="TextBox 7">
            <a:extLst>
              <a:ext uri="{FF2B5EF4-FFF2-40B4-BE49-F238E27FC236}">
                <a16:creationId xmlns:a16="http://schemas.microsoft.com/office/drawing/2014/main" id="{CEDC25E0-EEEA-4E2B-6AA9-5D32F386F8A2}"/>
              </a:ext>
            </a:extLst>
          </p:cNvPr>
          <p:cNvSpPr txBox="1"/>
          <p:nvPr/>
        </p:nvSpPr>
        <p:spPr>
          <a:xfrm>
            <a:off x="-1" y="5743361"/>
            <a:ext cx="9855200" cy="1107996"/>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30000" noProof="0" dirty="0">
                <a:ln>
                  <a:noFill/>
                </a:ln>
                <a:solidFill>
                  <a:prstClr val="black"/>
                </a:solidFill>
                <a:effectLst/>
                <a:uLnTx/>
                <a:uFillTx/>
                <a:latin typeface="Arial" panose="020B0604020202020204"/>
                <a:ea typeface="+mn-ea"/>
                <a:cs typeface="+mn-cs"/>
              </a:rPr>
              <a:t>a </a:t>
            </a:r>
            <a:r>
              <a:rPr kumimoji="0" lang="en-US" sz="900" b="0" i="0" u="none" strike="noStrike" kern="1200" cap="none" spc="0" normalizeH="0" baseline="0" noProof="0" dirty="0" err="1">
                <a:ln>
                  <a:noFill/>
                </a:ln>
                <a:solidFill>
                  <a:prstClr val="black"/>
                </a:solidFill>
                <a:effectLst/>
                <a:uLnTx/>
                <a:uFillTx/>
                <a:latin typeface="Arial" panose="020B0604020202020204"/>
                <a:ea typeface="+mn-ea"/>
                <a:cs typeface="+mn-cs"/>
              </a:rPr>
              <a:t>Inavolisib</a:t>
            </a:r>
            <a:r>
              <a:rPr kumimoji="0" lang="en-US" sz="900" b="0" i="0" u="none" strike="noStrike" kern="1200" cap="none" spc="0" normalizeH="0" baseline="0" noProof="0" dirty="0">
                <a:ln>
                  <a:noFill/>
                </a:ln>
                <a:solidFill>
                  <a:prstClr val="black"/>
                </a:solidFill>
                <a:effectLst/>
                <a:uLnTx/>
                <a:uFillTx/>
                <a:latin typeface="Arial" panose="020B0604020202020204"/>
                <a:ea typeface="+mn-ea"/>
                <a:cs typeface="+mn-cs"/>
              </a:rPr>
              <a:t> is administered at a dose of 9 mg orally once daily in 21-day cycles. </a:t>
            </a:r>
            <a:r>
              <a:rPr kumimoji="0" lang="en-US" sz="900" b="0" i="0" u="none" strike="noStrike" kern="1200" cap="none" spc="0" normalizeH="0" baseline="30000" noProof="0" dirty="0">
                <a:ln>
                  <a:noFill/>
                </a:ln>
                <a:solidFill>
                  <a:prstClr val="black"/>
                </a:solidFill>
                <a:effectLst/>
                <a:uLnTx/>
                <a:uFillTx/>
                <a:latin typeface="Arial" panose="020B0604020202020204"/>
                <a:ea typeface="+mn-ea"/>
                <a:cs typeface="+mn-cs"/>
              </a:rPr>
              <a:t>b</a:t>
            </a:r>
            <a:r>
              <a:rPr kumimoji="0" lang="en-US" sz="900" b="0" i="0" u="none" strike="noStrike" kern="1200" cap="none" spc="0" normalizeH="0" baseline="0" noProof="0" dirty="0">
                <a:ln>
                  <a:noFill/>
                </a:ln>
                <a:solidFill>
                  <a:prstClr val="black"/>
                </a:solidFill>
                <a:effectLst/>
                <a:uLnTx/>
                <a:uFillTx/>
                <a:latin typeface="Arial" panose="020B0604020202020204"/>
                <a:ea typeface="+mn-ea"/>
                <a:cs typeface="+mn-cs"/>
              </a:rPr>
              <a:t> PH FDC SC is administered every 3 weeks.</a:t>
            </a:r>
            <a:endParaRPr kumimoji="0" lang="en-US" sz="900" b="0" i="0" u="none" strike="noStrike" kern="1200" cap="none" spc="0" normalizeH="0" baseline="30000" noProof="0" dirty="0">
              <a:ln>
                <a:noFill/>
              </a:ln>
              <a:solidFill>
                <a:prstClr val="black"/>
              </a:solidFill>
              <a:effectLst/>
              <a:uLnTx/>
              <a:uFillTx/>
              <a:latin typeface="Arial" panose="020B0604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Arial" panose="020B0604020202020204"/>
                <a:ea typeface="ＭＳ Ｐゴシック"/>
                <a:cs typeface="Arial"/>
              </a:rPr>
              <a:t>1L, first line</a:t>
            </a:r>
            <a:r>
              <a:rPr kumimoji="0" lang="en-GB" sz="900" b="0" i="0" u="none" strike="noStrike" kern="1200" cap="none" spc="0" normalizeH="0" baseline="0" noProof="0" dirty="0">
                <a:ln>
                  <a:noFill/>
                </a:ln>
                <a:solidFill>
                  <a:prstClr val="black"/>
                </a:solidFill>
                <a:effectLst/>
                <a:uLnTx/>
                <a:uFillTx/>
                <a:latin typeface="Arial" panose="020B0604020202020204"/>
                <a:ea typeface="+mn-ea"/>
                <a:cs typeface="+mn-cs"/>
              </a:rPr>
              <a:t>; CBR, clinical benefit rate; </a:t>
            </a:r>
            <a:r>
              <a:rPr kumimoji="0" lang="en-GB" sz="900" b="0" i="0" u="none" strike="noStrike" kern="1200" cap="none" spc="0" normalizeH="0" baseline="0" noProof="0" dirty="0" err="1">
                <a:ln>
                  <a:noFill/>
                </a:ln>
                <a:solidFill>
                  <a:prstClr val="black"/>
                </a:solidFill>
                <a:effectLst/>
                <a:uLnTx/>
                <a:uFillTx/>
                <a:latin typeface="Arial" panose="020B0604020202020204"/>
                <a:ea typeface="+mn-ea"/>
                <a:cs typeface="+mn-cs"/>
              </a:rPr>
              <a:t>DoR</a:t>
            </a:r>
            <a:r>
              <a:rPr kumimoji="0" lang="en-GB" sz="900" b="0" i="0" u="none" strike="noStrike" kern="1200" cap="none" spc="0" normalizeH="0" baseline="0" noProof="0" dirty="0">
                <a:ln>
                  <a:noFill/>
                </a:ln>
                <a:solidFill>
                  <a:prstClr val="black"/>
                </a:solidFill>
                <a:effectLst/>
                <a:uLnTx/>
                <a:uFillTx/>
                <a:latin typeface="Arial" panose="020B0604020202020204"/>
                <a:ea typeface="+mn-ea"/>
                <a:cs typeface="+mn-cs"/>
              </a:rPr>
              <a:t>, duration of response; </a:t>
            </a:r>
            <a:r>
              <a:rPr kumimoji="0" lang="en-US" sz="900" b="0" i="0" u="none" strike="noStrike" kern="1200" cap="none" spc="0" normalizeH="0" baseline="0" noProof="0" dirty="0">
                <a:ln>
                  <a:noFill/>
                </a:ln>
                <a:solidFill>
                  <a:prstClr val="black"/>
                </a:solidFill>
                <a:effectLst/>
                <a:uLnTx/>
                <a:uFillTx/>
                <a:latin typeface="Arial" panose="020B0604020202020204"/>
                <a:ea typeface="ＭＳ Ｐゴシック"/>
                <a:cs typeface="Arial"/>
              </a:rPr>
              <a:t>HER2, human epidermal growth factor receptor 2; MBC, metastatic breast cancer; ORR, overall response rate; OS, overall survival; </a:t>
            </a:r>
            <a:r>
              <a:rPr kumimoji="0" lang="en-GB" sz="900" b="0" i="0" u="none" strike="noStrike" kern="1200" cap="none" spc="0" normalizeH="0" baseline="0" noProof="0" dirty="0">
                <a:ln>
                  <a:noFill/>
                </a:ln>
                <a:solidFill>
                  <a:srgbClr val="000000"/>
                </a:solidFill>
                <a:effectLst/>
                <a:uLnTx/>
                <a:uFillTx/>
                <a:latin typeface="Arial" panose="020B0604020202020204"/>
                <a:ea typeface="+mn-ea"/>
                <a:cs typeface="Calibri"/>
              </a:rPr>
              <a:t>PH FDC SC, </a:t>
            </a:r>
            <a:r>
              <a:rPr kumimoji="0" lang="en-US" sz="900" b="0" i="0" u="none" strike="noStrike" kern="1200" cap="none" spc="0" normalizeH="0" baseline="0" noProof="0" dirty="0">
                <a:ln>
                  <a:noFill/>
                </a:ln>
                <a:solidFill>
                  <a:srgbClr val="000000"/>
                </a:solidFill>
                <a:effectLst/>
                <a:uLnTx/>
                <a:uFillTx/>
                <a:latin typeface="Arial" panose="020B0604020202020204"/>
                <a:ea typeface="+mn-ea"/>
                <a:cs typeface="Calibri"/>
              </a:rPr>
              <a:t>f</a:t>
            </a:r>
            <a:r>
              <a:rPr kumimoji="0" lang="en-US" sz="900" b="0" i="0" u="none" strike="noStrike" kern="1200" cap="none" spc="0" normalizeH="0" baseline="0" noProof="0" dirty="0">
                <a:ln>
                  <a:noFill/>
                </a:ln>
                <a:solidFill>
                  <a:srgbClr val="000000"/>
                </a:solidFill>
                <a:effectLst/>
                <a:uLnTx/>
                <a:uFillTx/>
                <a:latin typeface="Arial" panose="020B0604020202020204"/>
                <a:ea typeface="+mn-ea"/>
                <a:cs typeface="+mn-cs"/>
              </a:rPr>
              <a:t>ixed-dose combination of pertuzumab and trastuzumab for subcutaneous injection; </a:t>
            </a:r>
            <a:r>
              <a:rPr kumimoji="0" lang="en-US" sz="900" b="0" i="0" u="none" strike="noStrike" kern="1200" cap="none" spc="0" normalizeH="0" baseline="0" noProof="0" dirty="0">
                <a:ln>
                  <a:noFill/>
                </a:ln>
                <a:solidFill>
                  <a:prstClr val="black"/>
                </a:solidFill>
                <a:effectLst/>
                <a:uLnTx/>
                <a:uFillTx/>
                <a:latin typeface="Arial" panose="020B0604020202020204"/>
                <a:ea typeface="ＭＳ Ｐゴシック"/>
                <a:cs typeface="Arial"/>
              </a:rPr>
              <a:t>PFS, progression-free survival; </a:t>
            </a:r>
            <a:r>
              <a:rPr kumimoji="0" lang="en-GB" sz="900" b="0" i="0" u="none" strike="noStrike" kern="1200" cap="none" spc="0" normalizeH="0" baseline="0" noProof="0" dirty="0">
                <a:ln>
                  <a:noFill/>
                </a:ln>
                <a:solidFill>
                  <a:srgbClr val="000000"/>
                </a:solidFill>
                <a:effectLst/>
                <a:uLnTx/>
                <a:uFillTx/>
                <a:latin typeface="Arial" panose="020B0604020202020204"/>
                <a:ea typeface="ＭＳ Ｐゴシック"/>
                <a:cs typeface="Lucida Sans Unicode"/>
              </a:rPr>
              <a:t>PIK3CAm, </a:t>
            </a:r>
            <a:r>
              <a:rPr kumimoji="0" lang="en-GB" sz="900" b="0" i="0" u="none" strike="noStrike" kern="1200" cap="none" spc="0" normalizeH="0" baseline="0" noProof="0" dirty="0">
                <a:ln>
                  <a:noFill/>
                </a:ln>
                <a:solidFill>
                  <a:srgbClr val="000000"/>
                </a:solidFill>
                <a:effectLst/>
                <a:uLnTx/>
                <a:uFillTx/>
                <a:latin typeface="Arial" panose="020B0604020202020204"/>
                <a:ea typeface="+mn-ea"/>
                <a:cs typeface="+mn-cs"/>
              </a:rPr>
              <a:t>phosphatidylinositol 3-kinase catalytic subunit alpha mutation.</a:t>
            </a:r>
            <a:endParaRPr kumimoji="0" lang="en-US" sz="900" b="0" i="0" u="none" strike="noStrike" kern="1200" cap="none" spc="0" normalizeH="0" baseline="0" noProof="0" dirty="0">
              <a:ln>
                <a:noFill/>
              </a:ln>
              <a:solidFill>
                <a:prstClr val="black"/>
              </a:solidFill>
              <a:effectLst/>
              <a:uLnTx/>
              <a:uFillTx/>
              <a:latin typeface="Arial" panose="020B0604020202020204"/>
              <a:ea typeface="ＭＳ Ｐゴシック" pitchFamily="34" charset="-128"/>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000000"/>
                </a:solidFill>
                <a:effectLst/>
                <a:uLnTx/>
                <a:uFillTx/>
                <a:latin typeface="Arial" panose="020B0604020202020204"/>
                <a:ea typeface="ＭＳ Ｐゴシック" pitchFamily="34" charset="-128"/>
                <a:cs typeface="Lucida Sans Unicode"/>
              </a:rPr>
              <a:t>1. Swain S, et al. SABCS 2023. PO2-19-09.</a:t>
            </a:r>
            <a:endParaRPr kumimoji="0" lang="en-GB" sz="9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 name="CasellaDiTesto 22">
            <a:extLst>
              <a:ext uri="{FF2B5EF4-FFF2-40B4-BE49-F238E27FC236}">
                <a16:creationId xmlns:a16="http://schemas.microsoft.com/office/drawing/2014/main" id="{E09824AC-280B-4E9E-B849-76D0EA1DA731}"/>
              </a:ext>
            </a:extLst>
          </p:cNvPr>
          <p:cNvSpPr txBox="1"/>
          <p:nvPr/>
        </p:nvSpPr>
        <p:spPr>
          <a:xfrm>
            <a:off x="5112324" y="451548"/>
            <a:ext cx="2484398"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it-IT" sz="3600" b="0" i="0" u="none" strike="noStrike" kern="1200" cap="none" spc="0" normalizeH="0" baseline="0" noProof="0" dirty="0">
                <a:ln>
                  <a:noFill/>
                </a:ln>
                <a:solidFill>
                  <a:prstClr val="black"/>
                </a:solidFill>
                <a:effectLst/>
                <a:uLnTx/>
                <a:uFillTx/>
                <a:latin typeface="Arial" panose="020B0604020202020204"/>
                <a:ea typeface="+mn-ea"/>
                <a:cs typeface="+mn-cs"/>
              </a:rPr>
              <a:t>INAVO 122</a:t>
            </a:r>
          </a:p>
        </p:txBody>
      </p:sp>
    </p:spTree>
    <p:extLst>
      <p:ext uri="{BB962C8B-B14F-4D97-AF65-F5344CB8AC3E}">
        <p14:creationId xmlns:p14="http://schemas.microsoft.com/office/powerpoint/2010/main" val="38119313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1350D-F18F-50A6-3153-CA784130D48B}"/>
              </a:ext>
            </a:extLst>
          </p:cNvPr>
          <p:cNvSpPr>
            <a:spLocks noGrp="1"/>
          </p:cNvSpPr>
          <p:nvPr>
            <p:ph type="title"/>
          </p:nvPr>
        </p:nvSpPr>
        <p:spPr/>
        <p:txBody>
          <a:bodyPr/>
          <a:lstStyle/>
          <a:p>
            <a:r>
              <a:rPr lang="en-GB" b="0" dirty="0"/>
              <a:t>                                              </a:t>
            </a:r>
          </a:p>
        </p:txBody>
      </p:sp>
      <p:sp>
        <p:nvSpPr>
          <p:cNvPr id="3" name="Footer Placeholder 2">
            <a:extLst>
              <a:ext uri="{FF2B5EF4-FFF2-40B4-BE49-F238E27FC236}">
                <a16:creationId xmlns:a16="http://schemas.microsoft.com/office/drawing/2014/main" id="{0D26CCA1-B7A9-A79B-FA26-0FD25208C211}"/>
              </a:ext>
            </a:extLst>
          </p:cNvPr>
          <p:cNvSpPr>
            <a:spLocks noGrp="1"/>
          </p:cNvSpPr>
          <p:nvPr>
            <p:ph type="ftr" sz="quarter" idx="10"/>
          </p:nvPr>
        </p:nvSpPr>
        <p:spPr>
          <a:xfrm>
            <a:off x="-2" y="5673149"/>
            <a:ext cx="10277858" cy="1052555"/>
          </a:xfr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30000" noProof="0" dirty="0">
              <a:ln>
                <a:noFill/>
              </a:ln>
              <a:solidFill>
                <a:prstClr val="black"/>
              </a:solidFill>
              <a:effectLst/>
              <a:uLnTx/>
              <a:uFillTx/>
              <a:latin typeface="Arial" panose="020B0604020202020204"/>
              <a:ea typeface="ＭＳ Ｐゴシック" pitchFamily="34"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30000" noProof="0" dirty="0">
              <a:ln>
                <a:noFill/>
              </a:ln>
              <a:solidFill>
                <a:prstClr val="black"/>
              </a:solidFill>
              <a:effectLst/>
              <a:uLnTx/>
              <a:uFillTx/>
              <a:latin typeface="Arial" panose="020B0604020202020204"/>
              <a:ea typeface="ＭＳ Ｐゴシック" pitchFamily="34"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30000" noProof="0" dirty="0">
              <a:ln>
                <a:noFill/>
              </a:ln>
              <a:solidFill>
                <a:prstClr val="black"/>
              </a:solidFill>
              <a:effectLst/>
              <a:uLnTx/>
              <a:uFillTx/>
              <a:latin typeface="Arial" panose="020B0604020202020204"/>
              <a:ea typeface="ＭＳ Ｐゴシック" pitchFamily="34"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30000" noProof="0" dirty="0">
              <a:ln>
                <a:noFill/>
              </a:ln>
              <a:solidFill>
                <a:prstClr val="black"/>
              </a:solidFill>
              <a:effectLst/>
              <a:uLnTx/>
              <a:uFillTx/>
              <a:latin typeface="Arial" panose="020B0604020202020204"/>
              <a:ea typeface="ＭＳ Ｐゴシック" pitchFamily="34"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30000" noProof="0" dirty="0">
                <a:ln>
                  <a:noFill/>
                </a:ln>
                <a:solidFill>
                  <a:prstClr val="black"/>
                </a:solidFill>
                <a:effectLst/>
                <a:uLnTx/>
                <a:uFillTx/>
                <a:latin typeface="Arial" panose="020B0604020202020204"/>
                <a:ea typeface="+mn-ea"/>
                <a:cs typeface="+mn-cs"/>
              </a:rPr>
              <a:t>a</a:t>
            </a:r>
            <a:r>
              <a:rPr kumimoji="0" lang="fr-FR" sz="800" b="0" i="0" u="none" strike="noStrike" kern="1200" cap="none" spc="0" normalizeH="0" baseline="0" noProof="0" dirty="0">
                <a:ln>
                  <a:noFill/>
                </a:ln>
                <a:solidFill>
                  <a:prstClr val="black"/>
                </a:solidFill>
                <a:effectLst/>
                <a:uLnTx/>
                <a:uFillTx/>
                <a:latin typeface="Arial" panose="020B0604020202020204"/>
                <a:ea typeface="+mn-ea"/>
                <a:cs typeface="+mn-cs"/>
              </a:rPr>
              <a:t> 4 </a:t>
            </a:r>
            <a:r>
              <a:rPr kumimoji="0" lang="fr-FR" sz="800" b="0" i="0" u="none" strike="noStrike" kern="1200" cap="none" spc="0" normalizeH="0" baseline="0" noProof="0" dirty="0" err="1">
                <a:ln>
                  <a:noFill/>
                </a:ln>
                <a:solidFill>
                  <a:prstClr val="black"/>
                </a:solidFill>
                <a:effectLst/>
                <a:uLnTx/>
                <a:uFillTx/>
                <a:latin typeface="Arial" panose="020B0604020202020204"/>
                <a:ea typeface="+mn-ea"/>
                <a:cs typeface="+mn-cs"/>
              </a:rPr>
              <a:t>docetaxel</a:t>
            </a:r>
            <a:r>
              <a:rPr kumimoji="0" lang="fr-FR" sz="800" b="0" i="0" u="none" strike="noStrike" kern="1200" cap="none" spc="0" normalizeH="0" baseline="0" noProof="0" dirty="0">
                <a:ln>
                  <a:noFill/>
                </a:ln>
                <a:solidFill>
                  <a:prstClr val="black"/>
                </a:solidFill>
                <a:effectLst/>
                <a:uLnTx/>
                <a:uFillTx/>
                <a:latin typeface="Arial" panose="020B0604020202020204"/>
                <a:ea typeface="+mn-ea"/>
                <a:cs typeface="+mn-cs"/>
              </a:rPr>
              <a:t> infusions or 12 paclitaxel infusions. </a:t>
            </a:r>
            <a:r>
              <a:rPr kumimoji="0" lang="en-US" sz="800" b="0" i="0" u="none" strike="noStrike" kern="1200" cap="none" spc="0" normalizeH="0" baseline="30000" noProof="0" dirty="0">
                <a:ln>
                  <a:noFill/>
                </a:ln>
                <a:solidFill>
                  <a:prstClr val="black"/>
                </a:solidFill>
                <a:effectLst/>
                <a:uLnTx/>
                <a:uFillTx/>
                <a:latin typeface="Arial" panose="020B0604020202020204"/>
                <a:ea typeface="ＭＳ Ｐゴシック" pitchFamily="34" charset="-128"/>
                <a:cs typeface="+mn-cs"/>
              </a:rPr>
              <a:t>b</a:t>
            </a:r>
            <a:r>
              <a:rPr kumimoji="0" lang="en-US" sz="800" b="0" i="0" u="none" strike="noStrike" kern="1200" cap="none" spc="0" normalizeH="0" baseline="0" noProof="0" dirty="0">
                <a:ln>
                  <a:noFill/>
                </a:ln>
                <a:solidFill>
                  <a:prstClr val="black"/>
                </a:solidFill>
                <a:effectLst/>
                <a:uLnTx/>
                <a:uFillTx/>
                <a:latin typeface="Arial" panose="020B0604020202020204"/>
                <a:ea typeface="ＭＳ Ｐゴシック" pitchFamily="34" charset="-128"/>
                <a:cs typeface="+mn-cs"/>
              </a:rPr>
              <a:t> Estimated enrollment. </a:t>
            </a:r>
            <a:r>
              <a:rPr kumimoji="0" lang="en-US" sz="800" b="0" i="0" u="none" strike="noStrike" kern="1200" cap="none" spc="0" normalizeH="0" baseline="30000" noProof="0" dirty="0">
                <a:ln>
                  <a:noFill/>
                </a:ln>
                <a:solidFill>
                  <a:prstClr val="black"/>
                </a:solidFill>
                <a:effectLst/>
                <a:uLnTx/>
                <a:uFillTx/>
                <a:latin typeface="Arial" panose="020B0604020202020204"/>
                <a:ea typeface="ＭＳ Ｐゴシック" pitchFamily="34" charset="-128"/>
                <a:cs typeface="+mn-cs"/>
              </a:rPr>
              <a:t>c</a:t>
            </a:r>
            <a:r>
              <a:rPr kumimoji="0" lang="en-US" sz="800" b="0" i="0" u="none" strike="noStrike" kern="1200" cap="none" spc="0" normalizeH="0" baseline="0" noProof="0" dirty="0">
                <a:ln>
                  <a:noFill/>
                </a:ln>
                <a:solidFill>
                  <a:prstClr val="black"/>
                </a:solidFill>
                <a:effectLst/>
                <a:uLnTx/>
                <a:uFillTx/>
                <a:latin typeface="Arial" panose="020B0604020202020204"/>
                <a:ea typeface="ＭＳ Ｐゴシック" pitchFamily="34" charset="-128"/>
                <a:cs typeface="+mn-cs"/>
              </a:rPr>
              <a:t> </a:t>
            </a:r>
            <a:r>
              <a:rPr kumimoji="0" lang="en-US" sz="800" b="0" i="0" u="none" strike="noStrike" kern="1200" cap="none" spc="0" normalizeH="0" baseline="0" noProof="0" dirty="0" err="1">
                <a:ln>
                  <a:noFill/>
                </a:ln>
                <a:solidFill>
                  <a:prstClr val="black"/>
                </a:solidFill>
                <a:effectLst/>
                <a:uLnTx/>
                <a:uFillTx/>
                <a:latin typeface="Arial" panose="020B0604020202020204"/>
                <a:ea typeface="ＭＳ Ｐゴシック" pitchFamily="34" charset="-128"/>
                <a:cs typeface="+mn-cs"/>
              </a:rPr>
              <a:t>Giredestrant</a:t>
            </a:r>
            <a:r>
              <a:rPr kumimoji="0" lang="en-US" sz="800" b="0" i="0" u="none" strike="noStrike" kern="1200" cap="none" spc="0" normalizeH="0" baseline="0" noProof="0" dirty="0">
                <a:ln>
                  <a:noFill/>
                </a:ln>
                <a:solidFill>
                  <a:prstClr val="black"/>
                </a:solidFill>
                <a:effectLst/>
                <a:uLnTx/>
                <a:uFillTx/>
                <a:latin typeface="Arial" panose="020B0604020202020204"/>
                <a:ea typeface="ＭＳ Ｐゴシック" pitchFamily="34" charset="-128"/>
                <a:cs typeface="+mn-cs"/>
              </a:rPr>
              <a:t> is administered at a dose of 30 mg taken orally </a:t>
            </a:r>
            <a:r>
              <a:rPr kumimoji="0" lang="en-US" sz="800" b="0" i="0" u="none" strike="noStrike" kern="1200" cap="none" spc="0" normalizeH="0" baseline="0" noProof="0" dirty="0">
                <a:ln>
                  <a:noFill/>
                </a:ln>
                <a:solidFill>
                  <a:prstClr val="black"/>
                </a:solidFill>
                <a:effectLst/>
                <a:uLnTx/>
                <a:uFillTx/>
                <a:latin typeface="Arial" panose="020B0604020202020204"/>
                <a:ea typeface="+mn-ea"/>
                <a:cs typeface="+mn-cs"/>
              </a:rPr>
              <a:t>once daily on days 1 to 21 of 21-day cycles. PH FDC SC is administered once every 3 weeks at a fixed non-weight-based dose.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black"/>
              </a:solidFill>
              <a:effectLst/>
              <a:uLnTx/>
              <a:uFillTx/>
              <a:latin typeface="Arial" panose="020B0604020202020204"/>
              <a:ea typeface="ＭＳ Ｐゴシック" pitchFamily="34" charset="-128"/>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a:ea typeface="ＭＳ Ｐゴシック" pitchFamily="34" charset="-128"/>
                <a:cs typeface="Arial" panose="020B0604020202020204" pitchFamily="34" charset="0"/>
              </a:rPr>
              <a:t>1L, first line</a:t>
            </a:r>
            <a:r>
              <a:rPr kumimoji="0" lang="en-GB" sz="800" b="0" i="0" u="none" strike="noStrike" kern="1200" cap="none" spc="0" normalizeH="0" baseline="0" noProof="0" dirty="0">
                <a:ln>
                  <a:noFill/>
                </a:ln>
                <a:solidFill>
                  <a:prstClr val="black"/>
                </a:solidFill>
                <a:effectLst/>
                <a:uLnTx/>
                <a:uFillTx/>
                <a:latin typeface="Arial" panose="020B0604020202020204"/>
                <a:ea typeface="+mn-ea"/>
                <a:cs typeface="+mn-cs"/>
              </a:rPr>
              <a:t>; CBR, clinical benefit rate; </a:t>
            </a:r>
            <a:r>
              <a:rPr kumimoji="0" lang="en-GB" sz="800" b="0" i="0" u="none" strike="noStrike" kern="1200" cap="none" spc="0" normalizeH="0" baseline="0" noProof="0" dirty="0" err="1">
                <a:ln>
                  <a:noFill/>
                </a:ln>
                <a:solidFill>
                  <a:prstClr val="black"/>
                </a:solidFill>
                <a:effectLst/>
                <a:uLnTx/>
                <a:uFillTx/>
                <a:latin typeface="Arial" panose="020B0604020202020204"/>
                <a:ea typeface="+mn-ea"/>
                <a:cs typeface="+mn-cs"/>
              </a:rPr>
              <a:t>DoR</a:t>
            </a:r>
            <a:r>
              <a:rPr kumimoji="0" lang="en-GB" sz="800" b="0" i="0" u="none" strike="noStrike" kern="1200" cap="none" spc="0" normalizeH="0" baseline="0" noProof="0" dirty="0">
                <a:ln>
                  <a:noFill/>
                </a:ln>
                <a:solidFill>
                  <a:prstClr val="black"/>
                </a:solidFill>
                <a:effectLst/>
                <a:uLnTx/>
                <a:uFillTx/>
                <a:latin typeface="Arial" panose="020B0604020202020204"/>
                <a:ea typeface="+mn-ea"/>
                <a:cs typeface="+mn-cs"/>
              </a:rPr>
              <a:t>, duration of response; </a:t>
            </a:r>
            <a:r>
              <a:rPr kumimoji="0" lang="en-GB" sz="800" b="0" i="0" u="none" strike="noStrike" kern="1200" cap="none" spc="0" normalizeH="0" baseline="0" noProof="0" dirty="0">
                <a:ln>
                  <a:noFill/>
                </a:ln>
                <a:solidFill>
                  <a:srgbClr val="000000"/>
                </a:solidFill>
                <a:effectLst/>
                <a:uLnTx/>
                <a:uFillTx/>
                <a:latin typeface="Arial" panose="020B0604020202020204"/>
                <a:ea typeface="ＭＳ Ｐゴシック" pitchFamily="34" charset="-128"/>
                <a:cs typeface="Lucida Sans Unicode"/>
              </a:rPr>
              <a:t>ER, oestrogen receptor; </a:t>
            </a:r>
            <a:r>
              <a:rPr kumimoji="0" lang="en-US" sz="800" b="0" i="0" u="none" strike="noStrike" kern="1200" cap="none" spc="0" normalizeH="0" baseline="0" noProof="0" dirty="0">
                <a:ln>
                  <a:noFill/>
                </a:ln>
                <a:solidFill>
                  <a:prstClr val="black"/>
                </a:solidFill>
                <a:effectLst/>
                <a:uLnTx/>
                <a:uFillTx/>
                <a:latin typeface="Arial" panose="020B0604020202020204"/>
                <a:ea typeface="ＭＳ Ｐゴシック" pitchFamily="34" charset="-128"/>
                <a:cs typeface="Arial" panose="020B0604020202020204" pitchFamily="34" charset="0"/>
              </a:rPr>
              <a:t>HER2, human epidermal growth factor receptor 2; MBC, metastatic breast cancer; ORR, overall response rate; OS, overall survival; </a:t>
            </a: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Calibri"/>
              </a:rPr>
              <a:t>PH FDC SC, </a:t>
            </a:r>
            <a:r>
              <a:rPr kumimoji="0" lang="en-US" sz="800" b="0" i="0" u="none" strike="noStrike" kern="1200" cap="none" spc="0" normalizeH="0" baseline="0" noProof="0" dirty="0">
                <a:ln>
                  <a:noFill/>
                </a:ln>
                <a:solidFill>
                  <a:srgbClr val="000000"/>
                </a:solidFill>
                <a:effectLst/>
                <a:uLnTx/>
                <a:uFillTx/>
                <a:latin typeface="Arial" panose="020B0604020202020204"/>
                <a:ea typeface="+mn-ea"/>
                <a:cs typeface="Calibri"/>
              </a:rPr>
              <a:t>f</a:t>
            </a:r>
            <a:r>
              <a:rPr kumimoji="0" lang="en-US" sz="800" b="0" i="0" u="none" strike="noStrike" kern="1200" cap="none" spc="0" normalizeH="0" baseline="0" noProof="0" dirty="0">
                <a:ln>
                  <a:noFill/>
                </a:ln>
                <a:solidFill>
                  <a:srgbClr val="000000"/>
                </a:solidFill>
                <a:effectLst/>
                <a:uLnTx/>
                <a:uFillTx/>
                <a:latin typeface="Arial" panose="020B0604020202020204"/>
                <a:ea typeface="+mn-ea"/>
                <a:cs typeface="+mn-cs"/>
              </a:rPr>
              <a:t>ixed-dose combination of </a:t>
            </a:r>
            <a:r>
              <a:rPr kumimoji="0" lang="en-US" sz="800" b="0" i="0" u="none" strike="noStrike" kern="1200" cap="none" spc="0" normalizeH="0" baseline="0" noProof="0" dirty="0" err="1">
                <a:ln>
                  <a:noFill/>
                </a:ln>
                <a:solidFill>
                  <a:srgbClr val="000000"/>
                </a:solidFill>
                <a:effectLst/>
                <a:uLnTx/>
                <a:uFillTx/>
                <a:latin typeface="Arial" panose="020B0604020202020204"/>
                <a:ea typeface="+mn-ea"/>
                <a:cs typeface="+mn-cs"/>
              </a:rPr>
              <a:t>pertuzumab</a:t>
            </a:r>
            <a:r>
              <a:rPr kumimoji="0" lang="en-US" sz="800" b="0" i="0" u="none" strike="noStrike" kern="1200" cap="none" spc="0" normalizeH="0" baseline="0" noProof="0" dirty="0">
                <a:ln>
                  <a:noFill/>
                </a:ln>
                <a:solidFill>
                  <a:srgbClr val="000000"/>
                </a:solidFill>
                <a:effectLst/>
                <a:uLnTx/>
                <a:uFillTx/>
                <a:latin typeface="Arial" panose="020B0604020202020204"/>
                <a:ea typeface="+mn-ea"/>
                <a:cs typeface="+mn-cs"/>
              </a:rPr>
              <a:t> and trastuzumab for subcutaneous injection; </a:t>
            </a:r>
            <a:r>
              <a:rPr kumimoji="0" lang="en-US" sz="800" b="0" i="0" u="none" strike="noStrike" kern="1200" cap="none" spc="0" normalizeH="0" baseline="0" noProof="0" dirty="0">
                <a:ln>
                  <a:noFill/>
                </a:ln>
                <a:solidFill>
                  <a:prstClr val="black"/>
                </a:solidFill>
                <a:effectLst/>
                <a:uLnTx/>
                <a:uFillTx/>
                <a:latin typeface="Arial" panose="020B0604020202020204"/>
                <a:ea typeface="ＭＳ Ｐゴシック" pitchFamily="34" charset="-128"/>
                <a:cs typeface="Arial" panose="020B0604020202020204" pitchFamily="34" charset="0"/>
              </a:rPr>
              <a:t>PFS, progression-free survival</a:t>
            </a: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a:t>
            </a:r>
            <a:endParaRPr kumimoji="0" lang="en-US" sz="800" b="0" i="0" u="none" strike="noStrike" kern="1200" cap="none" spc="0" normalizeH="0" baseline="0" noProof="0" dirty="0">
              <a:ln>
                <a:noFill/>
              </a:ln>
              <a:solidFill>
                <a:prstClr val="black"/>
              </a:solidFill>
              <a:effectLst/>
              <a:uLnTx/>
              <a:uFillTx/>
              <a:latin typeface="Arial" panose="020B0604020202020204"/>
              <a:ea typeface="ＭＳ Ｐゴシック" pitchFamily="34" charset="-128"/>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ＭＳ Ｐゴシック" pitchFamily="34" charset="-128"/>
                <a:cs typeface="Lucida Sans Unicode"/>
              </a:rPr>
              <a:t>ClinicalTrials.gov. NCT05296798</a:t>
            </a:r>
            <a:endParaRPr kumimoji="0" lang="en-US"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 name="Google Shape;1304;p366">
            <a:extLst>
              <a:ext uri="{FF2B5EF4-FFF2-40B4-BE49-F238E27FC236}">
                <a16:creationId xmlns:a16="http://schemas.microsoft.com/office/drawing/2014/main" id="{B003A3B5-0214-D933-00F1-E8233798E94D}"/>
              </a:ext>
            </a:extLst>
          </p:cNvPr>
          <p:cNvSpPr/>
          <p:nvPr/>
        </p:nvSpPr>
        <p:spPr>
          <a:xfrm>
            <a:off x="1202289" y="2688220"/>
            <a:ext cx="2215995" cy="2696758"/>
          </a:xfrm>
          <a:prstGeom prst="roundRect">
            <a:avLst>
              <a:gd name="adj" fmla="val 4757"/>
            </a:avLst>
          </a:prstGeom>
          <a:solidFill>
            <a:srgbClr val="C0E6FB"/>
          </a:solidFill>
          <a:ln>
            <a:noFill/>
          </a:ln>
          <a:effectLst/>
        </p:spPr>
        <p:txBody>
          <a:bodyPr spcFirstLastPara="1" wrap="square" lIns="91425" tIns="288000" rIns="91425" bIns="45700" anchor="t" anchorCtr="0">
            <a:noAutofit/>
          </a:bodyPr>
          <a:lstStyle/>
          <a:p>
            <a:pPr marL="180000" marR="0" lvl="0" indent="-180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Previous</a:t>
            </a:r>
            <a:r>
              <a:rPr kumimoji="0" lang="en-US" sz="1600" b="0" i="0" u="none" strike="noStrike" kern="1200" cap="none" spc="0" normalizeH="0" baseline="0" noProof="0" dirty="0" err="1">
                <a:ln>
                  <a:noFill/>
                </a:ln>
                <a:solidFill>
                  <a:srgbClr val="000000"/>
                </a:solidFill>
                <a:effectLst/>
                <a:uLnTx/>
                <a:uFillTx/>
                <a:latin typeface="Arial" panose="020B0604020202020204"/>
                <a:ea typeface="+mn-ea"/>
                <a:cs typeface="+mn-cs"/>
              </a:rPr>
              <a:t>ly</a:t>
            </a: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 untreated in the MBC setting</a:t>
            </a:r>
          </a:p>
          <a:p>
            <a:pPr marL="180000" marR="0" lvl="0" indent="-1800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rPr>
              <a:t>Completed induction therapy: </a:t>
            </a:r>
            <a:r>
              <a:rPr kumimoji="0" lang="en-US" sz="1600" b="0" i="0" u="none" strike="noStrike" kern="1200" cap="none" spc="0" normalizeH="0" baseline="0" noProof="0" dirty="0">
                <a:ln>
                  <a:noFill/>
                </a:ln>
                <a:solidFill>
                  <a:prstClr val="black"/>
                </a:solidFill>
                <a:effectLst/>
                <a:uLnTx/>
                <a:uFillTx/>
                <a:latin typeface="Arial" panose="020B0604020202020204"/>
                <a:ea typeface="+mn-ea"/>
                <a:cs typeface="Arial" panose="020B0604020202020204" pitchFamily="34" charset="0"/>
              </a:rPr>
              <a:t>4-8 cycles of </a:t>
            </a:r>
            <a:r>
              <a:rPr kumimoji="0" lang="en-GB" sz="1600" b="0" i="0" u="none" strike="noStrike" kern="1200" cap="none" spc="-50" normalizeH="0" baseline="0" noProof="0" dirty="0">
                <a:ln>
                  <a:noFill/>
                </a:ln>
                <a:solidFill>
                  <a:srgbClr val="000000"/>
                </a:solidFill>
                <a:effectLst/>
                <a:uLnTx/>
                <a:uFillTx/>
                <a:latin typeface="Arial" panose="020B0604020202020204" pitchFamily="34" charset="0"/>
                <a:ea typeface="+mn-ea"/>
                <a:cs typeface="+mn-cs"/>
              </a:rPr>
              <a:t>PH FDC SC</a:t>
            </a:r>
            <a:r>
              <a:rPr kumimoji="0" lang="en-US" sz="1600" b="0" i="0" u="none" strike="noStrike" kern="1200" cap="none" spc="0" normalizeH="0" baseline="0" noProof="0" dirty="0">
                <a:ln>
                  <a:noFill/>
                </a:ln>
                <a:solidFill>
                  <a:prstClr val="black"/>
                </a:solidFill>
                <a:effectLst/>
                <a:uLnTx/>
                <a:uFillTx/>
                <a:latin typeface="Arial" panose="020B0604020202020204"/>
                <a:ea typeface="+mn-ea"/>
                <a:cs typeface="Arial" panose="020B0604020202020204" pitchFamily="34" charset="0"/>
              </a:rPr>
              <a:t> plus </a:t>
            </a:r>
            <a:r>
              <a:rPr kumimoji="0" lang="en-US" sz="1600" b="0" i="0" u="none" strike="noStrike" kern="1200" cap="none" spc="0" normalizeH="0" baseline="0" noProof="0" dirty="0" err="1">
                <a:ln>
                  <a:noFill/>
                </a:ln>
                <a:solidFill>
                  <a:prstClr val="black"/>
                </a:solidFill>
                <a:effectLst/>
                <a:uLnTx/>
                <a:uFillTx/>
                <a:latin typeface="Arial" panose="020B0604020202020204"/>
                <a:ea typeface="+mn-ea"/>
                <a:cs typeface="Arial" panose="020B0604020202020204" pitchFamily="34" charset="0"/>
              </a:rPr>
              <a:t>taxane</a:t>
            </a:r>
            <a:r>
              <a:rPr kumimoji="0" lang="en-US" sz="1600" b="0" i="0" u="none" strike="noStrike" kern="1200" cap="none" spc="0" normalizeH="0" baseline="30000" noProof="0" dirty="0" err="1">
                <a:ln>
                  <a:noFill/>
                </a:ln>
                <a:solidFill>
                  <a:prstClr val="black"/>
                </a:solidFill>
                <a:effectLst/>
                <a:uLnTx/>
                <a:uFillTx/>
                <a:latin typeface="Arial" panose="020B0604020202020204"/>
                <a:ea typeface="+mn-ea"/>
                <a:cs typeface="Arial" panose="020B0604020202020204" pitchFamily="34" charset="0"/>
              </a:rPr>
              <a:t>a</a:t>
            </a:r>
            <a:endParaRPr kumimoji="0" lang="en-US" sz="1600" b="0" i="0" u="none" strike="noStrike" kern="1200" cap="none" spc="0" normalizeH="0" baseline="30000" noProof="0" dirty="0">
              <a:ln>
                <a:noFill/>
              </a:ln>
              <a:solidFill>
                <a:prstClr val="black"/>
              </a:solidFill>
              <a:effectLst/>
              <a:uLnTx/>
              <a:uFillTx/>
              <a:latin typeface="Arial" panose="020B0604020202020204"/>
              <a:ea typeface="+mn-ea"/>
              <a:cs typeface="Arial" panose="020B0604020202020204" pitchFamily="34" charset="0"/>
            </a:endParaRPr>
          </a:p>
          <a:p>
            <a:pPr marL="180000" marR="0" lvl="0" indent="-1800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6" name="TextBox 5">
            <a:extLst>
              <a:ext uri="{FF2B5EF4-FFF2-40B4-BE49-F238E27FC236}">
                <a16:creationId xmlns:a16="http://schemas.microsoft.com/office/drawing/2014/main" id="{47D88708-2C57-83CD-87EE-F57CC1CB3D45}"/>
              </a:ext>
            </a:extLst>
          </p:cNvPr>
          <p:cNvSpPr txBox="1"/>
          <p:nvPr/>
        </p:nvSpPr>
        <p:spPr>
          <a:xfrm>
            <a:off x="1213070" y="2097089"/>
            <a:ext cx="2222885" cy="830997"/>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1L ER+/HER2+ locally advanced or MBC</a:t>
            </a:r>
            <a:endParaRPr kumimoji="0" lang="en-US" sz="1600" b="1" i="0" u="none" strike="noStrike" kern="1200" cap="none" spc="0" normalizeH="0" baseline="30000" noProof="0" dirty="0">
              <a:ln>
                <a:noFill/>
              </a:ln>
              <a:solidFill>
                <a:prstClr val="white"/>
              </a:solidFill>
              <a:effectLst/>
              <a:uLnTx/>
              <a:uFillTx/>
              <a:latin typeface="Arial" panose="020B0604020202020204" pitchFamily="34" charset="0"/>
              <a:ea typeface="+mn-ea"/>
              <a:cs typeface="+mn-cs"/>
            </a:endParaRPr>
          </a:p>
        </p:txBody>
      </p:sp>
      <p:grpSp>
        <p:nvGrpSpPr>
          <p:cNvPr id="7" name="Group 6">
            <a:extLst>
              <a:ext uri="{FF2B5EF4-FFF2-40B4-BE49-F238E27FC236}">
                <a16:creationId xmlns:a16="http://schemas.microsoft.com/office/drawing/2014/main" id="{3E8DA3C4-2A9C-9374-1F93-2508654B9F2B}"/>
              </a:ext>
            </a:extLst>
          </p:cNvPr>
          <p:cNvGrpSpPr/>
          <p:nvPr/>
        </p:nvGrpSpPr>
        <p:grpSpPr>
          <a:xfrm>
            <a:off x="3721433" y="3423431"/>
            <a:ext cx="877824" cy="676656"/>
            <a:chOff x="3758184" y="1737360"/>
            <a:chExt cx="877824" cy="676656"/>
          </a:xfrm>
        </p:grpSpPr>
        <p:sp>
          <p:nvSpPr>
            <p:cNvPr id="8" name="Oval 7">
              <a:extLst>
                <a:ext uri="{FF2B5EF4-FFF2-40B4-BE49-F238E27FC236}">
                  <a16:creationId xmlns:a16="http://schemas.microsoft.com/office/drawing/2014/main" id="{AE5B3F28-A16D-A335-6BC1-29AC96B19C95}"/>
                </a:ext>
              </a:extLst>
            </p:cNvPr>
            <p:cNvSpPr/>
            <p:nvPr/>
          </p:nvSpPr>
          <p:spPr>
            <a:xfrm>
              <a:off x="3858768" y="1737360"/>
              <a:ext cx="676656" cy="676656"/>
            </a:xfrm>
            <a:prstGeom prst="ellipse">
              <a:avLst/>
            </a:prstGeom>
            <a:solidFill>
              <a:srgbClr val="002060"/>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 name="TextBox 8">
              <a:extLst>
                <a:ext uri="{FF2B5EF4-FFF2-40B4-BE49-F238E27FC236}">
                  <a16:creationId xmlns:a16="http://schemas.microsoft.com/office/drawing/2014/main" id="{C93437CB-2CD1-A0FF-745F-B4C202E50F6B}"/>
                </a:ext>
              </a:extLst>
            </p:cNvPr>
            <p:cNvSpPr txBox="1"/>
            <p:nvPr/>
          </p:nvSpPr>
          <p:spPr>
            <a:xfrm>
              <a:off x="3758184" y="1810713"/>
              <a:ext cx="877824" cy="5539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1:1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N=922</a:t>
              </a:r>
              <a:r>
                <a:rPr kumimoji="0" lang="en-US" sz="1100" b="0" i="0" u="none" strike="noStrike" kern="1200" cap="none" spc="0" normalizeH="0" baseline="30000" noProof="0" dirty="0">
                  <a:ln>
                    <a:noFill/>
                  </a:ln>
                  <a:solidFill>
                    <a:srgbClr val="FFFFFF"/>
                  </a:solidFill>
                  <a:effectLst/>
                  <a:uLnTx/>
                  <a:uFillTx/>
                  <a:latin typeface="Arial" panose="020B0604020202020204" pitchFamily="34" charset="0"/>
                  <a:ea typeface="+mn-ea"/>
                  <a:cs typeface="+mn-cs"/>
                </a:rPr>
                <a:t>b</a:t>
              </a:r>
            </a:p>
          </p:txBody>
        </p:sp>
      </p:grpSp>
      <p:sp>
        <p:nvSpPr>
          <p:cNvPr id="10" name="Google Shape;1304;p366">
            <a:extLst>
              <a:ext uri="{FF2B5EF4-FFF2-40B4-BE49-F238E27FC236}">
                <a16:creationId xmlns:a16="http://schemas.microsoft.com/office/drawing/2014/main" id="{F39CB6EC-9FDB-0021-3E1C-3ACAAFEBABC6}"/>
              </a:ext>
            </a:extLst>
          </p:cNvPr>
          <p:cNvSpPr/>
          <p:nvPr/>
        </p:nvSpPr>
        <p:spPr>
          <a:xfrm>
            <a:off x="4863493" y="2083511"/>
            <a:ext cx="3236060" cy="1010487"/>
          </a:xfrm>
          <a:prstGeom prst="roundRect">
            <a:avLst>
              <a:gd name="adj" fmla="val 4757"/>
            </a:avLst>
          </a:prstGeom>
          <a:solidFill>
            <a:srgbClr val="ADEFDC">
              <a:alpha val="70000"/>
            </a:srgbClr>
          </a:solidFill>
          <a:ln>
            <a:noFill/>
          </a:ln>
          <a:effectLst/>
        </p:spPr>
        <p:txBody>
          <a:bodyPr spcFirstLastPara="1" wrap="square" lIns="91425" tIns="90000" rIns="91425" bIns="45700" anchor="ctr" anchorCtr="0">
            <a:noAutofit/>
          </a:bodyPr>
          <a:lstStyle/>
          <a:p>
            <a:pPr marL="0" marR="0" lvl="0" indent="0" algn="ctr" defTabSz="457200" rtl="0" eaLnBrk="1" fontAlgn="auto" latinLnBrk="0" hangingPunct="1">
              <a:lnSpc>
                <a:spcPct val="100000"/>
              </a:lnSpc>
              <a:spcBef>
                <a:spcPts val="0"/>
              </a:spcBef>
              <a:spcAft>
                <a:spcPts val="600"/>
              </a:spcAft>
              <a:buClrTx/>
              <a:buSzTx/>
              <a:buFontTx/>
              <a:buNone/>
              <a:tabLst/>
              <a:defRPr/>
            </a:pPr>
            <a:r>
              <a:rPr kumimoji="0" lang="en-US" sz="1600" b="1" i="0" u="none" strike="noStrike" kern="1200" cap="none" spc="0" normalizeH="0" baseline="0" noProof="0" dirty="0" err="1">
                <a:ln>
                  <a:noFill/>
                </a:ln>
                <a:solidFill>
                  <a:srgbClr val="141414"/>
                </a:solidFill>
                <a:effectLst/>
                <a:uLnTx/>
                <a:uFillTx/>
                <a:latin typeface="Arial" panose="020B0604020202020204" pitchFamily="34" charset="0"/>
                <a:ea typeface="+mn-ea"/>
                <a:cs typeface="+mn-cs"/>
              </a:rPr>
              <a:t>Giredestrant</a:t>
            </a:r>
            <a:r>
              <a:rPr kumimoji="0" lang="en-US" sz="1600" b="1"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 + PH FDC </a:t>
            </a:r>
            <a:r>
              <a:rPr kumimoji="0" lang="en-US" sz="1600" b="1" i="0" u="none" strike="noStrike" kern="1200" cap="none" spc="0" normalizeH="0" baseline="0" noProof="0" dirty="0" err="1">
                <a:ln>
                  <a:noFill/>
                </a:ln>
                <a:solidFill>
                  <a:srgbClr val="141414"/>
                </a:solidFill>
                <a:effectLst/>
                <a:uLnTx/>
                <a:uFillTx/>
                <a:latin typeface="Arial" panose="020B0604020202020204" pitchFamily="34" charset="0"/>
                <a:ea typeface="+mn-ea"/>
                <a:cs typeface="+mn-cs"/>
              </a:rPr>
              <a:t>SC</a:t>
            </a:r>
            <a:r>
              <a:rPr kumimoji="0" lang="en-US" sz="1600" b="1" i="0" u="none" strike="noStrike" kern="1200" cap="none" spc="0" normalizeH="0" baseline="30000" noProof="0" dirty="0" err="1">
                <a:ln>
                  <a:noFill/>
                </a:ln>
                <a:solidFill>
                  <a:srgbClr val="141414"/>
                </a:solidFill>
                <a:effectLst/>
                <a:uLnTx/>
                <a:uFillTx/>
                <a:latin typeface="Arial" panose="020B0604020202020204" pitchFamily="34" charset="0"/>
                <a:ea typeface="+mn-ea"/>
                <a:cs typeface="+mn-cs"/>
              </a:rPr>
              <a:t>c</a:t>
            </a:r>
            <a:endParaRPr kumimoji="0" lang="en-US" sz="1600" b="1" i="0" u="none" strike="noStrike" kern="1200" cap="none" spc="0" normalizeH="0" baseline="30000" noProof="0" dirty="0">
              <a:ln>
                <a:noFill/>
              </a:ln>
              <a:solidFill>
                <a:srgbClr val="141414"/>
              </a:solidFill>
              <a:effectLst/>
              <a:uLnTx/>
              <a:uFillTx/>
              <a:latin typeface="Arial" panose="020B0604020202020204" pitchFamily="34" charset="0"/>
              <a:ea typeface="+mn-ea"/>
              <a:cs typeface="+mn-cs"/>
            </a:endParaRPr>
          </a:p>
        </p:txBody>
      </p:sp>
      <p:sp>
        <p:nvSpPr>
          <p:cNvPr id="11" name="Google Shape;1304;p366">
            <a:extLst>
              <a:ext uri="{FF2B5EF4-FFF2-40B4-BE49-F238E27FC236}">
                <a16:creationId xmlns:a16="http://schemas.microsoft.com/office/drawing/2014/main" id="{D4208CC6-6013-7010-01F1-EE5FB072A2E7}"/>
              </a:ext>
            </a:extLst>
          </p:cNvPr>
          <p:cNvSpPr/>
          <p:nvPr/>
        </p:nvSpPr>
        <p:spPr>
          <a:xfrm>
            <a:off x="4863493" y="4287547"/>
            <a:ext cx="3236060" cy="1097430"/>
          </a:xfrm>
          <a:prstGeom prst="roundRect">
            <a:avLst>
              <a:gd name="adj" fmla="val 4757"/>
            </a:avLst>
          </a:prstGeom>
          <a:solidFill>
            <a:srgbClr val="ADEFDC">
              <a:alpha val="70000"/>
            </a:srgbClr>
          </a:solidFill>
          <a:ln>
            <a:noFill/>
          </a:ln>
          <a:effectLst/>
        </p:spPr>
        <p:txBody>
          <a:bodyPr spcFirstLastPara="1" wrap="square" lIns="91425" tIns="90000" rIns="91425" bIns="45700" anchor="ctr" anchorCtr="0">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1"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PH FDC SC</a:t>
            </a:r>
            <a:r>
              <a:rPr kumimoji="0" lang="en-US" sz="1600" b="1" i="0" u="none" strike="noStrike" kern="1200" cap="none" spc="0" normalizeH="0" baseline="30000" noProof="0" dirty="0">
                <a:ln>
                  <a:noFill/>
                </a:ln>
                <a:solidFill>
                  <a:srgbClr val="141414"/>
                </a:solidFill>
                <a:effectLst/>
                <a:uLnTx/>
                <a:uFillTx/>
                <a:latin typeface="Arial" panose="020B0604020202020204" pitchFamily="34" charset="0"/>
                <a:ea typeface="+mn-ea"/>
                <a:cs typeface="+mn-cs"/>
              </a:rPr>
              <a:t>c</a:t>
            </a:r>
            <a:endParaRPr kumimoji="0" lang="en-US" sz="1600" b="1"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p:txBody>
      </p:sp>
      <p:cxnSp>
        <p:nvCxnSpPr>
          <p:cNvPr id="12" name="Straight Arrow Connector 11">
            <a:extLst>
              <a:ext uri="{FF2B5EF4-FFF2-40B4-BE49-F238E27FC236}">
                <a16:creationId xmlns:a16="http://schemas.microsoft.com/office/drawing/2014/main" id="{8D8C7B6B-CB74-0B36-3505-9B0D264521B0}"/>
              </a:ext>
            </a:extLst>
          </p:cNvPr>
          <p:cNvCxnSpPr>
            <a:cxnSpLocks/>
          </p:cNvCxnSpPr>
          <p:nvPr/>
        </p:nvCxnSpPr>
        <p:spPr>
          <a:xfrm>
            <a:off x="3435955" y="3755176"/>
            <a:ext cx="386062" cy="0"/>
          </a:xfrm>
          <a:prstGeom prst="straightConnector1">
            <a:avLst/>
          </a:prstGeom>
          <a:ln w="254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13" name="Google Shape;1304;p366">
            <a:extLst>
              <a:ext uri="{FF2B5EF4-FFF2-40B4-BE49-F238E27FC236}">
                <a16:creationId xmlns:a16="http://schemas.microsoft.com/office/drawing/2014/main" id="{A934E59C-2DFE-BD12-7B8F-CFA16166ED13}"/>
              </a:ext>
            </a:extLst>
          </p:cNvPr>
          <p:cNvSpPr/>
          <p:nvPr/>
        </p:nvSpPr>
        <p:spPr>
          <a:xfrm>
            <a:off x="8555855" y="3466990"/>
            <a:ext cx="2215995" cy="1853053"/>
          </a:xfrm>
          <a:prstGeom prst="roundRect">
            <a:avLst>
              <a:gd name="adj" fmla="val 4757"/>
            </a:avLst>
          </a:prstGeom>
          <a:solidFill>
            <a:srgbClr val="C0E6FB"/>
          </a:solidFill>
          <a:ln>
            <a:noFill/>
          </a:ln>
          <a:effectLst/>
        </p:spPr>
        <p:txBody>
          <a:bodyPr spcFirstLastPara="1" wrap="square" lIns="91425" tIns="216000" rIns="91425" bIns="45700" anchor="t" anchorCtr="0">
            <a:noAutofit/>
          </a:bodyPr>
          <a:lstStyle/>
          <a:p>
            <a:pPr marL="180000" marR="0" lvl="0" indent="-1800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a:p>
            <a:pPr marL="180000" marR="0" lvl="0" indent="-1800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OS</a:t>
            </a:r>
          </a:p>
          <a:p>
            <a:pPr marL="180000" marR="0" lvl="0" indent="-1800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ORR, </a:t>
            </a:r>
            <a:r>
              <a:rPr kumimoji="0" lang="en-US" sz="1600" b="0" i="0" u="none" strike="noStrike" kern="1200" cap="none" spc="0" normalizeH="0" baseline="0" noProof="0" dirty="0" err="1">
                <a:ln>
                  <a:noFill/>
                </a:ln>
                <a:solidFill>
                  <a:srgbClr val="141414"/>
                </a:solidFill>
                <a:effectLst/>
                <a:uLnTx/>
                <a:uFillTx/>
                <a:latin typeface="Arial" panose="020B0604020202020204" pitchFamily="34" charset="0"/>
                <a:ea typeface="+mn-ea"/>
                <a:cs typeface="+mn-cs"/>
              </a:rPr>
              <a:t>DoR</a:t>
            </a:r>
            <a:r>
              <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 CBR by investigator assessment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a:p>
            <a:pPr marL="180000" marR="0" lvl="0" indent="-1800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p:txBody>
      </p:sp>
      <p:sp>
        <p:nvSpPr>
          <p:cNvPr id="14" name="Google Shape;1304;p366">
            <a:extLst>
              <a:ext uri="{FF2B5EF4-FFF2-40B4-BE49-F238E27FC236}">
                <a16:creationId xmlns:a16="http://schemas.microsoft.com/office/drawing/2014/main" id="{9A7E841D-344E-96A9-41C2-887335C1B894}"/>
              </a:ext>
            </a:extLst>
          </p:cNvPr>
          <p:cNvSpPr/>
          <p:nvPr/>
        </p:nvSpPr>
        <p:spPr>
          <a:xfrm>
            <a:off x="8555855" y="2252788"/>
            <a:ext cx="2215995" cy="1010488"/>
          </a:xfrm>
          <a:prstGeom prst="roundRect">
            <a:avLst>
              <a:gd name="adj" fmla="val 4757"/>
            </a:avLst>
          </a:prstGeom>
          <a:solidFill>
            <a:srgbClr val="C0E6FB"/>
          </a:solidFill>
          <a:ln>
            <a:noFill/>
          </a:ln>
          <a:effectLst/>
        </p:spPr>
        <p:txBody>
          <a:bodyPr spcFirstLastPara="1" wrap="square" lIns="91425" tIns="288000" rIns="91425" bIns="45700" anchor="t" anchorCtr="0">
            <a:noAutofit/>
          </a:bodyPr>
          <a:lstStyle/>
          <a:p>
            <a:pPr marL="180000" marR="0" lvl="0" indent="-1800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PFS by investigator assessment</a:t>
            </a:r>
          </a:p>
        </p:txBody>
      </p:sp>
      <p:sp>
        <p:nvSpPr>
          <p:cNvPr id="15" name="TextBox 14">
            <a:extLst>
              <a:ext uri="{FF2B5EF4-FFF2-40B4-BE49-F238E27FC236}">
                <a16:creationId xmlns:a16="http://schemas.microsoft.com/office/drawing/2014/main" id="{09A42117-4514-7327-32BE-904980C60AA2}"/>
              </a:ext>
            </a:extLst>
          </p:cNvPr>
          <p:cNvSpPr txBox="1"/>
          <p:nvPr/>
        </p:nvSpPr>
        <p:spPr>
          <a:xfrm>
            <a:off x="8555855" y="2083511"/>
            <a:ext cx="2222885" cy="338554"/>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Primary Endpoint</a:t>
            </a:r>
          </a:p>
        </p:txBody>
      </p:sp>
      <p:sp>
        <p:nvSpPr>
          <p:cNvPr id="16" name="TextBox 15">
            <a:extLst>
              <a:ext uri="{FF2B5EF4-FFF2-40B4-BE49-F238E27FC236}">
                <a16:creationId xmlns:a16="http://schemas.microsoft.com/office/drawing/2014/main" id="{DBDEBA61-74E1-F8B5-11BC-D6777ADA9219}"/>
              </a:ext>
            </a:extLst>
          </p:cNvPr>
          <p:cNvSpPr txBox="1"/>
          <p:nvPr/>
        </p:nvSpPr>
        <p:spPr>
          <a:xfrm>
            <a:off x="8555855" y="3210947"/>
            <a:ext cx="2222885" cy="584775"/>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Key Secondary Endpoints</a:t>
            </a:r>
          </a:p>
        </p:txBody>
      </p:sp>
      <p:cxnSp>
        <p:nvCxnSpPr>
          <p:cNvPr id="17" name="Elbow Connector 20">
            <a:extLst>
              <a:ext uri="{FF2B5EF4-FFF2-40B4-BE49-F238E27FC236}">
                <a16:creationId xmlns:a16="http://schemas.microsoft.com/office/drawing/2014/main" id="{3613C732-2EE1-27DF-9E47-55A23BC7EA1B}"/>
              </a:ext>
            </a:extLst>
          </p:cNvPr>
          <p:cNvCxnSpPr>
            <a:cxnSpLocks/>
            <a:stCxn id="8" idx="0"/>
            <a:endCxn id="10" idx="1"/>
          </p:cNvCxnSpPr>
          <p:nvPr/>
        </p:nvCxnSpPr>
        <p:spPr>
          <a:xfrm rot="5400000" flipH="1" flipV="1">
            <a:off x="4094581" y="2654519"/>
            <a:ext cx="834676" cy="703148"/>
          </a:xfrm>
          <a:prstGeom prst="bentConnector2">
            <a:avLst/>
          </a:prstGeom>
          <a:ln w="2540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Elbow Connector 21">
            <a:extLst>
              <a:ext uri="{FF2B5EF4-FFF2-40B4-BE49-F238E27FC236}">
                <a16:creationId xmlns:a16="http://schemas.microsoft.com/office/drawing/2014/main" id="{99C07C87-E5E1-CC6D-39AD-7BB97685075A}"/>
              </a:ext>
            </a:extLst>
          </p:cNvPr>
          <p:cNvCxnSpPr>
            <a:cxnSpLocks/>
            <a:stCxn id="8" idx="4"/>
            <a:endCxn id="11" idx="1"/>
          </p:cNvCxnSpPr>
          <p:nvPr/>
        </p:nvCxnSpPr>
        <p:spPr>
          <a:xfrm rot="16200000" flipH="1">
            <a:off x="4143832" y="4116600"/>
            <a:ext cx="736175" cy="703148"/>
          </a:xfrm>
          <a:prstGeom prst="bentConnector2">
            <a:avLst/>
          </a:prstGeom>
          <a:ln w="254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418B2FFF-67E6-DC4B-BF75-349A63534094}"/>
              </a:ext>
            </a:extLst>
          </p:cNvPr>
          <p:cNvSpPr txBox="1"/>
          <p:nvPr/>
        </p:nvSpPr>
        <p:spPr>
          <a:xfrm>
            <a:off x="3518868" y="5505748"/>
            <a:ext cx="6144984" cy="24622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rPr>
              <a:t>Created from </a:t>
            </a:r>
            <a:r>
              <a:rPr kumimoji="0" lang="en-GB" sz="1000" b="0" i="0" u="none" strike="noStrike" kern="1200" cap="none" spc="0" normalizeH="0" baseline="0" noProof="0" dirty="0">
                <a:ln>
                  <a:noFill/>
                </a:ln>
                <a:solidFill>
                  <a:srgbClr val="000000"/>
                </a:solidFill>
                <a:effectLst/>
                <a:uLnTx/>
                <a:uFillTx/>
                <a:latin typeface="Arial" panose="020B0604020202020204"/>
                <a:ea typeface="ＭＳ Ｐゴシック" pitchFamily="34" charset="-128"/>
                <a:cs typeface="Lucida Sans Unicode"/>
              </a:rPr>
              <a:t>ClinicalTrials.gov. NCT05296798.</a:t>
            </a:r>
            <a:endParaRPr kumimoji="0" lang="en-GB" sz="1000" b="0" i="0" u="none" strike="noStrike" kern="1200" cap="none" spc="0" normalizeH="0" baseline="0" noProof="0" dirty="0">
              <a:ln>
                <a:noFill/>
              </a:ln>
              <a:solidFill>
                <a:srgbClr val="141414"/>
              </a:solidFill>
              <a:effectLst/>
              <a:uLnTx/>
              <a:uFillTx/>
              <a:latin typeface="Arial" panose="020B0604020202020204" pitchFamily="34" charset="0"/>
              <a:ea typeface="+mn-ea"/>
              <a:cs typeface="+mn-cs"/>
            </a:endParaRPr>
          </a:p>
        </p:txBody>
      </p:sp>
      <p:sp>
        <p:nvSpPr>
          <p:cNvPr id="20" name="Rectangle 19">
            <a:extLst>
              <a:ext uri="{FF2B5EF4-FFF2-40B4-BE49-F238E27FC236}">
                <a16:creationId xmlns:a16="http://schemas.microsoft.com/office/drawing/2014/main" id="{377E640F-0206-BA72-6392-611477366B1D}"/>
              </a:ext>
            </a:extLst>
          </p:cNvPr>
          <p:cNvSpPr/>
          <p:nvPr/>
        </p:nvSpPr>
        <p:spPr>
          <a:xfrm>
            <a:off x="4863493" y="1672318"/>
            <a:ext cx="3236060" cy="36641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mn-cs"/>
              </a:rPr>
              <a:t>1L Maintenance</a:t>
            </a:r>
          </a:p>
        </p:txBody>
      </p:sp>
      <p:sp>
        <p:nvSpPr>
          <p:cNvPr id="21" name="CasellaDiTesto 20">
            <a:extLst>
              <a:ext uri="{FF2B5EF4-FFF2-40B4-BE49-F238E27FC236}">
                <a16:creationId xmlns:a16="http://schemas.microsoft.com/office/drawing/2014/main" id="{E8C87FBD-0C49-45BD-8781-D53C047E10E2}"/>
              </a:ext>
            </a:extLst>
          </p:cNvPr>
          <p:cNvSpPr txBox="1"/>
          <p:nvPr/>
        </p:nvSpPr>
        <p:spPr>
          <a:xfrm>
            <a:off x="4939273" y="386532"/>
            <a:ext cx="2313454"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it-IT" sz="3600" b="0" i="0" u="none" strike="noStrike" kern="1200" cap="none" spc="0" normalizeH="0" baseline="0" noProof="0" dirty="0" err="1">
                <a:ln>
                  <a:noFill/>
                </a:ln>
                <a:solidFill>
                  <a:prstClr val="black"/>
                </a:solidFill>
                <a:effectLst/>
                <a:uLnTx/>
                <a:uFillTx/>
                <a:latin typeface="Arial" panose="020B0604020202020204"/>
                <a:ea typeface="+mn-ea"/>
                <a:cs typeface="+mn-cs"/>
              </a:rPr>
              <a:t>heredERA</a:t>
            </a:r>
            <a:endParaRPr kumimoji="0" lang="it-IT" sz="36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21087505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856E235-F42B-1422-C1F5-4E1EDBA54DD9}"/>
            </a:ext>
          </a:extLst>
        </p:cNvPr>
        <p:cNvGrpSpPr/>
        <p:nvPr/>
      </p:nvGrpSpPr>
      <p:grpSpPr>
        <a:xfrm>
          <a:off x="0" y="0"/>
          <a:ext cx="0" cy="0"/>
          <a:chOff x="0" y="0"/>
          <a:chExt cx="0" cy="0"/>
        </a:xfrm>
      </p:grpSpPr>
      <p:pic>
        <p:nvPicPr>
          <p:cNvPr id="2" name="Immagine 1">
            <a:extLst>
              <a:ext uri="{FF2B5EF4-FFF2-40B4-BE49-F238E27FC236}">
                <a16:creationId xmlns:a16="http://schemas.microsoft.com/office/drawing/2014/main" id="{A540C0F4-E588-F199-F1B8-C69D198C1A0F}"/>
              </a:ext>
            </a:extLst>
          </p:cNvPr>
          <p:cNvPicPr>
            <a:picLocks noChangeAspect="1"/>
          </p:cNvPicPr>
          <p:nvPr/>
        </p:nvPicPr>
        <p:blipFill>
          <a:blip r:embed="rId3"/>
          <a:stretch>
            <a:fillRect/>
          </a:stretch>
        </p:blipFill>
        <p:spPr>
          <a:xfrm>
            <a:off x="545432" y="400256"/>
            <a:ext cx="11053010" cy="6031227"/>
          </a:xfrm>
          <a:prstGeom prst="rect">
            <a:avLst/>
          </a:prstGeom>
        </p:spPr>
      </p:pic>
    </p:spTree>
    <p:extLst>
      <p:ext uri="{BB962C8B-B14F-4D97-AF65-F5344CB8AC3E}">
        <p14:creationId xmlns:p14="http://schemas.microsoft.com/office/powerpoint/2010/main" val="20874657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A26D1D4-67DD-635D-EEDC-4DD2FC993FF7}"/>
            </a:ext>
          </a:extLst>
        </p:cNvPr>
        <p:cNvGrpSpPr/>
        <p:nvPr/>
      </p:nvGrpSpPr>
      <p:grpSpPr>
        <a:xfrm>
          <a:off x="0" y="0"/>
          <a:ext cx="0" cy="0"/>
          <a:chOff x="0" y="0"/>
          <a:chExt cx="0" cy="0"/>
        </a:xfrm>
      </p:grpSpPr>
      <p:sp>
        <p:nvSpPr>
          <p:cNvPr id="2" name="CasellaDiTesto 1">
            <a:extLst>
              <a:ext uri="{FF2B5EF4-FFF2-40B4-BE49-F238E27FC236}">
                <a16:creationId xmlns:a16="http://schemas.microsoft.com/office/drawing/2014/main" id="{EB542ED3-D0C8-AB78-EDD9-677602446D5D}"/>
              </a:ext>
            </a:extLst>
          </p:cNvPr>
          <p:cNvSpPr txBox="1"/>
          <p:nvPr/>
        </p:nvSpPr>
        <p:spPr>
          <a:xfrm>
            <a:off x="1098236" y="2291788"/>
            <a:ext cx="10407000"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What to do in brain metastases?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it-IT" sz="3600" b="1"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Tree>
    <p:extLst>
      <p:ext uri="{BB962C8B-B14F-4D97-AF65-F5344CB8AC3E}">
        <p14:creationId xmlns:p14="http://schemas.microsoft.com/office/powerpoint/2010/main" val="6709763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628" name="Title 1"/>
          <p:cNvSpPr>
            <a:spLocks noGrp="1"/>
          </p:cNvSpPr>
          <p:nvPr>
            <p:ph type="title"/>
          </p:nvPr>
        </p:nvSpPr>
        <p:spPr>
          <a:xfrm>
            <a:off x="3" y="105284"/>
            <a:ext cx="12191999" cy="947064"/>
          </a:xfrm>
        </p:spPr>
        <p:txBody>
          <a:bodyPr>
            <a:normAutofit/>
          </a:bodyPr>
          <a:lstStyle/>
          <a:p>
            <a:pPr algn="ctr"/>
            <a:r>
              <a:rPr lang="en-US" sz="3200" b="1" dirty="0">
                <a:solidFill>
                  <a:prstClr val="black"/>
                </a:solidFill>
                <a:latin typeface="Arial" panose="020B0604020202020204" pitchFamily="34" charset="0"/>
                <a:cs typeface="Arial" panose="020B0604020202020204" pitchFamily="34" charset="0"/>
              </a:rPr>
              <a:t>   BRAIN METs: Pooled analysis from DB01, DB02 &amp; DB03</a:t>
            </a:r>
            <a:endParaRPr lang="en-GB" altLang="en-US" sz="3200" b="1" i="1" dirty="0">
              <a:latin typeface="Arial" panose="020B0604020202020204" pitchFamily="34" charset="0"/>
              <a:cs typeface="Arial" panose="020B0604020202020204" pitchFamily="34" charset="0"/>
            </a:endParaRPr>
          </a:p>
        </p:txBody>
      </p:sp>
      <p:sp>
        <p:nvSpPr>
          <p:cNvPr id="48" name="8 CuadroTexto"/>
          <p:cNvSpPr txBox="1"/>
          <p:nvPr/>
        </p:nvSpPr>
        <p:spPr>
          <a:xfrm>
            <a:off x="8431081" y="6527872"/>
            <a:ext cx="3522791" cy="297454"/>
          </a:xfrm>
          <a:prstGeom prst="rect">
            <a:avLst/>
          </a:prstGeom>
          <a:noFill/>
        </p:spPr>
        <p:txBody>
          <a:bodyPr wrap="square" rtlCol="0">
            <a:spAutoFit/>
          </a:bodyPr>
          <a:lstStyle/>
          <a:p>
            <a:pPr marL="0" marR="0" lvl="0" indent="0" algn="r" defTabSz="914332" rtl="0" eaLnBrk="1" fontAlgn="auto" latinLnBrk="0" hangingPunct="1">
              <a:lnSpc>
                <a:spcPct val="100000"/>
              </a:lnSpc>
              <a:spcBef>
                <a:spcPts val="0"/>
              </a:spcBef>
              <a:spcAft>
                <a:spcPts val="0"/>
              </a:spcAft>
              <a:buClrTx/>
              <a:buSzTx/>
              <a:buFontTx/>
              <a:buNone/>
              <a:tabLst/>
              <a:defRPr/>
            </a:pPr>
            <a:r>
              <a:rPr kumimoji="0" lang="es-ES" sz="1333" b="0" i="0" u="none" strike="noStrike" kern="1200" cap="none" spc="0" normalizeH="0" baseline="0" noProof="0" dirty="0">
                <a:ln>
                  <a:noFill/>
                </a:ln>
                <a:solidFill>
                  <a:prstClr val="black"/>
                </a:solidFill>
                <a:effectLst/>
                <a:uLnTx/>
                <a:uFillTx/>
                <a:latin typeface="Arial" pitchFamily="34" charset="0"/>
                <a:ea typeface="MS PGothic" panose="020B0600070205080204" pitchFamily="34" charset="-128"/>
                <a:cs typeface="Arial" pitchFamily="34" charset="0"/>
                <a:sym typeface="Calibri"/>
              </a:rPr>
              <a:t>Hurvitz S, et al. ESMO 2023</a:t>
            </a:r>
          </a:p>
        </p:txBody>
      </p:sp>
      <p:pic>
        <p:nvPicPr>
          <p:cNvPr id="2" name="Imagen 1">
            <a:extLst>
              <a:ext uri="{FF2B5EF4-FFF2-40B4-BE49-F238E27FC236}">
                <a16:creationId xmlns:a16="http://schemas.microsoft.com/office/drawing/2014/main" id="{C71DD754-F48E-E39F-27EB-05CB40C8114D}"/>
              </a:ext>
            </a:extLst>
          </p:cNvPr>
          <p:cNvPicPr>
            <a:picLocks noChangeAspect="1"/>
          </p:cNvPicPr>
          <p:nvPr/>
        </p:nvPicPr>
        <p:blipFill>
          <a:blip r:embed="rId3"/>
          <a:stretch>
            <a:fillRect/>
          </a:stretch>
        </p:blipFill>
        <p:spPr>
          <a:xfrm>
            <a:off x="1130040" y="802888"/>
            <a:ext cx="9876214" cy="3289794"/>
          </a:xfrm>
          <a:prstGeom prst="rect">
            <a:avLst/>
          </a:prstGeom>
        </p:spPr>
      </p:pic>
      <p:pic>
        <p:nvPicPr>
          <p:cNvPr id="3" name="Imagen 2">
            <a:extLst>
              <a:ext uri="{FF2B5EF4-FFF2-40B4-BE49-F238E27FC236}">
                <a16:creationId xmlns:a16="http://schemas.microsoft.com/office/drawing/2014/main" id="{A8A0DEA5-EDE3-E0F5-4961-04740E21E7BD}"/>
              </a:ext>
            </a:extLst>
          </p:cNvPr>
          <p:cNvPicPr>
            <a:picLocks noChangeAspect="1"/>
          </p:cNvPicPr>
          <p:nvPr/>
        </p:nvPicPr>
        <p:blipFill>
          <a:blip r:embed="rId4"/>
          <a:stretch>
            <a:fillRect/>
          </a:stretch>
        </p:blipFill>
        <p:spPr>
          <a:xfrm>
            <a:off x="1652941" y="4092682"/>
            <a:ext cx="9144793" cy="2583917"/>
          </a:xfrm>
          <a:prstGeom prst="rect">
            <a:avLst/>
          </a:prstGeom>
        </p:spPr>
      </p:pic>
    </p:spTree>
    <p:extLst>
      <p:ext uri="{BB962C8B-B14F-4D97-AF65-F5344CB8AC3E}">
        <p14:creationId xmlns:p14="http://schemas.microsoft.com/office/powerpoint/2010/main" val="20154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628" name="Title 1"/>
          <p:cNvSpPr>
            <a:spLocks noGrp="1"/>
          </p:cNvSpPr>
          <p:nvPr>
            <p:ph type="title"/>
          </p:nvPr>
        </p:nvSpPr>
        <p:spPr>
          <a:xfrm>
            <a:off x="3" y="105284"/>
            <a:ext cx="12191999" cy="947064"/>
          </a:xfrm>
        </p:spPr>
        <p:txBody>
          <a:bodyPr>
            <a:normAutofit/>
          </a:bodyPr>
          <a:lstStyle/>
          <a:p>
            <a:pPr algn="ctr"/>
            <a:r>
              <a:rPr lang="en-US" sz="3200" b="1" dirty="0">
                <a:solidFill>
                  <a:prstClr val="black"/>
                </a:solidFill>
                <a:latin typeface="Arial" panose="020B0604020202020204" pitchFamily="34" charset="0"/>
                <a:cs typeface="Arial" panose="020B0604020202020204" pitchFamily="34" charset="0"/>
              </a:rPr>
              <a:t>   BRAIN METs: Pooled analysis from DB01, DB02 &amp; DB03</a:t>
            </a:r>
            <a:endParaRPr lang="en-GB" altLang="en-US" sz="3200" b="1" i="1" dirty="0">
              <a:latin typeface="Arial" panose="020B0604020202020204" pitchFamily="34" charset="0"/>
              <a:cs typeface="Arial" panose="020B0604020202020204" pitchFamily="34" charset="0"/>
            </a:endParaRPr>
          </a:p>
        </p:txBody>
      </p:sp>
      <p:sp>
        <p:nvSpPr>
          <p:cNvPr id="48" name="8 CuadroTexto"/>
          <p:cNvSpPr txBox="1"/>
          <p:nvPr/>
        </p:nvSpPr>
        <p:spPr>
          <a:xfrm>
            <a:off x="8431081" y="6527872"/>
            <a:ext cx="3522791" cy="297454"/>
          </a:xfrm>
          <a:prstGeom prst="rect">
            <a:avLst/>
          </a:prstGeom>
          <a:noFill/>
        </p:spPr>
        <p:txBody>
          <a:bodyPr wrap="square" rtlCol="0">
            <a:spAutoFit/>
          </a:bodyPr>
          <a:lstStyle/>
          <a:p>
            <a:pPr marL="0" marR="0" lvl="0" indent="0" algn="r" defTabSz="914332" rtl="0" eaLnBrk="1" fontAlgn="auto" latinLnBrk="0" hangingPunct="1">
              <a:lnSpc>
                <a:spcPct val="100000"/>
              </a:lnSpc>
              <a:spcBef>
                <a:spcPts val="0"/>
              </a:spcBef>
              <a:spcAft>
                <a:spcPts val="0"/>
              </a:spcAft>
              <a:buClrTx/>
              <a:buSzTx/>
              <a:buFontTx/>
              <a:buNone/>
              <a:tabLst/>
              <a:defRPr/>
            </a:pPr>
            <a:r>
              <a:rPr kumimoji="0" lang="es-ES" sz="1333" b="0" i="0" u="none" strike="noStrike" kern="1200" cap="none" spc="0" normalizeH="0" baseline="0" noProof="0" dirty="0">
                <a:ln>
                  <a:noFill/>
                </a:ln>
                <a:solidFill>
                  <a:prstClr val="black"/>
                </a:solidFill>
                <a:effectLst/>
                <a:uLnTx/>
                <a:uFillTx/>
                <a:latin typeface="Arial" pitchFamily="34" charset="0"/>
                <a:ea typeface="MS PGothic" panose="020B0600070205080204" pitchFamily="34" charset="-128"/>
                <a:cs typeface="Arial" pitchFamily="34" charset="0"/>
                <a:sym typeface="Calibri"/>
              </a:rPr>
              <a:t>Hurvitz S, et al. ESMO 2023</a:t>
            </a:r>
          </a:p>
        </p:txBody>
      </p:sp>
      <p:pic>
        <p:nvPicPr>
          <p:cNvPr id="4" name="Imagen 3">
            <a:extLst>
              <a:ext uri="{FF2B5EF4-FFF2-40B4-BE49-F238E27FC236}">
                <a16:creationId xmlns:a16="http://schemas.microsoft.com/office/drawing/2014/main" id="{3010CF63-32EB-3CE3-E06D-57C50D97B5BE}"/>
              </a:ext>
            </a:extLst>
          </p:cNvPr>
          <p:cNvPicPr>
            <a:picLocks noChangeAspect="1"/>
          </p:cNvPicPr>
          <p:nvPr/>
        </p:nvPicPr>
        <p:blipFill>
          <a:blip r:embed="rId3"/>
          <a:stretch>
            <a:fillRect/>
          </a:stretch>
        </p:blipFill>
        <p:spPr>
          <a:xfrm>
            <a:off x="421953" y="1052348"/>
            <a:ext cx="11394311" cy="4968891"/>
          </a:xfrm>
          <a:prstGeom prst="rect">
            <a:avLst/>
          </a:prstGeom>
        </p:spPr>
      </p:pic>
    </p:spTree>
    <p:extLst>
      <p:ext uri="{BB962C8B-B14F-4D97-AF65-F5344CB8AC3E}">
        <p14:creationId xmlns:p14="http://schemas.microsoft.com/office/powerpoint/2010/main" val="30710569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6C2D3-DF41-0ACF-0E37-7BF4734E11E2}"/>
              </a:ext>
            </a:extLst>
          </p:cNvPr>
          <p:cNvSpPr txBox="1">
            <a:spLocks/>
          </p:cNvSpPr>
          <p:nvPr/>
        </p:nvSpPr>
        <p:spPr>
          <a:xfrm>
            <a:off x="1981200" y="260351"/>
            <a:ext cx="8229600" cy="695325"/>
          </a:xfrm>
          <a:prstGeom prst="rect">
            <a:avLst/>
          </a:prstGeom>
        </p:spPr>
        <p:txBody>
          <a:bodyPr/>
          <a:lstStyle/>
          <a:p>
            <a:pPr marL="0" marR="0" lvl="0" indent="0" algn="ctr" defTabSz="457189" rtl="0" eaLnBrk="0" fontAlgn="base" latinLnBrk="0" hangingPunct="0">
              <a:lnSpc>
                <a:spcPct val="90000"/>
              </a:lnSpc>
              <a:spcBef>
                <a:spcPct val="0"/>
              </a:spcBef>
              <a:spcAft>
                <a:spcPct val="0"/>
              </a:spcAft>
              <a:buClrTx/>
              <a:buSzTx/>
              <a:buFontTx/>
              <a:buNone/>
              <a:tabLst/>
              <a:defRPr/>
            </a:pPr>
            <a:r>
              <a:rPr kumimoji="0" lang="en-US" sz="2800" b="1" i="0" u="none" strike="noStrike" kern="0" cap="none" spc="0" normalizeH="0" baseline="0" noProof="0" dirty="0">
                <a:ln>
                  <a:noFill/>
                </a:ln>
                <a:solidFill>
                  <a:srgbClr val="000000"/>
                </a:solidFill>
                <a:effectLst/>
                <a:uLnTx/>
                <a:uFillTx/>
                <a:latin typeface="Arial"/>
                <a:ea typeface="MS PGothic" panose="020B0600070205080204" pitchFamily="34" charset="-128"/>
                <a:cs typeface="+mn-cs"/>
              </a:rPr>
              <a:t>TUXEDO-1 study</a:t>
            </a:r>
          </a:p>
        </p:txBody>
      </p:sp>
      <p:sp>
        <p:nvSpPr>
          <p:cNvPr id="4" name="TextBox 8">
            <a:extLst>
              <a:ext uri="{FF2B5EF4-FFF2-40B4-BE49-F238E27FC236}">
                <a16:creationId xmlns:a16="http://schemas.microsoft.com/office/drawing/2014/main" id="{9F279073-7958-FE56-CC82-5F1FFD1C7BB6}"/>
              </a:ext>
            </a:extLst>
          </p:cNvPr>
          <p:cNvSpPr txBox="1">
            <a:spLocks noChangeArrowheads="1"/>
          </p:cNvSpPr>
          <p:nvPr/>
        </p:nvSpPr>
        <p:spPr bwMode="auto">
          <a:xfrm>
            <a:off x="4521202" y="6505577"/>
            <a:ext cx="7521575" cy="246221"/>
          </a:xfrm>
          <a:prstGeom prst="rect">
            <a:avLst/>
          </a:prstGeom>
          <a:noFill/>
          <a:ln>
            <a:noFill/>
          </a:ln>
        </p:spPr>
        <p:txBody>
          <a:bodyPr>
            <a:spAutoFit/>
          </a:bodyPr>
          <a:lstStyle>
            <a:lvl1pPr defTabSz="455613">
              <a:defRPr>
                <a:solidFill>
                  <a:schemeClr val="tx1"/>
                </a:solidFill>
                <a:latin typeface="Arial" panose="020B0604020202020204" pitchFamily="34" charset="0"/>
              </a:defRPr>
            </a:lvl1pPr>
            <a:lvl2pPr marL="742950" indent="-285750" defTabSz="455613">
              <a:defRPr>
                <a:solidFill>
                  <a:schemeClr val="tx1"/>
                </a:solidFill>
                <a:latin typeface="Arial" panose="020B0604020202020204" pitchFamily="34" charset="0"/>
              </a:defRPr>
            </a:lvl2pPr>
            <a:lvl3pPr marL="1143000" indent="-228600" defTabSz="455613">
              <a:defRPr>
                <a:solidFill>
                  <a:schemeClr val="tx1"/>
                </a:solidFill>
                <a:latin typeface="Arial" panose="020B0604020202020204" pitchFamily="34" charset="0"/>
              </a:defRPr>
            </a:lvl3pPr>
            <a:lvl4pPr marL="1600200" indent="-228600" defTabSz="455613">
              <a:defRPr>
                <a:solidFill>
                  <a:schemeClr val="tx1"/>
                </a:solidFill>
                <a:latin typeface="Arial" panose="020B0604020202020204" pitchFamily="34" charset="0"/>
              </a:defRPr>
            </a:lvl4pPr>
            <a:lvl5pPr marL="2057400" indent="-228600" defTabSz="455613">
              <a:defRPr>
                <a:solidFill>
                  <a:schemeClr val="tx1"/>
                </a:solidFill>
                <a:latin typeface="Arial" panose="020B0604020202020204" pitchFamily="34" charset="0"/>
              </a:defRPr>
            </a:lvl5pPr>
            <a:lvl6pPr marL="2514600" indent="-228600" defTabSz="455613" eaLnBrk="0" fontAlgn="base" hangingPunct="0">
              <a:spcBef>
                <a:spcPct val="0"/>
              </a:spcBef>
              <a:spcAft>
                <a:spcPct val="0"/>
              </a:spcAft>
              <a:defRPr>
                <a:solidFill>
                  <a:schemeClr val="tx1"/>
                </a:solidFill>
                <a:latin typeface="Arial" panose="020B0604020202020204" pitchFamily="34" charset="0"/>
              </a:defRPr>
            </a:lvl6pPr>
            <a:lvl7pPr marL="2971800" indent="-228600" defTabSz="455613" eaLnBrk="0" fontAlgn="base" hangingPunct="0">
              <a:spcBef>
                <a:spcPct val="0"/>
              </a:spcBef>
              <a:spcAft>
                <a:spcPct val="0"/>
              </a:spcAft>
              <a:defRPr>
                <a:solidFill>
                  <a:schemeClr val="tx1"/>
                </a:solidFill>
                <a:latin typeface="Arial" panose="020B0604020202020204" pitchFamily="34" charset="0"/>
              </a:defRPr>
            </a:lvl7pPr>
            <a:lvl8pPr marL="3429000" indent="-228600" defTabSz="455613" eaLnBrk="0" fontAlgn="base" hangingPunct="0">
              <a:spcBef>
                <a:spcPct val="0"/>
              </a:spcBef>
              <a:spcAft>
                <a:spcPct val="0"/>
              </a:spcAft>
              <a:defRPr>
                <a:solidFill>
                  <a:schemeClr val="tx1"/>
                </a:solidFill>
                <a:latin typeface="Arial" panose="020B0604020202020204" pitchFamily="34" charset="0"/>
              </a:defRPr>
            </a:lvl8pPr>
            <a:lvl9pPr marL="3886200" indent="-228600" defTabSz="45561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455602"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dirty="0">
                <a:ln>
                  <a:noFill/>
                </a:ln>
                <a:solidFill>
                  <a:srgbClr val="000000"/>
                </a:solidFill>
                <a:effectLst/>
                <a:uLnTx/>
                <a:uFillTx/>
                <a:latin typeface="Arial" panose="020B0604020202020204" pitchFamily="34" charset="0"/>
                <a:ea typeface="MS PGothic" panose="020B0600070205080204" pitchFamily="34" charset="-128"/>
                <a:cs typeface="+mn-cs"/>
              </a:rPr>
              <a:t>Bartsch R, et al. ESMO Breast 2022</a:t>
            </a:r>
            <a:endParaRPr kumimoji="0" lang="en-US" altLang="en-US" sz="1051" b="0" i="0" u="none" strike="noStrike" kern="1200" cap="none" spc="0" normalizeH="0" baseline="0" noProof="0" dirty="0">
              <a:ln>
                <a:noFill/>
              </a:ln>
              <a:solidFill>
                <a:srgbClr val="000000"/>
              </a:solidFill>
              <a:effectLst/>
              <a:uLnTx/>
              <a:uFillTx/>
              <a:latin typeface="Arial" panose="020B0604020202020204" pitchFamily="34" charset="0"/>
              <a:ea typeface="MS PGothic" panose="020B0600070205080204" pitchFamily="34" charset="-128"/>
              <a:cs typeface="+mn-cs"/>
            </a:endParaRPr>
          </a:p>
        </p:txBody>
      </p:sp>
      <p:pic>
        <p:nvPicPr>
          <p:cNvPr id="227332" name="Imagen 4">
            <a:extLst>
              <a:ext uri="{FF2B5EF4-FFF2-40B4-BE49-F238E27FC236}">
                <a16:creationId xmlns:a16="http://schemas.microsoft.com/office/drawing/2014/main" id="{0C52493E-C3BE-A2FD-6964-2CCC0ABF7D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364" y="879476"/>
            <a:ext cx="5741987" cy="437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7333" name="Imagen 5">
            <a:extLst>
              <a:ext uri="{FF2B5EF4-FFF2-40B4-BE49-F238E27FC236}">
                <a16:creationId xmlns:a16="http://schemas.microsoft.com/office/drawing/2014/main" id="{D8AB347B-F8F0-16EC-C9D6-C9638977D26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11000"/>
                    </a14:imgEffect>
                  </a14:imgLayer>
                </a14:imgProps>
              </a:ext>
              <a:ext uri="{28A0092B-C50C-407E-A947-70E740481C1C}">
                <a14:useLocalDpi xmlns:a14="http://schemas.microsoft.com/office/drawing/2010/main" val="0"/>
              </a:ext>
            </a:extLst>
          </a:blip>
          <a:srcRect/>
          <a:stretch>
            <a:fillRect/>
          </a:stretch>
        </p:blipFill>
        <p:spPr bwMode="auto">
          <a:xfrm>
            <a:off x="487365" y="5184777"/>
            <a:ext cx="51276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7334" name="Imagen 6">
            <a:extLst>
              <a:ext uri="{FF2B5EF4-FFF2-40B4-BE49-F238E27FC236}">
                <a16:creationId xmlns:a16="http://schemas.microsoft.com/office/drawing/2014/main" id="{4F39CAC8-08F7-51D9-879F-94AD1370E0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77014" y="879476"/>
            <a:ext cx="5038725" cy="363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7335" name="Imagen 7">
            <a:extLst>
              <a:ext uri="{FF2B5EF4-FFF2-40B4-BE49-F238E27FC236}">
                <a16:creationId xmlns:a16="http://schemas.microsoft.com/office/drawing/2014/main" id="{095BE7ED-9704-AC95-B406-F89288FC3A63}"/>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contrast="30000"/>
                    </a14:imgEffect>
                  </a14:imgLayer>
                </a14:imgProps>
              </a:ext>
              <a:ext uri="{28A0092B-C50C-407E-A947-70E740481C1C}">
                <a14:useLocalDpi xmlns:a14="http://schemas.microsoft.com/office/drawing/2010/main" val="0"/>
              </a:ext>
            </a:extLst>
          </a:blip>
          <a:srcRect/>
          <a:stretch>
            <a:fillRect/>
          </a:stretch>
        </p:blipFill>
        <p:spPr bwMode="auto">
          <a:xfrm>
            <a:off x="7320315" y="4335463"/>
            <a:ext cx="3552124"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15361EAA-BD5A-4F47-9D2C-730DA21F6FDE}"/>
              </a:ext>
            </a:extLst>
          </p:cNvPr>
          <p:cNvPicPr>
            <a:picLocks noChangeAspect="1"/>
          </p:cNvPicPr>
          <p:nvPr/>
        </p:nvPicPr>
        <p:blipFill rotWithShape="1">
          <a:blip r:embed="rId3"/>
          <a:srcRect t="15557"/>
          <a:stretch/>
        </p:blipFill>
        <p:spPr>
          <a:xfrm>
            <a:off x="119066" y="1218052"/>
            <a:ext cx="11953871" cy="5534664"/>
          </a:xfrm>
          <a:prstGeom prst="rect">
            <a:avLst/>
          </a:prstGeom>
        </p:spPr>
      </p:pic>
      <p:sp>
        <p:nvSpPr>
          <p:cNvPr id="230628" name="Title 1"/>
          <p:cNvSpPr>
            <a:spLocks noGrp="1"/>
          </p:cNvSpPr>
          <p:nvPr>
            <p:ph type="title"/>
          </p:nvPr>
        </p:nvSpPr>
        <p:spPr>
          <a:xfrm>
            <a:off x="3" y="105284"/>
            <a:ext cx="12191999" cy="947064"/>
          </a:xfrm>
        </p:spPr>
        <p:txBody>
          <a:bodyPr>
            <a:normAutofit/>
          </a:bodyPr>
          <a:lstStyle/>
          <a:p>
            <a:pPr algn="ctr"/>
            <a:r>
              <a:rPr lang="en-US" sz="3200" b="1" dirty="0">
                <a:solidFill>
                  <a:prstClr val="black"/>
                </a:solidFill>
                <a:latin typeface="Arial" panose="020B0604020202020204" pitchFamily="34" charset="0"/>
                <a:cs typeface="Arial" panose="020B0604020202020204" pitchFamily="34" charset="0"/>
              </a:rPr>
              <a:t>   </a:t>
            </a:r>
            <a:r>
              <a:rPr lang="en-US" sz="3200" b="1" dirty="0" err="1">
                <a:solidFill>
                  <a:prstClr val="black"/>
                </a:solidFill>
                <a:latin typeface="Arial" panose="020B0604020202020204" pitchFamily="34" charset="0"/>
                <a:cs typeface="Arial" panose="020B0604020202020204" pitchFamily="34" charset="0"/>
              </a:rPr>
              <a:t>TDXd</a:t>
            </a:r>
            <a:r>
              <a:rPr lang="en-US" sz="3200" b="1" dirty="0">
                <a:solidFill>
                  <a:prstClr val="black"/>
                </a:solidFill>
                <a:latin typeface="Arial" panose="020B0604020202020204" pitchFamily="34" charset="0"/>
                <a:cs typeface="Arial" panose="020B0604020202020204" pitchFamily="34" charset="0"/>
              </a:rPr>
              <a:t> in pathological confirmed LMC: DEBBRAH study</a:t>
            </a:r>
            <a:endParaRPr lang="en-GB" altLang="en-US" sz="3200" b="1" i="1" dirty="0">
              <a:latin typeface="Arial" panose="020B0604020202020204" pitchFamily="34" charset="0"/>
              <a:cs typeface="Arial" panose="020B0604020202020204" pitchFamily="34" charset="0"/>
            </a:endParaRPr>
          </a:p>
        </p:txBody>
      </p:sp>
      <p:sp>
        <p:nvSpPr>
          <p:cNvPr id="48" name="8 CuadroTexto"/>
          <p:cNvSpPr txBox="1"/>
          <p:nvPr/>
        </p:nvSpPr>
        <p:spPr>
          <a:xfrm>
            <a:off x="8431081" y="6527872"/>
            <a:ext cx="3522791" cy="297454"/>
          </a:xfrm>
          <a:prstGeom prst="rect">
            <a:avLst/>
          </a:prstGeom>
          <a:noFill/>
        </p:spPr>
        <p:txBody>
          <a:bodyPr wrap="square" rtlCol="0">
            <a:spAutoFit/>
          </a:bodyPr>
          <a:lstStyle/>
          <a:p>
            <a:pPr marL="0" marR="0" lvl="0" indent="0" algn="r" defTabSz="914332" rtl="0" eaLnBrk="1" fontAlgn="auto" latinLnBrk="0" hangingPunct="1">
              <a:lnSpc>
                <a:spcPct val="100000"/>
              </a:lnSpc>
              <a:spcBef>
                <a:spcPts val="0"/>
              </a:spcBef>
              <a:spcAft>
                <a:spcPts val="0"/>
              </a:spcAft>
              <a:buClrTx/>
              <a:buSzTx/>
              <a:buFontTx/>
              <a:buNone/>
              <a:tabLst/>
              <a:defRPr/>
            </a:pPr>
            <a:r>
              <a:rPr kumimoji="0" lang="es-ES" sz="1333" b="0" i="0" u="none" strike="noStrike" kern="1200" cap="none" spc="0" normalizeH="0" baseline="0" noProof="0" dirty="0">
                <a:ln>
                  <a:noFill/>
                </a:ln>
                <a:solidFill>
                  <a:prstClr val="black"/>
                </a:solidFill>
                <a:effectLst/>
                <a:uLnTx/>
                <a:uFillTx/>
                <a:latin typeface="Arial" pitchFamily="34" charset="0"/>
                <a:ea typeface="MS PGothic" panose="020B0600070205080204" pitchFamily="34" charset="-128"/>
                <a:cs typeface="Arial" pitchFamily="34" charset="0"/>
              </a:rPr>
              <a:t>Vaz M, et al. SABCS 2023</a:t>
            </a:r>
          </a:p>
        </p:txBody>
      </p:sp>
      <p:sp>
        <p:nvSpPr>
          <p:cNvPr id="6" name="CuadroTexto 5">
            <a:extLst>
              <a:ext uri="{FF2B5EF4-FFF2-40B4-BE49-F238E27FC236}">
                <a16:creationId xmlns:a16="http://schemas.microsoft.com/office/drawing/2014/main" id="{C97F2D2C-6A1B-7F3A-F330-47AADE31B3BD}"/>
              </a:ext>
            </a:extLst>
          </p:cNvPr>
          <p:cNvSpPr txBox="1"/>
          <p:nvPr/>
        </p:nvSpPr>
        <p:spPr>
          <a:xfrm>
            <a:off x="3197738" y="803885"/>
            <a:ext cx="6097772" cy="461665"/>
          </a:xfrm>
          <a:prstGeom prst="rect">
            <a:avLst/>
          </a:prstGeom>
          <a:noFill/>
        </p:spPr>
        <p:txBody>
          <a:bodyPr wrap="square">
            <a:spAutoFit/>
          </a:bodyPr>
          <a:lstStyle/>
          <a:p>
            <a:pPr marL="0" marR="0" lvl="0" indent="0" algn="ctr" defTabSz="457189" rtl="0" eaLnBrk="0" fontAlgn="base" latinLnBrk="0" hangingPunct="0">
              <a:lnSpc>
                <a:spcPct val="100000"/>
              </a:lnSpc>
              <a:spcBef>
                <a:spcPct val="0"/>
              </a:spcBef>
              <a:spcAft>
                <a:spcPct val="0"/>
              </a:spcAft>
              <a:buClrTx/>
              <a:buSzTx/>
              <a:buFontTx/>
              <a:buNone/>
              <a:tabLst/>
              <a:defRPr/>
            </a:pPr>
            <a:r>
              <a:rPr kumimoji="0" lang="es-ES" sz="2400" b="1"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mn-cs"/>
              </a:rPr>
              <a:t>HER2 status: Positive 3 (42.9%) Low 4 (57.1%)</a:t>
            </a:r>
          </a:p>
        </p:txBody>
      </p:sp>
    </p:spTree>
    <p:extLst>
      <p:ext uri="{BB962C8B-B14F-4D97-AF65-F5344CB8AC3E}">
        <p14:creationId xmlns:p14="http://schemas.microsoft.com/office/powerpoint/2010/main" val="22681233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4421DF-4957-6BD2-7B45-6A12C03BDCEC}"/>
              </a:ext>
            </a:extLst>
          </p:cNvPr>
          <p:cNvSpPr>
            <a:spLocks noGrp="1"/>
          </p:cNvSpPr>
          <p:nvPr>
            <p:ph type="title"/>
          </p:nvPr>
        </p:nvSpPr>
        <p:spPr/>
        <p:txBody>
          <a:bodyPr/>
          <a:lstStyle/>
          <a:p>
            <a:r>
              <a:rPr lang="en-US" sz="2800" dirty="0"/>
              <a:t>DESTINY-Breast12: T-</a:t>
            </a:r>
            <a:r>
              <a:rPr lang="en-US" sz="2800" dirty="0" err="1"/>
              <a:t>DXd</a:t>
            </a:r>
            <a:r>
              <a:rPr lang="en-US" sz="2800" dirty="0"/>
              <a:t> in previously treated HER2+ </a:t>
            </a:r>
            <a:r>
              <a:rPr lang="en-US" sz="2800" dirty="0" err="1"/>
              <a:t>mBC</a:t>
            </a:r>
            <a:r>
              <a:rPr lang="en-US" sz="2800" dirty="0"/>
              <a:t> with and without brain metastases </a:t>
            </a:r>
          </a:p>
        </p:txBody>
      </p:sp>
      <p:sp>
        <p:nvSpPr>
          <p:cNvPr id="5" name="Text Placeholder 4">
            <a:extLst>
              <a:ext uri="{FF2B5EF4-FFF2-40B4-BE49-F238E27FC236}">
                <a16:creationId xmlns:a16="http://schemas.microsoft.com/office/drawing/2014/main" id="{E708D034-620A-E798-4F61-136721554324}"/>
              </a:ext>
            </a:extLst>
          </p:cNvPr>
          <p:cNvSpPr>
            <a:spLocks noGrp="1"/>
          </p:cNvSpPr>
          <p:nvPr>
            <p:ph type="body" sz="quarter" idx="13"/>
          </p:nvPr>
        </p:nvSpPr>
        <p:spPr/>
        <p:txBody>
          <a:bodyPr/>
          <a:lstStyle/>
          <a:p>
            <a:r>
              <a:rPr lang="en-US" sz="800"/>
              <a:t>D</a:t>
            </a:r>
            <a:r>
              <a:rPr lang="en-GB" sz="800" err="1"/>
              <a:t>ashed</a:t>
            </a:r>
            <a:r>
              <a:rPr lang="en-GB" sz="800"/>
              <a:t> line indicates a 30% decrease in target </a:t>
            </a:r>
            <a:r>
              <a:rPr lang="en-GB" sz="800" err="1"/>
              <a:t>tumor</a:t>
            </a:r>
            <a:r>
              <a:rPr lang="en-GB" sz="800"/>
              <a:t> size (PR) </a:t>
            </a:r>
          </a:p>
          <a:p>
            <a:r>
              <a:rPr lang="en-US" sz="800"/>
              <a:t>*Imputed values: a</a:t>
            </a:r>
            <a:r>
              <a:rPr lang="en-GB" sz="800"/>
              <a:t> value of +20% was imputed if best percentage change could not be calculated because of missing data if: a patient had a new lesion or progression of non-target lesions or target lesions, or had withdrawn because of PD and had no evaluable target lesion data before or at PD</a:t>
            </a:r>
            <a:endParaRPr lang="en-US" sz="800"/>
          </a:p>
          <a:p>
            <a:r>
              <a:rPr lang="en-US" sz="800"/>
              <a:t>BM, brain metastasis; CI, confidence interval; CNS, central nervous system; ORR, objective response rate; PD, progressive disease; PR, partial response; T-DXd, trastuzumab deruxtecan</a:t>
            </a:r>
          </a:p>
        </p:txBody>
      </p:sp>
      <p:sp>
        <p:nvSpPr>
          <p:cNvPr id="20" name="Text Placeholder 19">
            <a:extLst>
              <a:ext uri="{FF2B5EF4-FFF2-40B4-BE49-F238E27FC236}">
                <a16:creationId xmlns:a16="http://schemas.microsoft.com/office/drawing/2014/main" id="{B82BC2E5-2F92-D3FF-BA8F-8C6EEC2BC5C3}"/>
              </a:ext>
            </a:extLst>
          </p:cNvPr>
          <p:cNvSpPr>
            <a:spLocks noGrp="1"/>
          </p:cNvSpPr>
          <p:nvPr>
            <p:ph type="body" idx="14"/>
          </p:nvPr>
        </p:nvSpPr>
        <p:spPr/>
        <p:txBody>
          <a:bodyPr/>
          <a:lstStyle/>
          <a:p>
            <a:r>
              <a:rPr lang="en-GB" dirty="0"/>
              <a:t>Nancy U Lin</a:t>
            </a:r>
            <a:r>
              <a:rPr lang="en-US" dirty="0"/>
              <a:t>, MD</a:t>
            </a:r>
            <a:endParaRPr lang="en-GB" dirty="0"/>
          </a:p>
        </p:txBody>
      </p:sp>
      <p:graphicFrame>
        <p:nvGraphicFramePr>
          <p:cNvPr id="9" name="Table 8">
            <a:extLst>
              <a:ext uri="{FF2B5EF4-FFF2-40B4-BE49-F238E27FC236}">
                <a16:creationId xmlns:a16="http://schemas.microsoft.com/office/drawing/2014/main" id="{5B513FCB-7A12-3A96-E3D7-57F28759A9FF}"/>
              </a:ext>
            </a:extLst>
          </p:cNvPr>
          <p:cNvGraphicFramePr>
            <a:graphicFrameLocks noGrp="1"/>
          </p:cNvGraphicFramePr>
          <p:nvPr/>
        </p:nvGraphicFramePr>
        <p:xfrm>
          <a:off x="630417" y="3747437"/>
          <a:ext cx="10944223" cy="1238400"/>
        </p:xfrm>
        <a:graphic>
          <a:graphicData uri="http://schemas.openxmlformats.org/drawingml/2006/table">
            <a:tbl>
              <a:tblPr firstRow="1"/>
              <a:tblGrid>
                <a:gridCol w="2309331">
                  <a:extLst>
                    <a:ext uri="{9D8B030D-6E8A-4147-A177-3AD203B41FA5}">
                      <a16:colId xmlns:a16="http://schemas.microsoft.com/office/drawing/2014/main" val="1199054052"/>
                    </a:ext>
                  </a:extLst>
                </a:gridCol>
                <a:gridCol w="1807304">
                  <a:extLst>
                    <a:ext uri="{9D8B030D-6E8A-4147-A177-3AD203B41FA5}">
                      <a16:colId xmlns:a16="http://schemas.microsoft.com/office/drawing/2014/main" val="3356355802"/>
                    </a:ext>
                  </a:extLst>
                </a:gridCol>
                <a:gridCol w="1706897">
                  <a:extLst>
                    <a:ext uri="{9D8B030D-6E8A-4147-A177-3AD203B41FA5}">
                      <a16:colId xmlns:a16="http://schemas.microsoft.com/office/drawing/2014/main" val="1020339716"/>
                    </a:ext>
                  </a:extLst>
                </a:gridCol>
                <a:gridCol w="1706897">
                  <a:extLst>
                    <a:ext uri="{9D8B030D-6E8A-4147-A177-3AD203B41FA5}">
                      <a16:colId xmlns:a16="http://schemas.microsoft.com/office/drawing/2014/main" val="2988053732"/>
                    </a:ext>
                  </a:extLst>
                </a:gridCol>
                <a:gridCol w="1706897">
                  <a:extLst>
                    <a:ext uri="{9D8B030D-6E8A-4147-A177-3AD203B41FA5}">
                      <a16:colId xmlns:a16="http://schemas.microsoft.com/office/drawing/2014/main" val="881001511"/>
                    </a:ext>
                  </a:extLst>
                </a:gridCol>
                <a:gridCol w="1706897">
                  <a:extLst>
                    <a:ext uri="{9D8B030D-6E8A-4147-A177-3AD203B41FA5}">
                      <a16:colId xmlns:a16="http://schemas.microsoft.com/office/drawing/2014/main" val="637339282"/>
                    </a:ext>
                  </a:extLst>
                </a:gridCol>
              </a:tblGrid>
              <a:tr h="230400">
                <a:tc>
                  <a:txBody>
                    <a:bodyPr/>
                    <a:lstStyle/>
                    <a:p>
                      <a:pPr marL="0" algn="l">
                        <a:lnSpc>
                          <a:spcPct val="100000"/>
                        </a:lnSpc>
                        <a:spcAft>
                          <a:spcPts val="800"/>
                        </a:spcAft>
                      </a:pPr>
                      <a:endParaRPr kumimoji="1" lang="en-US" sz="1100" b="1" kern="1200" baseline="0" noProof="0" dirty="0">
                        <a:solidFill>
                          <a:schemeClr val="tx1"/>
                        </a:solidFill>
                        <a:latin typeface="+mn-lt"/>
                        <a:ea typeface="+mn-ea"/>
                        <a:cs typeface="+mn-cs"/>
                      </a:endParaRPr>
                    </a:p>
                  </a:txBody>
                  <a:tcPr marL="121920" marR="121920" marT="0" marB="0" anchor="ctr">
                    <a:lnL w="12700" cmpd="sng">
                      <a:noFill/>
                    </a:lnL>
                    <a:lnR w="12700" cmpd="sng">
                      <a:noFill/>
                    </a:lnR>
                    <a:lnT w="1270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endParaRPr kumimoji="1" lang="en-US" sz="1100" b="1" kern="1200" baseline="0" noProof="0">
                        <a:solidFill>
                          <a:schemeClr val="bg1"/>
                        </a:solidFill>
                        <a:latin typeface="+mn-lt"/>
                        <a:ea typeface="+mn-ea"/>
                        <a:cs typeface="+mn-cs"/>
                      </a:endParaRPr>
                    </a:p>
                  </a:txBody>
                  <a:tcPr marL="121920" marR="12192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endParaRPr kumimoji="1" lang="en-US" sz="1100" b="1" kern="1200" baseline="0" noProof="0">
                        <a:solidFill>
                          <a:schemeClr val="bg1"/>
                        </a:solidFill>
                        <a:latin typeface="+mn-lt"/>
                        <a:ea typeface="+mn-ea"/>
                        <a:cs typeface="+mn-cs"/>
                      </a:endParaRPr>
                    </a:p>
                  </a:txBody>
                  <a:tcPr marL="121920" marR="12192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endParaRPr kumimoji="1" lang="en-US" sz="1100" b="1" kern="1200" baseline="0" noProof="0">
                        <a:solidFill>
                          <a:schemeClr val="bg1"/>
                        </a:solidFill>
                        <a:latin typeface="+mn-lt"/>
                        <a:ea typeface="+mn-ea"/>
                        <a:cs typeface="+mn-cs"/>
                      </a:endParaRPr>
                    </a:p>
                  </a:txBody>
                  <a:tcPr marL="121920" marR="12192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r>
                        <a:rPr kumimoji="1" lang="en-US" sz="1100" b="1" kern="1200" baseline="0" noProof="0" dirty="0">
                          <a:solidFill>
                            <a:schemeClr val="bg1"/>
                          </a:solidFill>
                          <a:latin typeface="+mn-lt"/>
                          <a:ea typeface="+mn-ea"/>
                          <a:cs typeface="+mn-cs"/>
                        </a:rPr>
                        <a:t>Active BM subgroups</a:t>
                      </a:r>
                    </a:p>
                  </a:txBody>
                  <a:tcPr marL="121920" marR="12192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2"/>
                    </a:solidFill>
                  </a:tcPr>
                </a:tc>
                <a:tc hMerge="1">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endParaRPr kumimoji="1" lang="en-US" sz="1050" b="1" kern="1200" baseline="0" noProof="0">
                        <a:solidFill>
                          <a:schemeClr val="bg1"/>
                        </a:solidFill>
                        <a:latin typeface="+mn-lt"/>
                        <a:ea typeface="+mn-ea"/>
                        <a:cs typeface="+mn-cs"/>
                      </a:endParaRPr>
                    </a:p>
                  </a:txBody>
                  <a:tcPr marL="121920" marR="12192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extLst>
                  <a:ext uri="{0D108BD9-81ED-4DB2-BD59-A6C34878D82A}">
                    <a16:rowId xmlns:a16="http://schemas.microsoft.com/office/drawing/2014/main" val="2756331304"/>
                  </a:ext>
                </a:extLst>
              </a:tr>
              <a:tr h="504000">
                <a:tc>
                  <a:txBody>
                    <a:bodyPr/>
                    <a:lstStyle/>
                    <a:p>
                      <a:pPr marL="0" algn="l">
                        <a:lnSpc>
                          <a:spcPct val="100000"/>
                        </a:lnSpc>
                        <a:spcAft>
                          <a:spcPts val="800"/>
                        </a:spcAft>
                      </a:pPr>
                      <a:r>
                        <a:rPr kumimoji="1" lang="en-US" sz="1100" b="1" kern="1200" baseline="0" noProof="0">
                          <a:solidFill>
                            <a:schemeClr val="tx1"/>
                          </a:solidFill>
                          <a:latin typeface="+mn-lt"/>
                          <a:ea typeface="+mn-ea"/>
                          <a:cs typeface="+mn-cs"/>
                        </a:rPr>
                        <a:t>Measurable CNS disease at baseline</a:t>
                      </a:r>
                    </a:p>
                  </a:txBody>
                  <a:tcPr marL="121920" marR="121920" marT="0" marB="0" anchor="ctr">
                    <a:lnL w="12700" cmpd="sng">
                      <a:noFill/>
                    </a:lnL>
                    <a:lnR w="12700" cmpd="sng">
                      <a:noFill/>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r>
                        <a:rPr kumimoji="1" lang="en-US" sz="1100" b="1" kern="1200" baseline="0" noProof="0">
                          <a:solidFill>
                            <a:schemeClr val="bg1"/>
                          </a:solidFill>
                          <a:latin typeface="+mn-lt"/>
                          <a:ea typeface="+mn-ea"/>
                          <a:cs typeface="+mn-cs"/>
                        </a:rPr>
                        <a:t>All patients</a:t>
                      </a:r>
                      <a:br>
                        <a:rPr kumimoji="1" lang="en-US" sz="1100" b="1" kern="1200" baseline="0" noProof="0">
                          <a:solidFill>
                            <a:schemeClr val="bg1"/>
                          </a:solidFill>
                          <a:latin typeface="+mn-lt"/>
                          <a:ea typeface="+mn-ea"/>
                          <a:cs typeface="+mn-cs"/>
                        </a:rPr>
                      </a:br>
                      <a:r>
                        <a:rPr kumimoji="1" lang="en-US" sz="1100" b="1" kern="1200" baseline="0" noProof="0">
                          <a:solidFill>
                            <a:schemeClr val="bg1"/>
                          </a:solidFill>
                          <a:latin typeface="+mn-lt"/>
                          <a:ea typeface="+mn-ea"/>
                          <a:cs typeface="+mn-cs"/>
                        </a:rPr>
                        <a:t>(n=138)</a:t>
                      </a:r>
                    </a:p>
                  </a:txBody>
                  <a:tcPr marL="121920" marR="121920" marT="0" marB="0" anchor="ctr">
                    <a:lnL w="12700" cmpd="sng">
                      <a:noFill/>
                    </a:lnL>
                    <a:lnR w="1270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27377D"/>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r>
                        <a:rPr kumimoji="1" lang="en-US" sz="1100" b="1" kern="1200" baseline="0" noProof="0">
                          <a:solidFill>
                            <a:schemeClr val="bg1"/>
                          </a:solidFill>
                          <a:latin typeface="+mn-lt"/>
                          <a:ea typeface="+mn-ea"/>
                          <a:cs typeface="+mn-cs"/>
                        </a:rPr>
                        <a:t>Stable BMs</a:t>
                      </a:r>
                      <a:br>
                        <a:rPr kumimoji="1" lang="en-US" sz="1100" b="1" kern="1200" baseline="0" noProof="0">
                          <a:solidFill>
                            <a:schemeClr val="bg1"/>
                          </a:solidFill>
                          <a:latin typeface="+mn-lt"/>
                          <a:ea typeface="+mn-ea"/>
                          <a:cs typeface="+mn-cs"/>
                        </a:rPr>
                      </a:br>
                      <a:r>
                        <a:rPr kumimoji="1" lang="en-US" sz="1100" b="1" kern="1200" baseline="0" noProof="0">
                          <a:solidFill>
                            <a:schemeClr val="bg1"/>
                          </a:solidFill>
                          <a:latin typeface="+mn-lt"/>
                          <a:ea typeface="+mn-ea"/>
                          <a:cs typeface="+mn-cs"/>
                        </a:rPr>
                        <a:t>(n=77)</a:t>
                      </a:r>
                    </a:p>
                  </a:txBody>
                  <a:tcPr marL="121920" marR="12192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r>
                        <a:rPr kumimoji="1" lang="en-US" sz="1100" b="1" kern="1200" baseline="0" noProof="0">
                          <a:solidFill>
                            <a:schemeClr val="bg1"/>
                          </a:solidFill>
                          <a:latin typeface="+mn-lt"/>
                          <a:ea typeface="+mn-ea"/>
                          <a:cs typeface="+mn-cs"/>
                        </a:rPr>
                        <a:t>Active BMs </a:t>
                      </a:r>
                      <a:br>
                        <a:rPr kumimoji="1" lang="en-US" sz="1100" b="1" kern="1200" baseline="0" noProof="0">
                          <a:solidFill>
                            <a:schemeClr val="bg1"/>
                          </a:solidFill>
                          <a:latin typeface="+mn-lt"/>
                          <a:ea typeface="+mn-ea"/>
                          <a:cs typeface="+mn-cs"/>
                        </a:rPr>
                      </a:br>
                      <a:r>
                        <a:rPr kumimoji="1" lang="en-US" sz="1100" b="1" kern="1200" baseline="0" noProof="0">
                          <a:solidFill>
                            <a:schemeClr val="bg1"/>
                          </a:solidFill>
                          <a:latin typeface="+mn-lt"/>
                          <a:ea typeface="+mn-ea"/>
                          <a:cs typeface="+mn-cs"/>
                        </a:rPr>
                        <a:t>(n=61)</a:t>
                      </a:r>
                    </a:p>
                  </a:txBody>
                  <a:tcPr marL="121920" marR="121920" marT="0" marB="0" anchor="ctr">
                    <a:lnL w="12700" cap="flat" cmpd="sng" algn="ctr">
                      <a:noFill/>
                      <a:prstDash val="solid"/>
                      <a:round/>
                      <a:headEnd type="none" w="med" len="med"/>
                      <a:tailEnd type="none" w="med" len="med"/>
                    </a:lnL>
                    <a:lnR w="12700" cmpd="sng">
                      <a:noFill/>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r>
                        <a:rPr kumimoji="1" lang="en-US" sz="1100" b="1" kern="1200" baseline="0" noProof="0" dirty="0">
                          <a:solidFill>
                            <a:schemeClr val="bg1"/>
                          </a:solidFill>
                          <a:latin typeface="+mn-lt"/>
                          <a:ea typeface="+mn-ea"/>
                          <a:cs typeface="+mn-cs"/>
                        </a:rPr>
                        <a:t>Untreated (n=23)</a:t>
                      </a:r>
                      <a:br>
                        <a:rPr kumimoji="1" lang="en-US" sz="1100" b="1" kern="1200" baseline="0" noProof="0" dirty="0">
                          <a:solidFill>
                            <a:schemeClr val="bg1"/>
                          </a:solidFill>
                          <a:latin typeface="+mn-lt"/>
                          <a:ea typeface="+mn-ea"/>
                          <a:cs typeface="+mn-cs"/>
                        </a:rPr>
                      </a:br>
                      <a:r>
                        <a:rPr kumimoji="1" lang="en-US" sz="1100" b="0" i="1" u="none" strike="noStrike" kern="1200" cap="none" spc="0" normalizeH="0" baseline="0" noProof="0" dirty="0">
                          <a:ln>
                            <a:noFill/>
                          </a:ln>
                          <a:solidFill>
                            <a:srgbClr val="FFFFFF"/>
                          </a:solidFill>
                          <a:effectLst/>
                          <a:uLnTx/>
                          <a:uFillTx/>
                          <a:latin typeface="+mn-lt"/>
                          <a:ea typeface="+mn-ea"/>
                          <a:cs typeface="+mn-cs"/>
                          <a:sym typeface="Arial"/>
                        </a:rPr>
                        <a:t>Post-hoc analysis</a:t>
                      </a:r>
                      <a:endParaRPr kumimoji="1" lang="en-US" sz="1100" b="1" kern="1200" baseline="30000" noProof="0" dirty="0">
                        <a:solidFill>
                          <a:schemeClr val="bg1"/>
                        </a:solidFill>
                        <a:latin typeface="+mn-lt"/>
                        <a:ea typeface="+mn-ea"/>
                        <a:cs typeface="+mn-cs"/>
                      </a:endParaRPr>
                    </a:p>
                  </a:txBody>
                  <a:tcPr marT="0" marB="0" anchor="ctr">
                    <a:lnL w="12700" cap="flat" cmpd="sng" algn="ctr">
                      <a:noFill/>
                      <a:prstDash val="solid"/>
                      <a:round/>
                      <a:headEnd type="none" w="med" len="med"/>
                      <a:tailEnd type="none" w="med" len="med"/>
                    </a:lnL>
                    <a:lnR w="12700" cmpd="sng">
                      <a:noFill/>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25AA2">
                        <a:alpha val="69804"/>
                      </a:srgbClr>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r>
                        <a:rPr kumimoji="1" lang="en-US" sz="1100" b="1" kern="1200" baseline="0" noProof="0" dirty="0">
                          <a:solidFill>
                            <a:schemeClr val="bg1"/>
                          </a:solidFill>
                          <a:latin typeface="+mn-lt"/>
                          <a:ea typeface="+mn-ea"/>
                          <a:cs typeface="+mn-cs"/>
                        </a:rPr>
                        <a:t>Previously treated / progressing (n=38)</a:t>
                      </a:r>
                      <a:br>
                        <a:rPr kumimoji="1" lang="en-US" sz="1100" b="1" kern="1200" baseline="0" noProof="0" dirty="0">
                          <a:solidFill>
                            <a:schemeClr val="bg1"/>
                          </a:solidFill>
                          <a:latin typeface="+mn-lt"/>
                          <a:ea typeface="+mn-ea"/>
                          <a:cs typeface="+mn-cs"/>
                        </a:rPr>
                      </a:br>
                      <a:r>
                        <a:rPr kumimoji="1" lang="en-US" sz="1100" b="0" i="1" u="none" strike="noStrike" kern="1200" cap="none" spc="0" normalizeH="0" baseline="0" noProof="0" dirty="0">
                          <a:ln>
                            <a:noFill/>
                          </a:ln>
                          <a:solidFill>
                            <a:srgbClr val="FFFFFF"/>
                          </a:solidFill>
                          <a:effectLst/>
                          <a:uLnTx/>
                          <a:uFillTx/>
                          <a:latin typeface="+mn-lt"/>
                          <a:ea typeface="+mn-ea"/>
                          <a:cs typeface="+mn-cs"/>
                          <a:sym typeface="Arial"/>
                        </a:rPr>
                        <a:t>Post-hoc analysis</a:t>
                      </a:r>
                      <a:endParaRPr kumimoji="1" lang="en-US" sz="1100" b="1" kern="1200" baseline="0" noProof="0" dirty="0">
                        <a:solidFill>
                          <a:schemeClr val="bg1"/>
                        </a:solidFill>
                        <a:latin typeface="+mn-lt"/>
                        <a:ea typeface="+mn-ea"/>
                        <a:cs typeface="+mn-cs"/>
                      </a:endParaRPr>
                    </a:p>
                  </a:txBody>
                  <a:tcPr marT="0" marB="0" anchor="ctr">
                    <a:lnL w="12700" cap="flat" cmpd="sng" algn="ctr">
                      <a:noFill/>
                      <a:prstDash val="solid"/>
                      <a:round/>
                      <a:headEnd type="none" w="med" len="med"/>
                      <a:tailEnd type="none" w="med" len="med"/>
                    </a:lnL>
                    <a:lnR w="12700" cmpd="sng">
                      <a:noFill/>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25AA2">
                        <a:alpha val="69804"/>
                      </a:srgbClr>
                    </a:solidFill>
                  </a:tcPr>
                </a:tc>
                <a:extLst>
                  <a:ext uri="{0D108BD9-81ED-4DB2-BD59-A6C34878D82A}">
                    <a16:rowId xmlns:a16="http://schemas.microsoft.com/office/drawing/2014/main" val="33839933"/>
                  </a:ext>
                </a:extLst>
              </a:tr>
              <a:tr h="504000">
                <a:tc>
                  <a:txBody>
                    <a:bodyPr/>
                    <a:lstStyle>
                      <a:lvl1pPr marL="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1pPr>
                      <a:lvl2pPr marL="3429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2pPr>
                      <a:lvl3pPr marL="6858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3pPr>
                      <a:lvl4pPr marL="10287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4pPr>
                      <a:lvl5pPr marL="13716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5pPr>
                      <a:lvl6pPr marL="17145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6pPr>
                      <a:lvl7pPr marL="20574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7pPr>
                      <a:lvl8pPr marL="24003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8pPr>
                      <a:lvl9pPr marL="27432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9pPr>
                    </a:lstStyle>
                    <a:p>
                      <a:pPr marL="0" algn="l">
                        <a:lnSpc>
                          <a:spcPct val="100000"/>
                        </a:lnSpc>
                        <a:spcAft>
                          <a:spcPts val="800"/>
                        </a:spcAft>
                      </a:pPr>
                      <a:r>
                        <a:rPr kumimoji="1" lang="en-US" sz="1100" b="1" kern="1200" baseline="0" noProof="0">
                          <a:solidFill>
                            <a:schemeClr val="tx1"/>
                          </a:solidFill>
                          <a:latin typeface="+mn-lt"/>
                          <a:ea typeface="+mn-ea"/>
                          <a:cs typeface="+mn-cs"/>
                        </a:rPr>
                        <a:t>Confirmed CNS ORR, % </a:t>
                      </a:r>
                      <a:br>
                        <a:rPr kumimoji="1" lang="en-US" sz="1100" b="1" kern="1200" baseline="0" noProof="0">
                          <a:solidFill>
                            <a:schemeClr val="tx1"/>
                          </a:solidFill>
                          <a:latin typeface="+mn-lt"/>
                          <a:ea typeface="+mn-ea"/>
                          <a:cs typeface="+mn-cs"/>
                        </a:rPr>
                      </a:br>
                      <a:r>
                        <a:rPr kumimoji="1" lang="en-US" sz="1100" b="1" kern="1200" baseline="0" noProof="0">
                          <a:solidFill>
                            <a:schemeClr val="tx1"/>
                          </a:solidFill>
                          <a:latin typeface="+mn-lt"/>
                          <a:ea typeface="+mn-ea"/>
                          <a:cs typeface="+mn-cs"/>
                        </a:rPr>
                        <a:t>(95% CI)</a:t>
                      </a:r>
                    </a:p>
                  </a:txBody>
                  <a:tcPr marL="121920" marR="12192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1pPr>
                      <a:lvl2pPr marL="3429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2pPr>
                      <a:lvl3pPr marL="6858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3pPr>
                      <a:lvl4pPr marL="10287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4pPr>
                      <a:lvl5pPr marL="13716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5pPr>
                      <a:lvl6pPr marL="17145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6pPr>
                      <a:lvl7pPr marL="20574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7pPr>
                      <a:lvl8pPr marL="24003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8pPr>
                      <a:lvl9pPr marL="27432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9pPr>
                    </a:lstStyle>
                    <a:p>
                      <a:pPr algn="ctr">
                        <a:lnSpc>
                          <a:spcPct val="100000"/>
                        </a:lnSpc>
                        <a:spcAft>
                          <a:spcPts val="800"/>
                        </a:spcAft>
                      </a:pPr>
                      <a:r>
                        <a:rPr kumimoji="1" lang="en-US" sz="1100" b="1" kern="1200" baseline="0" noProof="0">
                          <a:solidFill>
                            <a:schemeClr val="tx1"/>
                          </a:solidFill>
                          <a:latin typeface="+mn-lt"/>
                          <a:ea typeface="+mn-ea"/>
                          <a:cs typeface="+mn-cs"/>
                        </a:rPr>
                        <a:t>71.7 </a:t>
                      </a:r>
                      <a:br>
                        <a:rPr kumimoji="1" lang="en-US" sz="1100" b="1" kern="1200" baseline="0" noProof="0">
                          <a:solidFill>
                            <a:schemeClr val="tx1"/>
                          </a:solidFill>
                          <a:latin typeface="+mn-lt"/>
                          <a:ea typeface="+mn-ea"/>
                          <a:cs typeface="+mn-cs"/>
                        </a:rPr>
                      </a:br>
                      <a:r>
                        <a:rPr kumimoji="1" lang="en-US" sz="1100" b="1" kern="1200" baseline="0" noProof="0">
                          <a:solidFill>
                            <a:schemeClr val="tx1"/>
                          </a:solidFill>
                          <a:latin typeface="+mn-lt"/>
                          <a:ea typeface="+mn-ea"/>
                          <a:cs typeface="+mn-cs"/>
                        </a:rPr>
                        <a:t>(64.2, 79.3)</a:t>
                      </a:r>
                    </a:p>
                  </a:txBody>
                  <a:tcPr marL="121920" marR="121920" marT="0" marB="0" anchor="ctr">
                    <a:lnL w="12700" cmpd="sng">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r>
                        <a:rPr kumimoji="1" lang="en-US" sz="1100" b="0" kern="1200" baseline="0" noProof="0">
                          <a:solidFill>
                            <a:schemeClr val="tx1"/>
                          </a:solidFill>
                          <a:latin typeface="+mn-lt"/>
                          <a:ea typeface="+mn-ea"/>
                          <a:cs typeface="+mn-cs"/>
                        </a:rPr>
                        <a:t>79.2</a:t>
                      </a:r>
                      <a:br>
                        <a:rPr kumimoji="1" lang="en-US" sz="1100" b="0" kern="1200" baseline="0" noProof="0">
                          <a:solidFill>
                            <a:schemeClr val="tx1"/>
                          </a:solidFill>
                          <a:latin typeface="+mn-lt"/>
                          <a:ea typeface="+mn-ea"/>
                          <a:cs typeface="+mn-cs"/>
                        </a:rPr>
                      </a:br>
                      <a:r>
                        <a:rPr kumimoji="1" lang="en-US" sz="1100" b="0" kern="1200" baseline="0" noProof="0">
                          <a:solidFill>
                            <a:schemeClr val="tx1"/>
                          </a:solidFill>
                          <a:latin typeface="+mn-lt"/>
                          <a:ea typeface="+mn-ea"/>
                          <a:cs typeface="+mn-cs"/>
                        </a:rPr>
                        <a:t>(70.2, 88.3)</a:t>
                      </a:r>
                    </a:p>
                  </a:txBody>
                  <a:tcPr marL="121920" marR="12192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0000"/>
                        </a:lnSpc>
                        <a:spcAft>
                          <a:spcPts val="800"/>
                        </a:spcAft>
                      </a:pPr>
                      <a:r>
                        <a:rPr kumimoji="1" lang="en-US" sz="1100" b="0" kern="1200" baseline="0" noProof="0">
                          <a:solidFill>
                            <a:schemeClr val="tx1"/>
                          </a:solidFill>
                          <a:latin typeface="+mn-lt"/>
                          <a:ea typeface="+mn-ea"/>
                          <a:cs typeface="+mn-cs"/>
                        </a:rPr>
                        <a:t>62.3</a:t>
                      </a:r>
                      <a:br>
                        <a:rPr kumimoji="1" lang="en-US" sz="1100" b="0" kern="1200" baseline="0" noProof="0">
                          <a:solidFill>
                            <a:schemeClr val="tx1"/>
                          </a:solidFill>
                          <a:latin typeface="+mn-lt"/>
                          <a:ea typeface="+mn-ea"/>
                          <a:cs typeface="+mn-cs"/>
                        </a:rPr>
                      </a:br>
                      <a:r>
                        <a:rPr kumimoji="1" lang="en-US" sz="1100" b="0" kern="1200" baseline="0" noProof="0">
                          <a:solidFill>
                            <a:schemeClr val="tx1"/>
                          </a:solidFill>
                          <a:latin typeface="+mn-lt"/>
                          <a:ea typeface="+mn-ea"/>
                          <a:cs typeface="+mn-cs"/>
                        </a:rPr>
                        <a:t>(50.1, 74.5)</a:t>
                      </a:r>
                    </a:p>
                  </a:txBody>
                  <a:tcPr marL="121920" marR="121920" marT="0" marB="0" anchor="ctr">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0000"/>
                        </a:lnSpc>
                        <a:spcAft>
                          <a:spcPts val="800"/>
                        </a:spcAft>
                      </a:pPr>
                      <a:r>
                        <a:rPr kumimoji="1" lang="en-US" sz="1100" b="0" i="0" u="none" strike="noStrike" kern="1200" cap="none" baseline="0" noProof="0">
                          <a:solidFill>
                            <a:schemeClr val="tx1"/>
                          </a:solidFill>
                          <a:latin typeface="+mn-lt"/>
                          <a:ea typeface="+mn-ea"/>
                          <a:cs typeface="+mn-cs"/>
                          <a:sym typeface="Arial"/>
                        </a:rPr>
                        <a:t>82.6 </a:t>
                      </a:r>
                      <a:br>
                        <a:rPr kumimoji="1" lang="en-US" sz="1100" b="0" i="0" u="none" strike="noStrike" kern="1200" cap="none" baseline="0" noProof="0">
                          <a:solidFill>
                            <a:schemeClr val="tx1"/>
                          </a:solidFill>
                          <a:latin typeface="+mn-lt"/>
                          <a:ea typeface="+mn-ea"/>
                          <a:cs typeface="+mn-cs"/>
                          <a:sym typeface="Arial"/>
                        </a:rPr>
                      </a:br>
                      <a:r>
                        <a:rPr kumimoji="1" lang="en-US" sz="1100" b="0" i="0" u="none" strike="noStrike" kern="1200" cap="none" baseline="0" noProof="0">
                          <a:solidFill>
                            <a:schemeClr val="tx1"/>
                          </a:solidFill>
                          <a:latin typeface="+mn-lt"/>
                          <a:ea typeface="+mn-ea"/>
                          <a:cs typeface="+mn-cs"/>
                          <a:sym typeface="Arial"/>
                        </a:rPr>
                        <a:t>(67.1, 98.1)</a:t>
                      </a:r>
                    </a:p>
                  </a:txBody>
                  <a:tcPr marT="0" marB="0" anchor="ctr">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0000"/>
                        </a:lnSpc>
                        <a:spcAft>
                          <a:spcPts val="800"/>
                        </a:spcAft>
                      </a:pPr>
                      <a:r>
                        <a:rPr kumimoji="1" lang="en-US" sz="1100" b="0" i="0" u="none" strike="noStrike" kern="1200" cap="none" baseline="0" noProof="0" dirty="0">
                          <a:solidFill>
                            <a:schemeClr val="tx1"/>
                          </a:solidFill>
                          <a:latin typeface="+mn-lt"/>
                          <a:ea typeface="+mn-ea"/>
                          <a:cs typeface="+mn-cs"/>
                          <a:sym typeface="Arial"/>
                        </a:rPr>
                        <a:t>50.0 </a:t>
                      </a:r>
                      <a:br>
                        <a:rPr kumimoji="1" lang="en-US" sz="1100" b="0" i="0" u="none" strike="noStrike" kern="1200" cap="none" baseline="0" noProof="0" dirty="0">
                          <a:solidFill>
                            <a:schemeClr val="tx1"/>
                          </a:solidFill>
                          <a:latin typeface="+mn-lt"/>
                          <a:ea typeface="+mn-ea"/>
                          <a:cs typeface="+mn-cs"/>
                          <a:sym typeface="Arial"/>
                        </a:rPr>
                      </a:br>
                      <a:r>
                        <a:rPr kumimoji="1" lang="en-US" sz="1100" b="0" i="0" u="none" strike="noStrike" kern="1200" cap="none" baseline="0" noProof="0" dirty="0">
                          <a:solidFill>
                            <a:schemeClr val="tx1"/>
                          </a:solidFill>
                          <a:latin typeface="+mn-lt"/>
                          <a:ea typeface="+mn-ea"/>
                          <a:cs typeface="+mn-cs"/>
                          <a:sym typeface="Arial"/>
                        </a:rPr>
                        <a:t>(34.1, 65.9)</a:t>
                      </a:r>
                    </a:p>
                  </a:txBody>
                  <a:tcPr marT="0" marB="0" anchor="ctr">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522405666"/>
                  </a:ext>
                </a:extLst>
              </a:tr>
            </a:tbl>
          </a:graphicData>
        </a:graphic>
      </p:graphicFrame>
      <p:grpSp>
        <p:nvGrpSpPr>
          <p:cNvPr id="194" name="Group 193">
            <a:extLst>
              <a:ext uri="{FF2B5EF4-FFF2-40B4-BE49-F238E27FC236}">
                <a16:creationId xmlns:a16="http://schemas.microsoft.com/office/drawing/2014/main" id="{B6616892-4A39-6C5F-5187-53758090492D}"/>
              </a:ext>
            </a:extLst>
          </p:cNvPr>
          <p:cNvGrpSpPr/>
          <p:nvPr/>
        </p:nvGrpSpPr>
        <p:grpSpPr>
          <a:xfrm>
            <a:off x="1503201" y="2260478"/>
            <a:ext cx="9812867" cy="1341387"/>
            <a:chOff x="1503201" y="2290688"/>
            <a:chExt cx="9812866" cy="1471678"/>
          </a:xfrm>
        </p:grpSpPr>
        <p:sp>
          <p:nvSpPr>
            <p:cNvPr id="47" name="Freeform: Shape 46">
              <a:extLst>
                <a:ext uri="{FF2B5EF4-FFF2-40B4-BE49-F238E27FC236}">
                  <a16:creationId xmlns:a16="http://schemas.microsoft.com/office/drawing/2014/main" id="{7EFB526B-6E86-EDD9-E6B8-03E098DDED29}"/>
                </a:ext>
              </a:extLst>
            </p:cNvPr>
            <p:cNvSpPr/>
            <p:nvPr/>
          </p:nvSpPr>
          <p:spPr>
            <a:xfrm>
              <a:off x="10610651"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48" name="Freeform: Shape 47">
              <a:extLst>
                <a:ext uri="{FF2B5EF4-FFF2-40B4-BE49-F238E27FC236}">
                  <a16:creationId xmlns:a16="http://schemas.microsoft.com/office/drawing/2014/main" id="{6A3B8CF8-4B6A-B916-1F73-DE35325E200B}"/>
                </a:ext>
              </a:extLst>
            </p:cNvPr>
            <p:cNvSpPr/>
            <p:nvPr/>
          </p:nvSpPr>
          <p:spPr>
            <a:xfrm>
              <a:off x="10684730" y="2539482"/>
              <a:ext cx="38807" cy="1222884"/>
            </a:xfrm>
            <a:custGeom>
              <a:avLst/>
              <a:gdLst>
                <a:gd name="connsiteX0" fmla="*/ 0 w 19914"/>
                <a:gd name="connsiteY0" fmla="*/ 0 h 848897"/>
                <a:gd name="connsiteX1" fmla="*/ 19915 w 19914"/>
                <a:gd name="connsiteY1" fmla="*/ 0 h 848897"/>
                <a:gd name="connsiteX2" fmla="*/ 19915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5" y="0"/>
                  </a:lnTo>
                  <a:lnTo>
                    <a:pt x="19915"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49" name="Freeform: Shape 48">
              <a:extLst>
                <a:ext uri="{FF2B5EF4-FFF2-40B4-BE49-F238E27FC236}">
                  <a16:creationId xmlns:a16="http://schemas.microsoft.com/office/drawing/2014/main" id="{E5B67CEF-A38F-7AED-3CB6-5C800D49F82B}"/>
                </a:ext>
              </a:extLst>
            </p:cNvPr>
            <p:cNvSpPr/>
            <p:nvPr/>
          </p:nvSpPr>
          <p:spPr>
            <a:xfrm>
              <a:off x="10758784"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50" name="Freeform: Shape 49">
              <a:extLst>
                <a:ext uri="{FF2B5EF4-FFF2-40B4-BE49-F238E27FC236}">
                  <a16:creationId xmlns:a16="http://schemas.microsoft.com/office/drawing/2014/main" id="{88DAD052-E80A-D955-A267-6354DEF02061}"/>
                </a:ext>
              </a:extLst>
            </p:cNvPr>
            <p:cNvSpPr/>
            <p:nvPr/>
          </p:nvSpPr>
          <p:spPr>
            <a:xfrm>
              <a:off x="10832863"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51" name="Freeform: Shape 50">
              <a:extLst>
                <a:ext uri="{FF2B5EF4-FFF2-40B4-BE49-F238E27FC236}">
                  <a16:creationId xmlns:a16="http://schemas.microsoft.com/office/drawing/2014/main" id="{0A45BE7F-D4D6-C5F7-F9E8-857C90EBD50C}"/>
                </a:ext>
              </a:extLst>
            </p:cNvPr>
            <p:cNvSpPr/>
            <p:nvPr/>
          </p:nvSpPr>
          <p:spPr>
            <a:xfrm>
              <a:off x="10906917" y="2539482"/>
              <a:ext cx="38807" cy="1222884"/>
            </a:xfrm>
            <a:custGeom>
              <a:avLst/>
              <a:gdLst>
                <a:gd name="connsiteX0" fmla="*/ 0 w 19914"/>
                <a:gd name="connsiteY0" fmla="*/ 0 h 848897"/>
                <a:gd name="connsiteX1" fmla="*/ 19915 w 19914"/>
                <a:gd name="connsiteY1" fmla="*/ 0 h 848897"/>
                <a:gd name="connsiteX2" fmla="*/ 19915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5" y="0"/>
                  </a:lnTo>
                  <a:lnTo>
                    <a:pt x="19915"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52" name="Freeform: Shape 51">
              <a:extLst>
                <a:ext uri="{FF2B5EF4-FFF2-40B4-BE49-F238E27FC236}">
                  <a16:creationId xmlns:a16="http://schemas.microsoft.com/office/drawing/2014/main" id="{D623A4F2-BCF9-3AE4-D317-84C57AF7D066}"/>
                </a:ext>
              </a:extLst>
            </p:cNvPr>
            <p:cNvSpPr/>
            <p:nvPr/>
          </p:nvSpPr>
          <p:spPr>
            <a:xfrm>
              <a:off x="10980994"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53" name="Freeform: Shape 52">
              <a:extLst>
                <a:ext uri="{FF2B5EF4-FFF2-40B4-BE49-F238E27FC236}">
                  <a16:creationId xmlns:a16="http://schemas.microsoft.com/office/drawing/2014/main" id="{DA1B3510-F119-DD98-983B-9EE2D8373C04}"/>
                </a:ext>
              </a:extLst>
            </p:cNvPr>
            <p:cNvSpPr/>
            <p:nvPr/>
          </p:nvSpPr>
          <p:spPr>
            <a:xfrm>
              <a:off x="11055048"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54" name="Freeform: Shape 53">
              <a:extLst>
                <a:ext uri="{FF2B5EF4-FFF2-40B4-BE49-F238E27FC236}">
                  <a16:creationId xmlns:a16="http://schemas.microsoft.com/office/drawing/2014/main" id="{E72A86A2-5A24-B802-DDBE-FF9C38DB0F35}"/>
                </a:ext>
              </a:extLst>
            </p:cNvPr>
            <p:cNvSpPr/>
            <p:nvPr/>
          </p:nvSpPr>
          <p:spPr>
            <a:xfrm>
              <a:off x="11129127"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55" name="Freeform: Shape 54">
              <a:extLst>
                <a:ext uri="{FF2B5EF4-FFF2-40B4-BE49-F238E27FC236}">
                  <a16:creationId xmlns:a16="http://schemas.microsoft.com/office/drawing/2014/main" id="{239F5035-38CC-3F5A-1EE5-832132C6F044}"/>
                </a:ext>
              </a:extLst>
            </p:cNvPr>
            <p:cNvSpPr/>
            <p:nvPr/>
          </p:nvSpPr>
          <p:spPr>
            <a:xfrm>
              <a:off x="11277260"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56" name="Freeform: Shape 55">
              <a:extLst>
                <a:ext uri="{FF2B5EF4-FFF2-40B4-BE49-F238E27FC236}">
                  <a16:creationId xmlns:a16="http://schemas.microsoft.com/office/drawing/2014/main" id="{B6463025-482E-726A-7A81-140035A3D6B2}"/>
                </a:ext>
              </a:extLst>
            </p:cNvPr>
            <p:cNvSpPr/>
            <p:nvPr/>
          </p:nvSpPr>
          <p:spPr>
            <a:xfrm>
              <a:off x="11203181" y="2539482"/>
              <a:ext cx="38807" cy="1222884"/>
            </a:xfrm>
            <a:custGeom>
              <a:avLst/>
              <a:gdLst>
                <a:gd name="connsiteX0" fmla="*/ 0 w 19914"/>
                <a:gd name="connsiteY0" fmla="*/ 0 h 848897"/>
                <a:gd name="connsiteX1" fmla="*/ 19915 w 19914"/>
                <a:gd name="connsiteY1" fmla="*/ 0 h 848897"/>
                <a:gd name="connsiteX2" fmla="*/ 19915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5" y="0"/>
                  </a:lnTo>
                  <a:lnTo>
                    <a:pt x="19915"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grpSp>
          <p:nvGrpSpPr>
            <p:cNvPr id="57" name="Graphic 44">
              <a:extLst>
                <a:ext uri="{FF2B5EF4-FFF2-40B4-BE49-F238E27FC236}">
                  <a16:creationId xmlns:a16="http://schemas.microsoft.com/office/drawing/2014/main" id="{0BEA8CFB-D65F-7713-AB3B-1F608F9AE690}"/>
                </a:ext>
              </a:extLst>
            </p:cNvPr>
            <p:cNvGrpSpPr/>
            <p:nvPr/>
          </p:nvGrpSpPr>
          <p:grpSpPr>
            <a:xfrm>
              <a:off x="1503201" y="2290688"/>
              <a:ext cx="703339" cy="244752"/>
              <a:chOff x="3577534" y="3258957"/>
              <a:chExt cx="360921" cy="169901"/>
            </a:xfrm>
            <a:solidFill>
              <a:srgbClr val="27377D"/>
            </a:solidFill>
          </p:grpSpPr>
          <p:sp>
            <p:nvSpPr>
              <p:cNvPr id="58" name="Freeform: Shape 57">
                <a:extLst>
                  <a:ext uri="{FF2B5EF4-FFF2-40B4-BE49-F238E27FC236}">
                    <a16:creationId xmlns:a16="http://schemas.microsoft.com/office/drawing/2014/main" id="{E7C46F8D-D87A-55E3-7126-6818CF519ACC}"/>
                  </a:ext>
                </a:extLst>
              </p:cNvPr>
              <p:cNvSpPr/>
              <p:nvPr/>
            </p:nvSpPr>
            <p:spPr>
              <a:xfrm>
                <a:off x="3577534" y="3258957"/>
                <a:ext cx="19914" cy="169901"/>
              </a:xfrm>
              <a:custGeom>
                <a:avLst/>
                <a:gdLst>
                  <a:gd name="connsiteX0" fmla="*/ 0 w 19914"/>
                  <a:gd name="connsiteY0" fmla="*/ 0 h 169901"/>
                  <a:gd name="connsiteX1" fmla="*/ 19914 w 19914"/>
                  <a:gd name="connsiteY1" fmla="*/ 0 h 169901"/>
                  <a:gd name="connsiteX2" fmla="*/ 19914 w 19914"/>
                  <a:gd name="connsiteY2" fmla="*/ 169902 h 169901"/>
                  <a:gd name="connsiteX3" fmla="*/ 0 w 19914"/>
                  <a:gd name="connsiteY3" fmla="*/ 169902 h 169901"/>
                </a:gdLst>
                <a:ahLst/>
                <a:cxnLst>
                  <a:cxn ang="0">
                    <a:pos x="connsiteX0" y="connsiteY0"/>
                  </a:cxn>
                  <a:cxn ang="0">
                    <a:pos x="connsiteX1" y="connsiteY1"/>
                  </a:cxn>
                  <a:cxn ang="0">
                    <a:pos x="connsiteX2" y="connsiteY2"/>
                  </a:cxn>
                  <a:cxn ang="0">
                    <a:pos x="connsiteX3" y="connsiteY3"/>
                  </a:cxn>
                </a:cxnLst>
                <a:rect l="l" t="t" r="r" b="b"/>
                <a:pathLst>
                  <a:path w="19914" h="169901">
                    <a:moveTo>
                      <a:pt x="0" y="0"/>
                    </a:moveTo>
                    <a:lnTo>
                      <a:pt x="19914" y="0"/>
                    </a:lnTo>
                    <a:lnTo>
                      <a:pt x="19914" y="169902"/>
                    </a:lnTo>
                    <a:lnTo>
                      <a:pt x="0" y="16990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59" name="Freeform: Shape 58">
                <a:extLst>
                  <a:ext uri="{FF2B5EF4-FFF2-40B4-BE49-F238E27FC236}">
                    <a16:creationId xmlns:a16="http://schemas.microsoft.com/office/drawing/2014/main" id="{378B1EA9-0A7A-37AA-83F5-556619616EF0}"/>
                  </a:ext>
                </a:extLst>
              </p:cNvPr>
              <p:cNvSpPr/>
              <p:nvPr/>
            </p:nvSpPr>
            <p:spPr>
              <a:xfrm>
                <a:off x="3615421" y="3258957"/>
                <a:ext cx="19914" cy="169901"/>
              </a:xfrm>
              <a:custGeom>
                <a:avLst/>
                <a:gdLst>
                  <a:gd name="connsiteX0" fmla="*/ 0 w 19914"/>
                  <a:gd name="connsiteY0" fmla="*/ 0 h 169901"/>
                  <a:gd name="connsiteX1" fmla="*/ 19914 w 19914"/>
                  <a:gd name="connsiteY1" fmla="*/ 0 h 169901"/>
                  <a:gd name="connsiteX2" fmla="*/ 19914 w 19914"/>
                  <a:gd name="connsiteY2" fmla="*/ 169902 h 169901"/>
                  <a:gd name="connsiteX3" fmla="*/ 0 w 19914"/>
                  <a:gd name="connsiteY3" fmla="*/ 169902 h 169901"/>
                </a:gdLst>
                <a:ahLst/>
                <a:cxnLst>
                  <a:cxn ang="0">
                    <a:pos x="connsiteX0" y="connsiteY0"/>
                  </a:cxn>
                  <a:cxn ang="0">
                    <a:pos x="connsiteX1" y="connsiteY1"/>
                  </a:cxn>
                  <a:cxn ang="0">
                    <a:pos x="connsiteX2" y="connsiteY2"/>
                  </a:cxn>
                  <a:cxn ang="0">
                    <a:pos x="connsiteX3" y="connsiteY3"/>
                  </a:cxn>
                </a:cxnLst>
                <a:rect l="l" t="t" r="r" b="b"/>
                <a:pathLst>
                  <a:path w="19914" h="169901">
                    <a:moveTo>
                      <a:pt x="0" y="0"/>
                    </a:moveTo>
                    <a:lnTo>
                      <a:pt x="19914" y="0"/>
                    </a:lnTo>
                    <a:lnTo>
                      <a:pt x="19914" y="169902"/>
                    </a:lnTo>
                    <a:lnTo>
                      <a:pt x="0" y="16990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60" name="Freeform: Shape 59">
                <a:extLst>
                  <a:ext uri="{FF2B5EF4-FFF2-40B4-BE49-F238E27FC236}">
                    <a16:creationId xmlns:a16="http://schemas.microsoft.com/office/drawing/2014/main" id="{849D231B-1CBA-837D-40BA-44C82590D138}"/>
                  </a:ext>
                </a:extLst>
              </p:cNvPr>
              <p:cNvSpPr/>
              <p:nvPr/>
            </p:nvSpPr>
            <p:spPr>
              <a:xfrm>
                <a:off x="3653308" y="3258957"/>
                <a:ext cx="19914" cy="169901"/>
              </a:xfrm>
              <a:custGeom>
                <a:avLst/>
                <a:gdLst>
                  <a:gd name="connsiteX0" fmla="*/ 0 w 19914"/>
                  <a:gd name="connsiteY0" fmla="*/ 0 h 169901"/>
                  <a:gd name="connsiteX1" fmla="*/ 19914 w 19914"/>
                  <a:gd name="connsiteY1" fmla="*/ 0 h 169901"/>
                  <a:gd name="connsiteX2" fmla="*/ 19914 w 19914"/>
                  <a:gd name="connsiteY2" fmla="*/ 169902 h 169901"/>
                  <a:gd name="connsiteX3" fmla="*/ 0 w 19914"/>
                  <a:gd name="connsiteY3" fmla="*/ 169902 h 169901"/>
                </a:gdLst>
                <a:ahLst/>
                <a:cxnLst>
                  <a:cxn ang="0">
                    <a:pos x="connsiteX0" y="connsiteY0"/>
                  </a:cxn>
                  <a:cxn ang="0">
                    <a:pos x="connsiteX1" y="connsiteY1"/>
                  </a:cxn>
                  <a:cxn ang="0">
                    <a:pos x="connsiteX2" y="connsiteY2"/>
                  </a:cxn>
                  <a:cxn ang="0">
                    <a:pos x="connsiteX3" y="connsiteY3"/>
                  </a:cxn>
                </a:cxnLst>
                <a:rect l="l" t="t" r="r" b="b"/>
                <a:pathLst>
                  <a:path w="19914" h="169901">
                    <a:moveTo>
                      <a:pt x="0" y="0"/>
                    </a:moveTo>
                    <a:lnTo>
                      <a:pt x="19914" y="0"/>
                    </a:lnTo>
                    <a:lnTo>
                      <a:pt x="19914" y="169902"/>
                    </a:lnTo>
                    <a:lnTo>
                      <a:pt x="0" y="16990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61" name="Freeform: Shape 60">
                <a:extLst>
                  <a:ext uri="{FF2B5EF4-FFF2-40B4-BE49-F238E27FC236}">
                    <a16:creationId xmlns:a16="http://schemas.microsoft.com/office/drawing/2014/main" id="{58B2E2C1-9C8B-CBB6-7FFE-C886913EDFEA}"/>
                  </a:ext>
                </a:extLst>
              </p:cNvPr>
              <p:cNvSpPr/>
              <p:nvPr/>
            </p:nvSpPr>
            <p:spPr>
              <a:xfrm>
                <a:off x="3691195" y="3258957"/>
                <a:ext cx="19914" cy="169901"/>
              </a:xfrm>
              <a:custGeom>
                <a:avLst/>
                <a:gdLst>
                  <a:gd name="connsiteX0" fmla="*/ 0 w 19914"/>
                  <a:gd name="connsiteY0" fmla="*/ 0 h 169901"/>
                  <a:gd name="connsiteX1" fmla="*/ 19914 w 19914"/>
                  <a:gd name="connsiteY1" fmla="*/ 0 h 169901"/>
                  <a:gd name="connsiteX2" fmla="*/ 19914 w 19914"/>
                  <a:gd name="connsiteY2" fmla="*/ 169902 h 169901"/>
                  <a:gd name="connsiteX3" fmla="*/ 0 w 19914"/>
                  <a:gd name="connsiteY3" fmla="*/ 169902 h 169901"/>
                </a:gdLst>
                <a:ahLst/>
                <a:cxnLst>
                  <a:cxn ang="0">
                    <a:pos x="connsiteX0" y="connsiteY0"/>
                  </a:cxn>
                  <a:cxn ang="0">
                    <a:pos x="connsiteX1" y="connsiteY1"/>
                  </a:cxn>
                  <a:cxn ang="0">
                    <a:pos x="connsiteX2" y="connsiteY2"/>
                  </a:cxn>
                  <a:cxn ang="0">
                    <a:pos x="connsiteX3" y="connsiteY3"/>
                  </a:cxn>
                </a:cxnLst>
                <a:rect l="l" t="t" r="r" b="b"/>
                <a:pathLst>
                  <a:path w="19914" h="169901">
                    <a:moveTo>
                      <a:pt x="0" y="0"/>
                    </a:moveTo>
                    <a:lnTo>
                      <a:pt x="19914" y="0"/>
                    </a:lnTo>
                    <a:lnTo>
                      <a:pt x="19914" y="169902"/>
                    </a:lnTo>
                    <a:lnTo>
                      <a:pt x="0" y="16990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62" name="Freeform: Shape 61">
                <a:extLst>
                  <a:ext uri="{FF2B5EF4-FFF2-40B4-BE49-F238E27FC236}">
                    <a16:creationId xmlns:a16="http://schemas.microsoft.com/office/drawing/2014/main" id="{040D2D7C-B27A-C6FB-90D9-87A0CA4BBB86}"/>
                  </a:ext>
                </a:extLst>
              </p:cNvPr>
              <p:cNvSpPr/>
              <p:nvPr/>
            </p:nvSpPr>
            <p:spPr>
              <a:xfrm>
                <a:off x="3729094" y="3258957"/>
                <a:ext cx="19914" cy="169901"/>
              </a:xfrm>
              <a:custGeom>
                <a:avLst/>
                <a:gdLst>
                  <a:gd name="connsiteX0" fmla="*/ 0 w 19914"/>
                  <a:gd name="connsiteY0" fmla="*/ 0 h 169901"/>
                  <a:gd name="connsiteX1" fmla="*/ 19914 w 19914"/>
                  <a:gd name="connsiteY1" fmla="*/ 0 h 169901"/>
                  <a:gd name="connsiteX2" fmla="*/ 19914 w 19914"/>
                  <a:gd name="connsiteY2" fmla="*/ 169902 h 169901"/>
                  <a:gd name="connsiteX3" fmla="*/ 0 w 19914"/>
                  <a:gd name="connsiteY3" fmla="*/ 169902 h 169901"/>
                </a:gdLst>
                <a:ahLst/>
                <a:cxnLst>
                  <a:cxn ang="0">
                    <a:pos x="connsiteX0" y="connsiteY0"/>
                  </a:cxn>
                  <a:cxn ang="0">
                    <a:pos x="connsiteX1" y="connsiteY1"/>
                  </a:cxn>
                  <a:cxn ang="0">
                    <a:pos x="connsiteX2" y="connsiteY2"/>
                  </a:cxn>
                  <a:cxn ang="0">
                    <a:pos x="connsiteX3" y="connsiteY3"/>
                  </a:cxn>
                </a:cxnLst>
                <a:rect l="l" t="t" r="r" b="b"/>
                <a:pathLst>
                  <a:path w="19914" h="169901">
                    <a:moveTo>
                      <a:pt x="0" y="0"/>
                    </a:moveTo>
                    <a:lnTo>
                      <a:pt x="19914" y="0"/>
                    </a:lnTo>
                    <a:lnTo>
                      <a:pt x="19914" y="169902"/>
                    </a:lnTo>
                    <a:lnTo>
                      <a:pt x="0" y="16990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63" name="Freeform: Shape 62">
                <a:extLst>
                  <a:ext uri="{FF2B5EF4-FFF2-40B4-BE49-F238E27FC236}">
                    <a16:creationId xmlns:a16="http://schemas.microsoft.com/office/drawing/2014/main" id="{C5C0A2BC-6788-A154-506E-F53373C02928}"/>
                  </a:ext>
                </a:extLst>
              </p:cNvPr>
              <p:cNvSpPr/>
              <p:nvPr/>
            </p:nvSpPr>
            <p:spPr>
              <a:xfrm>
                <a:off x="3804868" y="3344482"/>
                <a:ext cx="19914" cy="84377"/>
              </a:xfrm>
              <a:custGeom>
                <a:avLst/>
                <a:gdLst>
                  <a:gd name="connsiteX0" fmla="*/ 0 w 19914"/>
                  <a:gd name="connsiteY0" fmla="*/ 0 h 84377"/>
                  <a:gd name="connsiteX1" fmla="*/ 19914 w 19914"/>
                  <a:gd name="connsiteY1" fmla="*/ 0 h 84377"/>
                  <a:gd name="connsiteX2" fmla="*/ 19914 w 19914"/>
                  <a:gd name="connsiteY2" fmla="*/ 84377 h 84377"/>
                  <a:gd name="connsiteX3" fmla="*/ 0 w 19914"/>
                  <a:gd name="connsiteY3" fmla="*/ 84377 h 84377"/>
                </a:gdLst>
                <a:ahLst/>
                <a:cxnLst>
                  <a:cxn ang="0">
                    <a:pos x="connsiteX0" y="connsiteY0"/>
                  </a:cxn>
                  <a:cxn ang="0">
                    <a:pos x="connsiteX1" y="connsiteY1"/>
                  </a:cxn>
                  <a:cxn ang="0">
                    <a:pos x="connsiteX2" y="connsiteY2"/>
                  </a:cxn>
                  <a:cxn ang="0">
                    <a:pos x="connsiteX3" y="connsiteY3"/>
                  </a:cxn>
                </a:cxnLst>
                <a:rect l="l" t="t" r="r" b="b"/>
                <a:pathLst>
                  <a:path w="19914" h="84377">
                    <a:moveTo>
                      <a:pt x="0" y="0"/>
                    </a:moveTo>
                    <a:lnTo>
                      <a:pt x="19914" y="0"/>
                    </a:lnTo>
                    <a:lnTo>
                      <a:pt x="19914" y="84377"/>
                    </a:lnTo>
                    <a:lnTo>
                      <a:pt x="0" y="8437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64" name="Freeform: Shape 63">
                <a:extLst>
                  <a:ext uri="{FF2B5EF4-FFF2-40B4-BE49-F238E27FC236}">
                    <a16:creationId xmlns:a16="http://schemas.microsoft.com/office/drawing/2014/main" id="{C38B866B-3E2D-CA94-2DB6-DC938095BF99}"/>
                  </a:ext>
                </a:extLst>
              </p:cNvPr>
              <p:cNvSpPr/>
              <p:nvPr/>
            </p:nvSpPr>
            <p:spPr>
              <a:xfrm>
                <a:off x="3880654" y="3403377"/>
                <a:ext cx="19914" cy="25482"/>
              </a:xfrm>
              <a:custGeom>
                <a:avLst/>
                <a:gdLst>
                  <a:gd name="connsiteX0" fmla="*/ 0 w 19914"/>
                  <a:gd name="connsiteY0" fmla="*/ 0 h 25482"/>
                  <a:gd name="connsiteX1" fmla="*/ 19914 w 19914"/>
                  <a:gd name="connsiteY1" fmla="*/ 0 h 25482"/>
                  <a:gd name="connsiteX2" fmla="*/ 19914 w 19914"/>
                  <a:gd name="connsiteY2" fmla="*/ 25483 h 25482"/>
                  <a:gd name="connsiteX3" fmla="*/ 0 w 19914"/>
                  <a:gd name="connsiteY3" fmla="*/ 25483 h 25482"/>
                </a:gdLst>
                <a:ahLst/>
                <a:cxnLst>
                  <a:cxn ang="0">
                    <a:pos x="connsiteX0" y="connsiteY0"/>
                  </a:cxn>
                  <a:cxn ang="0">
                    <a:pos x="connsiteX1" y="connsiteY1"/>
                  </a:cxn>
                  <a:cxn ang="0">
                    <a:pos x="connsiteX2" y="connsiteY2"/>
                  </a:cxn>
                  <a:cxn ang="0">
                    <a:pos x="connsiteX3" y="connsiteY3"/>
                  </a:cxn>
                </a:cxnLst>
                <a:rect l="l" t="t" r="r" b="b"/>
                <a:pathLst>
                  <a:path w="19914" h="25482">
                    <a:moveTo>
                      <a:pt x="0" y="0"/>
                    </a:moveTo>
                    <a:lnTo>
                      <a:pt x="19914" y="0"/>
                    </a:lnTo>
                    <a:lnTo>
                      <a:pt x="19914" y="25483"/>
                    </a:lnTo>
                    <a:lnTo>
                      <a:pt x="0" y="25483"/>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65" name="Freeform: Shape 64">
                <a:extLst>
                  <a:ext uri="{FF2B5EF4-FFF2-40B4-BE49-F238E27FC236}">
                    <a16:creationId xmlns:a16="http://schemas.microsoft.com/office/drawing/2014/main" id="{926AF9EA-06E0-13A5-E6D2-BD042DB737A4}"/>
                  </a:ext>
                </a:extLst>
              </p:cNvPr>
              <p:cNvSpPr/>
              <p:nvPr/>
            </p:nvSpPr>
            <p:spPr>
              <a:xfrm>
                <a:off x="3918541" y="3402892"/>
                <a:ext cx="19914" cy="25967"/>
              </a:xfrm>
              <a:custGeom>
                <a:avLst/>
                <a:gdLst>
                  <a:gd name="connsiteX0" fmla="*/ 0 w 19914"/>
                  <a:gd name="connsiteY0" fmla="*/ 0 h 25967"/>
                  <a:gd name="connsiteX1" fmla="*/ 19914 w 19914"/>
                  <a:gd name="connsiteY1" fmla="*/ 0 h 25967"/>
                  <a:gd name="connsiteX2" fmla="*/ 19914 w 19914"/>
                  <a:gd name="connsiteY2" fmla="*/ 25967 h 25967"/>
                  <a:gd name="connsiteX3" fmla="*/ 0 w 19914"/>
                  <a:gd name="connsiteY3" fmla="*/ 25967 h 25967"/>
                </a:gdLst>
                <a:ahLst/>
                <a:cxnLst>
                  <a:cxn ang="0">
                    <a:pos x="connsiteX0" y="connsiteY0"/>
                  </a:cxn>
                  <a:cxn ang="0">
                    <a:pos x="connsiteX1" y="connsiteY1"/>
                  </a:cxn>
                  <a:cxn ang="0">
                    <a:pos x="connsiteX2" y="connsiteY2"/>
                  </a:cxn>
                  <a:cxn ang="0">
                    <a:pos x="connsiteX3" y="connsiteY3"/>
                  </a:cxn>
                </a:cxnLst>
                <a:rect l="l" t="t" r="r" b="b"/>
                <a:pathLst>
                  <a:path w="19914" h="25967">
                    <a:moveTo>
                      <a:pt x="0" y="0"/>
                    </a:moveTo>
                    <a:lnTo>
                      <a:pt x="19914" y="0"/>
                    </a:lnTo>
                    <a:lnTo>
                      <a:pt x="19914" y="25967"/>
                    </a:lnTo>
                    <a:lnTo>
                      <a:pt x="0" y="2596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66" name="Freeform: Shape 65">
                <a:extLst>
                  <a:ext uri="{FF2B5EF4-FFF2-40B4-BE49-F238E27FC236}">
                    <a16:creationId xmlns:a16="http://schemas.microsoft.com/office/drawing/2014/main" id="{0173E0EC-ADD8-A217-5041-CF2F21FB81A6}"/>
                  </a:ext>
                </a:extLst>
              </p:cNvPr>
              <p:cNvSpPr/>
              <p:nvPr/>
            </p:nvSpPr>
            <p:spPr>
              <a:xfrm>
                <a:off x="3842755" y="3361283"/>
                <a:ext cx="19914" cy="67563"/>
              </a:xfrm>
              <a:custGeom>
                <a:avLst/>
                <a:gdLst>
                  <a:gd name="connsiteX0" fmla="*/ 0 w 19914"/>
                  <a:gd name="connsiteY0" fmla="*/ 0 h 67563"/>
                  <a:gd name="connsiteX1" fmla="*/ 19914 w 19914"/>
                  <a:gd name="connsiteY1" fmla="*/ 0 h 67563"/>
                  <a:gd name="connsiteX2" fmla="*/ 19914 w 19914"/>
                  <a:gd name="connsiteY2" fmla="*/ 67563 h 67563"/>
                  <a:gd name="connsiteX3" fmla="*/ 0 w 19914"/>
                  <a:gd name="connsiteY3" fmla="*/ 67563 h 67563"/>
                </a:gdLst>
                <a:ahLst/>
                <a:cxnLst>
                  <a:cxn ang="0">
                    <a:pos x="connsiteX0" y="connsiteY0"/>
                  </a:cxn>
                  <a:cxn ang="0">
                    <a:pos x="connsiteX1" y="connsiteY1"/>
                  </a:cxn>
                  <a:cxn ang="0">
                    <a:pos x="connsiteX2" y="connsiteY2"/>
                  </a:cxn>
                  <a:cxn ang="0">
                    <a:pos x="connsiteX3" y="connsiteY3"/>
                  </a:cxn>
                </a:cxnLst>
                <a:rect l="l" t="t" r="r" b="b"/>
                <a:pathLst>
                  <a:path w="19914" h="67563">
                    <a:moveTo>
                      <a:pt x="0" y="0"/>
                    </a:moveTo>
                    <a:lnTo>
                      <a:pt x="19914" y="0"/>
                    </a:lnTo>
                    <a:lnTo>
                      <a:pt x="19914" y="67563"/>
                    </a:lnTo>
                    <a:lnTo>
                      <a:pt x="0" y="67563"/>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67" name="Freeform: Shape 66">
                <a:extLst>
                  <a:ext uri="{FF2B5EF4-FFF2-40B4-BE49-F238E27FC236}">
                    <a16:creationId xmlns:a16="http://schemas.microsoft.com/office/drawing/2014/main" id="{361C744B-305D-F14E-7949-8990ECEF90AC}"/>
                  </a:ext>
                </a:extLst>
              </p:cNvPr>
              <p:cNvSpPr/>
              <p:nvPr/>
            </p:nvSpPr>
            <p:spPr>
              <a:xfrm>
                <a:off x="3766981" y="3258957"/>
                <a:ext cx="19914" cy="169901"/>
              </a:xfrm>
              <a:custGeom>
                <a:avLst/>
                <a:gdLst>
                  <a:gd name="connsiteX0" fmla="*/ 0 w 19914"/>
                  <a:gd name="connsiteY0" fmla="*/ 0 h 169901"/>
                  <a:gd name="connsiteX1" fmla="*/ 19914 w 19914"/>
                  <a:gd name="connsiteY1" fmla="*/ 0 h 169901"/>
                  <a:gd name="connsiteX2" fmla="*/ 19914 w 19914"/>
                  <a:gd name="connsiteY2" fmla="*/ 169902 h 169901"/>
                  <a:gd name="connsiteX3" fmla="*/ 0 w 19914"/>
                  <a:gd name="connsiteY3" fmla="*/ 169902 h 169901"/>
                </a:gdLst>
                <a:ahLst/>
                <a:cxnLst>
                  <a:cxn ang="0">
                    <a:pos x="connsiteX0" y="connsiteY0"/>
                  </a:cxn>
                  <a:cxn ang="0">
                    <a:pos x="connsiteX1" y="connsiteY1"/>
                  </a:cxn>
                  <a:cxn ang="0">
                    <a:pos x="connsiteX2" y="connsiteY2"/>
                  </a:cxn>
                  <a:cxn ang="0">
                    <a:pos x="connsiteX3" y="connsiteY3"/>
                  </a:cxn>
                </a:cxnLst>
                <a:rect l="l" t="t" r="r" b="b"/>
                <a:pathLst>
                  <a:path w="19914" h="169901">
                    <a:moveTo>
                      <a:pt x="0" y="0"/>
                    </a:moveTo>
                    <a:lnTo>
                      <a:pt x="19914" y="0"/>
                    </a:lnTo>
                    <a:lnTo>
                      <a:pt x="19914" y="169902"/>
                    </a:lnTo>
                    <a:lnTo>
                      <a:pt x="0" y="16990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grpSp>
        <p:sp>
          <p:nvSpPr>
            <p:cNvPr id="68" name="Freeform: Shape 67">
              <a:extLst>
                <a:ext uri="{FF2B5EF4-FFF2-40B4-BE49-F238E27FC236}">
                  <a16:creationId xmlns:a16="http://schemas.microsoft.com/office/drawing/2014/main" id="{E1160DA0-D65E-D21D-B838-751AD39D5CA4}"/>
                </a:ext>
              </a:extLst>
            </p:cNvPr>
            <p:cNvSpPr/>
            <p:nvPr/>
          </p:nvSpPr>
          <p:spPr>
            <a:xfrm>
              <a:off x="9869988"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69" name="Freeform: Shape 68">
              <a:extLst>
                <a:ext uri="{FF2B5EF4-FFF2-40B4-BE49-F238E27FC236}">
                  <a16:creationId xmlns:a16="http://schemas.microsoft.com/office/drawing/2014/main" id="{1715C60A-02B8-8DC3-47B0-B7E9FFF22D59}"/>
                </a:ext>
              </a:extLst>
            </p:cNvPr>
            <p:cNvSpPr/>
            <p:nvPr/>
          </p:nvSpPr>
          <p:spPr>
            <a:xfrm>
              <a:off x="9944067"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0" name="Freeform: Shape 69">
              <a:extLst>
                <a:ext uri="{FF2B5EF4-FFF2-40B4-BE49-F238E27FC236}">
                  <a16:creationId xmlns:a16="http://schemas.microsoft.com/office/drawing/2014/main" id="{C405F78C-D160-9562-F8B4-80FF9C4D8103}"/>
                </a:ext>
              </a:extLst>
            </p:cNvPr>
            <p:cNvSpPr/>
            <p:nvPr/>
          </p:nvSpPr>
          <p:spPr>
            <a:xfrm>
              <a:off x="10018121"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1" name="Freeform: Shape 70">
              <a:extLst>
                <a:ext uri="{FF2B5EF4-FFF2-40B4-BE49-F238E27FC236}">
                  <a16:creationId xmlns:a16="http://schemas.microsoft.com/office/drawing/2014/main" id="{AEAF5A1B-CB67-0551-09E5-43D48FD1C48B}"/>
                </a:ext>
              </a:extLst>
            </p:cNvPr>
            <p:cNvSpPr/>
            <p:nvPr/>
          </p:nvSpPr>
          <p:spPr>
            <a:xfrm>
              <a:off x="10092200"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2" name="Freeform: Shape 71">
              <a:extLst>
                <a:ext uri="{FF2B5EF4-FFF2-40B4-BE49-F238E27FC236}">
                  <a16:creationId xmlns:a16="http://schemas.microsoft.com/office/drawing/2014/main" id="{055B8128-BAB5-06C2-1BCD-9F4D540C0829}"/>
                </a:ext>
              </a:extLst>
            </p:cNvPr>
            <p:cNvSpPr/>
            <p:nvPr/>
          </p:nvSpPr>
          <p:spPr>
            <a:xfrm>
              <a:off x="10166254"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3" name="Freeform: Shape 72">
              <a:extLst>
                <a:ext uri="{FF2B5EF4-FFF2-40B4-BE49-F238E27FC236}">
                  <a16:creationId xmlns:a16="http://schemas.microsoft.com/office/drawing/2014/main" id="{68B2FE1F-B22F-8DD0-CF8C-09432649C286}"/>
                </a:ext>
              </a:extLst>
            </p:cNvPr>
            <p:cNvSpPr/>
            <p:nvPr/>
          </p:nvSpPr>
          <p:spPr>
            <a:xfrm>
              <a:off x="10240331"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4" name="Freeform: Shape 73">
              <a:extLst>
                <a:ext uri="{FF2B5EF4-FFF2-40B4-BE49-F238E27FC236}">
                  <a16:creationId xmlns:a16="http://schemas.microsoft.com/office/drawing/2014/main" id="{E6BBC862-16E5-D9EF-35E0-1532725B96F9}"/>
                </a:ext>
              </a:extLst>
            </p:cNvPr>
            <p:cNvSpPr/>
            <p:nvPr/>
          </p:nvSpPr>
          <p:spPr>
            <a:xfrm>
              <a:off x="10314385"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5" name="Freeform: Shape 74">
              <a:extLst>
                <a:ext uri="{FF2B5EF4-FFF2-40B4-BE49-F238E27FC236}">
                  <a16:creationId xmlns:a16="http://schemas.microsoft.com/office/drawing/2014/main" id="{F201B305-ADC6-B771-9224-87C7F7B0FC95}"/>
                </a:ext>
              </a:extLst>
            </p:cNvPr>
            <p:cNvSpPr/>
            <p:nvPr/>
          </p:nvSpPr>
          <p:spPr>
            <a:xfrm>
              <a:off x="10388464" y="2539482"/>
              <a:ext cx="38807" cy="1222884"/>
            </a:xfrm>
            <a:custGeom>
              <a:avLst/>
              <a:gdLst>
                <a:gd name="connsiteX0" fmla="*/ 0 w 19914"/>
                <a:gd name="connsiteY0" fmla="*/ 0 h 848897"/>
                <a:gd name="connsiteX1" fmla="*/ 19915 w 19914"/>
                <a:gd name="connsiteY1" fmla="*/ 0 h 848897"/>
                <a:gd name="connsiteX2" fmla="*/ 19915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5" y="0"/>
                  </a:lnTo>
                  <a:lnTo>
                    <a:pt x="19915"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6" name="Freeform: Shape 75">
              <a:extLst>
                <a:ext uri="{FF2B5EF4-FFF2-40B4-BE49-F238E27FC236}">
                  <a16:creationId xmlns:a16="http://schemas.microsoft.com/office/drawing/2014/main" id="{85AA0AA7-8977-4577-2000-515DDD78640B}"/>
                </a:ext>
              </a:extLst>
            </p:cNvPr>
            <p:cNvSpPr/>
            <p:nvPr/>
          </p:nvSpPr>
          <p:spPr>
            <a:xfrm>
              <a:off x="10536597"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7" name="Freeform: Shape 76">
              <a:extLst>
                <a:ext uri="{FF2B5EF4-FFF2-40B4-BE49-F238E27FC236}">
                  <a16:creationId xmlns:a16="http://schemas.microsoft.com/office/drawing/2014/main" id="{C4525E91-7D22-A521-97E4-7BD9730DACC5}"/>
                </a:ext>
              </a:extLst>
            </p:cNvPr>
            <p:cNvSpPr/>
            <p:nvPr/>
          </p:nvSpPr>
          <p:spPr>
            <a:xfrm>
              <a:off x="10462518"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8" name="Freeform: Shape 77">
              <a:extLst>
                <a:ext uri="{FF2B5EF4-FFF2-40B4-BE49-F238E27FC236}">
                  <a16:creationId xmlns:a16="http://schemas.microsoft.com/office/drawing/2014/main" id="{0CFB85E3-1271-070A-BAB4-EC9B8074F15A}"/>
                </a:ext>
              </a:extLst>
            </p:cNvPr>
            <p:cNvSpPr/>
            <p:nvPr/>
          </p:nvSpPr>
          <p:spPr>
            <a:xfrm>
              <a:off x="9129325" y="2539482"/>
              <a:ext cx="38807" cy="1105503"/>
            </a:xfrm>
            <a:custGeom>
              <a:avLst/>
              <a:gdLst>
                <a:gd name="connsiteX0" fmla="*/ 0 w 19914"/>
                <a:gd name="connsiteY0" fmla="*/ 0 h 767414"/>
                <a:gd name="connsiteX1" fmla="*/ 19914 w 19914"/>
                <a:gd name="connsiteY1" fmla="*/ 0 h 767414"/>
                <a:gd name="connsiteX2" fmla="*/ 19914 w 19914"/>
                <a:gd name="connsiteY2" fmla="*/ 767414 h 767414"/>
                <a:gd name="connsiteX3" fmla="*/ 0 w 19914"/>
                <a:gd name="connsiteY3" fmla="*/ 767414 h 767414"/>
              </a:gdLst>
              <a:ahLst/>
              <a:cxnLst>
                <a:cxn ang="0">
                  <a:pos x="connsiteX0" y="connsiteY0"/>
                </a:cxn>
                <a:cxn ang="0">
                  <a:pos x="connsiteX1" y="connsiteY1"/>
                </a:cxn>
                <a:cxn ang="0">
                  <a:pos x="connsiteX2" y="connsiteY2"/>
                </a:cxn>
                <a:cxn ang="0">
                  <a:pos x="connsiteX3" y="connsiteY3"/>
                </a:cxn>
              </a:cxnLst>
              <a:rect l="l" t="t" r="r" b="b"/>
              <a:pathLst>
                <a:path w="19914" h="767414">
                  <a:moveTo>
                    <a:pt x="0" y="0"/>
                  </a:moveTo>
                  <a:lnTo>
                    <a:pt x="19914" y="0"/>
                  </a:lnTo>
                  <a:lnTo>
                    <a:pt x="19914" y="767414"/>
                  </a:lnTo>
                  <a:lnTo>
                    <a:pt x="0" y="76741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79" name="Freeform: Shape 78">
              <a:extLst>
                <a:ext uri="{FF2B5EF4-FFF2-40B4-BE49-F238E27FC236}">
                  <a16:creationId xmlns:a16="http://schemas.microsoft.com/office/drawing/2014/main" id="{FA7FBEC2-2541-470E-0352-9AF5DA432BB9}"/>
                </a:ext>
              </a:extLst>
            </p:cNvPr>
            <p:cNvSpPr/>
            <p:nvPr/>
          </p:nvSpPr>
          <p:spPr>
            <a:xfrm>
              <a:off x="9203379" y="2539482"/>
              <a:ext cx="38807" cy="1122875"/>
            </a:xfrm>
            <a:custGeom>
              <a:avLst/>
              <a:gdLst>
                <a:gd name="connsiteX0" fmla="*/ 0 w 19914"/>
                <a:gd name="connsiteY0" fmla="*/ 0 h 779473"/>
                <a:gd name="connsiteX1" fmla="*/ 19914 w 19914"/>
                <a:gd name="connsiteY1" fmla="*/ 0 h 779473"/>
                <a:gd name="connsiteX2" fmla="*/ 19914 w 19914"/>
                <a:gd name="connsiteY2" fmla="*/ 779474 h 779473"/>
                <a:gd name="connsiteX3" fmla="*/ 0 w 19914"/>
                <a:gd name="connsiteY3" fmla="*/ 779474 h 779473"/>
              </a:gdLst>
              <a:ahLst/>
              <a:cxnLst>
                <a:cxn ang="0">
                  <a:pos x="connsiteX0" y="connsiteY0"/>
                </a:cxn>
                <a:cxn ang="0">
                  <a:pos x="connsiteX1" y="connsiteY1"/>
                </a:cxn>
                <a:cxn ang="0">
                  <a:pos x="connsiteX2" y="connsiteY2"/>
                </a:cxn>
                <a:cxn ang="0">
                  <a:pos x="connsiteX3" y="connsiteY3"/>
                </a:cxn>
              </a:cxnLst>
              <a:rect l="l" t="t" r="r" b="b"/>
              <a:pathLst>
                <a:path w="19914" h="779473">
                  <a:moveTo>
                    <a:pt x="0" y="0"/>
                  </a:moveTo>
                  <a:lnTo>
                    <a:pt x="19914" y="0"/>
                  </a:lnTo>
                  <a:lnTo>
                    <a:pt x="19914" y="779474"/>
                  </a:lnTo>
                  <a:lnTo>
                    <a:pt x="0" y="77947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0" name="Freeform: Shape 79">
              <a:extLst>
                <a:ext uri="{FF2B5EF4-FFF2-40B4-BE49-F238E27FC236}">
                  <a16:creationId xmlns:a16="http://schemas.microsoft.com/office/drawing/2014/main" id="{02656794-6CE7-F164-0E15-AAE139A81B21}"/>
                </a:ext>
              </a:extLst>
            </p:cNvPr>
            <p:cNvSpPr/>
            <p:nvPr/>
          </p:nvSpPr>
          <p:spPr>
            <a:xfrm>
              <a:off x="9277458" y="2539482"/>
              <a:ext cx="38807" cy="1128127"/>
            </a:xfrm>
            <a:custGeom>
              <a:avLst/>
              <a:gdLst>
                <a:gd name="connsiteX0" fmla="*/ 0 w 19914"/>
                <a:gd name="connsiteY0" fmla="*/ 0 h 783119"/>
                <a:gd name="connsiteX1" fmla="*/ 19915 w 19914"/>
                <a:gd name="connsiteY1" fmla="*/ 0 h 783119"/>
                <a:gd name="connsiteX2" fmla="*/ 19915 w 19914"/>
                <a:gd name="connsiteY2" fmla="*/ 783120 h 783119"/>
                <a:gd name="connsiteX3" fmla="*/ 0 w 19914"/>
                <a:gd name="connsiteY3" fmla="*/ 783120 h 783119"/>
              </a:gdLst>
              <a:ahLst/>
              <a:cxnLst>
                <a:cxn ang="0">
                  <a:pos x="connsiteX0" y="connsiteY0"/>
                </a:cxn>
                <a:cxn ang="0">
                  <a:pos x="connsiteX1" y="connsiteY1"/>
                </a:cxn>
                <a:cxn ang="0">
                  <a:pos x="connsiteX2" y="connsiteY2"/>
                </a:cxn>
                <a:cxn ang="0">
                  <a:pos x="connsiteX3" y="connsiteY3"/>
                </a:cxn>
              </a:cxnLst>
              <a:rect l="l" t="t" r="r" b="b"/>
              <a:pathLst>
                <a:path w="19914" h="783119">
                  <a:moveTo>
                    <a:pt x="0" y="0"/>
                  </a:moveTo>
                  <a:lnTo>
                    <a:pt x="19915" y="0"/>
                  </a:lnTo>
                  <a:lnTo>
                    <a:pt x="19915" y="783120"/>
                  </a:lnTo>
                  <a:lnTo>
                    <a:pt x="0" y="783120"/>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1" name="Freeform: Shape 80">
              <a:extLst>
                <a:ext uri="{FF2B5EF4-FFF2-40B4-BE49-F238E27FC236}">
                  <a16:creationId xmlns:a16="http://schemas.microsoft.com/office/drawing/2014/main" id="{4253140E-B5E7-E362-43AC-4F70066B3760}"/>
                </a:ext>
              </a:extLst>
            </p:cNvPr>
            <p:cNvSpPr/>
            <p:nvPr/>
          </p:nvSpPr>
          <p:spPr>
            <a:xfrm>
              <a:off x="9351535" y="2539482"/>
              <a:ext cx="38807" cy="1222884"/>
            </a:xfrm>
            <a:custGeom>
              <a:avLst/>
              <a:gdLst>
                <a:gd name="connsiteX0" fmla="*/ 0 w 19914"/>
                <a:gd name="connsiteY0" fmla="*/ 0 h 848897"/>
                <a:gd name="connsiteX1" fmla="*/ 19915 w 19914"/>
                <a:gd name="connsiteY1" fmla="*/ 0 h 848897"/>
                <a:gd name="connsiteX2" fmla="*/ 19915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5" y="0"/>
                  </a:lnTo>
                  <a:lnTo>
                    <a:pt x="19915"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2" name="Freeform: Shape 81">
              <a:extLst>
                <a:ext uri="{FF2B5EF4-FFF2-40B4-BE49-F238E27FC236}">
                  <a16:creationId xmlns:a16="http://schemas.microsoft.com/office/drawing/2014/main" id="{B64A1E36-1E64-6F41-D5CD-78EA35E5E5FD}"/>
                </a:ext>
              </a:extLst>
            </p:cNvPr>
            <p:cNvSpPr/>
            <p:nvPr/>
          </p:nvSpPr>
          <p:spPr>
            <a:xfrm>
              <a:off x="9425591"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3" name="Freeform: Shape 82">
              <a:extLst>
                <a:ext uri="{FF2B5EF4-FFF2-40B4-BE49-F238E27FC236}">
                  <a16:creationId xmlns:a16="http://schemas.microsoft.com/office/drawing/2014/main" id="{CEE800BE-6699-A002-F8F6-64A85443ABBC}"/>
                </a:ext>
              </a:extLst>
            </p:cNvPr>
            <p:cNvSpPr/>
            <p:nvPr/>
          </p:nvSpPr>
          <p:spPr>
            <a:xfrm>
              <a:off x="9499668"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4" name="Freeform: Shape 83">
              <a:extLst>
                <a:ext uri="{FF2B5EF4-FFF2-40B4-BE49-F238E27FC236}">
                  <a16:creationId xmlns:a16="http://schemas.microsoft.com/office/drawing/2014/main" id="{15A5A88F-B87A-2F8F-48BF-9FEB9731B743}"/>
                </a:ext>
              </a:extLst>
            </p:cNvPr>
            <p:cNvSpPr/>
            <p:nvPr/>
          </p:nvSpPr>
          <p:spPr>
            <a:xfrm>
              <a:off x="9573722" y="2539482"/>
              <a:ext cx="38807" cy="1222884"/>
            </a:xfrm>
            <a:custGeom>
              <a:avLst/>
              <a:gdLst>
                <a:gd name="connsiteX0" fmla="*/ 0 w 19914"/>
                <a:gd name="connsiteY0" fmla="*/ 0 h 848897"/>
                <a:gd name="connsiteX1" fmla="*/ 19915 w 19914"/>
                <a:gd name="connsiteY1" fmla="*/ 0 h 848897"/>
                <a:gd name="connsiteX2" fmla="*/ 19915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5" y="0"/>
                  </a:lnTo>
                  <a:lnTo>
                    <a:pt x="19915"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5" name="Freeform: Shape 84">
              <a:extLst>
                <a:ext uri="{FF2B5EF4-FFF2-40B4-BE49-F238E27FC236}">
                  <a16:creationId xmlns:a16="http://schemas.microsoft.com/office/drawing/2014/main" id="{F508E00F-0340-D2DA-F0D6-8711FAD7CFE7}"/>
                </a:ext>
              </a:extLst>
            </p:cNvPr>
            <p:cNvSpPr/>
            <p:nvPr/>
          </p:nvSpPr>
          <p:spPr>
            <a:xfrm>
              <a:off x="9647801"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6" name="Freeform: Shape 85">
              <a:extLst>
                <a:ext uri="{FF2B5EF4-FFF2-40B4-BE49-F238E27FC236}">
                  <a16:creationId xmlns:a16="http://schemas.microsoft.com/office/drawing/2014/main" id="{2A5F66FE-850B-B4CF-3712-3AE4B2C09D45}"/>
                </a:ext>
              </a:extLst>
            </p:cNvPr>
            <p:cNvSpPr/>
            <p:nvPr/>
          </p:nvSpPr>
          <p:spPr>
            <a:xfrm>
              <a:off x="9795934"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7" name="Freeform: Shape 86">
              <a:extLst>
                <a:ext uri="{FF2B5EF4-FFF2-40B4-BE49-F238E27FC236}">
                  <a16:creationId xmlns:a16="http://schemas.microsoft.com/office/drawing/2014/main" id="{2423C349-B883-1BF7-64DF-21D0F7A0852F}"/>
                </a:ext>
              </a:extLst>
            </p:cNvPr>
            <p:cNvSpPr/>
            <p:nvPr/>
          </p:nvSpPr>
          <p:spPr>
            <a:xfrm>
              <a:off x="9721855" y="2539482"/>
              <a:ext cx="38807" cy="1222884"/>
            </a:xfrm>
            <a:custGeom>
              <a:avLst/>
              <a:gdLst>
                <a:gd name="connsiteX0" fmla="*/ 0 w 19914"/>
                <a:gd name="connsiteY0" fmla="*/ 0 h 848897"/>
                <a:gd name="connsiteX1" fmla="*/ 19914 w 19914"/>
                <a:gd name="connsiteY1" fmla="*/ 0 h 848897"/>
                <a:gd name="connsiteX2" fmla="*/ 19914 w 19914"/>
                <a:gd name="connsiteY2" fmla="*/ 848898 h 848897"/>
                <a:gd name="connsiteX3" fmla="*/ 0 w 19914"/>
                <a:gd name="connsiteY3" fmla="*/ 848898 h 848897"/>
              </a:gdLst>
              <a:ahLst/>
              <a:cxnLst>
                <a:cxn ang="0">
                  <a:pos x="connsiteX0" y="connsiteY0"/>
                </a:cxn>
                <a:cxn ang="0">
                  <a:pos x="connsiteX1" y="connsiteY1"/>
                </a:cxn>
                <a:cxn ang="0">
                  <a:pos x="connsiteX2" y="connsiteY2"/>
                </a:cxn>
                <a:cxn ang="0">
                  <a:pos x="connsiteX3" y="connsiteY3"/>
                </a:cxn>
              </a:cxnLst>
              <a:rect l="l" t="t" r="r" b="b"/>
              <a:pathLst>
                <a:path w="19914" h="848897">
                  <a:moveTo>
                    <a:pt x="0" y="0"/>
                  </a:moveTo>
                  <a:lnTo>
                    <a:pt x="19914" y="0"/>
                  </a:lnTo>
                  <a:lnTo>
                    <a:pt x="19914" y="848898"/>
                  </a:lnTo>
                  <a:lnTo>
                    <a:pt x="0" y="84889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8" name="Freeform: Shape 87">
              <a:extLst>
                <a:ext uri="{FF2B5EF4-FFF2-40B4-BE49-F238E27FC236}">
                  <a16:creationId xmlns:a16="http://schemas.microsoft.com/office/drawing/2014/main" id="{30577994-5DA1-40B2-B309-5E36BE468957}"/>
                </a:ext>
              </a:extLst>
            </p:cNvPr>
            <p:cNvSpPr/>
            <p:nvPr/>
          </p:nvSpPr>
          <p:spPr>
            <a:xfrm>
              <a:off x="8388662" y="2539482"/>
              <a:ext cx="38807" cy="979343"/>
            </a:xfrm>
            <a:custGeom>
              <a:avLst/>
              <a:gdLst>
                <a:gd name="connsiteX0" fmla="*/ 0 w 19914"/>
                <a:gd name="connsiteY0" fmla="*/ 0 h 679837"/>
                <a:gd name="connsiteX1" fmla="*/ 19914 w 19914"/>
                <a:gd name="connsiteY1" fmla="*/ 0 h 679837"/>
                <a:gd name="connsiteX2" fmla="*/ 19914 w 19914"/>
                <a:gd name="connsiteY2" fmla="*/ 679837 h 679837"/>
                <a:gd name="connsiteX3" fmla="*/ 0 w 19914"/>
                <a:gd name="connsiteY3" fmla="*/ 679837 h 679837"/>
              </a:gdLst>
              <a:ahLst/>
              <a:cxnLst>
                <a:cxn ang="0">
                  <a:pos x="connsiteX0" y="connsiteY0"/>
                </a:cxn>
                <a:cxn ang="0">
                  <a:pos x="connsiteX1" y="connsiteY1"/>
                </a:cxn>
                <a:cxn ang="0">
                  <a:pos x="connsiteX2" y="connsiteY2"/>
                </a:cxn>
                <a:cxn ang="0">
                  <a:pos x="connsiteX3" y="connsiteY3"/>
                </a:cxn>
              </a:cxnLst>
              <a:rect l="l" t="t" r="r" b="b"/>
              <a:pathLst>
                <a:path w="19914" h="679837">
                  <a:moveTo>
                    <a:pt x="0" y="0"/>
                  </a:moveTo>
                  <a:lnTo>
                    <a:pt x="19914" y="0"/>
                  </a:lnTo>
                  <a:lnTo>
                    <a:pt x="19914" y="679837"/>
                  </a:lnTo>
                  <a:lnTo>
                    <a:pt x="0" y="67983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89" name="Freeform: Shape 88">
              <a:extLst>
                <a:ext uri="{FF2B5EF4-FFF2-40B4-BE49-F238E27FC236}">
                  <a16:creationId xmlns:a16="http://schemas.microsoft.com/office/drawing/2014/main" id="{AEC1D5DC-618D-C501-17CE-6E5451271ECC}"/>
                </a:ext>
              </a:extLst>
            </p:cNvPr>
            <p:cNvSpPr/>
            <p:nvPr/>
          </p:nvSpPr>
          <p:spPr>
            <a:xfrm>
              <a:off x="8462715" y="2539482"/>
              <a:ext cx="38807" cy="978645"/>
            </a:xfrm>
            <a:custGeom>
              <a:avLst/>
              <a:gdLst>
                <a:gd name="connsiteX0" fmla="*/ 0 w 19914"/>
                <a:gd name="connsiteY0" fmla="*/ 0 h 679352"/>
                <a:gd name="connsiteX1" fmla="*/ 19915 w 19914"/>
                <a:gd name="connsiteY1" fmla="*/ 0 h 679352"/>
                <a:gd name="connsiteX2" fmla="*/ 19915 w 19914"/>
                <a:gd name="connsiteY2" fmla="*/ 679353 h 679352"/>
                <a:gd name="connsiteX3" fmla="*/ 0 w 19914"/>
                <a:gd name="connsiteY3" fmla="*/ 679353 h 679352"/>
              </a:gdLst>
              <a:ahLst/>
              <a:cxnLst>
                <a:cxn ang="0">
                  <a:pos x="connsiteX0" y="connsiteY0"/>
                </a:cxn>
                <a:cxn ang="0">
                  <a:pos x="connsiteX1" y="connsiteY1"/>
                </a:cxn>
                <a:cxn ang="0">
                  <a:pos x="connsiteX2" y="connsiteY2"/>
                </a:cxn>
                <a:cxn ang="0">
                  <a:pos x="connsiteX3" y="connsiteY3"/>
                </a:cxn>
              </a:cxnLst>
              <a:rect l="l" t="t" r="r" b="b"/>
              <a:pathLst>
                <a:path w="19914" h="679352">
                  <a:moveTo>
                    <a:pt x="0" y="0"/>
                  </a:moveTo>
                  <a:lnTo>
                    <a:pt x="19915" y="0"/>
                  </a:lnTo>
                  <a:lnTo>
                    <a:pt x="19915" y="679353"/>
                  </a:lnTo>
                  <a:lnTo>
                    <a:pt x="0" y="679353"/>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0" name="Freeform: Shape 89">
              <a:extLst>
                <a:ext uri="{FF2B5EF4-FFF2-40B4-BE49-F238E27FC236}">
                  <a16:creationId xmlns:a16="http://schemas.microsoft.com/office/drawing/2014/main" id="{7510D4F3-5EA8-7C1E-BFF9-009AB72D92C7}"/>
                </a:ext>
              </a:extLst>
            </p:cNvPr>
            <p:cNvSpPr/>
            <p:nvPr/>
          </p:nvSpPr>
          <p:spPr>
            <a:xfrm>
              <a:off x="8536795" y="2539482"/>
              <a:ext cx="38807" cy="996201"/>
            </a:xfrm>
            <a:custGeom>
              <a:avLst/>
              <a:gdLst>
                <a:gd name="connsiteX0" fmla="*/ 0 w 19914"/>
                <a:gd name="connsiteY0" fmla="*/ 0 h 691539"/>
                <a:gd name="connsiteX1" fmla="*/ 19914 w 19914"/>
                <a:gd name="connsiteY1" fmla="*/ 0 h 691539"/>
                <a:gd name="connsiteX2" fmla="*/ 19914 w 19914"/>
                <a:gd name="connsiteY2" fmla="*/ 691540 h 691539"/>
                <a:gd name="connsiteX3" fmla="*/ 0 w 19914"/>
                <a:gd name="connsiteY3" fmla="*/ 691540 h 691539"/>
              </a:gdLst>
              <a:ahLst/>
              <a:cxnLst>
                <a:cxn ang="0">
                  <a:pos x="connsiteX0" y="connsiteY0"/>
                </a:cxn>
                <a:cxn ang="0">
                  <a:pos x="connsiteX1" y="connsiteY1"/>
                </a:cxn>
                <a:cxn ang="0">
                  <a:pos x="connsiteX2" y="connsiteY2"/>
                </a:cxn>
                <a:cxn ang="0">
                  <a:pos x="connsiteX3" y="connsiteY3"/>
                </a:cxn>
              </a:cxnLst>
              <a:rect l="l" t="t" r="r" b="b"/>
              <a:pathLst>
                <a:path w="19914" h="691539">
                  <a:moveTo>
                    <a:pt x="0" y="0"/>
                  </a:moveTo>
                  <a:lnTo>
                    <a:pt x="19914" y="0"/>
                  </a:lnTo>
                  <a:lnTo>
                    <a:pt x="19914" y="691540"/>
                  </a:lnTo>
                  <a:lnTo>
                    <a:pt x="0" y="691540"/>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1" name="Freeform: Shape 90">
              <a:extLst>
                <a:ext uri="{FF2B5EF4-FFF2-40B4-BE49-F238E27FC236}">
                  <a16:creationId xmlns:a16="http://schemas.microsoft.com/office/drawing/2014/main" id="{33E1DE59-C646-56F8-9DDA-C2EA595ACA34}"/>
                </a:ext>
              </a:extLst>
            </p:cNvPr>
            <p:cNvSpPr/>
            <p:nvPr/>
          </p:nvSpPr>
          <p:spPr>
            <a:xfrm>
              <a:off x="8610848" y="2539482"/>
              <a:ext cx="38807" cy="1006025"/>
            </a:xfrm>
            <a:custGeom>
              <a:avLst/>
              <a:gdLst>
                <a:gd name="connsiteX0" fmla="*/ 0 w 19914"/>
                <a:gd name="connsiteY0" fmla="*/ 0 h 698359"/>
                <a:gd name="connsiteX1" fmla="*/ 19914 w 19914"/>
                <a:gd name="connsiteY1" fmla="*/ 0 h 698359"/>
                <a:gd name="connsiteX2" fmla="*/ 19914 w 19914"/>
                <a:gd name="connsiteY2" fmla="*/ 698360 h 698359"/>
                <a:gd name="connsiteX3" fmla="*/ 0 w 19914"/>
                <a:gd name="connsiteY3" fmla="*/ 698360 h 698359"/>
              </a:gdLst>
              <a:ahLst/>
              <a:cxnLst>
                <a:cxn ang="0">
                  <a:pos x="connsiteX0" y="connsiteY0"/>
                </a:cxn>
                <a:cxn ang="0">
                  <a:pos x="connsiteX1" y="connsiteY1"/>
                </a:cxn>
                <a:cxn ang="0">
                  <a:pos x="connsiteX2" y="connsiteY2"/>
                </a:cxn>
                <a:cxn ang="0">
                  <a:pos x="connsiteX3" y="connsiteY3"/>
                </a:cxn>
              </a:cxnLst>
              <a:rect l="l" t="t" r="r" b="b"/>
              <a:pathLst>
                <a:path w="19914" h="698359">
                  <a:moveTo>
                    <a:pt x="0" y="0"/>
                  </a:moveTo>
                  <a:lnTo>
                    <a:pt x="19914" y="0"/>
                  </a:lnTo>
                  <a:lnTo>
                    <a:pt x="19914" y="698360"/>
                  </a:lnTo>
                  <a:lnTo>
                    <a:pt x="0" y="698360"/>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2" name="Freeform: Shape 91">
              <a:extLst>
                <a:ext uri="{FF2B5EF4-FFF2-40B4-BE49-F238E27FC236}">
                  <a16:creationId xmlns:a16="http://schemas.microsoft.com/office/drawing/2014/main" id="{D1089659-8435-A45F-65E5-B0414FD50119}"/>
                </a:ext>
              </a:extLst>
            </p:cNvPr>
            <p:cNvSpPr/>
            <p:nvPr/>
          </p:nvSpPr>
          <p:spPr>
            <a:xfrm>
              <a:off x="8684926" y="2539482"/>
              <a:ext cx="38807" cy="1013041"/>
            </a:xfrm>
            <a:custGeom>
              <a:avLst/>
              <a:gdLst>
                <a:gd name="connsiteX0" fmla="*/ 0 w 19914"/>
                <a:gd name="connsiteY0" fmla="*/ 0 h 703229"/>
                <a:gd name="connsiteX1" fmla="*/ 19914 w 19914"/>
                <a:gd name="connsiteY1" fmla="*/ 0 h 703229"/>
                <a:gd name="connsiteX2" fmla="*/ 19914 w 19914"/>
                <a:gd name="connsiteY2" fmla="*/ 703229 h 703229"/>
                <a:gd name="connsiteX3" fmla="*/ 0 w 19914"/>
                <a:gd name="connsiteY3" fmla="*/ 703229 h 703229"/>
              </a:gdLst>
              <a:ahLst/>
              <a:cxnLst>
                <a:cxn ang="0">
                  <a:pos x="connsiteX0" y="connsiteY0"/>
                </a:cxn>
                <a:cxn ang="0">
                  <a:pos x="connsiteX1" y="connsiteY1"/>
                </a:cxn>
                <a:cxn ang="0">
                  <a:pos x="connsiteX2" y="connsiteY2"/>
                </a:cxn>
                <a:cxn ang="0">
                  <a:pos x="connsiteX3" y="connsiteY3"/>
                </a:cxn>
              </a:cxnLst>
              <a:rect l="l" t="t" r="r" b="b"/>
              <a:pathLst>
                <a:path w="19914" h="703229">
                  <a:moveTo>
                    <a:pt x="0" y="0"/>
                  </a:moveTo>
                  <a:lnTo>
                    <a:pt x="19914" y="0"/>
                  </a:lnTo>
                  <a:lnTo>
                    <a:pt x="19914" y="703229"/>
                  </a:lnTo>
                  <a:lnTo>
                    <a:pt x="0" y="703229"/>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3" name="Freeform: Shape 92">
              <a:extLst>
                <a:ext uri="{FF2B5EF4-FFF2-40B4-BE49-F238E27FC236}">
                  <a16:creationId xmlns:a16="http://schemas.microsoft.com/office/drawing/2014/main" id="{3424D3D4-8361-1272-7E80-6F97A375B530}"/>
                </a:ext>
              </a:extLst>
            </p:cNvPr>
            <p:cNvSpPr/>
            <p:nvPr/>
          </p:nvSpPr>
          <p:spPr>
            <a:xfrm>
              <a:off x="8758982" y="2539482"/>
              <a:ext cx="38807" cy="1016549"/>
            </a:xfrm>
            <a:custGeom>
              <a:avLst/>
              <a:gdLst>
                <a:gd name="connsiteX0" fmla="*/ 0 w 19914"/>
                <a:gd name="connsiteY0" fmla="*/ 0 h 705664"/>
                <a:gd name="connsiteX1" fmla="*/ 19915 w 19914"/>
                <a:gd name="connsiteY1" fmla="*/ 0 h 705664"/>
                <a:gd name="connsiteX2" fmla="*/ 19915 w 19914"/>
                <a:gd name="connsiteY2" fmla="*/ 705664 h 705664"/>
                <a:gd name="connsiteX3" fmla="*/ 0 w 19914"/>
                <a:gd name="connsiteY3" fmla="*/ 705664 h 705664"/>
              </a:gdLst>
              <a:ahLst/>
              <a:cxnLst>
                <a:cxn ang="0">
                  <a:pos x="connsiteX0" y="connsiteY0"/>
                </a:cxn>
                <a:cxn ang="0">
                  <a:pos x="connsiteX1" y="connsiteY1"/>
                </a:cxn>
                <a:cxn ang="0">
                  <a:pos x="connsiteX2" y="connsiteY2"/>
                </a:cxn>
                <a:cxn ang="0">
                  <a:pos x="connsiteX3" y="connsiteY3"/>
                </a:cxn>
              </a:cxnLst>
              <a:rect l="l" t="t" r="r" b="b"/>
              <a:pathLst>
                <a:path w="19914" h="705664">
                  <a:moveTo>
                    <a:pt x="0" y="0"/>
                  </a:moveTo>
                  <a:lnTo>
                    <a:pt x="19915" y="0"/>
                  </a:lnTo>
                  <a:lnTo>
                    <a:pt x="19915" y="705664"/>
                  </a:lnTo>
                  <a:lnTo>
                    <a:pt x="0" y="70566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4" name="Freeform: Shape 93">
              <a:extLst>
                <a:ext uri="{FF2B5EF4-FFF2-40B4-BE49-F238E27FC236}">
                  <a16:creationId xmlns:a16="http://schemas.microsoft.com/office/drawing/2014/main" id="{8B0D3E68-EDD1-6EDF-0D6E-CD3A35DBCE17}"/>
                </a:ext>
              </a:extLst>
            </p:cNvPr>
            <p:cNvSpPr/>
            <p:nvPr/>
          </p:nvSpPr>
          <p:spPr>
            <a:xfrm>
              <a:off x="8833059" y="2539482"/>
              <a:ext cx="38807" cy="1076909"/>
            </a:xfrm>
            <a:custGeom>
              <a:avLst/>
              <a:gdLst>
                <a:gd name="connsiteX0" fmla="*/ 0 w 19914"/>
                <a:gd name="connsiteY0" fmla="*/ 0 h 747565"/>
                <a:gd name="connsiteX1" fmla="*/ 19914 w 19914"/>
                <a:gd name="connsiteY1" fmla="*/ 0 h 747565"/>
                <a:gd name="connsiteX2" fmla="*/ 19914 w 19914"/>
                <a:gd name="connsiteY2" fmla="*/ 747566 h 747565"/>
                <a:gd name="connsiteX3" fmla="*/ 0 w 19914"/>
                <a:gd name="connsiteY3" fmla="*/ 747566 h 747565"/>
              </a:gdLst>
              <a:ahLst/>
              <a:cxnLst>
                <a:cxn ang="0">
                  <a:pos x="connsiteX0" y="connsiteY0"/>
                </a:cxn>
                <a:cxn ang="0">
                  <a:pos x="connsiteX1" y="connsiteY1"/>
                </a:cxn>
                <a:cxn ang="0">
                  <a:pos x="connsiteX2" y="connsiteY2"/>
                </a:cxn>
                <a:cxn ang="0">
                  <a:pos x="connsiteX3" y="connsiteY3"/>
                </a:cxn>
              </a:cxnLst>
              <a:rect l="l" t="t" r="r" b="b"/>
              <a:pathLst>
                <a:path w="19914" h="747565">
                  <a:moveTo>
                    <a:pt x="0" y="0"/>
                  </a:moveTo>
                  <a:lnTo>
                    <a:pt x="19914" y="0"/>
                  </a:lnTo>
                  <a:lnTo>
                    <a:pt x="19914" y="747566"/>
                  </a:lnTo>
                  <a:lnTo>
                    <a:pt x="0" y="747566"/>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5" name="Freeform: Shape 94">
              <a:extLst>
                <a:ext uri="{FF2B5EF4-FFF2-40B4-BE49-F238E27FC236}">
                  <a16:creationId xmlns:a16="http://schemas.microsoft.com/office/drawing/2014/main" id="{52C8B304-B36A-28A1-7E66-AC6929BFE837}"/>
                </a:ext>
              </a:extLst>
            </p:cNvPr>
            <p:cNvSpPr/>
            <p:nvPr/>
          </p:nvSpPr>
          <p:spPr>
            <a:xfrm>
              <a:off x="8907113" y="2539482"/>
              <a:ext cx="38807" cy="1090756"/>
            </a:xfrm>
            <a:custGeom>
              <a:avLst/>
              <a:gdLst>
                <a:gd name="connsiteX0" fmla="*/ 0 w 19914"/>
                <a:gd name="connsiteY0" fmla="*/ 0 h 757177"/>
                <a:gd name="connsiteX1" fmla="*/ 19914 w 19914"/>
                <a:gd name="connsiteY1" fmla="*/ 0 h 757177"/>
                <a:gd name="connsiteX2" fmla="*/ 19914 w 19914"/>
                <a:gd name="connsiteY2" fmla="*/ 757178 h 757177"/>
                <a:gd name="connsiteX3" fmla="*/ 0 w 19914"/>
                <a:gd name="connsiteY3" fmla="*/ 757178 h 757177"/>
              </a:gdLst>
              <a:ahLst/>
              <a:cxnLst>
                <a:cxn ang="0">
                  <a:pos x="connsiteX0" y="connsiteY0"/>
                </a:cxn>
                <a:cxn ang="0">
                  <a:pos x="connsiteX1" y="connsiteY1"/>
                </a:cxn>
                <a:cxn ang="0">
                  <a:pos x="connsiteX2" y="connsiteY2"/>
                </a:cxn>
                <a:cxn ang="0">
                  <a:pos x="connsiteX3" y="connsiteY3"/>
                </a:cxn>
              </a:cxnLst>
              <a:rect l="l" t="t" r="r" b="b"/>
              <a:pathLst>
                <a:path w="19914" h="757177">
                  <a:moveTo>
                    <a:pt x="0" y="0"/>
                  </a:moveTo>
                  <a:lnTo>
                    <a:pt x="19914" y="0"/>
                  </a:lnTo>
                  <a:lnTo>
                    <a:pt x="19914" y="757178"/>
                  </a:lnTo>
                  <a:lnTo>
                    <a:pt x="0" y="75717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6" name="Freeform: Shape 95">
              <a:extLst>
                <a:ext uri="{FF2B5EF4-FFF2-40B4-BE49-F238E27FC236}">
                  <a16:creationId xmlns:a16="http://schemas.microsoft.com/office/drawing/2014/main" id="{C6096111-2D80-FDF2-C250-B6B2BA606E68}"/>
                </a:ext>
              </a:extLst>
            </p:cNvPr>
            <p:cNvSpPr/>
            <p:nvPr/>
          </p:nvSpPr>
          <p:spPr>
            <a:xfrm>
              <a:off x="9055246" y="2539482"/>
              <a:ext cx="38807" cy="1104970"/>
            </a:xfrm>
            <a:custGeom>
              <a:avLst/>
              <a:gdLst>
                <a:gd name="connsiteX0" fmla="*/ 0 w 19914"/>
                <a:gd name="connsiteY0" fmla="*/ 0 h 767044"/>
                <a:gd name="connsiteX1" fmla="*/ 19914 w 19914"/>
                <a:gd name="connsiteY1" fmla="*/ 0 h 767044"/>
                <a:gd name="connsiteX2" fmla="*/ 19914 w 19914"/>
                <a:gd name="connsiteY2" fmla="*/ 767045 h 767044"/>
                <a:gd name="connsiteX3" fmla="*/ 0 w 19914"/>
                <a:gd name="connsiteY3" fmla="*/ 767045 h 767044"/>
              </a:gdLst>
              <a:ahLst/>
              <a:cxnLst>
                <a:cxn ang="0">
                  <a:pos x="connsiteX0" y="connsiteY0"/>
                </a:cxn>
                <a:cxn ang="0">
                  <a:pos x="connsiteX1" y="connsiteY1"/>
                </a:cxn>
                <a:cxn ang="0">
                  <a:pos x="connsiteX2" y="connsiteY2"/>
                </a:cxn>
                <a:cxn ang="0">
                  <a:pos x="connsiteX3" y="connsiteY3"/>
                </a:cxn>
              </a:cxnLst>
              <a:rect l="l" t="t" r="r" b="b"/>
              <a:pathLst>
                <a:path w="19914" h="767044">
                  <a:moveTo>
                    <a:pt x="0" y="0"/>
                  </a:moveTo>
                  <a:lnTo>
                    <a:pt x="19914" y="0"/>
                  </a:lnTo>
                  <a:lnTo>
                    <a:pt x="19914" y="767045"/>
                  </a:lnTo>
                  <a:lnTo>
                    <a:pt x="0" y="767045"/>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7" name="Freeform: Shape 96">
              <a:extLst>
                <a:ext uri="{FF2B5EF4-FFF2-40B4-BE49-F238E27FC236}">
                  <a16:creationId xmlns:a16="http://schemas.microsoft.com/office/drawing/2014/main" id="{338F23DE-5220-B8EA-A324-0885BBD29B52}"/>
                </a:ext>
              </a:extLst>
            </p:cNvPr>
            <p:cNvSpPr/>
            <p:nvPr/>
          </p:nvSpPr>
          <p:spPr>
            <a:xfrm>
              <a:off x="8981192" y="2539482"/>
              <a:ext cx="38807" cy="1105503"/>
            </a:xfrm>
            <a:custGeom>
              <a:avLst/>
              <a:gdLst>
                <a:gd name="connsiteX0" fmla="*/ 0 w 19914"/>
                <a:gd name="connsiteY0" fmla="*/ 0 h 767414"/>
                <a:gd name="connsiteX1" fmla="*/ 19914 w 19914"/>
                <a:gd name="connsiteY1" fmla="*/ 0 h 767414"/>
                <a:gd name="connsiteX2" fmla="*/ 19914 w 19914"/>
                <a:gd name="connsiteY2" fmla="*/ 767414 h 767414"/>
                <a:gd name="connsiteX3" fmla="*/ 0 w 19914"/>
                <a:gd name="connsiteY3" fmla="*/ 767414 h 767414"/>
              </a:gdLst>
              <a:ahLst/>
              <a:cxnLst>
                <a:cxn ang="0">
                  <a:pos x="connsiteX0" y="connsiteY0"/>
                </a:cxn>
                <a:cxn ang="0">
                  <a:pos x="connsiteX1" y="connsiteY1"/>
                </a:cxn>
                <a:cxn ang="0">
                  <a:pos x="connsiteX2" y="connsiteY2"/>
                </a:cxn>
                <a:cxn ang="0">
                  <a:pos x="connsiteX3" y="connsiteY3"/>
                </a:cxn>
              </a:cxnLst>
              <a:rect l="l" t="t" r="r" b="b"/>
              <a:pathLst>
                <a:path w="19914" h="767414">
                  <a:moveTo>
                    <a:pt x="0" y="0"/>
                  </a:moveTo>
                  <a:lnTo>
                    <a:pt x="19914" y="0"/>
                  </a:lnTo>
                  <a:lnTo>
                    <a:pt x="19914" y="767414"/>
                  </a:lnTo>
                  <a:lnTo>
                    <a:pt x="0" y="76741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8" name="Freeform: Shape 97">
              <a:extLst>
                <a:ext uri="{FF2B5EF4-FFF2-40B4-BE49-F238E27FC236}">
                  <a16:creationId xmlns:a16="http://schemas.microsoft.com/office/drawing/2014/main" id="{B59F81D4-E1D7-309C-6989-611AE8F80CA0}"/>
                </a:ext>
              </a:extLst>
            </p:cNvPr>
            <p:cNvSpPr/>
            <p:nvPr/>
          </p:nvSpPr>
          <p:spPr>
            <a:xfrm>
              <a:off x="7647998" y="2539482"/>
              <a:ext cx="38807" cy="879700"/>
            </a:xfrm>
            <a:custGeom>
              <a:avLst/>
              <a:gdLst>
                <a:gd name="connsiteX0" fmla="*/ 0 w 19914"/>
                <a:gd name="connsiteY0" fmla="*/ 0 h 610667"/>
                <a:gd name="connsiteX1" fmla="*/ 19914 w 19914"/>
                <a:gd name="connsiteY1" fmla="*/ 0 h 610667"/>
                <a:gd name="connsiteX2" fmla="*/ 19914 w 19914"/>
                <a:gd name="connsiteY2" fmla="*/ 610668 h 610667"/>
                <a:gd name="connsiteX3" fmla="*/ 0 w 19914"/>
                <a:gd name="connsiteY3" fmla="*/ 610668 h 610667"/>
              </a:gdLst>
              <a:ahLst/>
              <a:cxnLst>
                <a:cxn ang="0">
                  <a:pos x="connsiteX0" y="connsiteY0"/>
                </a:cxn>
                <a:cxn ang="0">
                  <a:pos x="connsiteX1" y="connsiteY1"/>
                </a:cxn>
                <a:cxn ang="0">
                  <a:pos x="connsiteX2" y="connsiteY2"/>
                </a:cxn>
                <a:cxn ang="0">
                  <a:pos x="connsiteX3" y="connsiteY3"/>
                </a:cxn>
              </a:cxnLst>
              <a:rect l="l" t="t" r="r" b="b"/>
              <a:pathLst>
                <a:path w="19914" h="610667">
                  <a:moveTo>
                    <a:pt x="0" y="0"/>
                  </a:moveTo>
                  <a:lnTo>
                    <a:pt x="19914" y="0"/>
                  </a:lnTo>
                  <a:lnTo>
                    <a:pt x="19914" y="610668"/>
                  </a:lnTo>
                  <a:lnTo>
                    <a:pt x="0" y="61066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99" name="Freeform: Shape 98">
              <a:extLst>
                <a:ext uri="{FF2B5EF4-FFF2-40B4-BE49-F238E27FC236}">
                  <a16:creationId xmlns:a16="http://schemas.microsoft.com/office/drawing/2014/main" id="{E992C4BF-BEAF-B431-6870-CB19CD1F2AA4}"/>
                </a:ext>
              </a:extLst>
            </p:cNvPr>
            <p:cNvSpPr/>
            <p:nvPr/>
          </p:nvSpPr>
          <p:spPr>
            <a:xfrm>
              <a:off x="7722052" y="2539482"/>
              <a:ext cx="38807" cy="880399"/>
            </a:xfrm>
            <a:custGeom>
              <a:avLst/>
              <a:gdLst>
                <a:gd name="connsiteX0" fmla="*/ 0 w 19914"/>
                <a:gd name="connsiteY0" fmla="*/ 0 h 611152"/>
                <a:gd name="connsiteX1" fmla="*/ 19914 w 19914"/>
                <a:gd name="connsiteY1" fmla="*/ 0 h 611152"/>
                <a:gd name="connsiteX2" fmla="*/ 19914 w 19914"/>
                <a:gd name="connsiteY2" fmla="*/ 611152 h 611152"/>
                <a:gd name="connsiteX3" fmla="*/ 0 w 19914"/>
                <a:gd name="connsiteY3" fmla="*/ 611152 h 611152"/>
              </a:gdLst>
              <a:ahLst/>
              <a:cxnLst>
                <a:cxn ang="0">
                  <a:pos x="connsiteX0" y="connsiteY0"/>
                </a:cxn>
                <a:cxn ang="0">
                  <a:pos x="connsiteX1" y="connsiteY1"/>
                </a:cxn>
                <a:cxn ang="0">
                  <a:pos x="connsiteX2" y="connsiteY2"/>
                </a:cxn>
                <a:cxn ang="0">
                  <a:pos x="connsiteX3" y="connsiteY3"/>
                </a:cxn>
              </a:cxnLst>
              <a:rect l="l" t="t" r="r" b="b"/>
              <a:pathLst>
                <a:path w="19914" h="611152">
                  <a:moveTo>
                    <a:pt x="0" y="0"/>
                  </a:moveTo>
                  <a:lnTo>
                    <a:pt x="19914" y="0"/>
                  </a:lnTo>
                  <a:lnTo>
                    <a:pt x="19914" y="611152"/>
                  </a:lnTo>
                  <a:lnTo>
                    <a:pt x="0" y="61115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0" name="Freeform: Shape 99">
              <a:extLst>
                <a:ext uri="{FF2B5EF4-FFF2-40B4-BE49-F238E27FC236}">
                  <a16:creationId xmlns:a16="http://schemas.microsoft.com/office/drawing/2014/main" id="{97E13A70-2A58-A8E5-1E8B-542FD27803B7}"/>
                </a:ext>
              </a:extLst>
            </p:cNvPr>
            <p:cNvSpPr/>
            <p:nvPr/>
          </p:nvSpPr>
          <p:spPr>
            <a:xfrm>
              <a:off x="7796131" y="2539482"/>
              <a:ext cx="38807" cy="887413"/>
            </a:xfrm>
            <a:custGeom>
              <a:avLst/>
              <a:gdLst>
                <a:gd name="connsiteX0" fmla="*/ 0 w 19914"/>
                <a:gd name="connsiteY0" fmla="*/ 0 h 616021"/>
                <a:gd name="connsiteX1" fmla="*/ 19914 w 19914"/>
                <a:gd name="connsiteY1" fmla="*/ 0 h 616021"/>
                <a:gd name="connsiteX2" fmla="*/ 19914 w 19914"/>
                <a:gd name="connsiteY2" fmla="*/ 616022 h 616021"/>
                <a:gd name="connsiteX3" fmla="*/ 0 w 19914"/>
                <a:gd name="connsiteY3" fmla="*/ 616022 h 616021"/>
              </a:gdLst>
              <a:ahLst/>
              <a:cxnLst>
                <a:cxn ang="0">
                  <a:pos x="connsiteX0" y="connsiteY0"/>
                </a:cxn>
                <a:cxn ang="0">
                  <a:pos x="connsiteX1" y="connsiteY1"/>
                </a:cxn>
                <a:cxn ang="0">
                  <a:pos x="connsiteX2" y="connsiteY2"/>
                </a:cxn>
                <a:cxn ang="0">
                  <a:pos x="connsiteX3" y="connsiteY3"/>
                </a:cxn>
              </a:cxnLst>
              <a:rect l="l" t="t" r="r" b="b"/>
              <a:pathLst>
                <a:path w="19914" h="616021">
                  <a:moveTo>
                    <a:pt x="0" y="0"/>
                  </a:moveTo>
                  <a:lnTo>
                    <a:pt x="19914" y="0"/>
                  </a:lnTo>
                  <a:lnTo>
                    <a:pt x="19914" y="616022"/>
                  </a:lnTo>
                  <a:lnTo>
                    <a:pt x="0" y="61602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1" name="Freeform: Shape 100">
              <a:extLst>
                <a:ext uri="{FF2B5EF4-FFF2-40B4-BE49-F238E27FC236}">
                  <a16:creationId xmlns:a16="http://schemas.microsoft.com/office/drawing/2014/main" id="{65622882-FE2A-0470-CD8F-1819171F1D80}"/>
                </a:ext>
              </a:extLst>
            </p:cNvPr>
            <p:cNvSpPr/>
            <p:nvPr/>
          </p:nvSpPr>
          <p:spPr>
            <a:xfrm>
              <a:off x="7870185" y="2539482"/>
              <a:ext cx="38807" cy="888112"/>
            </a:xfrm>
            <a:custGeom>
              <a:avLst/>
              <a:gdLst>
                <a:gd name="connsiteX0" fmla="*/ 0 w 19914"/>
                <a:gd name="connsiteY0" fmla="*/ 0 h 616506"/>
                <a:gd name="connsiteX1" fmla="*/ 19914 w 19914"/>
                <a:gd name="connsiteY1" fmla="*/ 0 h 616506"/>
                <a:gd name="connsiteX2" fmla="*/ 19914 w 19914"/>
                <a:gd name="connsiteY2" fmla="*/ 616506 h 616506"/>
                <a:gd name="connsiteX3" fmla="*/ 0 w 19914"/>
                <a:gd name="connsiteY3" fmla="*/ 616506 h 616506"/>
              </a:gdLst>
              <a:ahLst/>
              <a:cxnLst>
                <a:cxn ang="0">
                  <a:pos x="connsiteX0" y="connsiteY0"/>
                </a:cxn>
                <a:cxn ang="0">
                  <a:pos x="connsiteX1" y="connsiteY1"/>
                </a:cxn>
                <a:cxn ang="0">
                  <a:pos x="connsiteX2" y="connsiteY2"/>
                </a:cxn>
                <a:cxn ang="0">
                  <a:pos x="connsiteX3" y="connsiteY3"/>
                </a:cxn>
              </a:cxnLst>
              <a:rect l="l" t="t" r="r" b="b"/>
              <a:pathLst>
                <a:path w="19914" h="616506">
                  <a:moveTo>
                    <a:pt x="0" y="0"/>
                  </a:moveTo>
                  <a:lnTo>
                    <a:pt x="19914" y="0"/>
                  </a:lnTo>
                  <a:lnTo>
                    <a:pt x="19914" y="616506"/>
                  </a:lnTo>
                  <a:lnTo>
                    <a:pt x="0" y="616506"/>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2" name="Freeform: Shape 101">
              <a:extLst>
                <a:ext uri="{FF2B5EF4-FFF2-40B4-BE49-F238E27FC236}">
                  <a16:creationId xmlns:a16="http://schemas.microsoft.com/office/drawing/2014/main" id="{9A55622D-8E66-9705-4AAC-DC8F4A14730E}"/>
                </a:ext>
              </a:extLst>
            </p:cNvPr>
            <p:cNvSpPr/>
            <p:nvPr/>
          </p:nvSpPr>
          <p:spPr>
            <a:xfrm>
              <a:off x="7944263" y="2539482"/>
              <a:ext cx="38807" cy="890921"/>
            </a:xfrm>
            <a:custGeom>
              <a:avLst/>
              <a:gdLst>
                <a:gd name="connsiteX0" fmla="*/ 0 w 19914"/>
                <a:gd name="connsiteY0" fmla="*/ 0 h 618456"/>
                <a:gd name="connsiteX1" fmla="*/ 19915 w 19914"/>
                <a:gd name="connsiteY1" fmla="*/ 0 h 618456"/>
                <a:gd name="connsiteX2" fmla="*/ 19915 w 19914"/>
                <a:gd name="connsiteY2" fmla="*/ 618457 h 618456"/>
                <a:gd name="connsiteX3" fmla="*/ 0 w 19914"/>
                <a:gd name="connsiteY3" fmla="*/ 618457 h 618456"/>
              </a:gdLst>
              <a:ahLst/>
              <a:cxnLst>
                <a:cxn ang="0">
                  <a:pos x="connsiteX0" y="connsiteY0"/>
                </a:cxn>
                <a:cxn ang="0">
                  <a:pos x="connsiteX1" y="connsiteY1"/>
                </a:cxn>
                <a:cxn ang="0">
                  <a:pos x="connsiteX2" y="connsiteY2"/>
                </a:cxn>
                <a:cxn ang="0">
                  <a:pos x="connsiteX3" y="connsiteY3"/>
                </a:cxn>
              </a:cxnLst>
              <a:rect l="l" t="t" r="r" b="b"/>
              <a:pathLst>
                <a:path w="19914" h="618456">
                  <a:moveTo>
                    <a:pt x="0" y="0"/>
                  </a:moveTo>
                  <a:lnTo>
                    <a:pt x="19915" y="0"/>
                  </a:lnTo>
                  <a:lnTo>
                    <a:pt x="19915" y="618457"/>
                  </a:lnTo>
                  <a:lnTo>
                    <a:pt x="0" y="61845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3" name="Freeform: Shape 102">
              <a:extLst>
                <a:ext uri="{FF2B5EF4-FFF2-40B4-BE49-F238E27FC236}">
                  <a16:creationId xmlns:a16="http://schemas.microsoft.com/office/drawing/2014/main" id="{73CF55C2-3BCB-2B6D-7130-DA00DC36E060}"/>
                </a:ext>
              </a:extLst>
            </p:cNvPr>
            <p:cNvSpPr/>
            <p:nvPr/>
          </p:nvSpPr>
          <p:spPr>
            <a:xfrm>
              <a:off x="8018318" y="2539482"/>
              <a:ext cx="38807" cy="914794"/>
            </a:xfrm>
            <a:custGeom>
              <a:avLst/>
              <a:gdLst>
                <a:gd name="connsiteX0" fmla="*/ 0 w 19914"/>
                <a:gd name="connsiteY0" fmla="*/ 0 h 635028"/>
                <a:gd name="connsiteX1" fmla="*/ 19914 w 19914"/>
                <a:gd name="connsiteY1" fmla="*/ 0 h 635028"/>
                <a:gd name="connsiteX2" fmla="*/ 19914 w 19914"/>
                <a:gd name="connsiteY2" fmla="*/ 635029 h 635028"/>
                <a:gd name="connsiteX3" fmla="*/ 0 w 19914"/>
                <a:gd name="connsiteY3" fmla="*/ 635029 h 635028"/>
              </a:gdLst>
              <a:ahLst/>
              <a:cxnLst>
                <a:cxn ang="0">
                  <a:pos x="connsiteX0" y="connsiteY0"/>
                </a:cxn>
                <a:cxn ang="0">
                  <a:pos x="connsiteX1" y="connsiteY1"/>
                </a:cxn>
                <a:cxn ang="0">
                  <a:pos x="connsiteX2" y="connsiteY2"/>
                </a:cxn>
                <a:cxn ang="0">
                  <a:pos x="connsiteX3" y="connsiteY3"/>
                </a:cxn>
              </a:cxnLst>
              <a:rect l="l" t="t" r="r" b="b"/>
              <a:pathLst>
                <a:path w="19914" h="635028">
                  <a:moveTo>
                    <a:pt x="0" y="0"/>
                  </a:moveTo>
                  <a:lnTo>
                    <a:pt x="19914" y="0"/>
                  </a:lnTo>
                  <a:lnTo>
                    <a:pt x="19914" y="635029"/>
                  </a:lnTo>
                  <a:lnTo>
                    <a:pt x="0" y="635029"/>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4" name="Freeform: Shape 103">
              <a:extLst>
                <a:ext uri="{FF2B5EF4-FFF2-40B4-BE49-F238E27FC236}">
                  <a16:creationId xmlns:a16="http://schemas.microsoft.com/office/drawing/2014/main" id="{A34A402C-0561-729B-42C3-3955F85DA036}"/>
                </a:ext>
              </a:extLst>
            </p:cNvPr>
            <p:cNvSpPr/>
            <p:nvPr/>
          </p:nvSpPr>
          <p:spPr>
            <a:xfrm>
              <a:off x="8092396" y="2539482"/>
              <a:ext cx="38807" cy="917585"/>
            </a:xfrm>
            <a:custGeom>
              <a:avLst/>
              <a:gdLst>
                <a:gd name="connsiteX0" fmla="*/ 0 w 19914"/>
                <a:gd name="connsiteY0" fmla="*/ 0 h 636966"/>
                <a:gd name="connsiteX1" fmla="*/ 19914 w 19914"/>
                <a:gd name="connsiteY1" fmla="*/ 0 h 636966"/>
                <a:gd name="connsiteX2" fmla="*/ 19914 w 19914"/>
                <a:gd name="connsiteY2" fmla="*/ 636967 h 636966"/>
                <a:gd name="connsiteX3" fmla="*/ 0 w 19914"/>
                <a:gd name="connsiteY3" fmla="*/ 636967 h 636966"/>
              </a:gdLst>
              <a:ahLst/>
              <a:cxnLst>
                <a:cxn ang="0">
                  <a:pos x="connsiteX0" y="connsiteY0"/>
                </a:cxn>
                <a:cxn ang="0">
                  <a:pos x="connsiteX1" y="connsiteY1"/>
                </a:cxn>
                <a:cxn ang="0">
                  <a:pos x="connsiteX2" y="connsiteY2"/>
                </a:cxn>
                <a:cxn ang="0">
                  <a:pos x="connsiteX3" y="connsiteY3"/>
                </a:cxn>
              </a:cxnLst>
              <a:rect l="l" t="t" r="r" b="b"/>
              <a:pathLst>
                <a:path w="19914" h="636966">
                  <a:moveTo>
                    <a:pt x="0" y="0"/>
                  </a:moveTo>
                  <a:lnTo>
                    <a:pt x="19914" y="0"/>
                  </a:lnTo>
                  <a:lnTo>
                    <a:pt x="19914" y="636967"/>
                  </a:lnTo>
                  <a:lnTo>
                    <a:pt x="0" y="63696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5" name="Freeform: Shape 104">
              <a:extLst>
                <a:ext uri="{FF2B5EF4-FFF2-40B4-BE49-F238E27FC236}">
                  <a16:creationId xmlns:a16="http://schemas.microsoft.com/office/drawing/2014/main" id="{306D745E-7A44-D5B9-2313-1357C5E4CF97}"/>
                </a:ext>
              </a:extLst>
            </p:cNvPr>
            <p:cNvSpPr/>
            <p:nvPr/>
          </p:nvSpPr>
          <p:spPr>
            <a:xfrm>
              <a:off x="8166449" y="2539482"/>
              <a:ext cx="38807" cy="927410"/>
            </a:xfrm>
            <a:custGeom>
              <a:avLst/>
              <a:gdLst>
                <a:gd name="connsiteX0" fmla="*/ 0 w 19914"/>
                <a:gd name="connsiteY0" fmla="*/ 0 h 643786"/>
                <a:gd name="connsiteX1" fmla="*/ 19914 w 19914"/>
                <a:gd name="connsiteY1" fmla="*/ 0 h 643786"/>
                <a:gd name="connsiteX2" fmla="*/ 19914 w 19914"/>
                <a:gd name="connsiteY2" fmla="*/ 643787 h 643786"/>
                <a:gd name="connsiteX3" fmla="*/ 0 w 19914"/>
                <a:gd name="connsiteY3" fmla="*/ 643787 h 643786"/>
              </a:gdLst>
              <a:ahLst/>
              <a:cxnLst>
                <a:cxn ang="0">
                  <a:pos x="connsiteX0" y="connsiteY0"/>
                </a:cxn>
                <a:cxn ang="0">
                  <a:pos x="connsiteX1" y="connsiteY1"/>
                </a:cxn>
                <a:cxn ang="0">
                  <a:pos x="connsiteX2" y="connsiteY2"/>
                </a:cxn>
                <a:cxn ang="0">
                  <a:pos x="connsiteX3" y="connsiteY3"/>
                </a:cxn>
              </a:cxnLst>
              <a:rect l="l" t="t" r="r" b="b"/>
              <a:pathLst>
                <a:path w="19914" h="643786">
                  <a:moveTo>
                    <a:pt x="0" y="0"/>
                  </a:moveTo>
                  <a:lnTo>
                    <a:pt x="19914" y="0"/>
                  </a:lnTo>
                  <a:lnTo>
                    <a:pt x="19914" y="643787"/>
                  </a:lnTo>
                  <a:lnTo>
                    <a:pt x="0" y="64378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6" name="Freeform: Shape 105">
              <a:extLst>
                <a:ext uri="{FF2B5EF4-FFF2-40B4-BE49-F238E27FC236}">
                  <a16:creationId xmlns:a16="http://schemas.microsoft.com/office/drawing/2014/main" id="{7408249B-7433-26DD-D788-A04399239653}"/>
                </a:ext>
              </a:extLst>
            </p:cNvPr>
            <p:cNvSpPr/>
            <p:nvPr/>
          </p:nvSpPr>
          <p:spPr>
            <a:xfrm>
              <a:off x="8314582" y="2539482"/>
              <a:ext cx="38807" cy="969519"/>
            </a:xfrm>
            <a:custGeom>
              <a:avLst/>
              <a:gdLst>
                <a:gd name="connsiteX0" fmla="*/ 0 w 19914"/>
                <a:gd name="connsiteY0" fmla="*/ 0 h 673017"/>
                <a:gd name="connsiteX1" fmla="*/ 19914 w 19914"/>
                <a:gd name="connsiteY1" fmla="*/ 0 h 673017"/>
                <a:gd name="connsiteX2" fmla="*/ 19914 w 19914"/>
                <a:gd name="connsiteY2" fmla="*/ 673017 h 673017"/>
                <a:gd name="connsiteX3" fmla="*/ 0 w 19914"/>
                <a:gd name="connsiteY3" fmla="*/ 673017 h 673017"/>
              </a:gdLst>
              <a:ahLst/>
              <a:cxnLst>
                <a:cxn ang="0">
                  <a:pos x="connsiteX0" y="connsiteY0"/>
                </a:cxn>
                <a:cxn ang="0">
                  <a:pos x="connsiteX1" y="connsiteY1"/>
                </a:cxn>
                <a:cxn ang="0">
                  <a:pos x="connsiteX2" y="connsiteY2"/>
                </a:cxn>
                <a:cxn ang="0">
                  <a:pos x="connsiteX3" y="connsiteY3"/>
                </a:cxn>
              </a:cxnLst>
              <a:rect l="l" t="t" r="r" b="b"/>
              <a:pathLst>
                <a:path w="19914" h="673017">
                  <a:moveTo>
                    <a:pt x="0" y="0"/>
                  </a:moveTo>
                  <a:lnTo>
                    <a:pt x="19914" y="0"/>
                  </a:lnTo>
                  <a:lnTo>
                    <a:pt x="19914" y="673017"/>
                  </a:lnTo>
                  <a:lnTo>
                    <a:pt x="0" y="67301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7" name="Freeform: Shape 106">
              <a:extLst>
                <a:ext uri="{FF2B5EF4-FFF2-40B4-BE49-F238E27FC236}">
                  <a16:creationId xmlns:a16="http://schemas.microsoft.com/office/drawing/2014/main" id="{C5CB6C50-30F8-D77E-20DE-0AF14C3C505A}"/>
                </a:ext>
              </a:extLst>
            </p:cNvPr>
            <p:cNvSpPr/>
            <p:nvPr/>
          </p:nvSpPr>
          <p:spPr>
            <a:xfrm>
              <a:off x="8240529" y="2539482"/>
              <a:ext cx="38807" cy="958996"/>
            </a:xfrm>
            <a:custGeom>
              <a:avLst/>
              <a:gdLst>
                <a:gd name="connsiteX0" fmla="*/ 0 w 19914"/>
                <a:gd name="connsiteY0" fmla="*/ 0 h 665712"/>
                <a:gd name="connsiteX1" fmla="*/ 19915 w 19914"/>
                <a:gd name="connsiteY1" fmla="*/ 0 h 665712"/>
                <a:gd name="connsiteX2" fmla="*/ 19915 w 19914"/>
                <a:gd name="connsiteY2" fmla="*/ 665713 h 665712"/>
                <a:gd name="connsiteX3" fmla="*/ 0 w 19914"/>
                <a:gd name="connsiteY3" fmla="*/ 665713 h 665712"/>
              </a:gdLst>
              <a:ahLst/>
              <a:cxnLst>
                <a:cxn ang="0">
                  <a:pos x="connsiteX0" y="connsiteY0"/>
                </a:cxn>
                <a:cxn ang="0">
                  <a:pos x="connsiteX1" y="connsiteY1"/>
                </a:cxn>
                <a:cxn ang="0">
                  <a:pos x="connsiteX2" y="connsiteY2"/>
                </a:cxn>
                <a:cxn ang="0">
                  <a:pos x="connsiteX3" y="connsiteY3"/>
                </a:cxn>
              </a:cxnLst>
              <a:rect l="l" t="t" r="r" b="b"/>
              <a:pathLst>
                <a:path w="19914" h="665712">
                  <a:moveTo>
                    <a:pt x="0" y="0"/>
                  </a:moveTo>
                  <a:lnTo>
                    <a:pt x="19915" y="0"/>
                  </a:lnTo>
                  <a:lnTo>
                    <a:pt x="19915" y="665713"/>
                  </a:lnTo>
                  <a:lnTo>
                    <a:pt x="0" y="665713"/>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8" name="Freeform: Shape 107">
              <a:extLst>
                <a:ext uri="{FF2B5EF4-FFF2-40B4-BE49-F238E27FC236}">
                  <a16:creationId xmlns:a16="http://schemas.microsoft.com/office/drawing/2014/main" id="{D8C5E36C-C773-E5C1-4F4A-2F1DC9149584}"/>
                </a:ext>
              </a:extLst>
            </p:cNvPr>
            <p:cNvSpPr/>
            <p:nvPr/>
          </p:nvSpPr>
          <p:spPr>
            <a:xfrm>
              <a:off x="6907335" y="2539482"/>
              <a:ext cx="38807" cy="791976"/>
            </a:xfrm>
            <a:custGeom>
              <a:avLst/>
              <a:gdLst>
                <a:gd name="connsiteX0" fmla="*/ 0 w 19914"/>
                <a:gd name="connsiteY0" fmla="*/ 0 h 549771"/>
                <a:gd name="connsiteX1" fmla="*/ 19914 w 19914"/>
                <a:gd name="connsiteY1" fmla="*/ 0 h 549771"/>
                <a:gd name="connsiteX2" fmla="*/ 19914 w 19914"/>
                <a:gd name="connsiteY2" fmla="*/ 549772 h 549771"/>
                <a:gd name="connsiteX3" fmla="*/ 0 w 19914"/>
                <a:gd name="connsiteY3" fmla="*/ 549772 h 549771"/>
              </a:gdLst>
              <a:ahLst/>
              <a:cxnLst>
                <a:cxn ang="0">
                  <a:pos x="connsiteX0" y="connsiteY0"/>
                </a:cxn>
                <a:cxn ang="0">
                  <a:pos x="connsiteX1" y="connsiteY1"/>
                </a:cxn>
                <a:cxn ang="0">
                  <a:pos x="connsiteX2" y="connsiteY2"/>
                </a:cxn>
                <a:cxn ang="0">
                  <a:pos x="connsiteX3" y="connsiteY3"/>
                </a:cxn>
              </a:cxnLst>
              <a:rect l="l" t="t" r="r" b="b"/>
              <a:pathLst>
                <a:path w="19914" h="549771">
                  <a:moveTo>
                    <a:pt x="0" y="0"/>
                  </a:moveTo>
                  <a:lnTo>
                    <a:pt x="19914" y="0"/>
                  </a:lnTo>
                  <a:lnTo>
                    <a:pt x="19914" y="549772"/>
                  </a:lnTo>
                  <a:lnTo>
                    <a:pt x="0" y="54977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09" name="Freeform: Shape 108">
              <a:extLst>
                <a:ext uri="{FF2B5EF4-FFF2-40B4-BE49-F238E27FC236}">
                  <a16:creationId xmlns:a16="http://schemas.microsoft.com/office/drawing/2014/main" id="{901BD4CE-1D37-B71D-113B-25E26F40BB15}"/>
                </a:ext>
              </a:extLst>
            </p:cNvPr>
            <p:cNvSpPr/>
            <p:nvPr/>
          </p:nvSpPr>
          <p:spPr>
            <a:xfrm>
              <a:off x="6981389" y="2539482"/>
              <a:ext cx="38807" cy="796182"/>
            </a:xfrm>
            <a:custGeom>
              <a:avLst/>
              <a:gdLst>
                <a:gd name="connsiteX0" fmla="*/ 0 w 19914"/>
                <a:gd name="connsiteY0" fmla="*/ 0 h 552691"/>
                <a:gd name="connsiteX1" fmla="*/ 19914 w 19914"/>
                <a:gd name="connsiteY1" fmla="*/ 0 h 552691"/>
                <a:gd name="connsiteX2" fmla="*/ 19914 w 19914"/>
                <a:gd name="connsiteY2" fmla="*/ 552691 h 552691"/>
                <a:gd name="connsiteX3" fmla="*/ 0 w 19914"/>
                <a:gd name="connsiteY3" fmla="*/ 552691 h 552691"/>
              </a:gdLst>
              <a:ahLst/>
              <a:cxnLst>
                <a:cxn ang="0">
                  <a:pos x="connsiteX0" y="connsiteY0"/>
                </a:cxn>
                <a:cxn ang="0">
                  <a:pos x="connsiteX1" y="connsiteY1"/>
                </a:cxn>
                <a:cxn ang="0">
                  <a:pos x="connsiteX2" y="connsiteY2"/>
                </a:cxn>
                <a:cxn ang="0">
                  <a:pos x="connsiteX3" y="connsiteY3"/>
                </a:cxn>
              </a:cxnLst>
              <a:rect l="l" t="t" r="r" b="b"/>
              <a:pathLst>
                <a:path w="19914" h="552691">
                  <a:moveTo>
                    <a:pt x="0" y="0"/>
                  </a:moveTo>
                  <a:lnTo>
                    <a:pt x="19914" y="0"/>
                  </a:lnTo>
                  <a:lnTo>
                    <a:pt x="19914" y="552691"/>
                  </a:lnTo>
                  <a:lnTo>
                    <a:pt x="0" y="55269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0" name="Freeform: Shape 109">
              <a:extLst>
                <a:ext uri="{FF2B5EF4-FFF2-40B4-BE49-F238E27FC236}">
                  <a16:creationId xmlns:a16="http://schemas.microsoft.com/office/drawing/2014/main" id="{DB4DDA7F-08F0-53FF-2CB1-F08DA34D8706}"/>
                </a:ext>
              </a:extLst>
            </p:cNvPr>
            <p:cNvSpPr/>
            <p:nvPr/>
          </p:nvSpPr>
          <p:spPr>
            <a:xfrm>
              <a:off x="7055468" y="2539482"/>
              <a:ext cx="38807" cy="802499"/>
            </a:xfrm>
            <a:custGeom>
              <a:avLst/>
              <a:gdLst>
                <a:gd name="connsiteX0" fmla="*/ 0 w 19914"/>
                <a:gd name="connsiteY0" fmla="*/ 0 h 557076"/>
                <a:gd name="connsiteX1" fmla="*/ 19914 w 19914"/>
                <a:gd name="connsiteY1" fmla="*/ 0 h 557076"/>
                <a:gd name="connsiteX2" fmla="*/ 19914 w 19914"/>
                <a:gd name="connsiteY2" fmla="*/ 557076 h 557076"/>
                <a:gd name="connsiteX3" fmla="*/ 0 w 19914"/>
                <a:gd name="connsiteY3" fmla="*/ 557076 h 557076"/>
              </a:gdLst>
              <a:ahLst/>
              <a:cxnLst>
                <a:cxn ang="0">
                  <a:pos x="connsiteX0" y="connsiteY0"/>
                </a:cxn>
                <a:cxn ang="0">
                  <a:pos x="connsiteX1" y="connsiteY1"/>
                </a:cxn>
                <a:cxn ang="0">
                  <a:pos x="connsiteX2" y="connsiteY2"/>
                </a:cxn>
                <a:cxn ang="0">
                  <a:pos x="connsiteX3" y="connsiteY3"/>
                </a:cxn>
              </a:cxnLst>
              <a:rect l="l" t="t" r="r" b="b"/>
              <a:pathLst>
                <a:path w="19914" h="557076">
                  <a:moveTo>
                    <a:pt x="0" y="0"/>
                  </a:moveTo>
                  <a:lnTo>
                    <a:pt x="19914" y="0"/>
                  </a:lnTo>
                  <a:lnTo>
                    <a:pt x="19914" y="557076"/>
                  </a:lnTo>
                  <a:lnTo>
                    <a:pt x="0" y="557076"/>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1" name="Freeform: Shape 110">
              <a:extLst>
                <a:ext uri="{FF2B5EF4-FFF2-40B4-BE49-F238E27FC236}">
                  <a16:creationId xmlns:a16="http://schemas.microsoft.com/office/drawing/2014/main" id="{C28A53E7-9C1D-401D-816E-81AFA05341F5}"/>
                </a:ext>
              </a:extLst>
            </p:cNvPr>
            <p:cNvSpPr/>
            <p:nvPr/>
          </p:nvSpPr>
          <p:spPr>
            <a:xfrm>
              <a:off x="7129522" y="2539482"/>
              <a:ext cx="38807" cy="808119"/>
            </a:xfrm>
            <a:custGeom>
              <a:avLst/>
              <a:gdLst>
                <a:gd name="connsiteX0" fmla="*/ 0 w 19914"/>
                <a:gd name="connsiteY0" fmla="*/ 0 h 560977"/>
                <a:gd name="connsiteX1" fmla="*/ 19914 w 19914"/>
                <a:gd name="connsiteY1" fmla="*/ 0 h 560977"/>
                <a:gd name="connsiteX2" fmla="*/ 19914 w 19914"/>
                <a:gd name="connsiteY2" fmla="*/ 560977 h 560977"/>
                <a:gd name="connsiteX3" fmla="*/ 0 w 19914"/>
                <a:gd name="connsiteY3" fmla="*/ 560977 h 560977"/>
              </a:gdLst>
              <a:ahLst/>
              <a:cxnLst>
                <a:cxn ang="0">
                  <a:pos x="connsiteX0" y="connsiteY0"/>
                </a:cxn>
                <a:cxn ang="0">
                  <a:pos x="connsiteX1" y="connsiteY1"/>
                </a:cxn>
                <a:cxn ang="0">
                  <a:pos x="connsiteX2" y="connsiteY2"/>
                </a:cxn>
                <a:cxn ang="0">
                  <a:pos x="connsiteX3" y="connsiteY3"/>
                </a:cxn>
              </a:cxnLst>
              <a:rect l="l" t="t" r="r" b="b"/>
              <a:pathLst>
                <a:path w="19914" h="560977">
                  <a:moveTo>
                    <a:pt x="0" y="0"/>
                  </a:moveTo>
                  <a:lnTo>
                    <a:pt x="19914" y="0"/>
                  </a:lnTo>
                  <a:lnTo>
                    <a:pt x="19914" y="560977"/>
                  </a:lnTo>
                  <a:lnTo>
                    <a:pt x="0" y="56097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2" name="Freeform: Shape 111">
              <a:extLst>
                <a:ext uri="{FF2B5EF4-FFF2-40B4-BE49-F238E27FC236}">
                  <a16:creationId xmlns:a16="http://schemas.microsoft.com/office/drawing/2014/main" id="{855E0A5D-9225-0214-6D30-199C0002A994}"/>
                </a:ext>
              </a:extLst>
            </p:cNvPr>
            <p:cNvSpPr/>
            <p:nvPr/>
          </p:nvSpPr>
          <p:spPr>
            <a:xfrm>
              <a:off x="7203599" y="2539482"/>
              <a:ext cx="38807" cy="826353"/>
            </a:xfrm>
            <a:custGeom>
              <a:avLst/>
              <a:gdLst>
                <a:gd name="connsiteX0" fmla="*/ 0 w 19914"/>
                <a:gd name="connsiteY0" fmla="*/ 0 h 573635"/>
                <a:gd name="connsiteX1" fmla="*/ 19914 w 19914"/>
                <a:gd name="connsiteY1" fmla="*/ 0 h 573635"/>
                <a:gd name="connsiteX2" fmla="*/ 19914 w 19914"/>
                <a:gd name="connsiteY2" fmla="*/ 573636 h 573635"/>
                <a:gd name="connsiteX3" fmla="*/ 0 w 19914"/>
                <a:gd name="connsiteY3" fmla="*/ 573636 h 573635"/>
              </a:gdLst>
              <a:ahLst/>
              <a:cxnLst>
                <a:cxn ang="0">
                  <a:pos x="connsiteX0" y="connsiteY0"/>
                </a:cxn>
                <a:cxn ang="0">
                  <a:pos x="connsiteX1" y="connsiteY1"/>
                </a:cxn>
                <a:cxn ang="0">
                  <a:pos x="connsiteX2" y="connsiteY2"/>
                </a:cxn>
                <a:cxn ang="0">
                  <a:pos x="connsiteX3" y="connsiteY3"/>
                </a:cxn>
              </a:cxnLst>
              <a:rect l="l" t="t" r="r" b="b"/>
              <a:pathLst>
                <a:path w="19914" h="573635">
                  <a:moveTo>
                    <a:pt x="0" y="0"/>
                  </a:moveTo>
                  <a:lnTo>
                    <a:pt x="19914" y="0"/>
                  </a:lnTo>
                  <a:lnTo>
                    <a:pt x="19914" y="573636"/>
                  </a:lnTo>
                  <a:lnTo>
                    <a:pt x="0" y="573636"/>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3" name="Freeform: Shape 112">
              <a:extLst>
                <a:ext uri="{FF2B5EF4-FFF2-40B4-BE49-F238E27FC236}">
                  <a16:creationId xmlns:a16="http://schemas.microsoft.com/office/drawing/2014/main" id="{C90F4B17-8977-F332-434E-3905217E5E2B}"/>
                </a:ext>
              </a:extLst>
            </p:cNvPr>
            <p:cNvSpPr/>
            <p:nvPr/>
          </p:nvSpPr>
          <p:spPr>
            <a:xfrm>
              <a:off x="7277653" y="2539482"/>
              <a:ext cx="38807" cy="825656"/>
            </a:xfrm>
            <a:custGeom>
              <a:avLst/>
              <a:gdLst>
                <a:gd name="connsiteX0" fmla="*/ 0 w 19914"/>
                <a:gd name="connsiteY0" fmla="*/ 0 h 573151"/>
                <a:gd name="connsiteX1" fmla="*/ 19914 w 19914"/>
                <a:gd name="connsiteY1" fmla="*/ 0 h 573151"/>
                <a:gd name="connsiteX2" fmla="*/ 19914 w 19914"/>
                <a:gd name="connsiteY2" fmla="*/ 573151 h 573151"/>
                <a:gd name="connsiteX3" fmla="*/ 0 w 19914"/>
                <a:gd name="connsiteY3" fmla="*/ 573151 h 573151"/>
              </a:gdLst>
              <a:ahLst/>
              <a:cxnLst>
                <a:cxn ang="0">
                  <a:pos x="connsiteX0" y="connsiteY0"/>
                </a:cxn>
                <a:cxn ang="0">
                  <a:pos x="connsiteX1" y="connsiteY1"/>
                </a:cxn>
                <a:cxn ang="0">
                  <a:pos x="connsiteX2" y="connsiteY2"/>
                </a:cxn>
                <a:cxn ang="0">
                  <a:pos x="connsiteX3" y="connsiteY3"/>
                </a:cxn>
              </a:cxnLst>
              <a:rect l="l" t="t" r="r" b="b"/>
              <a:pathLst>
                <a:path w="19914" h="573151">
                  <a:moveTo>
                    <a:pt x="0" y="0"/>
                  </a:moveTo>
                  <a:lnTo>
                    <a:pt x="19914" y="0"/>
                  </a:lnTo>
                  <a:lnTo>
                    <a:pt x="19914" y="573151"/>
                  </a:lnTo>
                  <a:lnTo>
                    <a:pt x="0" y="57315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4" name="Freeform: Shape 113">
              <a:extLst>
                <a:ext uri="{FF2B5EF4-FFF2-40B4-BE49-F238E27FC236}">
                  <a16:creationId xmlns:a16="http://schemas.microsoft.com/office/drawing/2014/main" id="{AFFB4C41-81A9-C8AE-F63B-0E7C86697C51}"/>
                </a:ext>
              </a:extLst>
            </p:cNvPr>
            <p:cNvSpPr/>
            <p:nvPr/>
          </p:nvSpPr>
          <p:spPr>
            <a:xfrm>
              <a:off x="7351732" y="2539482"/>
              <a:ext cx="38807" cy="829861"/>
            </a:xfrm>
            <a:custGeom>
              <a:avLst/>
              <a:gdLst>
                <a:gd name="connsiteX0" fmla="*/ 0 w 19914"/>
                <a:gd name="connsiteY0" fmla="*/ 0 h 576070"/>
                <a:gd name="connsiteX1" fmla="*/ 19914 w 19914"/>
                <a:gd name="connsiteY1" fmla="*/ 0 h 576070"/>
                <a:gd name="connsiteX2" fmla="*/ 19914 w 19914"/>
                <a:gd name="connsiteY2" fmla="*/ 576071 h 576070"/>
                <a:gd name="connsiteX3" fmla="*/ 0 w 19914"/>
                <a:gd name="connsiteY3" fmla="*/ 576071 h 576070"/>
              </a:gdLst>
              <a:ahLst/>
              <a:cxnLst>
                <a:cxn ang="0">
                  <a:pos x="connsiteX0" y="connsiteY0"/>
                </a:cxn>
                <a:cxn ang="0">
                  <a:pos x="connsiteX1" y="connsiteY1"/>
                </a:cxn>
                <a:cxn ang="0">
                  <a:pos x="connsiteX2" y="connsiteY2"/>
                </a:cxn>
                <a:cxn ang="0">
                  <a:pos x="connsiteX3" y="connsiteY3"/>
                </a:cxn>
              </a:cxnLst>
              <a:rect l="l" t="t" r="r" b="b"/>
              <a:pathLst>
                <a:path w="19914" h="576070">
                  <a:moveTo>
                    <a:pt x="0" y="0"/>
                  </a:moveTo>
                  <a:lnTo>
                    <a:pt x="19914" y="0"/>
                  </a:lnTo>
                  <a:lnTo>
                    <a:pt x="19914" y="576071"/>
                  </a:lnTo>
                  <a:lnTo>
                    <a:pt x="0" y="57607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5" name="Freeform: Shape 114">
              <a:extLst>
                <a:ext uri="{FF2B5EF4-FFF2-40B4-BE49-F238E27FC236}">
                  <a16:creationId xmlns:a16="http://schemas.microsoft.com/office/drawing/2014/main" id="{32ACFA88-6059-CF47-7B81-347369C1461B}"/>
                </a:ext>
              </a:extLst>
            </p:cNvPr>
            <p:cNvSpPr/>
            <p:nvPr/>
          </p:nvSpPr>
          <p:spPr>
            <a:xfrm>
              <a:off x="7425786" y="2539482"/>
              <a:ext cx="38807" cy="835481"/>
            </a:xfrm>
            <a:custGeom>
              <a:avLst/>
              <a:gdLst>
                <a:gd name="connsiteX0" fmla="*/ 0 w 19914"/>
                <a:gd name="connsiteY0" fmla="*/ 0 h 579971"/>
                <a:gd name="connsiteX1" fmla="*/ 19914 w 19914"/>
                <a:gd name="connsiteY1" fmla="*/ 0 h 579971"/>
                <a:gd name="connsiteX2" fmla="*/ 19914 w 19914"/>
                <a:gd name="connsiteY2" fmla="*/ 579971 h 579971"/>
                <a:gd name="connsiteX3" fmla="*/ 0 w 19914"/>
                <a:gd name="connsiteY3" fmla="*/ 579971 h 579971"/>
              </a:gdLst>
              <a:ahLst/>
              <a:cxnLst>
                <a:cxn ang="0">
                  <a:pos x="connsiteX0" y="connsiteY0"/>
                </a:cxn>
                <a:cxn ang="0">
                  <a:pos x="connsiteX1" y="connsiteY1"/>
                </a:cxn>
                <a:cxn ang="0">
                  <a:pos x="connsiteX2" y="connsiteY2"/>
                </a:cxn>
                <a:cxn ang="0">
                  <a:pos x="connsiteX3" y="connsiteY3"/>
                </a:cxn>
              </a:cxnLst>
              <a:rect l="l" t="t" r="r" b="b"/>
              <a:pathLst>
                <a:path w="19914" h="579971">
                  <a:moveTo>
                    <a:pt x="0" y="0"/>
                  </a:moveTo>
                  <a:lnTo>
                    <a:pt x="19914" y="0"/>
                  </a:lnTo>
                  <a:lnTo>
                    <a:pt x="19914" y="579971"/>
                  </a:lnTo>
                  <a:lnTo>
                    <a:pt x="0" y="57997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6" name="Freeform: Shape 115">
              <a:extLst>
                <a:ext uri="{FF2B5EF4-FFF2-40B4-BE49-F238E27FC236}">
                  <a16:creationId xmlns:a16="http://schemas.microsoft.com/office/drawing/2014/main" id="{24BF5636-3D32-AE8E-8BF7-75CC54FA0D9F}"/>
                </a:ext>
              </a:extLst>
            </p:cNvPr>
            <p:cNvSpPr/>
            <p:nvPr/>
          </p:nvSpPr>
          <p:spPr>
            <a:xfrm>
              <a:off x="7573919" y="2539482"/>
              <a:ext cx="38807" cy="856545"/>
            </a:xfrm>
            <a:custGeom>
              <a:avLst/>
              <a:gdLst>
                <a:gd name="connsiteX0" fmla="*/ 0 w 19914"/>
                <a:gd name="connsiteY0" fmla="*/ 0 h 594593"/>
                <a:gd name="connsiteX1" fmla="*/ 19914 w 19914"/>
                <a:gd name="connsiteY1" fmla="*/ 0 h 594593"/>
                <a:gd name="connsiteX2" fmla="*/ 19914 w 19914"/>
                <a:gd name="connsiteY2" fmla="*/ 594593 h 594593"/>
                <a:gd name="connsiteX3" fmla="*/ 0 w 19914"/>
                <a:gd name="connsiteY3" fmla="*/ 594593 h 594593"/>
              </a:gdLst>
              <a:ahLst/>
              <a:cxnLst>
                <a:cxn ang="0">
                  <a:pos x="connsiteX0" y="connsiteY0"/>
                </a:cxn>
                <a:cxn ang="0">
                  <a:pos x="connsiteX1" y="connsiteY1"/>
                </a:cxn>
                <a:cxn ang="0">
                  <a:pos x="connsiteX2" y="connsiteY2"/>
                </a:cxn>
                <a:cxn ang="0">
                  <a:pos x="connsiteX3" y="connsiteY3"/>
                </a:cxn>
              </a:cxnLst>
              <a:rect l="l" t="t" r="r" b="b"/>
              <a:pathLst>
                <a:path w="19914" h="594593">
                  <a:moveTo>
                    <a:pt x="0" y="0"/>
                  </a:moveTo>
                  <a:lnTo>
                    <a:pt x="19914" y="0"/>
                  </a:lnTo>
                  <a:lnTo>
                    <a:pt x="19914" y="594593"/>
                  </a:lnTo>
                  <a:lnTo>
                    <a:pt x="0" y="594593"/>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7" name="Freeform: Shape 116">
              <a:extLst>
                <a:ext uri="{FF2B5EF4-FFF2-40B4-BE49-F238E27FC236}">
                  <a16:creationId xmlns:a16="http://schemas.microsoft.com/office/drawing/2014/main" id="{D05FCB0C-1ABE-5DF9-9E20-838BA192CB9D}"/>
                </a:ext>
              </a:extLst>
            </p:cNvPr>
            <p:cNvSpPr/>
            <p:nvPr/>
          </p:nvSpPr>
          <p:spPr>
            <a:xfrm>
              <a:off x="7499865" y="2539482"/>
              <a:ext cx="38807" cy="846719"/>
            </a:xfrm>
            <a:custGeom>
              <a:avLst/>
              <a:gdLst>
                <a:gd name="connsiteX0" fmla="*/ 0 w 19914"/>
                <a:gd name="connsiteY0" fmla="*/ 0 h 587772"/>
                <a:gd name="connsiteX1" fmla="*/ 19914 w 19914"/>
                <a:gd name="connsiteY1" fmla="*/ 0 h 587772"/>
                <a:gd name="connsiteX2" fmla="*/ 19914 w 19914"/>
                <a:gd name="connsiteY2" fmla="*/ 587773 h 587772"/>
                <a:gd name="connsiteX3" fmla="*/ 0 w 19914"/>
                <a:gd name="connsiteY3" fmla="*/ 587773 h 587772"/>
              </a:gdLst>
              <a:ahLst/>
              <a:cxnLst>
                <a:cxn ang="0">
                  <a:pos x="connsiteX0" y="connsiteY0"/>
                </a:cxn>
                <a:cxn ang="0">
                  <a:pos x="connsiteX1" y="connsiteY1"/>
                </a:cxn>
                <a:cxn ang="0">
                  <a:pos x="connsiteX2" y="connsiteY2"/>
                </a:cxn>
                <a:cxn ang="0">
                  <a:pos x="connsiteX3" y="connsiteY3"/>
                </a:cxn>
              </a:cxnLst>
              <a:rect l="l" t="t" r="r" b="b"/>
              <a:pathLst>
                <a:path w="19914" h="587772">
                  <a:moveTo>
                    <a:pt x="0" y="0"/>
                  </a:moveTo>
                  <a:lnTo>
                    <a:pt x="19914" y="0"/>
                  </a:lnTo>
                  <a:lnTo>
                    <a:pt x="19914" y="587773"/>
                  </a:lnTo>
                  <a:lnTo>
                    <a:pt x="0" y="587773"/>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8" name="Freeform: Shape 117">
              <a:extLst>
                <a:ext uri="{FF2B5EF4-FFF2-40B4-BE49-F238E27FC236}">
                  <a16:creationId xmlns:a16="http://schemas.microsoft.com/office/drawing/2014/main" id="{8EAB977D-E337-0367-9CC0-D2E2D45E2235}"/>
                </a:ext>
              </a:extLst>
            </p:cNvPr>
            <p:cNvSpPr/>
            <p:nvPr/>
          </p:nvSpPr>
          <p:spPr>
            <a:xfrm>
              <a:off x="6166672" y="2539482"/>
              <a:ext cx="38807" cy="721791"/>
            </a:xfrm>
            <a:custGeom>
              <a:avLst/>
              <a:gdLst>
                <a:gd name="connsiteX0" fmla="*/ 0 w 19914"/>
                <a:gd name="connsiteY0" fmla="*/ 0 h 501050"/>
                <a:gd name="connsiteX1" fmla="*/ 19914 w 19914"/>
                <a:gd name="connsiteY1" fmla="*/ 0 h 501050"/>
                <a:gd name="connsiteX2" fmla="*/ 19914 w 19914"/>
                <a:gd name="connsiteY2" fmla="*/ 501050 h 501050"/>
                <a:gd name="connsiteX3" fmla="*/ 0 w 19914"/>
                <a:gd name="connsiteY3" fmla="*/ 501050 h 501050"/>
              </a:gdLst>
              <a:ahLst/>
              <a:cxnLst>
                <a:cxn ang="0">
                  <a:pos x="connsiteX0" y="connsiteY0"/>
                </a:cxn>
                <a:cxn ang="0">
                  <a:pos x="connsiteX1" y="connsiteY1"/>
                </a:cxn>
                <a:cxn ang="0">
                  <a:pos x="connsiteX2" y="connsiteY2"/>
                </a:cxn>
                <a:cxn ang="0">
                  <a:pos x="connsiteX3" y="connsiteY3"/>
                </a:cxn>
              </a:cxnLst>
              <a:rect l="l" t="t" r="r" b="b"/>
              <a:pathLst>
                <a:path w="19914" h="501050">
                  <a:moveTo>
                    <a:pt x="0" y="0"/>
                  </a:moveTo>
                  <a:lnTo>
                    <a:pt x="19914" y="0"/>
                  </a:lnTo>
                  <a:lnTo>
                    <a:pt x="19914" y="501050"/>
                  </a:lnTo>
                  <a:lnTo>
                    <a:pt x="0" y="501050"/>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19" name="Freeform: Shape 118">
              <a:extLst>
                <a:ext uri="{FF2B5EF4-FFF2-40B4-BE49-F238E27FC236}">
                  <a16:creationId xmlns:a16="http://schemas.microsoft.com/office/drawing/2014/main" id="{02D3F445-BD12-F9B4-5900-7811D18AD3E5}"/>
                </a:ext>
              </a:extLst>
            </p:cNvPr>
            <p:cNvSpPr/>
            <p:nvPr/>
          </p:nvSpPr>
          <p:spPr>
            <a:xfrm>
              <a:off x="6240726" y="2539482"/>
              <a:ext cx="38807" cy="723903"/>
            </a:xfrm>
            <a:custGeom>
              <a:avLst/>
              <a:gdLst>
                <a:gd name="connsiteX0" fmla="*/ 0 w 19914"/>
                <a:gd name="connsiteY0" fmla="*/ 0 h 502516"/>
                <a:gd name="connsiteX1" fmla="*/ 19914 w 19914"/>
                <a:gd name="connsiteY1" fmla="*/ 0 h 502516"/>
                <a:gd name="connsiteX2" fmla="*/ 19914 w 19914"/>
                <a:gd name="connsiteY2" fmla="*/ 502516 h 502516"/>
                <a:gd name="connsiteX3" fmla="*/ 0 w 19914"/>
                <a:gd name="connsiteY3" fmla="*/ 502516 h 502516"/>
              </a:gdLst>
              <a:ahLst/>
              <a:cxnLst>
                <a:cxn ang="0">
                  <a:pos x="connsiteX0" y="connsiteY0"/>
                </a:cxn>
                <a:cxn ang="0">
                  <a:pos x="connsiteX1" y="connsiteY1"/>
                </a:cxn>
                <a:cxn ang="0">
                  <a:pos x="connsiteX2" y="connsiteY2"/>
                </a:cxn>
                <a:cxn ang="0">
                  <a:pos x="connsiteX3" y="connsiteY3"/>
                </a:cxn>
              </a:cxnLst>
              <a:rect l="l" t="t" r="r" b="b"/>
              <a:pathLst>
                <a:path w="19914" h="502516">
                  <a:moveTo>
                    <a:pt x="0" y="0"/>
                  </a:moveTo>
                  <a:lnTo>
                    <a:pt x="19914" y="0"/>
                  </a:lnTo>
                  <a:lnTo>
                    <a:pt x="19914" y="502516"/>
                  </a:lnTo>
                  <a:lnTo>
                    <a:pt x="0" y="502516"/>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0" name="Freeform: Shape 119">
              <a:extLst>
                <a:ext uri="{FF2B5EF4-FFF2-40B4-BE49-F238E27FC236}">
                  <a16:creationId xmlns:a16="http://schemas.microsoft.com/office/drawing/2014/main" id="{6B9E4B1F-41F0-B455-3B84-B2D7DF552FB5}"/>
                </a:ext>
              </a:extLst>
            </p:cNvPr>
            <p:cNvSpPr/>
            <p:nvPr/>
          </p:nvSpPr>
          <p:spPr>
            <a:xfrm>
              <a:off x="6314805" y="2539482"/>
              <a:ext cx="38807" cy="733727"/>
            </a:xfrm>
            <a:custGeom>
              <a:avLst/>
              <a:gdLst>
                <a:gd name="connsiteX0" fmla="*/ 0 w 19914"/>
                <a:gd name="connsiteY0" fmla="*/ 0 h 509336"/>
                <a:gd name="connsiteX1" fmla="*/ 19914 w 19914"/>
                <a:gd name="connsiteY1" fmla="*/ 0 h 509336"/>
                <a:gd name="connsiteX2" fmla="*/ 19914 w 19914"/>
                <a:gd name="connsiteY2" fmla="*/ 509336 h 509336"/>
                <a:gd name="connsiteX3" fmla="*/ 0 w 19914"/>
                <a:gd name="connsiteY3" fmla="*/ 509336 h 509336"/>
              </a:gdLst>
              <a:ahLst/>
              <a:cxnLst>
                <a:cxn ang="0">
                  <a:pos x="connsiteX0" y="connsiteY0"/>
                </a:cxn>
                <a:cxn ang="0">
                  <a:pos x="connsiteX1" y="connsiteY1"/>
                </a:cxn>
                <a:cxn ang="0">
                  <a:pos x="connsiteX2" y="connsiteY2"/>
                </a:cxn>
                <a:cxn ang="0">
                  <a:pos x="connsiteX3" y="connsiteY3"/>
                </a:cxn>
              </a:cxnLst>
              <a:rect l="l" t="t" r="r" b="b"/>
              <a:pathLst>
                <a:path w="19914" h="509336">
                  <a:moveTo>
                    <a:pt x="0" y="0"/>
                  </a:moveTo>
                  <a:lnTo>
                    <a:pt x="19914" y="0"/>
                  </a:lnTo>
                  <a:lnTo>
                    <a:pt x="19914" y="509336"/>
                  </a:lnTo>
                  <a:lnTo>
                    <a:pt x="0" y="509336"/>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1" name="Freeform: Shape 120">
              <a:extLst>
                <a:ext uri="{FF2B5EF4-FFF2-40B4-BE49-F238E27FC236}">
                  <a16:creationId xmlns:a16="http://schemas.microsoft.com/office/drawing/2014/main" id="{3BD42733-69A8-9C09-A8F1-3130D92FAF1D}"/>
                </a:ext>
              </a:extLst>
            </p:cNvPr>
            <p:cNvSpPr/>
            <p:nvPr/>
          </p:nvSpPr>
          <p:spPr>
            <a:xfrm>
              <a:off x="6388859" y="2539482"/>
              <a:ext cx="38807" cy="747757"/>
            </a:xfrm>
            <a:custGeom>
              <a:avLst/>
              <a:gdLst>
                <a:gd name="connsiteX0" fmla="*/ 0 w 19914"/>
                <a:gd name="connsiteY0" fmla="*/ 0 h 519075"/>
                <a:gd name="connsiteX1" fmla="*/ 19914 w 19914"/>
                <a:gd name="connsiteY1" fmla="*/ 0 h 519075"/>
                <a:gd name="connsiteX2" fmla="*/ 19914 w 19914"/>
                <a:gd name="connsiteY2" fmla="*/ 519075 h 519075"/>
                <a:gd name="connsiteX3" fmla="*/ 0 w 19914"/>
                <a:gd name="connsiteY3" fmla="*/ 519075 h 519075"/>
              </a:gdLst>
              <a:ahLst/>
              <a:cxnLst>
                <a:cxn ang="0">
                  <a:pos x="connsiteX0" y="connsiteY0"/>
                </a:cxn>
                <a:cxn ang="0">
                  <a:pos x="connsiteX1" y="connsiteY1"/>
                </a:cxn>
                <a:cxn ang="0">
                  <a:pos x="connsiteX2" y="connsiteY2"/>
                </a:cxn>
                <a:cxn ang="0">
                  <a:pos x="connsiteX3" y="connsiteY3"/>
                </a:cxn>
              </a:cxnLst>
              <a:rect l="l" t="t" r="r" b="b"/>
              <a:pathLst>
                <a:path w="19914" h="519075">
                  <a:moveTo>
                    <a:pt x="0" y="0"/>
                  </a:moveTo>
                  <a:lnTo>
                    <a:pt x="19914" y="0"/>
                  </a:lnTo>
                  <a:lnTo>
                    <a:pt x="19914" y="519075"/>
                  </a:lnTo>
                  <a:lnTo>
                    <a:pt x="0" y="519075"/>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2" name="Freeform: Shape 121">
              <a:extLst>
                <a:ext uri="{FF2B5EF4-FFF2-40B4-BE49-F238E27FC236}">
                  <a16:creationId xmlns:a16="http://schemas.microsoft.com/office/drawing/2014/main" id="{605CDD0A-1086-8594-C985-AC3732A6A9BD}"/>
                </a:ext>
              </a:extLst>
            </p:cNvPr>
            <p:cNvSpPr/>
            <p:nvPr/>
          </p:nvSpPr>
          <p:spPr>
            <a:xfrm>
              <a:off x="6462936" y="2539482"/>
              <a:ext cx="38807" cy="751962"/>
            </a:xfrm>
            <a:custGeom>
              <a:avLst/>
              <a:gdLst>
                <a:gd name="connsiteX0" fmla="*/ 0 w 19914"/>
                <a:gd name="connsiteY0" fmla="*/ 0 h 521994"/>
                <a:gd name="connsiteX1" fmla="*/ 19914 w 19914"/>
                <a:gd name="connsiteY1" fmla="*/ 0 h 521994"/>
                <a:gd name="connsiteX2" fmla="*/ 19914 w 19914"/>
                <a:gd name="connsiteY2" fmla="*/ 521995 h 521994"/>
                <a:gd name="connsiteX3" fmla="*/ 0 w 19914"/>
                <a:gd name="connsiteY3" fmla="*/ 521995 h 521994"/>
              </a:gdLst>
              <a:ahLst/>
              <a:cxnLst>
                <a:cxn ang="0">
                  <a:pos x="connsiteX0" y="connsiteY0"/>
                </a:cxn>
                <a:cxn ang="0">
                  <a:pos x="connsiteX1" y="connsiteY1"/>
                </a:cxn>
                <a:cxn ang="0">
                  <a:pos x="connsiteX2" y="connsiteY2"/>
                </a:cxn>
                <a:cxn ang="0">
                  <a:pos x="connsiteX3" y="connsiteY3"/>
                </a:cxn>
              </a:cxnLst>
              <a:rect l="l" t="t" r="r" b="b"/>
              <a:pathLst>
                <a:path w="19914" h="521994">
                  <a:moveTo>
                    <a:pt x="0" y="0"/>
                  </a:moveTo>
                  <a:lnTo>
                    <a:pt x="19914" y="0"/>
                  </a:lnTo>
                  <a:lnTo>
                    <a:pt x="19914" y="521995"/>
                  </a:lnTo>
                  <a:lnTo>
                    <a:pt x="0" y="521995"/>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3" name="Freeform: Shape 122">
              <a:extLst>
                <a:ext uri="{FF2B5EF4-FFF2-40B4-BE49-F238E27FC236}">
                  <a16:creationId xmlns:a16="http://schemas.microsoft.com/office/drawing/2014/main" id="{5D4EC7A6-5722-E9AA-1148-9F5FA66B11D5}"/>
                </a:ext>
              </a:extLst>
            </p:cNvPr>
            <p:cNvSpPr/>
            <p:nvPr/>
          </p:nvSpPr>
          <p:spPr>
            <a:xfrm>
              <a:off x="6536990" y="2539482"/>
              <a:ext cx="38807" cy="758977"/>
            </a:xfrm>
            <a:custGeom>
              <a:avLst/>
              <a:gdLst>
                <a:gd name="connsiteX0" fmla="*/ 0 w 19914"/>
                <a:gd name="connsiteY0" fmla="*/ 0 h 526864"/>
                <a:gd name="connsiteX1" fmla="*/ 19914 w 19914"/>
                <a:gd name="connsiteY1" fmla="*/ 0 h 526864"/>
                <a:gd name="connsiteX2" fmla="*/ 19914 w 19914"/>
                <a:gd name="connsiteY2" fmla="*/ 526864 h 526864"/>
                <a:gd name="connsiteX3" fmla="*/ 0 w 19914"/>
                <a:gd name="connsiteY3" fmla="*/ 526864 h 526864"/>
              </a:gdLst>
              <a:ahLst/>
              <a:cxnLst>
                <a:cxn ang="0">
                  <a:pos x="connsiteX0" y="connsiteY0"/>
                </a:cxn>
                <a:cxn ang="0">
                  <a:pos x="connsiteX1" y="connsiteY1"/>
                </a:cxn>
                <a:cxn ang="0">
                  <a:pos x="connsiteX2" y="connsiteY2"/>
                </a:cxn>
                <a:cxn ang="0">
                  <a:pos x="connsiteX3" y="connsiteY3"/>
                </a:cxn>
              </a:cxnLst>
              <a:rect l="l" t="t" r="r" b="b"/>
              <a:pathLst>
                <a:path w="19914" h="526864">
                  <a:moveTo>
                    <a:pt x="0" y="0"/>
                  </a:moveTo>
                  <a:lnTo>
                    <a:pt x="19914" y="0"/>
                  </a:lnTo>
                  <a:lnTo>
                    <a:pt x="19914" y="526864"/>
                  </a:lnTo>
                  <a:lnTo>
                    <a:pt x="0" y="52686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4" name="Freeform: Shape 123">
              <a:extLst>
                <a:ext uri="{FF2B5EF4-FFF2-40B4-BE49-F238E27FC236}">
                  <a16:creationId xmlns:a16="http://schemas.microsoft.com/office/drawing/2014/main" id="{676475E4-DC39-7731-9D27-32340BA7A943}"/>
                </a:ext>
              </a:extLst>
            </p:cNvPr>
            <p:cNvSpPr/>
            <p:nvPr/>
          </p:nvSpPr>
          <p:spPr>
            <a:xfrm>
              <a:off x="6611069" y="2539482"/>
              <a:ext cx="38807" cy="771611"/>
            </a:xfrm>
            <a:custGeom>
              <a:avLst/>
              <a:gdLst>
                <a:gd name="connsiteX0" fmla="*/ 0 w 19914"/>
                <a:gd name="connsiteY0" fmla="*/ 0 h 535634"/>
                <a:gd name="connsiteX1" fmla="*/ 19914 w 19914"/>
                <a:gd name="connsiteY1" fmla="*/ 0 h 535634"/>
                <a:gd name="connsiteX2" fmla="*/ 19914 w 19914"/>
                <a:gd name="connsiteY2" fmla="*/ 535635 h 535634"/>
                <a:gd name="connsiteX3" fmla="*/ 0 w 19914"/>
                <a:gd name="connsiteY3" fmla="*/ 535635 h 535634"/>
              </a:gdLst>
              <a:ahLst/>
              <a:cxnLst>
                <a:cxn ang="0">
                  <a:pos x="connsiteX0" y="connsiteY0"/>
                </a:cxn>
                <a:cxn ang="0">
                  <a:pos x="connsiteX1" y="connsiteY1"/>
                </a:cxn>
                <a:cxn ang="0">
                  <a:pos x="connsiteX2" y="connsiteY2"/>
                </a:cxn>
                <a:cxn ang="0">
                  <a:pos x="connsiteX3" y="connsiteY3"/>
                </a:cxn>
              </a:cxnLst>
              <a:rect l="l" t="t" r="r" b="b"/>
              <a:pathLst>
                <a:path w="19914" h="535634">
                  <a:moveTo>
                    <a:pt x="0" y="0"/>
                  </a:moveTo>
                  <a:lnTo>
                    <a:pt x="19914" y="0"/>
                  </a:lnTo>
                  <a:lnTo>
                    <a:pt x="19914" y="535635"/>
                  </a:lnTo>
                  <a:lnTo>
                    <a:pt x="0" y="535635"/>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5" name="Freeform: Shape 124">
              <a:extLst>
                <a:ext uri="{FF2B5EF4-FFF2-40B4-BE49-F238E27FC236}">
                  <a16:creationId xmlns:a16="http://schemas.microsoft.com/office/drawing/2014/main" id="{986A2489-2EF4-91DA-7A3D-EA048E3C8013}"/>
                </a:ext>
              </a:extLst>
            </p:cNvPr>
            <p:cNvSpPr/>
            <p:nvPr/>
          </p:nvSpPr>
          <p:spPr>
            <a:xfrm>
              <a:off x="6685123" y="2539482"/>
              <a:ext cx="38807" cy="771611"/>
            </a:xfrm>
            <a:custGeom>
              <a:avLst/>
              <a:gdLst>
                <a:gd name="connsiteX0" fmla="*/ 0 w 19914"/>
                <a:gd name="connsiteY0" fmla="*/ 0 h 535634"/>
                <a:gd name="connsiteX1" fmla="*/ 19914 w 19914"/>
                <a:gd name="connsiteY1" fmla="*/ 0 h 535634"/>
                <a:gd name="connsiteX2" fmla="*/ 19914 w 19914"/>
                <a:gd name="connsiteY2" fmla="*/ 535635 h 535634"/>
                <a:gd name="connsiteX3" fmla="*/ 0 w 19914"/>
                <a:gd name="connsiteY3" fmla="*/ 535635 h 535634"/>
              </a:gdLst>
              <a:ahLst/>
              <a:cxnLst>
                <a:cxn ang="0">
                  <a:pos x="connsiteX0" y="connsiteY0"/>
                </a:cxn>
                <a:cxn ang="0">
                  <a:pos x="connsiteX1" y="connsiteY1"/>
                </a:cxn>
                <a:cxn ang="0">
                  <a:pos x="connsiteX2" y="connsiteY2"/>
                </a:cxn>
                <a:cxn ang="0">
                  <a:pos x="connsiteX3" y="connsiteY3"/>
                </a:cxn>
              </a:cxnLst>
              <a:rect l="l" t="t" r="r" b="b"/>
              <a:pathLst>
                <a:path w="19914" h="535634">
                  <a:moveTo>
                    <a:pt x="0" y="0"/>
                  </a:moveTo>
                  <a:lnTo>
                    <a:pt x="19914" y="0"/>
                  </a:lnTo>
                  <a:lnTo>
                    <a:pt x="19914" y="535635"/>
                  </a:lnTo>
                  <a:lnTo>
                    <a:pt x="0" y="535635"/>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6" name="Freeform: Shape 125">
              <a:extLst>
                <a:ext uri="{FF2B5EF4-FFF2-40B4-BE49-F238E27FC236}">
                  <a16:creationId xmlns:a16="http://schemas.microsoft.com/office/drawing/2014/main" id="{215BCEE8-6E11-57E1-16F0-D80FE4290C67}"/>
                </a:ext>
              </a:extLst>
            </p:cNvPr>
            <p:cNvSpPr/>
            <p:nvPr/>
          </p:nvSpPr>
          <p:spPr>
            <a:xfrm>
              <a:off x="6833256" y="2539482"/>
              <a:ext cx="38807" cy="775119"/>
            </a:xfrm>
            <a:custGeom>
              <a:avLst/>
              <a:gdLst>
                <a:gd name="connsiteX0" fmla="*/ 0 w 19914"/>
                <a:gd name="connsiteY0" fmla="*/ 0 h 538069"/>
                <a:gd name="connsiteX1" fmla="*/ 19914 w 19914"/>
                <a:gd name="connsiteY1" fmla="*/ 0 h 538069"/>
                <a:gd name="connsiteX2" fmla="*/ 19914 w 19914"/>
                <a:gd name="connsiteY2" fmla="*/ 538070 h 538069"/>
                <a:gd name="connsiteX3" fmla="*/ 0 w 19914"/>
                <a:gd name="connsiteY3" fmla="*/ 538070 h 538069"/>
              </a:gdLst>
              <a:ahLst/>
              <a:cxnLst>
                <a:cxn ang="0">
                  <a:pos x="connsiteX0" y="connsiteY0"/>
                </a:cxn>
                <a:cxn ang="0">
                  <a:pos x="connsiteX1" y="connsiteY1"/>
                </a:cxn>
                <a:cxn ang="0">
                  <a:pos x="connsiteX2" y="connsiteY2"/>
                </a:cxn>
                <a:cxn ang="0">
                  <a:pos x="connsiteX3" y="connsiteY3"/>
                </a:cxn>
              </a:cxnLst>
              <a:rect l="l" t="t" r="r" b="b"/>
              <a:pathLst>
                <a:path w="19914" h="538069">
                  <a:moveTo>
                    <a:pt x="0" y="0"/>
                  </a:moveTo>
                  <a:lnTo>
                    <a:pt x="19914" y="0"/>
                  </a:lnTo>
                  <a:lnTo>
                    <a:pt x="19914" y="538070"/>
                  </a:lnTo>
                  <a:lnTo>
                    <a:pt x="0" y="538070"/>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7" name="Freeform: Shape 126">
              <a:extLst>
                <a:ext uri="{FF2B5EF4-FFF2-40B4-BE49-F238E27FC236}">
                  <a16:creationId xmlns:a16="http://schemas.microsoft.com/office/drawing/2014/main" id="{5AE271EF-9B8D-00C3-7C5C-6DABA60B6284}"/>
                </a:ext>
              </a:extLst>
            </p:cNvPr>
            <p:cNvSpPr/>
            <p:nvPr/>
          </p:nvSpPr>
          <p:spPr>
            <a:xfrm>
              <a:off x="6759202" y="2539482"/>
              <a:ext cx="38807" cy="772327"/>
            </a:xfrm>
            <a:custGeom>
              <a:avLst/>
              <a:gdLst>
                <a:gd name="connsiteX0" fmla="*/ 0 w 19914"/>
                <a:gd name="connsiteY0" fmla="*/ 0 h 536131"/>
                <a:gd name="connsiteX1" fmla="*/ 19914 w 19914"/>
                <a:gd name="connsiteY1" fmla="*/ 0 h 536131"/>
                <a:gd name="connsiteX2" fmla="*/ 19914 w 19914"/>
                <a:gd name="connsiteY2" fmla="*/ 536132 h 536131"/>
                <a:gd name="connsiteX3" fmla="*/ 0 w 19914"/>
                <a:gd name="connsiteY3" fmla="*/ 536132 h 536131"/>
              </a:gdLst>
              <a:ahLst/>
              <a:cxnLst>
                <a:cxn ang="0">
                  <a:pos x="connsiteX0" y="connsiteY0"/>
                </a:cxn>
                <a:cxn ang="0">
                  <a:pos x="connsiteX1" y="connsiteY1"/>
                </a:cxn>
                <a:cxn ang="0">
                  <a:pos x="connsiteX2" y="connsiteY2"/>
                </a:cxn>
                <a:cxn ang="0">
                  <a:pos x="connsiteX3" y="connsiteY3"/>
                </a:cxn>
              </a:cxnLst>
              <a:rect l="l" t="t" r="r" b="b"/>
              <a:pathLst>
                <a:path w="19914" h="536131">
                  <a:moveTo>
                    <a:pt x="0" y="0"/>
                  </a:moveTo>
                  <a:lnTo>
                    <a:pt x="19914" y="0"/>
                  </a:lnTo>
                  <a:lnTo>
                    <a:pt x="19914" y="536132"/>
                  </a:lnTo>
                  <a:lnTo>
                    <a:pt x="0" y="53613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8" name="Freeform: Shape 127">
              <a:extLst>
                <a:ext uri="{FF2B5EF4-FFF2-40B4-BE49-F238E27FC236}">
                  <a16:creationId xmlns:a16="http://schemas.microsoft.com/office/drawing/2014/main" id="{07E7874A-C56F-F142-C9AF-E354D898DE38}"/>
                </a:ext>
              </a:extLst>
            </p:cNvPr>
            <p:cNvSpPr/>
            <p:nvPr/>
          </p:nvSpPr>
          <p:spPr>
            <a:xfrm>
              <a:off x="5426009" y="2539482"/>
              <a:ext cx="38807" cy="624939"/>
            </a:xfrm>
            <a:custGeom>
              <a:avLst/>
              <a:gdLst>
                <a:gd name="connsiteX0" fmla="*/ 0 w 19914"/>
                <a:gd name="connsiteY0" fmla="*/ 0 h 433818"/>
                <a:gd name="connsiteX1" fmla="*/ 19914 w 19914"/>
                <a:gd name="connsiteY1" fmla="*/ 0 h 433818"/>
                <a:gd name="connsiteX2" fmla="*/ 19914 w 19914"/>
                <a:gd name="connsiteY2" fmla="*/ 433818 h 433818"/>
                <a:gd name="connsiteX3" fmla="*/ 0 w 19914"/>
                <a:gd name="connsiteY3" fmla="*/ 433818 h 433818"/>
              </a:gdLst>
              <a:ahLst/>
              <a:cxnLst>
                <a:cxn ang="0">
                  <a:pos x="connsiteX0" y="connsiteY0"/>
                </a:cxn>
                <a:cxn ang="0">
                  <a:pos x="connsiteX1" y="connsiteY1"/>
                </a:cxn>
                <a:cxn ang="0">
                  <a:pos x="connsiteX2" y="connsiteY2"/>
                </a:cxn>
                <a:cxn ang="0">
                  <a:pos x="connsiteX3" y="connsiteY3"/>
                </a:cxn>
              </a:cxnLst>
              <a:rect l="l" t="t" r="r" b="b"/>
              <a:pathLst>
                <a:path w="19914" h="433818">
                  <a:moveTo>
                    <a:pt x="0" y="0"/>
                  </a:moveTo>
                  <a:lnTo>
                    <a:pt x="19914" y="0"/>
                  </a:lnTo>
                  <a:lnTo>
                    <a:pt x="19914" y="433818"/>
                  </a:lnTo>
                  <a:lnTo>
                    <a:pt x="0" y="43381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29" name="Freeform: Shape 128">
              <a:extLst>
                <a:ext uri="{FF2B5EF4-FFF2-40B4-BE49-F238E27FC236}">
                  <a16:creationId xmlns:a16="http://schemas.microsoft.com/office/drawing/2014/main" id="{E24AC8A2-B1E3-E2C4-418C-2E049643B2EC}"/>
                </a:ext>
              </a:extLst>
            </p:cNvPr>
            <p:cNvSpPr/>
            <p:nvPr/>
          </p:nvSpPr>
          <p:spPr>
            <a:xfrm>
              <a:off x="5500063" y="2539482"/>
              <a:ext cx="38807" cy="629144"/>
            </a:xfrm>
            <a:custGeom>
              <a:avLst/>
              <a:gdLst>
                <a:gd name="connsiteX0" fmla="*/ 0 w 19914"/>
                <a:gd name="connsiteY0" fmla="*/ 0 h 436737"/>
                <a:gd name="connsiteX1" fmla="*/ 19914 w 19914"/>
                <a:gd name="connsiteY1" fmla="*/ 0 h 436737"/>
                <a:gd name="connsiteX2" fmla="*/ 19914 w 19914"/>
                <a:gd name="connsiteY2" fmla="*/ 436738 h 436737"/>
                <a:gd name="connsiteX3" fmla="*/ 0 w 19914"/>
                <a:gd name="connsiteY3" fmla="*/ 436738 h 436737"/>
              </a:gdLst>
              <a:ahLst/>
              <a:cxnLst>
                <a:cxn ang="0">
                  <a:pos x="connsiteX0" y="connsiteY0"/>
                </a:cxn>
                <a:cxn ang="0">
                  <a:pos x="connsiteX1" y="connsiteY1"/>
                </a:cxn>
                <a:cxn ang="0">
                  <a:pos x="connsiteX2" y="connsiteY2"/>
                </a:cxn>
                <a:cxn ang="0">
                  <a:pos x="connsiteX3" y="connsiteY3"/>
                </a:cxn>
              </a:cxnLst>
              <a:rect l="l" t="t" r="r" b="b"/>
              <a:pathLst>
                <a:path w="19914" h="436737">
                  <a:moveTo>
                    <a:pt x="0" y="0"/>
                  </a:moveTo>
                  <a:lnTo>
                    <a:pt x="19914" y="0"/>
                  </a:lnTo>
                  <a:lnTo>
                    <a:pt x="19914" y="436738"/>
                  </a:lnTo>
                  <a:lnTo>
                    <a:pt x="0" y="43673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0" name="Freeform: Shape 129">
              <a:extLst>
                <a:ext uri="{FF2B5EF4-FFF2-40B4-BE49-F238E27FC236}">
                  <a16:creationId xmlns:a16="http://schemas.microsoft.com/office/drawing/2014/main" id="{5AA90464-EF86-81A4-8863-A5EF1020C777}"/>
                </a:ext>
              </a:extLst>
            </p:cNvPr>
            <p:cNvSpPr/>
            <p:nvPr/>
          </p:nvSpPr>
          <p:spPr>
            <a:xfrm>
              <a:off x="5574142" y="2539482"/>
              <a:ext cx="38807" cy="638969"/>
            </a:xfrm>
            <a:custGeom>
              <a:avLst/>
              <a:gdLst>
                <a:gd name="connsiteX0" fmla="*/ 0 w 19914"/>
                <a:gd name="connsiteY0" fmla="*/ 0 h 443557"/>
                <a:gd name="connsiteX1" fmla="*/ 19914 w 19914"/>
                <a:gd name="connsiteY1" fmla="*/ 0 h 443557"/>
                <a:gd name="connsiteX2" fmla="*/ 19914 w 19914"/>
                <a:gd name="connsiteY2" fmla="*/ 443558 h 443557"/>
                <a:gd name="connsiteX3" fmla="*/ 0 w 19914"/>
                <a:gd name="connsiteY3" fmla="*/ 443558 h 443557"/>
              </a:gdLst>
              <a:ahLst/>
              <a:cxnLst>
                <a:cxn ang="0">
                  <a:pos x="connsiteX0" y="connsiteY0"/>
                </a:cxn>
                <a:cxn ang="0">
                  <a:pos x="connsiteX1" y="connsiteY1"/>
                </a:cxn>
                <a:cxn ang="0">
                  <a:pos x="connsiteX2" y="connsiteY2"/>
                </a:cxn>
                <a:cxn ang="0">
                  <a:pos x="connsiteX3" y="connsiteY3"/>
                </a:cxn>
              </a:cxnLst>
              <a:rect l="l" t="t" r="r" b="b"/>
              <a:pathLst>
                <a:path w="19914" h="443557">
                  <a:moveTo>
                    <a:pt x="0" y="0"/>
                  </a:moveTo>
                  <a:lnTo>
                    <a:pt x="19914" y="0"/>
                  </a:lnTo>
                  <a:lnTo>
                    <a:pt x="19914" y="443558"/>
                  </a:lnTo>
                  <a:lnTo>
                    <a:pt x="0" y="44355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1" name="Freeform: Shape 130">
              <a:extLst>
                <a:ext uri="{FF2B5EF4-FFF2-40B4-BE49-F238E27FC236}">
                  <a16:creationId xmlns:a16="http://schemas.microsoft.com/office/drawing/2014/main" id="{8324ACB2-6F40-0C29-C7BB-94BF73D86DC8}"/>
                </a:ext>
              </a:extLst>
            </p:cNvPr>
            <p:cNvSpPr/>
            <p:nvPr/>
          </p:nvSpPr>
          <p:spPr>
            <a:xfrm>
              <a:off x="5648196" y="2539482"/>
              <a:ext cx="38807" cy="653017"/>
            </a:xfrm>
            <a:custGeom>
              <a:avLst/>
              <a:gdLst>
                <a:gd name="connsiteX0" fmla="*/ 0 w 19914"/>
                <a:gd name="connsiteY0" fmla="*/ 0 h 453309"/>
                <a:gd name="connsiteX1" fmla="*/ 19914 w 19914"/>
                <a:gd name="connsiteY1" fmla="*/ 0 h 453309"/>
                <a:gd name="connsiteX2" fmla="*/ 19914 w 19914"/>
                <a:gd name="connsiteY2" fmla="*/ 453310 h 453309"/>
                <a:gd name="connsiteX3" fmla="*/ 0 w 19914"/>
                <a:gd name="connsiteY3" fmla="*/ 453310 h 453309"/>
              </a:gdLst>
              <a:ahLst/>
              <a:cxnLst>
                <a:cxn ang="0">
                  <a:pos x="connsiteX0" y="connsiteY0"/>
                </a:cxn>
                <a:cxn ang="0">
                  <a:pos x="connsiteX1" y="connsiteY1"/>
                </a:cxn>
                <a:cxn ang="0">
                  <a:pos x="connsiteX2" y="connsiteY2"/>
                </a:cxn>
                <a:cxn ang="0">
                  <a:pos x="connsiteX3" y="connsiteY3"/>
                </a:cxn>
              </a:cxnLst>
              <a:rect l="l" t="t" r="r" b="b"/>
              <a:pathLst>
                <a:path w="19914" h="453309">
                  <a:moveTo>
                    <a:pt x="0" y="0"/>
                  </a:moveTo>
                  <a:lnTo>
                    <a:pt x="19914" y="0"/>
                  </a:lnTo>
                  <a:lnTo>
                    <a:pt x="19914" y="453310"/>
                  </a:lnTo>
                  <a:lnTo>
                    <a:pt x="0" y="453310"/>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2" name="Freeform: Shape 131">
              <a:extLst>
                <a:ext uri="{FF2B5EF4-FFF2-40B4-BE49-F238E27FC236}">
                  <a16:creationId xmlns:a16="http://schemas.microsoft.com/office/drawing/2014/main" id="{5DF61146-A3BA-4DAD-6A49-8509D934141B}"/>
                </a:ext>
              </a:extLst>
            </p:cNvPr>
            <p:cNvSpPr/>
            <p:nvPr/>
          </p:nvSpPr>
          <p:spPr>
            <a:xfrm>
              <a:off x="5722273" y="2539482"/>
              <a:ext cx="38807" cy="657224"/>
            </a:xfrm>
            <a:custGeom>
              <a:avLst/>
              <a:gdLst>
                <a:gd name="connsiteX0" fmla="*/ 0 w 19914"/>
                <a:gd name="connsiteY0" fmla="*/ 0 h 456229"/>
                <a:gd name="connsiteX1" fmla="*/ 19914 w 19914"/>
                <a:gd name="connsiteY1" fmla="*/ 0 h 456229"/>
                <a:gd name="connsiteX2" fmla="*/ 19914 w 19914"/>
                <a:gd name="connsiteY2" fmla="*/ 456229 h 456229"/>
                <a:gd name="connsiteX3" fmla="*/ 0 w 19914"/>
                <a:gd name="connsiteY3" fmla="*/ 456229 h 456229"/>
              </a:gdLst>
              <a:ahLst/>
              <a:cxnLst>
                <a:cxn ang="0">
                  <a:pos x="connsiteX0" y="connsiteY0"/>
                </a:cxn>
                <a:cxn ang="0">
                  <a:pos x="connsiteX1" y="connsiteY1"/>
                </a:cxn>
                <a:cxn ang="0">
                  <a:pos x="connsiteX2" y="connsiteY2"/>
                </a:cxn>
                <a:cxn ang="0">
                  <a:pos x="connsiteX3" y="connsiteY3"/>
                </a:cxn>
              </a:cxnLst>
              <a:rect l="l" t="t" r="r" b="b"/>
              <a:pathLst>
                <a:path w="19914" h="456229">
                  <a:moveTo>
                    <a:pt x="0" y="0"/>
                  </a:moveTo>
                  <a:lnTo>
                    <a:pt x="19914" y="0"/>
                  </a:lnTo>
                  <a:lnTo>
                    <a:pt x="19914" y="456229"/>
                  </a:lnTo>
                  <a:lnTo>
                    <a:pt x="0" y="456229"/>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3" name="Freeform: Shape 132">
              <a:extLst>
                <a:ext uri="{FF2B5EF4-FFF2-40B4-BE49-F238E27FC236}">
                  <a16:creationId xmlns:a16="http://schemas.microsoft.com/office/drawing/2014/main" id="{C6684DA6-2803-ABCE-A1BB-3B72090740D6}"/>
                </a:ext>
              </a:extLst>
            </p:cNvPr>
            <p:cNvSpPr/>
            <p:nvPr/>
          </p:nvSpPr>
          <p:spPr>
            <a:xfrm>
              <a:off x="5796327" y="2539482"/>
              <a:ext cx="38807" cy="669857"/>
            </a:xfrm>
            <a:custGeom>
              <a:avLst/>
              <a:gdLst>
                <a:gd name="connsiteX0" fmla="*/ 0 w 19914"/>
                <a:gd name="connsiteY0" fmla="*/ 0 h 464999"/>
                <a:gd name="connsiteX1" fmla="*/ 19914 w 19914"/>
                <a:gd name="connsiteY1" fmla="*/ 0 h 464999"/>
                <a:gd name="connsiteX2" fmla="*/ 19914 w 19914"/>
                <a:gd name="connsiteY2" fmla="*/ 464999 h 464999"/>
                <a:gd name="connsiteX3" fmla="*/ 0 w 19914"/>
                <a:gd name="connsiteY3" fmla="*/ 464999 h 464999"/>
              </a:gdLst>
              <a:ahLst/>
              <a:cxnLst>
                <a:cxn ang="0">
                  <a:pos x="connsiteX0" y="connsiteY0"/>
                </a:cxn>
                <a:cxn ang="0">
                  <a:pos x="connsiteX1" y="connsiteY1"/>
                </a:cxn>
                <a:cxn ang="0">
                  <a:pos x="connsiteX2" y="connsiteY2"/>
                </a:cxn>
                <a:cxn ang="0">
                  <a:pos x="connsiteX3" y="connsiteY3"/>
                </a:cxn>
              </a:cxnLst>
              <a:rect l="l" t="t" r="r" b="b"/>
              <a:pathLst>
                <a:path w="19914" h="464999">
                  <a:moveTo>
                    <a:pt x="0" y="0"/>
                  </a:moveTo>
                  <a:lnTo>
                    <a:pt x="19914" y="0"/>
                  </a:lnTo>
                  <a:lnTo>
                    <a:pt x="19914" y="464999"/>
                  </a:lnTo>
                  <a:lnTo>
                    <a:pt x="0" y="464999"/>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4" name="Freeform: Shape 133">
              <a:extLst>
                <a:ext uri="{FF2B5EF4-FFF2-40B4-BE49-F238E27FC236}">
                  <a16:creationId xmlns:a16="http://schemas.microsoft.com/office/drawing/2014/main" id="{1355B0F6-C9B6-17E2-9CF9-9F7394E774E4}"/>
                </a:ext>
              </a:extLst>
            </p:cNvPr>
            <p:cNvSpPr/>
            <p:nvPr/>
          </p:nvSpPr>
          <p:spPr>
            <a:xfrm>
              <a:off x="5870406" y="2539482"/>
              <a:ext cx="38807" cy="703536"/>
            </a:xfrm>
            <a:custGeom>
              <a:avLst/>
              <a:gdLst>
                <a:gd name="connsiteX0" fmla="*/ 0 w 19914"/>
                <a:gd name="connsiteY0" fmla="*/ 0 h 488378"/>
                <a:gd name="connsiteX1" fmla="*/ 19914 w 19914"/>
                <a:gd name="connsiteY1" fmla="*/ 0 h 488378"/>
                <a:gd name="connsiteX2" fmla="*/ 19914 w 19914"/>
                <a:gd name="connsiteY2" fmla="*/ 488379 h 488378"/>
                <a:gd name="connsiteX3" fmla="*/ 0 w 19914"/>
                <a:gd name="connsiteY3" fmla="*/ 488379 h 488378"/>
              </a:gdLst>
              <a:ahLst/>
              <a:cxnLst>
                <a:cxn ang="0">
                  <a:pos x="connsiteX0" y="connsiteY0"/>
                </a:cxn>
                <a:cxn ang="0">
                  <a:pos x="connsiteX1" y="connsiteY1"/>
                </a:cxn>
                <a:cxn ang="0">
                  <a:pos x="connsiteX2" y="connsiteY2"/>
                </a:cxn>
                <a:cxn ang="0">
                  <a:pos x="connsiteX3" y="connsiteY3"/>
                </a:cxn>
              </a:cxnLst>
              <a:rect l="l" t="t" r="r" b="b"/>
              <a:pathLst>
                <a:path w="19914" h="488378">
                  <a:moveTo>
                    <a:pt x="0" y="0"/>
                  </a:moveTo>
                  <a:lnTo>
                    <a:pt x="19914" y="0"/>
                  </a:lnTo>
                  <a:lnTo>
                    <a:pt x="19914" y="488379"/>
                  </a:lnTo>
                  <a:lnTo>
                    <a:pt x="0" y="488379"/>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5" name="Freeform: Shape 134">
              <a:extLst>
                <a:ext uri="{FF2B5EF4-FFF2-40B4-BE49-F238E27FC236}">
                  <a16:creationId xmlns:a16="http://schemas.microsoft.com/office/drawing/2014/main" id="{4E3BD5EE-84D4-818D-A292-ACF9FE99CB99}"/>
                </a:ext>
              </a:extLst>
            </p:cNvPr>
            <p:cNvSpPr/>
            <p:nvPr/>
          </p:nvSpPr>
          <p:spPr>
            <a:xfrm>
              <a:off x="5944460" y="2539482"/>
              <a:ext cx="38807" cy="710570"/>
            </a:xfrm>
            <a:custGeom>
              <a:avLst/>
              <a:gdLst>
                <a:gd name="connsiteX0" fmla="*/ 0 w 19914"/>
                <a:gd name="connsiteY0" fmla="*/ 0 h 493261"/>
                <a:gd name="connsiteX1" fmla="*/ 19914 w 19914"/>
                <a:gd name="connsiteY1" fmla="*/ 0 h 493261"/>
                <a:gd name="connsiteX2" fmla="*/ 19914 w 19914"/>
                <a:gd name="connsiteY2" fmla="*/ 493261 h 493261"/>
                <a:gd name="connsiteX3" fmla="*/ 0 w 19914"/>
                <a:gd name="connsiteY3" fmla="*/ 493261 h 493261"/>
              </a:gdLst>
              <a:ahLst/>
              <a:cxnLst>
                <a:cxn ang="0">
                  <a:pos x="connsiteX0" y="connsiteY0"/>
                </a:cxn>
                <a:cxn ang="0">
                  <a:pos x="connsiteX1" y="connsiteY1"/>
                </a:cxn>
                <a:cxn ang="0">
                  <a:pos x="connsiteX2" y="connsiteY2"/>
                </a:cxn>
                <a:cxn ang="0">
                  <a:pos x="connsiteX3" y="connsiteY3"/>
                </a:cxn>
              </a:cxnLst>
              <a:rect l="l" t="t" r="r" b="b"/>
              <a:pathLst>
                <a:path w="19914" h="493261">
                  <a:moveTo>
                    <a:pt x="0" y="0"/>
                  </a:moveTo>
                  <a:lnTo>
                    <a:pt x="19914" y="0"/>
                  </a:lnTo>
                  <a:lnTo>
                    <a:pt x="19914" y="493261"/>
                  </a:lnTo>
                  <a:lnTo>
                    <a:pt x="0" y="49326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6" name="Freeform: Shape 135">
              <a:extLst>
                <a:ext uri="{FF2B5EF4-FFF2-40B4-BE49-F238E27FC236}">
                  <a16:creationId xmlns:a16="http://schemas.microsoft.com/office/drawing/2014/main" id="{B1E6942D-E2E1-9034-5089-5466AA71F3DB}"/>
                </a:ext>
              </a:extLst>
            </p:cNvPr>
            <p:cNvSpPr/>
            <p:nvPr/>
          </p:nvSpPr>
          <p:spPr>
            <a:xfrm>
              <a:off x="6092593" y="2539482"/>
              <a:ext cx="38807" cy="713361"/>
            </a:xfrm>
            <a:custGeom>
              <a:avLst/>
              <a:gdLst>
                <a:gd name="connsiteX0" fmla="*/ 0 w 19914"/>
                <a:gd name="connsiteY0" fmla="*/ 0 h 495198"/>
                <a:gd name="connsiteX1" fmla="*/ 19914 w 19914"/>
                <a:gd name="connsiteY1" fmla="*/ 0 h 495198"/>
                <a:gd name="connsiteX2" fmla="*/ 19914 w 19914"/>
                <a:gd name="connsiteY2" fmla="*/ 495199 h 495198"/>
                <a:gd name="connsiteX3" fmla="*/ 0 w 19914"/>
                <a:gd name="connsiteY3" fmla="*/ 495199 h 495198"/>
              </a:gdLst>
              <a:ahLst/>
              <a:cxnLst>
                <a:cxn ang="0">
                  <a:pos x="connsiteX0" y="connsiteY0"/>
                </a:cxn>
                <a:cxn ang="0">
                  <a:pos x="connsiteX1" y="connsiteY1"/>
                </a:cxn>
                <a:cxn ang="0">
                  <a:pos x="connsiteX2" y="connsiteY2"/>
                </a:cxn>
                <a:cxn ang="0">
                  <a:pos x="connsiteX3" y="connsiteY3"/>
                </a:cxn>
              </a:cxnLst>
              <a:rect l="l" t="t" r="r" b="b"/>
              <a:pathLst>
                <a:path w="19914" h="495198">
                  <a:moveTo>
                    <a:pt x="0" y="0"/>
                  </a:moveTo>
                  <a:lnTo>
                    <a:pt x="19914" y="0"/>
                  </a:lnTo>
                  <a:lnTo>
                    <a:pt x="19914" y="495199"/>
                  </a:lnTo>
                  <a:lnTo>
                    <a:pt x="0" y="495199"/>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7" name="Freeform: Shape 136">
              <a:extLst>
                <a:ext uri="{FF2B5EF4-FFF2-40B4-BE49-F238E27FC236}">
                  <a16:creationId xmlns:a16="http://schemas.microsoft.com/office/drawing/2014/main" id="{FBAF27F6-07C4-F2AD-D4CF-231959717190}"/>
                </a:ext>
              </a:extLst>
            </p:cNvPr>
            <p:cNvSpPr/>
            <p:nvPr/>
          </p:nvSpPr>
          <p:spPr>
            <a:xfrm>
              <a:off x="6018539" y="2539482"/>
              <a:ext cx="38807" cy="710570"/>
            </a:xfrm>
            <a:custGeom>
              <a:avLst/>
              <a:gdLst>
                <a:gd name="connsiteX0" fmla="*/ 0 w 19914"/>
                <a:gd name="connsiteY0" fmla="*/ 0 h 493261"/>
                <a:gd name="connsiteX1" fmla="*/ 19914 w 19914"/>
                <a:gd name="connsiteY1" fmla="*/ 0 h 493261"/>
                <a:gd name="connsiteX2" fmla="*/ 19914 w 19914"/>
                <a:gd name="connsiteY2" fmla="*/ 493261 h 493261"/>
                <a:gd name="connsiteX3" fmla="*/ 0 w 19914"/>
                <a:gd name="connsiteY3" fmla="*/ 493261 h 493261"/>
              </a:gdLst>
              <a:ahLst/>
              <a:cxnLst>
                <a:cxn ang="0">
                  <a:pos x="connsiteX0" y="connsiteY0"/>
                </a:cxn>
                <a:cxn ang="0">
                  <a:pos x="connsiteX1" y="connsiteY1"/>
                </a:cxn>
                <a:cxn ang="0">
                  <a:pos x="connsiteX2" y="connsiteY2"/>
                </a:cxn>
                <a:cxn ang="0">
                  <a:pos x="connsiteX3" y="connsiteY3"/>
                </a:cxn>
              </a:cxnLst>
              <a:rect l="l" t="t" r="r" b="b"/>
              <a:pathLst>
                <a:path w="19914" h="493261">
                  <a:moveTo>
                    <a:pt x="0" y="0"/>
                  </a:moveTo>
                  <a:lnTo>
                    <a:pt x="19914" y="0"/>
                  </a:lnTo>
                  <a:lnTo>
                    <a:pt x="19914" y="493261"/>
                  </a:lnTo>
                  <a:lnTo>
                    <a:pt x="0" y="49326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8" name="Freeform: Shape 137">
              <a:extLst>
                <a:ext uri="{FF2B5EF4-FFF2-40B4-BE49-F238E27FC236}">
                  <a16:creationId xmlns:a16="http://schemas.microsoft.com/office/drawing/2014/main" id="{615A4AE1-A7D6-7E30-91B5-ECA0CF5E2BC1}"/>
                </a:ext>
              </a:extLst>
            </p:cNvPr>
            <p:cNvSpPr/>
            <p:nvPr/>
          </p:nvSpPr>
          <p:spPr>
            <a:xfrm>
              <a:off x="4685320" y="2539482"/>
              <a:ext cx="38807" cy="568104"/>
            </a:xfrm>
            <a:custGeom>
              <a:avLst/>
              <a:gdLst>
                <a:gd name="connsiteX0" fmla="*/ 0 w 19914"/>
                <a:gd name="connsiteY0" fmla="*/ 0 h 394364"/>
                <a:gd name="connsiteX1" fmla="*/ 19914 w 19914"/>
                <a:gd name="connsiteY1" fmla="*/ 0 h 394364"/>
                <a:gd name="connsiteX2" fmla="*/ 19914 w 19914"/>
                <a:gd name="connsiteY2" fmla="*/ 394364 h 394364"/>
                <a:gd name="connsiteX3" fmla="*/ 0 w 19914"/>
                <a:gd name="connsiteY3" fmla="*/ 394364 h 394364"/>
              </a:gdLst>
              <a:ahLst/>
              <a:cxnLst>
                <a:cxn ang="0">
                  <a:pos x="connsiteX0" y="connsiteY0"/>
                </a:cxn>
                <a:cxn ang="0">
                  <a:pos x="connsiteX1" y="connsiteY1"/>
                </a:cxn>
                <a:cxn ang="0">
                  <a:pos x="connsiteX2" y="connsiteY2"/>
                </a:cxn>
                <a:cxn ang="0">
                  <a:pos x="connsiteX3" y="connsiteY3"/>
                </a:cxn>
              </a:cxnLst>
              <a:rect l="l" t="t" r="r" b="b"/>
              <a:pathLst>
                <a:path w="19914" h="394364">
                  <a:moveTo>
                    <a:pt x="0" y="0"/>
                  </a:moveTo>
                  <a:lnTo>
                    <a:pt x="19914" y="0"/>
                  </a:lnTo>
                  <a:lnTo>
                    <a:pt x="19914" y="394364"/>
                  </a:lnTo>
                  <a:lnTo>
                    <a:pt x="0" y="39436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39" name="Freeform: Shape 138">
              <a:extLst>
                <a:ext uri="{FF2B5EF4-FFF2-40B4-BE49-F238E27FC236}">
                  <a16:creationId xmlns:a16="http://schemas.microsoft.com/office/drawing/2014/main" id="{BE040C34-CC41-CD76-D74F-5AED133FD003}"/>
                </a:ext>
              </a:extLst>
            </p:cNvPr>
            <p:cNvSpPr/>
            <p:nvPr/>
          </p:nvSpPr>
          <p:spPr>
            <a:xfrm>
              <a:off x="4759400" y="2539482"/>
              <a:ext cx="38807" cy="574420"/>
            </a:xfrm>
            <a:custGeom>
              <a:avLst/>
              <a:gdLst>
                <a:gd name="connsiteX0" fmla="*/ 0 w 19914"/>
                <a:gd name="connsiteY0" fmla="*/ 0 h 398749"/>
                <a:gd name="connsiteX1" fmla="*/ 19914 w 19914"/>
                <a:gd name="connsiteY1" fmla="*/ 0 h 398749"/>
                <a:gd name="connsiteX2" fmla="*/ 19914 w 19914"/>
                <a:gd name="connsiteY2" fmla="*/ 398749 h 398749"/>
                <a:gd name="connsiteX3" fmla="*/ 0 w 19914"/>
                <a:gd name="connsiteY3" fmla="*/ 398749 h 398749"/>
              </a:gdLst>
              <a:ahLst/>
              <a:cxnLst>
                <a:cxn ang="0">
                  <a:pos x="connsiteX0" y="connsiteY0"/>
                </a:cxn>
                <a:cxn ang="0">
                  <a:pos x="connsiteX1" y="connsiteY1"/>
                </a:cxn>
                <a:cxn ang="0">
                  <a:pos x="connsiteX2" y="connsiteY2"/>
                </a:cxn>
                <a:cxn ang="0">
                  <a:pos x="connsiteX3" y="connsiteY3"/>
                </a:cxn>
              </a:cxnLst>
              <a:rect l="l" t="t" r="r" b="b"/>
              <a:pathLst>
                <a:path w="19914" h="398749">
                  <a:moveTo>
                    <a:pt x="0" y="0"/>
                  </a:moveTo>
                  <a:lnTo>
                    <a:pt x="19914" y="0"/>
                  </a:lnTo>
                  <a:lnTo>
                    <a:pt x="19914" y="398749"/>
                  </a:lnTo>
                  <a:lnTo>
                    <a:pt x="0" y="398749"/>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0" name="Freeform: Shape 139">
              <a:extLst>
                <a:ext uri="{FF2B5EF4-FFF2-40B4-BE49-F238E27FC236}">
                  <a16:creationId xmlns:a16="http://schemas.microsoft.com/office/drawing/2014/main" id="{BEE48DF2-AC14-4A7E-D568-14C95E7E9E9C}"/>
                </a:ext>
              </a:extLst>
            </p:cNvPr>
            <p:cNvSpPr/>
            <p:nvPr/>
          </p:nvSpPr>
          <p:spPr>
            <a:xfrm>
              <a:off x="4833453" y="2539482"/>
              <a:ext cx="38807" cy="577928"/>
            </a:xfrm>
            <a:custGeom>
              <a:avLst/>
              <a:gdLst>
                <a:gd name="connsiteX0" fmla="*/ 0 w 19914"/>
                <a:gd name="connsiteY0" fmla="*/ 0 h 401184"/>
                <a:gd name="connsiteX1" fmla="*/ 19914 w 19914"/>
                <a:gd name="connsiteY1" fmla="*/ 0 h 401184"/>
                <a:gd name="connsiteX2" fmla="*/ 19914 w 19914"/>
                <a:gd name="connsiteY2" fmla="*/ 401184 h 401184"/>
                <a:gd name="connsiteX3" fmla="*/ 0 w 19914"/>
                <a:gd name="connsiteY3" fmla="*/ 401184 h 401184"/>
              </a:gdLst>
              <a:ahLst/>
              <a:cxnLst>
                <a:cxn ang="0">
                  <a:pos x="connsiteX0" y="connsiteY0"/>
                </a:cxn>
                <a:cxn ang="0">
                  <a:pos x="connsiteX1" y="connsiteY1"/>
                </a:cxn>
                <a:cxn ang="0">
                  <a:pos x="connsiteX2" y="connsiteY2"/>
                </a:cxn>
                <a:cxn ang="0">
                  <a:pos x="connsiteX3" y="connsiteY3"/>
                </a:cxn>
              </a:cxnLst>
              <a:rect l="l" t="t" r="r" b="b"/>
              <a:pathLst>
                <a:path w="19914" h="401184">
                  <a:moveTo>
                    <a:pt x="0" y="0"/>
                  </a:moveTo>
                  <a:lnTo>
                    <a:pt x="19914" y="0"/>
                  </a:lnTo>
                  <a:lnTo>
                    <a:pt x="19914" y="401184"/>
                  </a:lnTo>
                  <a:lnTo>
                    <a:pt x="0" y="40118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1" name="Freeform: Shape 140">
              <a:extLst>
                <a:ext uri="{FF2B5EF4-FFF2-40B4-BE49-F238E27FC236}">
                  <a16:creationId xmlns:a16="http://schemas.microsoft.com/office/drawing/2014/main" id="{39DB2987-297E-051E-090B-551ABF74C0E5}"/>
                </a:ext>
              </a:extLst>
            </p:cNvPr>
            <p:cNvSpPr/>
            <p:nvPr/>
          </p:nvSpPr>
          <p:spPr>
            <a:xfrm>
              <a:off x="4907533" y="2539482"/>
              <a:ext cx="38807" cy="577928"/>
            </a:xfrm>
            <a:custGeom>
              <a:avLst/>
              <a:gdLst>
                <a:gd name="connsiteX0" fmla="*/ 0 w 19914"/>
                <a:gd name="connsiteY0" fmla="*/ 0 h 401184"/>
                <a:gd name="connsiteX1" fmla="*/ 19914 w 19914"/>
                <a:gd name="connsiteY1" fmla="*/ 0 h 401184"/>
                <a:gd name="connsiteX2" fmla="*/ 19914 w 19914"/>
                <a:gd name="connsiteY2" fmla="*/ 401184 h 401184"/>
                <a:gd name="connsiteX3" fmla="*/ 0 w 19914"/>
                <a:gd name="connsiteY3" fmla="*/ 401184 h 401184"/>
              </a:gdLst>
              <a:ahLst/>
              <a:cxnLst>
                <a:cxn ang="0">
                  <a:pos x="connsiteX0" y="connsiteY0"/>
                </a:cxn>
                <a:cxn ang="0">
                  <a:pos x="connsiteX1" y="connsiteY1"/>
                </a:cxn>
                <a:cxn ang="0">
                  <a:pos x="connsiteX2" y="connsiteY2"/>
                </a:cxn>
                <a:cxn ang="0">
                  <a:pos x="connsiteX3" y="connsiteY3"/>
                </a:cxn>
              </a:cxnLst>
              <a:rect l="l" t="t" r="r" b="b"/>
              <a:pathLst>
                <a:path w="19914" h="401184">
                  <a:moveTo>
                    <a:pt x="0" y="0"/>
                  </a:moveTo>
                  <a:lnTo>
                    <a:pt x="19914" y="0"/>
                  </a:lnTo>
                  <a:lnTo>
                    <a:pt x="19914" y="401184"/>
                  </a:lnTo>
                  <a:lnTo>
                    <a:pt x="0" y="40118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2" name="Freeform: Shape 141">
              <a:extLst>
                <a:ext uri="{FF2B5EF4-FFF2-40B4-BE49-F238E27FC236}">
                  <a16:creationId xmlns:a16="http://schemas.microsoft.com/office/drawing/2014/main" id="{21818400-AF4A-FFCB-03CA-48914C93D5D7}"/>
                </a:ext>
              </a:extLst>
            </p:cNvPr>
            <p:cNvSpPr/>
            <p:nvPr/>
          </p:nvSpPr>
          <p:spPr>
            <a:xfrm>
              <a:off x="4981587" y="2539482"/>
              <a:ext cx="38807" cy="580718"/>
            </a:xfrm>
            <a:custGeom>
              <a:avLst/>
              <a:gdLst>
                <a:gd name="connsiteX0" fmla="*/ 0 w 19914"/>
                <a:gd name="connsiteY0" fmla="*/ 0 h 403121"/>
                <a:gd name="connsiteX1" fmla="*/ 19914 w 19914"/>
                <a:gd name="connsiteY1" fmla="*/ 0 h 403121"/>
                <a:gd name="connsiteX2" fmla="*/ 19914 w 19914"/>
                <a:gd name="connsiteY2" fmla="*/ 403122 h 403121"/>
                <a:gd name="connsiteX3" fmla="*/ 0 w 19914"/>
                <a:gd name="connsiteY3" fmla="*/ 403122 h 403121"/>
              </a:gdLst>
              <a:ahLst/>
              <a:cxnLst>
                <a:cxn ang="0">
                  <a:pos x="connsiteX0" y="connsiteY0"/>
                </a:cxn>
                <a:cxn ang="0">
                  <a:pos x="connsiteX1" y="connsiteY1"/>
                </a:cxn>
                <a:cxn ang="0">
                  <a:pos x="connsiteX2" y="connsiteY2"/>
                </a:cxn>
                <a:cxn ang="0">
                  <a:pos x="connsiteX3" y="connsiteY3"/>
                </a:cxn>
              </a:cxnLst>
              <a:rect l="l" t="t" r="r" b="b"/>
              <a:pathLst>
                <a:path w="19914" h="403121">
                  <a:moveTo>
                    <a:pt x="0" y="0"/>
                  </a:moveTo>
                  <a:lnTo>
                    <a:pt x="19914" y="0"/>
                  </a:lnTo>
                  <a:lnTo>
                    <a:pt x="19914" y="403122"/>
                  </a:lnTo>
                  <a:lnTo>
                    <a:pt x="0" y="40312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3" name="Freeform: Shape 142">
              <a:extLst>
                <a:ext uri="{FF2B5EF4-FFF2-40B4-BE49-F238E27FC236}">
                  <a16:creationId xmlns:a16="http://schemas.microsoft.com/office/drawing/2014/main" id="{2DA66B7A-D2BD-C5D9-6F76-91CE2071CF72}"/>
                </a:ext>
              </a:extLst>
            </p:cNvPr>
            <p:cNvSpPr/>
            <p:nvPr/>
          </p:nvSpPr>
          <p:spPr>
            <a:xfrm>
              <a:off x="5055664" y="2539482"/>
              <a:ext cx="38807" cy="580718"/>
            </a:xfrm>
            <a:custGeom>
              <a:avLst/>
              <a:gdLst>
                <a:gd name="connsiteX0" fmla="*/ 0 w 19914"/>
                <a:gd name="connsiteY0" fmla="*/ 0 h 403121"/>
                <a:gd name="connsiteX1" fmla="*/ 19914 w 19914"/>
                <a:gd name="connsiteY1" fmla="*/ 0 h 403121"/>
                <a:gd name="connsiteX2" fmla="*/ 19914 w 19914"/>
                <a:gd name="connsiteY2" fmla="*/ 403122 h 403121"/>
                <a:gd name="connsiteX3" fmla="*/ 0 w 19914"/>
                <a:gd name="connsiteY3" fmla="*/ 403122 h 403121"/>
              </a:gdLst>
              <a:ahLst/>
              <a:cxnLst>
                <a:cxn ang="0">
                  <a:pos x="connsiteX0" y="connsiteY0"/>
                </a:cxn>
                <a:cxn ang="0">
                  <a:pos x="connsiteX1" y="connsiteY1"/>
                </a:cxn>
                <a:cxn ang="0">
                  <a:pos x="connsiteX2" y="connsiteY2"/>
                </a:cxn>
                <a:cxn ang="0">
                  <a:pos x="connsiteX3" y="connsiteY3"/>
                </a:cxn>
              </a:cxnLst>
              <a:rect l="l" t="t" r="r" b="b"/>
              <a:pathLst>
                <a:path w="19914" h="403121">
                  <a:moveTo>
                    <a:pt x="0" y="0"/>
                  </a:moveTo>
                  <a:lnTo>
                    <a:pt x="19914" y="0"/>
                  </a:lnTo>
                  <a:lnTo>
                    <a:pt x="19914" y="403122"/>
                  </a:lnTo>
                  <a:lnTo>
                    <a:pt x="0" y="40312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4" name="Freeform: Shape 143">
              <a:extLst>
                <a:ext uri="{FF2B5EF4-FFF2-40B4-BE49-F238E27FC236}">
                  <a16:creationId xmlns:a16="http://schemas.microsoft.com/office/drawing/2014/main" id="{FF26C1BD-3A3C-6E1C-537C-51133FF353E4}"/>
                </a:ext>
              </a:extLst>
            </p:cNvPr>
            <p:cNvSpPr/>
            <p:nvPr/>
          </p:nvSpPr>
          <p:spPr>
            <a:xfrm>
              <a:off x="5129718" y="2539482"/>
              <a:ext cx="38807" cy="601782"/>
            </a:xfrm>
            <a:custGeom>
              <a:avLst/>
              <a:gdLst>
                <a:gd name="connsiteX0" fmla="*/ 0 w 19914"/>
                <a:gd name="connsiteY0" fmla="*/ 0 h 417743"/>
                <a:gd name="connsiteX1" fmla="*/ 19914 w 19914"/>
                <a:gd name="connsiteY1" fmla="*/ 0 h 417743"/>
                <a:gd name="connsiteX2" fmla="*/ 19914 w 19914"/>
                <a:gd name="connsiteY2" fmla="*/ 417744 h 417743"/>
                <a:gd name="connsiteX3" fmla="*/ 0 w 19914"/>
                <a:gd name="connsiteY3" fmla="*/ 417744 h 417743"/>
              </a:gdLst>
              <a:ahLst/>
              <a:cxnLst>
                <a:cxn ang="0">
                  <a:pos x="connsiteX0" y="connsiteY0"/>
                </a:cxn>
                <a:cxn ang="0">
                  <a:pos x="connsiteX1" y="connsiteY1"/>
                </a:cxn>
                <a:cxn ang="0">
                  <a:pos x="connsiteX2" y="connsiteY2"/>
                </a:cxn>
                <a:cxn ang="0">
                  <a:pos x="connsiteX3" y="connsiteY3"/>
                </a:cxn>
              </a:cxnLst>
              <a:rect l="l" t="t" r="r" b="b"/>
              <a:pathLst>
                <a:path w="19914" h="417743">
                  <a:moveTo>
                    <a:pt x="0" y="0"/>
                  </a:moveTo>
                  <a:lnTo>
                    <a:pt x="19914" y="0"/>
                  </a:lnTo>
                  <a:lnTo>
                    <a:pt x="19914" y="417744"/>
                  </a:lnTo>
                  <a:lnTo>
                    <a:pt x="0" y="41774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5" name="Freeform: Shape 144">
              <a:extLst>
                <a:ext uri="{FF2B5EF4-FFF2-40B4-BE49-F238E27FC236}">
                  <a16:creationId xmlns:a16="http://schemas.microsoft.com/office/drawing/2014/main" id="{D4BAB3E1-0D64-4A4E-2BA6-748CD61440FB}"/>
                </a:ext>
              </a:extLst>
            </p:cNvPr>
            <p:cNvSpPr/>
            <p:nvPr/>
          </p:nvSpPr>
          <p:spPr>
            <a:xfrm>
              <a:off x="5203797" y="2539482"/>
              <a:ext cx="38807" cy="605290"/>
            </a:xfrm>
            <a:custGeom>
              <a:avLst/>
              <a:gdLst>
                <a:gd name="connsiteX0" fmla="*/ 0 w 19914"/>
                <a:gd name="connsiteY0" fmla="*/ 0 h 420178"/>
                <a:gd name="connsiteX1" fmla="*/ 19914 w 19914"/>
                <a:gd name="connsiteY1" fmla="*/ 0 h 420178"/>
                <a:gd name="connsiteX2" fmla="*/ 19914 w 19914"/>
                <a:gd name="connsiteY2" fmla="*/ 420178 h 420178"/>
                <a:gd name="connsiteX3" fmla="*/ 0 w 19914"/>
                <a:gd name="connsiteY3" fmla="*/ 420178 h 420178"/>
              </a:gdLst>
              <a:ahLst/>
              <a:cxnLst>
                <a:cxn ang="0">
                  <a:pos x="connsiteX0" y="connsiteY0"/>
                </a:cxn>
                <a:cxn ang="0">
                  <a:pos x="connsiteX1" y="connsiteY1"/>
                </a:cxn>
                <a:cxn ang="0">
                  <a:pos x="connsiteX2" y="connsiteY2"/>
                </a:cxn>
                <a:cxn ang="0">
                  <a:pos x="connsiteX3" y="connsiteY3"/>
                </a:cxn>
              </a:cxnLst>
              <a:rect l="l" t="t" r="r" b="b"/>
              <a:pathLst>
                <a:path w="19914" h="420178">
                  <a:moveTo>
                    <a:pt x="0" y="0"/>
                  </a:moveTo>
                  <a:lnTo>
                    <a:pt x="19914" y="0"/>
                  </a:lnTo>
                  <a:lnTo>
                    <a:pt x="19914" y="420178"/>
                  </a:lnTo>
                  <a:lnTo>
                    <a:pt x="0" y="42017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6" name="Freeform: Shape 145">
              <a:extLst>
                <a:ext uri="{FF2B5EF4-FFF2-40B4-BE49-F238E27FC236}">
                  <a16:creationId xmlns:a16="http://schemas.microsoft.com/office/drawing/2014/main" id="{DD97826D-7263-A83B-0EF9-C98FF74FD56A}"/>
                </a:ext>
              </a:extLst>
            </p:cNvPr>
            <p:cNvSpPr/>
            <p:nvPr/>
          </p:nvSpPr>
          <p:spPr>
            <a:xfrm>
              <a:off x="5351930" y="2539482"/>
              <a:ext cx="38807" cy="611607"/>
            </a:xfrm>
            <a:custGeom>
              <a:avLst/>
              <a:gdLst>
                <a:gd name="connsiteX0" fmla="*/ 0 w 19914"/>
                <a:gd name="connsiteY0" fmla="*/ 0 h 424563"/>
                <a:gd name="connsiteX1" fmla="*/ 19914 w 19914"/>
                <a:gd name="connsiteY1" fmla="*/ 0 h 424563"/>
                <a:gd name="connsiteX2" fmla="*/ 19914 w 19914"/>
                <a:gd name="connsiteY2" fmla="*/ 424564 h 424563"/>
                <a:gd name="connsiteX3" fmla="*/ 0 w 19914"/>
                <a:gd name="connsiteY3" fmla="*/ 424564 h 424563"/>
              </a:gdLst>
              <a:ahLst/>
              <a:cxnLst>
                <a:cxn ang="0">
                  <a:pos x="connsiteX0" y="connsiteY0"/>
                </a:cxn>
                <a:cxn ang="0">
                  <a:pos x="connsiteX1" y="connsiteY1"/>
                </a:cxn>
                <a:cxn ang="0">
                  <a:pos x="connsiteX2" y="connsiteY2"/>
                </a:cxn>
                <a:cxn ang="0">
                  <a:pos x="connsiteX3" y="connsiteY3"/>
                </a:cxn>
              </a:cxnLst>
              <a:rect l="l" t="t" r="r" b="b"/>
              <a:pathLst>
                <a:path w="19914" h="424563">
                  <a:moveTo>
                    <a:pt x="0" y="0"/>
                  </a:moveTo>
                  <a:lnTo>
                    <a:pt x="19914" y="0"/>
                  </a:lnTo>
                  <a:lnTo>
                    <a:pt x="19914" y="424564"/>
                  </a:lnTo>
                  <a:lnTo>
                    <a:pt x="0" y="42456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7" name="Freeform: Shape 146">
              <a:extLst>
                <a:ext uri="{FF2B5EF4-FFF2-40B4-BE49-F238E27FC236}">
                  <a16:creationId xmlns:a16="http://schemas.microsoft.com/office/drawing/2014/main" id="{3B1AF183-ECD7-0022-F6DB-08773FFECEA1}"/>
                </a:ext>
              </a:extLst>
            </p:cNvPr>
            <p:cNvSpPr/>
            <p:nvPr/>
          </p:nvSpPr>
          <p:spPr>
            <a:xfrm>
              <a:off x="5277851" y="2539482"/>
              <a:ext cx="38807" cy="612306"/>
            </a:xfrm>
            <a:custGeom>
              <a:avLst/>
              <a:gdLst>
                <a:gd name="connsiteX0" fmla="*/ 0 w 19914"/>
                <a:gd name="connsiteY0" fmla="*/ 0 h 425048"/>
                <a:gd name="connsiteX1" fmla="*/ 19914 w 19914"/>
                <a:gd name="connsiteY1" fmla="*/ 0 h 425048"/>
                <a:gd name="connsiteX2" fmla="*/ 19914 w 19914"/>
                <a:gd name="connsiteY2" fmla="*/ 425048 h 425048"/>
                <a:gd name="connsiteX3" fmla="*/ 0 w 19914"/>
                <a:gd name="connsiteY3" fmla="*/ 425048 h 425048"/>
              </a:gdLst>
              <a:ahLst/>
              <a:cxnLst>
                <a:cxn ang="0">
                  <a:pos x="connsiteX0" y="connsiteY0"/>
                </a:cxn>
                <a:cxn ang="0">
                  <a:pos x="connsiteX1" y="connsiteY1"/>
                </a:cxn>
                <a:cxn ang="0">
                  <a:pos x="connsiteX2" y="connsiteY2"/>
                </a:cxn>
                <a:cxn ang="0">
                  <a:pos x="connsiteX3" y="connsiteY3"/>
                </a:cxn>
              </a:cxnLst>
              <a:rect l="l" t="t" r="r" b="b"/>
              <a:pathLst>
                <a:path w="19914" h="425048">
                  <a:moveTo>
                    <a:pt x="0" y="0"/>
                  </a:moveTo>
                  <a:lnTo>
                    <a:pt x="19914" y="0"/>
                  </a:lnTo>
                  <a:lnTo>
                    <a:pt x="19914" y="425048"/>
                  </a:lnTo>
                  <a:lnTo>
                    <a:pt x="0" y="42504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8" name="Freeform: Shape 147">
              <a:extLst>
                <a:ext uri="{FF2B5EF4-FFF2-40B4-BE49-F238E27FC236}">
                  <a16:creationId xmlns:a16="http://schemas.microsoft.com/office/drawing/2014/main" id="{75B2B670-69CB-1EE4-9994-0913838E46A7}"/>
                </a:ext>
              </a:extLst>
            </p:cNvPr>
            <p:cNvSpPr/>
            <p:nvPr/>
          </p:nvSpPr>
          <p:spPr>
            <a:xfrm>
              <a:off x="3944657" y="2539482"/>
              <a:ext cx="38807" cy="394051"/>
            </a:xfrm>
            <a:custGeom>
              <a:avLst/>
              <a:gdLst>
                <a:gd name="connsiteX0" fmla="*/ 0 w 19914"/>
                <a:gd name="connsiteY0" fmla="*/ 0 h 273541"/>
                <a:gd name="connsiteX1" fmla="*/ 19914 w 19914"/>
                <a:gd name="connsiteY1" fmla="*/ 0 h 273541"/>
                <a:gd name="connsiteX2" fmla="*/ 19914 w 19914"/>
                <a:gd name="connsiteY2" fmla="*/ 273541 h 273541"/>
                <a:gd name="connsiteX3" fmla="*/ 0 w 19914"/>
                <a:gd name="connsiteY3" fmla="*/ 273541 h 273541"/>
              </a:gdLst>
              <a:ahLst/>
              <a:cxnLst>
                <a:cxn ang="0">
                  <a:pos x="connsiteX0" y="connsiteY0"/>
                </a:cxn>
                <a:cxn ang="0">
                  <a:pos x="connsiteX1" y="connsiteY1"/>
                </a:cxn>
                <a:cxn ang="0">
                  <a:pos x="connsiteX2" y="connsiteY2"/>
                </a:cxn>
                <a:cxn ang="0">
                  <a:pos x="connsiteX3" y="connsiteY3"/>
                </a:cxn>
              </a:cxnLst>
              <a:rect l="l" t="t" r="r" b="b"/>
              <a:pathLst>
                <a:path w="19914" h="273541">
                  <a:moveTo>
                    <a:pt x="0" y="0"/>
                  </a:moveTo>
                  <a:lnTo>
                    <a:pt x="19914" y="0"/>
                  </a:lnTo>
                  <a:lnTo>
                    <a:pt x="19914" y="273541"/>
                  </a:lnTo>
                  <a:lnTo>
                    <a:pt x="0" y="27354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49" name="Freeform: Shape 148">
              <a:extLst>
                <a:ext uri="{FF2B5EF4-FFF2-40B4-BE49-F238E27FC236}">
                  <a16:creationId xmlns:a16="http://schemas.microsoft.com/office/drawing/2014/main" id="{E6E5BF30-F231-DB1D-80BF-5796505ED9F7}"/>
                </a:ext>
              </a:extLst>
            </p:cNvPr>
            <p:cNvSpPr/>
            <p:nvPr/>
          </p:nvSpPr>
          <p:spPr>
            <a:xfrm>
              <a:off x="4018736" y="2539482"/>
              <a:ext cx="38807" cy="427730"/>
            </a:xfrm>
            <a:custGeom>
              <a:avLst/>
              <a:gdLst>
                <a:gd name="connsiteX0" fmla="*/ 0 w 19914"/>
                <a:gd name="connsiteY0" fmla="*/ 0 h 296920"/>
                <a:gd name="connsiteX1" fmla="*/ 19914 w 19914"/>
                <a:gd name="connsiteY1" fmla="*/ 0 h 296920"/>
                <a:gd name="connsiteX2" fmla="*/ 19914 w 19914"/>
                <a:gd name="connsiteY2" fmla="*/ 296920 h 296920"/>
                <a:gd name="connsiteX3" fmla="*/ 0 w 19914"/>
                <a:gd name="connsiteY3" fmla="*/ 296920 h 296920"/>
              </a:gdLst>
              <a:ahLst/>
              <a:cxnLst>
                <a:cxn ang="0">
                  <a:pos x="connsiteX0" y="connsiteY0"/>
                </a:cxn>
                <a:cxn ang="0">
                  <a:pos x="connsiteX1" y="connsiteY1"/>
                </a:cxn>
                <a:cxn ang="0">
                  <a:pos x="connsiteX2" y="connsiteY2"/>
                </a:cxn>
                <a:cxn ang="0">
                  <a:pos x="connsiteX3" y="connsiteY3"/>
                </a:cxn>
              </a:cxnLst>
              <a:rect l="l" t="t" r="r" b="b"/>
              <a:pathLst>
                <a:path w="19914" h="296920">
                  <a:moveTo>
                    <a:pt x="0" y="0"/>
                  </a:moveTo>
                  <a:lnTo>
                    <a:pt x="19914" y="0"/>
                  </a:lnTo>
                  <a:lnTo>
                    <a:pt x="19914" y="296920"/>
                  </a:lnTo>
                  <a:lnTo>
                    <a:pt x="0" y="296920"/>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0" name="Freeform: Shape 149">
              <a:extLst>
                <a:ext uri="{FF2B5EF4-FFF2-40B4-BE49-F238E27FC236}">
                  <a16:creationId xmlns:a16="http://schemas.microsoft.com/office/drawing/2014/main" id="{8CEFDCBE-7E9C-9CBA-CD02-19C959D39BA8}"/>
                </a:ext>
              </a:extLst>
            </p:cNvPr>
            <p:cNvSpPr/>
            <p:nvPr/>
          </p:nvSpPr>
          <p:spPr>
            <a:xfrm>
              <a:off x="4092790" y="2539482"/>
              <a:ext cx="38807" cy="448095"/>
            </a:xfrm>
            <a:custGeom>
              <a:avLst/>
              <a:gdLst>
                <a:gd name="connsiteX0" fmla="*/ 0 w 19914"/>
                <a:gd name="connsiteY0" fmla="*/ 0 h 311057"/>
                <a:gd name="connsiteX1" fmla="*/ 19914 w 19914"/>
                <a:gd name="connsiteY1" fmla="*/ 0 h 311057"/>
                <a:gd name="connsiteX2" fmla="*/ 19914 w 19914"/>
                <a:gd name="connsiteY2" fmla="*/ 311058 h 311057"/>
                <a:gd name="connsiteX3" fmla="*/ 0 w 19914"/>
                <a:gd name="connsiteY3" fmla="*/ 311058 h 311057"/>
              </a:gdLst>
              <a:ahLst/>
              <a:cxnLst>
                <a:cxn ang="0">
                  <a:pos x="connsiteX0" y="connsiteY0"/>
                </a:cxn>
                <a:cxn ang="0">
                  <a:pos x="connsiteX1" y="connsiteY1"/>
                </a:cxn>
                <a:cxn ang="0">
                  <a:pos x="connsiteX2" y="connsiteY2"/>
                </a:cxn>
                <a:cxn ang="0">
                  <a:pos x="connsiteX3" y="connsiteY3"/>
                </a:cxn>
              </a:cxnLst>
              <a:rect l="l" t="t" r="r" b="b"/>
              <a:pathLst>
                <a:path w="19914" h="311057">
                  <a:moveTo>
                    <a:pt x="0" y="0"/>
                  </a:moveTo>
                  <a:lnTo>
                    <a:pt x="19914" y="0"/>
                  </a:lnTo>
                  <a:lnTo>
                    <a:pt x="19914" y="311058"/>
                  </a:lnTo>
                  <a:lnTo>
                    <a:pt x="0" y="31105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1" name="Freeform: Shape 150">
              <a:extLst>
                <a:ext uri="{FF2B5EF4-FFF2-40B4-BE49-F238E27FC236}">
                  <a16:creationId xmlns:a16="http://schemas.microsoft.com/office/drawing/2014/main" id="{2676F612-3CAA-0C02-631D-AB058BDF15AE}"/>
                </a:ext>
              </a:extLst>
            </p:cNvPr>
            <p:cNvSpPr/>
            <p:nvPr/>
          </p:nvSpPr>
          <p:spPr>
            <a:xfrm>
              <a:off x="4166868" y="2539482"/>
              <a:ext cx="38807" cy="469839"/>
            </a:xfrm>
            <a:custGeom>
              <a:avLst/>
              <a:gdLst>
                <a:gd name="connsiteX0" fmla="*/ 0 w 19914"/>
                <a:gd name="connsiteY0" fmla="*/ 0 h 326151"/>
                <a:gd name="connsiteX1" fmla="*/ 19914 w 19914"/>
                <a:gd name="connsiteY1" fmla="*/ 0 h 326151"/>
                <a:gd name="connsiteX2" fmla="*/ 19914 w 19914"/>
                <a:gd name="connsiteY2" fmla="*/ 326151 h 326151"/>
                <a:gd name="connsiteX3" fmla="*/ 0 w 19914"/>
                <a:gd name="connsiteY3" fmla="*/ 326151 h 326151"/>
              </a:gdLst>
              <a:ahLst/>
              <a:cxnLst>
                <a:cxn ang="0">
                  <a:pos x="connsiteX0" y="connsiteY0"/>
                </a:cxn>
                <a:cxn ang="0">
                  <a:pos x="connsiteX1" y="connsiteY1"/>
                </a:cxn>
                <a:cxn ang="0">
                  <a:pos x="connsiteX2" y="connsiteY2"/>
                </a:cxn>
                <a:cxn ang="0">
                  <a:pos x="connsiteX3" y="connsiteY3"/>
                </a:cxn>
              </a:cxnLst>
              <a:rect l="l" t="t" r="r" b="b"/>
              <a:pathLst>
                <a:path w="19914" h="326151">
                  <a:moveTo>
                    <a:pt x="0" y="0"/>
                  </a:moveTo>
                  <a:lnTo>
                    <a:pt x="19914" y="0"/>
                  </a:lnTo>
                  <a:lnTo>
                    <a:pt x="19914" y="326151"/>
                  </a:lnTo>
                  <a:lnTo>
                    <a:pt x="0" y="32615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2" name="Freeform: Shape 151">
              <a:extLst>
                <a:ext uri="{FF2B5EF4-FFF2-40B4-BE49-F238E27FC236}">
                  <a16:creationId xmlns:a16="http://schemas.microsoft.com/office/drawing/2014/main" id="{37C7405C-7F4C-73D5-C045-DDD8C71B23A5}"/>
                </a:ext>
              </a:extLst>
            </p:cNvPr>
            <p:cNvSpPr/>
            <p:nvPr/>
          </p:nvSpPr>
          <p:spPr>
            <a:xfrm>
              <a:off x="4240923" y="2539482"/>
              <a:ext cx="38807" cy="483170"/>
            </a:xfrm>
            <a:custGeom>
              <a:avLst/>
              <a:gdLst>
                <a:gd name="connsiteX0" fmla="*/ 0 w 19914"/>
                <a:gd name="connsiteY0" fmla="*/ 0 h 335405"/>
                <a:gd name="connsiteX1" fmla="*/ 19914 w 19914"/>
                <a:gd name="connsiteY1" fmla="*/ 0 h 335405"/>
                <a:gd name="connsiteX2" fmla="*/ 19914 w 19914"/>
                <a:gd name="connsiteY2" fmla="*/ 335406 h 335405"/>
                <a:gd name="connsiteX3" fmla="*/ 0 w 19914"/>
                <a:gd name="connsiteY3" fmla="*/ 335406 h 335405"/>
              </a:gdLst>
              <a:ahLst/>
              <a:cxnLst>
                <a:cxn ang="0">
                  <a:pos x="connsiteX0" y="connsiteY0"/>
                </a:cxn>
                <a:cxn ang="0">
                  <a:pos x="connsiteX1" y="connsiteY1"/>
                </a:cxn>
                <a:cxn ang="0">
                  <a:pos x="connsiteX2" y="connsiteY2"/>
                </a:cxn>
                <a:cxn ang="0">
                  <a:pos x="connsiteX3" y="connsiteY3"/>
                </a:cxn>
              </a:cxnLst>
              <a:rect l="l" t="t" r="r" b="b"/>
              <a:pathLst>
                <a:path w="19914" h="335405">
                  <a:moveTo>
                    <a:pt x="0" y="0"/>
                  </a:moveTo>
                  <a:lnTo>
                    <a:pt x="19914" y="0"/>
                  </a:lnTo>
                  <a:lnTo>
                    <a:pt x="19914" y="335406"/>
                  </a:lnTo>
                  <a:lnTo>
                    <a:pt x="0" y="335406"/>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3" name="Freeform: Shape 152">
              <a:extLst>
                <a:ext uri="{FF2B5EF4-FFF2-40B4-BE49-F238E27FC236}">
                  <a16:creationId xmlns:a16="http://schemas.microsoft.com/office/drawing/2014/main" id="{D11A4A0E-87DD-4331-121B-AF35F0B5B9DC}"/>
                </a:ext>
              </a:extLst>
            </p:cNvPr>
            <p:cNvSpPr/>
            <p:nvPr/>
          </p:nvSpPr>
          <p:spPr>
            <a:xfrm>
              <a:off x="4315001" y="2539482"/>
              <a:ext cx="38807" cy="524581"/>
            </a:xfrm>
            <a:custGeom>
              <a:avLst/>
              <a:gdLst>
                <a:gd name="connsiteX0" fmla="*/ 0 w 19914"/>
                <a:gd name="connsiteY0" fmla="*/ 0 h 364152"/>
                <a:gd name="connsiteX1" fmla="*/ 19914 w 19914"/>
                <a:gd name="connsiteY1" fmla="*/ 0 h 364152"/>
                <a:gd name="connsiteX2" fmla="*/ 19914 w 19914"/>
                <a:gd name="connsiteY2" fmla="*/ 364152 h 364152"/>
                <a:gd name="connsiteX3" fmla="*/ 0 w 19914"/>
                <a:gd name="connsiteY3" fmla="*/ 364152 h 364152"/>
              </a:gdLst>
              <a:ahLst/>
              <a:cxnLst>
                <a:cxn ang="0">
                  <a:pos x="connsiteX0" y="connsiteY0"/>
                </a:cxn>
                <a:cxn ang="0">
                  <a:pos x="connsiteX1" y="connsiteY1"/>
                </a:cxn>
                <a:cxn ang="0">
                  <a:pos x="connsiteX2" y="connsiteY2"/>
                </a:cxn>
                <a:cxn ang="0">
                  <a:pos x="connsiteX3" y="connsiteY3"/>
                </a:cxn>
              </a:cxnLst>
              <a:rect l="l" t="t" r="r" b="b"/>
              <a:pathLst>
                <a:path w="19914" h="364152">
                  <a:moveTo>
                    <a:pt x="0" y="0"/>
                  </a:moveTo>
                  <a:lnTo>
                    <a:pt x="19914" y="0"/>
                  </a:lnTo>
                  <a:lnTo>
                    <a:pt x="19914" y="364152"/>
                  </a:lnTo>
                  <a:lnTo>
                    <a:pt x="0" y="36415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4" name="Freeform: Shape 153">
              <a:extLst>
                <a:ext uri="{FF2B5EF4-FFF2-40B4-BE49-F238E27FC236}">
                  <a16:creationId xmlns:a16="http://schemas.microsoft.com/office/drawing/2014/main" id="{E820E79B-41E5-6C61-93B3-10B35F51DD36}"/>
                </a:ext>
              </a:extLst>
            </p:cNvPr>
            <p:cNvSpPr/>
            <p:nvPr/>
          </p:nvSpPr>
          <p:spPr>
            <a:xfrm>
              <a:off x="4389054" y="2539482"/>
              <a:ext cx="38807" cy="534406"/>
            </a:xfrm>
            <a:custGeom>
              <a:avLst/>
              <a:gdLst>
                <a:gd name="connsiteX0" fmla="*/ 0 w 19914"/>
                <a:gd name="connsiteY0" fmla="*/ 0 h 370972"/>
                <a:gd name="connsiteX1" fmla="*/ 19914 w 19914"/>
                <a:gd name="connsiteY1" fmla="*/ 0 h 370972"/>
                <a:gd name="connsiteX2" fmla="*/ 19914 w 19914"/>
                <a:gd name="connsiteY2" fmla="*/ 370972 h 370972"/>
                <a:gd name="connsiteX3" fmla="*/ 0 w 19914"/>
                <a:gd name="connsiteY3" fmla="*/ 370972 h 370972"/>
              </a:gdLst>
              <a:ahLst/>
              <a:cxnLst>
                <a:cxn ang="0">
                  <a:pos x="connsiteX0" y="connsiteY0"/>
                </a:cxn>
                <a:cxn ang="0">
                  <a:pos x="connsiteX1" y="connsiteY1"/>
                </a:cxn>
                <a:cxn ang="0">
                  <a:pos x="connsiteX2" y="connsiteY2"/>
                </a:cxn>
                <a:cxn ang="0">
                  <a:pos x="connsiteX3" y="connsiteY3"/>
                </a:cxn>
              </a:cxnLst>
              <a:rect l="l" t="t" r="r" b="b"/>
              <a:pathLst>
                <a:path w="19914" h="370972">
                  <a:moveTo>
                    <a:pt x="0" y="0"/>
                  </a:moveTo>
                  <a:lnTo>
                    <a:pt x="19914" y="0"/>
                  </a:lnTo>
                  <a:lnTo>
                    <a:pt x="19914" y="370972"/>
                  </a:lnTo>
                  <a:lnTo>
                    <a:pt x="0" y="37097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5" name="Freeform: Shape 154">
              <a:extLst>
                <a:ext uri="{FF2B5EF4-FFF2-40B4-BE49-F238E27FC236}">
                  <a16:creationId xmlns:a16="http://schemas.microsoft.com/office/drawing/2014/main" id="{0F271B40-03C4-177F-F208-0EEF8C525E82}"/>
                </a:ext>
              </a:extLst>
            </p:cNvPr>
            <p:cNvSpPr/>
            <p:nvPr/>
          </p:nvSpPr>
          <p:spPr>
            <a:xfrm>
              <a:off x="4463134" y="2539482"/>
              <a:ext cx="38807" cy="554055"/>
            </a:xfrm>
            <a:custGeom>
              <a:avLst/>
              <a:gdLst>
                <a:gd name="connsiteX0" fmla="*/ 0 w 19914"/>
                <a:gd name="connsiteY0" fmla="*/ 0 h 384612"/>
                <a:gd name="connsiteX1" fmla="*/ 19914 w 19914"/>
                <a:gd name="connsiteY1" fmla="*/ 0 h 384612"/>
                <a:gd name="connsiteX2" fmla="*/ 19914 w 19914"/>
                <a:gd name="connsiteY2" fmla="*/ 384612 h 384612"/>
                <a:gd name="connsiteX3" fmla="*/ 0 w 19914"/>
                <a:gd name="connsiteY3" fmla="*/ 384612 h 384612"/>
              </a:gdLst>
              <a:ahLst/>
              <a:cxnLst>
                <a:cxn ang="0">
                  <a:pos x="connsiteX0" y="connsiteY0"/>
                </a:cxn>
                <a:cxn ang="0">
                  <a:pos x="connsiteX1" y="connsiteY1"/>
                </a:cxn>
                <a:cxn ang="0">
                  <a:pos x="connsiteX2" y="connsiteY2"/>
                </a:cxn>
                <a:cxn ang="0">
                  <a:pos x="connsiteX3" y="connsiteY3"/>
                </a:cxn>
              </a:cxnLst>
              <a:rect l="l" t="t" r="r" b="b"/>
              <a:pathLst>
                <a:path w="19914" h="384612">
                  <a:moveTo>
                    <a:pt x="0" y="0"/>
                  </a:moveTo>
                  <a:lnTo>
                    <a:pt x="19914" y="0"/>
                  </a:lnTo>
                  <a:lnTo>
                    <a:pt x="19914" y="384612"/>
                  </a:lnTo>
                  <a:lnTo>
                    <a:pt x="0" y="38461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6" name="Freeform: Shape 155">
              <a:extLst>
                <a:ext uri="{FF2B5EF4-FFF2-40B4-BE49-F238E27FC236}">
                  <a16:creationId xmlns:a16="http://schemas.microsoft.com/office/drawing/2014/main" id="{EE51B5D8-C625-5B38-0648-81940624FE3B}"/>
                </a:ext>
              </a:extLst>
            </p:cNvPr>
            <p:cNvSpPr/>
            <p:nvPr/>
          </p:nvSpPr>
          <p:spPr>
            <a:xfrm>
              <a:off x="4611267" y="2539482"/>
              <a:ext cx="38807" cy="568104"/>
            </a:xfrm>
            <a:custGeom>
              <a:avLst/>
              <a:gdLst>
                <a:gd name="connsiteX0" fmla="*/ 0 w 19914"/>
                <a:gd name="connsiteY0" fmla="*/ 0 h 394364"/>
                <a:gd name="connsiteX1" fmla="*/ 19914 w 19914"/>
                <a:gd name="connsiteY1" fmla="*/ 0 h 394364"/>
                <a:gd name="connsiteX2" fmla="*/ 19914 w 19914"/>
                <a:gd name="connsiteY2" fmla="*/ 394364 h 394364"/>
                <a:gd name="connsiteX3" fmla="*/ 0 w 19914"/>
                <a:gd name="connsiteY3" fmla="*/ 394364 h 394364"/>
              </a:gdLst>
              <a:ahLst/>
              <a:cxnLst>
                <a:cxn ang="0">
                  <a:pos x="connsiteX0" y="connsiteY0"/>
                </a:cxn>
                <a:cxn ang="0">
                  <a:pos x="connsiteX1" y="connsiteY1"/>
                </a:cxn>
                <a:cxn ang="0">
                  <a:pos x="connsiteX2" y="connsiteY2"/>
                </a:cxn>
                <a:cxn ang="0">
                  <a:pos x="connsiteX3" y="connsiteY3"/>
                </a:cxn>
              </a:cxnLst>
              <a:rect l="l" t="t" r="r" b="b"/>
              <a:pathLst>
                <a:path w="19914" h="394364">
                  <a:moveTo>
                    <a:pt x="0" y="0"/>
                  </a:moveTo>
                  <a:lnTo>
                    <a:pt x="19914" y="0"/>
                  </a:lnTo>
                  <a:lnTo>
                    <a:pt x="19914" y="394364"/>
                  </a:lnTo>
                  <a:lnTo>
                    <a:pt x="0" y="39436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7" name="Freeform: Shape 156">
              <a:extLst>
                <a:ext uri="{FF2B5EF4-FFF2-40B4-BE49-F238E27FC236}">
                  <a16:creationId xmlns:a16="http://schemas.microsoft.com/office/drawing/2014/main" id="{87C512C6-3D8D-FF1A-E977-C7E4487EC51B}"/>
                </a:ext>
              </a:extLst>
            </p:cNvPr>
            <p:cNvSpPr/>
            <p:nvPr/>
          </p:nvSpPr>
          <p:spPr>
            <a:xfrm>
              <a:off x="4537187" y="2539482"/>
              <a:ext cx="38807" cy="557563"/>
            </a:xfrm>
            <a:custGeom>
              <a:avLst/>
              <a:gdLst>
                <a:gd name="connsiteX0" fmla="*/ 0 w 19914"/>
                <a:gd name="connsiteY0" fmla="*/ 0 h 387047"/>
                <a:gd name="connsiteX1" fmla="*/ 19914 w 19914"/>
                <a:gd name="connsiteY1" fmla="*/ 0 h 387047"/>
                <a:gd name="connsiteX2" fmla="*/ 19914 w 19914"/>
                <a:gd name="connsiteY2" fmla="*/ 387047 h 387047"/>
                <a:gd name="connsiteX3" fmla="*/ 0 w 19914"/>
                <a:gd name="connsiteY3" fmla="*/ 387047 h 387047"/>
              </a:gdLst>
              <a:ahLst/>
              <a:cxnLst>
                <a:cxn ang="0">
                  <a:pos x="connsiteX0" y="connsiteY0"/>
                </a:cxn>
                <a:cxn ang="0">
                  <a:pos x="connsiteX1" y="connsiteY1"/>
                </a:cxn>
                <a:cxn ang="0">
                  <a:pos x="connsiteX2" y="connsiteY2"/>
                </a:cxn>
                <a:cxn ang="0">
                  <a:pos x="connsiteX3" y="connsiteY3"/>
                </a:cxn>
              </a:cxnLst>
              <a:rect l="l" t="t" r="r" b="b"/>
              <a:pathLst>
                <a:path w="19914" h="387047">
                  <a:moveTo>
                    <a:pt x="0" y="0"/>
                  </a:moveTo>
                  <a:lnTo>
                    <a:pt x="19914" y="0"/>
                  </a:lnTo>
                  <a:lnTo>
                    <a:pt x="19914" y="387047"/>
                  </a:lnTo>
                  <a:lnTo>
                    <a:pt x="0" y="38704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8" name="Freeform: Shape 157">
              <a:extLst>
                <a:ext uri="{FF2B5EF4-FFF2-40B4-BE49-F238E27FC236}">
                  <a16:creationId xmlns:a16="http://schemas.microsoft.com/office/drawing/2014/main" id="{7DA3CC77-9794-9C28-D3A8-F85418F4B088}"/>
                </a:ext>
              </a:extLst>
            </p:cNvPr>
            <p:cNvSpPr/>
            <p:nvPr/>
          </p:nvSpPr>
          <p:spPr>
            <a:xfrm>
              <a:off x="3203994" y="2539482"/>
              <a:ext cx="38807" cy="272630"/>
            </a:xfrm>
            <a:custGeom>
              <a:avLst/>
              <a:gdLst>
                <a:gd name="connsiteX0" fmla="*/ 0 w 19914"/>
                <a:gd name="connsiteY0" fmla="*/ 0 h 189253"/>
                <a:gd name="connsiteX1" fmla="*/ 19914 w 19914"/>
                <a:gd name="connsiteY1" fmla="*/ 0 h 189253"/>
                <a:gd name="connsiteX2" fmla="*/ 19914 w 19914"/>
                <a:gd name="connsiteY2" fmla="*/ 189253 h 189253"/>
                <a:gd name="connsiteX3" fmla="*/ 0 w 19914"/>
                <a:gd name="connsiteY3" fmla="*/ 189253 h 189253"/>
              </a:gdLst>
              <a:ahLst/>
              <a:cxnLst>
                <a:cxn ang="0">
                  <a:pos x="connsiteX0" y="connsiteY0"/>
                </a:cxn>
                <a:cxn ang="0">
                  <a:pos x="connsiteX1" y="connsiteY1"/>
                </a:cxn>
                <a:cxn ang="0">
                  <a:pos x="connsiteX2" y="connsiteY2"/>
                </a:cxn>
                <a:cxn ang="0">
                  <a:pos x="connsiteX3" y="connsiteY3"/>
                </a:cxn>
              </a:cxnLst>
              <a:rect l="l" t="t" r="r" b="b"/>
              <a:pathLst>
                <a:path w="19914" h="189253">
                  <a:moveTo>
                    <a:pt x="0" y="0"/>
                  </a:moveTo>
                  <a:lnTo>
                    <a:pt x="19914" y="0"/>
                  </a:lnTo>
                  <a:lnTo>
                    <a:pt x="19914" y="189253"/>
                  </a:lnTo>
                  <a:lnTo>
                    <a:pt x="0" y="189253"/>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59" name="Freeform: Shape 158">
              <a:extLst>
                <a:ext uri="{FF2B5EF4-FFF2-40B4-BE49-F238E27FC236}">
                  <a16:creationId xmlns:a16="http://schemas.microsoft.com/office/drawing/2014/main" id="{554A147D-DE2A-02EA-10E2-A66B2A65F536}"/>
                </a:ext>
              </a:extLst>
            </p:cNvPr>
            <p:cNvSpPr/>
            <p:nvPr/>
          </p:nvSpPr>
          <p:spPr>
            <a:xfrm>
              <a:off x="3278073" y="2539482"/>
              <a:ext cx="38807" cy="289487"/>
            </a:xfrm>
            <a:custGeom>
              <a:avLst/>
              <a:gdLst>
                <a:gd name="connsiteX0" fmla="*/ 0 w 19914"/>
                <a:gd name="connsiteY0" fmla="*/ 0 h 200955"/>
                <a:gd name="connsiteX1" fmla="*/ 19914 w 19914"/>
                <a:gd name="connsiteY1" fmla="*/ 0 h 200955"/>
                <a:gd name="connsiteX2" fmla="*/ 19914 w 19914"/>
                <a:gd name="connsiteY2" fmla="*/ 200955 h 200955"/>
                <a:gd name="connsiteX3" fmla="*/ 0 w 19914"/>
                <a:gd name="connsiteY3" fmla="*/ 200955 h 200955"/>
              </a:gdLst>
              <a:ahLst/>
              <a:cxnLst>
                <a:cxn ang="0">
                  <a:pos x="connsiteX0" y="connsiteY0"/>
                </a:cxn>
                <a:cxn ang="0">
                  <a:pos x="connsiteX1" y="connsiteY1"/>
                </a:cxn>
                <a:cxn ang="0">
                  <a:pos x="connsiteX2" y="connsiteY2"/>
                </a:cxn>
                <a:cxn ang="0">
                  <a:pos x="connsiteX3" y="connsiteY3"/>
                </a:cxn>
              </a:cxnLst>
              <a:rect l="l" t="t" r="r" b="b"/>
              <a:pathLst>
                <a:path w="19914" h="200955">
                  <a:moveTo>
                    <a:pt x="0" y="0"/>
                  </a:moveTo>
                  <a:lnTo>
                    <a:pt x="19914" y="0"/>
                  </a:lnTo>
                  <a:lnTo>
                    <a:pt x="19914" y="200955"/>
                  </a:lnTo>
                  <a:lnTo>
                    <a:pt x="0" y="200955"/>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0" name="Freeform: Shape 159">
              <a:extLst>
                <a:ext uri="{FF2B5EF4-FFF2-40B4-BE49-F238E27FC236}">
                  <a16:creationId xmlns:a16="http://schemas.microsoft.com/office/drawing/2014/main" id="{161F11BC-FEF0-3B53-F167-167C6CAE20D5}"/>
                </a:ext>
              </a:extLst>
            </p:cNvPr>
            <p:cNvSpPr/>
            <p:nvPr/>
          </p:nvSpPr>
          <p:spPr>
            <a:xfrm>
              <a:off x="3352127" y="2539482"/>
              <a:ext cx="38807" cy="306327"/>
            </a:xfrm>
            <a:custGeom>
              <a:avLst/>
              <a:gdLst>
                <a:gd name="connsiteX0" fmla="*/ 0 w 19914"/>
                <a:gd name="connsiteY0" fmla="*/ 0 h 212645"/>
                <a:gd name="connsiteX1" fmla="*/ 19914 w 19914"/>
                <a:gd name="connsiteY1" fmla="*/ 0 h 212645"/>
                <a:gd name="connsiteX2" fmla="*/ 19914 w 19914"/>
                <a:gd name="connsiteY2" fmla="*/ 212645 h 212645"/>
                <a:gd name="connsiteX3" fmla="*/ 0 w 19914"/>
                <a:gd name="connsiteY3" fmla="*/ 212645 h 212645"/>
              </a:gdLst>
              <a:ahLst/>
              <a:cxnLst>
                <a:cxn ang="0">
                  <a:pos x="connsiteX0" y="connsiteY0"/>
                </a:cxn>
                <a:cxn ang="0">
                  <a:pos x="connsiteX1" y="connsiteY1"/>
                </a:cxn>
                <a:cxn ang="0">
                  <a:pos x="connsiteX2" y="connsiteY2"/>
                </a:cxn>
                <a:cxn ang="0">
                  <a:pos x="connsiteX3" y="connsiteY3"/>
                </a:cxn>
              </a:cxnLst>
              <a:rect l="l" t="t" r="r" b="b"/>
              <a:pathLst>
                <a:path w="19914" h="212645">
                  <a:moveTo>
                    <a:pt x="0" y="0"/>
                  </a:moveTo>
                  <a:lnTo>
                    <a:pt x="19914" y="0"/>
                  </a:lnTo>
                  <a:lnTo>
                    <a:pt x="19914" y="212645"/>
                  </a:lnTo>
                  <a:lnTo>
                    <a:pt x="0" y="212645"/>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 name="Freeform: Shape 160">
              <a:extLst>
                <a:ext uri="{FF2B5EF4-FFF2-40B4-BE49-F238E27FC236}">
                  <a16:creationId xmlns:a16="http://schemas.microsoft.com/office/drawing/2014/main" id="{04420D78-AD7E-C32F-EA90-00830C5B1F49}"/>
                </a:ext>
              </a:extLst>
            </p:cNvPr>
            <p:cNvSpPr/>
            <p:nvPr/>
          </p:nvSpPr>
          <p:spPr>
            <a:xfrm>
              <a:off x="3426204" y="2539482"/>
              <a:ext cx="38807" cy="312644"/>
            </a:xfrm>
            <a:custGeom>
              <a:avLst/>
              <a:gdLst>
                <a:gd name="connsiteX0" fmla="*/ 0 w 19914"/>
                <a:gd name="connsiteY0" fmla="*/ 0 h 217030"/>
                <a:gd name="connsiteX1" fmla="*/ 19914 w 19914"/>
                <a:gd name="connsiteY1" fmla="*/ 0 h 217030"/>
                <a:gd name="connsiteX2" fmla="*/ 19914 w 19914"/>
                <a:gd name="connsiteY2" fmla="*/ 217030 h 217030"/>
                <a:gd name="connsiteX3" fmla="*/ 0 w 19914"/>
                <a:gd name="connsiteY3" fmla="*/ 217030 h 217030"/>
              </a:gdLst>
              <a:ahLst/>
              <a:cxnLst>
                <a:cxn ang="0">
                  <a:pos x="connsiteX0" y="connsiteY0"/>
                </a:cxn>
                <a:cxn ang="0">
                  <a:pos x="connsiteX1" y="connsiteY1"/>
                </a:cxn>
                <a:cxn ang="0">
                  <a:pos x="connsiteX2" y="connsiteY2"/>
                </a:cxn>
                <a:cxn ang="0">
                  <a:pos x="connsiteX3" y="connsiteY3"/>
                </a:cxn>
              </a:cxnLst>
              <a:rect l="l" t="t" r="r" b="b"/>
              <a:pathLst>
                <a:path w="19914" h="217030">
                  <a:moveTo>
                    <a:pt x="0" y="0"/>
                  </a:moveTo>
                  <a:lnTo>
                    <a:pt x="19914" y="0"/>
                  </a:lnTo>
                  <a:lnTo>
                    <a:pt x="19914" y="217030"/>
                  </a:lnTo>
                  <a:lnTo>
                    <a:pt x="0" y="217030"/>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 name="Freeform: Shape 161">
              <a:extLst>
                <a:ext uri="{FF2B5EF4-FFF2-40B4-BE49-F238E27FC236}">
                  <a16:creationId xmlns:a16="http://schemas.microsoft.com/office/drawing/2014/main" id="{EAAD924A-DF66-AEA9-FEB9-A40A86BF08C5}"/>
                </a:ext>
              </a:extLst>
            </p:cNvPr>
            <p:cNvSpPr/>
            <p:nvPr/>
          </p:nvSpPr>
          <p:spPr>
            <a:xfrm>
              <a:off x="3500258" y="2539482"/>
              <a:ext cx="38807" cy="320357"/>
            </a:xfrm>
            <a:custGeom>
              <a:avLst/>
              <a:gdLst>
                <a:gd name="connsiteX0" fmla="*/ 0 w 19914"/>
                <a:gd name="connsiteY0" fmla="*/ 0 h 222384"/>
                <a:gd name="connsiteX1" fmla="*/ 19914 w 19914"/>
                <a:gd name="connsiteY1" fmla="*/ 0 h 222384"/>
                <a:gd name="connsiteX2" fmla="*/ 19914 w 19914"/>
                <a:gd name="connsiteY2" fmla="*/ 222384 h 222384"/>
                <a:gd name="connsiteX3" fmla="*/ 0 w 19914"/>
                <a:gd name="connsiteY3" fmla="*/ 222384 h 222384"/>
              </a:gdLst>
              <a:ahLst/>
              <a:cxnLst>
                <a:cxn ang="0">
                  <a:pos x="connsiteX0" y="connsiteY0"/>
                </a:cxn>
                <a:cxn ang="0">
                  <a:pos x="connsiteX1" y="connsiteY1"/>
                </a:cxn>
                <a:cxn ang="0">
                  <a:pos x="connsiteX2" y="connsiteY2"/>
                </a:cxn>
                <a:cxn ang="0">
                  <a:pos x="connsiteX3" y="connsiteY3"/>
                </a:cxn>
              </a:cxnLst>
              <a:rect l="l" t="t" r="r" b="b"/>
              <a:pathLst>
                <a:path w="19914" h="222384">
                  <a:moveTo>
                    <a:pt x="0" y="0"/>
                  </a:moveTo>
                  <a:lnTo>
                    <a:pt x="19914" y="0"/>
                  </a:lnTo>
                  <a:lnTo>
                    <a:pt x="19914" y="222384"/>
                  </a:lnTo>
                  <a:lnTo>
                    <a:pt x="0" y="22238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 name="Freeform: Shape 162">
              <a:extLst>
                <a:ext uri="{FF2B5EF4-FFF2-40B4-BE49-F238E27FC236}">
                  <a16:creationId xmlns:a16="http://schemas.microsoft.com/office/drawing/2014/main" id="{D9E4FB77-EE7B-2C7C-4F37-244AACC6C294}"/>
                </a:ext>
              </a:extLst>
            </p:cNvPr>
            <p:cNvSpPr/>
            <p:nvPr/>
          </p:nvSpPr>
          <p:spPr>
            <a:xfrm>
              <a:off x="3574337" y="2539482"/>
              <a:ext cx="38807" cy="323864"/>
            </a:xfrm>
            <a:custGeom>
              <a:avLst/>
              <a:gdLst>
                <a:gd name="connsiteX0" fmla="*/ 0 w 19914"/>
                <a:gd name="connsiteY0" fmla="*/ 0 h 224819"/>
                <a:gd name="connsiteX1" fmla="*/ 19914 w 19914"/>
                <a:gd name="connsiteY1" fmla="*/ 0 h 224819"/>
                <a:gd name="connsiteX2" fmla="*/ 19914 w 19914"/>
                <a:gd name="connsiteY2" fmla="*/ 224819 h 224819"/>
                <a:gd name="connsiteX3" fmla="*/ 0 w 19914"/>
                <a:gd name="connsiteY3" fmla="*/ 224819 h 224819"/>
              </a:gdLst>
              <a:ahLst/>
              <a:cxnLst>
                <a:cxn ang="0">
                  <a:pos x="connsiteX0" y="connsiteY0"/>
                </a:cxn>
                <a:cxn ang="0">
                  <a:pos x="connsiteX1" y="connsiteY1"/>
                </a:cxn>
                <a:cxn ang="0">
                  <a:pos x="connsiteX2" y="connsiteY2"/>
                </a:cxn>
                <a:cxn ang="0">
                  <a:pos x="connsiteX3" y="connsiteY3"/>
                </a:cxn>
              </a:cxnLst>
              <a:rect l="l" t="t" r="r" b="b"/>
              <a:pathLst>
                <a:path w="19914" h="224819">
                  <a:moveTo>
                    <a:pt x="0" y="0"/>
                  </a:moveTo>
                  <a:lnTo>
                    <a:pt x="19914" y="0"/>
                  </a:lnTo>
                  <a:lnTo>
                    <a:pt x="19914" y="224819"/>
                  </a:lnTo>
                  <a:lnTo>
                    <a:pt x="0" y="224819"/>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 name="Freeform: Shape 163">
              <a:extLst>
                <a:ext uri="{FF2B5EF4-FFF2-40B4-BE49-F238E27FC236}">
                  <a16:creationId xmlns:a16="http://schemas.microsoft.com/office/drawing/2014/main" id="{688A6FDF-3072-D753-4F43-15DA9D6943ED}"/>
                </a:ext>
              </a:extLst>
            </p:cNvPr>
            <p:cNvSpPr/>
            <p:nvPr/>
          </p:nvSpPr>
          <p:spPr>
            <a:xfrm>
              <a:off x="3648391" y="2539482"/>
              <a:ext cx="38807" cy="323166"/>
            </a:xfrm>
            <a:custGeom>
              <a:avLst/>
              <a:gdLst>
                <a:gd name="connsiteX0" fmla="*/ 0 w 19914"/>
                <a:gd name="connsiteY0" fmla="*/ 0 h 224334"/>
                <a:gd name="connsiteX1" fmla="*/ 19914 w 19914"/>
                <a:gd name="connsiteY1" fmla="*/ 0 h 224334"/>
                <a:gd name="connsiteX2" fmla="*/ 19914 w 19914"/>
                <a:gd name="connsiteY2" fmla="*/ 224335 h 224334"/>
                <a:gd name="connsiteX3" fmla="*/ 0 w 19914"/>
                <a:gd name="connsiteY3" fmla="*/ 224335 h 224334"/>
              </a:gdLst>
              <a:ahLst/>
              <a:cxnLst>
                <a:cxn ang="0">
                  <a:pos x="connsiteX0" y="connsiteY0"/>
                </a:cxn>
                <a:cxn ang="0">
                  <a:pos x="connsiteX1" y="connsiteY1"/>
                </a:cxn>
                <a:cxn ang="0">
                  <a:pos x="connsiteX2" y="connsiteY2"/>
                </a:cxn>
                <a:cxn ang="0">
                  <a:pos x="connsiteX3" y="connsiteY3"/>
                </a:cxn>
              </a:cxnLst>
              <a:rect l="l" t="t" r="r" b="b"/>
              <a:pathLst>
                <a:path w="19914" h="224334">
                  <a:moveTo>
                    <a:pt x="0" y="0"/>
                  </a:moveTo>
                  <a:lnTo>
                    <a:pt x="19914" y="0"/>
                  </a:lnTo>
                  <a:lnTo>
                    <a:pt x="19914" y="224335"/>
                  </a:lnTo>
                  <a:lnTo>
                    <a:pt x="0" y="224335"/>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 name="Freeform: Shape 164">
              <a:extLst>
                <a:ext uri="{FF2B5EF4-FFF2-40B4-BE49-F238E27FC236}">
                  <a16:creationId xmlns:a16="http://schemas.microsoft.com/office/drawing/2014/main" id="{67A32DD5-80BA-ABFE-B0A4-1BE3D8C62BC6}"/>
                </a:ext>
              </a:extLst>
            </p:cNvPr>
            <p:cNvSpPr/>
            <p:nvPr/>
          </p:nvSpPr>
          <p:spPr>
            <a:xfrm>
              <a:off x="3722470" y="2539482"/>
              <a:ext cx="38807" cy="332990"/>
            </a:xfrm>
            <a:custGeom>
              <a:avLst/>
              <a:gdLst>
                <a:gd name="connsiteX0" fmla="*/ 0 w 19914"/>
                <a:gd name="connsiteY0" fmla="*/ 0 h 231154"/>
                <a:gd name="connsiteX1" fmla="*/ 19914 w 19914"/>
                <a:gd name="connsiteY1" fmla="*/ 0 h 231154"/>
                <a:gd name="connsiteX2" fmla="*/ 19914 w 19914"/>
                <a:gd name="connsiteY2" fmla="*/ 231155 h 231154"/>
                <a:gd name="connsiteX3" fmla="*/ 0 w 19914"/>
                <a:gd name="connsiteY3" fmla="*/ 231155 h 231154"/>
              </a:gdLst>
              <a:ahLst/>
              <a:cxnLst>
                <a:cxn ang="0">
                  <a:pos x="connsiteX0" y="connsiteY0"/>
                </a:cxn>
                <a:cxn ang="0">
                  <a:pos x="connsiteX1" y="connsiteY1"/>
                </a:cxn>
                <a:cxn ang="0">
                  <a:pos x="connsiteX2" y="connsiteY2"/>
                </a:cxn>
                <a:cxn ang="0">
                  <a:pos x="connsiteX3" y="connsiteY3"/>
                </a:cxn>
              </a:cxnLst>
              <a:rect l="l" t="t" r="r" b="b"/>
              <a:pathLst>
                <a:path w="19914" h="231154">
                  <a:moveTo>
                    <a:pt x="0" y="0"/>
                  </a:moveTo>
                  <a:lnTo>
                    <a:pt x="19914" y="0"/>
                  </a:lnTo>
                  <a:lnTo>
                    <a:pt x="19914" y="231155"/>
                  </a:lnTo>
                  <a:lnTo>
                    <a:pt x="0" y="231155"/>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 name="Freeform: Shape 165">
              <a:extLst>
                <a:ext uri="{FF2B5EF4-FFF2-40B4-BE49-F238E27FC236}">
                  <a16:creationId xmlns:a16="http://schemas.microsoft.com/office/drawing/2014/main" id="{1F705682-5592-D3C0-E6A8-815A81D08B32}"/>
                </a:ext>
              </a:extLst>
            </p:cNvPr>
            <p:cNvSpPr/>
            <p:nvPr/>
          </p:nvSpPr>
          <p:spPr>
            <a:xfrm>
              <a:off x="3870603" y="2539482"/>
              <a:ext cx="38807" cy="377211"/>
            </a:xfrm>
            <a:custGeom>
              <a:avLst/>
              <a:gdLst>
                <a:gd name="connsiteX0" fmla="*/ 0 w 19914"/>
                <a:gd name="connsiteY0" fmla="*/ 0 h 261851"/>
                <a:gd name="connsiteX1" fmla="*/ 19914 w 19914"/>
                <a:gd name="connsiteY1" fmla="*/ 0 h 261851"/>
                <a:gd name="connsiteX2" fmla="*/ 19914 w 19914"/>
                <a:gd name="connsiteY2" fmla="*/ 261851 h 261851"/>
                <a:gd name="connsiteX3" fmla="*/ 0 w 19914"/>
                <a:gd name="connsiteY3" fmla="*/ 261851 h 261851"/>
              </a:gdLst>
              <a:ahLst/>
              <a:cxnLst>
                <a:cxn ang="0">
                  <a:pos x="connsiteX0" y="connsiteY0"/>
                </a:cxn>
                <a:cxn ang="0">
                  <a:pos x="connsiteX1" y="connsiteY1"/>
                </a:cxn>
                <a:cxn ang="0">
                  <a:pos x="connsiteX2" y="connsiteY2"/>
                </a:cxn>
                <a:cxn ang="0">
                  <a:pos x="connsiteX3" y="connsiteY3"/>
                </a:cxn>
              </a:cxnLst>
              <a:rect l="l" t="t" r="r" b="b"/>
              <a:pathLst>
                <a:path w="19914" h="261851">
                  <a:moveTo>
                    <a:pt x="0" y="0"/>
                  </a:moveTo>
                  <a:lnTo>
                    <a:pt x="19914" y="0"/>
                  </a:lnTo>
                  <a:lnTo>
                    <a:pt x="19914" y="261851"/>
                  </a:lnTo>
                  <a:lnTo>
                    <a:pt x="0" y="26185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 name="Freeform: Shape 166">
              <a:extLst>
                <a:ext uri="{FF2B5EF4-FFF2-40B4-BE49-F238E27FC236}">
                  <a16:creationId xmlns:a16="http://schemas.microsoft.com/office/drawing/2014/main" id="{B007611B-D834-1AA9-8CDB-0D281DD51A28}"/>
                </a:ext>
              </a:extLst>
            </p:cNvPr>
            <p:cNvSpPr/>
            <p:nvPr/>
          </p:nvSpPr>
          <p:spPr>
            <a:xfrm>
              <a:off x="3796524" y="2539482"/>
              <a:ext cx="38807" cy="350528"/>
            </a:xfrm>
            <a:custGeom>
              <a:avLst/>
              <a:gdLst>
                <a:gd name="connsiteX0" fmla="*/ 0 w 19914"/>
                <a:gd name="connsiteY0" fmla="*/ 0 h 243328"/>
                <a:gd name="connsiteX1" fmla="*/ 19914 w 19914"/>
                <a:gd name="connsiteY1" fmla="*/ 0 h 243328"/>
                <a:gd name="connsiteX2" fmla="*/ 19914 w 19914"/>
                <a:gd name="connsiteY2" fmla="*/ 243329 h 243328"/>
                <a:gd name="connsiteX3" fmla="*/ 0 w 19914"/>
                <a:gd name="connsiteY3" fmla="*/ 243329 h 243328"/>
              </a:gdLst>
              <a:ahLst/>
              <a:cxnLst>
                <a:cxn ang="0">
                  <a:pos x="connsiteX0" y="connsiteY0"/>
                </a:cxn>
                <a:cxn ang="0">
                  <a:pos x="connsiteX1" y="connsiteY1"/>
                </a:cxn>
                <a:cxn ang="0">
                  <a:pos x="connsiteX2" y="connsiteY2"/>
                </a:cxn>
                <a:cxn ang="0">
                  <a:pos x="connsiteX3" y="connsiteY3"/>
                </a:cxn>
              </a:cxnLst>
              <a:rect l="l" t="t" r="r" b="b"/>
              <a:pathLst>
                <a:path w="19914" h="243328">
                  <a:moveTo>
                    <a:pt x="0" y="0"/>
                  </a:moveTo>
                  <a:lnTo>
                    <a:pt x="19914" y="0"/>
                  </a:lnTo>
                  <a:lnTo>
                    <a:pt x="19914" y="243329"/>
                  </a:lnTo>
                  <a:lnTo>
                    <a:pt x="0" y="243329"/>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 name="Freeform: Shape 167">
              <a:extLst>
                <a:ext uri="{FF2B5EF4-FFF2-40B4-BE49-F238E27FC236}">
                  <a16:creationId xmlns:a16="http://schemas.microsoft.com/office/drawing/2014/main" id="{A35FFC88-C77F-D611-9EB8-567C9672F26C}"/>
                </a:ext>
              </a:extLst>
            </p:cNvPr>
            <p:cNvSpPr/>
            <p:nvPr/>
          </p:nvSpPr>
          <p:spPr>
            <a:xfrm>
              <a:off x="2241144" y="2539482"/>
              <a:ext cx="38807" cy="50867"/>
            </a:xfrm>
            <a:custGeom>
              <a:avLst/>
              <a:gdLst>
                <a:gd name="connsiteX0" fmla="*/ 0 w 19914"/>
                <a:gd name="connsiteY0" fmla="*/ 0 h 35311"/>
                <a:gd name="connsiteX1" fmla="*/ 19914 w 19914"/>
                <a:gd name="connsiteY1" fmla="*/ 0 h 35311"/>
                <a:gd name="connsiteX2" fmla="*/ 19914 w 19914"/>
                <a:gd name="connsiteY2" fmla="*/ 35311 h 35311"/>
                <a:gd name="connsiteX3" fmla="*/ 0 w 19914"/>
                <a:gd name="connsiteY3" fmla="*/ 35311 h 35311"/>
              </a:gdLst>
              <a:ahLst/>
              <a:cxnLst>
                <a:cxn ang="0">
                  <a:pos x="connsiteX0" y="connsiteY0"/>
                </a:cxn>
                <a:cxn ang="0">
                  <a:pos x="connsiteX1" y="connsiteY1"/>
                </a:cxn>
                <a:cxn ang="0">
                  <a:pos x="connsiteX2" y="connsiteY2"/>
                </a:cxn>
                <a:cxn ang="0">
                  <a:pos x="connsiteX3" y="connsiteY3"/>
                </a:cxn>
              </a:cxnLst>
              <a:rect l="l" t="t" r="r" b="b"/>
              <a:pathLst>
                <a:path w="19914" h="35311">
                  <a:moveTo>
                    <a:pt x="0" y="0"/>
                  </a:moveTo>
                  <a:lnTo>
                    <a:pt x="19914" y="0"/>
                  </a:lnTo>
                  <a:lnTo>
                    <a:pt x="19914" y="35311"/>
                  </a:lnTo>
                  <a:lnTo>
                    <a:pt x="0" y="3531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 name="Freeform: Shape 168">
              <a:extLst>
                <a:ext uri="{FF2B5EF4-FFF2-40B4-BE49-F238E27FC236}">
                  <a16:creationId xmlns:a16="http://schemas.microsoft.com/office/drawing/2014/main" id="{054BC690-FF1D-312A-EC4C-80198697F09F}"/>
                </a:ext>
              </a:extLst>
            </p:cNvPr>
            <p:cNvSpPr/>
            <p:nvPr/>
          </p:nvSpPr>
          <p:spPr>
            <a:xfrm>
              <a:off x="2315198" y="2539482"/>
              <a:ext cx="38807" cy="62088"/>
            </a:xfrm>
            <a:custGeom>
              <a:avLst/>
              <a:gdLst>
                <a:gd name="connsiteX0" fmla="*/ 0 w 19914"/>
                <a:gd name="connsiteY0" fmla="*/ 0 h 43100"/>
                <a:gd name="connsiteX1" fmla="*/ 19914 w 19914"/>
                <a:gd name="connsiteY1" fmla="*/ 0 h 43100"/>
                <a:gd name="connsiteX2" fmla="*/ 19914 w 19914"/>
                <a:gd name="connsiteY2" fmla="*/ 43100 h 43100"/>
                <a:gd name="connsiteX3" fmla="*/ 0 w 19914"/>
                <a:gd name="connsiteY3" fmla="*/ 43100 h 43100"/>
              </a:gdLst>
              <a:ahLst/>
              <a:cxnLst>
                <a:cxn ang="0">
                  <a:pos x="connsiteX0" y="connsiteY0"/>
                </a:cxn>
                <a:cxn ang="0">
                  <a:pos x="connsiteX1" y="connsiteY1"/>
                </a:cxn>
                <a:cxn ang="0">
                  <a:pos x="connsiteX2" y="connsiteY2"/>
                </a:cxn>
                <a:cxn ang="0">
                  <a:pos x="connsiteX3" y="connsiteY3"/>
                </a:cxn>
              </a:cxnLst>
              <a:rect l="l" t="t" r="r" b="b"/>
              <a:pathLst>
                <a:path w="19914" h="43100">
                  <a:moveTo>
                    <a:pt x="0" y="0"/>
                  </a:moveTo>
                  <a:lnTo>
                    <a:pt x="19914" y="0"/>
                  </a:lnTo>
                  <a:lnTo>
                    <a:pt x="19914" y="43100"/>
                  </a:lnTo>
                  <a:lnTo>
                    <a:pt x="0" y="43100"/>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 name="Freeform: Shape 169">
              <a:extLst>
                <a:ext uri="{FF2B5EF4-FFF2-40B4-BE49-F238E27FC236}">
                  <a16:creationId xmlns:a16="http://schemas.microsoft.com/office/drawing/2014/main" id="{58454406-837B-2DFC-F2A7-38D1B09890A7}"/>
                </a:ext>
              </a:extLst>
            </p:cNvPr>
            <p:cNvSpPr/>
            <p:nvPr/>
          </p:nvSpPr>
          <p:spPr>
            <a:xfrm>
              <a:off x="2389277" y="2539482"/>
              <a:ext cx="38807" cy="69121"/>
            </a:xfrm>
            <a:custGeom>
              <a:avLst/>
              <a:gdLst>
                <a:gd name="connsiteX0" fmla="*/ 0 w 19914"/>
                <a:gd name="connsiteY0" fmla="*/ 0 h 47982"/>
                <a:gd name="connsiteX1" fmla="*/ 19914 w 19914"/>
                <a:gd name="connsiteY1" fmla="*/ 0 h 47982"/>
                <a:gd name="connsiteX2" fmla="*/ 19914 w 19914"/>
                <a:gd name="connsiteY2" fmla="*/ 47983 h 47982"/>
                <a:gd name="connsiteX3" fmla="*/ 0 w 19914"/>
                <a:gd name="connsiteY3" fmla="*/ 47983 h 47982"/>
              </a:gdLst>
              <a:ahLst/>
              <a:cxnLst>
                <a:cxn ang="0">
                  <a:pos x="connsiteX0" y="connsiteY0"/>
                </a:cxn>
                <a:cxn ang="0">
                  <a:pos x="connsiteX1" y="connsiteY1"/>
                </a:cxn>
                <a:cxn ang="0">
                  <a:pos x="connsiteX2" y="connsiteY2"/>
                </a:cxn>
                <a:cxn ang="0">
                  <a:pos x="connsiteX3" y="connsiteY3"/>
                </a:cxn>
              </a:cxnLst>
              <a:rect l="l" t="t" r="r" b="b"/>
              <a:pathLst>
                <a:path w="19914" h="47982">
                  <a:moveTo>
                    <a:pt x="0" y="0"/>
                  </a:moveTo>
                  <a:lnTo>
                    <a:pt x="19914" y="0"/>
                  </a:lnTo>
                  <a:lnTo>
                    <a:pt x="19914" y="47983"/>
                  </a:lnTo>
                  <a:lnTo>
                    <a:pt x="0" y="47983"/>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 name="Freeform: Shape 170">
              <a:extLst>
                <a:ext uri="{FF2B5EF4-FFF2-40B4-BE49-F238E27FC236}">
                  <a16:creationId xmlns:a16="http://schemas.microsoft.com/office/drawing/2014/main" id="{93D55BC1-F8E3-C194-96F1-1DD4ED43E09D}"/>
                </a:ext>
              </a:extLst>
            </p:cNvPr>
            <p:cNvSpPr/>
            <p:nvPr/>
          </p:nvSpPr>
          <p:spPr>
            <a:xfrm>
              <a:off x="2463331" y="2539482"/>
              <a:ext cx="38807" cy="74722"/>
            </a:xfrm>
            <a:custGeom>
              <a:avLst/>
              <a:gdLst>
                <a:gd name="connsiteX0" fmla="*/ 0 w 19914"/>
                <a:gd name="connsiteY0" fmla="*/ 0 h 51870"/>
                <a:gd name="connsiteX1" fmla="*/ 19914 w 19914"/>
                <a:gd name="connsiteY1" fmla="*/ 0 h 51870"/>
                <a:gd name="connsiteX2" fmla="*/ 19914 w 19914"/>
                <a:gd name="connsiteY2" fmla="*/ 51871 h 51870"/>
                <a:gd name="connsiteX3" fmla="*/ 0 w 19914"/>
                <a:gd name="connsiteY3" fmla="*/ 51871 h 51870"/>
              </a:gdLst>
              <a:ahLst/>
              <a:cxnLst>
                <a:cxn ang="0">
                  <a:pos x="connsiteX0" y="connsiteY0"/>
                </a:cxn>
                <a:cxn ang="0">
                  <a:pos x="connsiteX1" y="connsiteY1"/>
                </a:cxn>
                <a:cxn ang="0">
                  <a:pos x="connsiteX2" y="connsiteY2"/>
                </a:cxn>
                <a:cxn ang="0">
                  <a:pos x="connsiteX3" y="connsiteY3"/>
                </a:cxn>
              </a:cxnLst>
              <a:rect l="l" t="t" r="r" b="b"/>
              <a:pathLst>
                <a:path w="19914" h="51870">
                  <a:moveTo>
                    <a:pt x="0" y="0"/>
                  </a:moveTo>
                  <a:lnTo>
                    <a:pt x="19914" y="0"/>
                  </a:lnTo>
                  <a:lnTo>
                    <a:pt x="19914" y="51871"/>
                  </a:lnTo>
                  <a:lnTo>
                    <a:pt x="0" y="51871"/>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2" name="Freeform: Shape 171">
              <a:extLst>
                <a:ext uri="{FF2B5EF4-FFF2-40B4-BE49-F238E27FC236}">
                  <a16:creationId xmlns:a16="http://schemas.microsoft.com/office/drawing/2014/main" id="{F71732FD-9C70-998E-AFD5-DE39363975AA}"/>
                </a:ext>
              </a:extLst>
            </p:cNvPr>
            <p:cNvSpPr/>
            <p:nvPr/>
          </p:nvSpPr>
          <p:spPr>
            <a:xfrm>
              <a:off x="2537410" y="2539482"/>
              <a:ext cx="38807" cy="85262"/>
            </a:xfrm>
            <a:custGeom>
              <a:avLst/>
              <a:gdLst>
                <a:gd name="connsiteX0" fmla="*/ 0 w 19914"/>
                <a:gd name="connsiteY0" fmla="*/ 0 h 59187"/>
                <a:gd name="connsiteX1" fmla="*/ 19914 w 19914"/>
                <a:gd name="connsiteY1" fmla="*/ 0 h 59187"/>
                <a:gd name="connsiteX2" fmla="*/ 19914 w 19914"/>
                <a:gd name="connsiteY2" fmla="*/ 59188 h 59187"/>
                <a:gd name="connsiteX3" fmla="*/ 0 w 19914"/>
                <a:gd name="connsiteY3" fmla="*/ 59188 h 59187"/>
              </a:gdLst>
              <a:ahLst/>
              <a:cxnLst>
                <a:cxn ang="0">
                  <a:pos x="connsiteX0" y="connsiteY0"/>
                </a:cxn>
                <a:cxn ang="0">
                  <a:pos x="connsiteX1" y="connsiteY1"/>
                </a:cxn>
                <a:cxn ang="0">
                  <a:pos x="connsiteX2" y="connsiteY2"/>
                </a:cxn>
                <a:cxn ang="0">
                  <a:pos x="connsiteX3" y="connsiteY3"/>
                </a:cxn>
              </a:cxnLst>
              <a:rect l="l" t="t" r="r" b="b"/>
              <a:pathLst>
                <a:path w="19914" h="59187">
                  <a:moveTo>
                    <a:pt x="0" y="0"/>
                  </a:moveTo>
                  <a:lnTo>
                    <a:pt x="19914" y="0"/>
                  </a:lnTo>
                  <a:lnTo>
                    <a:pt x="19914" y="59188"/>
                  </a:lnTo>
                  <a:lnTo>
                    <a:pt x="0" y="5918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3" name="Freeform: Shape 172">
              <a:extLst>
                <a:ext uri="{FF2B5EF4-FFF2-40B4-BE49-F238E27FC236}">
                  <a16:creationId xmlns:a16="http://schemas.microsoft.com/office/drawing/2014/main" id="{C69F7619-3FEA-2D43-3BBF-8FE39BFC8D8D}"/>
                </a:ext>
              </a:extLst>
            </p:cNvPr>
            <p:cNvSpPr/>
            <p:nvPr/>
          </p:nvSpPr>
          <p:spPr>
            <a:xfrm>
              <a:off x="2611464" y="2539482"/>
              <a:ext cx="38807" cy="99293"/>
            </a:xfrm>
            <a:custGeom>
              <a:avLst/>
              <a:gdLst>
                <a:gd name="connsiteX0" fmla="*/ 0 w 19914"/>
                <a:gd name="connsiteY0" fmla="*/ 0 h 68927"/>
                <a:gd name="connsiteX1" fmla="*/ 19914 w 19914"/>
                <a:gd name="connsiteY1" fmla="*/ 0 h 68927"/>
                <a:gd name="connsiteX2" fmla="*/ 19914 w 19914"/>
                <a:gd name="connsiteY2" fmla="*/ 68927 h 68927"/>
                <a:gd name="connsiteX3" fmla="*/ 0 w 19914"/>
                <a:gd name="connsiteY3" fmla="*/ 68927 h 68927"/>
              </a:gdLst>
              <a:ahLst/>
              <a:cxnLst>
                <a:cxn ang="0">
                  <a:pos x="connsiteX0" y="connsiteY0"/>
                </a:cxn>
                <a:cxn ang="0">
                  <a:pos x="connsiteX1" y="connsiteY1"/>
                </a:cxn>
                <a:cxn ang="0">
                  <a:pos x="connsiteX2" y="connsiteY2"/>
                </a:cxn>
                <a:cxn ang="0">
                  <a:pos x="connsiteX3" y="connsiteY3"/>
                </a:cxn>
              </a:cxnLst>
              <a:rect l="l" t="t" r="r" b="b"/>
              <a:pathLst>
                <a:path w="19914" h="68927">
                  <a:moveTo>
                    <a:pt x="0" y="0"/>
                  </a:moveTo>
                  <a:lnTo>
                    <a:pt x="19914" y="0"/>
                  </a:lnTo>
                  <a:lnTo>
                    <a:pt x="19914" y="68927"/>
                  </a:lnTo>
                  <a:lnTo>
                    <a:pt x="0" y="6892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4" name="Freeform: Shape 173">
              <a:extLst>
                <a:ext uri="{FF2B5EF4-FFF2-40B4-BE49-F238E27FC236}">
                  <a16:creationId xmlns:a16="http://schemas.microsoft.com/office/drawing/2014/main" id="{BBD1AE24-DF20-8F73-3A58-02957F41D57A}"/>
                </a:ext>
              </a:extLst>
            </p:cNvPr>
            <p:cNvSpPr/>
            <p:nvPr/>
          </p:nvSpPr>
          <p:spPr>
            <a:xfrm>
              <a:off x="2685541" y="2539482"/>
              <a:ext cx="38807" cy="102800"/>
            </a:xfrm>
            <a:custGeom>
              <a:avLst/>
              <a:gdLst>
                <a:gd name="connsiteX0" fmla="*/ 0 w 19914"/>
                <a:gd name="connsiteY0" fmla="*/ 0 h 71361"/>
                <a:gd name="connsiteX1" fmla="*/ 19914 w 19914"/>
                <a:gd name="connsiteY1" fmla="*/ 0 h 71361"/>
                <a:gd name="connsiteX2" fmla="*/ 19914 w 19914"/>
                <a:gd name="connsiteY2" fmla="*/ 71362 h 71361"/>
                <a:gd name="connsiteX3" fmla="*/ 0 w 19914"/>
                <a:gd name="connsiteY3" fmla="*/ 71362 h 71361"/>
              </a:gdLst>
              <a:ahLst/>
              <a:cxnLst>
                <a:cxn ang="0">
                  <a:pos x="connsiteX0" y="connsiteY0"/>
                </a:cxn>
                <a:cxn ang="0">
                  <a:pos x="connsiteX1" y="connsiteY1"/>
                </a:cxn>
                <a:cxn ang="0">
                  <a:pos x="connsiteX2" y="connsiteY2"/>
                </a:cxn>
                <a:cxn ang="0">
                  <a:pos x="connsiteX3" y="connsiteY3"/>
                </a:cxn>
              </a:cxnLst>
              <a:rect l="l" t="t" r="r" b="b"/>
              <a:pathLst>
                <a:path w="19914" h="71361">
                  <a:moveTo>
                    <a:pt x="0" y="0"/>
                  </a:moveTo>
                  <a:lnTo>
                    <a:pt x="19914" y="0"/>
                  </a:lnTo>
                  <a:lnTo>
                    <a:pt x="19914" y="71362"/>
                  </a:lnTo>
                  <a:lnTo>
                    <a:pt x="0" y="7136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5" name="Freeform: Shape 174">
              <a:extLst>
                <a:ext uri="{FF2B5EF4-FFF2-40B4-BE49-F238E27FC236}">
                  <a16:creationId xmlns:a16="http://schemas.microsoft.com/office/drawing/2014/main" id="{AF8E7E66-4968-349B-86EC-127EC16667B0}"/>
                </a:ext>
              </a:extLst>
            </p:cNvPr>
            <p:cNvSpPr/>
            <p:nvPr/>
          </p:nvSpPr>
          <p:spPr>
            <a:xfrm>
              <a:off x="2759595" y="2539482"/>
              <a:ext cx="38807" cy="109118"/>
            </a:xfrm>
            <a:custGeom>
              <a:avLst/>
              <a:gdLst>
                <a:gd name="connsiteX0" fmla="*/ 0 w 19914"/>
                <a:gd name="connsiteY0" fmla="*/ 0 h 75747"/>
                <a:gd name="connsiteX1" fmla="*/ 19914 w 19914"/>
                <a:gd name="connsiteY1" fmla="*/ 0 h 75747"/>
                <a:gd name="connsiteX2" fmla="*/ 19914 w 19914"/>
                <a:gd name="connsiteY2" fmla="*/ 75747 h 75747"/>
                <a:gd name="connsiteX3" fmla="*/ 0 w 19914"/>
                <a:gd name="connsiteY3" fmla="*/ 75747 h 75747"/>
              </a:gdLst>
              <a:ahLst/>
              <a:cxnLst>
                <a:cxn ang="0">
                  <a:pos x="connsiteX0" y="connsiteY0"/>
                </a:cxn>
                <a:cxn ang="0">
                  <a:pos x="connsiteX1" y="connsiteY1"/>
                </a:cxn>
                <a:cxn ang="0">
                  <a:pos x="connsiteX2" y="connsiteY2"/>
                </a:cxn>
                <a:cxn ang="0">
                  <a:pos x="connsiteX3" y="connsiteY3"/>
                </a:cxn>
              </a:cxnLst>
              <a:rect l="l" t="t" r="r" b="b"/>
              <a:pathLst>
                <a:path w="19914" h="75747">
                  <a:moveTo>
                    <a:pt x="0" y="0"/>
                  </a:moveTo>
                  <a:lnTo>
                    <a:pt x="19914" y="0"/>
                  </a:lnTo>
                  <a:lnTo>
                    <a:pt x="19914" y="75747"/>
                  </a:lnTo>
                  <a:lnTo>
                    <a:pt x="0" y="7574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6" name="Freeform: Shape 175">
              <a:extLst>
                <a:ext uri="{FF2B5EF4-FFF2-40B4-BE49-F238E27FC236}">
                  <a16:creationId xmlns:a16="http://schemas.microsoft.com/office/drawing/2014/main" id="{B4734A8E-959C-4A9F-DF8C-E8079249B75B}"/>
                </a:ext>
              </a:extLst>
            </p:cNvPr>
            <p:cNvSpPr/>
            <p:nvPr/>
          </p:nvSpPr>
          <p:spPr>
            <a:xfrm>
              <a:off x="2907728" y="2539482"/>
              <a:ext cx="38807" cy="135084"/>
            </a:xfrm>
            <a:custGeom>
              <a:avLst/>
              <a:gdLst>
                <a:gd name="connsiteX0" fmla="*/ 0 w 19914"/>
                <a:gd name="connsiteY0" fmla="*/ 0 h 93772"/>
                <a:gd name="connsiteX1" fmla="*/ 19914 w 19914"/>
                <a:gd name="connsiteY1" fmla="*/ 0 h 93772"/>
                <a:gd name="connsiteX2" fmla="*/ 19914 w 19914"/>
                <a:gd name="connsiteY2" fmla="*/ 93772 h 93772"/>
                <a:gd name="connsiteX3" fmla="*/ 0 w 19914"/>
                <a:gd name="connsiteY3" fmla="*/ 93772 h 93772"/>
              </a:gdLst>
              <a:ahLst/>
              <a:cxnLst>
                <a:cxn ang="0">
                  <a:pos x="connsiteX0" y="connsiteY0"/>
                </a:cxn>
                <a:cxn ang="0">
                  <a:pos x="connsiteX1" y="connsiteY1"/>
                </a:cxn>
                <a:cxn ang="0">
                  <a:pos x="connsiteX2" y="connsiteY2"/>
                </a:cxn>
                <a:cxn ang="0">
                  <a:pos x="connsiteX3" y="connsiteY3"/>
                </a:cxn>
              </a:cxnLst>
              <a:rect l="l" t="t" r="r" b="b"/>
              <a:pathLst>
                <a:path w="19914" h="93772">
                  <a:moveTo>
                    <a:pt x="0" y="0"/>
                  </a:moveTo>
                  <a:lnTo>
                    <a:pt x="19914" y="0"/>
                  </a:lnTo>
                  <a:lnTo>
                    <a:pt x="19914" y="93772"/>
                  </a:lnTo>
                  <a:lnTo>
                    <a:pt x="0" y="9377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7" name="Freeform: Shape 176">
              <a:extLst>
                <a:ext uri="{FF2B5EF4-FFF2-40B4-BE49-F238E27FC236}">
                  <a16:creationId xmlns:a16="http://schemas.microsoft.com/office/drawing/2014/main" id="{DAF8AEB0-0192-5F65-E915-FA9DAF988172}"/>
                </a:ext>
              </a:extLst>
            </p:cNvPr>
            <p:cNvSpPr/>
            <p:nvPr/>
          </p:nvSpPr>
          <p:spPr>
            <a:xfrm>
              <a:off x="2833674" y="2539482"/>
              <a:ext cx="38807" cy="122449"/>
            </a:xfrm>
            <a:custGeom>
              <a:avLst/>
              <a:gdLst>
                <a:gd name="connsiteX0" fmla="*/ 0 w 19914"/>
                <a:gd name="connsiteY0" fmla="*/ 0 h 85001"/>
                <a:gd name="connsiteX1" fmla="*/ 19914 w 19914"/>
                <a:gd name="connsiteY1" fmla="*/ 0 h 85001"/>
                <a:gd name="connsiteX2" fmla="*/ 19914 w 19914"/>
                <a:gd name="connsiteY2" fmla="*/ 85002 h 85001"/>
                <a:gd name="connsiteX3" fmla="*/ 0 w 19914"/>
                <a:gd name="connsiteY3" fmla="*/ 85002 h 85001"/>
              </a:gdLst>
              <a:ahLst/>
              <a:cxnLst>
                <a:cxn ang="0">
                  <a:pos x="connsiteX0" y="connsiteY0"/>
                </a:cxn>
                <a:cxn ang="0">
                  <a:pos x="connsiteX1" y="connsiteY1"/>
                </a:cxn>
                <a:cxn ang="0">
                  <a:pos x="connsiteX2" y="connsiteY2"/>
                </a:cxn>
                <a:cxn ang="0">
                  <a:pos x="connsiteX3" y="connsiteY3"/>
                </a:cxn>
              </a:cxnLst>
              <a:rect l="l" t="t" r="r" b="b"/>
              <a:pathLst>
                <a:path w="19914" h="85001">
                  <a:moveTo>
                    <a:pt x="0" y="0"/>
                  </a:moveTo>
                  <a:lnTo>
                    <a:pt x="19914" y="0"/>
                  </a:lnTo>
                  <a:lnTo>
                    <a:pt x="19914" y="85002"/>
                  </a:lnTo>
                  <a:lnTo>
                    <a:pt x="0" y="85002"/>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8" name="Freeform: Shape 177">
              <a:extLst>
                <a:ext uri="{FF2B5EF4-FFF2-40B4-BE49-F238E27FC236}">
                  <a16:creationId xmlns:a16="http://schemas.microsoft.com/office/drawing/2014/main" id="{A1B5624F-D6F5-37BF-1267-EB6AD01D7E1F}"/>
                </a:ext>
              </a:extLst>
            </p:cNvPr>
            <p:cNvSpPr/>
            <p:nvPr/>
          </p:nvSpPr>
          <p:spPr>
            <a:xfrm>
              <a:off x="2981807" y="2539482"/>
              <a:ext cx="38807" cy="156845"/>
            </a:xfrm>
            <a:custGeom>
              <a:avLst/>
              <a:gdLst>
                <a:gd name="connsiteX0" fmla="*/ 0 w 19914"/>
                <a:gd name="connsiteY0" fmla="*/ 0 h 108878"/>
                <a:gd name="connsiteX1" fmla="*/ 19914 w 19914"/>
                <a:gd name="connsiteY1" fmla="*/ 0 h 108878"/>
                <a:gd name="connsiteX2" fmla="*/ 19914 w 19914"/>
                <a:gd name="connsiteY2" fmla="*/ 108878 h 108878"/>
                <a:gd name="connsiteX3" fmla="*/ 0 w 19914"/>
                <a:gd name="connsiteY3" fmla="*/ 108878 h 108878"/>
              </a:gdLst>
              <a:ahLst/>
              <a:cxnLst>
                <a:cxn ang="0">
                  <a:pos x="connsiteX0" y="connsiteY0"/>
                </a:cxn>
                <a:cxn ang="0">
                  <a:pos x="connsiteX1" y="connsiteY1"/>
                </a:cxn>
                <a:cxn ang="0">
                  <a:pos x="connsiteX2" y="connsiteY2"/>
                </a:cxn>
                <a:cxn ang="0">
                  <a:pos x="connsiteX3" y="connsiteY3"/>
                </a:cxn>
              </a:cxnLst>
              <a:rect l="l" t="t" r="r" b="b"/>
              <a:pathLst>
                <a:path w="19914" h="108878">
                  <a:moveTo>
                    <a:pt x="0" y="0"/>
                  </a:moveTo>
                  <a:lnTo>
                    <a:pt x="19914" y="0"/>
                  </a:lnTo>
                  <a:lnTo>
                    <a:pt x="19914" y="108878"/>
                  </a:lnTo>
                  <a:lnTo>
                    <a:pt x="0" y="108878"/>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9" name="Freeform: Shape 178">
              <a:extLst>
                <a:ext uri="{FF2B5EF4-FFF2-40B4-BE49-F238E27FC236}">
                  <a16:creationId xmlns:a16="http://schemas.microsoft.com/office/drawing/2014/main" id="{210327D8-62A0-F0CF-6851-1D435045C7B0}"/>
                </a:ext>
              </a:extLst>
            </p:cNvPr>
            <p:cNvSpPr/>
            <p:nvPr/>
          </p:nvSpPr>
          <p:spPr>
            <a:xfrm>
              <a:off x="3055861" y="2539482"/>
              <a:ext cx="38807" cy="234028"/>
            </a:xfrm>
            <a:custGeom>
              <a:avLst/>
              <a:gdLst>
                <a:gd name="connsiteX0" fmla="*/ 0 w 19914"/>
                <a:gd name="connsiteY0" fmla="*/ 0 h 162457"/>
                <a:gd name="connsiteX1" fmla="*/ 19914 w 19914"/>
                <a:gd name="connsiteY1" fmla="*/ 0 h 162457"/>
                <a:gd name="connsiteX2" fmla="*/ 19914 w 19914"/>
                <a:gd name="connsiteY2" fmla="*/ 162457 h 162457"/>
                <a:gd name="connsiteX3" fmla="*/ 0 w 19914"/>
                <a:gd name="connsiteY3" fmla="*/ 162457 h 162457"/>
              </a:gdLst>
              <a:ahLst/>
              <a:cxnLst>
                <a:cxn ang="0">
                  <a:pos x="connsiteX0" y="connsiteY0"/>
                </a:cxn>
                <a:cxn ang="0">
                  <a:pos x="connsiteX1" y="connsiteY1"/>
                </a:cxn>
                <a:cxn ang="0">
                  <a:pos x="connsiteX2" y="connsiteY2"/>
                </a:cxn>
                <a:cxn ang="0">
                  <a:pos x="connsiteX3" y="connsiteY3"/>
                </a:cxn>
              </a:cxnLst>
              <a:rect l="l" t="t" r="r" b="b"/>
              <a:pathLst>
                <a:path w="19914" h="162457">
                  <a:moveTo>
                    <a:pt x="0" y="0"/>
                  </a:moveTo>
                  <a:lnTo>
                    <a:pt x="19914" y="0"/>
                  </a:lnTo>
                  <a:lnTo>
                    <a:pt x="19914" y="162457"/>
                  </a:lnTo>
                  <a:lnTo>
                    <a:pt x="0" y="162457"/>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0" name="Freeform: Shape 179">
              <a:extLst>
                <a:ext uri="{FF2B5EF4-FFF2-40B4-BE49-F238E27FC236}">
                  <a16:creationId xmlns:a16="http://schemas.microsoft.com/office/drawing/2014/main" id="{D4A39D00-FA1D-64EB-D287-D2F9819A48D4}"/>
                </a:ext>
              </a:extLst>
            </p:cNvPr>
            <p:cNvSpPr/>
            <p:nvPr/>
          </p:nvSpPr>
          <p:spPr>
            <a:xfrm>
              <a:off x="3129940" y="2539482"/>
              <a:ext cx="38807" cy="244569"/>
            </a:xfrm>
            <a:custGeom>
              <a:avLst/>
              <a:gdLst>
                <a:gd name="connsiteX0" fmla="*/ 0 w 19914"/>
                <a:gd name="connsiteY0" fmla="*/ 0 h 169774"/>
                <a:gd name="connsiteX1" fmla="*/ 19914 w 19914"/>
                <a:gd name="connsiteY1" fmla="*/ 0 h 169774"/>
                <a:gd name="connsiteX2" fmla="*/ 19914 w 19914"/>
                <a:gd name="connsiteY2" fmla="*/ 169774 h 169774"/>
                <a:gd name="connsiteX3" fmla="*/ 0 w 19914"/>
                <a:gd name="connsiteY3" fmla="*/ 169774 h 169774"/>
              </a:gdLst>
              <a:ahLst/>
              <a:cxnLst>
                <a:cxn ang="0">
                  <a:pos x="connsiteX0" y="connsiteY0"/>
                </a:cxn>
                <a:cxn ang="0">
                  <a:pos x="connsiteX1" y="connsiteY1"/>
                </a:cxn>
                <a:cxn ang="0">
                  <a:pos x="connsiteX2" y="connsiteY2"/>
                </a:cxn>
                <a:cxn ang="0">
                  <a:pos x="connsiteX3" y="connsiteY3"/>
                </a:cxn>
              </a:cxnLst>
              <a:rect l="l" t="t" r="r" b="b"/>
              <a:pathLst>
                <a:path w="19914" h="169774">
                  <a:moveTo>
                    <a:pt x="0" y="0"/>
                  </a:moveTo>
                  <a:lnTo>
                    <a:pt x="19914" y="0"/>
                  </a:lnTo>
                  <a:lnTo>
                    <a:pt x="19914" y="169774"/>
                  </a:lnTo>
                  <a:lnTo>
                    <a:pt x="0" y="169774"/>
                  </a:lnTo>
                  <a:close/>
                </a:path>
              </a:pathLst>
            </a:custGeom>
            <a:solidFill>
              <a:srgbClr val="27377D"/>
            </a:solidFill>
            <a:ln w="12692"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grpSp>
      <p:grpSp>
        <p:nvGrpSpPr>
          <p:cNvPr id="193" name="Group 192">
            <a:extLst>
              <a:ext uri="{FF2B5EF4-FFF2-40B4-BE49-F238E27FC236}">
                <a16:creationId xmlns:a16="http://schemas.microsoft.com/office/drawing/2014/main" id="{DEB7BA32-3FDD-D193-981F-8CD25F1BA3B3}"/>
              </a:ext>
            </a:extLst>
          </p:cNvPr>
          <p:cNvGrpSpPr/>
          <p:nvPr/>
        </p:nvGrpSpPr>
        <p:grpSpPr>
          <a:xfrm>
            <a:off x="1502259" y="2192053"/>
            <a:ext cx="410547" cy="39313"/>
            <a:chOff x="1502259" y="2215613"/>
            <a:chExt cx="410546" cy="43132"/>
          </a:xfrm>
        </p:grpSpPr>
        <p:sp>
          <p:nvSpPr>
            <p:cNvPr id="187" name="Freeform: Shape 186">
              <a:extLst>
                <a:ext uri="{FF2B5EF4-FFF2-40B4-BE49-F238E27FC236}">
                  <a16:creationId xmlns:a16="http://schemas.microsoft.com/office/drawing/2014/main" id="{7088A41C-6C38-D91F-A412-DB3BD05A6599}"/>
                </a:ext>
              </a:extLst>
            </p:cNvPr>
            <p:cNvSpPr/>
            <p:nvPr/>
          </p:nvSpPr>
          <p:spPr>
            <a:xfrm>
              <a:off x="1502259" y="2215613"/>
              <a:ext cx="41433" cy="43132"/>
            </a:xfrm>
            <a:custGeom>
              <a:avLst/>
              <a:gdLst>
                <a:gd name="connsiteX0" fmla="*/ 16896 w 41433"/>
                <a:gd name="connsiteY0" fmla="*/ 0 h 43132"/>
                <a:gd name="connsiteX1" fmla="*/ 24128 w 41433"/>
                <a:gd name="connsiteY1" fmla="*/ 0 h 43132"/>
                <a:gd name="connsiteX2" fmla="*/ 24128 w 41433"/>
                <a:gd name="connsiteY2" fmla="*/ 17345 h 43132"/>
                <a:gd name="connsiteX3" fmla="*/ 38727 w 41433"/>
                <a:gd name="connsiteY3" fmla="*/ 11205 h 43132"/>
                <a:gd name="connsiteX4" fmla="*/ 41433 w 41433"/>
                <a:gd name="connsiteY4" fmla="*/ 18573 h 43132"/>
                <a:gd name="connsiteX5" fmla="*/ 26584 w 41433"/>
                <a:gd name="connsiteY5" fmla="*/ 24406 h 43132"/>
                <a:gd name="connsiteX6" fmla="*/ 35589 w 41433"/>
                <a:gd name="connsiteY6" fmla="*/ 38374 h 43132"/>
                <a:gd name="connsiteX7" fmla="*/ 30017 w 41433"/>
                <a:gd name="connsiteY7" fmla="*/ 43133 h 43132"/>
                <a:gd name="connsiteX8" fmla="*/ 20603 w 41433"/>
                <a:gd name="connsiteY8" fmla="*/ 28397 h 43132"/>
                <a:gd name="connsiteX9" fmla="*/ 11734 w 41433"/>
                <a:gd name="connsiteY9" fmla="*/ 43133 h 43132"/>
                <a:gd name="connsiteX10" fmla="*/ 5571 w 41433"/>
                <a:gd name="connsiteY10" fmla="*/ 38374 h 43132"/>
                <a:gd name="connsiteX11" fmla="*/ 14463 w 41433"/>
                <a:gd name="connsiteY11" fmla="*/ 24406 h 43132"/>
                <a:gd name="connsiteX12" fmla="*/ 0 w 41433"/>
                <a:gd name="connsiteY12" fmla="*/ 18573 h 43132"/>
                <a:gd name="connsiteX13" fmla="*/ 2433 w 41433"/>
                <a:gd name="connsiteY13" fmla="*/ 11205 h 43132"/>
                <a:gd name="connsiteX14" fmla="*/ 16896 w 41433"/>
                <a:gd name="connsiteY14" fmla="*/ 17345 h 43132"/>
                <a:gd name="connsiteX15" fmla="*/ 16896 w 41433"/>
                <a:gd name="connsiteY15" fmla="*/ 0 h 43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433" h="43132">
                  <a:moveTo>
                    <a:pt x="16896" y="0"/>
                  </a:moveTo>
                  <a:lnTo>
                    <a:pt x="24128" y="0"/>
                  </a:lnTo>
                  <a:lnTo>
                    <a:pt x="24128" y="17345"/>
                  </a:lnTo>
                  <a:lnTo>
                    <a:pt x="38727" y="11205"/>
                  </a:lnTo>
                  <a:lnTo>
                    <a:pt x="41433" y="18573"/>
                  </a:lnTo>
                  <a:lnTo>
                    <a:pt x="26584" y="24406"/>
                  </a:lnTo>
                  <a:lnTo>
                    <a:pt x="35589" y="38374"/>
                  </a:lnTo>
                  <a:lnTo>
                    <a:pt x="30017" y="43133"/>
                  </a:lnTo>
                  <a:lnTo>
                    <a:pt x="20603" y="28397"/>
                  </a:lnTo>
                  <a:lnTo>
                    <a:pt x="11734" y="43133"/>
                  </a:lnTo>
                  <a:lnTo>
                    <a:pt x="5571" y="38374"/>
                  </a:lnTo>
                  <a:lnTo>
                    <a:pt x="14463" y="24406"/>
                  </a:lnTo>
                  <a:lnTo>
                    <a:pt x="0" y="18573"/>
                  </a:lnTo>
                  <a:lnTo>
                    <a:pt x="2433" y="11205"/>
                  </a:lnTo>
                  <a:lnTo>
                    <a:pt x="16896" y="17345"/>
                  </a:lnTo>
                  <a:lnTo>
                    <a:pt x="16896" y="0"/>
                  </a:lnTo>
                  <a:close/>
                </a:path>
              </a:pathLst>
            </a:custGeom>
            <a:solidFill>
              <a:schemeClr val="tx1"/>
            </a:solidFill>
            <a:ln w="22225"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 name="Freeform: Shape 187">
              <a:extLst>
                <a:ext uri="{FF2B5EF4-FFF2-40B4-BE49-F238E27FC236}">
                  <a16:creationId xmlns:a16="http://schemas.microsoft.com/office/drawing/2014/main" id="{099C5EA0-E45B-1511-08D5-24238E7236B3}"/>
                </a:ext>
              </a:extLst>
            </p:cNvPr>
            <p:cNvSpPr/>
            <p:nvPr/>
          </p:nvSpPr>
          <p:spPr>
            <a:xfrm>
              <a:off x="1576073" y="2215613"/>
              <a:ext cx="41433" cy="43132"/>
            </a:xfrm>
            <a:custGeom>
              <a:avLst/>
              <a:gdLst>
                <a:gd name="connsiteX0" fmla="*/ 16896 w 41433"/>
                <a:gd name="connsiteY0" fmla="*/ 0 h 43132"/>
                <a:gd name="connsiteX1" fmla="*/ 24128 w 41433"/>
                <a:gd name="connsiteY1" fmla="*/ 0 h 43132"/>
                <a:gd name="connsiteX2" fmla="*/ 24128 w 41433"/>
                <a:gd name="connsiteY2" fmla="*/ 17345 h 43132"/>
                <a:gd name="connsiteX3" fmla="*/ 38727 w 41433"/>
                <a:gd name="connsiteY3" fmla="*/ 11205 h 43132"/>
                <a:gd name="connsiteX4" fmla="*/ 41433 w 41433"/>
                <a:gd name="connsiteY4" fmla="*/ 18573 h 43132"/>
                <a:gd name="connsiteX5" fmla="*/ 26584 w 41433"/>
                <a:gd name="connsiteY5" fmla="*/ 24406 h 43132"/>
                <a:gd name="connsiteX6" fmla="*/ 35589 w 41433"/>
                <a:gd name="connsiteY6" fmla="*/ 38374 h 43132"/>
                <a:gd name="connsiteX7" fmla="*/ 30017 w 41433"/>
                <a:gd name="connsiteY7" fmla="*/ 43133 h 43132"/>
                <a:gd name="connsiteX8" fmla="*/ 20603 w 41433"/>
                <a:gd name="connsiteY8" fmla="*/ 28397 h 43132"/>
                <a:gd name="connsiteX9" fmla="*/ 11734 w 41433"/>
                <a:gd name="connsiteY9" fmla="*/ 43133 h 43132"/>
                <a:gd name="connsiteX10" fmla="*/ 5571 w 41433"/>
                <a:gd name="connsiteY10" fmla="*/ 38374 h 43132"/>
                <a:gd name="connsiteX11" fmla="*/ 14463 w 41433"/>
                <a:gd name="connsiteY11" fmla="*/ 24406 h 43132"/>
                <a:gd name="connsiteX12" fmla="*/ 0 w 41433"/>
                <a:gd name="connsiteY12" fmla="*/ 18573 h 43132"/>
                <a:gd name="connsiteX13" fmla="*/ 2433 w 41433"/>
                <a:gd name="connsiteY13" fmla="*/ 11205 h 43132"/>
                <a:gd name="connsiteX14" fmla="*/ 16896 w 41433"/>
                <a:gd name="connsiteY14" fmla="*/ 17345 h 43132"/>
                <a:gd name="connsiteX15" fmla="*/ 16896 w 41433"/>
                <a:gd name="connsiteY15" fmla="*/ 0 h 43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433" h="43132">
                  <a:moveTo>
                    <a:pt x="16896" y="0"/>
                  </a:moveTo>
                  <a:lnTo>
                    <a:pt x="24128" y="0"/>
                  </a:lnTo>
                  <a:lnTo>
                    <a:pt x="24128" y="17345"/>
                  </a:lnTo>
                  <a:lnTo>
                    <a:pt x="38727" y="11205"/>
                  </a:lnTo>
                  <a:lnTo>
                    <a:pt x="41433" y="18573"/>
                  </a:lnTo>
                  <a:lnTo>
                    <a:pt x="26584" y="24406"/>
                  </a:lnTo>
                  <a:lnTo>
                    <a:pt x="35589" y="38374"/>
                  </a:lnTo>
                  <a:lnTo>
                    <a:pt x="30017" y="43133"/>
                  </a:lnTo>
                  <a:lnTo>
                    <a:pt x="20603" y="28397"/>
                  </a:lnTo>
                  <a:lnTo>
                    <a:pt x="11734" y="43133"/>
                  </a:lnTo>
                  <a:lnTo>
                    <a:pt x="5571" y="38374"/>
                  </a:lnTo>
                  <a:lnTo>
                    <a:pt x="14463" y="24406"/>
                  </a:lnTo>
                  <a:lnTo>
                    <a:pt x="0" y="18573"/>
                  </a:lnTo>
                  <a:lnTo>
                    <a:pt x="2433" y="11205"/>
                  </a:lnTo>
                  <a:lnTo>
                    <a:pt x="16896" y="17345"/>
                  </a:lnTo>
                  <a:lnTo>
                    <a:pt x="16896" y="0"/>
                  </a:lnTo>
                  <a:close/>
                </a:path>
              </a:pathLst>
            </a:custGeom>
            <a:solidFill>
              <a:schemeClr val="tx1"/>
            </a:solidFill>
            <a:ln w="22225"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 name="Freeform: Shape 188">
              <a:extLst>
                <a:ext uri="{FF2B5EF4-FFF2-40B4-BE49-F238E27FC236}">
                  <a16:creationId xmlns:a16="http://schemas.microsoft.com/office/drawing/2014/main" id="{65662B90-E85E-410B-737E-A26031E4E055}"/>
                </a:ext>
              </a:extLst>
            </p:cNvPr>
            <p:cNvSpPr/>
            <p:nvPr/>
          </p:nvSpPr>
          <p:spPr>
            <a:xfrm>
              <a:off x="1649887" y="2215613"/>
              <a:ext cx="41455" cy="43132"/>
            </a:xfrm>
            <a:custGeom>
              <a:avLst/>
              <a:gdLst>
                <a:gd name="connsiteX0" fmla="*/ 16919 w 41455"/>
                <a:gd name="connsiteY0" fmla="*/ 0 h 43132"/>
                <a:gd name="connsiteX1" fmla="*/ 24128 w 41455"/>
                <a:gd name="connsiteY1" fmla="*/ 0 h 43132"/>
                <a:gd name="connsiteX2" fmla="*/ 24128 w 41455"/>
                <a:gd name="connsiteY2" fmla="*/ 17345 h 43132"/>
                <a:gd name="connsiteX3" fmla="*/ 38727 w 41455"/>
                <a:gd name="connsiteY3" fmla="*/ 11205 h 43132"/>
                <a:gd name="connsiteX4" fmla="*/ 41456 w 41455"/>
                <a:gd name="connsiteY4" fmla="*/ 18573 h 43132"/>
                <a:gd name="connsiteX5" fmla="*/ 26606 w 41455"/>
                <a:gd name="connsiteY5" fmla="*/ 24406 h 43132"/>
                <a:gd name="connsiteX6" fmla="*/ 35611 w 41455"/>
                <a:gd name="connsiteY6" fmla="*/ 38374 h 43132"/>
                <a:gd name="connsiteX7" fmla="*/ 30017 w 41455"/>
                <a:gd name="connsiteY7" fmla="*/ 43133 h 43132"/>
                <a:gd name="connsiteX8" fmla="*/ 20603 w 41455"/>
                <a:gd name="connsiteY8" fmla="*/ 28397 h 43132"/>
                <a:gd name="connsiteX9" fmla="*/ 11734 w 41455"/>
                <a:gd name="connsiteY9" fmla="*/ 43133 h 43132"/>
                <a:gd name="connsiteX10" fmla="*/ 5594 w 41455"/>
                <a:gd name="connsiteY10" fmla="*/ 38374 h 43132"/>
                <a:gd name="connsiteX11" fmla="*/ 14463 w 41455"/>
                <a:gd name="connsiteY11" fmla="*/ 24406 h 43132"/>
                <a:gd name="connsiteX12" fmla="*/ 0 w 41455"/>
                <a:gd name="connsiteY12" fmla="*/ 18573 h 43132"/>
                <a:gd name="connsiteX13" fmla="*/ 2456 w 41455"/>
                <a:gd name="connsiteY13" fmla="*/ 11205 h 43132"/>
                <a:gd name="connsiteX14" fmla="*/ 16919 w 41455"/>
                <a:gd name="connsiteY14" fmla="*/ 17345 h 43132"/>
                <a:gd name="connsiteX15" fmla="*/ 16919 w 41455"/>
                <a:gd name="connsiteY15" fmla="*/ 0 h 43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455" h="43132">
                  <a:moveTo>
                    <a:pt x="16919" y="0"/>
                  </a:moveTo>
                  <a:lnTo>
                    <a:pt x="24128" y="0"/>
                  </a:lnTo>
                  <a:lnTo>
                    <a:pt x="24128" y="17345"/>
                  </a:lnTo>
                  <a:lnTo>
                    <a:pt x="38727" y="11205"/>
                  </a:lnTo>
                  <a:lnTo>
                    <a:pt x="41456" y="18573"/>
                  </a:lnTo>
                  <a:lnTo>
                    <a:pt x="26606" y="24406"/>
                  </a:lnTo>
                  <a:lnTo>
                    <a:pt x="35611" y="38374"/>
                  </a:lnTo>
                  <a:lnTo>
                    <a:pt x="30017" y="43133"/>
                  </a:lnTo>
                  <a:lnTo>
                    <a:pt x="20603" y="28397"/>
                  </a:lnTo>
                  <a:lnTo>
                    <a:pt x="11734" y="43133"/>
                  </a:lnTo>
                  <a:lnTo>
                    <a:pt x="5594" y="38374"/>
                  </a:lnTo>
                  <a:lnTo>
                    <a:pt x="14463" y="24406"/>
                  </a:lnTo>
                  <a:lnTo>
                    <a:pt x="0" y="18573"/>
                  </a:lnTo>
                  <a:lnTo>
                    <a:pt x="2456" y="11205"/>
                  </a:lnTo>
                  <a:lnTo>
                    <a:pt x="16919" y="17345"/>
                  </a:lnTo>
                  <a:lnTo>
                    <a:pt x="16919" y="0"/>
                  </a:lnTo>
                  <a:close/>
                </a:path>
              </a:pathLst>
            </a:custGeom>
            <a:solidFill>
              <a:schemeClr val="tx1"/>
            </a:solidFill>
            <a:ln w="22225"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 name="Freeform: Shape 189">
              <a:extLst>
                <a:ext uri="{FF2B5EF4-FFF2-40B4-BE49-F238E27FC236}">
                  <a16:creationId xmlns:a16="http://schemas.microsoft.com/office/drawing/2014/main" id="{B9A18004-6B91-ED58-48AE-6F970930BF64}"/>
                </a:ext>
              </a:extLst>
            </p:cNvPr>
            <p:cNvSpPr/>
            <p:nvPr/>
          </p:nvSpPr>
          <p:spPr>
            <a:xfrm>
              <a:off x="1723723" y="2215613"/>
              <a:ext cx="41433" cy="43132"/>
            </a:xfrm>
            <a:custGeom>
              <a:avLst/>
              <a:gdLst>
                <a:gd name="connsiteX0" fmla="*/ 16896 w 41433"/>
                <a:gd name="connsiteY0" fmla="*/ 0 h 43132"/>
                <a:gd name="connsiteX1" fmla="*/ 24128 w 41433"/>
                <a:gd name="connsiteY1" fmla="*/ 0 h 43132"/>
                <a:gd name="connsiteX2" fmla="*/ 24128 w 41433"/>
                <a:gd name="connsiteY2" fmla="*/ 17345 h 43132"/>
                <a:gd name="connsiteX3" fmla="*/ 38727 w 41433"/>
                <a:gd name="connsiteY3" fmla="*/ 11205 h 43132"/>
                <a:gd name="connsiteX4" fmla="*/ 41433 w 41433"/>
                <a:gd name="connsiteY4" fmla="*/ 18573 h 43132"/>
                <a:gd name="connsiteX5" fmla="*/ 26584 w 41433"/>
                <a:gd name="connsiteY5" fmla="*/ 24406 h 43132"/>
                <a:gd name="connsiteX6" fmla="*/ 35589 w 41433"/>
                <a:gd name="connsiteY6" fmla="*/ 38374 h 43132"/>
                <a:gd name="connsiteX7" fmla="*/ 30017 w 41433"/>
                <a:gd name="connsiteY7" fmla="*/ 43133 h 43132"/>
                <a:gd name="connsiteX8" fmla="*/ 20603 w 41433"/>
                <a:gd name="connsiteY8" fmla="*/ 28397 h 43132"/>
                <a:gd name="connsiteX9" fmla="*/ 11734 w 41433"/>
                <a:gd name="connsiteY9" fmla="*/ 43133 h 43132"/>
                <a:gd name="connsiteX10" fmla="*/ 5571 w 41433"/>
                <a:gd name="connsiteY10" fmla="*/ 38374 h 43132"/>
                <a:gd name="connsiteX11" fmla="*/ 14463 w 41433"/>
                <a:gd name="connsiteY11" fmla="*/ 24406 h 43132"/>
                <a:gd name="connsiteX12" fmla="*/ 0 w 41433"/>
                <a:gd name="connsiteY12" fmla="*/ 18573 h 43132"/>
                <a:gd name="connsiteX13" fmla="*/ 2433 w 41433"/>
                <a:gd name="connsiteY13" fmla="*/ 11205 h 43132"/>
                <a:gd name="connsiteX14" fmla="*/ 16896 w 41433"/>
                <a:gd name="connsiteY14" fmla="*/ 17345 h 43132"/>
                <a:gd name="connsiteX15" fmla="*/ 16896 w 41433"/>
                <a:gd name="connsiteY15" fmla="*/ 0 h 43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433" h="43132">
                  <a:moveTo>
                    <a:pt x="16896" y="0"/>
                  </a:moveTo>
                  <a:lnTo>
                    <a:pt x="24128" y="0"/>
                  </a:lnTo>
                  <a:lnTo>
                    <a:pt x="24128" y="17345"/>
                  </a:lnTo>
                  <a:lnTo>
                    <a:pt x="38727" y="11205"/>
                  </a:lnTo>
                  <a:lnTo>
                    <a:pt x="41433" y="18573"/>
                  </a:lnTo>
                  <a:lnTo>
                    <a:pt x="26584" y="24406"/>
                  </a:lnTo>
                  <a:lnTo>
                    <a:pt x="35589" y="38374"/>
                  </a:lnTo>
                  <a:lnTo>
                    <a:pt x="30017" y="43133"/>
                  </a:lnTo>
                  <a:lnTo>
                    <a:pt x="20603" y="28397"/>
                  </a:lnTo>
                  <a:lnTo>
                    <a:pt x="11734" y="43133"/>
                  </a:lnTo>
                  <a:lnTo>
                    <a:pt x="5571" y="38374"/>
                  </a:lnTo>
                  <a:lnTo>
                    <a:pt x="14463" y="24406"/>
                  </a:lnTo>
                  <a:lnTo>
                    <a:pt x="0" y="18573"/>
                  </a:lnTo>
                  <a:lnTo>
                    <a:pt x="2433" y="11205"/>
                  </a:lnTo>
                  <a:lnTo>
                    <a:pt x="16896" y="17345"/>
                  </a:lnTo>
                  <a:lnTo>
                    <a:pt x="16896" y="0"/>
                  </a:lnTo>
                  <a:close/>
                </a:path>
              </a:pathLst>
            </a:custGeom>
            <a:solidFill>
              <a:schemeClr val="tx1"/>
            </a:solidFill>
            <a:ln w="22225"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 name="Freeform: Shape 190">
              <a:extLst>
                <a:ext uri="{FF2B5EF4-FFF2-40B4-BE49-F238E27FC236}">
                  <a16:creationId xmlns:a16="http://schemas.microsoft.com/office/drawing/2014/main" id="{89B3C6CB-8707-9EF2-F43C-4C63B34AE60F}"/>
                </a:ext>
              </a:extLst>
            </p:cNvPr>
            <p:cNvSpPr/>
            <p:nvPr/>
          </p:nvSpPr>
          <p:spPr>
            <a:xfrm>
              <a:off x="1797537" y="2215613"/>
              <a:ext cx="41433" cy="43132"/>
            </a:xfrm>
            <a:custGeom>
              <a:avLst/>
              <a:gdLst>
                <a:gd name="connsiteX0" fmla="*/ 16896 w 41433"/>
                <a:gd name="connsiteY0" fmla="*/ 0 h 43132"/>
                <a:gd name="connsiteX1" fmla="*/ 24128 w 41433"/>
                <a:gd name="connsiteY1" fmla="*/ 0 h 43132"/>
                <a:gd name="connsiteX2" fmla="*/ 24128 w 41433"/>
                <a:gd name="connsiteY2" fmla="*/ 17345 h 43132"/>
                <a:gd name="connsiteX3" fmla="*/ 38727 w 41433"/>
                <a:gd name="connsiteY3" fmla="*/ 11205 h 43132"/>
                <a:gd name="connsiteX4" fmla="*/ 41433 w 41433"/>
                <a:gd name="connsiteY4" fmla="*/ 18573 h 43132"/>
                <a:gd name="connsiteX5" fmla="*/ 26584 w 41433"/>
                <a:gd name="connsiteY5" fmla="*/ 24406 h 43132"/>
                <a:gd name="connsiteX6" fmla="*/ 35589 w 41433"/>
                <a:gd name="connsiteY6" fmla="*/ 38374 h 43132"/>
                <a:gd name="connsiteX7" fmla="*/ 30017 w 41433"/>
                <a:gd name="connsiteY7" fmla="*/ 43133 h 43132"/>
                <a:gd name="connsiteX8" fmla="*/ 20603 w 41433"/>
                <a:gd name="connsiteY8" fmla="*/ 28397 h 43132"/>
                <a:gd name="connsiteX9" fmla="*/ 11734 w 41433"/>
                <a:gd name="connsiteY9" fmla="*/ 43133 h 43132"/>
                <a:gd name="connsiteX10" fmla="*/ 5571 w 41433"/>
                <a:gd name="connsiteY10" fmla="*/ 38374 h 43132"/>
                <a:gd name="connsiteX11" fmla="*/ 14463 w 41433"/>
                <a:gd name="connsiteY11" fmla="*/ 24406 h 43132"/>
                <a:gd name="connsiteX12" fmla="*/ 0 w 41433"/>
                <a:gd name="connsiteY12" fmla="*/ 18573 h 43132"/>
                <a:gd name="connsiteX13" fmla="*/ 2433 w 41433"/>
                <a:gd name="connsiteY13" fmla="*/ 11205 h 43132"/>
                <a:gd name="connsiteX14" fmla="*/ 16896 w 41433"/>
                <a:gd name="connsiteY14" fmla="*/ 17345 h 43132"/>
                <a:gd name="connsiteX15" fmla="*/ 16896 w 41433"/>
                <a:gd name="connsiteY15" fmla="*/ 0 h 43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433" h="43132">
                  <a:moveTo>
                    <a:pt x="16896" y="0"/>
                  </a:moveTo>
                  <a:lnTo>
                    <a:pt x="24128" y="0"/>
                  </a:lnTo>
                  <a:lnTo>
                    <a:pt x="24128" y="17345"/>
                  </a:lnTo>
                  <a:lnTo>
                    <a:pt x="38727" y="11205"/>
                  </a:lnTo>
                  <a:lnTo>
                    <a:pt x="41433" y="18573"/>
                  </a:lnTo>
                  <a:lnTo>
                    <a:pt x="26584" y="24406"/>
                  </a:lnTo>
                  <a:lnTo>
                    <a:pt x="35589" y="38374"/>
                  </a:lnTo>
                  <a:lnTo>
                    <a:pt x="30017" y="43133"/>
                  </a:lnTo>
                  <a:lnTo>
                    <a:pt x="20603" y="28397"/>
                  </a:lnTo>
                  <a:lnTo>
                    <a:pt x="11734" y="43133"/>
                  </a:lnTo>
                  <a:lnTo>
                    <a:pt x="5571" y="38374"/>
                  </a:lnTo>
                  <a:lnTo>
                    <a:pt x="14463" y="24406"/>
                  </a:lnTo>
                  <a:lnTo>
                    <a:pt x="0" y="18573"/>
                  </a:lnTo>
                  <a:lnTo>
                    <a:pt x="2433" y="11205"/>
                  </a:lnTo>
                  <a:lnTo>
                    <a:pt x="16896" y="17345"/>
                  </a:lnTo>
                  <a:lnTo>
                    <a:pt x="16896" y="0"/>
                  </a:lnTo>
                  <a:close/>
                </a:path>
              </a:pathLst>
            </a:custGeom>
            <a:solidFill>
              <a:schemeClr val="tx1"/>
            </a:solidFill>
            <a:ln w="22225"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 name="Freeform: Shape 191">
              <a:extLst>
                <a:ext uri="{FF2B5EF4-FFF2-40B4-BE49-F238E27FC236}">
                  <a16:creationId xmlns:a16="http://schemas.microsoft.com/office/drawing/2014/main" id="{7738B748-9DDB-745C-0FBF-412670C2B2C6}"/>
                </a:ext>
              </a:extLst>
            </p:cNvPr>
            <p:cNvSpPr/>
            <p:nvPr/>
          </p:nvSpPr>
          <p:spPr>
            <a:xfrm>
              <a:off x="1871350" y="2215613"/>
              <a:ext cx="41455" cy="43132"/>
            </a:xfrm>
            <a:custGeom>
              <a:avLst/>
              <a:gdLst>
                <a:gd name="connsiteX0" fmla="*/ 16919 w 41455"/>
                <a:gd name="connsiteY0" fmla="*/ 0 h 43132"/>
                <a:gd name="connsiteX1" fmla="*/ 24150 w 41455"/>
                <a:gd name="connsiteY1" fmla="*/ 0 h 43132"/>
                <a:gd name="connsiteX2" fmla="*/ 24150 w 41455"/>
                <a:gd name="connsiteY2" fmla="*/ 17345 h 43132"/>
                <a:gd name="connsiteX3" fmla="*/ 38727 w 41455"/>
                <a:gd name="connsiteY3" fmla="*/ 11205 h 43132"/>
                <a:gd name="connsiteX4" fmla="*/ 41456 w 41455"/>
                <a:gd name="connsiteY4" fmla="*/ 18573 h 43132"/>
                <a:gd name="connsiteX5" fmla="*/ 26606 w 41455"/>
                <a:gd name="connsiteY5" fmla="*/ 24406 h 43132"/>
                <a:gd name="connsiteX6" fmla="*/ 35611 w 41455"/>
                <a:gd name="connsiteY6" fmla="*/ 38374 h 43132"/>
                <a:gd name="connsiteX7" fmla="*/ 30040 w 41455"/>
                <a:gd name="connsiteY7" fmla="*/ 43133 h 43132"/>
                <a:gd name="connsiteX8" fmla="*/ 20626 w 41455"/>
                <a:gd name="connsiteY8" fmla="*/ 28397 h 43132"/>
                <a:gd name="connsiteX9" fmla="*/ 11734 w 41455"/>
                <a:gd name="connsiteY9" fmla="*/ 43133 h 43132"/>
                <a:gd name="connsiteX10" fmla="*/ 5594 w 41455"/>
                <a:gd name="connsiteY10" fmla="*/ 38374 h 43132"/>
                <a:gd name="connsiteX11" fmla="*/ 14486 w 41455"/>
                <a:gd name="connsiteY11" fmla="*/ 24406 h 43132"/>
                <a:gd name="connsiteX12" fmla="*/ 0 w 41455"/>
                <a:gd name="connsiteY12" fmla="*/ 18573 h 43132"/>
                <a:gd name="connsiteX13" fmla="*/ 2456 w 41455"/>
                <a:gd name="connsiteY13" fmla="*/ 11205 h 43132"/>
                <a:gd name="connsiteX14" fmla="*/ 16919 w 41455"/>
                <a:gd name="connsiteY14" fmla="*/ 17345 h 43132"/>
                <a:gd name="connsiteX15" fmla="*/ 16919 w 41455"/>
                <a:gd name="connsiteY15" fmla="*/ 0 h 43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455" h="43132">
                  <a:moveTo>
                    <a:pt x="16919" y="0"/>
                  </a:moveTo>
                  <a:lnTo>
                    <a:pt x="24150" y="0"/>
                  </a:lnTo>
                  <a:lnTo>
                    <a:pt x="24150" y="17345"/>
                  </a:lnTo>
                  <a:lnTo>
                    <a:pt x="38727" y="11205"/>
                  </a:lnTo>
                  <a:lnTo>
                    <a:pt x="41456" y="18573"/>
                  </a:lnTo>
                  <a:lnTo>
                    <a:pt x="26606" y="24406"/>
                  </a:lnTo>
                  <a:lnTo>
                    <a:pt x="35611" y="38374"/>
                  </a:lnTo>
                  <a:lnTo>
                    <a:pt x="30040" y="43133"/>
                  </a:lnTo>
                  <a:lnTo>
                    <a:pt x="20626" y="28397"/>
                  </a:lnTo>
                  <a:lnTo>
                    <a:pt x="11734" y="43133"/>
                  </a:lnTo>
                  <a:lnTo>
                    <a:pt x="5594" y="38374"/>
                  </a:lnTo>
                  <a:lnTo>
                    <a:pt x="14486" y="24406"/>
                  </a:lnTo>
                  <a:lnTo>
                    <a:pt x="0" y="18573"/>
                  </a:lnTo>
                  <a:lnTo>
                    <a:pt x="2456" y="11205"/>
                  </a:lnTo>
                  <a:lnTo>
                    <a:pt x="16919" y="17345"/>
                  </a:lnTo>
                  <a:lnTo>
                    <a:pt x="16919" y="0"/>
                  </a:lnTo>
                  <a:close/>
                </a:path>
              </a:pathLst>
            </a:custGeom>
            <a:solidFill>
              <a:schemeClr val="tx1"/>
            </a:solidFill>
            <a:ln w="22225"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grpSp>
      <p:sp>
        <p:nvSpPr>
          <p:cNvPr id="7" name="TextBox 6">
            <a:extLst>
              <a:ext uri="{FF2B5EF4-FFF2-40B4-BE49-F238E27FC236}">
                <a16:creationId xmlns:a16="http://schemas.microsoft.com/office/drawing/2014/main" id="{D7C639D1-50A9-F8AD-9AEF-B65655EAFABF}"/>
              </a:ext>
            </a:extLst>
          </p:cNvPr>
          <p:cNvSpPr txBox="1"/>
          <p:nvPr/>
        </p:nvSpPr>
        <p:spPr>
          <a:xfrm>
            <a:off x="1247739" y="1314874"/>
            <a:ext cx="10320375" cy="584775"/>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800" b="1"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Patients with measurable CNS disease at baseline (</a:t>
            </a:r>
            <a:r>
              <a:rPr kumimoji="0" lang="en-GB" sz="1800" b="1" i="1"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post-hoc analysis</a:t>
            </a:r>
            <a:r>
              <a:rPr kumimoji="0" lang="en-GB" sz="1800" b="1"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a:t>
            </a:r>
          </a:p>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400" b="1"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n=138</a:t>
            </a:r>
          </a:p>
        </p:txBody>
      </p:sp>
      <p:cxnSp>
        <p:nvCxnSpPr>
          <p:cNvPr id="202" name="Straight Connector 201">
            <a:extLst>
              <a:ext uri="{FF2B5EF4-FFF2-40B4-BE49-F238E27FC236}">
                <a16:creationId xmlns:a16="http://schemas.microsoft.com/office/drawing/2014/main" id="{23114020-84B1-4F8C-50A6-005CB43E1113}"/>
              </a:ext>
            </a:extLst>
          </p:cNvPr>
          <p:cNvCxnSpPr>
            <a:cxnSpLocks/>
          </p:cNvCxnSpPr>
          <p:nvPr/>
        </p:nvCxnSpPr>
        <p:spPr>
          <a:xfrm>
            <a:off x="1247777" y="2487270"/>
            <a:ext cx="10320337"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B3A6514C-87C7-DEAA-C98A-BD61229FE40A}"/>
              </a:ext>
            </a:extLst>
          </p:cNvPr>
          <p:cNvCxnSpPr>
            <a:cxnSpLocks/>
          </p:cNvCxnSpPr>
          <p:nvPr/>
        </p:nvCxnSpPr>
        <p:spPr>
          <a:xfrm>
            <a:off x="1254308" y="2827076"/>
            <a:ext cx="10320337" cy="0"/>
          </a:xfrm>
          <a:prstGeom prst="line">
            <a:avLst/>
          </a:prstGeom>
          <a:ln w="12700" cap="sq">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70F13DC4-6D93-F17A-8F59-D77712C42B32}"/>
              </a:ext>
            </a:extLst>
          </p:cNvPr>
          <p:cNvSpPr txBox="1"/>
          <p:nvPr/>
        </p:nvSpPr>
        <p:spPr>
          <a:xfrm>
            <a:off x="897731" y="1311218"/>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100</a:t>
            </a:r>
          </a:p>
        </p:txBody>
      </p:sp>
      <p:sp>
        <p:nvSpPr>
          <p:cNvPr id="33" name="TextBox 32">
            <a:extLst>
              <a:ext uri="{FF2B5EF4-FFF2-40B4-BE49-F238E27FC236}">
                <a16:creationId xmlns:a16="http://schemas.microsoft.com/office/drawing/2014/main" id="{3DB49FED-363E-BBE9-8229-A5CB122C111F}"/>
              </a:ext>
            </a:extLst>
          </p:cNvPr>
          <p:cNvSpPr txBox="1"/>
          <p:nvPr/>
        </p:nvSpPr>
        <p:spPr>
          <a:xfrm>
            <a:off x="897731" y="3536478"/>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−100</a:t>
            </a:r>
          </a:p>
        </p:txBody>
      </p:sp>
      <p:sp>
        <p:nvSpPr>
          <p:cNvPr id="34" name="TextBox 33">
            <a:extLst>
              <a:ext uri="{FF2B5EF4-FFF2-40B4-BE49-F238E27FC236}">
                <a16:creationId xmlns:a16="http://schemas.microsoft.com/office/drawing/2014/main" id="{6EC4830A-8A48-F8E8-21E2-67AB6F4B10EA}"/>
              </a:ext>
            </a:extLst>
          </p:cNvPr>
          <p:cNvSpPr txBox="1"/>
          <p:nvPr/>
        </p:nvSpPr>
        <p:spPr>
          <a:xfrm>
            <a:off x="897731" y="2423724"/>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a:t>
            </a:r>
          </a:p>
        </p:txBody>
      </p:sp>
      <p:sp>
        <p:nvSpPr>
          <p:cNvPr id="35" name="TextBox 34">
            <a:extLst>
              <a:ext uri="{FF2B5EF4-FFF2-40B4-BE49-F238E27FC236}">
                <a16:creationId xmlns:a16="http://schemas.microsoft.com/office/drawing/2014/main" id="{772E2D6A-E877-0340-D9CD-2CCBD8E09C8A}"/>
              </a:ext>
            </a:extLst>
          </p:cNvPr>
          <p:cNvSpPr txBox="1"/>
          <p:nvPr/>
        </p:nvSpPr>
        <p:spPr>
          <a:xfrm>
            <a:off x="897731" y="2201221"/>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20</a:t>
            </a:r>
          </a:p>
        </p:txBody>
      </p:sp>
      <p:sp>
        <p:nvSpPr>
          <p:cNvPr id="36" name="TextBox 35">
            <a:extLst>
              <a:ext uri="{FF2B5EF4-FFF2-40B4-BE49-F238E27FC236}">
                <a16:creationId xmlns:a16="http://schemas.microsoft.com/office/drawing/2014/main" id="{E47E8195-7A5E-2CB1-DC9E-BE3A17658A97}"/>
              </a:ext>
            </a:extLst>
          </p:cNvPr>
          <p:cNvSpPr txBox="1"/>
          <p:nvPr/>
        </p:nvSpPr>
        <p:spPr>
          <a:xfrm>
            <a:off x="897731" y="1978721"/>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40</a:t>
            </a:r>
          </a:p>
        </p:txBody>
      </p:sp>
      <p:sp>
        <p:nvSpPr>
          <p:cNvPr id="37" name="TextBox 36">
            <a:extLst>
              <a:ext uri="{FF2B5EF4-FFF2-40B4-BE49-F238E27FC236}">
                <a16:creationId xmlns:a16="http://schemas.microsoft.com/office/drawing/2014/main" id="{6CA784E9-6EF5-F194-1514-4E2246108645}"/>
              </a:ext>
            </a:extLst>
          </p:cNvPr>
          <p:cNvSpPr txBox="1"/>
          <p:nvPr/>
        </p:nvSpPr>
        <p:spPr>
          <a:xfrm>
            <a:off x="897731" y="1756220"/>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60</a:t>
            </a:r>
          </a:p>
        </p:txBody>
      </p:sp>
      <p:sp>
        <p:nvSpPr>
          <p:cNvPr id="38" name="TextBox 37">
            <a:extLst>
              <a:ext uri="{FF2B5EF4-FFF2-40B4-BE49-F238E27FC236}">
                <a16:creationId xmlns:a16="http://schemas.microsoft.com/office/drawing/2014/main" id="{2EB84224-E7C0-AD42-E569-B8DDA41DFE5E}"/>
              </a:ext>
            </a:extLst>
          </p:cNvPr>
          <p:cNvSpPr txBox="1"/>
          <p:nvPr/>
        </p:nvSpPr>
        <p:spPr>
          <a:xfrm>
            <a:off x="897731" y="1533720"/>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80</a:t>
            </a:r>
          </a:p>
        </p:txBody>
      </p:sp>
      <p:sp>
        <p:nvSpPr>
          <p:cNvPr id="39" name="TextBox 38">
            <a:extLst>
              <a:ext uri="{FF2B5EF4-FFF2-40B4-BE49-F238E27FC236}">
                <a16:creationId xmlns:a16="http://schemas.microsoft.com/office/drawing/2014/main" id="{D6C7F248-417C-A82A-C4AA-85E9F9FD246F}"/>
              </a:ext>
            </a:extLst>
          </p:cNvPr>
          <p:cNvSpPr txBox="1"/>
          <p:nvPr/>
        </p:nvSpPr>
        <p:spPr>
          <a:xfrm>
            <a:off x="897731" y="2646276"/>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−20</a:t>
            </a:r>
          </a:p>
        </p:txBody>
      </p:sp>
      <p:sp>
        <p:nvSpPr>
          <p:cNvPr id="40" name="TextBox 39">
            <a:extLst>
              <a:ext uri="{FF2B5EF4-FFF2-40B4-BE49-F238E27FC236}">
                <a16:creationId xmlns:a16="http://schemas.microsoft.com/office/drawing/2014/main" id="{EC62FC36-58F6-463D-A4C4-BF9383C0640B}"/>
              </a:ext>
            </a:extLst>
          </p:cNvPr>
          <p:cNvSpPr txBox="1"/>
          <p:nvPr/>
        </p:nvSpPr>
        <p:spPr>
          <a:xfrm>
            <a:off x="897731" y="2868825"/>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−40</a:t>
            </a:r>
          </a:p>
        </p:txBody>
      </p:sp>
      <p:sp>
        <p:nvSpPr>
          <p:cNvPr id="41" name="TextBox 40">
            <a:extLst>
              <a:ext uri="{FF2B5EF4-FFF2-40B4-BE49-F238E27FC236}">
                <a16:creationId xmlns:a16="http://schemas.microsoft.com/office/drawing/2014/main" id="{5F7E305E-3A11-5B1E-924C-913ADE13C554}"/>
              </a:ext>
            </a:extLst>
          </p:cNvPr>
          <p:cNvSpPr txBox="1"/>
          <p:nvPr/>
        </p:nvSpPr>
        <p:spPr>
          <a:xfrm>
            <a:off x="897731" y="3091376"/>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−60</a:t>
            </a:r>
          </a:p>
        </p:txBody>
      </p:sp>
      <p:sp>
        <p:nvSpPr>
          <p:cNvPr id="42" name="TextBox 41">
            <a:extLst>
              <a:ext uri="{FF2B5EF4-FFF2-40B4-BE49-F238E27FC236}">
                <a16:creationId xmlns:a16="http://schemas.microsoft.com/office/drawing/2014/main" id="{C351493C-9976-C29C-2216-41C97211F063}"/>
              </a:ext>
            </a:extLst>
          </p:cNvPr>
          <p:cNvSpPr txBox="1"/>
          <p:nvPr/>
        </p:nvSpPr>
        <p:spPr>
          <a:xfrm>
            <a:off x="897731" y="3313926"/>
            <a:ext cx="350043" cy="132928"/>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−80</a:t>
            </a:r>
          </a:p>
        </p:txBody>
      </p:sp>
      <p:cxnSp>
        <p:nvCxnSpPr>
          <p:cNvPr id="43" name="Straight Connector 42">
            <a:extLst>
              <a:ext uri="{FF2B5EF4-FFF2-40B4-BE49-F238E27FC236}">
                <a16:creationId xmlns:a16="http://schemas.microsoft.com/office/drawing/2014/main" id="{DCF72685-CF5C-5ECF-6054-D16C9192B95E}"/>
              </a:ext>
            </a:extLst>
          </p:cNvPr>
          <p:cNvCxnSpPr>
            <a:cxnSpLocks/>
          </p:cNvCxnSpPr>
          <p:nvPr/>
        </p:nvCxnSpPr>
        <p:spPr>
          <a:xfrm>
            <a:off x="1250669" y="1376199"/>
            <a:ext cx="0" cy="222798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4" name="Group 43">
            <a:extLst>
              <a:ext uri="{FF2B5EF4-FFF2-40B4-BE49-F238E27FC236}">
                <a16:creationId xmlns:a16="http://schemas.microsoft.com/office/drawing/2014/main" id="{14ED3B92-82F5-EE0E-36CA-8A563E1FEEA9}"/>
              </a:ext>
            </a:extLst>
          </p:cNvPr>
          <p:cNvGrpSpPr/>
          <p:nvPr/>
        </p:nvGrpSpPr>
        <p:grpSpPr>
          <a:xfrm>
            <a:off x="1193775" y="1376199"/>
            <a:ext cx="54000" cy="2230868"/>
            <a:chOff x="1193775" y="1314450"/>
            <a:chExt cx="54000" cy="2451098"/>
          </a:xfrm>
        </p:grpSpPr>
        <p:cxnSp>
          <p:nvCxnSpPr>
            <p:cNvPr id="185" name="Straight Connector 184">
              <a:extLst>
                <a:ext uri="{FF2B5EF4-FFF2-40B4-BE49-F238E27FC236}">
                  <a16:creationId xmlns:a16="http://schemas.microsoft.com/office/drawing/2014/main" id="{069BC88F-46FF-1BFC-EBA2-FAE80E1CB0A7}"/>
                </a:ext>
              </a:extLst>
            </p:cNvPr>
            <p:cNvCxnSpPr>
              <a:cxnSpLocks/>
            </p:cNvCxnSpPr>
            <p:nvPr/>
          </p:nvCxnSpPr>
          <p:spPr>
            <a:xfrm>
              <a:off x="1193775" y="3765548"/>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A84EA4AD-6440-E542-826B-180E204DEAF6}"/>
                </a:ext>
              </a:extLst>
            </p:cNvPr>
            <p:cNvCxnSpPr>
              <a:cxnSpLocks/>
            </p:cNvCxnSpPr>
            <p:nvPr/>
          </p:nvCxnSpPr>
          <p:spPr>
            <a:xfrm>
              <a:off x="1193775" y="1314450"/>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0FD1EC25-989B-942B-53DB-B2DF0BC140F3}"/>
                </a:ext>
              </a:extLst>
            </p:cNvPr>
            <p:cNvCxnSpPr>
              <a:cxnSpLocks/>
            </p:cNvCxnSpPr>
            <p:nvPr/>
          </p:nvCxnSpPr>
          <p:spPr>
            <a:xfrm>
              <a:off x="1193775" y="1559242"/>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B29F4933-00DE-691A-4DD3-F55764674B90}"/>
                </a:ext>
              </a:extLst>
            </p:cNvPr>
            <p:cNvCxnSpPr>
              <a:cxnSpLocks/>
            </p:cNvCxnSpPr>
            <p:nvPr/>
          </p:nvCxnSpPr>
          <p:spPr>
            <a:xfrm>
              <a:off x="1193775" y="1804034"/>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B8F7B452-ACC1-8CD3-A190-D479E03AC20C}"/>
                </a:ext>
              </a:extLst>
            </p:cNvPr>
            <p:cNvCxnSpPr>
              <a:cxnSpLocks/>
            </p:cNvCxnSpPr>
            <p:nvPr/>
          </p:nvCxnSpPr>
          <p:spPr>
            <a:xfrm>
              <a:off x="1193775" y="2048826"/>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AE53820D-C040-F22E-FEB0-C56B579DD625}"/>
                </a:ext>
              </a:extLst>
            </p:cNvPr>
            <p:cNvCxnSpPr>
              <a:cxnSpLocks/>
            </p:cNvCxnSpPr>
            <p:nvPr/>
          </p:nvCxnSpPr>
          <p:spPr>
            <a:xfrm>
              <a:off x="1193775" y="2293618"/>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64404EE8-C6CA-9977-D287-95253EE9AAE6}"/>
                </a:ext>
              </a:extLst>
            </p:cNvPr>
            <p:cNvCxnSpPr>
              <a:cxnSpLocks/>
            </p:cNvCxnSpPr>
            <p:nvPr/>
          </p:nvCxnSpPr>
          <p:spPr>
            <a:xfrm>
              <a:off x="1193775" y="2538410"/>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822B3482-1277-6C2F-8E42-915BDB01A9B4}"/>
                </a:ext>
              </a:extLst>
            </p:cNvPr>
            <p:cNvCxnSpPr>
              <a:cxnSpLocks/>
            </p:cNvCxnSpPr>
            <p:nvPr/>
          </p:nvCxnSpPr>
          <p:spPr>
            <a:xfrm>
              <a:off x="1193775" y="2783202"/>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DB24EEAE-CCF2-E42F-E379-8703723CA464}"/>
                </a:ext>
              </a:extLst>
            </p:cNvPr>
            <p:cNvCxnSpPr>
              <a:cxnSpLocks/>
            </p:cNvCxnSpPr>
            <p:nvPr/>
          </p:nvCxnSpPr>
          <p:spPr>
            <a:xfrm>
              <a:off x="1193775" y="3027994"/>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9AEF0221-5AA2-5CED-AB9F-F4B67B6F46BD}"/>
                </a:ext>
              </a:extLst>
            </p:cNvPr>
            <p:cNvCxnSpPr>
              <a:cxnSpLocks/>
            </p:cNvCxnSpPr>
            <p:nvPr/>
          </p:nvCxnSpPr>
          <p:spPr>
            <a:xfrm>
              <a:off x="1193775" y="3272786"/>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8EF98F3D-D6B9-33F6-8EE9-77106058EBF9}"/>
                </a:ext>
              </a:extLst>
            </p:cNvPr>
            <p:cNvCxnSpPr>
              <a:cxnSpLocks/>
            </p:cNvCxnSpPr>
            <p:nvPr/>
          </p:nvCxnSpPr>
          <p:spPr>
            <a:xfrm>
              <a:off x="1193775" y="3517578"/>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25" name="TextBox 224">
            <a:extLst>
              <a:ext uri="{FF2B5EF4-FFF2-40B4-BE49-F238E27FC236}">
                <a16:creationId xmlns:a16="http://schemas.microsoft.com/office/drawing/2014/main" id="{B93F07D0-613A-88F6-F56D-401D7CF3CA0B}"/>
              </a:ext>
            </a:extLst>
          </p:cNvPr>
          <p:cNvSpPr txBox="1"/>
          <p:nvPr/>
        </p:nvSpPr>
        <p:spPr>
          <a:xfrm>
            <a:off x="623889" y="5229796"/>
            <a:ext cx="10944225" cy="374400"/>
          </a:xfrm>
          <a:prstGeom prst="rect">
            <a:avLst/>
          </a:prstGeom>
          <a:solidFill>
            <a:srgbClr val="D5E7FF"/>
          </a:solidFill>
          <a:ln w="19050">
            <a:noFill/>
          </a:ln>
        </p:spPr>
        <p:txBody>
          <a:bodyPr wrap="square" lIns="0" tIns="0" rIns="0" bIns="0" anchor="ctr" anchorCtr="0">
            <a:noAutofit/>
          </a:bodyPr>
          <a:lstStyle>
            <a:defPPr marR="0" lvl="0" algn="l" rtl="0">
              <a:lnSpc>
                <a:spcPct val="100000"/>
              </a:lnSpc>
              <a:spcBef>
                <a:spcPts val="0"/>
              </a:spcBef>
              <a:spcAft>
                <a:spcPts val="0"/>
              </a:spcAft>
            </a:defPPr>
            <a:lvl1pPr marL="0" indent="0" algn="ctr" defTabSz="914400" eaLnBrk="1" fontAlgn="auto" latinLnBrk="0" hangingPunct="1">
              <a:lnSpc>
                <a:spcPct val="110000"/>
              </a:lnSpc>
              <a:buClrTx/>
              <a:buSzTx/>
              <a:buFontTx/>
              <a:buNone/>
              <a:tabLst/>
              <a:defRPr kumimoji="0" sz="1400" b="1" kern="0" spc="0" normalizeH="0" baseline="0">
                <a:ln>
                  <a:noFill/>
                </a:ln>
                <a:solidFill>
                  <a:schemeClr val="bg2">
                    <a:lumMod val="75000"/>
                  </a:schemeClr>
                </a:solidFill>
                <a:effectLst/>
                <a:uLnTx/>
                <a:uFillTx/>
                <a:latin typeface="+mn-lt"/>
              </a:defRPr>
            </a:lvl1pPr>
          </a:lstStyle>
          <a:p>
            <a:pPr marL="0" marR="0" lvl="0" indent="0" algn="ctr" defTabSz="914377" rtl="0" eaLnBrk="1" fontAlgn="auto" latinLnBrk="0" hangingPunct="1">
              <a:lnSpc>
                <a:spcPct val="110000"/>
              </a:lnSpc>
              <a:spcBef>
                <a:spcPts val="0"/>
              </a:spcBef>
              <a:spcAft>
                <a:spcPts val="0"/>
              </a:spcAft>
              <a:buClrTx/>
              <a:buSzTx/>
              <a:buFontTx/>
              <a:buNone/>
              <a:tabLst/>
              <a:defRPr/>
            </a:pPr>
            <a:r>
              <a:rPr kumimoji="0" lang="en-US" sz="1400" b="1" i="0" u="none" strike="noStrike" kern="0" cap="none" spc="0" normalizeH="0" baseline="0" noProof="0">
                <a:ln>
                  <a:noFill/>
                </a:ln>
                <a:solidFill>
                  <a:srgbClr val="125AA2">
                    <a:lumMod val="75000"/>
                  </a:srgbClr>
                </a:solidFill>
                <a:effectLst/>
                <a:uLnTx/>
                <a:uFillTx/>
                <a:latin typeface="Arial" panose="020B0604020202020204"/>
                <a:ea typeface="MS PGothic" panose="020B0600070205080204" pitchFamily="34" charset="-128"/>
                <a:cs typeface="Arial"/>
                <a:sym typeface="Arial"/>
              </a:rPr>
              <a:t>T-DXd showed substantial CNS responses in the overall BMs population, including patients with stable and active BMs</a:t>
            </a:r>
          </a:p>
        </p:txBody>
      </p:sp>
      <p:sp>
        <p:nvSpPr>
          <p:cNvPr id="226" name="TextBox 225">
            <a:extLst>
              <a:ext uri="{FF2B5EF4-FFF2-40B4-BE49-F238E27FC236}">
                <a16:creationId xmlns:a16="http://schemas.microsoft.com/office/drawing/2014/main" id="{63A1F784-BA6E-B33F-4F19-8C73C0FF99E2}"/>
              </a:ext>
            </a:extLst>
          </p:cNvPr>
          <p:cNvSpPr txBox="1"/>
          <p:nvPr/>
        </p:nvSpPr>
        <p:spPr>
          <a:xfrm rot="16200000">
            <a:off x="-435916" y="2294912"/>
            <a:ext cx="2367063" cy="415755"/>
          </a:xfrm>
          <a:prstGeom prst="rect">
            <a:avLst/>
          </a:prstGeom>
          <a:solidFill>
            <a:schemeClr val="bg1"/>
          </a:solidFill>
        </p:spPr>
        <p:txBody>
          <a:bodyPr wrap="square" rtlCol="0" anchor="ctr" anchorCtr="0">
            <a:sp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51"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Best percentage change in target CNS lesion size from baseline</a:t>
            </a:r>
          </a:p>
        </p:txBody>
      </p:sp>
      <p:sp>
        <p:nvSpPr>
          <p:cNvPr id="2" name="Rectangle 1">
            <a:extLst>
              <a:ext uri="{FF2B5EF4-FFF2-40B4-BE49-F238E27FC236}">
                <a16:creationId xmlns:a16="http://schemas.microsoft.com/office/drawing/2014/main" id="{D2B9EF9A-2682-AA11-E26B-D55075C278EA}"/>
              </a:ext>
            </a:extLst>
          </p:cNvPr>
          <p:cNvSpPr/>
          <p:nvPr/>
        </p:nvSpPr>
        <p:spPr>
          <a:xfrm>
            <a:off x="6462937" y="3975609"/>
            <a:ext cx="5095343" cy="1005848"/>
          </a:xfrm>
          <a:prstGeom prst="rect">
            <a:avLst/>
          </a:prstGeom>
          <a:noFill/>
          <a:ln w="28575">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endParaRPr kumimoji="0" lang="en-GB" sz="1400" b="0" i="0" u="none" strike="noStrike" kern="0" cap="none" spc="0" normalizeH="0" baseline="0" noProof="0">
              <a:ln>
                <a:noFill/>
              </a:ln>
              <a:solidFill>
                <a:prstClr val="white"/>
              </a:solidFill>
              <a:effectLst/>
              <a:uLnTx/>
              <a:uFillTx/>
              <a:latin typeface="Arial" panose="020B0604020202020204"/>
              <a:ea typeface="+mn-ea"/>
              <a:cs typeface="+mn-cs"/>
              <a:sym typeface="Arial"/>
            </a:endParaRPr>
          </a:p>
        </p:txBody>
      </p:sp>
      <p:sp>
        <p:nvSpPr>
          <p:cNvPr id="4" name="TextBox 3">
            <a:extLst>
              <a:ext uri="{FF2B5EF4-FFF2-40B4-BE49-F238E27FC236}">
                <a16:creationId xmlns:a16="http://schemas.microsoft.com/office/drawing/2014/main" id="{8DE4ADBC-C0CB-2FD7-8817-F7EAF2C78A08}"/>
              </a:ext>
            </a:extLst>
          </p:cNvPr>
          <p:cNvSpPr txBox="1"/>
          <p:nvPr/>
        </p:nvSpPr>
        <p:spPr>
          <a:xfrm>
            <a:off x="3841765" y="6434989"/>
            <a:ext cx="1140056"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a:ea typeface="+mn-ea"/>
                <a:cs typeface="+mn-cs"/>
              </a:rPr>
              <a:t>Abstract LBA18. </a:t>
            </a:r>
          </a:p>
        </p:txBody>
      </p:sp>
      <p:sp>
        <p:nvSpPr>
          <p:cNvPr id="6" name="Rectangle 5">
            <a:extLst>
              <a:ext uri="{FF2B5EF4-FFF2-40B4-BE49-F238E27FC236}">
                <a16:creationId xmlns:a16="http://schemas.microsoft.com/office/drawing/2014/main" id="{3A4932BA-0BB8-C4B0-D37D-23C837D9DB5F}"/>
              </a:ext>
            </a:extLst>
          </p:cNvPr>
          <p:cNvSpPr/>
          <p:nvPr/>
        </p:nvSpPr>
        <p:spPr>
          <a:xfrm>
            <a:off x="5605153" y="6393686"/>
            <a:ext cx="6139543" cy="2875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623163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DCBFEBE-7781-AB9C-4B2D-5B9491AF88D8}"/>
              </a:ext>
            </a:extLst>
          </p:cNvPr>
          <p:cNvSpPr txBox="1"/>
          <p:nvPr/>
        </p:nvSpPr>
        <p:spPr>
          <a:xfrm>
            <a:off x="1247739" y="1152345"/>
            <a:ext cx="10320375" cy="584775"/>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800"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Overall population (KM analysis)</a:t>
            </a:r>
          </a:p>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400"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N=263</a:t>
            </a:r>
          </a:p>
        </p:txBody>
      </p:sp>
      <p:cxnSp>
        <p:nvCxnSpPr>
          <p:cNvPr id="1733" name="Straight Connector 1732">
            <a:extLst>
              <a:ext uri="{FF2B5EF4-FFF2-40B4-BE49-F238E27FC236}">
                <a16:creationId xmlns:a16="http://schemas.microsoft.com/office/drawing/2014/main" id="{71019CAD-E76A-93C9-6B30-DA7A92FF0B42}"/>
              </a:ext>
            </a:extLst>
          </p:cNvPr>
          <p:cNvCxnSpPr>
            <a:cxnSpLocks/>
          </p:cNvCxnSpPr>
          <p:nvPr/>
        </p:nvCxnSpPr>
        <p:spPr>
          <a:xfrm flipV="1">
            <a:off x="5832940" y="2072461"/>
            <a:ext cx="0" cy="1163779"/>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grpSp>
        <p:nvGrpSpPr>
          <p:cNvPr id="1728" name="Group 1727">
            <a:extLst>
              <a:ext uri="{FF2B5EF4-FFF2-40B4-BE49-F238E27FC236}">
                <a16:creationId xmlns:a16="http://schemas.microsoft.com/office/drawing/2014/main" id="{B5549334-A653-47EC-212E-0F9DE61DDDA3}"/>
              </a:ext>
            </a:extLst>
          </p:cNvPr>
          <p:cNvGrpSpPr/>
          <p:nvPr/>
        </p:nvGrpSpPr>
        <p:grpSpPr>
          <a:xfrm>
            <a:off x="1245433" y="1234813"/>
            <a:ext cx="9765641" cy="1153283"/>
            <a:chOff x="1245431" y="1296987"/>
            <a:chExt cx="9765641" cy="1422461"/>
          </a:xfrm>
        </p:grpSpPr>
        <p:sp>
          <p:nvSpPr>
            <p:cNvPr id="1606" name="Freeform 1145">
              <a:extLst>
                <a:ext uri="{FF2B5EF4-FFF2-40B4-BE49-F238E27FC236}">
                  <a16:creationId xmlns:a16="http://schemas.microsoft.com/office/drawing/2014/main" id="{5E380009-9A20-2110-E0A5-A1CA21873FD6}"/>
                </a:ext>
              </a:extLst>
            </p:cNvPr>
            <p:cNvSpPr>
              <a:spLocks/>
            </p:cNvSpPr>
            <p:nvPr/>
          </p:nvSpPr>
          <p:spPr bwMode="auto">
            <a:xfrm>
              <a:off x="1247812" y="1354385"/>
              <a:ext cx="9763260" cy="1310161"/>
            </a:xfrm>
            <a:custGeom>
              <a:avLst/>
              <a:gdLst>
                <a:gd name="T0" fmla="*/ 95 w 2927"/>
                <a:gd name="T1" fmla="*/ 0 h 525"/>
                <a:gd name="T2" fmla="*/ 153 w 2927"/>
                <a:gd name="T3" fmla="*/ 16 h 525"/>
                <a:gd name="T4" fmla="*/ 173 w 2927"/>
                <a:gd name="T5" fmla="*/ 26 h 525"/>
                <a:gd name="T6" fmla="*/ 184 w 2927"/>
                <a:gd name="T7" fmla="*/ 39 h 525"/>
                <a:gd name="T8" fmla="*/ 245 w 2927"/>
                <a:gd name="T9" fmla="*/ 45 h 525"/>
                <a:gd name="T10" fmla="*/ 289 w 2927"/>
                <a:gd name="T11" fmla="*/ 49 h 525"/>
                <a:gd name="T12" fmla="*/ 313 w 2927"/>
                <a:gd name="T13" fmla="*/ 59 h 525"/>
                <a:gd name="T14" fmla="*/ 462 w 2927"/>
                <a:gd name="T15" fmla="*/ 72 h 525"/>
                <a:gd name="T16" fmla="*/ 468 w 2927"/>
                <a:gd name="T17" fmla="*/ 86 h 525"/>
                <a:gd name="T18" fmla="*/ 517 w 2927"/>
                <a:gd name="T19" fmla="*/ 104 h 525"/>
                <a:gd name="T20" fmla="*/ 542 w 2927"/>
                <a:gd name="T21" fmla="*/ 113 h 525"/>
                <a:gd name="T22" fmla="*/ 561 w 2927"/>
                <a:gd name="T23" fmla="*/ 115 h 525"/>
                <a:gd name="T24" fmla="*/ 629 w 2927"/>
                <a:gd name="T25" fmla="*/ 119 h 525"/>
                <a:gd name="T26" fmla="*/ 639 w 2927"/>
                <a:gd name="T27" fmla="*/ 135 h 525"/>
                <a:gd name="T28" fmla="*/ 660 w 2927"/>
                <a:gd name="T29" fmla="*/ 140 h 525"/>
                <a:gd name="T30" fmla="*/ 664 w 2927"/>
                <a:gd name="T31" fmla="*/ 150 h 525"/>
                <a:gd name="T32" fmla="*/ 752 w 2927"/>
                <a:gd name="T33" fmla="*/ 152 h 525"/>
                <a:gd name="T34" fmla="*/ 769 w 2927"/>
                <a:gd name="T35" fmla="*/ 162 h 525"/>
                <a:gd name="T36" fmla="*/ 783 w 2927"/>
                <a:gd name="T37" fmla="*/ 177 h 525"/>
                <a:gd name="T38" fmla="*/ 821 w 2927"/>
                <a:gd name="T39" fmla="*/ 185 h 525"/>
                <a:gd name="T40" fmla="*/ 843 w 2927"/>
                <a:gd name="T41" fmla="*/ 207 h 525"/>
                <a:gd name="T42" fmla="*/ 919 w 2927"/>
                <a:gd name="T43" fmla="*/ 214 h 525"/>
                <a:gd name="T44" fmla="*/ 922 w 2927"/>
                <a:gd name="T45" fmla="*/ 224 h 525"/>
                <a:gd name="T46" fmla="*/ 932 w 2927"/>
                <a:gd name="T47" fmla="*/ 232 h 525"/>
                <a:gd name="T48" fmla="*/ 936 w 2927"/>
                <a:gd name="T49" fmla="*/ 243 h 525"/>
                <a:gd name="T50" fmla="*/ 944 w 2927"/>
                <a:gd name="T51" fmla="*/ 253 h 525"/>
                <a:gd name="T52" fmla="*/ 957 w 2927"/>
                <a:gd name="T53" fmla="*/ 269 h 525"/>
                <a:gd name="T54" fmla="*/ 963 w 2927"/>
                <a:gd name="T55" fmla="*/ 294 h 525"/>
                <a:gd name="T56" fmla="*/ 975 w 2927"/>
                <a:gd name="T57" fmla="*/ 300 h 525"/>
                <a:gd name="T58" fmla="*/ 1031 w 2927"/>
                <a:gd name="T59" fmla="*/ 310 h 525"/>
                <a:gd name="T60" fmla="*/ 1041 w 2927"/>
                <a:gd name="T61" fmla="*/ 321 h 525"/>
                <a:gd name="T62" fmla="*/ 1099 w 2927"/>
                <a:gd name="T63" fmla="*/ 331 h 525"/>
                <a:gd name="T64" fmla="*/ 1113 w 2927"/>
                <a:gd name="T65" fmla="*/ 335 h 525"/>
                <a:gd name="T66" fmla="*/ 1130 w 2927"/>
                <a:gd name="T67" fmla="*/ 362 h 525"/>
                <a:gd name="T68" fmla="*/ 1167 w 2927"/>
                <a:gd name="T69" fmla="*/ 364 h 525"/>
                <a:gd name="T70" fmla="*/ 1189 w 2927"/>
                <a:gd name="T71" fmla="*/ 374 h 525"/>
                <a:gd name="T72" fmla="*/ 1276 w 2927"/>
                <a:gd name="T73" fmla="*/ 380 h 525"/>
                <a:gd name="T74" fmla="*/ 1293 w 2927"/>
                <a:gd name="T75" fmla="*/ 393 h 525"/>
                <a:gd name="T76" fmla="*/ 1493 w 2927"/>
                <a:gd name="T77" fmla="*/ 397 h 525"/>
                <a:gd name="T78" fmla="*/ 1505 w 2927"/>
                <a:gd name="T79" fmla="*/ 415 h 525"/>
                <a:gd name="T80" fmla="*/ 1732 w 2927"/>
                <a:gd name="T81" fmla="*/ 420 h 525"/>
                <a:gd name="T82" fmla="*/ 1752 w 2927"/>
                <a:gd name="T83" fmla="*/ 432 h 525"/>
                <a:gd name="T84" fmla="*/ 1771 w 2927"/>
                <a:gd name="T85" fmla="*/ 467 h 525"/>
                <a:gd name="T86" fmla="*/ 1845 w 2927"/>
                <a:gd name="T87" fmla="*/ 483 h 525"/>
                <a:gd name="T88" fmla="*/ 2280 w 2927"/>
                <a:gd name="T89" fmla="*/ 525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927" h="525">
                  <a:moveTo>
                    <a:pt x="0" y="0"/>
                  </a:moveTo>
                  <a:lnTo>
                    <a:pt x="0" y="0"/>
                  </a:lnTo>
                  <a:lnTo>
                    <a:pt x="95" y="0"/>
                  </a:lnTo>
                  <a:lnTo>
                    <a:pt x="95" y="4"/>
                  </a:lnTo>
                  <a:lnTo>
                    <a:pt x="153" y="4"/>
                  </a:lnTo>
                  <a:lnTo>
                    <a:pt x="153" y="16"/>
                  </a:lnTo>
                  <a:lnTo>
                    <a:pt x="161" y="16"/>
                  </a:lnTo>
                  <a:lnTo>
                    <a:pt x="161" y="26"/>
                  </a:lnTo>
                  <a:lnTo>
                    <a:pt x="173" y="26"/>
                  </a:lnTo>
                  <a:lnTo>
                    <a:pt x="173" y="32"/>
                  </a:lnTo>
                  <a:lnTo>
                    <a:pt x="184" y="32"/>
                  </a:lnTo>
                  <a:lnTo>
                    <a:pt x="184" y="39"/>
                  </a:lnTo>
                  <a:lnTo>
                    <a:pt x="184" y="41"/>
                  </a:lnTo>
                  <a:lnTo>
                    <a:pt x="245" y="41"/>
                  </a:lnTo>
                  <a:lnTo>
                    <a:pt x="245" y="45"/>
                  </a:lnTo>
                  <a:lnTo>
                    <a:pt x="280" y="45"/>
                  </a:lnTo>
                  <a:lnTo>
                    <a:pt x="280" y="49"/>
                  </a:lnTo>
                  <a:lnTo>
                    <a:pt x="289" y="49"/>
                  </a:lnTo>
                  <a:lnTo>
                    <a:pt x="289" y="55"/>
                  </a:lnTo>
                  <a:lnTo>
                    <a:pt x="313" y="55"/>
                  </a:lnTo>
                  <a:lnTo>
                    <a:pt x="313" y="59"/>
                  </a:lnTo>
                  <a:lnTo>
                    <a:pt x="332" y="59"/>
                  </a:lnTo>
                  <a:lnTo>
                    <a:pt x="332" y="72"/>
                  </a:lnTo>
                  <a:lnTo>
                    <a:pt x="462" y="72"/>
                  </a:lnTo>
                  <a:lnTo>
                    <a:pt x="462" y="82"/>
                  </a:lnTo>
                  <a:lnTo>
                    <a:pt x="468" y="82"/>
                  </a:lnTo>
                  <a:lnTo>
                    <a:pt x="468" y="86"/>
                  </a:lnTo>
                  <a:lnTo>
                    <a:pt x="470" y="86"/>
                  </a:lnTo>
                  <a:lnTo>
                    <a:pt x="470" y="104"/>
                  </a:lnTo>
                  <a:lnTo>
                    <a:pt x="517" y="104"/>
                  </a:lnTo>
                  <a:lnTo>
                    <a:pt x="517" y="107"/>
                  </a:lnTo>
                  <a:lnTo>
                    <a:pt x="542" y="107"/>
                  </a:lnTo>
                  <a:lnTo>
                    <a:pt x="542" y="113"/>
                  </a:lnTo>
                  <a:lnTo>
                    <a:pt x="561" y="113"/>
                  </a:lnTo>
                  <a:lnTo>
                    <a:pt x="561" y="115"/>
                  </a:lnTo>
                  <a:lnTo>
                    <a:pt x="561" y="115"/>
                  </a:lnTo>
                  <a:lnTo>
                    <a:pt x="623" y="115"/>
                  </a:lnTo>
                  <a:lnTo>
                    <a:pt x="623" y="119"/>
                  </a:lnTo>
                  <a:lnTo>
                    <a:pt x="629" y="119"/>
                  </a:lnTo>
                  <a:lnTo>
                    <a:pt x="629" y="123"/>
                  </a:lnTo>
                  <a:lnTo>
                    <a:pt x="639" y="123"/>
                  </a:lnTo>
                  <a:lnTo>
                    <a:pt x="639" y="135"/>
                  </a:lnTo>
                  <a:lnTo>
                    <a:pt x="654" y="135"/>
                  </a:lnTo>
                  <a:lnTo>
                    <a:pt x="654" y="140"/>
                  </a:lnTo>
                  <a:lnTo>
                    <a:pt x="660" y="140"/>
                  </a:lnTo>
                  <a:lnTo>
                    <a:pt x="660" y="144"/>
                  </a:lnTo>
                  <a:lnTo>
                    <a:pt x="664" y="144"/>
                  </a:lnTo>
                  <a:lnTo>
                    <a:pt x="664" y="150"/>
                  </a:lnTo>
                  <a:lnTo>
                    <a:pt x="684" y="150"/>
                  </a:lnTo>
                  <a:lnTo>
                    <a:pt x="684" y="152"/>
                  </a:lnTo>
                  <a:lnTo>
                    <a:pt x="752" y="152"/>
                  </a:lnTo>
                  <a:lnTo>
                    <a:pt x="752" y="156"/>
                  </a:lnTo>
                  <a:lnTo>
                    <a:pt x="769" y="156"/>
                  </a:lnTo>
                  <a:lnTo>
                    <a:pt x="769" y="162"/>
                  </a:lnTo>
                  <a:lnTo>
                    <a:pt x="783" y="162"/>
                  </a:lnTo>
                  <a:lnTo>
                    <a:pt x="783" y="175"/>
                  </a:lnTo>
                  <a:lnTo>
                    <a:pt x="783" y="177"/>
                  </a:lnTo>
                  <a:lnTo>
                    <a:pt x="816" y="177"/>
                  </a:lnTo>
                  <a:lnTo>
                    <a:pt x="816" y="185"/>
                  </a:lnTo>
                  <a:lnTo>
                    <a:pt x="821" y="185"/>
                  </a:lnTo>
                  <a:lnTo>
                    <a:pt x="821" y="201"/>
                  </a:lnTo>
                  <a:lnTo>
                    <a:pt x="843" y="201"/>
                  </a:lnTo>
                  <a:lnTo>
                    <a:pt x="843" y="207"/>
                  </a:lnTo>
                  <a:lnTo>
                    <a:pt x="849" y="207"/>
                  </a:lnTo>
                  <a:lnTo>
                    <a:pt x="849" y="214"/>
                  </a:lnTo>
                  <a:lnTo>
                    <a:pt x="919" y="214"/>
                  </a:lnTo>
                  <a:lnTo>
                    <a:pt x="919" y="220"/>
                  </a:lnTo>
                  <a:lnTo>
                    <a:pt x="922" y="220"/>
                  </a:lnTo>
                  <a:lnTo>
                    <a:pt x="922" y="224"/>
                  </a:lnTo>
                  <a:lnTo>
                    <a:pt x="926" y="224"/>
                  </a:lnTo>
                  <a:lnTo>
                    <a:pt x="926" y="232"/>
                  </a:lnTo>
                  <a:lnTo>
                    <a:pt x="932" y="232"/>
                  </a:lnTo>
                  <a:lnTo>
                    <a:pt x="932" y="240"/>
                  </a:lnTo>
                  <a:lnTo>
                    <a:pt x="936" y="240"/>
                  </a:lnTo>
                  <a:lnTo>
                    <a:pt x="936" y="243"/>
                  </a:lnTo>
                  <a:lnTo>
                    <a:pt x="936" y="245"/>
                  </a:lnTo>
                  <a:lnTo>
                    <a:pt x="944" y="245"/>
                  </a:lnTo>
                  <a:lnTo>
                    <a:pt x="944" y="253"/>
                  </a:lnTo>
                  <a:lnTo>
                    <a:pt x="950" y="253"/>
                  </a:lnTo>
                  <a:lnTo>
                    <a:pt x="950" y="269"/>
                  </a:lnTo>
                  <a:lnTo>
                    <a:pt x="957" y="269"/>
                  </a:lnTo>
                  <a:lnTo>
                    <a:pt x="957" y="284"/>
                  </a:lnTo>
                  <a:lnTo>
                    <a:pt x="963" y="284"/>
                  </a:lnTo>
                  <a:lnTo>
                    <a:pt x="963" y="294"/>
                  </a:lnTo>
                  <a:lnTo>
                    <a:pt x="967" y="294"/>
                  </a:lnTo>
                  <a:lnTo>
                    <a:pt x="967" y="300"/>
                  </a:lnTo>
                  <a:lnTo>
                    <a:pt x="975" y="300"/>
                  </a:lnTo>
                  <a:lnTo>
                    <a:pt x="979" y="300"/>
                  </a:lnTo>
                  <a:lnTo>
                    <a:pt x="979" y="310"/>
                  </a:lnTo>
                  <a:lnTo>
                    <a:pt x="1031" y="310"/>
                  </a:lnTo>
                  <a:lnTo>
                    <a:pt x="1031" y="317"/>
                  </a:lnTo>
                  <a:lnTo>
                    <a:pt x="1041" y="317"/>
                  </a:lnTo>
                  <a:lnTo>
                    <a:pt x="1041" y="321"/>
                  </a:lnTo>
                  <a:lnTo>
                    <a:pt x="1082" y="321"/>
                  </a:lnTo>
                  <a:lnTo>
                    <a:pt x="1082" y="331"/>
                  </a:lnTo>
                  <a:lnTo>
                    <a:pt x="1099" y="331"/>
                  </a:lnTo>
                  <a:lnTo>
                    <a:pt x="1099" y="335"/>
                  </a:lnTo>
                  <a:lnTo>
                    <a:pt x="1107" y="335"/>
                  </a:lnTo>
                  <a:lnTo>
                    <a:pt x="1113" y="335"/>
                  </a:lnTo>
                  <a:lnTo>
                    <a:pt x="1113" y="352"/>
                  </a:lnTo>
                  <a:lnTo>
                    <a:pt x="1130" y="352"/>
                  </a:lnTo>
                  <a:lnTo>
                    <a:pt x="1130" y="362"/>
                  </a:lnTo>
                  <a:lnTo>
                    <a:pt x="1159" y="362"/>
                  </a:lnTo>
                  <a:lnTo>
                    <a:pt x="1159" y="364"/>
                  </a:lnTo>
                  <a:lnTo>
                    <a:pt x="1167" y="364"/>
                  </a:lnTo>
                  <a:lnTo>
                    <a:pt x="1167" y="368"/>
                  </a:lnTo>
                  <a:lnTo>
                    <a:pt x="1189" y="368"/>
                  </a:lnTo>
                  <a:lnTo>
                    <a:pt x="1189" y="374"/>
                  </a:lnTo>
                  <a:lnTo>
                    <a:pt x="1243" y="374"/>
                  </a:lnTo>
                  <a:lnTo>
                    <a:pt x="1243" y="380"/>
                  </a:lnTo>
                  <a:lnTo>
                    <a:pt x="1276" y="380"/>
                  </a:lnTo>
                  <a:lnTo>
                    <a:pt x="1276" y="387"/>
                  </a:lnTo>
                  <a:lnTo>
                    <a:pt x="1293" y="387"/>
                  </a:lnTo>
                  <a:lnTo>
                    <a:pt x="1293" y="393"/>
                  </a:lnTo>
                  <a:lnTo>
                    <a:pt x="1478" y="393"/>
                  </a:lnTo>
                  <a:lnTo>
                    <a:pt x="1478" y="397"/>
                  </a:lnTo>
                  <a:lnTo>
                    <a:pt x="1493" y="397"/>
                  </a:lnTo>
                  <a:lnTo>
                    <a:pt x="1493" y="409"/>
                  </a:lnTo>
                  <a:lnTo>
                    <a:pt x="1505" y="409"/>
                  </a:lnTo>
                  <a:lnTo>
                    <a:pt x="1505" y="415"/>
                  </a:lnTo>
                  <a:lnTo>
                    <a:pt x="1521" y="415"/>
                  </a:lnTo>
                  <a:lnTo>
                    <a:pt x="1521" y="420"/>
                  </a:lnTo>
                  <a:lnTo>
                    <a:pt x="1732" y="420"/>
                  </a:lnTo>
                  <a:lnTo>
                    <a:pt x="1740" y="420"/>
                  </a:lnTo>
                  <a:lnTo>
                    <a:pt x="1740" y="432"/>
                  </a:lnTo>
                  <a:lnTo>
                    <a:pt x="1752" y="432"/>
                  </a:lnTo>
                  <a:lnTo>
                    <a:pt x="1752" y="453"/>
                  </a:lnTo>
                  <a:lnTo>
                    <a:pt x="1771" y="453"/>
                  </a:lnTo>
                  <a:lnTo>
                    <a:pt x="1771" y="467"/>
                  </a:lnTo>
                  <a:lnTo>
                    <a:pt x="1775" y="467"/>
                  </a:lnTo>
                  <a:lnTo>
                    <a:pt x="1775" y="483"/>
                  </a:lnTo>
                  <a:lnTo>
                    <a:pt x="1845" y="483"/>
                  </a:lnTo>
                  <a:lnTo>
                    <a:pt x="1845" y="496"/>
                  </a:lnTo>
                  <a:lnTo>
                    <a:pt x="2280" y="496"/>
                  </a:lnTo>
                  <a:lnTo>
                    <a:pt x="2280" y="525"/>
                  </a:lnTo>
                  <a:lnTo>
                    <a:pt x="2925" y="525"/>
                  </a:lnTo>
                  <a:lnTo>
                    <a:pt x="2927" y="525"/>
                  </a:lnTo>
                </a:path>
              </a:pathLst>
            </a:custGeom>
            <a:noFill/>
            <a:ln w="19050" cap="flat">
              <a:solidFill>
                <a:srgbClr val="2737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08" name="Line 1147">
              <a:extLst>
                <a:ext uri="{FF2B5EF4-FFF2-40B4-BE49-F238E27FC236}">
                  <a16:creationId xmlns:a16="http://schemas.microsoft.com/office/drawing/2014/main" id="{A290DF96-873A-949A-C664-66DBA1F72952}"/>
                </a:ext>
              </a:extLst>
            </p:cNvPr>
            <p:cNvSpPr>
              <a:spLocks noChangeShapeType="1"/>
            </p:cNvSpPr>
            <p:nvPr/>
          </p:nvSpPr>
          <p:spPr bwMode="auto">
            <a:xfrm>
              <a:off x="1507987" y="129698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09" name="Line 1148">
              <a:extLst>
                <a:ext uri="{FF2B5EF4-FFF2-40B4-BE49-F238E27FC236}">
                  <a16:creationId xmlns:a16="http://schemas.microsoft.com/office/drawing/2014/main" id="{08956486-D7B7-855B-9127-7AD700393029}"/>
                </a:ext>
              </a:extLst>
            </p:cNvPr>
            <p:cNvSpPr>
              <a:spLocks noChangeShapeType="1"/>
            </p:cNvSpPr>
            <p:nvPr/>
          </p:nvSpPr>
          <p:spPr bwMode="auto">
            <a:xfrm>
              <a:off x="1738144" y="1316951"/>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0" name="Line 1149">
              <a:extLst>
                <a:ext uri="{FF2B5EF4-FFF2-40B4-BE49-F238E27FC236}">
                  <a16:creationId xmlns:a16="http://schemas.microsoft.com/office/drawing/2014/main" id="{C8F65DA9-8433-4A5C-1AE9-8C43E4E336C5}"/>
                </a:ext>
              </a:extLst>
            </p:cNvPr>
            <p:cNvSpPr>
              <a:spLocks noChangeShapeType="1"/>
            </p:cNvSpPr>
            <p:nvPr/>
          </p:nvSpPr>
          <p:spPr bwMode="auto">
            <a:xfrm>
              <a:off x="1791513" y="136436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1" name="Line 1150">
              <a:extLst>
                <a:ext uri="{FF2B5EF4-FFF2-40B4-BE49-F238E27FC236}">
                  <a16:creationId xmlns:a16="http://schemas.microsoft.com/office/drawing/2014/main" id="{257D0E31-215C-D575-9C7E-F1258E62163E}"/>
                </a:ext>
              </a:extLst>
            </p:cNvPr>
            <p:cNvSpPr>
              <a:spLocks noChangeShapeType="1"/>
            </p:cNvSpPr>
            <p:nvPr/>
          </p:nvSpPr>
          <p:spPr bwMode="auto">
            <a:xfrm>
              <a:off x="1844883" y="1379341"/>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2" name="Line 1151">
              <a:extLst>
                <a:ext uri="{FF2B5EF4-FFF2-40B4-BE49-F238E27FC236}">
                  <a16:creationId xmlns:a16="http://schemas.microsoft.com/office/drawing/2014/main" id="{5B33DD8E-3E79-565D-C2E0-3C70DA334E55}"/>
                </a:ext>
              </a:extLst>
            </p:cNvPr>
            <p:cNvSpPr>
              <a:spLocks noChangeShapeType="1"/>
            </p:cNvSpPr>
            <p:nvPr/>
          </p:nvSpPr>
          <p:spPr bwMode="auto">
            <a:xfrm>
              <a:off x="2101722" y="140928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3" name="Line 1152">
              <a:extLst>
                <a:ext uri="{FF2B5EF4-FFF2-40B4-BE49-F238E27FC236}">
                  <a16:creationId xmlns:a16="http://schemas.microsoft.com/office/drawing/2014/main" id="{A26185E9-FC46-7C2D-6A6B-27EA5C2B2C04}"/>
                </a:ext>
              </a:extLst>
            </p:cNvPr>
            <p:cNvSpPr>
              <a:spLocks noChangeShapeType="1"/>
            </p:cNvSpPr>
            <p:nvPr/>
          </p:nvSpPr>
          <p:spPr bwMode="auto">
            <a:xfrm>
              <a:off x="2251824" y="1429252"/>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4" name="Line 1153">
              <a:extLst>
                <a:ext uri="{FF2B5EF4-FFF2-40B4-BE49-F238E27FC236}">
                  <a16:creationId xmlns:a16="http://schemas.microsoft.com/office/drawing/2014/main" id="{1B06D6D3-579C-1CD3-02E0-15EB0484D9B4}"/>
                </a:ext>
              </a:extLst>
            </p:cNvPr>
            <p:cNvSpPr>
              <a:spLocks noChangeShapeType="1"/>
            </p:cNvSpPr>
            <p:nvPr/>
          </p:nvSpPr>
          <p:spPr bwMode="auto">
            <a:xfrm>
              <a:off x="2301857" y="144672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5" name="Line 1154">
              <a:extLst>
                <a:ext uri="{FF2B5EF4-FFF2-40B4-BE49-F238E27FC236}">
                  <a16:creationId xmlns:a16="http://schemas.microsoft.com/office/drawing/2014/main" id="{930E086C-D87E-0393-C788-6ACA75513FEB}"/>
                </a:ext>
              </a:extLst>
            </p:cNvPr>
            <p:cNvSpPr>
              <a:spLocks noChangeShapeType="1"/>
            </p:cNvSpPr>
            <p:nvPr/>
          </p:nvSpPr>
          <p:spPr bwMode="auto">
            <a:xfrm>
              <a:off x="2381911" y="1461693"/>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6" name="Line 1155">
              <a:extLst>
                <a:ext uri="{FF2B5EF4-FFF2-40B4-BE49-F238E27FC236}">
                  <a16:creationId xmlns:a16="http://schemas.microsoft.com/office/drawing/2014/main" id="{B5BE36AB-0334-F393-F973-C4F7B2657E02}"/>
                </a:ext>
              </a:extLst>
            </p:cNvPr>
            <p:cNvSpPr>
              <a:spLocks noChangeShapeType="1"/>
            </p:cNvSpPr>
            <p:nvPr/>
          </p:nvSpPr>
          <p:spPr bwMode="auto">
            <a:xfrm>
              <a:off x="2418603" y="1461693"/>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7" name="Line 1156">
              <a:extLst>
                <a:ext uri="{FF2B5EF4-FFF2-40B4-BE49-F238E27FC236}">
                  <a16:creationId xmlns:a16="http://schemas.microsoft.com/office/drawing/2014/main" id="{5B656D4D-80C1-138E-CE22-9B91548BDB5F}"/>
                </a:ext>
              </a:extLst>
            </p:cNvPr>
            <p:cNvSpPr>
              <a:spLocks noChangeShapeType="1"/>
            </p:cNvSpPr>
            <p:nvPr/>
          </p:nvSpPr>
          <p:spPr bwMode="auto">
            <a:xfrm>
              <a:off x="2478644" y="1486648"/>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8" name="Line 1157">
              <a:extLst>
                <a:ext uri="{FF2B5EF4-FFF2-40B4-BE49-F238E27FC236}">
                  <a16:creationId xmlns:a16="http://schemas.microsoft.com/office/drawing/2014/main" id="{F2AA3D77-ECB5-3195-5C25-8C696E36263C}"/>
                </a:ext>
              </a:extLst>
            </p:cNvPr>
            <p:cNvSpPr>
              <a:spLocks noChangeShapeType="1"/>
            </p:cNvSpPr>
            <p:nvPr/>
          </p:nvSpPr>
          <p:spPr bwMode="auto">
            <a:xfrm>
              <a:off x="2802195" y="1516595"/>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19" name="Line 1158">
              <a:extLst>
                <a:ext uri="{FF2B5EF4-FFF2-40B4-BE49-F238E27FC236}">
                  <a16:creationId xmlns:a16="http://schemas.microsoft.com/office/drawing/2014/main" id="{B760B183-5B10-B2C1-A639-7579EABC333C}"/>
                </a:ext>
              </a:extLst>
            </p:cNvPr>
            <p:cNvSpPr>
              <a:spLocks noChangeShapeType="1"/>
            </p:cNvSpPr>
            <p:nvPr/>
          </p:nvSpPr>
          <p:spPr bwMode="auto">
            <a:xfrm>
              <a:off x="2822208" y="1529073"/>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0" name="Line 1159">
              <a:extLst>
                <a:ext uri="{FF2B5EF4-FFF2-40B4-BE49-F238E27FC236}">
                  <a16:creationId xmlns:a16="http://schemas.microsoft.com/office/drawing/2014/main" id="{7FACAC37-AF37-B076-FBCD-C411338AA452}"/>
                </a:ext>
              </a:extLst>
            </p:cNvPr>
            <p:cNvSpPr>
              <a:spLocks noChangeShapeType="1"/>
            </p:cNvSpPr>
            <p:nvPr/>
          </p:nvSpPr>
          <p:spPr bwMode="auto">
            <a:xfrm>
              <a:off x="2842222" y="155902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1" name="Line 1160">
              <a:extLst>
                <a:ext uri="{FF2B5EF4-FFF2-40B4-BE49-F238E27FC236}">
                  <a16:creationId xmlns:a16="http://schemas.microsoft.com/office/drawing/2014/main" id="{F18BD310-9E1A-47CB-B7D2-A2BA7DF545AA}"/>
                </a:ext>
              </a:extLst>
            </p:cNvPr>
            <p:cNvSpPr>
              <a:spLocks noChangeShapeType="1"/>
            </p:cNvSpPr>
            <p:nvPr/>
          </p:nvSpPr>
          <p:spPr bwMode="auto">
            <a:xfrm>
              <a:off x="2885585" y="155902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2" name="Line 1161">
              <a:extLst>
                <a:ext uri="{FF2B5EF4-FFF2-40B4-BE49-F238E27FC236}">
                  <a16:creationId xmlns:a16="http://schemas.microsoft.com/office/drawing/2014/main" id="{0C89604E-9852-7011-4A79-CFF87CA9B3D7}"/>
                </a:ext>
              </a:extLst>
            </p:cNvPr>
            <p:cNvSpPr>
              <a:spLocks noChangeShapeType="1"/>
            </p:cNvSpPr>
            <p:nvPr/>
          </p:nvSpPr>
          <p:spPr bwMode="auto">
            <a:xfrm>
              <a:off x="2932283" y="155902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3" name="Line 1162">
              <a:extLst>
                <a:ext uri="{FF2B5EF4-FFF2-40B4-BE49-F238E27FC236}">
                  <a16:creationId xmlns:a16="http://schemas.microsoft.com/office/drawing/2014/main" id="{DE4F3890-1E4D-BCF3-4DA6-833F3A0E88AE}"/>
                </a:ext>
              </a:extLst>
            </p:cNvPr>
            <p:cNvSpPr>
              <a:spLocks noChangeShapeType="1"/>
            </p:cNvSpPr>
            <p:nvPr/>
          </p:nvSpPr>
          <p:spPr bwMode="auto">
            <a:xfrm>
              <a:off x="3179117" y="158896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4" name="Line 1163">
              <a:extLst>
                <a:ext uri="{FF2B5EF4-FFF2-40B4-BE49-F238E27FC236}">
                  <a16:creationId xmlns:a16="http://schemas.microsoft.com/office/drawing/2014/main" id="{BD6F4410-4463-509B-474D-F79AFABC519D}"/>
                </a:ext>
              </a:extLst>
            </p:cNvPr>
            <p:cNvSpPr>
              <a:spLocks noChangeShapeType="1"/>
            </p:cNvSpPr>
            <p:nvPr/>
          </p:nvSpPr>
          <p:spPr bwMode="auto">
            <a:xfrm>
              <a:off x="3269176" y="158896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5" name="Line 1164">
              <a:extLst>
                <a:ext uri="{FF2B5EF4-FFF2-40B4-BE49-F238E27FC236}">
                  <a16:creationId xmlns:a16="http://schemas.microsoft.com/office/drawing/2014/main" id="{A84DA977-8675-B461-5D5E-729689B2D099}"/>
                </a:ext>
              </a:extLst>
            </p:cNvPr>
            <p:cNvSpPr>
              <a:spLocks noChangeShapeType="1"/>
            </p:cNvSpPr>
            <p:nvPr/>
          </p:nvSpPr>
          <p:spPr bwMode="auto">
            <a:xfrm>
              <a:off x="3352567" y="1608931"/>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6" name="Line 1165">
              <a:extLst>
                <a:ext uri="{FF2B5EF4-FFF2-40B4-BE49-F238E27FC236}">
                  <a16:creationId xmlns:a16="http://schemas.microsoft.com/office/drawing/2014/main" id="{DDD9C6BF-6E6C-A150-F03F-F516E3C1A6DD}"/>
                </a:ext>
              </a:extLst>
            </p:cNvPr>
            <p:cNvSpPr>
              <a:spLocks noChangeShapeType="1"/>
            </p:cNvSpPr>
            <p:nvPr/>
          </p:nvSpPr>
          <p:spPr bwMode="auto">
            <a:xfrm>
              <a:off x="3269176" y="158896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7" name="Line 1166">
              <a:extLst>
                <a:ext uri="{FF2B5EF4-FFF2-40B4-BE49-F238E27FC236}">
                  <a16:creationId xmlns:a16="http://schemas.microsoft.com/office/drawing/2014/main" id="{9BA33093-AF8E-4631-2474-CEA29AF283BD}"/>
                </a:ext>
              </a:extLst>
            </p:cNvPr>
            <p:cNvSpPr>
              <a:spLocks noChangeShapeType="1"/>
            </p:cNvSpPr>
            <p:nvPr/>
          </p:nvSpPr>
          <p:spPr bwMode="auto">
            <a:xfrm>
              <a:off x="3435956" y="1656345"/>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8" name="Line 1167">
              <a:extLst>
                <a:ext uri="{FF2B5EF4-FFF2-40B4-BE49-F238E27FC236}">
                  <a16:creationId xmlns:a16="http://schemas.microsoft.com/office/drawing/2014/main" id="{C31CB020-F052-7BA9-AE50-2A36CBCD97A6}"/>
                </a:ext>
              </a:extLst>
            </p:cNvPr>
            <p:cNvSpPr>
              <a:spLocks noChangeShapeType="1"/>
            </p:cNvSpPr>
            <p:nvPr/>
          </p:nvSpPr>
          <p:spPr bwMode="auto">
            <a:xfrm>
              <a:off x="3482654" y="1671319"/>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29" name="Line 1168">
              <a:extLst>
                <a:ext uri="{FF2B5EF4-FFF2-40B4-BE49-F238E27FC236}">
                  <a16:creationId xmlns:a16="http://schemas.microsoft.com/office/drawing/2014/main" id="{7470C1BB-671F-E8B5-B6E9-7BA998A6C1E1}"/>
                </a:ext>
              </a:extLst>
            </p:cNvPr>
            <p:cNvSpPr>
              <a:spLocks noChangeShapeType="1"/>
            </p:cNvSpPr>
            <p:nvPr/>
          </p:nvSpPr>
          <p:spPr bwMode="auto">
            <a:xfrm>
              <a:off x="3546031" y="1681301"/>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0" name="Line 1169">
              <a:extLst>
                <a:ext uri="{FF2B5EF4-FFF2-40B4-BE49-F238E27FC236}">
                  <a16:creationId xmlns:a16="http://schemas.microsoft.com/office/drawing/2014/main" id="{528CBC39-8283-EFB7-8A63-723D642A6466}"/>
                </a:ext>
              </a:extLst>
            </p:cNvPr>
            <p:cNvSpPr>
              <a:spLocks noChangeShapeType="1"/>
            </p:cNvSpPr>
            <p:nvPr/>
          </p:nvSpPr>
          <p:spPr bwMode="auto">
            <a:xfrm>
              <a:off x="3696131" y="1681301"/>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1" name="Line 1170">
              <a:extLst>
                <a:ext uri="{FF2B5EF4-FFF2-40B4-BE49-F238E27FC236}">
                  <a16:creationId xmlns:a16="http://schemas.microsoft.com/office/drawing/2014/main" id="{F2252D27-C11A-7075-D98C-A653976EE2B2}"/>
                </a:ext>
              </a:extLst>
            </p:cNvPr>
            <p:cNvSpPr>
              <a:spLocks noChangeShapeType="1"/>
            </p:cNvSpPr>
            <p:nvPr/>
          </p:nvSpPr>
          <p:spPr bwMode="auto">
            <a:xfrm>
              <a:off x="3812878" y="1691283"/>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2" name="Line 1171">
              <a:extLst>
                <a:ext uri="{FF2B5EF4-FFF2-40B4-BE49-F238E27FC236}">
                  <a16:creationId xmlns:a16="http://schemas.microsoft.com/office/drawing/2014/main" id="{B70B5CE8-D316-FABA-F332-2662AF451C1F}"/>
                </a:ext>
              </a:extLst>
            </p:cNvPr>
            <p:cNvSpPr>
              <a:spLocks noChangeShapeType="1"/>
            </p:cNvSpPr>
            <p:nvPr/>
          </p:nvSpPr>
          <p:spPr bwMode="auto">
            <a:xfrm>
              <a:off x="3839563" y="1703761"/>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3" name="Line 1172">
              <a:extLst>
                <a:ext uri="{FF2B5EF4-FFF2-40B4-BE49-F238E27FC236}">
                  <a16:creationId xmlns:a16="http://schemas.microsoft.com/office/drawing/2014/main" id="{360CECB1-4596-2314-859C-D02CFCCB6695}"/>
                </a:ext>
              </a:extLst>
            </p:cNvPr>
            <p:cNvSpPr>
              <a:spLocks noChangeShapeType="1"/>
            </p:cNvSpPr>
            <p:nvPr/>
          </p:nvSpPr>
          <p:spPr bwMode="auto">
            <a:xfrm>
              <a:off x="3869582" y="1718735"/>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4" name="Line 1173">
              <a:extLst>
                <a:ext uri="{FF2B5EF4-FFF2-40B4-BE49-F238E27FC236}">
                  <a16:creationId xmlns:a16="http://schemas.microsoft.com/office/drawing/2014/main" id="{2EB690A2-B3AE-768D-8029-619F8765EB51}"/>
                </a:ext>
              </a:extLst>
            </p:cNvPr>
            <p:cNvSpPr>
              <a:spLocks noChangeShapeType="1"/>
            </p:cNvSpPr>
            <p:nvPr/>
          </p:nvSpPr>
          <p:spPr bwMode="auto">
            <a:xfrm>
              <a:off x="3896267" y="1763654"/>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5" name="Line 1174">
              <a:extLst>
                <a:ext uri="{FF2B5EF4-FFF2-40B4-BE49-F238E27FC236}">
                  <a16:creationId xmlns:a16="http://schemas.microsoft.com/office/drawing/2014/main" id="{77B714F6-04FA-B3BC-8061-ABD96E4286CA}"/>
                </a:ext>
              </a:extLst>
            </p:cNvPr>
            <p:cNvSpPr>
              <a:spLocks noChangeShapeType="1"/>
            </p:cNvSpPr>
            <p:nvPr/>
          </p:nvSpPr>
          <p:spPr bwMode="auto">
            <a:xfrm>
              <a:off x="3956307" y="1763654"/>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6" name="Line 1175">
              <a:extLst>
                <a:ext uri="{FF2B5EF4-FFF2-40B4-BE49-F238E27FC236}">
                  <a16:creationId xmlns:a16="http://schemas.microsoft.com/office/drawing/2014/main" id="{F05511DD-CD10-E5D5-D1E8-0D83F9FE7186}"/>
                </a:ext>
              </a:extLst>
            </p:cNvPr>
            <p:cNvSpPr>
              <a:spLocks noChangeShapeType="1"/>
            </p:cNvSpPr>
            <p:nvPr/>
          </p:nvSpPr>
          <p:spPr bwMode="auto">
            <a:xfrm>
              <a:off x="3929622" y="1763654"/>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7" name="Line 1176">
              <a:extLst>
                <a:ext uri="{FF2B5EF4-FFF2-40B4-BE49-F238E27FC236}">
                  <a16:creationId xmlns:a16="http://schemas.microsoft.com/office/drawing/2014/main" id="{4BCDE566-F26D-7F1D-75B2-63AD3BF806AD}"/>
                </a:ext>
              </a:extLst>
            </p:cNvPr>
            <p:cNvSpPr>
              <a:spLocks noChangeShapeType="1"/>
            </p:cNvSpPr>
            <p:nvPr/>
          </p:nvSpPr>
          <p:spPr bwMode="auto">
            <a:xfrm>
              <a:off x="4019684" y="180108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8" name="Line 1177">
              <a:extLst>
                <a:ext uri="{FF2B5EF4-FFF2-40B4-BE49-F238E27FC236}">
                  <a16:creationId xmlns:a16="http://schemas.microsoft.com/office/drawing/2014/main" id="{62FF122C-60A0-C42D-16D7-57822ED695D4}"/>
                </a:ext>
              </a:extLst>
            </p:cNvPr>
            <p:cNvSpPr>
              <a:spLocks noChangeShapeType="1"/>
            </p:cNvSpPr>
            <p:nvPr/>
          </p:nvSpPr>
          <p:spPr bwMode="auto">
            <a:xfrm>
              <a:off x="4109744" y="1836024"/>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39" name="Line 1178">
              <a:extLst>
                <a:ext uri="{FF2B5EF4-FFF2-40B4-BE49-F238E27FC236}">
                  <a16:creationId xmlns:a16="http://schemas.microsoft.com/office/drawing/2014/main" id="{E33AA0B8-400E-5DE0-3608-855C94A2F79E}"/>
                </a:ext>
              </a:extLst>
            </p:cNvPr>
            <p:cNvSpPr>
              <a:spLocks noChangeShapeType="1"/>
            </p:cNvSpPr>
            <p:nvPr/>
          </p:nvSpPr>
          <p:spPr bwMode="auto">
            <a:xfrm>
              <a:off x="4363248" y="1898414"/>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0" name="Line 1179">
              <a:extLst>
                <a:ext uri="{FF2B5EF4-FFF2-40B4-BE49-F238E27FC236}">
                  <a16:creationId xmlns:a16="http://schemas.microsoft.com/office/drawing/2014/main" id="{E1743C44-8585-20D6-3041-58FD90598D43}"/>
                </a:ext>
              </a:extLst>
            </p:cNvPr>
            <p:cNvSpPr>
              <a:spLocks noChangeShapeType="1"/>
            </p:cNvSpPr>
            <p:nvPr/>
          </p:nvSpPr>
          <p:spPr bwMode="auto">
            <a:xfrm>
              <a:off x="4389933" y="1923369"/>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1" name="Line 1180">
              <a:extLst>
                <a:ext uri="{FF2B5EF4-FFF2-40B4-BE49-F238E27FC236}">
                  <a16:creationId xmlns:a16="http://schemas.microsoft.com/office/drawing/2014/main" id="{507CD855-AFB9-37BD-A166-2FEDDA148942}"/>
                </a:ext>
              </a:extLst>
            </p:cNvPr>
            <p:cNvSpPr>
              <a:spLocks noChangeShapeType="1"/>
            </p:cNvSpPr>
            <p:nvPr/>
          </p:nvSpPr>
          <p:spPr bwMode="auto">
            <a:xfrm>
              <a:off x="4416618" y="1948325"/>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2" name="Line 1181">
              <a:extLst>
                <a:ext uri="{FF2B5EF4-FFF2-40B4-BE49-F238E27FC236}">
                  <a16:creationId xmlns:a16="http://schemas.microsoft.com/office/drawing/2014/main" id="{15E41C0E-D4CD-5395-0A6E-A279DE9D0478}"/>
                </a:ext>
              </a:extLst>
            </p:cNvPr>
            <p:cNvSpPr>
              <a:spLocks noChangeShapeType="1"/>
            </p:cNvSpPr>
            <p:nvPr/>
          </p:nvSpPr>
          <p:spPr bwMode="auto">
            <a:xfrm>
              <a:off x="4433297" y="2005721"/>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3" name="Line 1182">
              <a:extLst>
                <a:ext uri="{FF2B5EF4-FFF2-40B4-BE49-F238E27FC236}">
                  <a16:creationId xmlns:a16="http://schemas.microsoft.com/office/drawing/2014/main" id="{323AE87E-FA2A-23D8-4BAC-AF03AF7AD7E3}"/>
                </a:ext>
              </a:extLst>
            </p:cNvPr>
            <p:cNvSpPr>
              <a:spLocks noChangeShapeType="1"/>
            </p:cNvSpPr>
            <p:nvPr/>
          </p:nvSpPr>
          <p:spPr bwMode="auto">
            <a:xfrm>
              <a:off x="4453310" y="204814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4" name="Line 1183">
              <a:extLst>
                <a:ext uri="{FF2B5EF4-FFF2-40B4-BE49-F238E27FC236}">
                  <a16:creationId xmlns:a16="http://schemas.microsoft.com/office/drawing/2014/main" id="{A6CBA688-DE08-2FCA-6E72-C89364CD15FE}"/>
                </a:ext>
              </a:extLst>
            </p:cNvPr>
            <p:cNvSpPr>
              <a:spLocks noChangeShapeType="1"/>
            </p:cNvSpPr>
            <p:nvPr/>
          </p:nvSpPr>
          <p:spPr bwMode="auto">
            <a:xfrm>
              <a:off x="4543370" y="2073102"/>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5" name="Line 1184">
              <a:extLst>
                <a:ext uri="{FF2B5EF4-FFF2-40B4-BE49-F238E27FC236}">
                  <a16:creationId xmlns:a16="http://schemas.microsoft.com/office/drawing/2014/main" id="{55C7D773-5CCC-788A-D0C1-39A42F4378FF}"/>
                </a:ext>
              </a:extLst>
            </p:cNvPr>
            <p:cNvSpPr>
              <a:spLocks noChangeShapeType="1"/>
            </p:cNvSpPr>
            <p:nvPr/>
          </p:nvSpPr>
          <p:spPr bwMode="auto">
            <a:xfrm>
              <a:off x="4686801" y="209306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6" name="Line 1185">
              <a:extLst>
                <a:ext uri="{FF2B5EF4-FFF2-40B4-BE49-F238E27FC236}">
                  <a16:creationId xmlns:a16="http://schemas.microsoft.com/office/drawing/2014/main" id="{1B8204D5-D841-5234-BE15-ADDA179C15B7}"/>
                </a:ext>
              </a:extLst>
            </p:cNvPr>
            <p:cNvSpPr>
              <a:spLocks noChangeShapeType="1"/>
            </p:cNvSpPr>
            <p:nvPr/>
          </p:nvSpPr>
          <p:spPr bwMode="auto">
            <a:xfrm>
              <a:off x="4870257" y="2128004"/>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7" name="Line 1186">
              <a:extLst>
                <a:ext uri="{FF2B5EF4-FFF2-40B4-BE49-F238E27FC236}">
                  <a16:creationId xmlns:a16="http://schemas.microsoft.com/office/drawing/2014/main" id="{34613A89-D2DA-23A2-AD07-5A0690FEBBEB}"/>
                </a:ext>
              </a:extLst>
            </p:cNvPr>
            <p:cNvSpPr>
              <a:spLocks noChangeShapeType="1"/>
            </p:cNvSpPr>
            <p:nvPr/>
          </p:nvSpPr>
          <p:spPr bwMode="auto">
            <a:xfrm>
              <a:off x="4946977" y="2180409"/>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8" name="Line 1187">
              <a:extLst>
                <a:ext uri="{FF2B5EF4-FFF2-40B4-BE49-F238E27FC236}">
                  <a16:creationId xmlns:a16="http://schemas.microsoft.com/office/drawing/2014/main" id="{BB261564-8EE4-0CE7-856A-A0E66351340F}"/>
                </a:ext>
              </a:extLst>
            </p:cNvPr>
            <p:cNvSpPr>
              <a:spLocks noChangeShapeType="1"/>
            </p:cNvSpPr>
            <p:nvPr/>
          </p:nvSpPr>
          <p:spPr bwMode="auto">
            <a:xfrm>
              <a:off x="4966991" y="2180409"/>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49" name="Line 1188">
              <a:extLst>
                <a:ext uri="{FF2B5EF4-FFF2-40B4-BE49-F238E27FC236}">
                  <a16:creationId xmlns:a16="http://schemas.microsoft.com/office/drawing/2014/main" id="{82FAE4CA-5B9D-70C0-B52D-AD1DC8B25824}"/>
                </a:ext>
              </a:extLst>
            </p:cNvPr>
            <p:cNvSpPr>
              <a:spLocks noChangeShapeType="1"/>
            </p:cNvSpPr>
            <p:nvPr/>
          </p:nvSpPr>
          <p:spPr bwMode="auto">
            <a:xfrm>
              <a:off x="5003681" y="2180409"/>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0" name="Line 1189">
              <a:extLst>
                <a:ext uri="{FF2B5EF4-FFF2-40B4-BE49-F238E27FC236}">
                  <a16:creationId xmlns:a16="http://schemas.microsoft.com/office/drawing/2014/main" id="{0FF031CE-D291-8107-05FE-B5451F17510B}"/>
                </a:ext>
              </a:extLst>
            </p:cNvPr>
            <p:cNvSpPr>
              <a:spLocks noChangeShapeType="1"/>
            </p:cNvSpPr>
            <p:nvPr/>
          </p:nvSpPr>
          <p:spPr bwMode="auto">
            <a:xfrm>
              <a:off x="5023694" y="2205365"/>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1" name="Line 1190">
              <a:extLst>
                <a:ext uri="{FF2B5EF4-FFF2-40B4-BE49-F238E27FC236}">
                  <a16:creationId xmlns:a16="http://schemas.microsoft.com/office/drawing/2014/main" id="{80E7297A-305C-CB27-9931-F6A6B35868A8}"/>
                </a:ext>
              </a:extLst>
            </p:cNvPr>
            <p:cNvSpPr>
              <a:spLocks noChangeShapeType="1"/>
            </p:cNvSpPr>
            <p:nvPr/>
          </p:nvSpPr>
          <p:spPr bwMode="auto">
            <a:xfrm>
              <a:off x="5043708" y="2205365"/>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2" name="Line 1191">
              <a:extLst>
                <a:ext uri="{FF2B5EF4-FFF2-40B4-BE49-F238E27FC236}">
                  <a16:creationId xmlns:a16="http://schemas.microsoft.com/office/drawing/2014/main" id="{22B3141E-F015-D328-568B-1861EBE06142}"/>
                </a:ext>
              </a:extLst>
            </p:cNvPr>
            <p:cNvSpPr>
              <a:spLocks noChangeShapeType="1"/>
            </p:cNvSpPr>
            <p:nvPr/>
          </p:nvSpPr>
          <p:spPr bwMode="auto">
            <a:xfrm>
              <a:off x="4987004" y="2180409"/>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3" name="Line 1192">
              <a:extLst>
                <a:ext uri="{FF2B5EF4-FFF2-40B4-BE49-F238E27FC236}">
                  <a16:creationId xmlns:a16="http://schemas.microsoft.com/office/drawing/2014/main" id="{6CDBB459-3EFC-3611-936D-BF7CE6F7C50C}"/>
                </a:ext>
              </a:extLst>
            </p:cNvPr>
            <p:cNvSpPr>
              <a:spLocks noChangeShapeType="1"/>
            </p:cNvSpPr>
            <p:nvPr/>
          </p:nvSpPr>
          <p:spPr bwMode="auto">
            <a:xfrm>
              <a:off x="5127099" y="2217843"/>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4" name="Line 1193">
              <a:extLst>
                <a:ext uri="{FF2B5EF4-FFF2-40B4-BE49-F238E27FC236}">
                  <a16:creationId xmlns:a16="http://schemas.microsoft.com/office/drawing/2014/main" id="{179F02FB-A304-2D89-E03D-9459567AEB6D}"/>
                </a:ext>
              </a:extLst>
            </p:cNvPr>
            <p:cNvSpPr>
              <a:spLocks noChangeShapeType="1"/>
            </p:cNvSpPr>
            <p:nvPr/>
          </p:nvSpPr>
          <p:spPr bwMode="auto">
            <a:xfrm>
              <a:off x="5180468" y="2217843"/>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5" name="Line 1194">
              <a:extLst>
                <a:ext uri="{FF2B5EF4-FFF2-40B4-BE49-F238E27FC236}">
                  <a16:creationId xmlns:a16="http://schemas.microsoft.com/office/drawing/2014/main" id="{E6374135-2422-5D44-EA14-822F2A17FE38}"/>
                </a:ext>
              </a:extLst>
            </p:cNvPr>
            <p:cNvSpPr>
              <a:spLocks noChangeShapeType="1"/>
            </p:cNvSpPr>
            <p:nvPr/>
          </p:nvSpPr>
          <p:spPr bwMode="auto">
            <a:xfrm>
              <a:off x="5333905" y="2237808"/>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6" name="Line 1195">
              <a:extLst>
                <a:ext uri="{FF2B5EF4-FFF2-40B4-BE49-F238E27FC236}">
                  <a16:creationId xmlns:a16="http://schemas.microsoft.com/office/drawing/2014/main" id="{F14EB70C-E1EA-DE02-DE1F-826E8A893D94}"/>
                </a:ext>
              </a:extLst>
            </p:cNvPr>
            <p:cNvSpPr>
              <a:spLocks noChangeShapeType="1"/>
            </p:cNvSpPr>
            <p:nvPr/>
          </p:nvSpPr>
          <p:spPr bwMode="auto">
            <a:xfrm>
              <a:off x="5360590" y="2237808"/>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7" name="Line 1196">
              <a:extLst>
                <a:ext uri="{FF2B5EF4-FFF2-40B4-BE49-F238E27FC236}">
                  <a16:creationId xmlns:a16="http://schemas.microsoft.com/office/drawing/2014/main" id="{30E67D54-7220-BCEA-679A-4E5B778E65C6}"/>
                </a:ext>
              </a:extLst>
            </p:cNvPr>
            <p:cNvSpPr>
              <a:spLocks noChangeShapeType="1"/>
            </p:cNvSpPr>
            <p:nvPr/>
          </p:nvSpPr>
          <p:spPr bwMode="auto">
            <a:xfrm>
              <a:off x="5393945" y="224779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8" name="Line 1197">
              <a:extLst>
                <a:ext uri="{FF2B5EF4-FFF2-40B4-BE49-F238E27FC236}">
                  <a16:creationId xmlns:a16="http://schemas.microsoft.com/office/drawing/2014/main" id="{97E13A0E-799A-ECB1-58F4-EADF009D3ABF}"/>
                </a:ext>
              </a:extLst>
            </p:cNvPr>
            <p:cNvSpPr>
              <a:spLocks noChangeShapeType="1"/>
            </p:cNvSpPr>
            <p:nvPr/>
          </p:nvSpPr>
          <p:spPr bwMode="auto">
            <a:xfrm>
              <a:off x="5427301" y="224779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59" name="Line 1198">
              <a:extLst>
                <a:ext uri="{FF2B5EF4-FFF2-40B4-BE49-F238E27FC236}">
                  <a16:creationId xmlns:a16="http://schemas.microsoft.com/office/drawing/2014/main" id="{3037A4DD-2644-7E01-9003-A8617B93F4A9}"/>
                </a:ext>
              </a:extLst>
            </p:cNvPr>
            <p:cNvSpPr>
              <a:spLocks noChangeShapeType="1"/>
            </p:cNvSpPr>
            <p:nvPr/>
          </p:nvSpPr>
          <p:spPr bwMode="auto">
            <a:xfrm>
              <a:off x="5463992" y="224779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0" name="Line 1199">
              <a:extLst>
                <a:ext uri="{FF2B5EF4-FFF2-40B4-BE49-F238E27FC236}">
                  <a16:creationId xmlns:a16="http://schemas.microsoft.com/office/drawing/2014/main" id="{700DC480-63EF-CE58-3974-947F2F6750D5}"/>
                </a:ext>
              </a:extLst>
            </p:cNvPr>
            <p:cNvSpPr>
              <a:spLocks noChangeShapeType="1"/>
            </p:cNvSpPr>
            <p:nvPr/>
          </p:nvSpPr>
          <p:spPr bwMode="auto">
            <a:xfrm>
              <a:off x="5497348" y="224779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1" name="Line 1200">
              <a:extLst>
                <a:ext uri="{FF2B5EF4-FFF2-40B4-BE49-F238E27FC236}">
                  <a16:creationId xmlns:a16="http://schemas.microsoft.com/office/drawing/2014/main" id="{7BA230A8-1FA8-831A-A2B6-1F030602028B}"/>
                </a:ext>
              </a:extLst>
            </p:cNvPr>
            <p:cNvSpPr>
              <a:spLocks noChangeShapeType="1"/>
            </p:cNvSpPr>
            <p:nvPr/>
          </p:nvSpPr>
          <p:spPr bwMode="auto">
            <a:xfrm>
              <a:off x="5530703" y="2257772"/>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2" name="Line 1201">
              <a:extLst>
                <a:ext uri="{FF2B5EF4-FFF2-40B4-BE49-F238E27FC236}">
                  <a16:creationId xmlns:a16="http://schemas.microsoft.com/office/drawing/2014/main" id="{4BFFA64E-AA20-3B66-54CC-C248CE847645}"/>
                </a:ext>
              </a:extLst>
            </p:cNvPr>
            <p:cNvSpPr>
              <a:spLocks noChangeShapeType="1"/>
            </p:cNvSpPr>
            <p:nvPr/>
          </p:nvSpPr>
          <p:spPr bwMode="auto">
            <a:xfrm>
              <a:off x="5600752" y="227773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3" name="Line 1202">
              <a:extLst>
                <a:ext uri="{FF2B5EF4-FFF2-40B4-BE49-F238E27FC236}">
                  <a16:creationId xmlns:a16="http://schemas.microsoft.com/office/drawing/2014/main" id="{7288DFAF-E231-9E3B-819A-7D6423FA8AF7}"/>
                </a:ext>
              </a:extLst>
            </p:cNvPr>
            <p:cNvSpPr>
              <a:spLocks noChangeShapeType="1"/>
            </p:cNvSpPr>
            <p:nvPr/>
          </p:nvSpPr>
          <p:spPr bwMode="auto">
            <a:xfrm>
              <a:off x="5677469" y="227773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4" name="Line 1203">
              <a:extLst>
                <a:ext uri="{FF2B5EF4-FFF2-40B4-BE49-F238E27FC236}">
                  <a16:creationId xmlns:a16="http://schemas.microsoft.com/office/drawing/2014/main" id="{3F095EA3-E6B8-E072-8E13-257F0CD9564E}"/>
                </a:ext>
              </a:extLst>
            </p:cNvPr>
            <p:cNvSpPr>
              <a:spLocks noChangeShapeType="1"/>
            </p:cNvSpPr>
            <p:nvPr/>
          </p:nvSpPr>
          <p:spPr bwMode="auto">
            <a:xfrm>
              <a:off x="6054391" y="227773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5" name="Line 1204">
              <a:extLst>
                <a:ext uri="{FF2B5EF4-FFF2-40B4-BE49-F238E27FC236}">
                  <a16:creationId xmlns:a16="http://schemas.microsoft.com/office/drawing/2014/main" id="{404C937F-429E-4D7D-3C4C-D0DCCC45CA75}"/>
                </a:ext>
              </a:extLst>
            </p:cNvPr>
            <p:cNvSpPr>
              <a:spLocks noChangeShapeType="1"/>
            </p:cNvSpPr>
            <p:nvPr/>
          </p:nvSpPr>
          <p:spPr bwMode="auto">
            <a:xfrm>
              <a:off x="6094418" y="227773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6" name="Line 1205">
              <a:extLst>
                <a:ext uri="{FF2B5EF4-FFF2-40B4-BE49-F238E27FC236}">
                  <a16:creationId xmlns:a16="http://schemas.microsoft.com/office/drawing/2014/main" id="{C74C21C3-A153-D5D9-041A-DF3DA46496A4}"/>
                </a:ext>
              </a:extLst>
            </p:cNvPr>
            <p:cNvSpPr>
              <a:spLocks noChangeShapeType="1"/>
            </p:cNvSpPr>
            <p:nvPr/>
          </p:nvSpPr>
          <p:spPr bwMode="auto">
            <a:xfrm>
              <a:off x="6184478" y="2297701"/>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7" name="Line 1206">
              <a:extLst>
                <a:ext uri="{FF2B5EF4-FFF2-40B4-BE49-F238E27FC236}">
                  <a16:creationId xmlns:a16="http://schemas.microsoft.com/office/drawing/2014/main" id="{4E74BB74-3669-0FD6-DF56-4539EEFE2562}"/>
                </a:ext>
              </a:extLst>
            </p:cNvPr>
            <p:cNvSpPr>
              <a:spLocks noChangeShapeType="1"/>
            </p:cNvSpPr>
            <p:nvPr/>
          </p:nvSpPr>
          <p:spPr bwMode="auto">
            <a:xfrm>
              <a:off x="6227842" y="2315169"/>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8" name="Line 1207">
              <a:extLst>
                <a:ext uri="{FF2B5EF4-FFF2-40B4-BE49-F238E27FC236}">
                  <a16:creationId xmlns:a16="http://schemas.microsoft.com/office/drawing/2014/main" id="{205D8642-D024-D0F7-3038-4531D327F560}"/>
                </a:ext>
              </a:extLst>
            </p:cNvPr>
            <p:cNvSpPr>
              <a:spLocks noChangeShapeType="1"/>
            </p:cNvSpPr>
            <p:nvPr/>
          </p:nvSpPr>
          <p:spPr bwMode="auto">
            <a:xfrm>
              <a:off x="6281211" y="2335133"/>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69" name="Line 1208">
              <a:extLst>
                <a:ext uri="{FF2B5EF4-FFF2-40B4-BE49-F238E27FC236}">
                  <a16:creationId xmlns:a16="http://schemas.microsoft.com/office/drawing/2014/main" id="{681A7B0C-F182-3B96-1AFC-A468D4B77D84}"/>
                </a:ext>
              </a:extLst>
            </p:cNvPr>
            <p:cNvSpPr>
              <a:spLocks noChangeShapeType="1"/>
            </p:cNvSpPr>
            <p:nvPr/>
          </p:nvSpPr>
          <p:spPr bwMode="auto">
            <a:xfrm>
              <a:off x="6334581" y="2335133"/>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0" name="Line 1209">
              <a:extLst>
                <a:ext uri="{FF2B5EF4-FFF2-40B4-BE49-F238E27FC236}">
                  <a16:creationId xmlns:a16="http://schemas.microsoft.com/office/drawing/2014/main" id="{93148C02-3571-60EE-9632-59D0841BC214}"/>
                </a:ext>
              </a:extLst>
            </p:cNvPr>
            <p:cNvSpPr>
              <a:spLocks noChangeShapeType="1"/>
            </p:cNvSpPr>
            <p:nvPr/>
          </p:nvSpPr>
          <p:spPr bwMode="auto">
            <a:xfrm>
              <a:off x="6411298"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1" name="Line 1211">
              <a:extLst>
                <a:ext uri="{FF2B5EF4-FFF2-40B4-BE49-F238E27FC236}">
                  <a16:creationId xmlns:a16="http://schemas.microsoft.com/office/drawing/2014/main" id="{66D2A24E-2052-87A3-5B7B-56130A19FFD9}"/>
                </a:ext>
              </a:extLst>
            </p:cNvPr>
            <p:cNvSpPr>
              <a:spLocks noChangeShapeType="1"/>
            </p:cNvSpPr>
            <p:nvPr/>
          </p:nvSpPr>
          <p:spPr bwMode="auto">
            <a:xfrm>
              <a:off x="6444654"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2" name="Line 1212">
              <a:extLst>
                <a:ext uri="{FF2B5EF4-FFF2-40B4-BE49-F238E27FC236}">
                  <a16:creationId xmlns:a16="http://schemas.microsoft.com/office/drawing/2014/main" id="{4E4A60B5-D46E-F87C-D627-9CFF66097F3A}"/>
                </a:ext>
              </a:extLst>
            </p:cNvPr>
            <p:cNvSpPr>
              <a:spLocks noChangeShapeType="1"/>
            </p:cNvSpPr>
            <p:nvPr/>
          </p:nvSpPr>
          <p:spPr bwMode="auto">
            <a:xfrm>
              <a:off x="6541387"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3" name="Line 1213">
              <a:extLst>
                <a:ext uri="{FF2B5EF4-FFF2-40B4-BE49-F238E27FC236}">
                  <a16:creationId xmlns:a16="http://schemas.microsoft.com/office/drawing/2014/main" id="{2CCEB331-2751-9D22-9043-C3D6966777B8}"/>
                </a:ext>
              </a:extLst>
            </p:cNvPr>
            <p:cNvSpPr>
              <a:spLocks noChangeShapeType="1"/>
            </p:cNvSpPr>
            <p:nvPr/>
          </p:nvSpPr>
          <p:spPr bwMode="auto">
            <a:xfrm>
              <a:off x="6618104"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4" name="Line 1214">
              <a:extLst>
                <a:ext uri="{FF2B5EF4-FFF2-40B4-BE49-F238E27FC236}">
                  <a16:creationId xmlns:a16="http://schemas.microsoft.com/office/drawing/2014/main" id="{3D617AB5-9A5F-5C76-2FDD-C0CB471FEBC5}"/>
                </a:ext>
              </a:extLst>
            </p:cNvPr>
            <p:cNvSpPr>
              <a:spLocks noChangeShapeType="1"/>
            </p:cNvSpPr>
            <p:nvPr/>
          </p:nvSpPr>
          <p:spPr bwMode="auto">
            <a:xfrm>
              <a:off x="6791555"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5" name="Line 1215">
              <a:extLst>
                <a:ext uri="{FF2B5EF4-FFF2-40B4-BE49-F238E27FC236}">
                  <a16:creationId xmlns:a16="http://schemas.microsoft.com/office/drawing/2014/main" id="{F9FDE919-DB15-E0C8-5578-7EAEF2643AD4}"/>
                </a:ext>
              </a:extLst>
            </p:cNvPr>
            <p:cNvSpPr>
              <a:spLocks noChangeShapeType="1"/>
            </p:cNvSpPr>
            <p:nvPr/>
          </p:nvSpPr>
          <p:spPr bwMode="auto">
            <a:xfrm>
              <a:off x="6901630"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6" name="Line 1216">
              <a:extLst>
                <a:ext uri="{FF2B5EF4-FFF2-40B4-BE49-F238E27FC236}">
                  <a16:creationId xmlns:a16="http://schemas.microsoft.com/office/drawing/2014/main" id="{77A3909A-53F8-1EA1-2363-CD2395B91112}"/>
                </a:ext>
              </a:extLst>
            </p:cNvPr>
            <p:cNvSpPr>
              <a:spLocks noChangeShapeType="1"/>
            </p:cNvSpPr>
            <p:nvPr/>
          </p:nvSpPr>
          <p:spPr bwMode="auto">
            <a:xfrm>
              <a:off x="6928315"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7" name="Line 1217">
              <a:extLst>
                <a:ext uri="{FF2B5EF4-FFF2-40B4-BE49-F238E27FC236}">
                  <a16:creationId xmlns:a16="http://schemas.microsoft.com/office/drawing/2014/main" id="{7AA7AD95-0C57-014A-7A09-BC558030F32C}"/>
                </a:ext>
              </a:extLst>
            </p:cNvPr>
            <p:cNvSpPr>
              <a:spLocks noChangeShapeType="1"/>
            </p:cNvSpPr>
            <p:nvPr/>
          </p:nvSpPr>
          <p:spPr bwMode="auto">
            <a:xfrm>
              <a:off x="6954999"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8" name="Line 1218">
              <a:extLst>
                <a:ext uri="{FF2B5EF4-FFF2-40B4-BE49-F238E27FC236}">
                  <a16:creationId xmlns:a16="http://schemas.microsoft.com/office/drawing/2014/main" id="{4AB8B745-B5EC-722D-8460-A063DDA55BA2}"/>
                </a:ext>
              </a:extLst>
            </p:cNvPr>
            <p:cNvSpPr>
              <a:spLocks noChangeShapeType="1"/>
            </p:cNvSpPr>
            <p:nvPr/>
          </p:nvSpPr>
          <p:spPr bwMode="auto">
            <a:xfrm>
              <a:off x="6981684"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79" name="Line 1219">
              <a:extLst>
                <a:ext uri="{FF2B5EF4-FFF2-40B4-BE49-F238E27FC236}">
                  <a16:creationId xmlns:a16="http://schemas.microsoft.com/office/drawing/2014/main" id="{51FFD8D0-A3EE-B704-18B7-969CD731122B}"/>
                </a:ext>
              </a:extLst>
            </p:cNvPr>
            <p:cNvSpPr>
              <a:spLocks noChangeShapeType="1"/>
            </p:cNvSpPr>
            <p:nvPr/>
          </p:nvSpPr>
          <p:spPr bwMode="auto">
            <a:xfrm>
              <a:off x="7015040"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0" name="Line 1220">
              <a:extLst>
                <a:ext uri="{FF2B5EF4-FFF2-40B4-BE49-F238E27FC236}">
                  <a16:creationId xmlns:a16="http://schemas.microsoft.com/office/drawing/2014/main" id="{CEE8B50C-5EFD-A9BE-4DE4-EA5FE89F9A25}"/>
                </a:ext>
              </a:extLst>
            </p:cNvPr>
            <p:cNvSpPr>
              <a:spLocks noChangeShapeType="1"/>
            </p:cNvSpPr>
            <p:nvPr/>
          </p:nvSpPr>
          <p:spPr bwMode="auto">
            <a:xfrm>
              <a:off x="7038388" y="235509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1" name="Line 1221">
              <a:extLst>
                <a:ext uri="{FF2B5EF4-FFF2-40B4-BE49-F238E27FC236}">
                  <a16:creationId xmlns:a16="http://schemas.microsoft.com/office/drawing/2014/main" id="{92A9B0F7-F2DC-D6A8-1F25-C87E1226326E}"/>
                </a:ext>
              </a:extLst>
            </p:cNvPr>
            <p:cNvSpPr>
              <a:spLocks noChangeShapeType="1"/>
            </p:cNvSpPr>
            <p:nvPr/>
          </p:nvSpPr>
          <p:spPr bwMode="auto">
            <a:xfrm>
              <a:off x="7065073" y="2380053"/>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2" name="Line 1222">
              <a:extLst>
                <a:ext uri="{FF2B5EF4-FFF2-40B4-BE49-F238E27FC236}">
                  <a16:creationId xmlns:a16="http://schemas.microsoft.com/office/drawing/2014/main" id="{EC9CE206-872B-3F51-AA59-2AA8CAB6EF7D}"/>
                </a:ext>
              </a:extLst>
            </p:cNvPr>
            <p:cNvSpPr>
              <a:spLocks noChangeShapeType="1"/>
            </p:cNvSpPr>
            <p:nvPr/>
          </p:nvSpPr>
          <p:spPr bwMode="auto">
            <a:xfrm>
              <a:off x="7091757" y="2437451"/>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3" name="Line 1223">
              <a:extLst>
                <a:ext uri="{FF2B5EF4-FFF2-40B4-BE49-F238E27FC236}">
                  <a16:creationId xmlns:a16="http://schemas.microsoft.com/office/drawing/2014/main" id="{28592123-CA98-0B1B-9CA2-D0D352E70C91}"/>
                </a:ext>
              </a:extLst>
            </p:cNvPr>
            <p:cNvSpPr>
              <a:spLocks noChangeShapeType="1"/>
            </p:cNvSpPr>
            <p:nvPr/>
          </p:nvSpPr>
          <p:spPr bwMode="auto">
            <a:xfrm>
              <a:off x="7125113" y="2437451"/>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4" name="Line 1224">
              <a:extLst>
                <a:ext uri="{FF2B5EF4-FFF2-40B4-BE49-F238E27FC236}">
                  <a16:creationId xmlns:a16="http://schemas.microsoft.com/office/drawing/2014/main" id="{48805056-D6BE-98A7-44FA-420AC36CACCA}"/>
                </a:ext>
              </a:extLst>
            </p:cNvPr>
            <p:cNvSpPr>
              <a:spLocks noChangeShapeType="1"/>
            </p:cNvSpPr>
            <p:nvPr/>
          </p:nvSpPr>
          <p:spPr bwMode="auto">
            <a:xfrm>
              <a:off x="7155135" y="247738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5" name="Line 1225">
              <a:extLst>
                <a:ext uri="{FF2B5EF4-FFF2-40B4-BE49-F238E27FC236}">
                  <a16:creationId xmlns:a16="http://schemas.microsoft.com/office/drawing/2014/main" id="{FE7E72AF-0DC4-87AB-B02B-108F0A0C05A0}"/>
                </a:ext>
              </a:extLst>
            </p:cNvPr>
            <p:cNvSpPr>
              <a:spLocks noChangeShapeType="1"/>
            </p:cNvSpPr>
            <p:nvPr/>
          </p:nvSpPr>
          <p:spPr bwMode="auto">
            <a:xfrm>
              <a:off x="7215175" y="25048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6" name="Line 1226">
              <a:extLst>
                <a:ext uri="{FF2B5EF4-FFF2-40B4-BE49-F238E27FC236}">
                  <a16:creationId xmlns:a16="http://schemas.microsoft.com/office/drawing/2014/main" id="{CEC542DC-899B-51B7-F9B2-FC4EE1A3A0CD}"/>
                </a:ext>
              </a:extLst>
            </p:cNvPr>
            <p:cNvSpPr>
              <a:spLocks noChangeShapeType="1"/>
            </p:cNvSpPr>
            <p:nvPr/>
          </p:nvSpPr>
          <p:spPr bwMode="auto">
            <a:xfrm>
              <a:off x="7351933" y="25048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7" name="Line 1227">
              <a:extLst>
                <a:ext uri="{FF2B5EF4-FFF2-40B4-BE49-F238E27FC236}">
                  <a16:creationId xmlns:a16="http://schemas.microsoft.com/office/drawing/2014/main" id="{1628AB2F-81CE-42B2-3F7F-6D424316227D}"/>
                </a:ext>
              </a:extLst>
            </p:cNvPr>
            <p:cNvSpPr>
              <a:spLocks noChangeShapeType="1"/>
            </p:cNvSpPr>
            <p:nvPr/>
          </p:nvSpPr>
          <p:spPr bwMode="auto">
            <a:xfrm>
              <a:off x="7622116"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8" name="Line 1228">
              <a:extLst>
                <a:ext uri="{FF2B5EF4-FFF2-40B4-BE49-F238E27FC236}">
                  <a16:creationId xmlns:a16="http://schemas.microsoft.com/office/drawing/2014/main" id="{F9FA865E-A49F-2006-D61E-9BA0CD733D41}"/>
                </a:ext>
              </a:extLst>
            </p:cNvPr>
            <p:cNvSpPr>
              <a:spLocks noChangeShapeType="1"/>
            </p:cNvSpPr>
            <p:nvPr/>
          </p:nvSpPr>
          <p:spPr bwMode="auto">
            <a:xfrm>
              <a:off x="7732190"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89" name="Line 1229">
              <a:extLst>
                <a:ext uri="{FF2B5EF4-FFF2-40B4-BE49-F238E27FC236}">
                  <a16:creationId xmlns:a16="http://schemas.microsoft.com/office/drawing/2014/main" id="{320BB828-0B17-A47F-CAE9-F273BA939F90}"/>
                </a:ext>
              </a:extLst>
            </p:cNvPr>
            <p:cNvSpPr>
              <a:spLocks noChangeShapeType="1"/>
            </p:cNvSpPr>
            <p:nvPr/>
          </p:nvSpPr>
          <p:spPr bwMode="auto">
            <a:xfrm>
              <a:off x="7758874"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0" name="Line 1230">
              <a:extLst>
                <a:ext uri="{FF2B5EF4-FFF2-40B4-BE49-F238E27FC236}">
                  <a16:creationId xmlns:a16="http://schemas.microsoft.com/office/drawing/2014/main" id="{E4244157-8C4D-7878-C104-CA25AA2412CC}"/>
                </a:ext>
              </a:extLst>
            </p:cNvPr>
            <p:cNvSpPr>
              <a:spLocks noChangeShapeType="1"/>
            </p:cNvSpPr>
            <p:nvPr/>
          </p:nvSpPr>
          <p:spPr bwMode="auto">
            <a:xfrm>
              <a:off x="7778888"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1" name="Line 1231">
              <a:extLst>
                <a:ext uri="{FF2B5EF4-FFF2-40B4-BE49-F238E27FC236}">
                  <a16:creationId xmlns:a16="http://schemas.microsoft.com/office/drawing/2014/main" id="{B1454830-5C0C-7528-D54C-D258B1378533}"/>
                </a:ext>
              </a:extLst>
            </p:cNvPr>
            <p:cNvSpPr>
              <a:spLocks noChangeShapeType="1"/>
            </p:cNvSpPr>
            <p:nvPr/>
          </p:nvSpPr>
          <p:spPr bwMode="auto">
            <a:xfrm>
              <a:off x="7828923"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2" name="Line 1232">
              <a:extLst>
                <a:ext uri="{FF2B5EF4-FFF2-40B4-BE49-F238E27FC236}">
                  <a16:creationId xmlns:a16="http://schemas.microsoft.com/office/drawing/2014/main" id="{8A2AC19D-C7C5-4AEE-4993-F21D2CC49B46}"/>
                </a:ext>
              </a:extLst>
            </p:cNvPr>
            <p:cNvSpPr>
              <a:spLocks noChangeShapeType="1"/>
            </p:cNvSpPr>
            <p:nvPr/>
          </p:nvSpPr>
          <p:spPr bwMode="auto">
            <a:xfrm>
              <a:off x="7932325"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3" name="Line 1233">
              <a:extLst>
                <a:ext uri="{FF2B5EF4-FFF2-40B4-BE49-F238E27FC236}">
                  <a16:creationId xmlns:a16="http://schemas.microsoft.com/office/drawing/2014/main" id="{52CFDE53-2611-DEEE-BF8E-2D4BC9538A7A}"/>
                </a:ext>
              </a:extLst>
            </p:cNvPr>
            <p:cNvSpPr>
              <a:spLocks noChangeShapeType="1"/>
            </p:cNvSpPr>
            <p:nvPr/>
          </p:nvSpPr>
          <p:spPr bwMode="auto">
            <a:xfrm>
              <a:off x="8472690"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4" name="Line 1234">
              <a:extLst>
                <a:ext uri="{FF2B5EF4-FFF2-40B4-BE49-F238E27FC236}">
                  <a16:creationId xmlns:a16="http://schemas.microsoft.com/office/drawing/2014/main" id="{1EA3E454-B7F8-F70F-5649-0E4FDE146DFF}"/>
                </a:ext>
              </a:extLst>
            </p:cNvPr>
            <p:cNvSpPr>
              <a:spLocks noChangeShapeType="1"/>
            </p:cNvSpPr>
            <p:nvPr/>
          </p:nvSpPr>
          <p:spPr bwMode="auto">
            <a:xfrm>
              <a:off x="8542738"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5" name="Line 1235">
              <a:extLst>
                <a:ext uri="{FF2B5EF4-FFF2-40B4-BE49-F238E27FC236}">
                  <a16:creationId xmlns:a16="http://schemas.microsoft.com/office/drawing/2014/main" id="{EB993EC3-CC10-8255-311F-591F6BE4278F}"/>
                </a:ext>
              </a:extLst>
            </p:cNvPr>
            <p:cNvSpPr>
              <a:spLocks noChangeShapeType="1"/>
            </p:cNvSpPr>
            <p:nvPr/>
          </p:nvSpPr>
          <p:spPr bwMode="auto">
            <a:xfrm>
              <a:off x="8646140"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6" name="Line 1236">
              <a:extLst>
                <a:ext uri="{FF2B5EF4-FFF2-40B4-BE49-F238E27FC236}">
                  <a16:creationId xmlns:a16="http://schemas.microsoft.com/office/drawing/2014/main" id="{961D96B5-F590-D7D7-084F-053D122CFE74}"/>
                </a:ext>
              </a:extLst>
            </p:cNvPr>
            <p:cNvSpPr>
              <a:spLocks noChangeShapeType="1"/>
            </p:cNvSpPr>
            <p:nvPr/>
          </p:nvSpPr>
          <p:spPr bwMode="auto">
            <a:xfrm>
              <a:off x="8736202"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7" name="Line 1237">
              <a:extLst>
                <a:ext uri="{FF2B5EF4-FFF2-40B4-BE49-F238E27FC236}">
                  <a16:creationId xmlns:a16="http://schemas.microsoft.com/office/drawing/2014/main" id="{60D5E1A4-14FC-255E-193C-3BA80C19BA67}"/>
                </a:ext>
              </a:extLst>
            </p:cNvPr>
            <p:cNvSpPr>
              <a:spLocks noChangeShapeType="1"/>
            </p:cNvSpPr>
            <p:nvPr/>
          </p:nvSpPr>
          <p:spPr bwMode="auto">
            <a:xfrm>
              <a:off x="8762887"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8" name="Line 1238">
              <a:extLst>
                <a:ext uri="{FF2B5EF4-FFF2-40B4-BE49-F238E27FC236}">
                  <a16:creationId xmlns:a16="http://schemas.microsoft.com/office/drawing/2014/main" id="{3F50296C-FC25-549F-2C9B-4C93EADD24AC}"/>
                </a:ext>
              </a:extLst>
            </p:cNvPr>
            <p:cNvSpPr>
              <a:spLocks noChangeShapeType="1"/>
            </p:cNvSpPr>
            <p:nvPr/>
          </p:nvSpPr>
          <p:spPr bwMode="auto">
            <a:xfrm>
              <a:off x="8996378"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99" name="Line 1239">
              <a:extLst>
                <a:ext uri="{FF2B5EF4-FFF2-40B4-BE49-F238E27FC236}">
                  <a16:creationId xmlns:a16="http://schemas.microsoft.com/office/drawing/2014/main" id="{A89B36DC-D0F5-2F68-E525-D092F3F982C7}"/>
                </a:ext>
              </a:extLst>
            </p:cNvPr>
            <p:cNvSpPr>
              <a:spLocks noChangeShapeType="1"/>
            </p:cNvSpPr>
            <p:nvPr/>
          </p:nvSpPr>
          <p:spPr bwMode="auto">
            <a:xfrm>
              <a:off x="9319928"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0" name="Line 1240">
              <a:extLst>
                <a:ext uri="{FF2B5EF4-FFF2-40B4-BE49-F238E27FC236}">
                  <a16:creationId xmlns:a16="http://schemas.microsoft.com/office/drawing/2014/main" id="{C1C69BD7-71BB-7A63-5131-B87B4100ACE7}"/>
                </a:ext>
              </a:extLst>
            </p:cNvPr>
            <p:cNvSpPr>
              <a:spLocks noChangeShapeType="1"/>
            </p:cNvSpPr>
            <p:nvPr/>
          </p:nvSpPr>
          <p:spPr bwMode="auto">
            <a:xfrm>
              <a:off x="9359955"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1" name="Line 1241">
              <a:extLst>
                <a:ext uri="{FF2B5EF4-FFF2-40B4-BE49-F238E27FC236}">
                  <a16:creationId xmlns:a16="http://schemas.microsoft.com/office/drawing/2014/main" id="{F7AE8123-BF91-319A-A98E-C78688A996B8}"/>
                </a:ext>
              </a:extLst>
            </p:cNvPr>
            <p:cNvSpPr>
              <a:spLocks noChangeShapeType="1"/>
            </p:cNvSpPr>
            <p:nvPr/>
          </p:nvSpPr>
          <p:spPr bwMode="auto">
            <a:xfrm>
              <a:off x="9430004"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2" name="Line 1242">
              <a:extLst>
                <a:ext uri="{FF2B5EF4-FFF2-40B4-BE49-F238E27FC236}">
                  <a16:creationId xmlns:a16="http://schemas.microsoft.com/office/drawing/2014/main" id="{EA3E05A3-AE89-849D-E4EA-F165B6F41B22}"/>
                </a:ext>
              </a:extLst>
            </p:cNvPr>
            <p:cNvSpPr>
              <a:spLocks noChangeShapeType="1"/>
            </p:cNvSpPr>
            <p:nvPr/>
          </p:nvSpPr>
          <p:spPr bwMode="auto">
            <a:xfrm>
              <a:off x="9506721"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3" name="Line 1243">
              <a:extLst>
                <a:ext uri="{FF2B5EF4-FFF2-40B4-BE49-F238E27FC236}">
                  <a16:creationId xmlns:a16="http://schemas.microsoft.com/office/drawing/2014/main" id="{39E35EF8-A7BC-6FEE-6751-B459A9D19D9A}"/>
                </a:ext>
              </a:extLst>
            </p:cNvPr>
            <p:cNvSpPr>
              <a:spLocks noChangeShapeType="1"/>
            </p:cNvSpPr>
            <p:nvPr/>
          </p:nvSpPr>
          <p:spPr bwMode="auto">
            <a:xfrm>
              <a:off x="9566762"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4" name="Line 1244">
              <a:extLst>
                <a:ext uri="{FF2B5EF4-FFF2-40B4-BE49-F238E27FC236}">
                  <a16:creationId xmlns:a16="http://schemas.microsoft.com/office/drawing/2014/main" id="{B6A7B7B4-E43B-269C-87D0-210F40CD7DEF}"/>
                </a:ext>
              </a:extLst>
            </p:cNvPr>
            <p:cNvSpPr>
              <a:spLocks noChangeShapeType="1"/>
            </p:cNvSpPr>
            <p:nvPr/>
          </p:nvSpPr>
          <p:spPr bwMode="auto">
            <a:xfrm>
              <a:off x="9600118"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5" name="Line 1245">
              <a:extLst>
                <a:ext uri="{FF2B5EF4-FFF2-40B4-BE49-F238E27FC236}">
                  <a16:creationId xmlns:a16="http://schemas.microsoft.com/office/drawing/2014/main" id="{1F3A353B-C23C-3166-6B6E-D608A154211A}"/>
                </a:ext>
              </a:extLst>
            </p:cNvPr>
            <p:cNvSpPr>
              <a:spLocks noChangeShapeType="1"/>
            </p:cNvSpPr>
            <p:nvPr/>
          </p:nvSpPr>
          <p:spPr bwMode="auto">
            <a:xfrm>
              <a:off x="9676837"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6" name="Line 1246">
              <a:extLst>
                <a:ext uri="{FF2B5EF4-FFF2-40B4-BE49-F238E27FC236}">
                  <a16:creationId xmlns:a16="http://schemas.microsoft.com/office/drawing/2014/main" id="{EC4DA13C-7EB3-F70E-45EE-08D80E3D3A52}"/>
                </a:ext>
              </a:extLst>
            </p:cNvPr>
            <p:cNvSpPr>
              <a:spLocks noChangeShapeType="1"/>
            </p:cNvSpPr>
            <p:nvPr/>
          </p:nvSpPr>
          <p:spPr bwMode="auto">
            <a:xfrm>
              <a:off x="10123806"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7" name="Line 1247">
              <a:extLst>
                <a:ext uri="{FF2B5EF4-FFF2-40B4-BE49-F238E27FC236}">
                  <a16:creationId xmlns:a16="http://schemas.microsoft.com/office/drawing/2014/main" id="{33BEF613-5DDD-7C80-A669-B509DDF2BE80}"/>
                </a:ext>
              </a:extLst>
            </p:cNvPr>
            <p:cNvSpPr>
              <a:spLocks noChangeShapeType="1"/>
            </p:cNvSpPr>
            <p:nvPr/>
          </p:nvSpPr>
          <p:spPr bwMode="auto">
            <a:xfrm>
              <a:off x="10220536"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8" name="Line 1248">
              <a:extLst>
                <a:ext uri="{FF2B5EF4-FFF2-40B4-BE49-F238E27FC236}">
                  <a16:creationId xmlns:a16="http://schemas.microsoft.com/office/drawing/2014/main" id="{3ECE41AA-8BED-7B3B-DEB7-E92E9FE5E9AD}"/>
                </a:ext>
              </a:extLst>
            </p:cNvPr>
            <p:cNvSpPr>
              <a:spLocks noChangeShapeType="1"/>
            </p:cNvSpPr>
            <p:nvPr/>
          </p:nvSpPr>
          <p:spPr bwMode="auto">
            <a:xfrm>
              <a:off x="10887654"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09" name="Line 1249">
              <a:extLst>
                <a:ext uri="{FF2B5EF4-FFF2-40B4-BE49-F238E27FC236}">
                  <a16:creationId xmlns:a16="http://schemas.microsoft.com/office/drawing/2014/main" id="{7755624E-211A-445B-2438-63FDE8246224}"/>
                </a:ext>
              </a:extLst>
            </p:cNvPr>
            <p:cNvSpPr>
              <a:spLocks noChangeShapeType="1"/>
            </p:cNvSpPr>
            <p:nvPr/>
          </p:nvSpPr>
          <p:spPr bwMode="auto">
            <a:xfrm>
              <a:off x="11011071" y="261713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0" name="Line 1250">
              <a:extLst>
                <a:ext uri="{FF2B5EF4-FFF2-40B4-BE49-F238E27FC236}">
                  <a16:creationId xmlns:a16="http://schemas.microsoft.com/office/drawing/2014/main" id="{C46B56BA-D037-5C35-C7D0-BCDB04C984BD}"/>
                </a:ext>
              </a:extLst>
            </p:cNvPr>
            <p:cNvSpPr>
              <a:spLocks noChangeShapeType="1"/>
            </p:cNvSpPr>
            <p:nvPr/>
          </p:nvSpPr>
          <p:spPr bwMode="auto">
            <a:xfrm>
              <a:off x="4533364" y="2073102"/>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1" name="Line 1251">
              <a:extLst>
                <a:ext uri="{FF2B5EF4-FFF2-40B4-BE49-F238E27FC236}">
                  <a16:creationId xmlns:a16="http://schemas.microsoft.com/office/drawing/2014/main" id="{71E71F12-31DE-ACDC-AF84-6BD897841C9C}"/>
                </a:ext>
              </a:extLst>
            </p:cNvPr>
            <p:cNvSpPr>
              <a:spLocks noChangeShapeType="1"/>
            </p:cNvSpPr>
            <p:nvPr/>
          </p:nvSpPr>
          <p:spPr bwMode="auto">
            <a:xfrm>
              <a:off x="4520022" y="2073102"/>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2" name="Line 1252">
              <a:extLst>
                <a:ext uri="{FF2B5EF4-FFF2-40B4-BE49-F238E27FC236}">
                  <a16:creationId xmlns:a16="http://schemas.microsoft.com/office/drawing/2014/main" id="{817E6687-3FE8-8B7B-BBE4-7024325F6E2A}"/>
                </a:ext>
              </a:extLst>
            </p:cNvPr>
            <p:cNvSpPr>
              <a:spLocks noChangeShapeType="1"/>
            </p:cNvSpPr>
            <p:nvPr/>
          </p:nvSpPr>
          <p:spPr bwMode="auto">
            <a:xfrm>
              <a:off x="4500009" y="2073102"/>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3" name="Line 1253">
              <a:extLst>
                <a:ext uri="{FF2B5EF4-FFF2-40B4-BE49-F238E27FC236}">
                  <a16:creationId xmlns:a16="http://schemas.microsoft.com/office/drawing/2014/main" id="{119A8910-6F10-6D51-4544-4CC08CE2200D}"/>
                </a:ext>
              </a:extLst>
            </p:cNvPr>
            <p:cNvSpPr>
              <a:spLocks noChangeShapeType="1"/>
            </p:cNvSpPr>
            <p:nvPr/>
          </p:nvSpPr>
          <p:spPr bwMode="auto">
            <a:xfrm>
              <a:off x="4466653" y="204814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4" name="Line 1254">
              <a:extLst>
                <a:ext uri="{FF2B5EF4-FFF2-40B4-BE49-F238E27FC236}">
                  <a16:creationId xmlns:a16="http://schemas.microsoft.com/office/drawing/2014/main" id="{3B4E8B62-B436-08E9-3EF4-C6C8BD5EED0E}"/>
                </a:ext>
              </a:extLst>
            </p:cNvPr>
            <p:cNvSpPr>
              <a:spLocks noChangeShapeType="1"/>
            </p:cNvSpPr>
            <p:nvPr/>
          </p:nvSpPr>
          <p:spPr bwMode="auto">
            <a:xfrm>
              <a:off x="4486666" y="2048146"/>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5" name="Line 1255">
              <a:extLst>
                <a:ext uri="{FF2B5EF4-FFF2-40B4-BE49-F238E27FC236}">
                  <a16:creationId xmlns:a16="http://schemas.microsoft.com/office/drawing/2014/main" id="{5B7A305B-98A8-EB6E-16D1-C47D6A7913B3}"/>
                </a:ext>
              </a:extLst>
            </p:cNvPr>
            <p:cNvSpPr>
              <a:spLocks noChangeShapeType="1"/>
            </p:cNvSpPr>
            <p:nvPr/>
          </p:nvSpPr>
          <p:spPr bwMode="auto">
            <a:xfrm>
              <a:off x="2265166" y="1439234"/>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6" name="Line 1256">
              <a:extLst>
                <a:ext uri="{FF2B5EF4-FFF2-40B4-BE49-F238E27FC236}">
                  <a16:creationId xmlns:a16="http://schemas.microsoft.com/office/drawing/2014/main" id="{B051626D-E571-402A-40A3-4D21EC96FE6F}"/>
                </a:ext>
              </a:extLst>
            </p:cNvPr>
            <p:cNvSpPr>
              <a:spLocks noChangeShapeType="1"/>
            </p:cNvSpPr>
            <p:nvPr/>
          </p:nvSpPr>
          <p:spPr bwMode="auto">
            <a:xfrm>
              <a:off x="2278509" y="1439234"/>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7" name="Line 1257">
              <a:extLst>
                <a:ext uri="{FF2B5EF4-FFF2-40B4-BE49-F238E27FC236}">
                  <a16:creationId xmlns:a16="http://schemas.microsoft.com/office/drawing/2014/main" id="{2C3D3E7C-9BF0-4D94-7982-CE94BB8B5426}"/>
                </a:ext>
              </a:extLst>
            </p:cNvPr>
            <p:cNvSpPr>
              <a:spLocks noChangeShapeType="1"/>
            </p:cNvSpPr>
            <p:nvPr/>
          </p:nvSpPr>
          <p:spPr bwMode="auto">
            <a:xfrm>
              <a:off x="2265166" y="1434243"/>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8" name="Line 1258">
              <a:extLst>
                <a:ext uri="{FF2B5EF4-FFF2-40B4-BE49-F238E27FC236}">
                  <a16:creationId xmlns:a16="http://schemas.microsoft.com/office/drawing/2014/main" id="{02FF6BC4-345E-0EA7-0AF5-2DCFDE123E3A}"/>
                </a:ext>
              </a:extLst>
            </p:cNvPr>
            <p:cNvSpPr>
              <a:spLocks noChangeShapeType="1"/>
            </p:cNvSpPr>
            <p:nvPr/>
          </p:nvSpPr>
          <p:spPr bwMode="auto">
            <a:xfrm>
              <a:off x="5407288" y="224779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19" name="Line 1259">
              <a:extLst>
                <a:ext uri="{FF2B5EF4-FFF2-40B4-BE49-F238E27FC236}">
                  <a16:creationId xmlns:a16="http://schemas.microsoft.com/office/drawing/2014/main" id="{ABA1F46E-165D-E621-2A1B-59765E26E733}"/>
                </a:ext>
              </a:extLst>
            </p:cNvPr>
            <p:cNvSpPr>
              <a:spLocks noChangeShapeType="1"/>
            </p:cNvSpPr>
            <p:nvPr/>
          </p:nvSpPr>
          <p:spPr bwMode="auto">
            <a:xfrm>
              <a:off x="5380603" y="2247790"/>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20" name="Line 1260">
              <a:extLst>
                <a:ext uri="{FF2B5EF4-FFF2-40B4-BE49-F238E27FC236}">
                  <a16:creationId xmlns:a16="http://schemas.microsoft.com/office/drawing/2014/main" id="{84351FF5-04C0-3B2B-444F-D51CDEEC61F9}"/>
                </a:ext>
              </a:extLst>
            </p:cNvPr>
            <p:cNvSpPr>
              <a:spLocks noChangeShapeType="1"/>
            </p:cNvSpPr>
            <p:nvPr/>
          </p:nvSpPr>
          <p:spPr bwMode="auto">
            <a:xfrm>
              <a:off x="7868950"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21" name="Line 1261">
              <a:extLst>
                <a:ext uri="{FF2B5EF4-FFF2-40B4-BE49-F238E27FC236}">
                  <a16:creationId xmlns:a16="http://schemas.microsoft.com/office/drawing/2014/main" id="{8F9286AB-0959-7078-0902-732CFF7D2A2A}"/>
                </a:ext>
              </a:extLst>
            </p:cNvPr>
            <p:cNvSpPr>
              <a:spLocks noChangeShapeType="1"/>
            </p:cNvSpPr>
            <p:nvPr/>
          </p:nvSpPr>
          <p:spPr bwMode="auto">
            <a:xfrm>
              <a:off x="7888963"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22" name="Line 1262">
              <a:extLst>
                <a:ext uri="{FF2B5EF4-FFF2-40B4-BE49-F238E27FC236}">
                  <a16:creationId xmlns:a16="http://schemas.microsoft.com/office/drawing/2014/main" id="{CB4436A8-E338-730B-642E-66DBCE062CA3}"/>
                </a:ext>
              </a:extLst>
            </p:cNvPr>
            <p:cNvSpPr>
              <a:spLocks noChangeShapeType="1"/>
            </p:cNvSpPr>
            <p:nvPr/>
          </p:nvSpPr>
          <p:spPr bwMode="auto">
            <a:xfrm>
              <a:off x="7855607"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23" name="Line 1263">
              <a:extLst>
                <a:ext uri="{FF2B5EF4-FFF2-40B4-BE49-F238E27FC236}">
                  <a16:creationId xmlns:a16="http://schemas.microsoft.com/office/drawing/2014/main" id="{F9603F34-E646-ABC6-58E8-A2A21288B147}"/>
                </a:ext>
              </a:extLst>
            </p:cNvPr>
            <p:cNvSpPr>
              <a:spLocks noChangeShapeType="1"/>
            </p:cNvSpPr>
            <p:nvPr/>
          </p:nvSpPr>
          <p:spPr bwMode="auto">
            <a:xfrm>
              <a:off x="8709517"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24" name="Line 1264">
              <a:extLst>
                <a:ext uri="{FF2B5EF4-FFF2-40B4-BE49-F238E27FC236}">
                  <a16:creationId xmlns:a16="http://schemas.microsoft.com/office/drawing/2014/main" id="{71EE8050-93E1-7B63-2946-53CCD19C795C}"/>
                </a:ext>
              </a:extLst>
            </p:cNvPr>
            <p:cNvSpPr>
              <a:spLocks noChangeShapeType="1"/>
            </p:cNvSpPr>
            <p:nvPr/>
          </p:nvSpPr>
          <p:spPr bwMode="auto">
            <a:xfrm>
              <a:off x="7792230"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25" name="Line 1265">
              <a:extLst>
                <a:ext uri="{FF2B5EF4-FFF2-40B4-BE49-F238E27FC236}">
                  <a16:creationId xmlns:a16="http://schemas.microsoft.com/office/drawing/2014/main" id="{32231F47-A4F0-6823-C0EE-F8F444ED7B52}"/>
                </a:ext>
              </a:extLst>
            </p:cNvPr>
            <p:cNvSpPr>
              <a:spLocks noChangeShapeType="1"/>
            </p:cNvSpPr>
            <p:nvPr/>
          </p:nvSpPr>
          <p:spPr bwMode="auto">
            <a:xfrm>
              <a:off x="7808909" y="2549750"/>
              <a:ext cx="0" cy="99822"/>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726" name="Line 1266">
              <a:extLst>
                <a:ext uri="{FF2B5EF4-FFF2-40B4-BE49-F238E27FC236}">
                  <a16:creationId xmlns:a16="http://schemas.microsoft.com/office/drawing/2014/main" id="{9CB8174A-131A-1D9D-C229-143FE4290E06}"/>
                </a:ext>
              </a:extLst>
            </p:cNvPr>
            <p:cNvSpPr>
              <a:spLocks noChangeShapeType="1"/>
            </p:cNvSpPr>
            <p:nvPr/>
          </p:nvSpPr>
          <p:spPr bwMode="auto">
            <a:xfrm>
              <a:off x="6261198" y="2330142"/>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607" name="Line 1146">
              <a:extLst>
                <a:ext uri="{FF2B5EF4-FFF2-40B4-BE49-F238E27FC236}">
                  <a16:creationId xmlns:a16="http://schemas.microsoft.com/office/drawing/2014/main" id="{3DAA34AD-421A-2F11-38A8-80B08DF9947F}"/>
                </a:ext>
              </a:extLst>
            </p:cNvPr>
            <p:cNvSpPr>
              <a:spLocks noChangeShapeType="1"/>
            </p:cNvSpPr>
            <p:nvPr/>
          </p:nvSpPr>
          <p:spPr bwMode="auto">
            <a:xfrm>
              <a:off x="1245431" y="1296987"/>
              <a:ext cx="0" cy="102318"/>
            </a:xfrm>
            <a:prstGeom prst="line">
              <a:avLst/>
            </a:prstGeom>
            <a:noFill/>
            <a:ln w="19050" cap="flat">
              <a:solidFill>
                <a:srgbClr val="27377D"/>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grpSp>
      <p:sp>
        <p:nvSpPr>
          <p:cNvPr id="3" name="Title 2">
            <a:extLst>
              <a:ext uri="{FF2B5EF4-FFF2-40B4-BE49-F238E27FC236}">
                <a16:creationId xmlns:a16="http://schemas.microsoft.com/office/drawing/2014/main" id="{6079BEF0-4F90-3540-8CF5-9AC8F597B221}"/>
              </a:ext>
            </a:extLst>
          </p:cNvPr>
          <p:cNvSpPr>
            <a:spLocks noGrp="1"/>
          </p:cNvSpPr>
          <p:nvPr>
            <p:ph type="title"/>
          </p:nvPr>
        </p:nvSpPr>
        <p:spPr/>
        <p:txBody>
          <a:bodyPr/>
          <a:lstStyle/>
          <a:p>
            <a:r>
              <a:rPr lang="en-US"/>
              <a:t>Baseline BMs: CNS PFS</a:t>
            </a:r>
          </a:p>
        </p:txBody>
      </p:sp>
      <p:sp>
        <p:nvSpPr>
          <p:cNvPr id="5" name="Text Placeholder 4">
            <a:extLst>
              <a:ext uri="{FF2B5EF4-FFF2-40B4-BE49-F238E27FC236}">
                <a16:creationId xmlns:a16="http://schemas.microsoft.com/office/drawing/2014/main" id="{ED1C3808-85B8-3F23-AD42-3A47D4075002}"/>
              </a:ext>
            </a:extLst>
          </p:cNvPr>
          <p:cNvSpPr>
            <a:spLocks noGrp="1"/>
          </p:cNvSpPr>
          <p:nvPr>
            <p:ph type="body" sz="quarter" idx="13"/>
          </p:nvPr>
        </p:nvSpPr>
        <p:spPr/>
        <p:txBody>
          <a:bodyPr/>
          <a:lstStyle/>
          <a:p>
            <a:r>
              <a:rPr lang="en-GB" sz="800"/>
              <a:t>Patients who had systemic progression, but no CNS progression, were censored at the time of the progression assessment; the analysis did not account for systemic progression as a competing event. CNS </a:t>
            </a:r>
            <a:r>
              <a:rPr lang="en-US" sz="800" kern="1200">
                <a:ea typeface="+mn-ea"/>
                <a:cs typeface="+mn-cs"/>
              </a:rPr>
              <a:t>PFS assessed by ICR </a:t>
            </a:r>
            <a:br>
              <a:rPr lang="en-US" sz="800" kern="1200">
                <a:ea typeface="+mn-ea"/>
                <a:cs typeface="+mn-cs"/>
              </a:rPr>
            </a:br>
            <a:r>
              <a:rPr lang="en-US" sz="800" kern="1200">
                <a:ea typeface="+mn-ea"/>
                <a:cs typeface="+mn-cs"/>
              </a:rPr>
              <a:t>per RECIST 1.1 </a:t>
            </a:r>
            <a:endParaRPr lang="en-GB" sz="800"/>
          </a:p>
          <a:p>
            <a:r>
              <a:rPr lang="en-GB" sz="800"/>
              <a:t>BM, brain metastasis; CI, confidence interval; CNS, central nervous system; </a:t>
            </a:r>
            <a:r>
              <a:rPr lang="en-US" sz="800" kern="1200">
                <a:ea typeface="+mn-ea"/>
                <a:cs typeface="+mn-cs"/>
              </a:rPr>
              <a:t>ICR, independent central review; </a:t>
            </a:r>
            <a:r>
              <a:rPr lang="en-GB" sz="800"/>
              <a:t>KM, Kaplan-Meier; no., number of; PFS, progression-free survival; </a:t>
            </a:r>
            <a:br>
              <a:rPr lang="en-GB" sz="800"/>
            </a:br>
            <a:r>
              <a:rPr lang="en-GB" sz="800"/>
              <a:t>RECIST 1.1, Response Evaluation Criteria in Solid Tumours version 1.1; </a:t>
            </a:r>
            <a:r>
              <a:rPr lang="en-US" sz="800"/>
              <a:t>T-DXd, trastuzumab </a:t>
            </a:r>
            <a:r>
              <a:rPr lang="en-US" sz="800" err="1"/>
              <a:t>deruxtecan</a:t>
            </a:r>
            <a:endParaRPr lang="en-GB" sz="800"/>
          </a:p>
        </p:txBody>
      </p:sp>
      <p:sp>
        <p:nvSpPr>
          <p:cNvPr id="16" name="Text Placeholder 15">
            <a:extLst>
              <a:ext uri="{FF2B5EF4-FFF2-40B4-BE49-F238E27FC236}">
                <a16:creationId xmlns:a16="http://schemas.microsoft.com/office/drawing/2014/main" id="{85C15759-398E-A1D7-3C53-64F8A907D14F}"/>
              </a:ext>
            </a:extLst>
          </p:cNvPr>
          <p:cNvSpPr>
            <a:spLocks noGrp="1"/>
          </p:cNvSpPr>
          <p:nvPr>
            <p:ph type="body" idx="14"/>
          </p:nvPr>
        </p:nvSpPr>
        <p:spPr/>
        <p:txBody>
          <a:bodyPr/>
          <a:lstStyle/>
          <a:p>
            <a:r>
              <a:rPr lang="en-GB" dirty="0"/>
              <a:t>Nancy U Lin</a:t>
            </a:r>
            <a:r>
              <a:rPr lang="en-US" dirty="0"/>
              <a:t>, MD</a:t>
            </a:r>
            <a:endParaRPr lang="en-GB" dirty="0"/>
          </a:p>
        </p:txBody>
      </p:sp>
      <p:graphicFrame>
        <p:nvGraphicFramePr>
          <p:cNvPr id="4" name="Table 3">
            <a:extLst>
              <a:ext uri="{FF2B5EF4-FFF2-40B4-BE49-F238E27FC236}">
                <a16:creationId xmlns:a16="http://schemas.microsoft.com/office/drawing/2014/main" id="{8EF4F16D-0558-1161-DD0F-EC273FDB8CDF}"/>
              </a:ext>
            </a:extLst>
          </p:cNvPr>
          <p:cNvGraphicFramePr>
            <a:graphicFrameLocks noGrp="1"/>
          </p:cNvGraphicFramePr>
          <p:nvPr/>
        </p:nvGraphicFramePr>
        <p:xfrm>
          <a:off x="624419" y="4090435"/>
          <a:ext cx="10943695" cy="1016316"/>
        </p:xfrm>
        <a:graphic>
          <a:graphicData uri="http://schemas.openxmlformats.org/drawingml/2006/table">
            <a:tbl>
              <a:tblPr firstRow="1"/>
              <a:tblGrid>
                <a:gridCol w="3006511">
                  <a:extLst>
                    <a:ext uri="{9D8B030D-6E8A-4147-A177-3AD203B41FA5}">
                      <a16:colId xmlns:a16="http://schemas.microsoft.com/office/drawing/2014/main" val="1199054052"/>
                    </a:ext>
                  </a:extLst>
                </a:gridCol>
                <a:gridCol w="2645728">
                  <a:extLst>
                    <a:ext uri="{9D8B030D-6E8A-4147-A177-3AD203B41FA5}">
                      <a16:colId xmlns:a16="http://schemas.microsoft.com/office/drawing/2014/main" val="3356355802"/>
                    </a:ext>
                  </a:extLst>
                </a:gridCol>
                <a:gridCol w="2645728">
                  <a:extLst>
                    <a:ext uri="{9D8B030D-6E8A-4147-A177-3AD203B41FA5}">
                      <a16:colId xmlns:a16="http://schemas.microsoft.com/office/drawing/2014/main" val="1212989260"/>
                    </a:ext>
                  </a:extLst>
                </a:gridCol>
                <a:gridCol w="2645728">
                  <a:extLst>
                    <a:ext uri="{9D8B030D-6E8A-4147-A177-3AD203B41FA5}">
                      <a16:colId xmlns:a16="http://schemas.microsoft.com/office/drawing/2014/main" val="460555448"/>
                    </a:ext>
                  </a:extLst>
                </a:gridCol>
              </a:tblGrid>
              <a:tr h="386316">
                <a:tc>
                  <a:txBody>
                    <a:bodyPr/>
                    <a:lstStyle/>
                    <a:p>
                      <a:pPr marL="0" algn="l">
                        <a:lnSpc>
                          <a:spcPct val="100000"/>
                        </a:lnSpc>
                        <a:spcAft>
                          <a:spcPts val="800"/>
                        </a:spcAft>
                      </a:pPr>
                      <a:endParaRPr kumimoji="1" lang="en-US" sz="1100" b="1" kern="1200" baseline="0" noProof="0">
                        <a:solidFill>
                          <a:schemeClr val="bg1"/>
                        </a:solidFill>
                        <a:latin typeface="+mn-lt"/>
                        <a:ea typeface="+mn-ea"/>
                        <a:cs typeface="+mn-cs"/>
                      </a:endParaRPr>
                    </a:p>
                  </a:txBody>
                  <a:tcPr marL="121920" marR="121920" marT="0" marB="0" anchor="ct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0000"/>
                        </a:lnSpc>
                        <a:spcAft>
                          <a:spcPts val="800"/>
                        </a:spcAft>
                      </a:pPr>
                      <a:r>
                        <a:rPr kumimoji="1" lang="en-US" sz="1100" b="1" kern="1200" baseline="0" noProof="0">
                          <a:solidFill>
                            <a:schemeClr val="bg1"/>
                          </a:solidFill>
                          <a:latin typeface="+mn-lt"/>
                          <a:ea typeface="+mn-ea"/>
                          <a:cs typeface="+mn-cs"/>
                        </a:rPr>
                        <a:t>Overall population (N=263)</a:t>
                      </a:r>
                    </a:p>
                  </a:txBody>
                  <a:tcPr marL="121920" marR="121920" marT="0" marB="0" anchor="ct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27377D"/>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r>
                        <a:rPr kumimoji="1" lang="en-US" sz="1100" b="1" kern="1200" baseline="0" noProof="0">
                          <a:solidFill>
                            <a:schemeClr val="bg1"/>
                          </a:solidFill>
                          <a:latin typeface="+mn-lt"/>
                          <a:ea typeface="+mn-ea"/>
                          <a:cs typeface="+mn-cs"/>
                        </a:rPr>
                        <a:t>Stable BMs (n=157)</a:t>
                      </a:r>
                    </a:p>
                  </a:txBody>
                  <a:tcPr marL="121920" marR="121920" marT="0" marB="0" anchor="ct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marL="0" marR="0" lvl="0" indent="0" algn="ctr" defTabSz="914400" rtl="0" eaLnBrk="1" fontAlgn="auto" latinLnBrk="0" hangingPunct="1">
                        <a:lnSpc>
                          <a:spcPct val="100000"/>
                        </a:lnSpc>
                        <a:spcBef>
                          <a:spcPts val="0"/>
                        </a:spcBef>
                        <a:spcAft>
                          <a:spcPts val="800"/>
                        </a:spcAft>
                        <a:buClr>
                          <a:srgbClr val="000000"/>
                        </a:buClr>
                        <a:buSzTx/>
                        <a:buFont typeface="Arial"/>
                        <a:buNone/>
                        <a:tabLst/>
                        <a:defRPr/>
                      </a:pPr>
                      <a:r>
                        <a:rPr kumimoji="1" lang="en-US" sz="1100" b="1" kern="1200" baseline="0" noProof="0">
                          <a:solidFill>
                            <a:schemeClr val="bg1"/>
                          </a:solidFill>
                          <a:latin typeface="+mn-lt"/>
                          <a:ea typeface="+mn-ea"/>
                          <a:cs typeface="+mn-cs"/>
                        </a:rPr>
                        <a:t>Active BMs (n=106)</a:t>
                      </a:r>
                    </a:p>
                  </a:txBody>
                  <a:tcPr marL="121920" marR="121920" marT="0" marB="0" anchor="ct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412359356"/>
                  </a:ext>
                </a:extLst>
              </a:tr>
              <a:tr h="255600">
                <a:tc>
                  <a:txBody>
                    <a:bodyPr/>
                    <a:lstStyle/>
                    <a:p>
                      <a:pPr marL="0" algn="l">
                        <a:lnSpc>
                          <a:spcPct val="100000"/>
                        </a:lnSpc>
                        <a:spcAft>
                          <a:spcPts val="800"/>
                        </a:spcAft>
                      </a:pPr>
                      <a:r>
                        <a:rPr kumimoji="1" lang="en-US" sz="1100" b="1" kern="1200" baseline="0" noProof="0">
                          <a:solidFill>
                            <a:schemeClr val="tx1"/>
                          </a:solidFill>
                          <a:latin typeface="+mn-lt"/>
                          <a:ea typeface="+mn-ea"/>
                          <a:cs typeface="+mn-cs"/>
                        </a:rPr>
                        <a:t>Overall no. events</a:t>
                      </a:r>
                    </a:p>
                  </a:txBody>
                  <a:tcPr marL="121920" marR="12192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0000"/>
                        </a:lnSpc>
                        <a:spcAft>
                          <a:spcPts val="800"/>
                        </a:spcAft>
                      </a:pPr>
                      <a:r>
                        <a:rPr kumimoji="1" lang="en-US" sz="1100" b="1" kern="1200" baseline="0" noProof="0">
                          <a:solidFill>
                            <a:schemeClr val="tx1"/>
                          </a:solidFill>
                          <a:latin typeface="+mn-lt"/>
                          <a:ea typeface="+mn-ea"/>
                          <a:cs typeface="+mn-cs"/>
                        </a:rPr>
                        <a:t>101</a:t>
                      </a:r>
                    </a:p>
                  </a:txBody>
                  <a:tcPr marL="121920" marR="12192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0000"/>
                        </a:lnSpc>
                        <a:spcAft>
                          <a:spcPts val="800"/>
                        </a:spcAft>
                      </a:pPr>
                      <a:r>
                        <a:rPr kumimoji="1" lang="en-US" sz="1100" b="0" kern="1200" baseline="0" noProof="0">
                          <a:solidFill>
                            <a:schemeClr val="tx1"/>
                          </a:solidFill>
                          <a:latin typeface="+mn-lt"/>
                          <a:ea typeface="+mn-ea"/>
                          <a:cs typeface="+mn-cs"/>
                        </a:rPr>
                        <a:t>61</a:t>
                      </a:r>
                    </a:p>
                  </a:txBody>
                  <a:tcPr marL="121920" marR="12192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0000"/>
                        </a:lnSpc>
                        <a:spcAft>
                          <a:spcPts val="800"/>
                        </a:spcAft>
                      </a:pPr>
                      <a:r>
                        <a:rPr kumimoji="1" lang="en-US" sz="1100" b="0" kern="1200" baseline="0" noProof="0">
                          <a:solidFill>
                            <a:schemeClr val="tx1"/>
                          </a:solidFill>
                          <a:latin typeface="+mn-lt"/>
                          <a:ea typeface="+mn-ea"/>
                          <a:cs typeface="+mn-cs"/>
                        </a:rPr>
                        <a:t>40</a:t>
                      </a:r>
                    </a:p>
                  </a:txBody>
                  <a:tcPr marL="121920" marR="121920" marT="0" marB="0"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9929141"/>
                  </a:ext>
                </a:extLst>
              </a:tr>
              <a:tr h="374400">
                <a:tc>
                  <a:txBody>
                    <a:bodyPr/>
                    <a:lstStyle>
                      <a:lvl1pPr marL="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1pPr>
                      <a:lvl2pPr marL="3429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2pPr>
                      <a:lvl3pPr marL="6858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3pPr>
                      <a:lvl4pPr marL="10287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4pPr>
                      <a:lvl5pPr marL="13716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5pPr>
                      <a:lvl6pPr marL="17145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6pPr>
                      <a:lvl7pPr marL="20574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7pPr>
                      <a:lvl8pPr marL="24003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8pPr>
                      <a:lvl9pPr marL="27432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9pPr>
                    </a:lstStyle>
                    <a:p>
                      <a:pPr marL="0" algn="l">
                        <a:lnSpc>
                          <a:spcPct val="100000"/>
                        </a:lnSpc>
                        <a:spcAft>
                          <a:spcPts val="800"/>
                        </a:spcAft>
                      </a:pPr>
                      <a:r>
                        <a:rPr kumimoji="1" lang="en-US" sz="1100" b="1" kern="1200" baseline="0" noProof="0">
                          <a:solidFill>
                            <a:schemeClr val="tx1"/>
                          </a:solidFill>
                          <a:latin typeface="+mn-lt"/>
                          <a:ea typeface="+mn-ea"/>
                          <a:cs typeface="+mn-cs"/>
                        </a:rPr>
                        <a:t>12-month CNS PFS, % </a:t>
                      </a:r>
                      <a:br>
                        <a:rPr kumimoji="1" lang="en-US" sz="1100" b="1" kern="1200" baseline="0" noProof="0">
                          <a:solidFill>
                            <a:schemeClr val="tx1"/>
                          </a:solidFill>
                          <a:latin typeface="+mn-lt"/>
                          <a:ea typeface="+mn-ea"/>
                          <a:cs typeface="+mn-cs"/>
                        </a:rPr>
                      </a:br>
                      <a:r>
                        <a:rPr kumimoji="1" lang="en-US" sz="1100" b="1" kern="1200" baseline="0" noProof="0">
                          <a:solidFill>
                            <a:schemeClr val="tx1"/>
                          </a:solidFill>
                          <a:latin typeface="+mn-lt"/>
                          <a:ea typeface="+mn-ea"/>
                          <a:cs typeface="+mn-cs"/>
                        </a:rPr>
                        <a:t>(95% CI)</a:t>
                      </a:r>
                    </a:p>
                  </a:txBody>
                  <a:tcPr marL="121920" marR="121920" marT="0" marB="0" anchor="ctr">
                    <a:lnL w="12700" cmpd="sng">
                      <a:noFill/>
                    </a:lnL>
                    <a:lnR w="12700" cmpd="sng">
                      <a:noFill/>
                    </a:lnR>
                    <a:lnT w="12700" cap="flat" cmpd="sng" algn="ctr">
                      <a:noFill/>
                      <a:prstDash val="solid"/>
                      <a:round/>
                      <a:headEnd type="none" w="med" len="med"/>
                      <a:tailEnd type="none" w="med" len="med"/>
                    </a:lnT>
                    <a:lnB w="9525"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1pPr>
                      <a:lvl2pPr marL="3429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2pPr>
                      <a:lvl3pPr marL="6858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3pPr>
                      <a:lvl4pPr marL="10287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4pPr>
                      <a:lvl5pPr marL="13716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5pPr>
                      <a:lvl6pPr marL="17145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6pPr>
                      <a:lvl7pPr marL="20574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7pPr>
                      <a:lvl8pPr marL="24003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8pPr>
                      <a:lvl9pPr marL="2743200" marR="0" algn="l" defTabSz="685800" rtl="0" eaLnBrk="1" latinLnBrk="0" hangingPunct="1">
                        <a:lnSpc>
                          <a:spcPct val="100000"/>
                        </a:lnSpc>
                        <a:spcBef>
                          <a:spcPts val="0"/>
                        </a:spcBef>
                        <a:spcAft>
                          <a:spcPts val="0"/>
                        </a:spcAft>
                        <a:buClr>
                          <a:srgbClr val="000000"/>
                        </a:buClr>
                        <a:buFont typeface="Arial"/>
                        <a:defRPr sz="1350" b="1" i="0" u="none" strike="noStrike" kern="1200" cap="none">
                          <a:solidFill>
                            <a:schemeClr val="lt1"/>
                          </a:solidFill>
                          <a:latin typeface="Arial" panose="020B0604020202020204"/>
                          <a:sym typeface="Arial"/>
                        </a:defRPr>
                      </a:lvl9pPr>
                    </a:lstStyle>
                    <a:p>
                      <a:pPr algn="ctr">
                        <a:lnSpc>
                          <a:spcPct val="100000"/>
                        </a:lnSpc>
                        <a:spcAft>
                          <a:spcPts val="800"/>
                        </a:spcAft>
                      </a:pPr>
                      <a:r>
                        <a:rPr kumimoji="1" lang="en-US" sz="1100" b="1" kern="1200" baseline="0" noProof="0">
                          <a:solidFill>
                            <a:schemeClr val="tx1"/>
                          </a:solidFill>
                          <a:latin typeface="+mn-lt"/>
                          <a:ea typeface="+mn-ea"/>
                          <a:cs typeface="+mn-cs"/>
                        </a:rPr>
                        <a:t>58.9</a:t>
                      </a:r>
                      <a:br>
                        <a:rPr kumimoji="1" lang="en-US" sz="1100" b="1" kern="1200" baseline="0" noProof="0">
                          <a:solidFill>
                            <a:schemeClr val="tx1"/>
                          </a:solidFill>
                          <a:latin typeface="+mn-lt"/>
                          <a:ea typeface="+mn-ea"/>
                          <a:cs typeface="+mn-cs"/>
                        </a:rPr>
                      </a:br>
                      <a:r>
                        <a:rPr kumimoji="1" lang="en-US" sz="1100" b="1" kern="1200" baseline="0" noProof="0">
                          <a:solidFill>
                            <a:schemeClr val="tx1"/>
                          </a:solidFill>
                          <a:latin typeface="+mn-lt"/>
                          <a:ea typeface="+mn-ea"/>
                          <a:cs typeface="+mn-cs"/>
                        </a:rPr>
                        <a:t>(51.9, 65.3)</a:t>
                      </a:r>
                    </a:p>
                  </a:txBody>
                  <a:tcPr marL="121920" marR="121920" marT="0" marB="0" anchor="ctr">
                    <a:lnL w="12700" cmpd="sng">
                      <a:noFill/>
                    </a:lnL>
                    <a:lnR w="12700" cmpd="sng">
                      <a:noFill/>
                    </a:lnR>
                    <a:lnT w="12700" cap="flat" cmpd="sng" algn="ctr">
                      <a:noFill/>
                      <a:prstDash val="solid"/>
                      <a:round/>
                      <a:headEnd type="none" w="med" len="med"/>
                      <a:tailEnd type="none" w="med" len="med"/>
                    </a:lnT>
                    <a:lnB w="9525"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0000"/>
                        </a:lnSpc>
                        <a:spcAft>
                          <a:spcPts val="800"/>
                        </a:spcAft>
                      </a:pPr>
                      <a:r>
                        <a:rPr kumimoji="1" lang="en-US" sz="1100" b="0" kern="1200" baseline="0" noProof="0">
                          <a:solidFill>
                            <a:schemeClr val="tx1"/>
                          </a:solidFill>
                          <a:latin typeface="+mn-lt"/>
                          <a:ea typeface="+mn-ea"/>
                          <a:cs typeface="+mn-cs"/>
                        </a:rPr>
                        <a:t>57.8 </a:t>
                      </a:r>
                      <a:br>
                        <a:rPr kumimoji="1" lang="en-US" sz="1100" b="0" kern="1200" baseline="0" noProof="0">
                          <a:solidFill>
                            <a:schemeClr val="tx1"/>
                          </a:solidFill>
                          <a:latin typeface="+mn-lt"/>
                          <a:ea typeface="+mn-ea"/>
                          <a:cs typeface="+mn-cs"/>
                        </a:rPr>
                      </a:br>
                      <a:r>
                        <a:rPr kumimoji="1" lang="en-US" sz="1100" b="0" kern="1200" baseline="0" noProof="0">
                          <a:solidFill>
                            <a:schemeClr val="tx1"/>
                          </a:solidFill>
                          <a:latin typeface="+mn-lt"/>
                          <a:ea typeface="+mn-ea"/>
                          <a:cs typeface="+mn-cs"/>
                        </a:rPr>
                        <a:t>(48.2, 66.1)</a:t>
                      </a:r>
                    </a:p>
                  </a:txBody>
                  <a:tcPr marL="121920" marR="121920" marT="0" marB="0" anchor="ctr">
                    <a:lnL w="12700" cmpd="sng">
                      <a:noFill/>
                    </a:lnL>
                    <a:lnR w="12700" cmpd="sng">
                      <a:noFill/>
                    </a:lnR>
                    <a:lnT w="12700" cap="flat" cmpd="sng" algn="ctr">
                      <a:noFill/>
                      <a:prstDash val="solid"/>
                      <a:round/>
                      <a:headEnd type="none" w="med" len="med"/>
                      <a:tailEnd type="none" w="med" len="med"/>
                    </a:lnT>
                    <a:lnB w="9525"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0000"/>
                        </a:lnSpc>
                        <a:spcAft>
                          <a:spcPts val="800"/>
                        </a:spcAft>
                      </a:pPr>
                      <a:r>
                        <a:rPr kumimoji="1" lang="en-US" sz="1100" b="0" kern="1200" baseline="0" noProof="0">
                          <a:solidFill>
                            <a:schemeClr val="tx1"/>
                          </a:solidFill>
                          <a:latin typeface="+mn-lt"/>
                          <a:ea typeface="+mn-ea"/>
                          <a:cs typeface="+mn-cs"/>
                        </a:rPr>
                        <a:t>60.1 </a:t>
                      </a:r>
                      <a:br>
                        <a:rPr kumimoji="1" lang="en-US" sz="1100" b="0" kern="1200" baseline="0" noProof="0">
                          <a:solidFill>
                            <a:schemeClr val="tx1"/>
                          </a:solidFill>
                          <a:latin typeface="+mn-lt"/>
                          <a:ea typeface="+mn-ea"/>
                          <a:cs typeface="+mn-cs"/>
                        </a:rPr>
                      </a:br>
                      <a:r>
                        <a:rPr kumimoji="1" lang="en-US" sz="1100" b="0" kern="1200" baseline="0" noProof="0">
                          <a:solidFill>
                            <a:schemeClr val="tx1"/>
                          </a:solidFill>
                          <a:latin typeface="+mn-lt"/>
                          <a:ea typeface="+mn-ea"/>
                          <a:cs typeface="+mn-cs"/>
                        </a:rPr>
                        <a:t>(49.2, 69.4)</a:t>
                      </a:r>
                    </a:p>
                  </a:txBody>
                  <a:tcPr marL="121920" marR="121920" marT="0" marB="0" anchor="ctr">
                    <a:lnL w="12700" cmpd="sng">
                      <a:noFill/>
                    </a:lnL>
                    <a:lnR w="12700" cmpd="sng">
                      <a:noFill/>
                    </a:lnR>
                    <a:lnT w="12700" cap="flat" cmpd="sng" algn="ctr">
                      <a:noFill/>
                      <a:prstDash val="solid"/>
                      <a:round/>
                      <a:headEnd type="none" w="med" len="med"/>
                      <a:tailEnd type="none" w="med" len="med"/>
                    </a:lnT>
                    <a:lnB w="9525"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522405666"/>
                  </a:ext>
                </a:extLst>
              </a:tr>
            </a:tbl>
          </a:graphicData>
        </a:graphic>
      </p:graphicFrame>
      <p:grpSp>
        <p:nvGrpSpPr>
          <p:cNvPr id="1730" name="Group 1729">
            <a:extLst>
              <a:ext uri="{FF2B5EF4-FFF2-40B4-BE49-F238E27FC236}">
                <a16:creationId xmlns:a16="http://schemas.microsoft.com/office/drawing/2014/main" id="{1E697AF3-D0C1-F68B-1474-DFB042B1D08B}"/>
              </a:ext>
            </a:extLst>
          </p:cNvPr>
          <p:cNvGrpSpPr/>
          <p:nvPr/>
        </p:nvGrpSpPr>
        <p:grpSpPr>
          <a:xfrm>
            <a:off x="623888" y="3604315"/>
            <a:ext cx="10652245" cy="226183"/>
            <a:chOff x="623888" y="4237486"/>
            <a:chExt cx="10652245" cy="226182"/>
          </a:xfrm>
        </p:grpSpPr>
        <p:sp>
          <p:nvSpPr>
            <p:cNvPr id="1536" name="TextBox 1535">
              <a:extLst>
                <a:ext uri="{FF2B5EF4-FFF2-40B4-BE49-F238E27FC236}">
                  <a16:creationId xmlns:a16="http://schemas.microsoft.com/office/drawing/2014/main" id="{6F79425B-8A1C-5F7A-E193-6ED6D48FDE73}"/>
                </a:ext>
              </a:extLst>
            </p:cNvPr>
            <p:cNvSpPr txBox="1"/>
            <p:nvPr/>
          </p:nvSpPr>
          <p:spPr>
            <a:xfrm>
              <a:off x="116085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263</a:t>
              </a:r>
            </a:p>
          </p:txBody>
        </p:sp>
        <p:sp>
          <p:nvSpPr>
            <p:cNvPr id="1538" name="TextBox 1537">
              <a:extLst>
                <a:ext uri="{FF2B5EF4-FFF2-40B4-BE49-F238E27FC236}">
                  <a16:creationId xmlns:a16="http://schemas.microsoft.com/office/drawing/2014/main" id="{E4C29C3F-CFD8-67F0-B669-30F7677DC59A}"/>
                </a:ext>
              </a:extLst>
            </p:cNvPr>
            <p:cNvSpPr txBox="1"/>
            <p:nvPr/>
          </p:nvSpPr>
          <p:spPr>
            <a:xfrm>
              <a:off x="1071535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a:t>
              </a:r>
            </a:p>
          </p:txBody>
        </p:sp>
        <p:sp>
          <p:nvSpPr>
            <p:cNvPr id="1539" name="TextBox 1538">
              <a:extLst>
                <a:ext uri="{FF2B5EF4-FFF2-40B4-BE49-F238E27FC236}">
                  <a16:creationId xmlns:a16="http://schemas.microsoft.com/office/drawing/2014/main" id="{01027294-3C0E-008A-C0A0-4595970B8ECA}"/>
                </a:ext>
              </a:extLst>
            </p:cNvPr>
            <p:cNvSpPr txBox="1"/>
            <p:nvPr/>
          </p:nvSpPr>
          <p:spPr>
            <a:xfrm>
              <a:off x="1033317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a:t>
              </a:r>
            </a:p>
          </p:txBody>
        </p:sp>
        <p:sp>
          <p:nvSpPr>
            <p:cNvPr id="1540" name="TextBox 1539">
              <a:extLst>
                <a:ext uri="{FF2B5EF4-FFF2-40B4-BE49-F238E27FC236}">
                  <a16:creationId xmlns:a16="http://schemas.microsoft.com/office/drawing/2014/main" id="{9C35658B-DBFF-6AF5-B1A3-C50FD35A2AB3}"/>
                </a:ext>
              </a:extLst>
            </p:cNvPr>
            <p:cNvSpPr txBox="1"/>
            <p:nvPr/>
          </p:nvSpPr>
          <p:spPr>
            <a:xfrm>
              <a:off x="995099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4</a:t>
              </a:r>
            </a:p>
          </p:txBody>
        </p:sp>
        <p:sp>
          <p:nvSpPr>
            <p:cNvPr id="1541" name="TextBox 1540">
              <a:extLst>
                <a:ext uri="{FF2B5EF4-FFF2-40B4-BE49-F238E27FC236}">
                  <a16:creationId xmlns:a16="http://schemas.microsoft.com/office/drawing/2014/main" id="{A1CC849B-2145-7CFD-1544-28C6D6949632}"/>
                </a:ext>
              </a:extLst>
            </p:cNvPr>
            <p:cNvSpPr txBox="1"/>
            <p:nvPr/>
          </p:nvSpPr>
          <p:spPr>
            <a:xfrm>
              <a:off x="956881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5</a:t>
              </a:r>
            </a:p>
          </p:txBody>
        </p:sp>
        <p:sp>
          <p:nvSpPr>
            <p:cNvPr id="1542" name="TextBox 1541">
              <a:extLst>
                <a:ext uri="{FF2B5EF4-FFF2-40B4-BE49-F238E27FC236}">
                  <a16:creationId xmlns:a16="http://schemas.microsoft.com/office/drawing/2014/main" id="{5D5E6A17-1A7E-5522-7EBB-BC3002A66634}"/>
                </a:ext>
              </a:extLst>
            </p:cNvPr>
            <p:cNvSpPr txBox="1"/>
            <p:nvPr/>
          </p:nvSpPr>
          <p:spPr>
            <a:xfrm>
              <a:off x="918663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15</a:t>
              </a:r>
            </a:p>
          </p:txBody>
        </p:sp>
        <p:sp>
          <p:nvSpPr>
            <p:cNvPr id="1543" name="TextBox 1542">
              <a:extLst>
                <a:ext uri="{FF2B5EF4-FFF2-40B4-BE49-F238E27FC236}">
                  <a16:creationId xmlns:a16="http://schemas.microsoft.com/office/drawing/2014/main" id="{9632E8AE-1A6D-3F03-9A60-DF7879B9578D}"/>
                </a:ext>
              </a:extLst>
            </p:cNvPr>
            <p:cNvSpPr txBox="1"/>
            <p:nvPr/>
          </p:nvSpPr>
          <p:spPr>
            <a:xfrm>
              <a:off x="880445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16</a:t>
              </a:r>
            </a:p>
          </p:txBody>
        </p:sp>
        <p:sp>
          <p:nvSpPr>
            <p:cNvPr id="1544" name="TextBox 1543">
              <a:extLst>
                <a:ext uri="{FF2B5EF4-FFF2-40B4-BE49-F238E27FC236}">
                  <a16:creationId xmlns:a16="http://schemas.microsoft.com/office/drawing/2014/main" id="{47DF60C9-6C9C-6CC2-167A-E135590767F3}"/>
                </a:ext>
              </a:extLst>
            </p:cNvPr>
            <p:cNvSpPr txBox="1"/>
            <p:nvPr/>
          </p:nvSpPr>
          <p:spPr>
            <a:xfrm>
              <a:off x="842227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a:t>
              </a:r>
            </a:p>
          </p:txBody>
        </p:sp>
        <p:sp>
          <p:nvSpPr>
            <p:cNvPr id="1545" name="TextBox 1544">
              <a:extLst>
                <a:ext uri="{FF2B5EF4-FFF2-40B4-BE49-F238E27FC236}">
                  <a16:creationId xmlns:a16="http://schemas.microsoft.com/office/drawing/2014/main" id="{3879A941-9F29-B1CA-DF59-49B430C08380}"/>
                </a:ext>
              </a:extLst>
            </p:cNvPr>
            <p:cNvSpPr txBox="1"/>
            <p:nvPr/>
          </p:nvSpPr>
          <p:spPr>
            <a:xfrm>
              <a:off x="804009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24</a:t>
              </a:r>
            </a:p>
          </p:txBody>
        </p:sp>
        <p:sp>
          <p:nvSpPr>
            <p:cNvPr id="1546" name="TextBox 1545">
              <a:extLst>
                <a:ext uri="{FF2B5EF4-FFF2-40B4-BE49-F238E27FC236}">
                  <a16:creationId xmlns:a16="http://schemas.microsoft.com/office/drawing/2014/main" id="{9F2902E0-0BB1-1AD4-4951-230FFCE09990}"/>
                </a:ext>
              </a:extLst>
            </p:cNvPr>
            <p:cNvSpPr txBox="1"/>
            <p:nvPr/>
          </p:nvSpPr>
          <p:spPr>
            <a:xfrm>
              <a:off x="765791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30</a:t>
              </a:r>
            </a:p>
          </p:txBody>
        </p:sp>
        <p:sp>
          <p:nvSpPr>
            <p:cNvPr id="1547" name="TextBox 1546">
              <a:extLst>
                <a:ext uri="{FF2B5EF4-FFF2-40B4-BE49-F238E27FC236}">
                  <a16:creationId xmlns:a16="http://schemas.microsoft.com/office/drawing/2014/main" id="{A49D9EB5-70E3-F773-A0FC-3FF4EC766AC4}"/>
                </a:ext>
              </a:extLst>
            </p:cNvPr>
            <p:cNvSpPr txBox="1"/>
            <p:nvPr/>
          </p:nvSpPr>
          <p:spPr>
            <a:xfrm>
              <a:off x="727573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33</a:t>
              </a:r>
            </a:p>
          </p:txBody>
        </p:sp>
        <p:sp>
          <p:nvSpPr>
            <p:cNvPr id="1548" name="TextBox 1547">
              <a:extLst>
                <a:ext uri="{FF2B5EF4-FFF2-40B4-BE49-F238E27FC236}">
                  <a16:creationId xmlns:a16="http://schemas.microsoft.com/office/drawing/2014/main" id="{AA559F10-5206-5B70-0512-4AC916D23730}"/>
                </a:ext>
              </a:extLst>
            </p:cNvPr>
            <p:cNvSpPr txBox="1"/>
            <p:nvPr/>
          </p:nvSpPr>
          <p:spPr>
            <a:xfrm>
              <a:off x="689355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52</a:t>
              </a:r>
            </a:p>
          </p:txBody>
        </p:sp>
        <p:sp>
          <p:nvSpPr>
            <p:cNvPr id="1549" name="TextBox 1548">
              <a:extLst>
                <a:ext uri="{FF2B5EF4-FFF2-40B4-BE49-F238E27FC236}">
                  <a16:creationId xmlns:a16="http://schemas.microsoft.com/office/drawing/2014/main" id="{199B1DBA-FC56-C40E-73A4-344A4612FC72}"/>
                </a:ext>
              </a:extLst>
            </p:cNvPr>
            <p:cNvSpPr txBox="1"/>
            <p:nvPr/>
          </p:nvSpPr>
          <p:spPr>
            <a:xfrm>
              <a:off x="651137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59</a:t>
              </a:r>
            </a:p>
          </p:txBody>
        </p:sp>
        <p:sp>
          <p:nvSpPr>
            <p:cNvPr id="1550" name="TextBox 1549">
              <a:extLst>
                <a:ext uri="{FF2B5EF4-FFF2-40B4-BE49-F238E27FC236}">
                  <a16:creationId xmlns:a16="http://schemas.microsoft.com/office/drawing/2014/main" id="{1ACFFC0B-38E7-5EC5-5B18-E3D6CC1A8BE0}"/>
                </a:ext>
              </a:extLst>
            </p:cNvPr>
            <p:cNvSpPr txBox="1"/>
            <p:nvPr/>
          </p:nvSpPr>
          <p:spPr>
            <a:xfrm>
              <a:off x="612919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79</a:t>
              </a:r>
            </a:p>
          </p:txBody>
        </p:sp>
        <p:sp>
          <p:nvSpPr>
            <p:cNvPr id="1551" name="TextBox 1550">
              <a:extLst>
                <a:ext uri="{FF2B5EF4-FFF2-40B4-BE49-F238E27FC236}">
                  <a16:creationId xmlns:a16="http://schemas.microsoft.com/office/drawing/2014/main" id="{32148CED-3D0B-8FBC-AE66-D62A9C6DD489}"/>
                </a:ext>
              </a:extLst>
            </p:cNvPr>
            <p:cNvSpPr txBox="1"/>
            <p:nvPr/>
          </p:nvSpPr>
          <p:spPr>
            <a:xfrm>
              <a:off x="574701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85</a:t>
              </a:r>
            </a:p>
          </p:txBody>
        </p:sp>
        <p:sp>
          <p:nvSpPr>
            <p:cNvPr id="1552" name="TextBox 1551">
              <a:extLst>
                <a:ext uri="{FF2B5EF4-FFF2-40B4-BE49-F238E27FC236}">
                  <a16:creationId xmlns:a16="http://schemas.microsoft.com/office/drawing/2014/main" id="{E3B1CE99-EB1C-C453-868B-D64995FA8C83}"/>
                </a:ext>
              </a:extLst>
            </p:cNvPr>
            <p:cNvSpPr txBox="1"/>
            <p:nvPr/>
          </p:nvSpPr>
          <p:spPr>
            <a:xfrm>
              <a:off x="536483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95</a:t>
              </a:r>
            </a:p>
          </p:txBody>
        </p:sp>
        <p:sp>
          <p:nvSpPr>
            <p:cNvPr id="1553" name="TextBox 1552">
              <a:extLst>
                <a:ext uri="{FF2B5EF4-FFF2-40B4-BE49-F238E27FC236}">
                  <a16:creationId xmlns:a16="http://schemas.microsoft.com/office/drawing/2014/main" id="{D9599AF7-2A36-384A-8AE0-F5FFC54701EC}"/>
                </a:ext>
              </a:extLst>
            </p:cNvPr>
            <p:cNvSpPr txBox="1"/>
            <p:nvPr/>
          </p:nvSpPr>
          <p:spPr>
            <a:xfrm>
              <a:off x="498265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107</a:t>
              </a:r>
            </a:p>
          </p:txBody>
        </p:sp>
        <p:sp>
          <p:nvSpPr>
            <p:cNvPr id="1554" name="TextBox 1553">
              <a:extLst>
                <a:ext uri="{FF2B5EF4-FFF2-40B4-BE49-F238E27FC236}">
                  <a16:creationId xmlns:a16="http://schemas.microsoft.com/office/drawing/2014/main" id="{E332C82F-5677-A572-65A7-9ABB1DF7AE9A}"/>
                </a:ext>
              </a:extLst>
            </p:cNvPr>
            <p:cNvSpPr txBox="1"/>
            <p:nvPr/>
          </p:nvSpPr>
          <p:spPr>
            <a:xfrm>
              <a:off x="460047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132</a:t>
              </a:r>
            </a:p>
          </p:txBody>
        </p:sp>
        <p:sp>
          <p:nvSpPr>
            <p:cNvPr id="1555" name="TextBox 1554">
              <a:extLst>
                <a:ext uri="{FF2B5EF4-FFF2-40B4-BE49-F238E27FC236}">
                  <a16:creationId xmlns:a16="http://schemas.microsoft.com/office/drawing/2014/main" id="{CC99EA98-8484-F5F0-1388-EDD1CB929B2C}"/>
                </a:ext>
              </a:extLst>
            </p:cNvPr>
            <p:cNvSpPr txBox="1"/>
            <p:nvPr/>
          </p:nvSpPr>
          <p:spPr>
            <a:xfrm>
              <a:off x="421829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166</a:t>
              </a:r>
            </a:p>
          </p:txBody>
        </p:sp>
        <p:sp>
          <p:nvSpPr>
            <p:cNvPr id="1556" name="TextBox 1555">
              <a:extLst>
                <a:ext uri="{FF2B5EF4-FFF2-40B4-BE49-F238E27FC236}">
                  <a16:creationId xmlns:a16="http://schemas.microsoft.com/office/drawing/2014/main" id="{2270D2E8-FEBD-FE5A-65D3-0CCAAF859935}"/>
                </a:ext>
              </a:extLst>
            </p:cNvPr>
            <p:cNvSpPr txBox="1"/>
            <p:nvPr/>
          </p:nvSpPr>
          <p:spPr>
            <a:xfrm>
              <a:off x="383611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178</a:t>
              </a:r>
            </a:p>
          </p:txBody>
        </p:sp>
        <p:sp>
          <p:nvSpPr>
            <p:cNvPr id="1557" name="TextBox 1556">
              <a:extLst>
                <a:ext uri="{FF2B5EF4-FFF2-40B4-BE49-F238E27FC236}">
                  <a16:creationId xmlns:a16="http://schemas.microsoft.com/office/drawing/2014/main" id="{E76438F9-6641-DF96-34DA-3B007DF90536}"/>
                </a:ext>
              </a:extLst>
            </p:cNvPr>
            <p:cNvSpPr txBox="1"/>
            <p:nvPr/>
          </p:nvSpPr>
          <p:spPr>
            <a:xfrm>
              <a:off x="345393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192</a:t>
              </a:r>
            </a:p>
          </p:txBody>
        </p:sp>
        <p:sp>
          <p:nvSpPr>
            <p:cNvPr id="1558" name="TextBox 1557">
              <a:extLst>
                <a:ext uri="{FF2B5EF4-FFF2-40B4-BE49-F238E27FC236}">
                  <a16:creationId xmlns:a16="http://schemas.microsoft.com/office/drawing/2014/main" id="{F9D2C263-05B9-CECE-1925-2C73AD58F880}"/>
                </a:ext>
              </a:extLst>
            </p:cNvPr>
            <p:cNvSpPr txBox="1"/>
            <p:nvPr/>
          </p:nvSpPr>
          <p:spPr>
            <a:xfrm>
              <a:off x="307175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208</a:t>
              </a:r>
            </a:p>
          </p:txBody>
        </p:sp>
        <p:sp>
          <p:nvSpPr>
            <p:cNvPr id="1559" name="TextBox 1558">
              <a:extLst>
                <a:ext uri="{FF2B5EF4-FFF2-40B4-BE49-F238E27FC236}">
                  <a16:creationId xmlns:a16="http://schemas.microsoft.com/office/drawing/2014/main" id="{DD911EB8-1BB1-8E75-5EB4-6DD266D2FE0B}"/>
                </a:ext>
              </a:extLst>
            </p:cNvPr>
            <p:cNvSpPr txBox="1"/>
            <p:nvPr/>
          </p:nvSpPr>
          <p:spPr>
            <a:xfrm>
              <a:off x="268957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224</a:t>
              </a:r>
            </a:p>
          </p:txBody>
        </p:sp>
        <p:sp>
          <p:nvSpPr>
            <p:cNvPr id="1560" name="TextBox 1559">
              <a:extLst>
                <a:ext uri="{FF2B5EF4-FFF2-40B4-BE49-F238E27FC236}">
                  <a16:creationId xmlns:a16="http://schemas.microsoft.com/office/drawing/2014/main" id="{D522549E-E984-165C-9133-61CEFAC72E7F}"/>
                </a:ext>
              </a:extLst>
            </p:cNvPr>
            <p:cNvSpPr txBox="1"/>
            <p:nvPr/>
          </p:nvSpPr>
          <p:spPr>
            <a:xfrm>
              <a:off x="230739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229</a:t>
              </a:r>
            </a:p>
          </p:txBody>
        </p:sp>
        <p:sp>
          <p:nvSpPr>
            <p:cNvPr id="1561" name="TextBox 1560">
              <a:extLst>
                <a:ext uri="{FF2B5EF4-FFF2-40B4-BE49-F238E27FC236}">
                  <a16:creationId xmlns:a16="http://schemas.microsoft.com/office/drawing/2014/main" id="{CF1A5F11-9653-F201-19DF-02464C4395C8}"/>
                </a:ext>
              </a:extLst>
            </p:cNvPr>
            <p:cNvSpPr txBox="1"/>
            <p:nvPr/>
          </p:nvSpPr>
          <p:spPr>
            <a:xfrm>
              <a:off x="192521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242</a:t>
              </a:r>
            </a:p>
          </p:txBody>
        </p:sp>
        <p:sp>
          <p:nvSpPr>
            <p:cNvPr id="1562" name="TextBox 1561">
              <a:extLst>
                <a:ext uri="{FF2B5EF4-FFF2-40B4-BE49-F238E27FC236}">
                  <a16:creationId xmlns:a16="http://schemas.microsoft.com/office/drawing/2014/main" id="{DC5EE3F5-7A4B-8687-D171-A4A71D4477B5}"/>
                </a:ext>
              </a:extLst>
            </p:cNvPr>
            <p:cNvSpPr txBox="1"/>
            <p:nvPr/>
          </p:nvSpPr>
          <p:spPr>
            <a:xfrm>
              <a:off x="154303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258</a:t>
              </a:r>
            </a:p>
          </p:txBody>
        </p:sp>
        <p:sp>
          <p:nvSpPr>
            <p:cNvPr id="1563" name="TextBox 1562">
              <a:extLst>
                <a:ext uri="{FF2B5EF4-FFF2-40B4-BE49-F238E27FC236}">
                  <a16:creationId xmlns:a16="http://schemas.microsoft.com/office/drawing/2014/main" id="{BB91808D-DFC0-F47A-13A0-445CF7D6E9C6}"/>
                </a:ext>
              </a:extLst>
            </p:cNvPr>
            <p:cNvSpPr txBox="1"/>
            <p:nvPr/>
          </p:nvSpPr>
          <p:spPr>
            <a:xfrm>
              <a:off x="11097535" y="4237486"/>
              <a:ext cx="178598"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a:t>
              </a:r>
            </a:p>
          </p:txBody>
        </p:sp>
        <p:sp>
          <p:nvSpPr>
            <p:cNvPr id="1729" name="TextBox 1728">
              <a:extLst>
                <a:ext uri="{FF2B5EF4-FFF2-40B4-BE49-F238E27FC236}">
                  <a16:creationId xmlns:a16="http://schemas.microsoft.com/office/drawing/2014/main" id="{06727CE6-4DA7-421D-4C8F-291745C92883}"/>
                </a:ext>
              </a:extLst>
            </p:cNvPr>
            <p:cNvSpPr txBox="1"/>
            <p:nvPr/>
          </p:nvSpPr>
          <p:spPr>
            <a:xfrm>
              <a:off x="623888" y="4237486"/>
              <a:ext cx="519111" cy="226182"/>
            </a:xfrm>
            <a:prstGeom prst="rect">
              <a:avLst/>
            </a:prstGeom>
            <a:noFill/>
          </p:spPr>
          <p:txBody>
            <a:bodyPr wrap="none" rtlCol="0" anchor="t">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At risk</a:t>
              </a:r>
            </a:p>
          </p:txBody>
        </p:sp>
      </p:grpSp>
      <p:sp>
        <p:nvSpPr>
          <p:cNvPr id="1472" name="TextBox 1471">
            <a:extLst>
              <a:ext uri="{FF2B5EF4-FFF2-40B4-BE49-F238E27FC236}">
                <a16:creationId xmlns:a16="http://schemas.microsoft.com/office/drawing/2014/main" id="{C3ED77E1-4B8B-4C01-F86E-677A7DACDAA4}"/>
              </a:ext>
            </a:extLst>
          </p:cNvPr>
          <p:cNvSpPr txBox="1"/>
          <p:nvPr/>
        </p:nvSpPr>
        <p:spPr>
          <a:xfrm>
            <a:off x="897731" y="2981485"/>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0.1</a:t>
            </a:r>
          </a:p>
        </p:txBody>
      </p:sp>
      <p:sp>
        <p:nvSpPr>
          <p:cNvPr id="1473" name="TextBox 1472">
            <a:extLst>
              <a:ext uri="{FF2B5EF4-FFF2-40B4-BE49-F238E27FC236}">
                <a16:creationId xmlns:a16="http://schemas.microsoft.com/office/drawing/2014/main" id="{0999D9CE-6534-E04F-31F2-530AC48665FD}"/>
              </a:ext>
            </a:extLst>
          </p:cNvPr>
          <p:cNvSpPr txBox="1"/>
          <p:nvPr/>
        </p:nvSpPr>
        <p:spPr>
          <a:xfrm>
            <a:off x="897731" y="1217916"/>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a:t>
            </a:r>
          </a:p>
        </p:txBody>
      </p:sp>
      <p:sp>
        <p:nvSpPr>
          <p:cNvPr id="1727" name="TextBox 1726">
            <a:extLst>
              <a:ext uri="{FF2B5EF4-FFF2-40B4-BE49-F238E27FC236}">
                <a16:creationId xmlns:a16="http://schemas.microsoft.com/office/drawing/2014/main" id="{74B044E3-8E6C-7BF9-8FAD-3FBF9C39B712}"/>
              </a:ext>
            </a:extLst>
          </p:cNvPr>
          <p:cNvSpPr txBox="1"/>
          <p:nvPr/>
        </p:nvSpPr>
        <p:spPr>
          <a:xfrm>
            <a:off x="897731" y="1413868"/>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0.9</a:t>
            </a:r>
          </a:p>
        </p:txBody>
      </p:sp>
      <p:sp>
        <p:nvSpPr>
          <p:cNvPr id="1515" name="TextBox 1514">
            <a:extLst>
              <a:ext uri="{FF2B5EF4-FFF2-40B4-BE49-F238E27FC236}">
                <a16:creationId xmlns:a16="http://schemas.microsoft.com/office/drawing/2014/main" id="{60FAA603-EB79-3309-1416-31E6FDB1D434}"/>
              </a:ext>
            </a:extLst>
          </p:cNvPr>
          <p:cNvSpPr txBox="1"/>
          <p:nvPr/>
        </p:nvSpPr>
        <p:spPr>
          <a:xfrm>
            <a:off x="897731" y="3177437"/>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0.0</a:t>
            </a:r>
          </a:p>
        </p:txBody>
      </p:sp>
      <p:sp>
        <p:nvSpPr>
          <p:cNvPr id="1516" name="TextBox 1515">
            <a:extLst>
              <a:ext uri="{FF2B5EF4-FFF2-40B4-BE49-F238E27FC236}">
                <a16:creationId xmlns:a16="http://schemas.microsoft.com/office/drawing/2014/main" id="{FF4FB4CE-D82F-418D-C173-3B0A9F7552F2}"/>
              </a:ext>
            </a:extLst>
          </p:cNvPr>
          <p:cNvSpPr txBox="1"/>
          <p:nvPr/>
        </p:nvSpPr>
        <p:spPr>
          <a:xfrm>
            <a:off x="897731" y="2785532"/>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0.2</a:t>
            </a:r>
          </a:p>
        </p:txBody>
      </p:sp>
      <p:sp>
        <p:nvSpPr>
          <p:cNvPr id="1531" name="TextBox 1530">
            <a:extLst>
              <a:ext uri="{FF2B5EF4-FFF2-40B4-BE49-F238E27FC236}">
                <a16:creationId xmlns:a16="http://schemas.microsoft.com/office/drawing/2014/main" id="{343F692F-EF71-8ADD-A2C4-C011155ABD01}"/>
              </a:ext>
            </a:extLst>
          </p:cNvPr>
          <p:cNvSpPr txBox="1"/>
          <p:nvPr/>
        </p:nvSpPr>
        <p:spPr>
          <a:xfrm>
            <a:off x="897731" y="2589580"/>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0.3</a:t>
            </a:r>
          </a:p>
        </p:txBody>
      </p:sp>
      <p:sp>
        <p:nvSpPr>
          <p:cNvPr id="1735" name="TextBox 1734">
            <a:extLst>
              <a:ext uri="{FF2B5EF4-FFF2-40B4-BE49-F238E27FC236}">
                <a16:creationId xmlns:a16="http://schemas.microsoft.com/office/drawing/2014/main" id="{AE7F0635-EEA2-286B-4659-29711C727831}"/>
              </a:ext>
            </a:extLst>
          </p:cNvPr>
          <p:cNvSpPr txBox="1"/>
          <p:nvPr/>
        </p:nvSpPr>
        <p:spPr>
          <a:xfrm>
            <a:off x="897731" y="2393628"/>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0.4</a:t>
            </a:r>
          </a:p>
        </p:txBody>
      </p:sp>
      <p:sp>
        <p:nvSpPr>
          <p:cNvPr id="1737" name="TextBox 1736">
            <a:extLst>
              <a:ext uri="{FF2B5EF4-FFF2-40B4-BE49-F238E27FC236}">
                <a16:creationId xmlns:a16="http://schemas.microsoft.com/office/drawing/2014/main" id="{AF644D9D-83B1-D1D5-2E95-71B262AED0DD}"/>
              </a:ext>
            </a:extLst>
          </p:cNvPr>
          <p:cNvSpPr txBox="1"/>
          <p:nvPr/>
        </p:nvSpPr>
        <p:spPr>
          <a:xfrm>
            <a:off x="897731" y="2197676"/>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0.5</a:t>
            </a:r>
          </a:p>
        </p:txBody>
      </p:sp>
      <p:sp>
        <p:nvSpPr>
          <p:cNvPr id="1738" name="TextBox 1737">
            <a:extLst>
              <a:ext uri="{FF2B5EF4-FFF2-40B4-BE49-F238E27FC236}">
                <a16:creationId xmlns:a16="http://schemas.microsoft.com/office/drawing/2014/main" id="{D28868E3-6D39-7A53-399A-940CA2C70965}"/>
              </a:ext>
            </a:extLst>
          </p:cNvPr>
          <p:cNvSpPr txBox="1"/>
          <p:nvPr/>
        </p:nvSpPr>
        <p:spPr>
          <a:xfrm>
            <a:off x="897731" y="2001724"/>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0.6</a:t>
            </a:r>
          </a:p>
        </p:txBody>
      </p:sp>
      <p:sp>
        <p:nvSpPr>
          <p:cNvPr id="1739" name="TextBox 1738">
            <a:extLst>
              <a:ext uri="{FF2B5EF4-FFF2-40B4-BE49-F238E27FC236}">
                <a16:creationId xmlns:a16="http://schemas.microsoft.com/office/drawing/2014/main" id="{E8B30E3C-A47C-4C5C-3352-A67A1F82DE15}"/>
              </a:ext>
            </a:extLst>
          </p:cNvPr>
          <p:cNvSpPr txBox="1"/>
          <p:nvPr/>
        </p:nvSpPr>
        <p:spPr>
          <a:xfrm>
            <a:off x="897731" y="1805772"/>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0.7</a:t>
            </a:r>
          </a:p>
        </p:txBody>
      </p:sp>
      <p:sp>
        <p:nvSpPr>
          <p:cNvPr id="1740" name="TextBox 1739">
            <a:extLst>
              <a:ext uri="{FF2B5EF4-FFF2-40B4-BE49-F238E27FC236}">
                <a16:creationId xmlns:a16="http://schemas.microsoft.com/office/drawing/2014/main" id="{3C501F54-97F5-0F2E-7D2D-B06A0FB22727}"/>
              </a:ext>
            </a:extLst>
          </p:cNvPr>
          <p:cNvSpPr txBox="1"/>
          <p:nvPr/>
        </p:nvSpPr>
        <p:spPr>
          <a:xfrm>
            <a:off x="897731" y="1609820"/>
            <a:ext cx="350043" cy="118659"/>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0.8</a:t>
            </a:r>
          </a:p>
        </p:txBody>
      </p:sp>
      <p:sp>
        <p:nvSpPr>
          <p:cNvPr id="1741" name="TextBox 1740">
            <a:extLst>
              <a:ext uri="{FF2B5EF4-FFF2-40B4-BE49-F238E27FC236}">
                <a16:creationId xmlns:a16="http://schemas.microsoft.com/office/drawing/2014/main" id="{D1B4851B-8CB3-1BA3-E1F7-AE3448E4D78E}"/>
              </a:ext>
            </a:extLst>
          </p:cNvPr>
          <p:cNvSpPr txBox="1"/>
          <p:nvPr/>
        </p:nvSpPr>
        <p:spPr>
          <a:xfrm>
            <a:off x="116085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a:t>
            </a:r>
          </a:p>
        </p:txBody>
      </p:sp>
      <p:sp>
        <p:nvSpPr>
          <p:cNvPr id="1742" name="TextBox 1741">
            <a:extLst>
              <a:ext uri="{FF2B5EF4-FFF2-40B4-BE49-F238E27FC236}">
                <a16:creationId xmlns:a16="http://schemas.microsoft.com/office/drawing/2014/main" id="{618AF8B4-AE5A-560B-00C4-EE230326AEA8}"/>
              </a:ext>
            </a:extLst>
          </p:cNvPr>
          <p:cNvSpPr txBox="1"/>
          <p:nvPr/>
        </p:nvSpPr>
        <p:spPr>
          <a:xfrm>
            <a:off x="11479711"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27</a:t>
            </a:r>
          </a:p>
        </p:txBody>
      </p:sp>
      <p:sp>
        <p:nvSpPr>
          <p:cNvPr id="1743" name="TextBox 1742">
            <a:extLst>
              <a:ext uri="{FF2B5EF4-FFF2-40B4-BE49-F238E27FC236}">
                <a16:creationId xmlns:a16="http://schemas.microsoft.com/office/drawing/2014/main" id="{21D42415-F824-D511-F9F2-0C5DBD0E46D9}"/>
              </a:ext>
            </a:extLst>
          </p:cNvPr>
          <p:cNvSpPr txBox="1"/>
          <p:nvPr/>
        </p:nvSpPr>
        <p:spPr>
          <a:xfrm>
            <a:off x="1071535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25</a:t>
            </a:r>
          </a:p>
        </p:txBody>
      </p:sp>
      <p:sp>
        <p:nvSpPr>
          <p:cNvPr id="1744" name="TextBox 1743">
            <a:extLst>
              <a:ext uri="{FF2B5EF4-FFF2-40B4-BE49-F238E27FC236}">
                <a16:creationId xmlns:a16="http://schemas.microsoft.com/office/drawing/2014/main" id="{F0FBDEF7-A59B-435B-E694-8359EDC0821E}"/>
              </a:ext>
            </a:extLst>
          </p:cNvPr>
          <p:cNvSpPr txBox="1"/>
          <p:nvPr/>
        </p:nvSpPr>
        <p:spPr>
          <a:xfrm>
            <a:off x="1033317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24</a:t>
            </a:r>
          </a:p>
        </p:txBody>
      </p:sp>
      <p:sp>
        <p:nvSpPr>
          <p:cNvPr id="1745" name="TextBox 1744">
            <a:extLst>
              <a:ext uri="{FF2B5EF4-FFF2-40B4-BE49-F238E27FC236}">
                <a16:creationId xmlns:a16="http://schemas.microsoft.com/office/drawing/2014/main" id="{66F364AE-9A4A-8C0F-F7EE-C299C6318DA1}"/>
              </a:ext>
            </a:extLst>
          </p:cNvPr>
          <p:cNvSpPr txBox="1"/>
          <p:nvPr/>
        </p:nvSpPr>
        <p:spPr>
          <a:xfrm>
            <a:off x="995099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a:t>
            </a:r>
          </a:p>
        </p:txBody>
      </p:sp>
      <p:sp>
        <p:nvSpPr>
          <p:cNvPr id="1746" name="TextBox 1745">
            <a:extLst>
              <a:ext uri="{FF2B5EF4-FFF2-40B4-BE49-F238E27FC236}">
                <a16:creationId xmlns:a16="http://schemas.microsoft.com/office/drawing/2014/main" id="{20570B3F-95F9-D595-300D-74AA1515F77D}"/>
              </a:ext>
            </a:extLst>
          </p:cNvPr>
          <p:cNvSpPr txBox="1"/>
          <p:nvPr/>
        </p:nvSpPr>
        <p:spPr>
          <a:xfrm>
            <a:off x="956881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a:t>
            </a:r>
          </a:p>
        </p:txBody>
      </p:sp>
      <p:sp>
        <p:nvSpPr>
          <p:cNvPr id="1747" name="TextBox 1746">
            <a:extLst>
              <a:ext uri="{FF2B5EF4-FFF2-40B4-BE49-F238E27FC236}">
                <a16:creationId xmlns:a16="http://schemas.microsoft.com/office/drawing/2014/main" id="{F057F94B-D8EA-776D-5F62-4D4EA42CCCB3}"/>
              </a:ext>
            </a:extLst>
          </p:cNvPr>
          <p:cNvSpPr txBox="1"/>
          <p:nvPr/>
        </p:nvSpPr>
        <p:spPr>
          <a:xfrm>
            <a:off x="918663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21</a:t>
            </a:r>
          </a:p>
        </p:txBody>
      </p:sp>
      <p:sp>
        <p:nvSpPr>
          <p:cNvPr id="1748" name="TextBox 1747">
            <a:extLst>
              <a:ext uri="{FF2B5EF4-FFF2-40B4-BE49-F238E27FC236}">
                <a16:creationId xmlns:a16="http://schemas.microsoft.com/office/drawing/2014/main" id="{54DE8264-23B6-4608-0305-46168A28FD0B}"/>
              </a:ext>
            </a:extLst>
          </p:cNvPr>
          <p:cNvSpPr txBox="1"/>
          <p:nvPr/>
        </p:nvSpPr>
        <p:spPr>
          <a:xfrm>
            <a:off x="880445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20</a:t>
            </a:r>
          </a:p>
        </p:txBody>
      </p:sp>
      <p:sp>
        <p:nvSpPr>
          <p:cNvPr id="1749" name="TextBox 1748">
            <a:extLst>
              <a:ext uri="{FF2B5EF4-FFF2-40B4-BE49-F238E27FC236}">
                <a16:creationId xmlns:a16="http://schemas.microsoft.com/office/drawing/2014/main" id="{900AB1E6-80B1-7B05-9F75-E2DE7FBFF53B}"/>
              </a:ext>
            </a:extLst>
          </p:cNvPr>
          <p:cNvSpPr txBox="1"/>
          <p:nvPr/>
        </p:nvSpPr>
        <p:spPr>
          <a:xfrm>
            <a:off x="842227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19</a:t>
            </a:r>
          </a:p>
        </p:txBody>
      </p:sp>
      <p:sp>
        <p:nvSpPr>
          <p:cNvPr id="1750" name="TextBox 1749">
            <a:extLst>
              <a:ext uri="{FF2B5EF4-FFF2-40B4-BE49-F238E27FC236}">
                <a16:creationId xmlns:a16="http://schemas.microsoft.com/office/drawing/2014/main" id="{427E73F4-9167-4820-783B-74E8CFB8806B}"/>
              </a:ext>
            </a:extLst>
          </p:cNvPr>
          <p:cNvSpPr txBox="1"/>
          <p:nvPr/>
        </p:nvSpPr>
        <p:spPr>
          <a:xfrm>
            <a:off x="804009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18</a:t>
            </a:r>
          </a:p>
        </p:txBody>
      </p:sp>
      <p:sp>
        <p:nvSpPr>
          <p:cNvPr id="1751" name="TextBox 1750">
            <a:extLst>
              <a:ext uri="{FF2B5EF4-FFF2-40B4-BE49-F238E27FC236}">
                <a16:creationId xmlns:a16="http://schemas.microsoft.com/office/drawing/2014/main" id="{EE847023-5A3C-0D61-BF42-161EDE7FF8FE}"/>
              </a:ext>
            </a:extLst>
          </p:cNvPr>
          <p:cNvSpPr txBox="1"/>
          <p:nvPr/>
        </p:nvSpPr>
        <p:spPr>
          <a:xfrm>
            <a:off x="765791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17</a:t>
            </a:r>
          </a:p>
        </p:txBody>
      </p:sp>
      <p:sp>
        <p:nvSpPr>
          <p:cNvPr id="1752" name="TextBox 1751">
            <a:extLst>
              <a:ext uri="{FF2B5EF4-FFF2-40B4-BE49-F238E27FC236}">
                <a16:creationId xmlns:a16="http://schemas.microsoft.com/office/drawing/2014/main" id="{2EA0F858-7994-B77C-1410-3A8023B2FEE8}"/>
              </a:ext>
            </a:extLst>
          </p:cNvPr>
          <p:cNvSpPr txBox="1"/>
          <p:nvPr/>
        </p:nvSpPr>
        <p:spPr>
          <a:xfrm>
            <a:off x="727573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16</a:t>
            </a:r>
          </a:p>
        </p:txBody>
      </p:sp>
      <p:sp>
        <p:nvSpPr>
          <p:cNvPr id="1753" name="TextBox 1752">
            <a:extLst>
              <a:ext uri="{FF2B5EF4-FFF2-40B4-BE49-F238E27FC236}">
                <a16:creationId xmlns:a16="http://schemas.microsoft.com/office/drawing/2014/main" id="{D9B8665A-8842-7911-AFDF-0A44BF1ADBCD}"/>
              </a:ext>
            </a:extLst>
          </p:cNvPr>
          <p:cNvSpPr txBox="1"/>
          <p:nvPr/>
        </p:nvSpPr>
        <p:spPr>
          <a:xfrm>
            <a:off x="689355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15</a:t>
            </a:r>
          </a:p>
        </p:txBody>
      </p:sp>
      <p:sp>
        <p:nvSpPr>
          <p:cNvPr id="1754" name="TextBox 1753">
            <a:extLst>
              <a:ext uri="{FF2B5EF4-FFF2-40B4-BE49-F238E27FC236}">
                <a16:creationId xmlns:a16="http://schemas.microsoft.com/office/drawing/2014/main" id="{AF2CF76E-8EDF-850C-629F-DEA9F6646455}"/>
              </a:ext>
            </a:extLst>
          </p:cNvPr>
          <p:cNvSpPr txBox="1"/>
          <p:nvPr/>
        </p:nvSpPr>
        <p:spPr>
          <a:xfrm>
            <a:off x="651137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14</a:t>
            </a:r>
          </a:p>
        </p:txBody>
      </p:sp>
      <p:sp>
        <p:nvSpPr>
          <p:cNvPr id="1755" name="TextBox 1754">
            <a:extLst>
              <a:ext uri="{FF2B5EF4-FFF2-40B4-BE49-F238E27FC236}">
                <a16:creationId xmlns:a16="http://schemas.microsoft.com/office/drawing/2014/main" id="{B3E4003F-F177-B644-EF6D-9B91682099E2}"/>
              </a:ext>
            </a:extLst>
          </p:cNvPr>
          <p:cNvSpPr txBox="1"/>
          <p:nvPr/>
        </p:nvSpPr>
        <p:spPr>
          <a:xfrm>
            <a:off x="612919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13</a:t>
            </a:r>
          </a:p>
        </p:txBody>
      </p:sp>
      <p:sp>
        <p:nvSpPr>
          <p:cNvPr id="1756" name="TextBox 1755">
            <a:extLst>
              <a:ext uri="{FF2B5EF4-FFF2-40B4-BE49-F238E27FC236}">
                <a16:creationId xmlns:a16="http://schemas.microsoft.com/office/drawing/2014/main" id="{F4D7448A-5A19-9740-DE7D-0348E8065BF6}"/>
              </a:ext>
            </a:extLst>
          </p:cNvPr>
          <p:cNvSpPr txBox="1"/>
          <p:nvPr/>
        </p:nvSpPr>
        <p:spPr>
          <a:xfrm>
            <a:off x="574701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12</a:t>
            </a:r>
          </a:p>
        </p:txBody>
      </p:sp>
      <p:sp>
        <p:nvSpPr>
          <p:cNvPr id="1757" name="TextBox 1756">
            <a:extLst>
              <a:ext uri="{FF2B5EF4-FFF2-40B4-BE49-F238E27FC236}">
                <a16:creationId xmlns:a16="http://schemas.microsoft.com/office/drawing/2014/main" id="{A396EAE5-68DB-7BB0-28F4-D61B2A17774D}"/>
              </a:ext>
            </a:extLst>
          </p:cNvPr>
          <p:cNvSpPr txBox="1"/>
          <p:nvPr/>
        </p:nvSpPr>
        <p:spPr>
          <a:xfrm>
            <a:off x="536483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11</a:t>
            </a:r>
          </a:p>
        </p:txBody>
      </p:sp>
      <p:sp>
        <p:nvSpPr>
          <p:cNvPr id="1758" name="TextBox 1757">
            <a:extLst>
              <a:ext uri="{FF2B5EF4-FFF2-40B4-BE49-F238E27FC236}">
                <a16:creationId xmlns:a16="http://schemas.microsoft.com/office/drawing/2014/main" id="{652A9114-175E-48BF-CBB4-9CE8DF6F14DE}"/>
              </a:ext>
            </a:extLst>
          </p:cNvPr>
          <p:cNvSpPr txBox="1"/>
          <p:nvPr/>
        </p:nvSpPr>
        <p:spPr>
          <a:xfrm>
            <a:off x="498265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a:t>
            </a:r>
          </a:p>
        </p:txBody>
      </p:sp>
      <p:sp>
        <p:nvSpPr>
          <p:cNvPr id="1759" name="TextBox 1758">
            <a:extLst>
              <a:ext uri="{FF2B5EF4-FFF2-40B4-BE49-F238E27FC236}">
                <a16:creationId xmlns:a16="http://schemas.microsoft.com/office/drawing/2014/main" id="{EA682345-F5E7-3D70-ED6D-FE91E3C50B1E}"/>
              </a:ext>
            </a:extLst>
          </p:cNvPr>
          <p:cNvSpPr txBox="1"/>
          <p:nvPr/>
        </p:nvSpPr>
        <p:spPr>
          <a:xfrm>
            <a:off x="460047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9</a:t>
            </a:r>
          </a:p>
        </p:txBody>
      </p:sp>
      <p:sp>
        <p:nvSpPr>
          <p:cNvPr id="1537" name="TextBox 1536">
            <a:extLst>
              <a:ext uri="{FF2B5EF4-FFF2-40B4-BE49-F238E27FC236}">
                <a16:creationId xmlns:a16="http://schemas.microsoft.com/office/drawing/2014/main" id="{6F1684D3-2275-5361-988C-1747958A095D}"/>
              </a:ext>
            </a:extLst>
          </p:cNvPr>
          <p:cNvSpPr txBox="1"/>
          <p:nvPr/>
        </p:nvSpPr>
        <p:spPr>
          <a:xfrm>
            <a:off x="421829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8</a:t>
            </a:r>
          </a:p>
        </p:txBody>
      </p:sp>
      <p:sp>
        <p:nvSpPr>
          <p:cNvPr id="1564" name="TextBox 1563">
            <a:extLst>
              <a:ext uri="{FF2B5EF4-FFF2-40B4-BE49-F238E27FC236}">
                <a16:creationId xmlns:a16="http://schemas.microsoft.com/office/drawing/2014/main" id="{0EBDA6F1-C5F5-94FD-2C1A-DFAE7377E58B}"/>
              </a:ext>
            </a:extLst>
          </p:cNvPr>
          <p:cNvSpPr txBox="1"/>
          <p:nvPr/>
        </p:nvSpPr>
        <p:spPr>
          <a:xfrm>
            <a:off x="383611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7</a:t>
            </a:r>
          </a:p>
        </p:txBody>
      </p:sp>
      <p:sp>
        <p:nvSpPr>
          <p:cNvPr id="1565" name="TextBox 1564">
            <a:extLst>
              <a:ext uri="{FF2B5EF4-FFF2-40B4-BE49-F238E27FC236}">
                <a16:creationId xmlns:a16="http://schemas.microsoft.com/office/drawing/2014/main" id="{4E4E6A83-0CD0-FCC3-A55C-9A2FB80B30E1}"/>
              </a:ext>
            </a:extLst>
          </p:cNvPr>
          <p:cNvSpPr txBox="1"/>
          <p:nvPr/>
        </p:nvSpPr>
        <p:spPr>
          <a:xfrm>
            <a:off x="345393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6</a:t>
            </a:r>
          </a:p>
        </p:txBody>
      </p:sp>
      <p:sp>
        <p:nvSpPr>
          <p:cNvPr id="1566" name="TextBox 1565">
            <a:extLst>
              <a:ext uri="{FF2B5EF4-FFF2-40B4-BE49-F238E27FC236}">
                <a16:creationId xmlns:a16="http://schemas.microsoft.com/office/drawing/2014/main" id="{04D7A00D-B276-D08B-F319-06982683DEC2}"/>
              </a:ext>
            </a:extLst>
          </p:cNvPr>
          <p:cNvSpPr txBox="1"/>
          <p:nvPr/>
        </p:nvSpPr>
        <p:spPr>
          <a:xfrm>
            <a:off x="307175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5</a:t>
            </a:r>
          </a:p>
        </p:txBody>
      </p:sp>
      <p:sp>
        <p:nvSpPr>
          <p:cNvPr id="1567" name="TextBox 1566">
            <a:extLst>
              <a:ext uri="{FF2B5EF4-FFF2-40B4-BE49-F238E27FC236}">
                <a16:creationId xmlns:a16="http://schemas.microsoft.com/office/drawing/2014/main" id="{04EFF3BD-350B-9BAD-5494-66EA4E5C6D07}"/>
              </a:ext>
            </a:extLst>
          </p:cNvPr>
          <p:cNvSpPr txBox="1"/>
          <p:nvPr/>
        </p:nvSpPr>
        <p:spPr>
          <a:xfrm>
            <a:off x="268957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4</a:t>
            </a:r>
          </a:p>
        </p:txBody>
      </p:sp>
      <p:sp>
        <p:nvSpPr>
          <p:cNvPr id="1760" name="TextBox 1759">
            <a:extLst>
              <a:ext uri="{FF2B5EF4-FFF2-40B4-BE49-F238E27FC236}">
                <a16:creationId xmlns:a16="http://schemas.microsoft.com/office/drawing/2014/main" id="{2E35C3DC-12BF-85CC-C216-E1C12839DD59}"/>
              </a:ext>
            </a:extLst>
          </p:cNvPr>
          <p:cNvSpPr txBox="1"/>
          <p:nvPr/>
        </p:nvSpPr>
        <p:spPr>
          <a:xfrm>
            <a:off x="230739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a:t>
            </a:r>
          </a:p>
        </p:txBody>
      </p:sp>
      <p:sp>
        <p:nvSpPr>
          <p:cNvPr id="1761" name="TextBox 1760">
            <a:extLst>
              <a:ext uri="{FF2B5EF4-FFF2-40B4-BE49-F238E27FC236}">
                <a16:creationId xmlns:a16="http://schemas.microsoft.com/office/drawing/2014/main" id="{EAE21138-3ABD-B664-8C29-E9DE46988CD5}"/>
              </a:ext>
            </a:extLst>
          </p:cNvPr>
          <p:cNvSpPr txBox="1"/>
          <p:nvPr/>
        </p:nvSpPr>
        <p:spPr>
          <a:xfrm>
            <a:off x="192521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a:t>
            </a:r>
          </a:p>
        </p:txBody>
      </p:sp>
      <p:sp>
        <p:nvSpPr>
          <p:cNvPr id="1762" name="TextBox 1761">
            <a:extLst>
              <a:ext uri="{FF2B5EF4-FFF2-40B4-BE49-F238E27FC236}">
                <a16:creationId xmlns:a16="http://schemas.microsoft.com/office/drawing/2014/main" id="{CE4E7FE3-B191-3B2A-23FE-104CEB8D6C86}"/>
              </a:ext>
            </a:extLst>
          </p:cNvPr>
          <p:cNvSpPr txBox="1"/>
          <p:nvPr/>
        </p:nvSpPr>
        <p:spPr>
          <a:xfrm>
            <a:off x="154303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a:t>
            </a:r>
          </a:p>
        </p:txBody>
      </p:sp>
      <p:grpSp>
        <p:nvGrpSpPr>
          <p:cNvPr id="1777" name="Group 1776">
            <a:extLst>
              <a:ext uri="{FF2B5EF4-FFF2-40B4-BE49-F238E27FC236}">
                <a16:creationId xmlns:a16="http://schemas.microsoft.com/office/drawing/2014/main" id="{56830D8F-099D-966C-A490-C76D34D1F1AF}"/>
              </a:ext>
            </a:extLst>
          </p:cNvPr>
          <p:cNvGrpSpPr/>
          <p:nvPr/>
        </p:nvGrpSpPr>
        <p:grpSpPr>
          <a:xfrm>
            <a:off x="1250667" y="3237869"/>
            <a:ext cx="10323232" cy="54000"/>
            <a:chOff x="1250667" y="3762375"/>
            <a:chExt cx="10323232" cy="54000"/>
          </a:xfrm>
        </p:grpSpPr>
        <p:cxnSp>
          <p:nvCxnSpPr>
            <p:cNvPr id="1778" name="Straight Connector 1777">
              <a:extLst>
                <a:ext uri="{FF2B5EF4-FFF2-40B4-BE49-F238E27FC236}">
                  <a16:creationId xmlns:a16="http://schemas.microsoft.com/office/drawing/2014/main" id="{8CE48350-B940-A13B-CEC7-40AAA932BD2A}"/>
                </a:ext>
              </a:extLst>
            </p:cNvPr>
            <p:cNvCxnSpPr>
              <a:cxnSpLocks/>
            </p:cNvCxnSpPr>
            <p:nvPr/>
          </p:nvCxnSpPr>
          <p:spPr>
            <a:xfrm rot="5400000">
              <a:off x="1223667"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79" name="Straight Connector 1778">
              <a:extLst>
                <a:ext uri="{FF2B5EF4-FFF2-40B4-BE49-F238E27FC236}">
                  <a16:creationId xmlns:a16="http://schemas.microsoft.com/office/drawing/2014/main" id="{34C64CA2-C5FD-C53A-957B-9D30405A92E1}"/>
                </a:ext>
              </a:extLst>
            </p:cNvPr>
            <p:cNvCxnSpPr>
              <a:cxnSpLocks/>
            </p:cNvCxnSpPr>
            <p:nvPr/>
          </p:nvCxnSpPr>
          <p:spPr>
            <a:xfrm rot="5400000">
              <a:off x="11546899"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0" name="Straight Connector 1779">
              <a:extLst>
                <a:ext uri="{FF2B5EF4-FFF2-40B4-BE49-F238E27FC236}">
                  <a16:creationId xmlns:a16="http://schemas.microsoft.com/office/drawing/2014/main" id="{66708FAD-D591-9BB9-C4E0-CBAB6DD4AE9C}"/>
                </a:ext>
              </a:extLst>
            </p:cNvPr>
            <p:cNvCxnSpPr>
              <a:cxnSpLocks/>
            </p:cNvCxnSpPr>
            <p:nvPr/>
          </p:nvCxnSpPr>
          <p:spPr>
            <a:xfrm rot="5400000">
              <a:off x="1077664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1" name="Straight Connector 1780">
              <a:extLst>
                <a:ext uri="{FF2B5EF4-FFF2-40B4-BE49-F238E27FC236}">
                  <a16:creationId xmlns:a16="http://schemas.microsoft.com/office/drawing/2014/main" id="{AAC1ACB6-D459-34AB-5D1D-4915A300EC9D}"/>
                </a:ext>
              </a:extLst>
            </p:cNvPr>
            <p:cNvCxnSpPr>
              <a:cxnSpLocks/>
            </p:cNvCxnSpPr>
            <p:nvPr/>
          </p:nvCxnSpPr>
          <p:spPr>
            <a:xfrm rot="5400000">
              <a:off x="1039441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2" name="Straight Connector 1781">
              <a:extLst>
                <a:ext uri="{FF2B5EF4-FFF2-40B4-BE49-F238E27FC236}">
                  <a16:creationId xmlns:a16="http://schemas.microsoft.com/office/drawing/2014/main" id="{A978DBD3-FED8-36E0-DD9A-C1972E9F6513}"/>
                </a:ext>
              </a:extLst>
            </p:cNvPr>
            <p:cNvCxnSpPr>
              <a:cxnSpLocks/>
            </p:cNvCxnSpPr>
            <p:nvPr/>
          </p:nvCxnSpPr>
          <p:spPr>
            <a:xfrm rot="5400000">
              <a:off x="1001217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3" name="Straight Connector 1782">
              <a:extLst>
                <a:ext uri="{FF2B5EF4-FFF2-40B4-BE49-F238E27FC236}">
                  <a16:creationId xmlns:a16="http://schemas.microsoft.com/office/drawing/2014/main" id="{9AFE4B2A-3F28-C0A4-690A-071B8AC501A2}"/>
                </a:ext>
              </a:extLst>
            </p:cNvPr>
            <p:cNvCxnSpPr>
              <a:cxnSpLocks/>
            </p:cNvCxnSpPr>
            <p:nvPr/>
          </p:nvCxnSpPr>
          <p:spPr>
            <a:xfrm rot="5400000">
              <a:off x="962994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4" name="Straight Connector 1783">
              <a:extLst>
                <a:ext uri="{FF2B5EF4-FFF2-40B4-BE49-F238E27FC236}">
                  <a16:creationId xmlns:a16="http://schemas.microsoft.com/office/drawing/2014/main" id="{07695128-3BBF-8E46-7498-819754FAEDD8}"/>
                </a:ext>
              </a:extLst>
            </p:cNvPr>
            <p:cNvCxnSpPr>
              <a:cxnSpLocks/>
            </p:cNvCxnSpPr>
            <p:nvPr/>
          </p:nvCxnSpPr>
          <p:spPr>
            <a:xfrm rot="5400000">
              <a:off x="924770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5" name="Straight Connector 1784">
              <a:extLst>
                <a:ext uri="{FF2B5EF4-FFF2-40B4-BE49-F238E27FC236}">
                  <a16:creationId xmlns:a16="http://schemas.microsoft.com/office/drawing/2014/main" id="{DB51188D-9D67-CDF5-F143-5FDF4495DAE3}"/>
                </a:ext>
              </a:extLst>
            </p:cNvPr>
            <p:cNvCxnSpPr>
              <a:cxnSpLocks/>
            </p:cNvCxnSpPr>
            <p:nvPr/>
          </p:nvCxnSpPr>
          <p:spPr>
            <a:xfrm rot="5400000">
              <a:off x="886547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6" name="Straight Connector 1785">
              <a:extLst>
                <a:ext uri="{FF2B5EF4-FFF2-40B4-BE49-F238E27FC236}">
                  <a16:creationId xmlns:a16="http://schemas.microsoft.com/office/drawing/2014/main" id="{AD3D8F2C-0725-A747-2E9F-39562FB569B1}"/>
                </a:ext>
              </a:extLst>
            </p:cNvPr>
            <p:cNvCxnSpPr>
              <a:cxnSpLocks/>
            </p:cNvCxnSpPr>
            <p:nvPr/>
          </p:nvCxnSpPr>
          <p:spPr>
            <a:xfrm rot="5400000">
              <a:off x="848323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7" name="Straight Connector 1786">
              <a:extLst>
                <a:ext uri="{FF2B5EF4-FFF2-40B4-BE49-F238E27FC236}">
                  <a16:creationId xmlns:a16="http://schemas.microsoft.com/office/drawing/2014/main" id="{1F30FB8E-5BAC-3607-9C4A-CDB227381BBE}"/>
                </a:ext>
              </a:extLst>
            </p:cNvPr>
            <p:cNvCxnSpPr>
              <a:cxnSpLocks/>
            </p:cNvCxnSpPr>
            <p:nvPr/>
          </p:nvCxnSpPr>
          <p:spPr>
            <a:xfrm rot="5400000">
              <a:off x="810100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8" name="Straight Connector 1787">
              <a:extLst>
                <a:ext uri="{FF2B5EF4-FFF2-40B4-BE49-F238E27FC236}">
                  <a16:creationId xmlns:a16="http://schemas.microsoft.com/office/drawing/2014/main" id="{55863A10-CA56-BC4F-AD1A-8BAF3DC20BA4}"/>
                </a:ext>
              </a:extLst>
            </p:cNvPr>
            <p:cNvCxnSpPr>
              <a:cxnSpLocks/>
            </p:cNvCxnSpPr>
            <p:nvPr/>
          </p:nvCxnSpPr>
          <p:spPr>
            <a:xfrm rot="5400000">
              <a:off x="771876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9" name="Straight Connector 1788">
              <a:extLst>
                <a:ext uri="{FF2B5EF4-FFF2-40B4-BE49-F238E27FC236}">
                  <a16:creationId xmlns:a16="http://schemas.microsoft.com/office/drawing/2014/main" id="{0A2E0566-9037-C072-4D78-E1D794277135}"/>
                </a:ext>
              </a:extLst>
            </p:cNvPr>
            <p:cNvCxnSpPr>
              <a:cxnSpLocks/>
            </p:cNvCxnSpPr>
            <p:nvPr/>
          </p:nvCxnSpPr>
          <p:spPr>
            <a:xfrm rot="5400000">
              <a:off x="733653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0" name="Straight Connector 1789">
              <a:extLst>
                <a:ext uri="{FF2B5EF4-FFF2-40B4-BE49-F238E27FC236}">
                  <a16:creationId xmlns:a16="http://schemas.microsoft.com/office/drawing/2014/main" id="{1DFA959E-43CF-D8C1-939E-6A548765BBB4}"/>
                </a:ext>
              </a:extLst>
            </p:cNvPr>
            <p:cNvCxnSpPr>
              <a:cxnSpLocks/>
            </p:cNvCxnSpPr>
            <p:nvPr/>
          </p:nvCxnSpPr>
          <p:spPr>
            <a:xfrm rot="5400000">
              <a:off x="695429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1" name="Straight Connector 1790">
              <a:extLst>
                <a:ext uri="{FF2B5EF4-FFF2-40B4-BE49-F238E27FC236}">
                  <a16:creationId xmlns:a16="http://schemas.microsoft.com/office/drawing/2014/main" id="{6046CB48-2462-A280-F903-506694DB2ABC}"/>
                </a:ext>
              </a:extLst>
            </p:cNvPr>
            <p:cNvCxnSpPr>
              <a:cxnSpLocks/>
            </p:cNvCxnSpPr>
            <p:nvPr/>
          </p:nvCxnSpPr>
          <p:spPr>
            <a:xfrm rot="5400000">
              <a:off x="657206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2" name="Straight Connector 1791">
              <a:extLst>
                <a:ext uri="{FF2B5EF4-FFF2-40B4-BE49-F238E27FC236}">
                  <a16:creationId xmlns:a16="http://schemas.microsoft.com/office/drawing/2014/main" id="{863AE50A-54AF-4FFC-8150-8333DAADBF42}"/>
                </a:ext>
              </a:extLst>
            </p:cNvPr>
            <p:cNvCxnSpPr>
              <a:cxnSpLocks/>
            </p:cNvCxnSpPr>
            <p:nvPr/>
          </p:nvCxnSpPr>
          <p:spPr>
            <a:xfrm rot="5400000">
              <a:off x="618982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3" name="Straight Connector 1792">
              <a:extLst>
                <a:ext uri="{FF2B5EF4-FFF2-40B4-BE49-F238E27FC236}">
                  <a16:creationId xmlns:a16="http://schemas.microsoft.com/office/drawing/2014/main" id="{ECD272E5-CAEF-B35B-FF44-5DD2C51A1967}"/>
                </a:ext>
              </a:extLst>
            </p:cNvPr>
            <p:cNvCxnSpPr>
              <a:cxnSpLocks/>
            </p:cNvCxnSpPr>
            <p:nvPr/>
          </p:nvCxnSpPr>
          <p:spPr>
            <a:xfrm rot="5400000">
              <a:off x="580759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4" name="Straight Connector 1793">
              <a:extLst>
                <a:ext uri="{FF2B5EF4-FFF2-40B4-BE49-F238E27FC236}">
                  <a16:creationId xmlns:a16="http://schemas.microsoft.com/office/drawing/2014/main" id="{E75E32CC-310E-D3A9-3640-023CF5937418}"/>
                </a:ext>
              </a:extLst>
            </p:cNvPr>
            <p:cNvCxnSpPr>
              <a:cxnSpLocks/>
            </p:cNvCxnSpPr>
            <p:nvPr/>
          </p:nvCxnSpPr>
          <p:spPr>
            <a:xfrm rot="5400000">
              <a:off x="542535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5" name="Straight Connector 1794">
              <a:extLst>
                <a:ext uri="{FF2B5EF4-FFF2-40B4-BE49-F238E27FC236}">
                  <a16:creationId xmlns:a16="http://schemas.microsoft.com/office/drawing/2014/main" id="{1547A184-D047-769C-C065-52EB196D057B}"/>
                </a:ext>
              </a:extLst>
            </p:cNvPr>
            <p:cNvCxnSpPr>
              <a:cxnSpLocks/>
            </p:cNvCxnSpPr>
            <p:nvPr/>
          </p:nvCxnSpPr>
          <p:spPr>
            <a:xfrm rot="5400000">
              <a:off x="504312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6" name="Straight Connector 1795">
              <a:extLst>
                <a:ext uri="{FF2B5EF4-FFF2-40B4-BE49-F238E27FC236}">
                  <a16:creationId xmlns:a16="http://schemas.microsoft.com/office/drawing/2014/main" id="{18BD692D-3799-7B50-C68A-BED4DCD18967}"/>
                </a:ext>
              </a:extLst>
            </p:cNvPr>
            <p:cNvCxnSpPr>
              <a:cxnSpLocks/>
            </p:cNvCxnSpPr>
            <p:nvPr/>
          </p:nvCxnSpPr>
          <p:spPr>
            <a:xfrm rot="5400000">
              <a:off x="466088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7" name="Straight Connector 1796">
              <a:extLst>
                <a:ext uri="{FF2B5EF4-FFF2-40B4-BE49-F238E27FC236}">
                  <a16:creationId xmlns:a16="http://schemas.microsoft.com/office/drawing/2014/main" id="{631C6BD1-6763-E31E-2515-53DC58FD0EE1}"/>
                </a:ext>
              </a:extLst>
            </p:cNvPr>
            <p:cNvCxnSpPr>
              <a:cxnSpLocks/>
            </p:cNvCxnSpPr>
            <p:nvPr/>
          </p:nvCxnSpPr>
          <p:spPr>
            <a:xfrm rot="5400000">
              <a:off x="427865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8" name="Straight Connector 1797">
              <a:extLst>
                <a:ext uri="{FF2B5EF4-FFF2-40B4-BE49-F238E27FC236}">
                  <a16:creationId xmlns:a16="http://schemas.microsoft.com/office/drawing/2014/main" id="{9E37BB94-2941-E59A-ED1E-8B8C1D028E0C}"/>
                </a:ext>
              </a:extLst>
            </p:cNvPr>
            <p:cNvCxnSpPr>
              <a:cxnSpLocks/>
            </p:cNvCxnSpPr>
            <p:nvPr/>
          </p:nvCxnSpPr>
          <p:spPr>
            <a:xfrm rot="5400000">
              <a:off x="389641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9" name="Straight Connector 1798">
              <a:extLst>
                <a:ext uri="{FF2B5EF4-FFF2-40B4-BE49-F238E27FC236}">
                  <a16:creationId xmlns:a16="http://schemas.microsoft.com/office/drawing/2014/main" id="{A8FD6659-CD7B-0F21-9C35-DA9A875D7325}"/>
                </a:ext>
              </a:extLst>
            </p:cNvPr>
            <p:cNvCxnSpPr>
              <a:cxnSpLocks/>
            </p:cNvCxnSpPr>
            <p:nvPr/>
          </p:nvCxnSpPr>
          <p:spPr>
            <a:xfrm rot="5400000">
              <a:off x="351418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0" name="Straight Connector 1799">
              <a:extLst>
                <a:ext uri="{FF2B5EF4-FFF2-40B4-BE49-F238E27FC236}">
                  <a16:creationId xmlns:a16="http://schemas.microsoft.com/office/drawing/2014/main" id="{F0DE42A8-13FF-2E44-F23B-75DC8D4FA697}"/>
                </a:ext>
              </a:extLst>
            </p:cNvPr>
            <p:cNvCxnSpPr>
              <a:cxnSpLocks/>
            </p:cNvCxnSpPr>
            <p:nvPr/>
          </p:nvCxnSpPr>
          <p:spPr>
            <a:xfrm rot="5400000">
              <a:off x="313194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1" name="Straight Connector 1800">
              <a:extLst>
                <a:ext uri="{FF2B5EF4-FFF2-40B4-BE49-F238E27FC236}">
                  <a16:creationId xmlns:a16="http://schemas.microsoft.com/office/drawing/2014/main" id="{09F2F612-A99E-4E17-8771-DDF17AA6FAE5}"/>
                </a:ext>
              </a:extLst>
            </p:cNvPr>
            <p:cNvCxnSpPr>
              <a:cxnSpLocks/>
            </p:cNvCxnSpPr>
            <p:nvPr/>
          </p:nvCxnSpPr>
          <p:spPr>
            <a:xfrm rot="5400000">
              <a:off x="274971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2" name="Straight Connector 1801">
              <a:extLst>
                <a:ext uri="{FF2B5EF4-FFF2-40B4-BE49-F238E27FC236}">
                  <a16:creationId xmlns:a16="http://schemas.microsoft.com/office/drawing/2014/main" id="{C429AEBD-C88A-FDEA-D7EE-1021C9456B21}"/>
                </a:ext>
              </a:extLst>
            </p:cNvPr>
            <p:cNvCxnSpPr>
              <a:cxnSpLocks/>
            </p:cNvCxnSpPr>
            <p:nvPr/>
          </p:nvCxnSpPr>
          <p:spPr>
            <a:xfrm rot="5400000">
              <a:off x="236747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3" name="Straight Connector 1802">
              <a:extLst>
                <a:ext uri="{FF2B5EF4-FFF2-40B4-BE49-F238E27FC236}">
                  <a16:creationId xmlns:a16="http://schemas.microsoft.com/office/drawing/2014/main" id="{08B817B7-B29A-A7D1-1504-9509D053526A}"/>
                </a:ext>
              </a:extLst>
            </p:cNvPr>
            <p:cNvCxnSpPr>
              <a:cxnSpLocks/>
            </p:cNvCxnSpPr>
            <p:nvPr/>
          </p:nvCxnSpPr>
          <p:spPr>
            <a:xfrm rot="5400000">
              <a:off x="198524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4" name="Straight Connector 1803">
              <a:extLst>
                <a:ext uri="{FF2B5EF4-FFF2-40B4-BE49-F238E27FC236}">
                  <a16:creationId xmlns:a16="http://schemas.microsoft.com/office/drawing/2014/main" id="{7166D156-C65D-E3C5-6DB7-B248C16FCFC3}"/>
                </a:ext>
              </a:extLst>
            </p:cNvPr>
            <p:cNvCxnSpPr>
              <a:cxnSpLocks/>
            </p:cNvCxnSpPr>
            <p:nvPr/>
          </p:nvCxnSpPr>
          <p:spPr>
            <a:xfrm rot="5400000">
              <a:off x="1603008"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5" name="Straight Connector 1804">
              <a:extLst>
                <a:ext uri="{FF2B5EF4-FFF2-40B4-BE49-F238E27FC236}">
                  <a16:creationId xmlns:a16="http://schemas.microsoft.com/office/drawing/2014/main" id="{646DB013-4E7A-3FD3-F1C0-BD3BEB375E7C}"/>
                </a:ext>
              </a:extLst>
            </p:cNvPr>
            <p:cNvCxnSpPr>
              <a:cxnSpLocks/>
            </p:cNvCxnSpPr>
            <p:nvPr/>
          </p:nvCxnSpPr>
          <p:spPr>
            <a:xfrm rot="5400000">
              <a:off x="11158883" y="3789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806" name="TextBox 1805">
            <a:extLst>
              <a:ext uri="{FF2B5EF4-FFF2-40B4-BE49-F238E27FC236}">
                <a16:creationId xmlns:a16="http://schemas.microsoft.com/office/drawing/2014/main" id="{718D821A-1B6D-0192-3564-3AC01EC17CCF}"/>
              </a:ext>
            </a:extLst>
          </p:cNvPr>
          <p:cNvSpPr txBox="1"/>
          <p:nvPr/>
        </p:nvSpPr>
        <p:spPr>
          <a:xfrm>
            <a:off x="11097535" y="3257581"/>
            <a:ext cx="178599" cy="183761"/>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10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26</a:t>
            </a:r>
          </a:p>
        </p:txBody>
      </p:sp>
      <p:sp>
        <p:nvSpPr>
          <p:cNvPr id="6" name="TextBox 5">
            <a:extLst>
              <a:ext uri="{FF2B5EF4-FFF2-40B4-BE49-F238E27FC236}">
                <a16:creationId xmlns:a16="http://schemas.microsoft.com/office/drawing/2014/main" id="{C1089D06-6541-9FEA-049B-946C6DA5ACDA}"/>
              </a:ext>
            </a:extLst>
          </p:cNvPr>
          <p:cNvSpPr txBox="1"/>
          <p:nvPr/>
        </p:nvSpPr>
        <p:spPr>
          <a:xfrm>
            <a:off x="5138219" y="2347160"/>
            <a:ext cx="1402767" cy="604504"/>
          </a:xfrm>
          <a:prstGeom prst="rect">
            <a:avLst/>
          </a:prstGeom>
          <a:solidFill>
            <a:srgbClr val="FFFFFF">
              <a:alpha val="74902"/>
            </a:srgbClr>
          </a:solidFill>
        </p:spPr>
        <p:txBody>
          <a:bodyPr wrap="none" rtlCol="0">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12-month CNS PFS:</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58.9%</a:t>
            </a:r>
            <a:br>
              <a:rPr kumimoji="0" lang="en-GB" sz="1200" b="0"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br>
            <a:r>
              <a:rPr kumimoji="0" lang="en-GB" sz="1051" b="0"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(95% CI 51</a:t>
            </a:r>
            <a:r>
              <a:rPr kumimoji="0" lang="en-US" sz="1051" b="0"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.9, 65.3)</a:t>
            </a:r>
            <a:endParaRPr kumimoji="0" lang="en-GB" sz="1051" b="0"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endParaRPr>
          </a:p>
        </p:txBody>
      </p:sp>
      <p:sp>
        <p:nvSpPr>
          <p:cNvPr id="8" name="TextBox 7">
            <a:extLst>
              <a:ext uri="{FF2B5EF4-FFF2-40B4-BE49-F238E27FC236}">
                <a16:creationId xmlns:a16="http://schemas.microsoft.com/office/drawing/2014/main" id="{E4BB4137-A5C3-21DC-DE49-E61331F1FB1C}"/>
              </a:ext>
            </a:extLst>
          </p:cNvPr>
          <p:cNvSpPr txBox="1"/>
          <p:nvPr/>
        </p:nvSpPr>
        <p:spPr>
          <a:xfrm rot="16200000">
            <a:off x="-236156" y="2115527"/>
            <a:ext cx="1988815" cy="254044"/>
          </a:xfrm>
          <a:prstGeom prst="rect">
            <a:avLst/>
          </a:prstGeom>
          <a:solidFill>
            <a:schemeClr val="bg1"/>
          </a:solidFill>
        </p:spPr>
        <p:txBody>
          <a:bodyPr wrap="square" rtlCol="0" anchor="ctr" anchorCtr="0">
            <a:sp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US" sz="1051"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Probability of CNS PFS</a:t>
            </a:r>
          </a:p>
        </p:txBody>
      </p:sp>
      <p:sp>
        <p:nvSpPr>
          <p:cNvPr id="10" name="TextBox 9">
            <a:extLst>
              <a:ext uri="{FF2B5EF4-FFF2-40B4-BE49-F238E27FC236}">
                <a16:creationId xmlns:a16="http://schemas.microsoft.com/office/drawing/2014/main" id="{9FA784B0-D734-83CB-9033-E1AF2CC82D1C}"/>
              </a:ext>
            </a:extLst>
          </p:cNvPr>
          <p:cNvSpPr txBox="1"/>
          <p:nvPr/>
        </p:nvSpPr>
        <p:spPr>
          <a:xfrm>
            <a:off x="1247773" y="3451825"/>
            <a:ext cx="10320339" cy="194988"/>
          </a:xfrm>
          <a:prstGeom prst="rect">
            <a:avLst/>
          </a:prstGeom>
          <a:solidFill>
            <a:schemeClr val="bg1"/>
          </a:solidFill>
        </p:spPr>
        <p:txBody>
          <a:bodyPr wrap="square" rtlCol="0" anchor="ctr" anchorCtr="0">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US" sz="1051"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Months</a:t>
            </a:r>
          </a:p>
        </p:txBody>
      </p:sp>
      <p:sp>
        <p:nvSpPr>
          <p:cNvPr id="12" name="TextBox 11">
            <a:extLst>
              <a:ext uri="{FF2B5EF4-FFF2-40B4-BE49-F238E27FC236}">
                <a16:creationId xmlns:a16="http://schemas.microsoft.com/office/drawing/2014/main" id="{3B5360B3-95E4-B239-F123-B51DD81775FC}"/>
              </a:ext>
            </a:extLst>
          </p:cNvPr>
          <p:cNvSpPr txBox="1"/>
          <p:nvPr/>
        </p:nvSpPr>
        <p:spPr>
          <a:xfrm>
            <a:off x="623889" y="5229796"/>
            <a:ext cx="10944225" cy="374400"/>
          </a:xfrm>
          <a:prstGeom prst="rect">
            <a:avLst/>
          </a:prstGeom>
          <a:solidFill>
            <a:srgbClr val="D5E7FF"/>
          </a:solidFill>
          <a:ln w="19050">
            <a:noFill/>
          </a:ln>
        </p:spPr>
        <p:txBody>
          <a:bodyPr wrap="square" lIns="0" tIns="0" rIns="0" bIns="0" anchor="ctr" anchorCtr="0">
            <a:noAutofit/>
          </a:bodyPr>
          <a:lstStyle>
            <a:defPPr marR="0" lvl="0" algn="l" rtl="0">
              <a:lnSpc>
                <a:spcPct val="100000"/>
              </a:lnSpc>
              <a:spcBef>
                <a:spcPts val="0"/>
              </a:spcBef>
              <a:spcAft>
                <a:spcPts val="0"/>
              </a:spcAft>
            </a:defPPr>
            <a:lvl1pPr marL="0" indent="0" algn="ctr" defTabSz="914400" eaLnBrk="1" fontAlgn="auto" latinLnBrk="0" hangingPunct="1">
              <a:lnSpc>
                <a:spcPct val="110000"/>
              </a:lnSpc>
              <a:buClrTx/>
              <a:buSzTx/>
              <a:buFontTx/>
              <a:buNone/>
              <a:tabLst/>
              <a:defRPr kumimoji="0" sz="1400" b="1" kern="0" spc="0" normalizeH="0" baseline="0">
                <a:ln>
                  <a:noFill/>
                </a:ln>
                <a:solidFill>
                  <a:schemeClr val="bg2">
                    <a:lumMod val="75000"/>
                  </a:schemeClr>
                </a:solidFill>
                <a:effectLst/>
                <a:uLnTx/>
                <a:uFillTx/>
                <a:latin typeface="+mn-lt"/>
              </a:defRPr>
            </a:lvl1pPr>
          </a:lstStyle>
          <a:p>
            <a:pPr marL="0" marR="0" lvl="0" indent="0" algn="ctr" defTabSz="914377" rtl="0" eaLnBrk="1" fontAlgn="auto" latinLnBrk="0" hangingPunct="1">
              <a:lnSpc>
                <a:spcPct val="110000"/>
              </a:lnSpc>
              <a:spcBef>
                <a:spcPts val="0"/>
              </a:spcBef>
              <a:spcAft>
                <a:spcPts val="0"/>
              </a:spcAft>
              <a:buClrTx/>
              <a:buSzTx/>
              <a:buFontTx/>
              <a:buNone/>
              <a:tabLst/>
              <a:defRPr/>
            </a:pPr>
            <a:r>
              <a:rPr kumimoji="0" lang="en-US" sz="1400" b="1" i="0" u="none" strike="noStrike" kern="0" cap="none" spc="0" normalizeH="0" baseline="0" noProof="0">
                <a:ln>
                  <a:noFill/>
                </a:ln>
                <a:solidFill>
                  <a:srgbClr val="125AA2">
                    <a:lumMod val="75000"/>
                  </a:srgbClr>
                </a:solidFill>
                <a:effectLst/>
                <a:uLnTx/>
                <a:uFillTx/>
                <a:latin typeface="Arial" panose="020B0604020202020204"/>
                <a:ea typeface="MS PGothic" panose="020B0600070205080204" pitchFamily="34" charset="-128"/>
                <a:cs typeface="Arial"/>
                <a:sym typeface="Arial"/>
              </a:rPr>
              <a:t>T-DXd showed consistent 12-month CNS PFS in patients with stable and active BMs</a:t>
            </a:r>
          </a:p>
        </p:txBody>
      </p:sp>
      <p:grpSp>
        <p:nvGrpSpPr>
          <p:cNvPr id="11" name="Group 10">
            <a:extLst>
              <a:ext uri="{FF2B5EF4-FFF2-40B4-BE49-F238E27FC236}">
                <a16:creationId xmlns:a16="http://schemas.microsoft.com/office/drawing/2014/main" id="{E0086B66-F043-119F-F629-565BE569D447}"/>
              </a:ext>
            </a:extLst>
          </p:cNvPr>
          <p:cNvGrpSpPr/>
          <p:nvPr/>
        </p:nvGrpSpPr>
        <p:grpSpPr>
          <a:xfrm>
            <a:off x="1193777" y="1249055"/>
            <a:ext cx="10374337" cy="1988815"/>
            <a:chOff x="1193775" y="1249055"/>
            <a:chExt cx="10374337" cy="1988814"/>
          </a:xfrm>
        </p:grpSpPr>
        <p:grpSp>
          <p:nvGrpSpPr>
            <p:cNvPr id="1763" name="Group 1762">
              <a:extLst>
                <a:ext uri="{FF2B5EF4-FFF2-40B4-BE49-F238E27FC236}">
                  <a16:creationId xmlns:a16="http://schemas.microsoft.com/office/drawing/2014/main" id="{BDF2CF50-1610-A64A-8491-70F20788FB0C}"/>
                </a:ext>
              </a:extLst>
            </p:cNvPr>
            <p:cNvGrpSpPr/>
            <p:nvPr/>
          </p:nvGrpSpPr>
          <p:grpSpPr>
            <a:xfrm>
              <a:off x="1193775" y="1249055"/>
              <a:ext cx="10374337" cy="1988814"/>
              <a:chOff x="1193775" y="1314450"/>
              <a:chExt cx="10374337" cy="2447925"/>
            </a:xfrm>
          </p:grpSpPr>
          <p:cxnSp>
            <p:nvCxnSpPr>
              <p:cNvPr id="1764" name="Straight Connector 1763">
                <a:extLst>
                  <a:ext uri="{FF2B5EF4-FFF2-40B4-BE49-F238E27FC236}">
                    <a16:creationId xmlns:a16="http://schemas.microsoft.com/office/drawing/2014/main" id="{A6A54E40-6ECF-AD14-8884-0527694888A0}"/>
                  </a:ext>
                </a:extLst>
              </p:cNvPr>
              <p:cNvCxnSpPr>
                <a:cxnSpLocks/>
              </p:cNvCxnSpPr>
              <p:nvPr/>
            </p:nvCxnSpPr>
            <p:spPr>
              <a:xfrm>
                <a:off x="1250669" y="1314450"/>
                <a:ext cx="0" cy="2447925"/>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5" name="Straight Connector 1764">
                <a:extLst>
                  <a:ext uri="{FF2B5EF4-FFF2-40B4-BE49-F238E27FC236}">
                    <a16:creationId xmlns:a16="http://schemas.microsoft.com/office/drawing/2014/main" id="{28CA6DF3-635B-787B-64E3-A1961FCAAE49}"/>
                  </a:ext>
                </a:extLst>
              </p:cNvPr>
              <p:cNvCxnSpPr>
                <a:cxnSpLocks/>
              </p:cNvCxnSpPr>
              <p:nvPr/>
            </p:nvCxnSpPr>
            <p:spPr>
              <a:xfrm>
                <a:off x="1247775" y="3762375"/>
                <a:ext cx="10320337"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6" name="Straight Connector 1765">
                <a:extLst>
                  <a:ext uri="{FF2B5EF4-FFF2-40B4-BE49-F238E27FC236}">
                    <a16:creationId xmlns:a16="http://schemas.microsoft.com/office/drawing/2014/main" id="{D4F1FE0A-6C6D-6C31-295A-33566C1B2E8F}"/>
                  </a:ext>
                </a:extLst>
              </p:cNvPr>
              <p:cNvCxnSpPr>
                <a:cxnSpLocks/>
              </p:cNvCxnSpPr>
              <p:nvPr/>
            </p:nvCxnSpPr>
            <p:spPr>
              <a:xfrm>
                <a:off x="1193775" y="37623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7" name="Straight Connector 1766">
                <a:extLst>
                  <a:ext uri="{FF2B5EF4-FFF2-40B4-BE49-F238E27FC236}">
                    <a16:creationId xmlns:a16="http://schemas.microsoft.com/office/drawing/2014/main" id="{552D79D0-47CD-BFEE-9B37-C380F2E582E7}"/>
                  </a:ext>
                </a:extLst>
              </p:cNvPr>
              <p:cNvCxnSpPr>
                <a:cxnSpLocks/>
              </p:cNvCxnSpPr>
              <p:nvPr/>
            </p:nvCxnSpPr>
            <p:spPr>
              <a:xfrm>
                <a:off x="1193775" y="1346994"/>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8" name="Straight Connector 1767">
                <a:extLst>
                  <a:ext uri="{FF2B5EF4-FFF2-40B4-BE49-F238E27FC236}">
                    <a16:creationId xmlns:a16="http://schemas.microsoft.com/office/drawing/2014/main" id="{502D4EB1-0EB6-6DD4-E863-B9D5F8104DB0}"/>
                  </a:ext>
                </a:extLst>
              </p:cNvPr>
              <p:cNvCxnSpPr>
                <a:cxnSpLocks/>
              </p:cNvCxnSpPr>
              <p:nvPr/>
            </p:nvCxnSpPr>
            <p:spPr>
              <a:xfrm>
                <a:off x="1193775" y="1588532"/>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9" name="Straight Connector 1768">
                <a:extLst>
                  <a:ext uri="{FF2B5EF4-FFF2-40B4-BE49-F238E27FC236}">
                    <a16:creationId xmlns:a16="http://schemas.microsoft.com/office/drawing/2014/main" id="{1FCCC7E4-255C-D357-98EB-268220AEF52E}"/>
                  </a:ext>
                </a:extLst>
              </p:cNvPr>
              <p:cNvCxnSpPr>
                <a:cxnSpLocks/>
              </p:cNvCxnSpPr>
              <p:nvPr/>
            </p:nvCxnSpPr>
            <p:spPr>
              <a:xfrm>
                <a:off x="1193775" y="1830070"/>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71" name="Straight Connector 1770">
                <a:extLst>
                  <a:ext uri="{FF2B5EF4-FFF2-40B4-BE49-F238E27FC236}">
                    <a16:creationId xmlns:a16="http://schemas.microsoft.com/office/drawing/2014/main" id="{9A1BFCE3-B18C-9701-CD3C-8081D71527B3}"/>
                  </a:ext>
                </a:extLst>
              </p:cNvPr>
              <p:cNvCxnSpPr>
                <a:cxnSpLocks/>
              </p:cNvCxnSpPr>
              <p:nvPr/>
            </p:nvCxnSpPr>
            <p:spPr>
              <a:xfrm>
                <a:off x="1193775" y="2313146"/>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72" name="Straight Connector 1771">
                <a:extLst>
                  <a:ext uri="{FF2B5EF4-FFF2-40B4-BE49-F238E27FC236}">
                    <a16:creationId xmlns:a16="http://schemas.microsoft.com/office/drawing/2014/main" id="{D27CFA96-03CF-6584-EF67-CD4EE24B59D5}"/>
                  </a:ext>
                </a:extLst>
              </p:cNvPr>
              <p:cNvCxnSpPr>
                <a:cxnSpLocks/>
              </p:cNvCxnSpPr>
              <p:nvPr/>
            </p:nvCxnSpPr>
            <p:spPr>
              <a:xfrm>
                <a:off x="1193775" y="2554684"/>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73" name="Straight Connector 1772">
                <a:extLst>
                  <a:ext uri="{FF2B5EF4-FFF2-40B4-BE49-F238E27FC236}">
                    <a16:creationId xmlns:a16="http://schemas.microsoft.com/office/drawing/2014/main" id="{4FEDAE55-722E-55A9-7463-164D582037C5}"/>
                  </a:ext>
                </a:extLst>
              </p:cNvPr>
              <p:cNvCxnSpPr>
                <a:cxnSpLocks/>
              </p:cNvCxnSpPr>
              <p:nvPr/>
            </p:nvCxnSpPr>
            <p:spPr>
              <a:xfrm>
                <a:off x="1193775" y="2796222"/>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74" name="Straight Connector 1773">
                <a:extLst>
                  <a:ext uri="{FF2B5EF4-FFF2-40B4-BE49-F238E27FC236}">
                    <a16:creationId xmlns:a16="http://schemas.microsoft.com/office/drawing/2014/main" id="{8A776FB5-C47C-BE44-3927-77238E17C5B0}"/>
                  </a:ext>
                </a:extLst>
              </p:cNvPr>
              <p:cNvCxnSpPr>
                <a:cxnSpLocks/>
              </p:cNvCxnSpPr>
              <p:nvPr/>
            </p:nvCxnSpPr>
            <p:spPr>
              <a:xfrm>
                <a:off x="1193775" y="3037760"/>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75" name="Straight Connector 1774">
                <a:extLst>
                  <a:ext uri="{FF2B5EF4-FFF2-40B4-BE49-F238E27FC236}">
                    <a16:creationId xmlns:a16="http://schemas.microsoft.com/office/drawing/2014/main" id="{F7FA6264-4964-0D0F-2989-3E124828E725}"/>
                  </a:ext>
                </a:extLst>
              </p:cNvPr>
              <p:cNvCxnSpPr>
                <a:cxnSpLocks/>
              </p:cNvCxnSpPr>
              <p:nvPr/>
            </p:nvCxnSpPr>
            <p:spPr>
              <a:xfrm>
                <a:off x="1193775" y="3279298"/>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76" name="Straight Connector 1775">
                <a:extLst>
                  <a:ext uri="{FF2B5EF4-FFF2-40B4-BE49-F238E27FC236}">
                    <a16:creationId xmlns:a16="http://schemas.microsoft.com/office/drawing/2014/main" id="{9D4974A5-D896-3A78-C9CF-AE0B98A4B5B1}"/>
                  </a:ext>
                </a:extLst>
              </p:cNvPr>
              <p:cNvCxnSpPr>
                <a:cxnSpLocks/>
              </p:cNvCxnSpPr>
              <p:nvPr/>
            </p:nvCxnSpPr>
            <p:spPr>
              <a:xfrm>
                <a:off x="1193775" y="3520836"/>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 name="Straight Connector 8">
              <a:extLst>
                <a:ext uri="{FF2B5EF4-FFF2-40B4-BE49-F238E27FC236}">
                  <a16:creationId xmlns:a16="http://schemas.microsoft.com/office/drawing/2014/main" id="{F3350A9D-932E-7D50-D572-93493560DFFA}"/>
                </a:ext>
              </a:extLst>
            </p:cNvPr>
            <p:cNvCxnSpPr>
              <a:cxnSpLocks/>
            </p:cNvCxnSpPr>
            <p:nvPr/>
          </p:nvCxnSpPr>
          <p:spPr>
            <a:xfrm>
              <a:off x="1193775" y="1863292"/>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ext Placeholder 8">
            <a:extLst>
              <a:ext uri="{FF2B5EF4-FFF2-40B4-BE49-F238E27FC236}">
                <a16:creationId xmlns:a16="http://schemas.microsoft.com/office/drawing/2014/main" id="{BBDEC7B0-941B-0EE5-BF1C-F701F27E95AF}"/>
              </a:ext>
            </a:extLst>
          </p:cNvPr>
          <p:cNvSpPr txBox="1">
            <a:spLocks/>
          </p:cNvSpPr>
          <p:nvPr/>
        </p:nvSpPr>
        <p:spPr>
          <a:xfrm>
            <a:off x="8435208" y="1349467"/>
            <a:ext cx="3013200" cy="518400"/>
          </a:xfrm>
          <a:prstGeom prst="rect">
            <a:avLst/>
          </a:prstGeom>
          <a:noFill/>
          <a:ln>
            <a:noFill/>
          </a:ln>
        </p:spPr>
        <p:txBody>
          <a:bodyPr lIns="0" tIns="0" rIns="0" bIns="0" anchor="ctr" anchorCtr="0"/>
          <a:lstStyle>
            <a:lvl1pPr marL="171450" indent="-171450"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1pPr>
            <a:lvl2pPr marL="271463" indent="-135731"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2pPr>
            <a:lvl3pPr marL="400050" indent="-128588"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3pPr>
            <a:lvl4pPr marL="539354" indent="-135731"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300"/>
              </a:spcBef>
              <a:spcAft>
                <a:spcPts val="0"/>
              </a:spcAft>
              <a:buClr>
                <a:srgbClr val="026C72"/>
              </a:buClr>
              <a:buSzTx/>
              <a:buFont typeface="Arial" panose="020B0604020202020204" pitchFamily="34" charset="0"/>
              <a:buNone/>
              <a:tabLst/>
              <a:defRPr/>
            </a:pPr>
            <a:r>
              <a:rPr kumimoji="0" lang="en-US" sz="1200" b="0" i="0" u="none" strike="noStrike" kern="1200" cap="none" spc="0" normalizeH="0" baseline="0" noProof="0">
                <a:ln>
                  <a:noFill/>
                </a:ln>
                <a:solidFill>
                  <a:prstClr val="black"/>
                </a:solidFill>
                <a:effectLst/>
                <a:uLnTx/>
                <a:uFillTx/>
                <a:latin typeface="Arial"/>
                <a:ea typeface="+mn-ea"/>
                <a:cs typeface="+mn-cs"/>
                <a:sym typeface="Arial"/>
              </a:rPr>
              <a:t>Data maturity: </a:t>
            </a:r>
            <a:r>
              <a:rPr kumimoji="0" lang="en-US" sz="1200" b="1" i="0" u="none" strike="noStrike" kern="1200" cap="none" spc="0" normalizeH="0" baseline="0" noProof="0">
                <a:ln>
                  <a:noFill/>
                </a:ln>
                <a:solidFill>
                  <a:prstClr val="black"/>
                </a:solidFill>
                <a:effectLst/>
                <a:uLnTx/>
                <a:uFillTx/>
                <a:latin typeface="Arial"/>
                <a:ea typeface="+mn-ea"/>
                <a:cs typeface="+mn-cs"/>
                <a:sym typeface="Arial"/>
              </a:rPr>
              <a:t>38.4%</a:t>
            </a:r>
          </a:p>
          <a:p>
            <a:pPr marL="0" marR="0" lvl="0" indent="0" algn="r" defTabSz="914354" rtl="0" eaLnBrk="1" fontAlgn="auto" latinLnBrk="0" hangingPunct="1">
              <a:lnSpc>
                <a:spcPct val="100000"/>
              </a:lnSpc>
              <a:spcBef>
                <a:spcPts val="300"/>
              </a:spcBef>
              <a:spcAft>
                <a:spcPts val="0"/>
              </a:spcAft>
              <a:buClr>
                <a:srgbClr val="026C72"/>
              </a:buClr>
              <a:buSzTx/>
              <a:buFont typeface="Arial" panose="020B0604020202020204" pitchFamily="34" charset="0"/>
              <a:buNone/>
              <a:tabLst/>
              <a:defRPr/>
            </a:pPr>
            <a:br>
              <a:rPr kumimoji="0" lang="en-US" sz="1200" b="1" i="0" u="none" strike="noStrike" kern="1200" cap="none" spc="0" normalizeH="0" baseline="0" noProof="0">
                <a:ln>
                  <a:noFill/>
                </a:ln>
                <a:solidFill>
                  <a:prstClr val="black"/>
                </a:solidFill>
                <a:effectLst/>
                <a:uLnTx/>
                <a:uFillTx/>
                <a:latin typeface="Arial"/>
                <a:ea typeface="+mn-ea"/>
                <a:cs typeface="+mn-cs"/>
                <a:sym typeface="Arial"/>
              </a:rPr>
            </a:br>
            <a:r>
              <a:rPr kumimoji="0" lang="en-US" sz="1200" b="1" i="0" u="none" strike="noStrike" kern="1200" cap="none" spc="0" normalizeH="0" baseline="0" noProof="0">
                <a:ln>
                  <a:noFill/>
                </a:ln>
                <a:solidFill>
                  <a:prstClr val="black"/>
                </a:solidFill>
                <a:effectLst/>
                <a:uLnTx/>
                <a:uFillTx/>
                <a:latin typeface="Arial"/>
                <a:ea typeface="+mn-ea"/>
                <a:cs typeface="+mn-cs"/>
                <a:sym typeface="Arial"/>
              </a:rPr>
              <a:t> </a:t>
            </a:r>
          </a:p>
        </p:txBody>
      </p:sp>
      <p:sp>
        <p:nvSpPr>
          <p:cNvPr id="13" name="TextBox 12">
            <a:extLst>
              <a:ext uri="{FF2B5EF4-FFF2-40B4-BE49-F238E27FC236}">
                <a16:creationId xmlns:a16="http://schemas.microsoft.com/office/drawing/2014/main" id="{D522DFBC-1DF2-E325-F329-B69BD0B18FA2}"/>
              </a:ext>
            </a:extLst>
          </p:cNvPr>
          <p:cNvSpPr txBox="1"/>
          <p:nvPr/>
        </p:nvSpPr>
        <p:spPr>
          <a:xfrm>
            <a:off x="3841765" y="6434989"/>
            <a:ext cx="1140056"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a:ea typeface="+mn-ea"/>
                <a:cs typeface="+mn-cs"/>
              </a:rPr>
              <a:t>Abstract LBA18. </a:t>
            </a:r>
          </a:p>
        </p:txBody>
      </p:sp>
      <p:sp>
        <p:nvSpPr>
          <p:cNvPr id="14" name="Rectangle 13">
            <a:extLst>
              <a:ext uri="{FF2B5EF4-FFF2-40B4-BE49-F238E27FC236}">
                <a16:creationId xmlns:a16="http://schemas.microsoft.com/office/drawing/2014/main" id="{113C7FFC-4B8C-F2BD-49BC-46621540500C}"/>
              </a:ext>
            </a:extLst>
          </p:cNvPr>
          <p:cNvSpPr/>
          <p:nvPr/>
        </p:nvSpPr>
        <p:spPr>
          <a:xfrm>
            <a:off x="5605153" y="6393686"/>
            <a:ext cx="6139543" cy="2875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12133873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4E7C0-2947-A4BD-4B24-1F986A53C7CE}"/>
              </a:ext>
            </a:extLst>
          </p:cNvPr>
          <p:cNvSpPr>
            <a:spLocks noGrp="1"/>
          </p:cNvSpPr>
          <p:nvPr>
            <p:ph type="title"/>
          </p:nvPr>
        </p:nvSpPr>
        <p:spPr/>
        <p:txBody>
          <a:bodyPr/>
          <a:lstStyle/>
          <a:p>
            <a:r>
              <a:rPr lang="en-US"/>
              <a:t>OS in patients with and without baseline BMs</a:t>
            </a:r>
          </a:p>
        </p:txBody>
      </p:sp>
      <p:sp>
        <p:nvSpPr>
          <p:cNvPr id="5" name="Text Placeholder 4">
            <a:extLst>
              <a:ext uri="{FF2B5EF4-FFF2-40B4-BE49-F238E27FC236}">
                <a16:creationId xmlns:a16="http://schemas.microsoft.com/office/drawing/2014/main" id="{D48E05DC-7057-4078-BDAE-2882EFF62769}"/>
              </a:ext>
            </a:extLst>
          </p:cNvPr>
          <p:cNvSpPr>
            <a:spLocks noGrp="1"/>
          </p:cNvSpPr>
          <p:nvPr>
            <p:ph type="body" sz="quarter" idx="13"/>
          </p:nvPr>
        </p:nvSpPr>
        <p:spPr/>
        <p:txBody>
          <a:bodyPr/>
          <a:lstStyle/>
          <a:p>
            <a:r>
              <a:rPr lang="en-GB" sz="800" dirty="0"/>
              <a:t>Median follow-up duration was 15.4 months in patients with BMs and 16.1 months in patients without BMs</a:t>
            </a:r>
          </a:p>
          <a:p>
            <a:r>
              <a:rPr lang="en-GB" sz="800" dirty="0"/>
              <a:t>BM, brain metastasis; CI, confidence interval; KM, Kaplan-Meier; no., number of; OS, overall survival; </a:t>
            </a:r>
            <a:r>
              <a:rPr lang="en-US" sz="800" dirty="0"/>
              <a:t>T-DXd, trastuzumab deruxtecan</a:t>
            </a:r>
            <a:endParaRPr lang="en-GB" sz="800" dirty="0"/>
          </a:p>
        </p:txBody>
      </p:sp>
      <p:sp>
        <p:nvSpPr>
          <p:cNvPr id="26" name="Text Placeholder 25">
            <a:extLst>
              <a:ext uri="{FF2B5EF4-FFF2-40B4-BE49-F238E27FC236}">
                <a16:creationId xmlns:a16="http://schemas.microsoft.com/office/drawing/2014/main" id="{87F34A90-4DFD-725F-69A6-E14C807431CA}"/>
              </a:ext>
            </a:extLst>
          </p:cNvPr>
          <p:cNvSpPr>
            <a:spLocks noGrp="1"/>
          </p:cNvSpPr>
          <p:nvPr>
            <p:ph type="body" idx="14"/>
          </p:nvPr>
        </p:nvSpPr>
        <p:spPr/>
        <p:txBody>
          <a:bodyPr/>
          <a:lstStyle/>
          <a:p>
            <a:r>
              <a:rPr lang="en-GB" dirty="0"/>
              <a:t>Nancy U Lin</a:t>
            </a:r>
            <a:r>
              <a:rPr lang="en-US" dirty="0"/>
              <a:t>, MD</a:t>
            </a:r>
            <a:endParaRPr lang="en-GB" dirty="0"/>
          </a:p>
        </p:txBody>
      </p:sp>
      <p:cxnSp>
        <p:nvCxnSpPr>
          <p:cNvPr id="1758" name="Straight Connector 1757">
            <a:extLst>
              <a:ext uri="{FF2B5EF4-FFF2-40B4-BE49-F238E27FC236}">
                <a16:creationId xmlns:a16="http://schemas.microsoft.com/office/drawing/2014/main" id="{B0F853FE-1D9D-44C5-0F1E-9C0C18B2A81F}"/>
              </a:ext>
            </a:extLst>
          </p:cNvPr>
          <p:cNvCxnSpPr>
            <a:cxnSpLocks/>
          </p:cNvCxnSpPr>
          <p:nvPr/>
        </p:nvCxnSpPr>
        <p:spPr>
          <a:xfrm flipV="1">
            <a:off x="3030936" y="1753705"/>
            <a:ext cx="0" cy="2928969"/>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759" name="Text Placeholder 8">
            <a:extLst>
              <a:ext uri="{FF2B5EF4-FFF2-40B4-BE49-F238E27FC236}">
                <a16:creationId xmlns:a16="http://schemas.microsoft.com/office/drawing/2014/main" id="{4167E1BC-73B8-A0A3-B40D-D408FF447775}"/>
              </a:ext>
            </a:extLst>
          </p:cNvPr>
          <p:cNvSpPr txBox="1">
            <a:spLocks/>
          </p:cNvSpPr>
          <p:nvPr/>
        </p:nvSpPr>
        <p:spPr>
          <a:xfrm>
            <a:off x="3384371" y="1388453"/>
            <a:ext cx="2545892" cy="336467"/>
          </a:xfrm>
          <a:prstGeom prst="rect">
            <a:avLst/>
          </a:prstGeom>
          <a:solidFill>
            <a:srgbClr val="FFFFFF"/>
          </a:solidFill>
          <a:ln>
            <a:noFill/>
          </a:ln>
        </p:spPr>
        <p:txBody>
          <a:bodyPr lIns="120000" anchor="ctr" anchorCtr="0"/>
          <a:lstStyle>
            <a:lvl1pPr marL="171450" indent="-171450"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1pPr>
            <a:lvl2pPr marL="271463" indent="-135731"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2pPr>
            <a:lvl3pPr marL="400050" indent="-128588"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3pPr>
            <a:lvl4pPr marL="539354" indent="-135731"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300"/>
              </a:spcBef>
              <a:spcAft>
                <a:spcPts val="0"/>
              </a:spcAft>
              <a:buClr>
                <a:srgbClr val="026C72"/>
              </a:buClr>
              <a:buSzTx/>
              <a:buFont typeface="Arial" panose="020B0604020202020204" pitchFamily="34" charset="0"/>
              <a:buNone/>
              <a:tabLst/>
              <a:defRPr/>
            </a:pP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sym typeface="Arial"/>
              </a:rPr>
              <a:t>No. patients / no. events: 263 / 43 </a:t>
            </a:r>
            <a:br>
              <a:rPr kumimoji="0" lang="en-US" sz="1200" b="0" i="0" u="none" strike="noStrike" kern="1200" cap="none" spc="0" normalizeH="0" baseline="0" noProof="0">
                <a:ln>
                  <a:noFill/>
                </a:ln>
                <a:solidFill>
                  <a:prstClr val="black"/>
                </a:solidFill>
                <a:effectLst/>
                <a:uLnTx/>
                <a:uFillTx/>
                <a:latin typeface="Arial" panose="020B0604020202020204"/>
                <a:ea typeface="+mn-ea"/>
                <a:cs typeface="+mn-cs"/>
                <a:sym typeface="Arial"/>
              </a:rPr>
            </a:b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sym typeface="Arial"/>
              </a:rPr>
              <a:t>Data maturity: </a:t>
            </a:r>
            <a:r>
              <a:rPr kumimoji="0" lang="en-US" sz="1200" b="1" i="0" u="none" strike="noStrike" kern="1200" cap="none" spc="0" normalizeH="0" baseline="0" noProof="0">
                <a:ln>
                  <a:noFill/>
                </a:ln>
                <a:solidFill>
                  <a:prstClr val="black"/>
                </a:solidFill>
                <a:effectLst/>
                <a:uLnTx/>
                <a:uFillTx/>
                <a:latin typeface="Arial" panose="020B0604020202020204"/>
                <a:ea typeface="+mn-ea"/>
                <a:cs typeface="+mn-cs"/>
                <a:sym typeface="Arial"/>
              </a:rPr>
              <a:t>16.3%</a:t>
            </a: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sym typeface="Arial"/>
              </a:rPr>
              <a:t> </a:t>
            </a:r>
          </a:p>
        </p:txBody>
      </p:sp>
      <p:sp>
        <p:nvSpPr>
          <p:cNvPr id="1760" name="TextBox 1759">
            <a:extLst>
              <a:ext uri="{FF2B5EF4-FFF2-40B4-BE49-F238E27FC236}">
                <a16:creationId xmlns:a16="http://schemas.microsoft.com/office/drawing/2014/main" id="{3305ADF2-08D5-895D-5053-BFF5334B16DB}"/>
              </a:ext>
            </a:extLst>
          </p:cNvPr>
          <p:cNvSpPr txBox="1"/>
          <p:nvPr/>
        </p:nvSpPr>
        <p:spPr>
          <a:xfrm>
            <a:off x="2359894" y="2955720"/>
            <a:ext cx="1361207" cy="623376"/>
          </a:xfrm>
          <a:prstGeom prst="rect">
            <a:avLst/>
          </a:prstGeom>
          <a:solidFill>
            <a:srgbClr val="FFFFFF">
              <a:alpha val="75000"/>
            </a:srgbClr>
          </a:solidFill>
          <a:ln>
            <a:noFill/>
          </a:ln>
        </p:spPr>
        <p:txBody>
          <a:bodyPr wrap="square" rtlCol="0" anchor="ctr">
            <a:spAutoFit/>
          </a:bodyPr>
          <a:lstStyle/>
          <a:p>
            <a:pPr marL="0" marR="0" lvl="0" indent="0" algn="ctr" defTabSz="121914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12-month OS:</a:t>
            </a:r>
          </a:p>
          <a:p>
            <a:pPr marL="0" marR="0" lvl="0" indent="0" algn="ctr" defTabSz="121914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90.3% </a:t>
            </a:r>
            <a:br>
              <a:rPr kumimoji="0" lang="en-GB" sz="1200" b="1"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br>
            <a:r>
              <a:rPr kumimoji="0" lang="en-GB" sz="1051" b="0"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(95% CI 85.9, 93.4)</a:t>
            </a:r>
            <a:endParaRPr kumimoji="0" lang="en-GB" sz="1200" b="0"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endParaRPr>
          </a:p>
        </p:txBody>
      </p:sp>
      <p:sp>
        <p:nvSpPr>
          <p:cNvPr id="1761" name="TextBox 1760">
            <a:extLst>
              <a:ext uri="{FF2B5EF4-FFF2-40B4-BE49-F238E27FC236}">
                <a16:creationId xmlns:a16="http://schemas.microsoft.com/office/drawing/2014/main" id="{52A1C5B2-437D-56D8-3990-2B41D3E2828D}"/>
              </a:ext>
            </a:extLst>
          </p:cNvPr>
          <p:cNvSpPr txBox="1"/>
          <p:nvPr/>
        </p:nvSpPr>
        <p:spPr>
          <a:xfrm rot="16200000">
            <a:off x="-934375" y="2928768"/>
            <a:ext cx="3242395" cy="246221"/>
          </a:xfrm>
          <a:prstGeom prst="rect">
            <a:avLst/>
          </a:prstGeom>
          <a:solidFill>
            <a:schemeClr val="bg1"/>
          </a:solidFill>
        </p:spPr>
        <p:txBody>
          <a:bodyPr wrap="square" rtlCol="0" anchor="ctr" anchorCtr="0">
            <a:sp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US" sz="1000"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Probability</a:t>
            </a:r>
            <a:r>
              <a:rPr kumimoji="0" lang="en-US" sz="900"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 of OS</a:t>
            </a:r>
          </a:p>
        </p:txBody>
      </p:sp>
      <p:sp>
        <p:nvSpPr>
          <p:cNvPr id="1762" name="TextBox 1761">
            <a:extLst>
              <a:ext uri="{FF2B5EF4-FFF2-40B4-BE49-F238E27FC236}">
                <a16:creationId xmlns:a16="http://schemas.microsoft.com/office/drawing/2014/main" id="{A0B9DA77-1200-F0D1-C9F6-22320280A97D}"/>
              </a:ext>
            </a:extLst>
          </p:cNvPr>
          <p:cNvSpPr txBox="1"/>
          <p:nvPr/>
        </p:nvSpPr>
        <p:spPr>
          <a:xfrm>
            <a:off x="1133617" y="4891907"/>
            <a:ext cx="4760755" cy="240000"/>
          </a:xfrm>
          <a:prstGeom prst="rect">
            <a:avLst/>
          </a:prstGeom>
          <a:solidFill>
            <a:schemeClr val="bg1"/>
          </a:solidFill>
        </p:spPr>
        <p:txBody>
          <a:bodyPr wrap="square" rtlCol="0" anchor="ctr" anchorCtr="0">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US" sz="900"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Months</a:t>
            </a:r>
          </a:p>
        </p:txBody>
      </p:sp>
      <p:sp>
        <p:nvSpPr>
          <p:cNvPr id="1763" name="TextBox 1762">
            <a:extLst>
              <a:ext uri="{FF2B5EF4-FFF2-40B4-BE49-F238E27FC236}">
                <a16:creationId xmlns:a16="http://schemas.microsoft.com/office/drawing/2014/main" id="{C7DF07C9-49B7-8638-BA16-D98D9F774E13}"/>
              </a:ext>
            </a:extLst>
          </p:cNvPr>
          <p:cNvSpPr txBox="1"/>
          <p:nvPr/>
        </p:nvSpPr>
        <p:spPr>
          <a:xfrm>
            <a:off x="812010" y="4275805"/>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0.1</a:t>
            </a:r>
          </a:p>
        </p:txBody>
      </p:sp>
      <p:sp>
        <p:nvSpPr>
          <p:cNvPr id="1764" name="TextBox 1763">
            <a:extLst>
              <a:ext uri="{FF2B5EF4-FFF2-40B4-BE49-F238E27FC236}">
                <a16:creationId xmlns:a16="http://schemas.microsoft.com/office/drawing/2014/main" id="{1557CF19-AF82-286F-151E-F51E08444A53}"/>
              </a:ext>
            </a:extLst>
          </p:cNvPr>
          <p:cNvSpPr txBox="1"/>
          <p:nvPr/>
        </p:nvSpPr>
        <p:spPr>
          <a:xfrm>
            <a:off x="812010" y="1368000"/>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1.0</a:t>
            </a:r>
          </a:p>
        </p:txBody>
      </p:sp>
      <p:sp>
        <p:nvSpPr>
          <p:cNvPr id="1765" name="TextBox 1764">
            <a:extLst>
              <a:ext uri="{FF2B5EF4-FFF2-40B4-BE49-F238E27FC236}">
                <a16:creationId xmlns:a16="http://schemas.microsoft.com/office/drawing/2014/main" id="{4A887DAA-0CE3-2636-B80B-274F98426CF0}"/>
              </a:ext>
            </a:extLst>
          </p:cNvPr>
          <p:cNvSpPr txBox="1"/>
          <p:nvPr/>
        </p:nvSpPr>
        <p:spPr>
          <a:xfrm>
            <a:off x="812010" y="1692000"/>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0.9</a:t>
            </a:r>
          </a:p>
        </p:txBody>
      </p:sp>
      <p:sp>
        <p:nvSpPr>
          <p:cNvPr id="1766" name="TextBox 1765">
            <a:extLst>
              <a:ext uri="{FF2B5EF4-FFF2-40B4-BE49-F238E27FC236}">
                <a16:creationId xmlns:a16="http://schemas.microsoft.com/office/drawing/2014/main" id="{98B84DEA-0800-E72C-00CE-7CC3A7ED314F}"/>
              </a:ext>
            </a:extLst>
          </p:cNvPr>
          <p:cNvSpPr txBox="1"/>
          <p:nvPr/>
        </p:nvSpPr>
        <p:spPr>
          <a:xfrm>
            <a:off x="812010" y="4600045"/>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0.0</a:t>
            </a:r>
          </a:p>
        </p:txBody>
      </p:sp>
      <p:sp>
        <p:nvSpPr>
          <p:cNvPr id="1767" name="TextBox 1766">
            <a:extLst>
              <a:ext uri="{FF2B5EF4-FFF2-40B4-BE49-F238E27FC236}">
                <a16:creationId xmlns:a16="http://schemas.microsoft.com/office/drawing/2014/main" id="{F2811D01-4462-41DE-429E-2BE30CC4C54C}"/>
              </a:ext>
            </a:extLst>
          </p:cNvPr>
          <p:cNvSpPr txBox="1"/>
          <p:nvPr/>
        </p:nvSpPr>
        <p:spPr>
          <a:xfrm>
            <a:off x="812010" y="3951565"/>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0.2</a:t>
            </a:r>
          </a:p>
        </p:txBody>
      </p:sp>
      <p:sp>
        <p:nvSpPr>
          <p:cNvPr id="1768" name="TextBox 1767">
            <a:extLst>
              <a:ext uri="{FF2B5EF4-FFF2-40B4-BE49-F238E27FC236}">
                <a16:creationId xmlns:a16="http://schemas.microsoft.com/office/drawing/2014/main" id="{3C206FD3-45F6-C0B8-02F5-1650AEDB707F}"/>
              </a:ext>
            </a:extLst>
          </p:cNvPr>
          <p:cNvSpPr txBox="1"/>
          <p:nvPr/>
        </p:nvSpPr>
        <p:spPr>
          <a:xfrm>
            <a:off x="812010" y="3627327"/>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0.3</a:t>
            </a:r>
          </a:p>
        </p:txBody>
      </p:sp>
      <p:sp>
        <p:nvSpPr>
          <p:cNvPr id="1769" name="TextBox 1768">
            <a:extLst>
              <a:ext uri="{FF2B5EF4-FFF2-40B4-BE49-F238E27FC236}">
                <a16:creationId xmlns:a16="http://schemas.microsoft.com/office/drawing/2014/main" id="{B9404E88-D45F-C0F6-DEB9-59D4114F213C}"/>
              </a:ext>
            </a:extLst>
          </p:cNvPr>
          <p:cNvSpPr txBox="1"/>
          <p:nvPr/>
        </p:nvSpPr>
        <p:spPr>
          <a:xfrm>
            <a:off x="812010" y="3303088"/>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0.4</a:t>
            </a:r>
          </a:p>
        </p:txBody>
      </p:sp>
      <p:sp>
        <p:nvSpPr>
          <p:cNvPr id="1770" name="TextBox 1769">
            <a:extLst>
              <a:ext uri="{FF2B5EF4-FFF2-40B4-BE49-F238E27FC236}">
                <a16:creationId xmlns:a16="http://schemas.microsoft.com/office/drawing/2014/main" id="{83A48B52-EF67-5616-FD44-B567B6BB7CC4}"/>
              </a:ext>
            </a:extLst>
          </p:cNvPr>
          <p:cNvSpPr txBox="1"/>
          <p:nvPr/>
        </p:nvSpPr>
        <p:spPr>
          <a:xfrm>
            <a:off x="812010" y="2978849"/>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0.5</a:t>
            </a:r>
          </a:p>
        </p:txBody>
      </p:sp>
      <p:sp>
        <p:nvSpPr>
          <p:cNvPr id="1771" name="TextBox 1770">
            <a:extLst>
              <a:ext uri="{FF2B5EF4-FFF2-40B4-BE49-F238E27FC236}">
                <a16:creationId xmlns:a16="http://schemas.microsoft.com/office/drawing/2014/main" id="{5E961864-6513-CFCC-9932-97A5F3F0CB29}"/>
              </a:ext>
            </a:extLst>
          </p:cNvPr>
          <p:cNvSpPr txBox="1"/>
          <p:nvPr/>
        </p:nvSpPr>
        <p:spPr>
          <a:xfrm>
            <a:off x="812010" y="2664135"/>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0.6</a:t>
            </a:r>
          </a:p>
        </p:txBody>
      </p:sp>
      <p:sp>
        <p:nvSpPr>
          <p:cNvPr id="1772" name="TextBox 1771">
            <a:extLst>
              <a:ext uri="{FF2B5EF4-FFF2-40B4-BE49-F238E27FC236}">
                <a16:creationId xmlns:a16="http://schemas.microsoft.com/office/drawing/2014/main" id="{2CAE1B1C-7B92-15C3-A815-CC54B66C63B8}"/>
              </a:ext>
            </a:extLst>
          </p:cNvPr>
          <p:cNvSpPr txBox="1"/>
          <p:nvPr/>
        </p:nvSpPr>
        <p:spPr>
          <a:xfrm>
            <a:off x="812010" y="2339896"/>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0.7</a:t>
            </a:r>
          </a:p>
        </p:txBody>
      </p:sp>
      <p:sp>
        <p:nvSpPr>
          <p:cNvPr id="1773" name="TextBox 1772">
            <a:extLst>
              <a:ext uri="{FF2B5EF4-FFF2-40B4-BE49-F238E27FC236}">
                <a16:creationId xmlns:a16="http://schemas.microsoft.com/office/drawing/2014/main" id="{697E2B19-FCFD-79E9-3CC3-19676E45B455}"/>
              </a:ext>
            </a:extLst>
          </p:cNvPr>
          <p:cNvSpPr txBox="1"/>
          <p:nvPr/>
        </p:nvSpPr>
        <p:spPr>
          <a:xfrm>
            <a:off x="812010" y="2016000"/>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0.8</a:t>
            </a:r>
          </a:p>
        </p:txBody>
      </p:sp>
      <p:sp>
        <p:nvSpPr>
          <p:cNvPr id="1774" name="TextBox 1773">
            <a:extLst>
              <a:ext uri="{FF2B5EF4-FFF2-40B4-BE49-F238E27FC236}">
                <a16:creationId xmlns:a16="http://schemas.microsoft.com/office/drawing/2014/main" id="{3F1A801B-48E9-C1CE-7D2E-27E102C4CD8B}"/>
              </a:ext>
            </a:extLst>
          </p:cNvPr>
          <p:cNvSpPr txBox="1"/>
          <p:nvPr/>
        </p:nvSpPr>
        <p:spPr>
          <a:xfrm>
            <a:off x="108646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a:t>
            </a:r>
          </a:p>
        </p:txBody>
      </p:sp>
      <p:sp>
        <p:nvSpPr>
          <p:cNvPr id="1775" name="TextBox 1774">
            <a:extLst>
              <a:ext uri="{FF2B5EF4-FFF2-40B4-BE49-F238E27FC236}">
                <a16:creationId xmlns:a16="http://schemas.microsoft.com/office/drawing/2014/main" id="{0FEDA071-E7C4-3820-9216-99C1D901B8F4}"/>
              </a:ext>
            </a:extLst>
          </p:cNvPr>
          <p:cNvSpPr txBox="1"/>
          <p:nvPr/>
        </p:nvSpPr>
        <p:spPr>
          <a:xfrm>
            <a:off x="585359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30</a:t>
            </a:r>
          </a:p>
        </p:txBody>
      </p:sp>
      <p:sp>
        <p:nvSpPr>
          <p:cNvPr id="1776" name="TextBox 1775">
            <a:extLst>
              <a:ext uri="{FF2B5EF4-FFF2-40B4-BE49-F238E27FC236}">
                <a16:creationId xmlns:a16="http://schemas.microsoft.com/office/drawing/2014/main" id="{0C3036A8-8ECC-3ADB-27F8-0AD59D4CC766}"/>
              </a:ext>
            </a:extLst>
          </p:cNvPr>
          <p:cNvSpPr txBox="1"/>
          <p:nvPr/>
        </p:nvSpPr>
        <p:spPr>
          <a:xfrm>
            <a:off x="506024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25</a:t>
            </a:r>
          </a:p>
        </p:txBody>
      </p:sp>
      <p:sp>
        <p:nvSpPr>
          <p:cNvPr id="1777" name="TextBox 1776">
            <a:extLst>
              <a:ext uri="{FF2B5EF4-FFF2-40B4-BE49-F238E27FC236}">
                <a16:creationId xmlns:a16="http://schemas.microsoft.com/office/drawing/2014/main" id="{2743E84D-FAC8-A5BF-3D6E-8AC6D8FEBA1B}"/>
              </a:ext>
            </a:extLst>
          </p:cNvPr>
          <p:cNvSpPr txBox="1"/>
          <p:nvPr/>
        </p:nvSpPr>
        <p:spPr>
          <a:xfrm>
            <a:off x="490158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24</a:t>
            </a:r>
          </a:p>
        </p:txBody>
      </p:sp>
      <p:sp>
        <p:nvSpPr>
          <p:cNvPr id="1778" name="TextBox 1777">
            <a:extLst>
              <a:ext uri="{FF2B5EF4-FFF2-40B4-BE49-F238E27FC236}">
                <a16:creationId xmlns:a16="http://schemas.microsoft.com/office/drawing/2014/main" id="{AA69E756-FA2C-9B54-D480-F62DA3A940D8}"/>
              </a:ext>
            </a:extLst>
          </p:cNvPr>
          <p:cNvSpPr txBox="1"/>
          <p:nvPr/>
        </p:nvSpPr>
        <p:spPr>
          <a:xfrm>
            <a:off x="474291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a:t>
            </a:r>
          </a:p>
        </p:txBody>
      </p:sp>
      <p:sp>
        <p:nvSpPr>
          <p:cNvPr id="1779" name="TextBox 1778">
            <a:extLst>
              <a:ext uri="{FF2B5EF4-FFF2-40B4-BE49-F238E27FC236}">
                <a16:creationId xmlns:a16="http://schemas.microsoft.com/office/drawing/2014/main" id="{FE249148-787D-4DCF-5425-F02416BA739B}"/>
              </a:ext>
            </a:extLst>
          </p:cNvPr>
          <p:cNvSpPr txBox="1"/>
          <p:nvPr/>
        </p:nvSpPr>
        <p:spPr>
          <a:xfrm>
            <a:off x="458424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a:t>
            </a:r>
          </a:p>
        </p:txBody>
      </p:sp>
      <p:sp>
        <p:nvSpPr>
          <p:cNvPr id="1780" name="TextBox 1779">
            <a:extLst>
              <a:ext uri="{FF2B5EF4-FFF2-40B4-BE49-F238E27FC236}">
                <a16:creationId xmlns:a16="http://schemas.microsoft.com/office/drawing/2014/main" id="{C6914E6E-E2B6-D8B0-247E-CEE80CFBE1DC}"/>
              </a:ext>
            </a:extLst>
          </p:cNvPr>
          <p:cNvSpPr txBox="1"/>
          <p:nvPr/>
        </p:nvSpPr>
        <p:spPr>
          <a:xfrm>
            <a:off x="442557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21</a:t>
            </a:r>
          </a:p>
        </p:txBody>
      </p:sp>
      <p:sp>
        <p:nvSpPr>
          <p:cNvPr id="1781" name="TextBox 1780">
            <a:extLst>
              <a:ext uri="{FF2B5EF4-FFF2-40B4-BE49-F238E27FC236}">
                <a16:creationId xmlns:a16="http://schemas.microsoft.com/office/drawing/2014/main" id="{4797F5E3-8064-9E28-C430-13FDE1528F56}"/>
              </a:ext>
            </a:extLst>
          </p:cNvPr>
          <p:cNvSpPr txBox="1"/>
          <p:nvPr/>
        </p:nvSpPr>
        <p:spPr>
          <a:xfrm>
            <a:off x="4266905"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20</a:t>
            </a:r>
          </a:p>
        </p:txBody>
      </p:sp>
      <p:sp>
        <p:nvSpPr>
          <p:cNvPr id="1782" name="TextBox 1781">
            <a:extLst>
              <a:ext uri="{FF2B5EF4-FFF2-40B4-BE49-F238E27FC236}">
                <a16:creationId xmlns:a16="http://schemas.microsoft.com/office/drawing/2014/main" id="{A52DA35E-5093-C22F-889E-D23BBC1B8D88}"/>
              </a:ext>
            </a:extLst>
          </p:cNvPr>
          <p:cNvSpPr txBox="1"/>
          <p:nvPr/>
        </p:nvSpPr>
        <p:spPr>
          <a:xfrm>
            <a:off x="4108236"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19</a:t>
            </a:r>
          </a:p>
        </p:txBody>
      </p:sp>
      <p:sp>
        <p:nvSpPr>
          <p:cNvPr id="1783" name="TextBox 1782">
            <a:extLst>
              <a:ext uri="{FF2B5EF4-FFF2-40B4-BE49-F238E27FC236}">
                <a16:creationId xmlns:a16="http://schemas.microsoft.com/office/drawing/2014/main" id="{0D27EA36-DA49-49F1-610C-620C1AD667DB}"/>
              </a:ext>
            </a:extLst>
          </p:cNvPr>
          <p:cNvSpPr txBox="1"/>
          <p:nvPr/>
        </p:nvSpPr>
        <p:spPr>
          <a:xfrm>
            <a:off x="3949567"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18</a:t>
            </a:r>
          </a:p>
        </p:txBody>
      </p:sp>
      <p:sp>
        <p:nvSpPr>
          <p:cNvPr id="1784" name="TextBox 1783">
            <a:extLst>
              <a:ext uri="{FF2B5EF4-FFF2-40B4-BE49-F238E27FC236}">
                <a16:creationId xmlns:a16="http://schemas.microsoft.com/office/drawing/2014/main" id="{CFFC38EE-1B91-B353-6F89-41CD5D16D9DB}"/>
              </a:ext>
            </a:extLst>
          </p:cNvPr>
          <p:cNvSpPr txBox="1"/>
          <p:nvPr/>
        </p:nvSpPr>
        <p:spPr>
          <a:xfrm>
            <a:off x="3790897"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17</a:t>
            </a:r>
          </a:p>
        </p:txBody>
      </p:sp>
      <p:sp>
        <p:nvSpPr>
          <p:cNvPr id="1785" name="TextBox 1784">
            <a:extLst>
              <a:ext uri="{FF2B5EF4-FFF2-40B4-BE49-F238E27FC236}">
                <a16:creationId xmlns:a16="http://schemas.microsoft.com/office/drawing/2014/main" id="{43711E3B-B245-3514-FCA7-4D59F3DE3650}"/>
              </a:ext>
            </a:extLst>
          </p:cNvPr>
          <p:cNvSpPr txBox="1"/>
          <p:nvPr/>
        </p:nvSpPr>
        <p:spPr>
          <a:xfrm>
            <a:off x="3632228"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16</a:t>
            </a:r>
          </a:p>
        </p:txBody>
      </p:sp>
      <p:sp>
        <p:nvSpPr>
          <p:cNvPr id="1786" name="TextBox 1785">
            <a:extLst>
              <a:ext uri="{FF2B5EF4-FFF2-40B4-BE49-F238E27FC236}">
                <a16:creationId xmlns:a16="http://schemas.microsoft.com/office/drawing/2014/main" id="{FCB92B80-1A7C-95A3-A1AD-3A49BC83F799}"/>
              </a:ext>
            </a:extLst>
          </p:cNvPr>
          <p:cNvSpPr txBox="1"/>
          <p:nvPr/>
        </p:nvSpPr>
        <p:spPr>
          <a:xfrm>
            <a:off x="347355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15</a:t>
            </a:r>
          </a:p>
        </p:txBody>
      </p:sp>
      <p:sp>
        <p:nvSpPr>
          <p:cNvPr id="1787" name="TextBox 1786">
            <a:extLst>
              <a:ext uri="{FF2B5EF4-FFF2-40B4-BE49-F238E27FC236}">
                <a16:creationId xmlns:a16="http://schemas.microsoft.com/office/drawing/2014/main" id="{64B223D3-24BA-1216-C319-35195873EF1C}"/>
              </a:ext>
            </a:extLst>
          </p:cNvPr>
          <p:cNvSpPr txBox="1"/>
          <p:nvPr/>
        </p:nvSpPr>
        <p:spPr>
          <a:xfrm>
            <a:off x="331488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14</a:t>
            </a:r>
          </a:p>
        </p:txBody>
      </p:sp>
      <p:sp>
        <p:nvSpPr>
          <p:cNvPr id="1788" name="TextBox 1787">
            <a:extLst>
              <a:ext uri="{FF2B5EF4-FFF2-40B4-BE49-F238E27FC236}">
                <a16:creationId xmlns:a16="http://schemas.microsoft.com/office/drawing/2014/main" id="{72396895-9786-F77F-9087-F85592FBD13A}"/>
              </a:ext>
            </a:extLst>
          </p:cNvPr>
          <p:cNvSpPr txBox="1"/>
          <p:nvPr/>
        </p:nvSpPr>
        <p:spPr>
          <a:xfrm>
            <a:off x="3156220"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13</a:t>
            </a:r>
          </a:p>
        </p:txBody>
      </p:sp>
      <p:sp>
        <p:nvSpPr>
          <p:cNvPr id="1789" name="TextBox 1788">
            <a:extLst>
              <a:ext uri="{FF2B5EF4-FFF2-40B4-BE49-F238E27FC236}">
                <a16:creationId xmlns:a16="http://schemas.microsoft.com/office/drawing/2014/main" id="{9E171AF9-1519-AA1C-707B-EAC48DD37570}"/>
              </a:ext>
            </a:extLst>
          </p:cNvPr>
          <p:cNvSpPr txBox="1"/>
          <p:nvPr/>
        </p:nvSpPr>
        <p:spPr>
          <a:xfrm>
            <a:off x="299755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12</a:t>
            </a:r>
          </a:p>
        </p:txBody>
      </p:sp>
      <p:sp>
        <p:nvSpPr>
          <p:cNvPr id="1790" name="TextBox 1789">
            <a:extLst>
              <a:ext uri="{FF2B5EF4-FFF2-40B4-BE49-F238E27FC236}">
                <a16:creationId xmlns:a16="http://schemas.microsoft.com/office/drawing/2014/main" id="{31B1F3A2-7B9F-095C-9C9C-CF7AED80EB5F}"/>
              </a:ext>
            </a:extLst>
          </p:cNvPr>
          <p:cNvSpPr txBox="1"/>
          <p:nvPr/>
        </p:nvSpPr>
        <p:spPr>
          <a:xfrm>
            <a:off x="283888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11</a:t>
            </a:r>
          </a:p>
        </p:txBody>
      </p:sp>
      <p:sp>
        <p:nvSpPr>
          <p:cNvPr id="1791" name="TextBox 1790">
            <a:extLst>
              <a:ext uri="{FF2B5EF4-FFF2-40B4-BE49-F238E27FC236}">
                <a16:creationId xmlns:a16="http://schemas.microsoft.com/office/drawing/2014/main" id="{FA892414-7755-BE71-EF68-B21D68843B05}"/>
              </a:ext>
            </a:extLst>
          </p:cNvPr>
          <p:cNvSpPr txBox="1"/>
          <p:nvPr/>
        </p:nvSpPr>
        <p:spPr>
          <a:xfrm>
            <a:off x="268021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a:t>
            </a:r>
          </a:p>
        </p:txBody>
      </p:sp>
      <p:sp>
        <p:nvSpPr>
          <p:cNvPr id="1792" name="TextBox 1791">
            <a:extLst>
              <a:ext uri="{FF2B5EF4-FFF2-40B4-BE49-F238E27FC236}">
                <a16:creationId xmlns:a16="http://schemas.microsoft.com/office/drawing/2014/main" id="{2982FF49-985A-5F1D-41DB-CCB52C731A91}"/>
              </a:ext>
            </a:extLst>
          </p:cNvPr>
          <p:cNvSpPr txBox="1"/>
          <p:nvPr/>
        </p:nvSpPr>
        <p:spPr>
          <a:xfrm>
            <a:off x="251801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9</a:t>
            </a:r>
          </a:p>
        </p:txBody>
      </p:sp>
      <p:sp>
        <p:nvSpPr>
          <p:cNvPr id="1793" name="TextBox 1792">
            <a:extLst>
              <a:ext uri="{FF2B5EF4-FFF2-40B4-BE49-F238E27FC236}">
                <a16:creationId xmlns:a16="http://schemas.microsoft.com/office/drawing/2014/main" id="{E59750B2-A50B-6D64-7EC8-70A703550700}"/>
              </a:ext>
            </a:extLst>
          </p:cNvPr>
          <p:cNvSpPr txBox="1"/>
          <p:nvPr/>
        </p:nvSpPr>
        <p:spPr>
          <a:xfrm>
            <a:off x="235801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8</a:t>
            </a:r>
          </a:p>
        </p:txBody>
      </p:sp>
      <p:sp>
        <p:nvSpPr>
          <p:cNvPr id="1794" name="TextBox 1793">
            <a:extLst>
              <a:ext uri="{FF2B5EF4-FFF2-40B4-BE49-F238E27FC236}">
                <a16:creationId xmlns:a16="http://schemas.microsoft.com/office/drawing/2014/main" id="{2F09A6B7-4160-B96C-8F66-54C42B8DC7AE}"/>
              </a:ext>
            </a:extLst>
          </p:cNvPr>
          <p:cNvSpPr txBox="1"/>
          <p:nvPr/>
        </p:nvSpPr>
        <p:spPr>
          <a:xfrm>
            <a:off x="2198025"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7</a:t>
            </a:r>
          </a:p>
        </p:txBody>
      </p:sp>
      <p:sp>
        <p:nvSpPr>
          <p:cNvPr id="1795" name="TextBox 1794">
            <a:extLst>
              <a:ext uri="{FF2B5EF4-FFF2-40B4-BE49-F238E27FC236}">
                <a16:creationId xmlns:a16="http://schemas.microsoft.com/office/drawing/2014/main" id="{5A8CF13B-BBF9-1607-239E-23A58F3F2965}"/>
              </a:ext>
            </a:extLst>
          </p:cNvPr>
          <p:cNvSpPr txBox="1"/>
          <p:nvPr/>
        </p:nvSpPr>
        <p:spPr>
          <a:xfrm>
            <a:off x="203803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6</a:t>
            </a:r>
          </a:p>
        </p:txBody>
      </p:sp>
      <p:sp>
        <p:nvSpPr>
          <p:cNvPr id="1796" name="TextBox 1795">
            <a:extLst>
              <a:ext uri="{FF2B5EF4-FFF2-40B4-BE49-F238E27FC236}">
                <a16:creationId xmlns:a16="http://schemas.microsoft.com/office/drawing/2014/main" id="{694B66C7-4BDB-5E9D-5312-76DB3353089E}"/>
              </a:ext>
            </a:extLst>
          </p:cNvPr>
          <p:cNvSpPr txBox="1"/>
          <p:nvPr/>
        </p:nvSpPr>
        <p:spPr>
          <a:xfrm>
            <a:off x="1878040"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5</a:t>
            </a:r>
          </a:p>
        </p:txBody>
      </p:sp>
      <p:sp>
        <p:nvSpPr>
          <p:cNvPr id="1797" name="TextBox 1796">
            <a:extLst>
              <a:ext uri="{FF2B5EF4-FFF2-40B4-BE49-F238E27FC236}">
                <a16:creationId xmlns:a16="http://schemas.microsoft.com/office/drawing/2014/main" id="{0DC30764-3D3B-AD64-B7AB-9AC4EB669FD7}"/>
              </a:ext>
            </a:extLst>
          </p:cNvPr>
          <p:cNvSpPr txBox="1"/>
          <p:nvPr/>
        </p:nvSpPr>
        <p:spPr>
          <a:xfrm>
            <a:off x="1718047"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4</a:t>
            </a:r>
          </a:p>
        </p:txBody>
      </p:sp>
      <p:sp>
        <p:nvSpPr>
          <p:cNvPr id="1798" name="TextBox 1797">
            <a:extLst>
              <a:ext uri="{FF2B5EF4-FFF2-40B4-BE49-F238E27FC236}">
                <a16:creationId xmlns:a16="http://schemas.microsoft.com/office/drawing/2014/main" id="{31058346-B01D-CE1F-CB7D-13EC79A3D3B3}"/>
              </a:ext>
            </a:extLst>
          </p:cNvPr>
          <p:cNvSpPr txBox="1"/>
          <p:nvPr/>
        </p:nvSpPr>
        <p:spPr>
          <a:xfrm>
            <a:off x="155805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a:t>
            </a:r>
          </a:p>
        </p:txBody>
      </p:sp>
      <p:sp>
        <p:nvSpPr>
          <p:cNvPr id="1799" name="TextBox 1798">
            <a:extLst>
              <a:ext uri="{FF2B5EF4-FFF2-40B4-BE49-F238E27FC236}">
                <a16:creationId xmlns:a16="http://schemas.microsoft.com/office/drawing/2014/main" id="{A68F0561-F6EA-5236-DC0E-07DEB8D857CA}"/>
              </a:ext>
            </a:extLst>
          </p:cNvPr>
          <p:cNvSpPr txBox="1"/>
          <p:nvPr/>
        </p:nvSpPr>
        <p:spPr>
          <a:xfrm>
            <a:off x="139806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a:t>
            </a:r>
          </a:p>
        </p:txBody>
      </p:sp>
      <p:sp>
        <p:nvSpPr>
          <p:cNvPr id="1800" name="TextBox 1799">
            <a:extLst>
              <a:ext uri="{FF2B5EF4-FFF2-40B4-BE49-F238E27FC236}">
                <a16:creationId xmlns:a16="http://schemas.microsoft.com/office/drawing/2014/main" id="{70EE9781-5D18-2072-2832-5BB364DAF42C}"/>
              </a:ext>
            </a:extLst>
          </p:cNvPr>
          <p:cNvSpPr txBox="1"/>
          <p:nvPr/>
        </p:nvSpPr>
        <p:spPr>
          <a:xfrm>
            <a:off x="1238068"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1</a:t>
            </a:r>
          </a:p>
        </p:txBody>
      </p:sp>
      <p:grpSp>
        <p:nvGrpSpPr>
          <p:cNvPr id="1801" name="Group 1800">
            <a:extLst>
              <a:ext uri="{FF2B5EF4-FFF2-40B4-BE49-F238E27FC236}">
                <a16:creationId xmlns:a16="http://schemas.microsoft.com/office/drawing/2014/main" id="{F9CBFC16-CFDA-15D1-1183-3D3FE1A5701F}"/>
              </a:ext>
            </a:extLst>
          </p:cNvPr>
          <p:cNvGrpSpPr/>
          <p:nvPr/>
        </p:nvGrpSpPr>
        <p:grpSpPr>
          <a:xfrm>
            <a:off x="1125223" y="1429854"/>
            <a:ext cx="4762943" cy="3243377"/>
            <a:chOff x="1125222" y="1147064"/>
            <a:chExt cx="4762943" cy="3243377"/>
          </a:xfrm>
        </p:grpSpPr>
        <p:cxnSp>
          <p:nvCxnSpPr>
            <p:cNvPr id="1802" name="Straight Connector 1801">
              <a:extLst>
                <a:ext uri="{FF2B5EF4-FFF2-40B4-BE49-F238E27FC236}">
                  <a16:creationId xmlns:a16="http://schemas.microsoft.com/office/drawing/2014/main" id="{94CC0D1D-F012-8D96-7AAD-A12CBF5EA071}"/>
                </a:ext>
              </a:extLst>
            </p:cNvPr>
            <p:cNvCxnSpPr>
              <a:cxnSpLocks/>
            </p:cNvCxnSpPr>
            <p:nvPr/>
          </p:nvCxnSpPr>
          <p:spPr>
            <a:xfrm>
              <a:off x="1125222" y="1147064"/>
              <a:ext cx="0" cy="324000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3" name="Straight Connector 1802">
              <a:extLst>
                <a:ext uri="{FF2B5EF4-FFF2-40B4-BE49-F238E27FC236}">
                  <a16:creationId xmlns:a16="http://schemas.microsoft.com/office/drawing/2014/main" id="{FFDCCFB4-908F-6523-2515-3B665E2128B6}"/>
                </a:ext>
              </a:extLst>
            </p:cNvPr>
            <p:cNvCxnSpPr>
              <a:cxnSpLocks/>
            </p:cNvCxnSpPr>
            <p:nvPr/>
          </p:nvCxnSpPr>
          <p:spPr>
            <a:xfrm>
              <a:off x="1125222" y="4390441"/>
              <a:ext cx="4762943"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804" name="Straight Connector 1803">
            <a:extLst>
              <a:ext uri="{FF2B5EF4-FFF2-40B4-BE49-F238E27FC236}">
                <a16:creationId xmlns:a16="http://schemas.microsoft.com/office/drawing/2014/main" id="{0DE94A4C-3CD6-6D7A-9ECE-0C486DE9F286}"/>
              </a:ext>
            </a:extLst>
          </p:cNvPr>
          <p:cNvCxnSpPr>
            <a:cxnSpLocks/>
          </p:cNvCxnSpPr>
          <p:nvPr/>
        </p:nvCxnSpPr>
        <p:spPr>
          <a:xfrm>
            <a:off x="1068227" y="4673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5" name="Straight Connector 1804">
            <a:extLst>
              <a:ext uri="{FF2B5EF4-FFF2-40B4-BE49-F238E27FC236}">
                <a16:creationId xmlns:a16="http://schemas.microsoft.com/office/drawing/2014/main" id="{283BFE64-2D5F-CFF1-2A7A-B4A74B94F93E}"/>
              </a:ext>
            </a:extLst>
          </p:cNvPr>
          <p:cNvCxnSpPr>
            <a:cxnSpLocks/>
          </p:cNvCxnSpPr>
          <p:nvPr/>
        </p:nvCxnSpPr>
        <p:spPr>
          <a:xfrm>
            <a:off x="1068227" y="142961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6" name="Straight Connector 1805">
            <a:extLst>
              <a:ext uri="{FF2B5EF4-FFF2-40B4-BE49-F238E27FC236}">
                <a16:creationId xmlns:a16="http://schemas.microsoft.com/office/drawing/2014/main" id="{B599A97B-FFE8-189B-FDCA-A8D3D8CED764}"/>
              </a:ext>
            </a:extLst>
          </p:cNvPr>
          <p:cNvCxnSpPr>
            <a:cxnSpLocks/>
          </p:cNvCxnSpPr>
          <p:nvPr/>
        </p:nvCxnSpPr>
        <p:spPr>
          <a:xfrm>
            <a:off x="1068227" y="175493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7" name="Straight Connector 1806">
            <a:extLst>
              <a:ext uri="{FF2B5EF4-FFF2-40B4-BE49-F238E27FC236}">
                <a16:creationId xmlns:a16="http://schemas.microsoft.com/office/drawing/2014/main" id="{05D7503C-8B4D-4B6B-FEFD-2552C26B56F8}"/>
              </a:ext>
            </a:extLst>
          </p:cNvPr>
          <p:cNvCxnSpPr>
            <a:cxnSpLocks/>
          </p:cNvCxnSpPr>
          <p:nvPr/>
        </p:nvCxnSpPr>
        <p:spPr>
          <a:xfrm>
            <a:off x="1068227" y="2079189"/>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8" name="Straight Connector 1807">
            <a:extLst>
              <a:ext uri="{FF2B5EF4-FFF2-40B4-BE49-F238E27FC236}">
                <a16:creationId xmlns:a16="http://schemas.microsoft.com/office/drawing/2014/main" id="{C7D49327-483D-9686-4E86-4442B85F4521}"/>
              </a:ext>
            </a:extLst>
          </p:cNvPr>
          <p:cNvCxnSpPr>
            <a:cxnSpLocks/>
          </p:cNvCxnSpPr>
          <p:nvPr/>
        </p:nvCxnSpPr>
        <p:spPr>
          <a:xfrm>
            <a:off x="1068227" y="2403444"/>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9" name="Straight Connector 1808">
            <a:extLst>
              <a:ext uri="{FF2B5EF4-FFF2-40B4-BE49-F238E27FC236}">
                <a16:creationId xmlns:a16="http://schemas.microsoft.com/office/drawing/2014/main" id="{23FF4294-16E9-1419-766A-E6517BD70D05}"/>
              </a:ext>
            </a:extLst>
          </p:cNvPr>
          <p:cNvCxnSpPr>
            <a:cxnSpLocks/>
          </p:cNvCxnSpPr>
          <p:nvPr/>
        </p:nvCxnSpPr>
        <p:spPr>
          <a:xfrm>
            <a:off x="1068227" y="2727699"/>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10" name="Straight Connector 1809">
            <a:extLst>
              <a:ext uri="{FF2B5EF4-FFF2-40B4-BE49-F238E27FC236}">
                <a16:creationId xmlns:a16="http://schemas.microsoft.com/office/drawing/2014/main" id="{EAA3E94A-E8AD-3B45-2BC2-7B3949A054B4}"/>
              </a:ext>
            </a:extLst>
          </p:cNvPr>
          <p:cNvCxnSpPr>
            <a:cxnSpLocks/>
          </p:cNvCxnSpPr>
          <p:nvPr/>
        </p:nvCxnSpPr>
        <p:spPr>
          <a:xfrm>
            <a:off x="1068227" y="305195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11" name="Straight Connector 1810">
            <a:extLst>
              <a:ext uri="{FF2B5EF4-FFF2-40B4-BE49-F238E27FC236}">
                <a16:creationId xmlns:a16="http://schemas.microsoft.com/office/drawing/2014/main" id="{71420868-74F4-8737-3760-D89A74331792}"/>
              </a:ext>
            </a:extLst>
          </p:cNvPr>
          <p:cNvCxnSpPr>
            <a:cxnSpLocks/>
          </p:cNvCxnSpPr>
          <p:nvPr/>
        </p:nvCxnSpPr>
        <p:spPr>
          <a:xfrm>
            <a:off x="1068227" y="3376209"/>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12" name="Straight Connector 1811">
            <a:extLst>
              <a:ext uri="{FF2B5EF4-FFF2-40B4-BE49-F238E27FC236}">
                <a16:creationId xmlns:a16="http://schemas.microsoft.com/office/drawing/2014/main" id="{8CBA6803-F66B-7B1B-00EE-E5EE25BE7303}"/>
              </a:ext>
            </a:extLst>
          </p:cNvPr>
          <p:cNvCxnSpPr>
            <a:cxnSpLocks/>
          </p:cNvCxnSpPr>
          <p:nvPr/>
        </p:nvCxnSpPr>
        <p:spPr>
          <a:xfrm>
            <a:off x="1068227" y="3700464"/>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13" name="Straight Connector 1812">
            <a:extLst>
              <a:ext uri="{FF2B5EF4-FFF2-40B4-BE49-F238E27FC236}">
                <a16:creationId xmlns:a16="http://schemas.microsoft.com/office/drawing/2014/main" id="{547B4455-3168-E4A5-9B23-825635F8825B}"/>
              </a:ext>
            </a:extLst>
          </p:cNvPr>
          <p:cNvCxnSpPr>
            <a:cxnSpLocks/>
          </p:cNvCxnSpPr>
          <p:nvPr/>
        </p:nvCxnSpPr>
        <p:spPr>
          <a:xfrm>
            <a:off x="1068227" y="4024719"/>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14" name="Straight Connector 1813">
            <a:extLst>
              <a:ext uri="{FF2B5EF4-FFF2-40B4-BE49-F238E27FC236}">
                <a16:creationId xmlns:a16="http://schemas.microsoft.com/office/drawing/2014/main" id="{DA757FDD-BAE8-7002-AF5C-27E673635F53}"/>
              </a:ext>
            </a:extLst>
          </p:cNvPr>
          <p:cNvCxnSpPr>
            <a:cxnSpLocks/>
          </p:cNvCxnSpPr>
          <p:nvPr/>
        </p:nvCxnSpPr>
        <p:spPr>
          <a:xfrm>
            <a:off x="1068227" y="43489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1815" name="TextBox 1814">
            <a:extLst>
              <a:ext uri="{FF2B5EF4-FFF2-40B4-BE49-F238E27FC236}">
                <a16:creationId xmlns:a16="http://schemas.microsoft.com/office/drawing/2014/main" id="{F43ECFCC-E7F2-D4E2-E7AC-EADA9FFE8440}"/>
              </a:ext>
            </a:extLst>
          </p:cNvPr>
          <p:cNvSpPr txBox="1"/>
          <p:nvPr/>
        </p:nvSpPr>
        <p:spPr>
          <a:xfrm>
            <a:off x="521891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26</a:t>
            </a:r>
          </a:p>
        </p:txBody>
      </p:sp>
      <p:sp>
        <p:nvSpPr>
          <p:cNvPr id="1816" name="TextBox 1815">
            <a:extLst>
              <a:ext uri="{FF2B5EF4-FFF2-40B4-BE49-F238E27FC236}">
                <a16:creationId xmlns:a16="http://schemas.microsoft.com/office/drawing/2014/main" id="{4FF5198C-2315-9191-1F1A-7D4CD4AA69E6}"/>
              </a:ext>
            </a:extLst>
          </p:cNvPr>
          <p:cNvSpPr txBox="1"/>
          <p:nvPr/>
        </p:nvSpPr>
        <p:spPr>
          <a:xfrm>
            <a:off x="5377588"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27</a:t>
            </a:r>
          </a:p>
        </p:txBody>
      </p:sp>
      <p:sp>
        <p:nvSpPr>
          <p:cNvPr id="1817" name="TextBox 1816">
            <a:extLst>
              <a:ext uri="{FF2B5EF4-FFF2-40B4-BE49-F238E27FC236}">
                <a16:creationId xmlns:a16="http://schemas.microsoft.com/office/drawing/2014/main" id="{061F828E-F41E-7BFE-6076-8A684007EC1C}"/>
              </a:ext>
            </a:extLst>
          </p:cNvPr>
          <p:cNvSpPr txBox="1"/>
          <p:nvPr/>
        </p:nvSpPr>
        <p:spPr>
          <a:xfrm>
            <a:off x="5536257"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28</a:t>
            </a:r>
          </a:p>
        </p:txBody>
      </p:sp>
      <p:sp>
        <p:nvSpPr>
          <p:cNvPr id="1818" name="TextBox 1817">
            <a:extLst>
              <a:ext uri="{FF2B5EF4-FFF2-40B4-BE49-F238E27FC236}">
                <a16:creationId xmlns:a16="http://schemas.microsoft.com/office/drawing/2014/main" id="{C761EDD8-A8B7-E391-E7A0-CF4DCF0CB37E}"/>
              </a:ext>
            </a:extLst>
          </p:cNvPr>
          <p:cNvSpPr txBox="1"/>
          <p:nvPr/>
        </p:nvSpPr>
        <p:spPr>
          <a:xfrm>
            <a:off x="5694925"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29</a:t>
            </a:r>
          </a:p>
        </p:txBody>
      </p:sp>
      <p:cxnSp>
        <p:nvCxnSpPr>
          <p:cNvPr id="1819" name="Straight Connector 1818">
            <a:extLst>
              <a:ext uri="{FF2B5EF4-FFF2-40B4-BE49-F238E27FC236}">
                <a16:creationId xmlns:a16="http://schemas.microsoft.com/office/drawing/2014/main" id="{B3D5DD37-06A7-FE67-C42D-6D4D8B32DB7D}"/>
              </a:ext>
            </a:extLst>
          </p:cNvPr>
          <p:cNvCxnSpPr>
            <a:cxnSpLocks/>
          </p:cNvCxnSpPr>
          <p:nvPr/>
        </p:nvCxnSpPr>
        <p:spPr>
          <a:xfrm rot="5400000">
            <a:off x="1100653"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0" name="Straight Connector 1819">
            <a:extLst>
              <a:ext uri="{FF2B5EF4-FFF2-40B4-BE49-F238E27FC236}">
                <a16:creationId xmlns:a16="http://schemas.microsoft.com/office/drawing/2014/main" id="{26093E89-2476-598B-7DD6-D84D986D1FD2}"/>
              </a:ext>
            </a:extLst>
          </p:cNvPr>
          <p:cNvCxnSpPr>
            <a:cxnSpLocks/>
          </p:cNvCxnSpPr>
          <p:nvPr/>
        </p:nvCxnSpPr>
        <p:spPr>
          <a:xfrm rot="5400000">
            <a:off x="5864623"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1" name="Straight Connector 1820">
            <a:extLst>
              <a:ext uri="{FF2B5EF4-FFF2-40B4-BE49-F238E27FC236}">
                <a16:creationId xmlns:a16="http://schemas.microsoft.com/office/drawing/2014/main" id="{7C9D40BA-3FE5-AC7F-A1C3-15383A70733D}"/>
              </a:ext>
            </a:extLst>
          </p:cNvPr>
          <p:cNvCxnSpPr>
            <a:cxnSpLocks/>
          </p:cNvCxnSpPr>
          <p:nvPr/>
        </p:nvCxnSpPr>
        <p:spPr>
          <a:xfrm rot="5400000">
            <a:off x="475245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2" name="Straight Connector 1821">
            <a:extLst>
              <a:ext uri="{FF2B5EF4-FFF2-40B4-BE49-F238E27FC236}">
                <a16:creationId xmlns:a16="http://schemas.microsoft.com/office/drawing/2014/main" id="{2A526994-2AF3-9081-CB58-E633B9755CD7}"/>
              </a:ext>
            </a:extLst>
          </p:cNvPr>
          <p:cNvCxnSpPr>
            <a:cxnSpLocks/>
          </p:cNvCxnSpPr>
          <p:nvPr/>
        </p:nvCxnSpPr>
        <p:spPr>
          <a:xfrm rot="5400000">
            <a:off x="459357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3" name="Straight Connector 1822">
            <a:extLst>
              <a:ext uri="{FF2B5EF4-FFF2-40B4-BE49-F238E27FC236}">
                <a16:creationId xmlns:a16="http://schemas.microsoft.com/office/drawing/2014/main" id="{4D59CD6A-1FCB-CB72-DDF1-39DA7E499616}"/>
              </a:ext>
            </a:extLst>
          </p:cNvPr>
          <p:cNvCxnSpPr>
            <a:cxnSpLocks/>
          </p:cNvCxnSpPr>
          <p:nvPr/>
        </p:nvCxnSpPr>
        <p:spPr>
          <a:xfrm rot="5400000">
            <a:off x="443469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4" name="Straight Connector 1823">
            <a:extLst>
              <a:ext uri="{FF2B5EF4-FFF2-40B4-BE49-F238E27FC236}">
                <a16:creationId xmlns:a16="http://schemas.microsoft.com/office/drawing/2014/main" id="{B2C8F0E6-78DC-CA94-2084-476643C4B50F}"/>
              </a:ext>
            </a:extLst>
          </p:cNvPr>
          <p:cNvCxnSpPr>
            <a:cxnSpLocks/>
          </p:cNvCxnSpPr>
          <p:nvPr/>
        </p:nvCxnSpPr>
        <p:spPr>
          <a:xfrm rot="5400000">
            <a:off x="4275820"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5" name="Straight Connector 1824">
            <a:extLst>
              <a:ext uri="{FF2B5EF4-FFF2-40B4-BE49-F238E27FC236}">
                <a16:creationId xmlns:a16="http://schemas.microsoft.com/office/drawing/2014/main" id="{8280DF89-19ED-E0D0-F796-D1F3684621B2}"/>
              </a:ext>
            </a:extLst>
          </p:cNvPr>
          <p:cNvCxnSpPr>
            <a:cxnSpLocks/>
          </p:cNvCxnSpPr>
          <p:nvPr/>
        </p:nvCxnSpPr>
        <p:spPr>
          <a:xfrm rot="5400000">
            <a:off x="4116940"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6" name="Straight Connector 1825">
            <a:extLst>
              <a:ext uri="{FF2B5EF4-FFF2-40B4-BE49-F238E27FC236}">
                <a16:creationId xmlns:a16="http://schemas.microsoft.com/office/drawing/2014/main" id="{921F6EB3-A2C1-143F-57BA-21B5E257F4D7}"/>
              </a:ext>
            </a:extLst>
          </p:cNvPr>
          <p:cNvCxnSpPr>
            <a:cxnSpLocks/>
          </p:cNvCxnSpPr>
          <p:nvPr/>
        </p:nvCxnSpPr>
        <p:spPr>
          <a:xfrm rot="5400000">
            <a:off x="3958060"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7" name="Straight Connector 1826">
            <a:extLst>
              <a:ext uri="{FF2B5EF4-FFF2-40B4-BE49-F238E27FC236}">
                <a16:creationId xmlns:a16="http://schemas.microsoft.com/office/drawing/2014/main" id="{4CB674C2-0428-CD92-5A5A-686128015908}"/>
              </a:ext>
            </a:extLst>
          </p:cNvPr>
          <p:cNvCxnSpPr>
            <a:cxnSpLocks/>
          </p:cNvCxnSpPr>
          <p:nvPr/>
        </p:nvCxnSpPr>
        <p:spPr>
          <a:xfrm rot="5400000">
            <a:off x="3799180"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8" name="Straight Connector 1827">
            <a:extLst>
              <a:ext uri="{FF2B5EF4-FFF2-40B4-BE49-F238E27FC236}">
                <a16:creationId xmlns:a16="http://schemas.microsoft.com/office/drawing/2014/main" id="{7D275E22-B8D6-8A82-7574-602BC0691695}"/>
              </a:ext>
            </a:extLst>
          </p:cNvPr>
          <p:cNvCxnSpPr>
            <a:cxnSpLocks/>
          </p:cNvCxnSpPr>
          <p:nvPr/>
        </p:nvCxnSpPr>
        <p:spPr>
          <a:xfrm rot="5400000">
            <a:off x="3640300"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9" name="Straight Connector 1828">
            <a:extLst>
              <a:ext uri="{FF2B5EF4-FFF2-40B4-BE49-F238E27FC236}">
                <a16:creationId xmlns:a16="http://schemas.microsoft.com/office/drawing/2014/main" id="{D5F85623-388F-0C96-9718-4C6FF6F5BF8F}"/>
              </a:ext>
            </a:extLst>
          </p:cNvPr>
          <p:cNvCxnSpPr>
            <a:cxnSpLocks/>
          </p:cNvCxnSpPr>
          <p:nvPr/>
        </p:nvCxnSpPr>
        <p:spPr>
          <a:xfrm rot="5400000">
            <a:off x="3481420"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0" name="Straight Connector 1829">
            <a:extLst>
              <a:ext uri="{FF2B5EF4-FFF2-40B4-BE49-F238E27FC236}">
                <a16:creationId xmlns:a16="http://schemas.microsoft.com/office/drawing/2014/main" id="{2002DAF3-2971-C0AB-2098-70457C2168DF}"/>
              </a:ext>
            </a:extLst>
          </p:cNvPr>
          <p:cNvCxnSpPr>
            <a:cxnSpLocks/>
          </p:cNvCxnSpPr>
          <p:nvPr/>
        </p:nvCxnSpPr>
        <p:spPr>
          <a:xfrm rot="5400000">
            <a:off x="3322540"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1" name="Straight Connector 1830">
            <a:extLst>
              <a:ext uri="{FF2B5EF4-FFF2-40B4-BE49-F238E27FC236}">
                <a16:creationId xmlns:a16="http://schemas.microsoft.com/office/drawing/2014/main" id="{CF3CAE6D-C399-70D6-0E92-8DB6E9EC3FC4}"/>
              </a:ext>
            </a:extLst>
          </p:cNvPr>
          <p:cNvCxnSpPr>
            <a:cxnSpLocks/>
          </p:cNvCxnSpPr>
          <p:nvPr/>
        </p:nvCxnSpPr>
        <p:spPr>
          <a:xfrm rot="5400000">
            <a:off x="3163660"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2" name="Straight Connector 1831">
            <a:extLst>
              <a:ext uri="{FF2B5EF4-FFF2-40B4-BE49-F238E27FC236}">
                <a16:creationId xmlns:a16="http://schemas.microsoft.com/office/drawing/2014/main" id="{DB02B23F-BCD5-82BD-9E8E-F71E2A90CA7B}"/>
              </a:ext>
            </a:extLst>
          </p:cNvPr>
          <p:cNvCxnSpPr>
            <a:cxnSpLocks/>
          </p:cNvCxnSpPr>
          <p:nvPr/>
        </p:nvCxnSpPr>
        <p:spPr>
          <a:xfrm rot="5400000">
            <a:off x="3004781"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3" name="Straight Connector 1832">
            <a:extLst>
              <a:ext uri="{FF2B5EF4-FFF2-40B4-BE49-F238E27FC236}">
                <a16:creationId xmlns:a16="http://schemas.microsoft.com/office/drawing/2014/main" id="{2E67A5BD-8A1F-9AD0-EF78-59C50EA9F185}"/>
              </a:ext>
            </a:extLst>
          </p:cNvPr>
          <p:cNvCxnSpPr>
            <a:cxnSpLocks/>
          </p:cNvCxnSpPr>
          <p:nvPr/>
        </p:nvCxnSpPr>
        <p:spPr>
          <a:xfrm rot="5400000">
            <a:off x="2845901"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4" name="Straight Connector 1833">
            <a:extLst>
              <a:ext uri="{FF2B5EF4-FFF2-40B4-BE49-F238E27FC236}">
                <a16:creationId xmlns:a16="http://schemas.microsoft.com/office/drawing/2014/main" id="{4C33682D-F579-3CD8-2143-CCD701E803D5}"/>
              </a:ext>
            </a:extLst>
          </p:cNvPr>
          <p:cNvCxnSpPr>
            <a:cxnSpLocks/>
          </p:cNvCxnSpPr>
          <p:nvPr/>
        </p:nvCxnSpPr>
        <p:spPr>
          <a:xfrm rot="5400000">
            <a:off x="2687021"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5" name="Straight Connector 1834">
            <a:extLst>
              <a:ext uri="{FF2B5EF4-FFF2-40B4-BE49-F238E27FC236}">
                <a16:creationId xmlns:a16="http://schemas.microsoft.com/office/drawing/2014/main" id="{F4E06869-7FBD-80C7-6368-EBB7C3E0E201}"/>
              </a:ext>
            </a:extLst>
          </p:cNvPr>
          <p:cNvCxnSpPr>
            <a:cxnSpLocks/>
          </p:cNvCxnSpPr>
          <p:nvPr/>
        </p:nvCxnSpPr>
        <p:spPr>
          <a:xfrm rot="5400000">
            <a:off x="2528141"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6" name="Straight Connector 1835">
            <a:extLst>
              <a:ext uri="{FF2B5EF4-FFF2-40B4-BE49-F238E27FC236}">
                <a16:creationId xmlns:a16="http://schemas.microsoft.com/office/drawing/2014/main" id="{747C7B4C-E3EE-034D-4043-AE0781B71D31}"/>
              </a:ext>
            </a:extLst>
          </p:cNvPr>
          <p:cNvCxnSpPr>
            <a:cxnSpLocks/>
          </p:cNvCxnSpPr>
          <p:nvPr/>
        </p:nvCxnSpPr>
        <p:spPr>
          <a:xfrm rot="5400000">
            <a:off x="2369261"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7" name="Straight Connector 1836">
            <a:extLst>
              <a:ext uri="{FF2B5EF4-FFF2-40B4-BE49-F238E27FC236}">
                <a16:creationId xmlns:a16="http://schemas.microsoft.com/office/drawing/2014/main" id="{0782DD17-5718-92C3-A305-009E47B877FB}"/>
              </a:ext>
            </a:extLst>
          </p:cNvPr>
          <p:cNvCxnSpPr>
            <a:cxnSpLocks/>
          </p:cNvCxnSpPr>
          <p:nvPr/>
        </p:nvCxnSpPr>
        <p:spPr>
          <a:xfrm rot="5400000">
            <a:off x="2210381"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8" name="Straight Connector 1837">
            <a:extLst>
              <a:ext uri="{FF2B5EF4-FFF2-40B4-BE49-F238E27FC236}">
                <a16:creationId xmlns:a16="http://schemas.microsoft.com/office/drawing/2014/main" id="{8AC80A42-57F6-FFB8-2F99-98E127FEB492}"/>
              </a:ext>
            </a:extLst>
          </p:cNvPr>
          <p:cNvCxnSpPr>
            <a:cxnSpLocks/>
          </p:cNvCxnSpPr>
          <p:nvPr/>
        </p:nvCxnSpPr>
        <p:spPr>
          <a:xfrm rot="5400000">
            <a:off x="2051501"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9" name="Straight Connector 1838">
            <a:extLst>
              <a:ext uri="{FF2B5EF4-FFF2-40B4-BE49-F238E27FC236}">
                <a16:creationId xmlns:a16="http://schemas.microsoft.com/office/drawing/2014/main" id="{12F19443-634E-4750-9873-448D589AFA44}"/>
              </a:ext>
            </a:extLst>
          </p:cNvPr>
          <p:cNvCxnSpPr>
            <a:cxnSpLocks/>
          </p:cNvCxnSpPr>
          <p:nvPr/>
        </p:nvCxnSpPr>
        <p:spPr>
          <a:xfrm rot="5400000">
            <a:off x="1892621"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0" name="Straight Connector 1839">
            <a:extLst>
              <a:ext uri="{FF2B5EF4-FFF2-40B4-BE49-F238E27FC236}">
                <a16:creationId xmlns:a16="http://schemas.microsoft.com/office/drawing/2014/main" id="{F5965D0A-4896-55AA-6BF1-393200D33170}"/>
              </a:ext>
            </a:extLst>
          </p:cNvPr>
          <p:cNvCxnSpPr>
            <a:cxnSpLocks/>
          </p:cNvCxnSpPr>
          <p:nvPr/>
        </p:nvCxnSpPr>
        <p:spPr>
          <a:xfrm rot="5400000">
            <a:off x="1733743"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1" name="Straight Connector 1840">
            <a:extLst>
              <a:ext uri="{FF2B5EF4-FFF2-40B4-BE49-F238E27FC236}">
                <a16:creationId xmlns:a16="http://schemas.microsoft.com/office/drawing/2014/main" id="{8B32FFAA-1B21-AF30-8977-D6740B5E97C7}"/>
              </a:ext>
            </a:extLst>
          </p:cNvPr>
          <p:cNvCxnSpPr>
            <a:cxnSpLocks/>
          </p:cNvCxnSpPr>
          <p:nvPr/>
        </p:nvCxnSpPr>
        <p:spPr>
          <a:xfrm rot="5400000">
            <a:off x="1574863"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2" name="Straight Connector 1841">
            <a:extLst>
              <a:ext uri="{FF2B5EF4-FFF2-40B4-BE49-F238E27FC236}">
                <a16:creationId xmlns:a16="http://schemas.microsoft.com/office/drawing/2014/main" id="{AEE3D94A-10FD-8314-82E5-A0271DBCB9C4}"/>
              </a:ext>
            </a:extLst>
          </p:cNvPr>
          <p:cNvCxnSpPr>
            <a:cxnSpLocks/>
          </p:cNvCxnSpPr>
          <p:nvPr/>
        </p:nvCxnSpPr>
        <p:spPr>
          <a:xfrm rot="5400000">
            <a:off x="1415983"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3" name="Straight Connector 1842">
            <a:extLst>
              <a:ext uri="{FF2B5EF4-FFF2-40B4-BE49-F238E27FC236}">
                <a16:creationId xmlns:a16="http://schemas.microsoft.com/office/drawing/2014/main" id="{ACC6567B-D0F2-6FD9-20F0-ED165AC9F925}"/>
              </a:ext>
            </a:extLst>
          </p:cNvPr>
          <p:cNvCxnSpPr>
            <a:cxnSpLocks/>
          </p:cNvCxnSpPr>
          <p:nvPr/>
        </p:nvCxnSpPr>
        <p:spPr>
          <a:xfrm rot="5400000">
            <a:off x="1257103"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4" name="Straight Connector 1843">
            <a:extLst>
              <a:ext uri="{FF2B5EF4-FFF2-40B4-BE49-F238E27FC236}">
                <a16:creationId xmlns:a16="http://schemas.microsoft.com/office/drawing/2014/main" id="{0DBD9BC9-939C-7B52-3D7E-6EE39370BFFB}"/>
              </a:ext>
            </a:extLst>
          </p:cNvPr>
          <p:cNvCxnSpPr>
            <a:cxnSpLocks/>
          </p:cNvCxnSpPr>
          <p:nvPr/>
        </p:nvCxnSpPr>
        <p:spPr>
          <a:xfrm rot="5400000">
            <a:off x="491133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5" name="Straight Connector 1844">
            <a:extLst>
              <a:ext uri="{FF2B5EF4-FFF2-40B4-BE49-F238E27FC236}">
                <a16:creationId xmlns:a16="http://schemas.microsoft.com/office/drawing/2014/main" id="{764554FD-E3DE-057C-F72A-9067C8B72EEE}"/>
              </a:ext>
            </a:extLst>
          </p:cNvPr>
          <p:cNvCxnSpPr>
            <a:cxnSpLocks/>
          </p:cNvCxnSpPr>
          <p:nvPr/>
        </p:nvCxnSpPr>
        <p:spPr>
          <a:xfrm rot="5400000">
            <a:off x="554685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6" name="Straight Connector 1845">
            <a:extLst>
              <a:ext uri="{FF2B5EF4-FFF2-40B4-BE49-F238E27FC236}">
                <a16:creationId xmlns:a16="http://schemas.microsoft.com/office/drawing/2014/main" id="{F84E3873-2451-6E90-734E-1861FF76A8CC}"/>
              </a:ext>
            </a:extLst>
          </p:cNvPr>
          <p:cNvCxnSpPr>
            <a:cxnSpLocks/>
          </p:cNvCxnSpPr>
          <p:nvPr/>
        </p:nvCxnSpPr>
        <p:spPr>
          <a:xfrm rot="5400000">
            <a:off x="522909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7" name="Straight Connector 1846">
            <a:extLst>
              <a:ext uri="{FF2B5EF4-FFF2-40B4-BE49-F238E27FC236}">
                <a16:creationId xmlns:a16="http://schemas.microsoft.com/office/drawing/2014/main" id="{E3DDAD32-0D28-23B8-8E25-E892673E3514}"/>
              </a:ext>
            </a:extLst>
          </p:cNvPr>
          <p:cNvCxnSpPr>
            <a:cxnSpLocks/>
          </p:cNvCxnSpPr>
          <p:nvPr/>
        </p:nvCxnSpPr>
        <p:spPr>
          <a:xfrm rot="5400000">
            <a:off x="507021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8" name="Straight Connector 1847">
            <a:extLst>
              <a:ext uri="{FF2B5EF4-FFF2-40B4-BE49-F238E27FC236}">
                <a16:creationId xmlns:a16="http://schemas.microsoft.com/office/drawing/2014/main" id="{12C7D54B-A702-102B-9436-223377460C72}"/>
              </a:ext>
            </a:extLst>
          </p:cNvPr>
          <p:cNvCxnSpPr>
            <a:cxnSpLocks/>
          </p:cNvCxnSpPr>
          <p:nvPr/>
        </p:nvCxnSpPr>
        <p:spPr>
          <a:xfrm rot="5400000">
            <a:off x="538797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9" name="Straight Connector 1848">
            <a:extLst>
              <a:ext uri="{FF2B5EF4-FFF2-40B4-BE49-F238E27FC236}">
                <a16:creationId xmlns:a16="http://schemas.microsoft.com/office/drawing/2014/main" id="{ACDC0D83-31B1-3E95-1DF6-459F55B9A2D6}"/>
              </a:ext>
            </a:extLst>
          </p:cNvPr>
          <p:cNvCxnSpPr>
            <a:cxnSpLocks/>
          </p:cNvCxnSpPr>
          <p:nvPr/>
        </p:nvCxnSpPr>
        <p:spPr>
          <a:xfrm rot="5400000">
            <a:off x="570573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850" name="Group 1849">
            <a:extLst>
              <a:ext uri="{FF2B5EF4-FFF2-40B4-BE49-F238E27FC236}">
                <a16:creationId xmlns:a16="http://schemas.microsoft.com/office/drawing/2014/main" id="{3A6C6166-A31B-1ACF-3DCA-6D4DDF58A05A}"/>
              </a:ext>
            </a:extLst>
          </p:cNvPr>
          <p:cNvGrpSpPr/>
          <p:nvPr/>
        </p:nvGrpSpPr>
        <p:grpSpPr>
          <a:xfrm>
            <a:off x="1119189" y="1425869"/>
            <a:ext cx="4772372" cy="1169024"/>
            <a:chOff x="1254909" y="1353329"/>
            <a:chExt cx="9986374" cy="1169024"/>
          </a:xfrm>
        </p:grpSpPr>
        <p:sp>
          <p:nvSpPr>
            <p:cNvPr id="1851" name="Freeform 6">
              <a:extLst>
                <a:ext uri="{FF2B5EF4-FFF2-40B4-BE49-F238E27FC236}">
                  <a16:creationId xmlns:a16="http://schemas.microsoft.com/office/drawing/2014/main" id="{EFC77908-9610-C152-74D9-7B3596328EDF}"/>
                </a:ext>
              </a:extLst>
            </p:cNvPr>
            <p:cNvSpPr>
              <a:spLocks/>
            </p:cNvSpPr>
            <p:nvPr/>
          </p:nvSpPr>
          <p:spPr bwMode="auto">
            <a:xfrm>
              <a:off x="1254909" y="1357613"/>
              <a:ext cx="9979244" cy="1115650"/>
            </a:xfrm>
            <a:custGeom>
              <a:avLst/>
              <a:gdLst>
                <a:gd name="T0" fmla="*/ 8 w 4199"/>
                <a:gd name="T1" fmla="*/ 0 h 398"/>
                <a:gd name="T2" fmla="*/ 114 w 4199"/>
                <a:gd name="T3" fmla="*/ 5 h 398"/>
                <a:gd name="T4" fmla="*/ 171 w 4199"/>
                <a:gd name="T5" fmla="*/ 9 h 398"/>
                <a:gd name="T6" fmla="*/ 171 w 4199"/>
                <a:gd name="T7" fmla="*/ 17 h 398"/>
                <a:gd name="T8" fmla="*/ 340 w 4199"/>
                <a:gd name="T9" fmla="*/ 21 h 398"/>
                <a:gd name="T10" fmla="*/ 349 w 4199"/>
                <a:gd name="T11" fmla="*/ 26 h 398"/>
                <a:gd name="T12" fmla="*/ 437 w 4199"/>
                <a:gd name="T13" fmla="*/ 28 h 398"/>
                <a:gd name="T14" fmla="*/ 772 w 4199"/>
                <a:gd name="T15" fmla="*/ 40 h 398"/>
                <a:gd name="T16" fmla="*/ 805 w 4199"/>
                <a:gd name="T17" fmla="*/ 48 h 398"/>
                <a:gd name="T18" fmla="*/ 855 w 4199"/>
                <a:gd name="T19" fmla="*/ 50 h 398"/>
                <a:gd name="T20" fmla="*/ 967 w 4199"/>
                <a:gd name="T21" fmla="*/ 55 h 398"/>
                <a:gd name="T22" fmla="*/ 1028 w 4199"/>
                <a:gd name="T23" fmla="*/ 59 h 398"/>
                <a:gd name="T24" fmla="*/ 1095 w 4199"/>
                <a:gd name="T25" fmla="*/ 67 h 398"/>
                <a:gd name="T26" fmla="*/ 1095 w 4199"/>
                <a:gd name="T27" fmla="*/ 71 h 398"/>
                <a:gd name="T28" fmla="*/ 1256 w 4199"/>
                <a:gd name="T29" fmla="*/ 79 h 398"/>
                <a:gd name="T30" fmla="*/ 1270 w 4199"/>
                <a:gd name="T31" fmla="*/ 88 h 398"/>
                <a:gd name="T32" fmla="*/ 1315 w 4199"/>
                <a:gd name="T33" fmla="*/ 90 h 398"/>
                <a:gd name="T34" fmla="*/ 1342 w 4199"/>
                <a:gd name="T35" fmla="*/ 98 h 398"/>
                <a:gd name="T36" fmla="*/ 1377 w 4199"/>
                <a:gd name="T37" fmla="*/ 110 h 398"/>
                <a:gd name="T38" fmla="*/ 1683 w 4199"/>
                <a:gd name="T39" fmla="*/ 119 h 398"/>
                <a:gd name="T40" fmla="*/ 1771 w 4199"/>
                <a:gd name="T41" fmla="*/ 119 h 398"/>
                <a:gd name="T42" fmla="*/ 1809 w 4199"/>
                <a:gd name="T43" fmla="*/ 124 h 398"/>
                <a:gd name="T44" fmla="*/ 1823 w 4199"/>
                <a:gd name="T45" fmla="*/ 131 h 398"/>
                <a:gd name="T46" fmla="*/ 1873 w 4199"/>
                <a:gd name="T47" fmla="*/ 136 h 398"/>
                <a:gd name="T48" fmla="*/ 1895 w 4199"/>
                <a:gd name="T49" fmla="*/ 143 h 398"/>
                <a:gd name="T50" fmla="*/ 2018 w 4199"/>
                <a:gd name="T51" fmla="*/ 150 h 398"/>
                <a:gd name="T52" fmla="*/ 2070 w 4199"/>
                <a:gd name="T53" fmla="*/ 157 h 398"/>
                <a:gd name="T54" fmla="*/ 2244 w 4199"/>
                <a:gd name="T55" fmla="*/ 164 h 398"/>
                <a:gd name="T56" fmla="*/ 2270 w 4199"/>
                <a:gd name="T57" fmla="*/ 169 h 398"/>
                <a:gd name="T58" fmla="*/ 2284 w 4199"/>
                <a:gd name="T59" fmla="*/ 176 h 398"/>
                <a:gd name="T60" fmla="*/ 2379 w 4199"/>
                <a:gd name="T61" fmla="*/ 184 h 398"/>
                <a:gd name="T62" fmla="*/ 2479 w 4199"/>
                <a:gd name="T63" fmla="*/ 191 h 398"/>
                <a:gd name="T64" fmla="*/ 2559 w 4199"/>
                <a:gd name="T65" fmla="*/ 200 h 398"/>
                <a:gd name="T66" fmla="*/ 2590 w 4199"/>
                <a:gd name="T67" fmla="*/ 212 h 398"/>
                <a:gd name="T68" fmla="*/ 2733 w 4199"/>
                <a:gd name="T69" fmla="*/ 226 h 398"/>
                <a:gd name="T70" fmla="*/ 2884 w 4199"/>
                <a:gd name="T71" fmla="*/ 236 h 398"/>
                <a:gd name="T72" fmla="*/ 3217 w 4199"/>
                <a:gd name="T73" fmla="*/ 253 h 398"/>
                <a:gd name="T74" fmla="*/ 3435 w 4199"/>
                <a:gd name="T75" fmla="*/ 281 h 398"/>
                <a:gd name="T76" fmla="*/ 3568 w 4199"/>
                <a:gd name="T77" fmla="*/ 324 h 398"/>
                <a:gd name="T78" fmla="*/ 4199 w 4199"/>
                <a:gd name="T79" fmla="*/ 398 h 3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199" h="398">
                  <a:moveTo>
                    <a:pt x="0" y="0"/>
                  </a:moveTo>
                  <a:lnTo>
                    <a:pt x="8" y="0"/>
                  </a:lnTo>
                  <a:lnTo>
                    <a:pt x="8" y="5"/>
                  </a:lnTo>
                  <a:lnTo>
                    <a:pt x="114" y="5"/>
                  </a:lnTo>
                  <a:lnTo>
                    <a:pt x="114" y="9"/>
                  </a:lnTo>
                  <a:lnTo>
                    <a:pt x="171" y="9"/>
                  </a:lnTo>
                  <a:lnTo>
                    <a:pt x="171" y="14"/>
                  </a:lnTo>
                  <a:lnTo>
                    <a:pt x="171" y="17"/>
                  </a:lnTo>
                  <a:lnTo>
                    <a:pt x="340" y="17"/>
                  </a:lnTo>
                  <a:lnTo>
                    <a:pt x="340" y="21"/>
                  </a:lnTo>
                  <a:lnTo>
                    <a:pt x="349" y="21"/>
                  </a:lnTo>
                  <a:lnTo>
                    <a:pt x="349" y="26"/>
                  </a:lnTo>
                  <a:lnTo>
                    <a:pt x="349" y="28"/>
                  </a:lnTo>
                  <a:lnTo>
                    <a:pt x="437" y="28"/>
                  </a:lnTo>
                  <a:lnTo>
                    <a:pt x="437" y="40"/>
                  </a:lnTo>
                  <a:lnTo>
                    <a:pt x="772" y="40"/>
                  </a:lnTo>
                  <a:lnTo>
                    <a:pt x="772" y="48"/>
                  </a:lnTo>
                  <a:lnTo>
                    <a:pt x="805" y="48"/>
                  </a:lnTo>
                  <a:lnTo>
                    <a:pt x="805" y="50"/>
                  </a:lnTo>
                  <a:lnTo>
                    <a:pt x="855" y="50"/>
                  </a:lnTo>
                  <a:lnTo>
                    <a:pt x="855" y="55"/>
                  </a:lnTo>
                  <a:lnTo>
                    <a:pt x="967" y="55"/>
                  </a:lnTo>
                  <a:lnTo>
                    <a:pt x="967" y="59"/>
                  </a:lnTo>
                  <a:lnTo>
                    <a:pt x="1028" y="59"/>
                  </a:lnTo>
                  <a:lnTo>
                    <a:pt x="1028" y="67"/>
                  </a:lnTo>
                  <a:lnTo>
                    <a:pt x="1095" y="67"/>
                  </a:lnTo>
                  <a:lnTo>
                    <a:pt x="1095" y="69"/>
                  </a:lnTo>
                  <a:lnTo>
                    <a:pt x="1095" y="71"/>
                  </a:lnTo>
                  <a:lnTo>
                    <a:pt x="1256" y="71"/>
                  </a:lnTo>
                  <a:lnTo>
                    <a:pt x="1256" y="79"/>
                  </a:lnTo>
                  <a:lnTo>
                    <a:pt x="1270" y="79"/>
                  </a:lnTo>
                  <a:lnTo>
                    <a:pt x="1270" y="88"/>
                  </a:lnTo>
                  <a:lnTo>
                    <a:pt x="1315" y="88"/>
                  </a:lnTo>
                  <a:lnTo>
                    <a:pt x="1315" y="90"/>
                  </a:lnTo>
                  <a:lnTo>
                    <a:pt x="1342" y="90"/>
                  </a:lnTo>
                  <a:lnTo>
                    <a:pt x="1342" y="98"/>
                  </a:lnTo>
                  <a:lnTo>
                    <a:pt x="1377" y="98"/>
                  </a:lnTo>
                  <a:lnTo>
                    <a:pt x="1377" y="110"/>
                  </a:lnTo>
                  <a:lnTo>
                    <a:pt x="1683" y="110"/>
                  </a:lnTo>
                  <a:lnTo>
                    <a:pt x="1683" y="119"/>
                  </a:lnTo>
                  <a:lnTo>
                    <a:pt x="1766" y="119"/>
                  </a:lnTo>
                  <a:lnTo>
                    <a:pt x="1771" y="119"/>
                  </a:lnTo>
                  <a:lnTo>
                    <a:pt x="1771" y="124"/>
                  </a:lnTo>
                  <a:lnTo>
                    <a:pt x="1809" y="124"/>
                  </a:lnTo>
                  <a:lnTo>
                    <a:pt x="1809" y="131"/>
                  </a:lnTo>
                  <a:lnTo>
                    <a:pt x="1823" y="131"/>
                  </a:lnTo>
                  <a:lnTo>
                    <a:pt x="1823" y="136"/>
                  </a:lnTo>
                  <a:lnTo>
                    <a:pt x="1873" y="136"/>
                  </a:lnTo>
                  <a:lnTo>
                    <a:pt x="1873" y="143"/>
                  </a:lnTo>
                  <a:lnTo>
                    <a:pt x="1895" y="143"/>
                  </a:lnTo>
                  <a:lnTo>
                    <a:pt x="1895" y="150"/>
                  </a:lnTo>
                  <a:lnTo>
                    <a:pt x="2018" y="150"/>
                  </a:lnTo>
                  <a:lnTo>
                    <a:pt x="2018" y="157"/>
                  </a:lnTo>
                  <a:lnTo>
                    <a:pt x="2070" y="157"/>
                  </a:lnTo>
                  <a:lnTo>
                    <a:pt x="2070" y="164"/>
                  </a:lnTo>
                  <a:lnTo>
                    <a:pt x="2244" y="164"/>
                  </a:lnTo>
                  <a:lnTo>
                    <a:pt x="2244" y="169"/>
                  </a:lnTo>
                  <a:lnTo>
                    <a:pt x="2270" y="169"/>
                  </a:lnTo>
                  <a:lnTo>
                    <a:pt x="2270" y="176"/>
                  </a:lnTo>
                  <a:lnTo>
                    <a:pt x="2284" y="176"/>
                  </a:lnTo>
                  <a:lnTo>
                    <a:pt x="2284" y="184"/>
                  </a:lnTo>
                  <a:lnTo>
                    <a:pt x="2379" y="184"/>
                  </a:lnTo>
                  <a:lnTo>
                    <a:pt x="2379" y="191"/>
                  </a:lnTo>
                  <a:lnTo>
                    <a:pt x="2479" y="191"/>
                  </a:lnTo>
                  <a:lnTo>
                    <a:pt x="2479" y="200"/>
                  </a:lnTo>
                  <a:lnTo>
                    <a:pt x="2559" y="200"/>
                  </a:lnTo>
                  <a:lnTo>
                    <a:pt x="2559" y="212"/>
                  </a:lnTo>
                  <a:lnTo>
                    <a:pt x="2590" y="212"/>
                  </a:lnTo>
                  <a:lnTo>
                    <a:pt x="2590" y="226"/>
                  </a:lnTo>
                  <a:lnTo>
                    <a:pt x="2733" y="226"/>
                  </a:lnTo>
                  <a:lnTo>
                    <a:pt x="2733" y="236"/>
                  </a:lnTo>
                  <a:lnTo>
                    <a:pt x="2884" y="236"/>
                  </a:lnTo>
                  <a:lnTo>
                    <a:pt x="2884" y="253"/>
                  </a:lnTo>
                  <a:lnTo>
                    <a:pt x="3217" y="253"/>
                  </a:lnTo>
                  <a:lnTo>
                    <a:pt x="3217" y="281"/>
                  </a:lnTo>
                  <a:lnTo>
                    <a:pt x="3435" y="281"/>
                  </a:lnTo>
                  <a:lnTo>
                    <a:pt x="3435" y="324"/>
                  </a:lnTo>
                  <a:lnTo>
                    <a:pt x="3568" y="324"/>
                  </a:lnTo>
                  <a:lnTo>
                    <a:pt x="3568" y="398"/>
                  </a:lnTo>
                  <a:lnTo>
                    <a:pt x="4199" y="398"/>
                  </a:lnTo>
                </a:path>
              </a:pathLst>
            </a:custGeom>
            <a:noFill/>
            <a:ln w="19050" cap="flat">
              <a:solidFill>
                <a:srgbClr val="1E325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52" name="Line 7">
              <a:extLst>
                <a:ext uri="{FF2B5EF4-FFF2-40B4-BE49-F238E27FC236}">
                  <a16:creationId xmlns:a16="http://schemas.microsoft.com/office/drawing/2014/main" id="{756E22F8-29E9-914A-06A0-50C696F80B99}"/>
                </a:ext>
              </a:extLst>
            </p:cNvPr>
            <p:cNvSpPr>
              <a:spLocks noChangeShapeType="1"/>
            </p:cNvSpPr>
            <p:nvPr/>
          </p:nvSpPr>
          <p:spPr bwMode="auto">
            <a:xfrm>
              <a:off x="1723096" y="13533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53" name="Line 8">
              <a:extLst>
                <a:ext uri="{FF2B5EF4-FFF2-40B4-BE49-F238E27FC236}">
                  <a16:creationId xmlns:a16="http://schemas.microsoft.com/office/drawing/2014/main" id="{C17377B1-6698-AB82-0C45-DBAFF447FEA7}"/>
                </a:ext>
              </a:extLst>
            </p:cNvPr>
            <p:cNvSpPr>
              <a:spLocks noChangeShapeType="1"/>
            </p:cNvSpPr>
            <p:nvPr/>
          </p:nvSpPr>
          <p:spPr bwMode="auto">
            <a:xfrm>
              <a:off x="1780132" y="13533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54" name="Line 9">
              <a:extLst>
                <a:ext uri="{FF2B5EF4-FFF2-40B4-BE49-F238E27FC236}">
                  <a16:creationId xmlns:a16="http://schemas.microsoft.com/office/drawing/2014/main" id="{75D6DFCF-822F-5F71-12B2-1043C8AFB2EB}"/>
                </a:ext>
              </a:extLst>
            </p:cNvPr>
            <p:cNvSpPr>
              <a:spLocks noChangeShapeType="1"/>
            </p:cNvSpPr>
            <p:nvPr/>
          </p:nvSpPr>
          <p:spPr bwMode="auto">
            <a:xfrm>
              <a:off x="1841925" y="13533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55" name="Line 10">
              <a:extLst>
                <a:ext uri="{FF2B5EF4-FFF2-40B4-BE49-F238E27FC236}">
                  <a16:creationId xmlns:a16="http://schemas.microsoft.com/office/drawing/2014/main" id="{A96245D2-FCD6-B57D-6A7D-D11024BD9FC0}"/>
                </a:ext>
              </a:extLst>
            </p:cNvPr>
            <p:cNvSpPr>
              <a:spLocks noChangeShapeType="1"/>
            </p:cNvSpPr>
            <p:nvPr/>
          </p:nvSpPr>
          <p:spPr bwMode="auto">
            <a:xfrm>
              <a:off x="1948868" y="13533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56" name="Line 11">
              <a:extLst>
                <a:ext uri="{FF2B5EF4-FFF2-40B4-BE49-F238E27FC236}">
                  <a16:creationId xmlns:a16="http://schemas.microsoft.com/office/drawing/2014/main" id="{EC2376C6-1A3C-AB5D-87BC-DD74EC3B79DF}"/>
                </a:ext>
              </a:extLst>
            </p:cNvPr>
            <p:cNvSpPr>
              <a:spLocks noChangeShapeType="1"/>
            </p:cNvSpPr>
            <p:nvPr/>
          </p:nvSpPr>
          <p:spPr bwMode="auto">
            <a:xfrm>
              <a:off x="2326745" y="142431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57" name="Line 12">
              <a:extLst>
                <a:ext uri="{FF2B5EF4-FFF2-40B4-BE49-F238E27FC236}">
                  <a16:creationId xmlns:a16="http://schemas.microsoft.com/office/drawing/2014/main" id="{67D3C600-11A4-8CFD-F887-980AD6D555C8}"/>
                </a:ext>
              </a:extLst>
            </p:cNvPr>
            <p:cNvSpPr>
              <a:spLocks noChangeShapeType="1"/>
            </p:cNvSpPr>
            <p:nvPr/>
          </p:nvSpPr>
          <p:spPr bwMode="auto">
            <a:xfrm>
              <a:off x="2485976" y="142431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58" name="Line 13">
              <a:extLst>
                <a:ext uri="{FF2B5EF4-FFF2-40B4-BE49-F238E27FC236}">
                  <a16:creationId xmlns:a16="http://schemas.microsoft.com/office/drawing/2014/main" id="{912FF253-0724-1C36-6F51-7FC06E1902AF}"/>
                </a:ext>
              </a:extLst>
            </p:cNvPr>
            <p:cNvSpPr>
              <a:spLocks noChangeShapeType="1"/>
            </p:cNvSpPr>
            <p:nvPr/>
          </p:nvSpPr>
          <p:spPr bwMode="auto">
            <a:xfrm>
              <a:off x="2588169" y="142431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59" name="Line 14">
              <a:extLst>
                <a:ext uri="{FF2B5EF4-FFF2-40B4-BE49-F238E27FC236}">
                  <a16:creationId xmlns:a16="http://schemas.microsoft.com/office/drawing/2014/main" id="{32A78F6B-C9D9-5BAE-1FDB-FB62568FB3E8}"/>
                </a:ext>
              </a:extLst>
            </p:cNvPr>
            <p:cNvSpPr>
              <a:spLocks noChangeShapeType="1"/>
            </p:cNvSpPr>
            <p:nvPr/>
          </p:nvSpPr>
          <p:spPr bwMode="auto">
            <a:xfrm>
              <a:off x="2642830" y="142431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0" name="Line 15">
              <a:extLst>
                <a:ext uri="{FF2B5EF4-FFF2-40B4-BE49-F238E27FC236}">
                  <a16:creationId xmlns:a16="http://schemas.microsoft.com/office/drawing/2014/main" id="{3D7C9A0C-8F56-1182-0E23-C07C3366C848}"/>
                </a:ext>
              </a:extLst>
            </p:cNvPr>
            <p:cNvSpPr>
              <a:spLocks noChangeShapeType="1"/>
            </p:cNvSpPr>
            <p:nvPr/>
          </p:nvSpPr>
          <p:spPr bwMode="auto">
            <a:xfrm>
              <a:off x="2716504" y="142431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1" name="Line 16">
              <a:extLst>
                <a:ext uri="{FF2B5EF4-FFF2-40B4-BE49-F238E27FC236}">
                  <a16:creationId xmlns:a16="http://schemas.microsoft.com/office/drawing/2014/main" id="{C8B27681-1BA0-D34D-1030-248DCA3F42BD}"/>
                </a:ext>
              </a:extLst>
            </p:cNvPr>
            <p:cNvSpPr>
              <a:spLocks noChangeShapeType="1"/>
            </p:cNvSpPr>
            <p:nvPr/>
          </p:nvSpPr>
          <p:spPr bwMode="auto">
            <a:xfrm>
              <a:off x="2875734" y="142431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2" name="Line 17">
              <a:extLst>
                <a:ext uri="{FF2B5EF4-FFF2-40B4-BE49-F238E27FC236}">
                  <a16:creationId xmlns:a16="http://schemas.microsoft.com/office/drawing/2014/main" id="{CF0EAA99-EC2B-ECC5-C514-A20EA7320203}"/>
                </a:ext>
              </a:extLst>
            </p:cNvPr>
            <p:cNvSpPr>
              <a:spLocks noChangeShapeType="1"/>
            </p:cNvSpPr>
            <p:nvPr/>
          </p:nvSpPr>
          <p:spPr bwMode="auto">
            <a:xfrm>
              <a:off x="2913759" y="142431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3" name="Line 18">
              <a:extLst>
                <a:ext uri="{FF2B5EF4-FFF2-40B4-BE49-F238E27FC236}">
                  <a16:creationId xmlns:a16="http://schemas.microsoft.com/office/drawing/2014/main" id="{C8503257-23F6-AEF7-5796-348937876C8D}"/>
                </a:ext>
              </a:extLst>
            </p:cNvPr>
            <p:cNvSpPr>
              <a:spLocks noChangeShapeType="1"/>
            </p:cNvSpPr>
            <p:nvPr/>
          </p:nvSpPr>
          <p:spPr bwMode="auto">
            <a:xfrm>
              <a:off x="2949408" y="142431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4" name="Line 19">
              <a:extLst>
                <a:ext uri="{FF2B5EF4-FFF2-40B4-BE49-F238E27FC236}">
                  <a16:creationId xmlns:a16="http://schemas.microsoft.com/office/drawing/2014/main" id="{A2FD27F7-3577-2BD6-B921-E9716EDAA9E9}"/>
                </a:ext>
              </a:extLst>
            </p:cNvPr>
            <p:cNvSpPr>
              <a:spLocks noChangeShapeType="1"/>
            </p:cNvSpPr>
            <p:nvPr/>
          </p:nvSpPr>
          <p:spPr bwMode="auto">
            <a:xfrm>
              <a:off x="3072990" y="142431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5" name="Line 20">
              <a:extLst>
                <a:ext uri="{FF2B5EF4-FFF2-40B4-BE49-F238E27FC236}">
                  <a16:creationId xmlns:a16="http://schemas.microsoft.com/office/drawing/2014/main" id="{43F67DF5-41B2-3E9B-2BE7-C23421737C39}"/>
                </a:ext>
              </a:extLst>
            </p:cNvPr>
            <p:cNvSpPr>
              <a:spLocks noChangeShapeType="1"/>
            </p:cNvSpPr>
            <p:nvPr/>
          </p:nvSpPr>
          <p:spPr bwMode="auto">
            <a:xfrm>
              <a:off x="3681394" y="1463560"/>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6" name="Line 21">
              <a:extLst>
                <a:ext uri="{FF2B5EF4-FFF2-40B4-BE49-F238E27FC236}">
                  <a16:creationId xmlns:a16="http://schemas.microsoft.com/office/drawing/2014/main" id="{C2B05C11-4FA1-E220-9358-4EAB4EE9E760}"/>
                </a:ext>
              </a:extLst>
            </p:cNvPr>
            <p:cNvSpPr>
              <a:spLocks noChangeShapeType="1"/>
            </p:cNvSpPr>
            <p:nvPr/>
          </p:nvSpPr>
          <p:spPr bwMode="auto">
            <a:xfrm>
              <a:off x="3714666" y="148878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7" name="Line 22">
              <a:extLst>
                <a:ext uri="{FF2B5EF4-FFF2-40B4-BE49-F238E27FC236}">
                  <a16:creationId xmlns:a16="http://schemas.microsoft.com/office/drawing/2014/main" id="{1BCD0CE7-6FC7-2A1E-A386-D1FAF67926FB}"/>
                </a:ext>
              </a:extLst>
            </p:cNvPr>
            <p:cNvSpPr>
              <a:spLocks noChangeShapeType="1"/>
            </p:cNvSpPr>
            <p:nvPr/>
          </p:nvSpPr>
          <p:spPr bwMode="auto">
            <a:xfrm>
              <a:off x="3776457" y="148878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8" name="Line 23">
              <a:extLst>
                <a:ext uri="{FF2B5EF4-FFF2-40B4-BE49-F238E27FC236}">
                  <a16:creationId xmlns:a16="http://schemas.microsoft.com/office/drawing/2014/main" id="{1CE089EC-3AF9-9621-464A-F6E74A6FD6DB}"/>
                </a:ext>
              </a:extLst>
            </p:cNvPr>
            <p:cNvSpPr>
              <a:spLocks noChangeShapeType="1"/>
            </p:cNvSpPr>
            <p:nvPr/>
          </p:nvSpPr>
          <p:spPr bwMode="auto">
            <a:xfrm>
              <a:off x="3947570" y="149719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69" name="Line 24">
              <a:extLst>
                <a:ext uri="{FF2B5EF4-FFF2-40B4-BE49-F238E27FC236}">
                  <a16:creationId xmlns:a16="http://schemas.microsoft.com/office/drawing/2014/main" id="{0DC075B5-BC44-4199-F988-8D59ADA330CC}"/>
                </a:ext>
              </a:extLst>
            </p:cNvPr>
            <p:cNvSpPr>
              <a:spLocks noChangeShapeType="1"/>
            </p:cNvSpPr>
            <p:nvPr/>
          </p:nvSpPr>
          <p:spPr bwMode="auto">
            <a:xfrm>
              <a:off x="4054516" y="149719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0" name="Line 25">
              <a:extLst>
                <a:ext uri="{FF2B5EF4-FFF2-40B4-BE49-F238E27FC236}">
                  <a16:creationId xmlns:a16="http://schemas.microsoft.com/office/drawing/2014/main" id="{8C248D9C-8193-1C15-AF22-0ABDE5599611}"/>
                </a:ext>
              </a:extLst>
            </p:cNvPr>
            <p:cNvSpPr>
              <a:spLocks noChangeShapeType="1"/>
            </p:cNvSpPr>
            <p:nvPr/>
          </p:nvSpPr>
          <p:spPr bwMode="auto">
            <a:xfrm>
              <a:off x="4161462" y="149719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1" name="Line 26">
              <a:extLst>
                <a:ext uri="{FF2B5EF4-FFF2-40B4-BE49-F238E27FC236}">
                  <a16:creationId xmlns:a16="http://schemas.microsoft.com/office/drawing/2014/main" id="{98AA984E-3B00-CA17-4819-581518E0C737}"/>
                </a:ext>
              </a:extLst>
            </p:cNvPr>
            <p:cNvSpPr>
              <a:spLocks noChangeShapeType="1"/>
            </p:cNvSpPr>
            <p:nvPr/>
          </p:nvSpPr>
          <p:spPr bwMode="auto">
            <a:xfrm>
              <a:off x="4239889" y="1516820"/>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2" name="Line 27">
              <a:extLst>
                <a:ext uri="{FF2B5EF4-FFF2-40B4-BE49-F238E27FC236}">
                  <a16:creationId xmlns:a16="http://schemas.microsoft.com/office/drawing/2014/main" id="{D657D837-E12E-0E35-561C-F9ACF037F8DE}"/>
                </a:ext>
              </a:extLst>
            </p:cNvPr>
            <p:cNvSpPr>
              <a:spLocks noChangeShapeType="1"/>
            </p:cNvSpPr>
            <p:nvPr/>
          </p:nvSpPr>
          <p:spPr bwMode="auto">
            <a:xfrm>
              <a:off x="4380107" y="154204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3" name="Line 28">
              <a:extLst>
                <a:ext uri="{FF2B5EF4-FFF2-40B4-BE49-F238E27FC236}">
                  <a16:creationId xmlns:a16="http://schemas.microsoft.com/office/drawing/2014/main" id="{ECA00716-6BB4-5B35-A7A0-2648E1A97355}"/>
                </a:ext>
              </a:extLst>
            </p:cNvPr>
            <p:cNvSpPr>
              <a:spLocks noChangeShapeType="1"/>
            </p:cNvSpPr>
            <p:nvPr/>
          </p:nvSpPr>
          <p:spPr bwMode="auto">
            <a:xfrm>
              <a:off x="4415756" y="1556064"/>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4" name="Line 29">
              <a:extLst>
                <a:ext uri="{FF2B5EF4-FFF2-40B4-BE49-F238E27FC236}">
                  <a16:creationId xmlns:a16="http://schemas.microsoft.com/office/drawing/2014/main" id="{7A908008-8185-B1C7-D0A4-BC1BC48B3534}"/>
                </a:ext>
              </a:extLst>
            </p:cNvPr>
            <p:cNvSpPr>
              <a:spLocks noChangeShapeType="1"/>
            </p:cNvSpPr>
            <p:nvPr/>
          </p:nvSpPr>
          <p:spPr bwMode="auto">
            <a:xfrm>
              <a:off x="4453781" y="157568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5" name="Line 30">
              <a:extLst>
                <a:ext uri="{FF2B5EF4-FFF2-40B4-BE49-F238E27FC236}">
                  <a16:creationId xmlns:a16="http://schemas.microsoft.com/office/drawing/2014/main" id="{4393919C-9338-F386-7C03-8ECA1A6FB221}"/>
                </a:ext>
              </a:extLst>
            </p:cNvPr>
            <p:cNvSpPr>
              <a:spLocks noChangeShapeType="1"/>
            </p:cNvSpPr>
            <p:nvPr/>
          </p:nvSpPr>
          <p:spPr bwMode="auto">
            <a:xfrm>
              <a:off x="4498936" y="157568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6" name="Line 31">
              <a:extLst>
                <a:ext uri="{FF2B5EF4-FFF2-40B4-BE49-F238E27FC236}">
                  <a16:creationId xmlns:a16="http://schemas.microsoft.com/office/drawing/2014/main" id="{4D42004F-BCB1-EDCE-CC85-F3E10D521128}"/>
                </a:ext>
              </a:extLst>
            </p:cNvPr>
            <p:cNvSpPr>
              <a:spLocks noChangeShapeType="1"/>
            </p:cNvSpPr>
            <p:nvPr/>
          </p:nvSpPr>
          <p:spPr bwMode="auto">
            <a:xfrm>
              <a:off x="4560727" y="160932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7" name="Line 32">
              <a:extLst>
                <a:ext uri="{FF2B5EF4-FFF2-40B4-BE49-F238E27FC236}">
                  <a16:creationId xmlns:a16="http://schemas.microsoft.com/office/drawing/2014/main" id="{62C1BF49-29B6-C00E-2DC3-F35F91326AB0}"/>
                </a:ext>
              </a:extLst>
            </p:cNvPr>
            <p:cNvSpPr>
              <a:spLocks noChangeShapeType="1"/>
            </p:cNvSpPr>
            <p:nvPr/>
          </p:nvSpPr>
          <p:spPr bwMode="auto">
            <a:xfrm>
              <a:off x="4601129" y="160932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8" name="Line 33">
              <a:extLst>
                <a:ext uri="{FF2B5EF4-FFF2-40B4-BE49-F238E27FC236}">
                  <a16:creationId xmlns:a16="http://schemas.microsoft.com/office/drawing/2014/main" id="{2EE1B910-986F-2CB9-F1FF-4FF0E3584CD8}"/>
                </a:ext>
              </a:extLst>
            </p:cNvPr>
            <p:cNvSpPr>
              <a:spLocks noChangeShapeType="1"/>
            </p:cNvSpPr>
            <p:nvPr/>
          </p:nvSpPr>
          <p:spPr bwMode="auto">
            <a:xfrm>
              <a:off x="4641531"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79" name="Line 34">
              <a:extLst>
                <a:ext uri="{FF2B5EF4-FFF2-40B4-BE49-F238E27FC236}">
                  <a16:creationId xmlns:a16="http://schemas.microsoft.com/office/drawing/2014/main" id="{64E52A1B-E09E-62C3-8314-F5697357320A}"/>
                </a:ext>
              </a:extLst>
            </p:cNvPr>
            <p:cNvSpPr>
              <a:spLocks noChangeShapeType="1"/>
            </p:cNvSpPr>
            <p:nvPr/>
          </p:nvSpPr>
          <p:spPr bwMode="auto">
            <a:xfrm>
              <a:off x="4719958"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0" name="Line 35">
              <a:extLst>
                <a:ext uri="{FF2B5EF4-FFF2-40B4-BE49-F238E27FC236}">
                  <a16:creationId xmlns:a16="http://schemas.microsoft.com/office/drawing/2014/main" id="{29853A23-DA58-6410-3132-ACE5B7E8A420}"/>
                </a:ext>
              </a:extLst>
            </p:cNvPr>
            <p:cNvSpPr>
              <a:spLocks noChangeShapeType="1"/>
            </p:cNvSpPr>
            <p:nvPr/>
          </p:nvSpPr>
          <p:spPr bwMode="auto">
            <a:xfrm>
              <a:off x="4679556"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1" name="Line 36">
              <a:extLst>
                <a:ext uri="{FF2B5EF4-FFF2-40B4-BE49-F238E27FC236}">
                  <a16:creationId xmlns:a16="http://schemas.microsoft.com/office/drawing/2014/main" id="{7AD22660-DB97-E960-36B3-687D633F4679}"/>
                </a:ext>
              </a:extLst>
            </p:cNvPr>
            <p:cNvSpPr>
              <a:spLocks noChangeShapeType="1"/>
            </p:cNvSpPr>
            <p:nvPr/>
          </p:nvSpPr>
          <p:spPr bwMode="auto">
            <a:xfrm>
              <a:off x="4719958"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2" name="Line 37">
              <a:extLst>
                <a:ext uri="{FF2B5EF4-FFF2-40B4-BE49-F238E27FC236}">
                  <a16:creationId xmlns:a16="http://schemas.microsoft.com/office/drawing/2014/main" id="{F456EE06-1B83-03C5-32F7-C3955C0000FD}"/>
                </a:ext>
              </a:extLst>
            </p:cNvPr>
            <p:cNvSpPr>
              <a:spLocks noChangeShapeType="1"/>
            </p:cNvSpPr>
            <p:nvPr/>
          </p:nvSpPr>
          <p:spPr bwMode="auto">
            <a:xfrm>
              <a:off x="4741347"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3" name="Line 38">
              <a:extLst>
                <a:ext uri="{FF2B5EF4-FFF2-40B4-BE49-F238E27FC236}">
                  <a16:creationId xmlns:a16="http://schemas.microsoft.com/office/drawing/2014/main" id="{ED94506A-A679-CC7F-FFEE-B29768E01E20}"/>
                </a:ext>
              </a:extLst>
            </p:cNvPr>
            <p:cNvSpPr>
              <a:spLocks noChangeShapeType="1"/>
            </p:cNvSpPr>
            <p:nvPr/>
          </p:nvSpPr>
          <p:spPr bwMode="auto">
            <a:xfrm>
              <a:off x="4803138"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4" name="Line 39">
              <a:extLst>
                <a:ext uri="{FF2B5EF4-FFF2-40B4-BE49-F238E27FC236}">
                  <a16:creationId xmlns:a16="http://schemas.microsoft.com/office/drawing/2014/main" id="{0E01D50F-2898-5662-DB30-0BE823517D9D}"/>
                </a:ext>
              </a:extLst>
            </p:cNvPr>
            <p:cNvSpPr>
              <a:spLocks noChangeShapeType="1"/>
            </p:cNvSpPr>
            <p:nvPr/>
          </p:nvSpPr>
          <p:spPr bwMode="auto">
            <a:xfrm>
              <a:off x="4876812"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5" name="Line 40">
              <a:extLst>
                <a:ext uri="{FF2B5EF4-FFF2-40B4-BE49-F238E27FC236}">
                  <a16:creationId xmlns:a16="http://schemas.microsoft.com/office/drawing/2014/main" id="{48241B3E-1DBD-2225-FDD6-4017AACCA658}"/>
                </a:ext>
              </a:extLst>
            </p:cNvPr>
            <p:cNvSpPr>
              <a:spLocks noChangeShapeType="1"/>
            </p:cNvSpPr>
            <p:nvPr/>
          </p:nvSpPr>
          <p:spPr bwMode="auto">
            <a:xfrm>
              <a:off x="4838786"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6" name="Line 41">
              <a:extLst>
                <a:ext uri="{FF2B5EF4-FFF2-40B4-BE49-F238E27FC236}">
                  <a16:creationId xmlns:a16="http://schemas.microsoft.com/office/drawing/2014/main" id="{E0768A3B-8B5F-F6ED-AD67-8F8BEA0EC3A4}"/>
                </a:ext>
              </a:extLst>
            </p:cNvPr>
            <p:cNvSpPr>
              <a:spLocks noChangeShapeType="1"/>
            </p:cNvSpPr>
            <p:nvPr/>
          </p:nvSpPr>
          <p:spPr bwMode="auto">
            <a:xfrm>
              <a:off x="4938603"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7" name="Line 42">
              <a:extLst>
                <a:ext uri="{FF2B5EF4-FFF2-40B4-BE49-F238E27FC236}">
                  <a16:creationId xmlns:a16="http://schemas.microsoft.com/office/drawing/2014/main" id="{6D48A822-8F72-A54E-2073-F8C81A94BC13}"/>
                </a:ext>
              </a:extLst>
            </p:cNvPr>
            <p:cNvSpPr>
              <a:spLocks noChangeShapeType="1"/>
            </p:cNvSpPr>
            <p:nvPr/>
          </p:nvSpPr>
          <p:spPr bwMode="auto">
            <a:xfrm>
              <a:off x="5019406"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8" name="Line 43">
              <a:extLst>
                <a:ext uri="{FF2B5EF4-FFF2-40B4-BE49-F238E27FC236}">
                  <a16:creationId xmlns:a16="http://schemas.microsoft.com/office/drawing/2014/main" id="{0D17A66B-1ACF-49FD-4145-439AC7951D31}"/>
                </a:ext>
              </a:extLst>
            </p:cNvPr>
            <p:cNvSpPr>
              <a:spLocks noChangeShapeType="1"/>
            </p:cNvSpPr>
            <p:nvPr/>
          </p:nvSpPr>
          <p:spPr bwMode="auto">
            <a:xfrm>
              <a:off x="5074067"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89" name="Line 44">
              <a:extLst>
                <a:ext uri="{FF2B5EF4-FFF2-40B4-BE49-F238E27FC236}">
                  <a16:creationId xmlns:a16="http://schemas.microsoft.com/office/drawing/2014/main" id="{5DA1725D-3EFF-8806-15C4-952928B82F4A}"/>
                </a:ext>
              </a:extLst>
            </p:cNvPr>
            <p:cNvSpPr>
              <a:spLocks noChangeShapeType="1"/>
            </p:cNvSpPr>
            <p:nvPr/>
          </p:nvSpPr>
          <p:spPr bwMode="auto">
            <a:xfrm>
              <a:off x="5109716"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0" name="Line 45">
              <a:extLst>
                <a:ext uri="{FF2B5EF4-FFF2-40B4-BE49-F238E27FC236}">
                  <a16:creationId xmlns:a16="http://schemas.microsoft.com/office/drawing/2014/main" id="{33581C23-8A2C-5952-AFAC-DA2CDE3F298C}"/>
                </a:ext>
              </a:extLst>
            </p:cNvPr>
            <p:cNvSpPr>
              <a:spLocks noChangeShapeType="1"/>
            </p:cNvSpPr>
            <p:nvPr/>
          </p:nvSpPr>
          <p:spPr bwMode="auto">
            <a:xfrm>
              <a:off x="5142988"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1" name="Line 46">
              <a:extLst>
                <a:ext uri="{FF2B5EF4-FFF2-40B4-BE49-F238E27FC236}">
                  <a16:creationId xmlns:a16="http://schemas.microsoft.com/office/drawing/2014/main" id="{5A0AEF85-448B-471D-55F8-EC559ED6D38E}"/>
                </a:ext>
              </a:extLst>
            </p:cNvPr>
            <p:cNvSpPr>
              <a:spLocks noChangeShapeType="1"/>
            </p:cNvSpPr>
            <p:nvPr/>
          </p:nvSpPr>
          <p:spPr bwMode="auto">
            <a:xfrm>
              <a:off x="5204779"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2" name="Line 47">
              <a:extLst>
                <a:ext uri="{FF2B5EF4-FFF2-40B4-BE49-F238E27FC236}">
                  <a16:creationId xmlns:a16="http://schemas.microsoft.com/office/drawing/2014/main" id="{B2C30172-972D-49AE-3799-D25397C83CA2}"/>
                </a:ext>
              </a:extLst>
            </p:cNvPr>
            <p:cNvSpPr>
              <a:spLocks noChangeShapeType="1"/>
            </p:cNvSpPr>
            <p:nvPr/>
          </p:nvSpPr>
          <p:spPr bwMode="auto">
            <a:xfrm>
              <a:off x="5238051"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3" name="Line 48">
              <a:extLst>
                <a:ext uri="{FF2B5EF4-FFF2-40B4-BE49-F238E27FC236}">
                  <a16:creationId xmlns:a16="http://schemas.microsoft.com/office/drawing/2014/main" id="{CF49AC5F-3BB4-26FB-4CA4-6373C59722E6}"/>
                </a:ext>
              </a:extLst>
            </p:cNvPr>
            <p:cNvSpPr>
              <a:spLocks noChangeShapeType="1"/>
            </p:cNvSpPr>
            <p:nvPr/>
          </p:nvSpPr>
          <p:spPr bwMode="auto">
            <a:xfrm>
              <a:off x="5290336" y="1651371"/>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4" name="Line 49">
              <a:extLst>
                <a:ext uri="{FF2B5EF4-FFF2-40B4-BE49-F238E27FC236}">
                  <a16:creationId xmlns:a16="http://schemas.microsoft.com/office/drawing/2014/main" id="{F8AF6401-7F9E-011D-E5E4-7D2DF2A15B13}"/>
                </a:ext>
              </a:extLst>
            </p:cNvPr>
            <p:cNvSpPr>
              <a:spLocks noChangeShapeType="1"/>
            </p:cNvSpPr>
            <p:nvPr/>
          </p:nvSpPr>
          <p:spPr bwMode="auto">
            <a:xfrm>
              <a:off x="5335491" y="1651371"/>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5" name="Line 50">
              <a:extLst>
                <a:ext uri="{FF2B5EF4-FFF2-40B4-BE49-F238E27FC236}">
                  <a16:creationId xmlns:a16="http://schemas.microsoft.com/office/drawing/2014/main" id="{2287B3AE-D41B-1EF4-12EF-F5C90ACC352E}"/>
                </a:ext>
              </a:extLst>
            </p:cNvPr>
            <p:cNvSpPr>
              <a:spLocks noChangeShapeType="1"/>
            </p:cNvSpPr>
            <p:nvPr/>
          </p:nvSpPr>
          <p:spPr bwMode="auto">
            <a:xfrm>
              <a:off x="5380646" y="1651371"/>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6" name="Line 51">
              <a:extLst>
                <a:ext uri="{FF2B5EF4-FFF2-40B4-BE49-F238E27FC236}">
                  <a16:creationId xmlns:a16="http://schemas.microsoft.com/office/drawing/2014/main" id="{3F94875B-CD02-5AAB-B6CA-C5BF78F9A669}"/>
                </a:ext>
              </a:extLst>
            </p:cNvPr>
            <p:cNvSpPr>
              <a:spLocks noChangeShapeType="1"/>
            </p:cNvSpPr>
            <p:nvPr/>
          </p:nvSpPr>
          <p:spPr bwMode="auto">
            <a:xfrm>
              <a:off x="5425801" y="1651371"/>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7" name="Line 52">
              <a:extLst>
                <a:ext uri="{FF2B5EF4-FFF2-40B4-BE49-F238E27FC236}">
                  <a16:creationId xmlns:a16="http://schemas.microsoft.com/office/drawing/2014/main" id="{99CA3FB1-5E10-0EF3-36FA-F65DB3920ABF}"/>
                </a:ext>
              </a:extLst>
            </p:cNvPr>
            <p:cNvSpPr>
              <a:spLocks noChangeShapeType="1"/>
            </p:cNvSpPr>
            <p:nvPr/>
          </p:nvSpPr>
          <p:spPr bwMode="auto">
            <a:xfrm>
              <a:off x="5566019" y="167099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8" name="Line 53">
              <a:extLst>
                <a:ext uri="{FF2B5EF4-FFF2-40B4-BE49-F238E27FC236}">
                  <a16:creationId xmlns:a16="http://schemas.microsoft.com/office/drawing/2014/main" id="{A568002B-EDBD-D05F-C8EC-BEDDCF4E1C0A}"/>
                </a:ext>
              </a:extLst>
            </p:cNvPr>
            <p:cNvSpPr>
              <a:spLocks noChangeShapeType="1"/>
            </p:cNvSpPr>
            <p:nvPr/>
          </p:nvSpPr>
          <p:spPr bwMode="auto">
            <a:xfrm>
              <a:off x="5611174" y="169061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899" name="Line 54">
              <a:extLst>
                <a:ext uri="{FF2B5EF4-FFF2-40B4-BE49-F238E27FC236}">
                  <a16:creationId xmlns:a16="http://schemas.microsoft.com/office/drawing/2014/main" id="{425B8FE4-7C99-221F-0C61-2A94F5D0BB3E}"/>
                </a:ext>
              </a:extLst>
            </p:cNvPr>
            <p:cNvSpPr>
              <a:spLocks noChangeShapeType="1"/>
            </p:cNvSpPr>
            <p:nvPr/>
          </p:nvSpPr>
          <p:spPr bwMode="auto">
            <a:xfrm>
              <a:off x="5677718" y="169061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0" name="Line 55">
              <a:extLst>
                <a:ext uri="{FF2B5EF4-FFF2-40B4-BE49-F238E27FC236}">
                  <a16:creationId xmlns:a16="http://schemas.microsoft.com/office/drawing/2014/main" id="{1C33EDD4-10F9-F701-5778-A0BBFE92AA86}"/>
                </a:ext>
              </a:extLst>
            </p:cNvPr>
            <p:cNvSpPr>
              <a:spLocks noChangeShapeType="1"/>
            </p:cNvSpPr>
            <p:nvPr/>
          </p:nvSpPr>
          <p:spPr bwMode="auto">
            <a:xfrm>
              <a:off x="5741885" y="1710237"/>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1" name="Line 56">
              <a:extLst>
                <a:ext uri="{FF2B5EF4-FFF2-40B4-BE49-F238E27FC236}">
                  <a16:creationId xmlns:a16="http://schemas.microsoft.com/office/drawing/2014/main" id="{E4114B5B-76F3-E5A2-0E64-C25F747EF55F}"/>
                </a:ext>
              </a:extLst>
            </p:cNvPr>
            <p:cNvSpPr>
              <a:spLocks noChangeShapeType="1"/>
            </p:cNvSpPr>
            <p:nvPr/>
          </p:nvSpPr>
          <p:spPr bwMode="auto">
            <a:xfrm>
              <a:off x="5784664" y="172985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2" name="Line 57">
              <a:extLst>
                <a:ext uri="{FF2B5EF4-FFF2-40B4-BE49-F238E27FC236}">
                  <a16:creationId xmlns:a16="http://schemas.microsoft.com/office/drawing/2014/main" id="{4F7A4E86-6A88-5220-67C2-B3DBEFCA0E23}"/>
                </a:ext>
              </a:extLst>
            </p:cNvPr>
            <p:cNvSpPr>
              <a:spLocks noChangeShapeType="1"/>
            </p:cNvSpPr>
            <p:nvPr/>
          </p:nvSpPr>
          <p:spPr bwMode="auto">
            <a:xfrm>
              <a:off x="5820312" y="172985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3" name="Line 58">
              <a:extLst>
                <a:ext uri="{FF2B5EF4-FFF2-40B4-BE49-F238E27FC236}">
                  <a16:creationId xmlns:a16="http://schemas.microsoft.com/office/drawing/2014/main" id="{69951AC6-5991-0EA9-BE91-61C726F9DAEF}"/>
                </a:ext>
              </a:extLst>
            </p:cNvPr>
            <p:cNvSpPr>
              <a:spLocks noChangeShapeType="1"/>
            </p:cNvSpPr>
            <p:nvPr/>
          </p:nvSpPr>
          <p:spPr bwMode="auto">
            <a:xfrm>
              <a:off x="5865467" y="172985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4" name="Line 59">
              <a:extLst>
                <a:ext uri="{FF2B5EF4-FFF2-40B4-BE49-F238E27FC236}">
                  <a16:creationId xmlns:a16="http://schemas.microsoft.com/office/drawing/2014/main" id="{DDAC8060-64B2-78D0-9400-AD45A8BF290D}"/>
                </a:ext>
              </a:extLst>
            </p:cNvPr>
            <p:cNvSpPr>
              <a:spLocks noChangeShapeType="1"/>
            </p:cNvSpPr>
            <p:nvPr/>
          </p:nvSpPr>
          <p:spPr bwMode="auto">
            <a:xfrm>
              <a:off x="5903493" y="172985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5" name="Line 60">
              <a:extLst>
                <a:ext uri="{FF2B5EF4-FFF2-40B4-BE49-F238E27FC236}">
                  <a16:creationId xmlns:a16="http://schemas.microsoft.com/office/drawing/2014/main" id="{52087E14-42BB-833A-C3D1-D09D669883C8}"/>
                </a:ext>
              </a:extLst>
            </p:cNvPr>
            <p:cNvSpPr>
              <a:spLocks noChangeShapeType="1"/>
            </p:cNvSpPr>
            <p:nvPr/>
          </p:nvSpPr>
          <p:spPr bwMode="auto">
            <a:xfrm>
              <a:off x="5939141" y="172985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6" name="Line 61">
              <a:extLst>
                <a:ext uri="{FF2B5EF4-FFF2-40B4-BE49-F238E27FC236}">
                  <a16:creationId xmlns:a16="http://schemas.microsoft.com/office/drawing/2014/main" id="{3F90F999-B3EC-4042-A21C-F1210B9452F1}"/>
                </a:ext>
              </a:extLst>
            </p:cNvPr>
            <p:cNvSpPr>
              <a:spLocks noChangeShapeType="1"/>
            </p:cNvSpPr>
            <p:nvPr/>
          </p:nvSpPr>
          <p:spPr bwMode="auto">
            <a:xfrm>
              <a:off x="5993803" y="172985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7" name="Line 62">
              <a:extLst>
                <a:ext uri="{FF2B5EF4-FFF2-40B4-BE49-F238E27FC236}">
                  <a16:creationId xmlns:a16="http://schemas.microsoft.com/office/drawing/2014/main" id="{65989508-4BB3-16DB-5416-AF926E2357CC}"/>
                </a:ext>
              </a:extLst>
            </p:cNvPr>
            <p:cNvSpPr>
              <a:spLocks noChangeShapeType="1"/>
            </p:cNvSpPr>
            <p:nvPr/>
          </p:nvSpPr>
          <p:spPr bwMode="auto">
            <a:xfrm>
              <a:off x="6084112" y="1743874"/>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8" name="Line 63">
              <a:extLst>
                <a:ext uri="{FF2B5EF4-FFF2-40B4-BE49-F238E27FC236}">
                  <a16:creationId xmlns:a16="http://schemas.microsoft.com/office/drawing/2014/main" id="{4465B7B5-E028-61B6-8446-28053548C6A0}"/>
                </a:ext>
              </a:extLst>
            </p:cNvPr>
            <p:cNvSpPr>
              <a:spLocks noChangeShapeType="1"/>
            </p:cNvSpPr>
            <p:nvPr/>
          </p:nvSpPr>
          <p:spPr bwMode="auto">
            <a:xfrm>
              <a:off x="6169669" y="176349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09" name="Line 64">
              <a:extLst>
                <a:ext uri="{FF2B5EF4-FFF2-40B4-BE49-F238E27FC236}">
                  <a16:creationId xmlns:a16="http://schemas.microsoft.com/office/drawing/2014/main" id="{8EE7CE94-3E69-36C7-9E9D-9706228B32F8}"/>
                </a:ext>
              </a:extLst>
            </p:cNvPr>
            <p:cNvSpPr>
              <a:spLocks noChangeShapeType="1"/>
            </p:cNvSpPr>
            <p:nvPr/>
          </p:nvSpPr>
          <p:spPr bwMode="auto">
            <a:xfrm>
              <a:off x="6231460" y="176349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0" name="Line 65">
              <a:extLst>
                <a:ext uri="{FF2B5EF4-FFF2-40B4-BE49-F238E27FC236}">
                  <a16:creationId xmlns:a16="http://schemas.microsoft.com/office/drawing/2014/main" id="{1F49F14B-43D1-B44C-D989-01B63D10DC0E}"/>
                </a:ext>
              </a:extLst>
            </p:cNvPr>
            <p:cNvSpPr>
              <a:spLocks noChangeShapeType="1"/>
            </p:cNvSpPr>
            <p:nvPr/>
          </p:nvSpPr>
          <p:spPr bwMode="auto">
            <a:xfrm>
              <a:off x="6281368" y="176349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1" name="Line 66">
              <a:extLst>
                <a:ext uri="{FF2B5EF4-FFF2-40B4-BE49-F238E27FC236}">
                  <a16:creationId xmlns:a16="http://schemas.microsoft.com/office/drawing/2014/main" id="{C6C4DEFA-ED70-7A69-3A58-D57B9522CAB6}"/>
                </a:ext>
              </a:extLst>
            </p:cNvPr>
            <p:cNvSpPr>
              <a:spLocks noChangeShapeType="1"/>
            </p:cNvSpPr>
            <p:nvPr/>
          </p:nvSpPr>
          <p:spPr bwMode="auto">
            <a:xfrm>
              <a:off x="6321770" y="176349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2" name="Line 67">
              <a:extLst>
                <a:ext uri="{FF2B5EF4-FFF2-40B4-BE49-F238E27FC236}">
                  <a16:creationId xmlns:a16="http://schemas.microsoft.com/office/drawing/2014/main" id="{E4233074-CB2F-0FA7-A21D-EC9DD3198B10}"/>
                </a:ext>
              </a:extLst>
            </p:cNvPr>
            <p:cNvSpPr>
              <a:spLocks noChangeShapeType="1"/>
            </p:cNvSpPr>
            <p:nvPr/>
          </p:nvSpPr>
          <p:spPr bwMode="auto">
            <a:xfrm>
              <a:off x="6362172" y="176349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3" name="Line 68">
              <a:extLst>
                <a:ext uri="{FF2B5EF4-FFF2-40B4-BE49-F238E27FC236}">
                  <a16:creationId xmlns:a16="http://schemas.microsoft.com/office/drawing/2014/main" id="{68065F00-D062-1540-7446-F0E53CF984A9}"/>
                </a:ext>
              </a:extLst>
            </p:cNvPr>
            <p:cNvSpPr>
              <a:spLocks noChangeShapeType="1"/>
            </p:cNvSpPr>
            <p:nvPr/>
          </p:nvSpPr>
          <p:spPr bwMode="auto">
            <a:xfrm>
              <a:off x="6400197" y="176349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4" name="Line 69">
              <a:extLst>
                <a:ext uri="{FF2B5EF4-FFF2-40B4-BE49-F238E27FC236}">
                  <a16:creationId xmlns:a16="http://schemas.microsoft.com/office/drawing/2014/main" id="{CCD9511E-C0B8-22E1-0272-B48B6C993673}"/>
                </a:ext>
              </a:extLst>
            </p:cNvPr>
            <p:cNvSpPr>
              <a:spLocks noChangeShapeType="1"/>
            </p:cNvSpPr>
            <p:nvPr/>
          </p:nvSpPr>
          <p:spPr bwMode="auto">
            <a:xfrm>
              <a:off x="6433469" y="176349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5" name="Line 70">
              <a:extLst>
                <a:ext uri="{FF2B5EF4-FFF2-40B4-BE49-F238E27FC236}">
                  <a16:creationId xmlns:a16="http://schemas.microsoft.com/office/drawing/2014/main" id="{5103DAF7-CD04-2B4C-E284-62B22478B54A}"/>
                </a:ext>
              </a:extLst>
            </p:cNvPr>
            <p:cNvSpPr>
              <a:spLocks noChangeShapeType="1"/>
            </p:cNvSpPr>
            <p:nvPr/>
          </p:nvSpPr>
          <p:spPr bwMode="auto">
            <a:xfrm>
              <a:off x="6469118" y="176349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6" name="Line 71">
              <a:extLst>
                <a:ext uri="{FF2B5EF4-FFF2-40B4-BE49-F238E27FC236}">
                  <a16:creationId xmlns:a16="http://schemas.microsoft.com/office/drawing/2014/main" id="{731309E1-18D2-4EED-059F-34D90E465329}"/>
                </a:ext>
              </a:extLst>
            </p:cNvPr>
            <p:cNvSpPr>
              <a:spLocks noChangeShapeType="1"/>
            </p:cNvSpPr>
            <p:nvPr/>
          </p:nvSpPr>
          <p:spPr bwMode="auto">
            <a:xfrm>
              <a:off x="6564181" y="1763496"/>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7" name="Line 72">
              <a:extLst>
                <a:ext uri="{FF2B5EF4-FFF2-40B4-BE49-F238E27FC236}">
                  <a16:creationId xmlns:a16="http://schemas.microsoft.com/office/drawing/2014/main" id="{1E58D1C7-CC55-F16F-74D7-CF55846D3EE6}"/>
                </a:ext>
              </a:extLst>
            </p:cNvPr>
            <p:cNvSpPr>
              <a:spLocks noChangeShapeType="1"/>
            </p:cNvSpPr>
            <p:nvPr/>
          </p:nvSpPr>
          <p:spPr bwMode="auto">
            <a:xfrm>
              <a:off x="6633102" y="179152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8" name="Line 73">
              <a:extLst>
                <a:ext uri="{FF2B5EF4-FFF2-40B4-BE49-F238E27FC236}">
                  <a16:creationId xmlns:a16="http://schemas.microsoft.com/office/drawing/2014/main" id="{58E9E3AE-CAD9-CEE7-4F20-C723AC51346D}"/>
                </a:ext>
              </a:extLst>
            </p:cNvPr>
            <p:cNvSpPr>
              <a:spLocks noChangeShapeType="1"/>
            </p:cNvSpPr>
            <p:nvPr/>
          </p:nvSpPr>
          <p:spPr bwMode="auto">
            <a:xfrm>
              <a:off x="6666374" y="179152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19" name="Line 74">
              <a:extLst>
                <a:ext uri="{FF2B5EF4-FFF2-40B4-BE49-F238E27FC236}">
                  <a16:creationId xmlns:a16="http://schemas.microsoft.com/office/drawing/2014/main" id="{2D037B85-D4BF-B714-B2BF-CF8634B5B11B}"/>
                </a:ext>
              </a:extLst>
            </p:cNvPr>
            <p:cNvSpPr>
              <a:spLocks noChangeShapeType="1"/>
            </p:cNvSpPr>
            <p:nvPr/>
          </p:nvSpPr>
          <p:spPr bwMode="auto">
            <a:xfrm>
              <a:off x="6694893" y="1811150"/>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0" name="Line 75">
              <a:extLst>
                <a:ext uri="{FF2B5EF4-FFF2-40B4-BE49-F238E27FC236}">
                  <a16:creationId xmlns:a16="http://schemas.microsoft.com/office/drawing/2014/main" id="{FB3DA2E6-A587-B2E2-BD70-7064FB243007}"/>
                </a:ext>
              </a:extLst>
            </p:cNvPr>
            <p:cNvSpPr>
              <a:spLocks noChangeShapeType="1"/>
            </p:cNvSpPr>
            <p:nvPr/>
          </p:nvSpPr>
          <p:spPr bwMode="auto">
            <a:xfrm>
              <a:off x="6728165" y="1811150"/>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1" name="Line 76">
              <a:extLst>
                <a:ext uri="{FF2B5EF4-FFF2-40B4-BE49-F238E27FC236}">
                  <a16:creationId xmlns:a16="http://schemas.microsoft.com/office/drawing/2014/main" id="{46EF48B7-E202-EB2B-0084-7B468A238C67}"/>
                </a:ext>
              </a:extLst>
            </p:cNvPr>
            <p:cNvSpPr>
              <a:spLocks noChangeShapeType="1"/>
            </p:cNvSpPr>
            <p:nvPr/>
          </p:nvSpPr>
          <p:spPr bwMode="auto">
            <a:xfrm>
              <a:off x="6818475" y="1811150"/>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2" name="Line 77">
              <a:extLst>
                <a:ext uri="{FF2B5EF4-FFF2-40B4-BE49-F238E27FC236}">
                  <a16:creationId xmlns:a16="http://schemas.microsoft.com/office/drawing/2014/main" id="{BA5DB45C-0A75-D8C3-2D30-A8B64C9E8A28}"/>
                </a:ext>
              </a:extLst>
            </p:cNvPr>
            <p:cNvSpPr>
              <a:spLocks noChangeShapeType="1"/>
            </p:cNvSpPr>
            <p:nvPr/>
          </p:nvSpPr>
          <p:spPr bwMode="auto">
            <a:xfrm>
              <a:off x="6773320" y="1811150"/>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3" name="Line 78">
              <a:extLst>
                <a:ext uri="{FF2B5EF4-FFF2-40B4-BE49-F238E27FC236}">
                  <a16:creationId xmlns:a16="http://schemas.microsoft.com/office/drawing/2014/main" id="{6E4BACB8-1BCF-18BB-12A8-B29878782755}"/>
                </a:ext>
              </a:extLst>
            </p:cNvPr>
            <p:cNvSpPr>
              <a:spLocks noChangeShapeType="1"/>
            </p:cNvSpPr>
            <p:nvPr/>
          </p:nvSpPr>
          <p:spPr bwMode="auto">
            <a:xfrm>
              <a:off x="6856500" y="1811150"/>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4" name="Line 79">
              <a:extLst>
                <a:ext uri="{FF2B5EF4-FFF2-40B4-BE49-F238E27FC236}">
                  <a16:creationId xmlns:a16="http://schemas.microsoft.com/office/drawing/2014/main" id="{D5EE0FB3-43C5-3F05-6B39-AAA7869F26A7}"/>
                </a:ext>
              </a:extLst>
            </p:cNvPr>
            <p:cNvSpPr>
              <a:spLocks noChangeShapeType="1"/>
            </p:cNvSpPr>
            <p:nvPr/>
          </p:nvSpPr>
          <p:spPr bwMode="auto">
            <a:xfrm>
              <a:off x="6885019" y="183637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5" name="Line 80">
              <a:extLst>
                <a:ext uri="{FF2B5EF4-FFF2-40B4-BE49-F238E27FC236}">
                  <a16:creationId xmlns:a16="http://schemas.microsoft.com/office/drawing/2014/main" id="{74E4ABB5-7A0B-7461-30AF-A81ED8C63E73}"/>
                </a:ext>
              </a:extLst>
            </p:cNvPr>
            <p:cNvSpPr>
              <a:spLocks noChangeShapeType="1"/>
            </p:cNvSpPr>
            <p:nvPr/>
          </p:nvSpPr>
          <p:spPr bwMode="auto">
            <a:xfrm>
              <a:off x="6925421" y="183637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6" name="Line 81">
              <a:extLst>
                <a:ext uri="{FF2B5EF4-FFF2-40B4-BE49-F238E27FC236}">
                  <a16:creationId xmlns:a16="http://schemas.microsoft.com/office/drawing/2014/main" id="{4B267696-5FBE-36B2-253A-617C5347B5DB}"/>
                </a:ext>
              </a:extLst>
            </p:cNvPr>
            <p:cNvSpPr>
              <a:spLocks noChangeShapeType="1"/>
            </p:cNvSpPr>
            <p:nvPr/>
          </p:nvSpPr>
          <p:spPr bwMode="auto">
            <a:xfrm>
              <a:off x="6975329" y="183637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7" name="Line 82">
              <a:extLst>
                <a:ext uri="{FF2B5EF4-FFF2-40B4-BE49-F238E27FC236}">
                  <a16:creationId xmlns:a16="http://schemas.microsoft.com/office/drawing/2014/main" id="{50D1C76B-773B-0304-041A-BFBE4FB5FCA9}"/>
                </a:ext>
              </a:extLst>
            </p:cNvPr>
            <p:cNvSpPr>
              <a:spLocks noChangeShapeType="1"/>
            </p:cNvSpPr>
            <p:nvPr/>
          </p:nvSpPr>
          <p:spPr bwMode="auto">
            <a:xfrm>
              <a:off x="7082275" y="183637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8" name="Line 83">
              <a:extLst>
                <a:ext uri="{FF2B5EF4-FFF2-40B4-BE49-F238E27FC236}">
                  <a16:creationId xmlns:a16="http://schemas.microsoft.com/office/drawing/2014/main" id="{5367EB3E-995D-B0EF-71D7-B8D92190F28C}"/>
                </a:ext>
              </a:extLst>
            </p:cNvPr>
            <p:cNvSpPr>
              <a:spLocks noChangeShapeType="1"/>
            </p:cNvSpPr>
            <p:nvPr/>
          </p:nvSpPr>
          <p:spPr bwMode="auto">
            <a:xfrm>
              <a:off x="7032366" y="1836378"/>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29" name="Line 84">
              <a:extLst>
                <a:ext uri="{FF2B5EF4-FFF2-40B4-BE49-F238E27FC236}">
                  <a16:creationId xmlns:a16="http://schemas.microsoft.com/office/drawing/2014/main" id="{9009ED94-6A19-6B97-B30A-48442ECB0A99}"/>
                </a:ext>
              </a:extLst>
            </p:cNvPr>
            <p:cNvSpPr>
              <a:spLocks noChangeShapeType="1"/>
            </p:cNvSpPr>
            <p:nvPr/>
          </p:nvSpPr>
          <p:spPr bwMode="auto">
            <a:xfrm>
              <a:off x="7146442" y="187842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0" name="Line 85">
              <a:extLst>
                <a:ext uri="{FF2B5EF4-FFF2-40B4-BE49-F238E27FC236}">
                  <a16:creationId xmlns:a16="http://schemas.microsoft.com/office/drawing/2014/main" id="{57C6ED6B-72D1-8D4A-1F54-76EDC28D80FE}"/>
                </a:ext>
              </a:extLst>
            </p:cNvPr>
            <p:cNvSpPr>
              <a:spLocks noChangeShapeType="1"/>
            </p:cNvSpPr>
            <p:nvPr/>
          </p:nvSpPr>
          <p:spPr bwMode="auto">
            <a:xfrm>
              <a:off x="7179714" y="187842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1" name="Line 86">
              <a:extLst>
                <a:ext uri="{FF2B5EF4-FFF2-40B4-BE49-F238E27FC236}">
                  <a16:creationId xmlns:a16="http://schemas.microsoft.com/office/drawing/2014/main" id="{36FDCFB0-48AB-EB51-8232-D228E9E07E48}"/>
                </a:ext>
              </a:extLst>
            </p:cNvPr>
            <p:cNvSpPr>
              <a:spLocks noChangeShapeType="1"/>
            </p:cNvSpPr>
            <p:nvPr/>
          </p:nvSpPr>
          <p:spPr bwMode="auto">
            <a:xfrm>
              <a:off x="7224869" y="187842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2" name="Line 87">
              <a:extLst>
                <a:ext uri="{FF2B5EF4-FFF2-40B4-BE49-F238E27FC236}">
                  <a16:creationId xmlns:a16="http://schemas.microsoft.com/office/drawing/2014/main" id="{FE142A1E-1529-69B7-6887-4B620DCE9339}"/>
                </a:ext>
              </a:extLst>
            </p:cNvPr>
            <p:cNvSpPr>
              <a:spLocks noChangeShapeType="1"/>
            </p:cNvSpPr>
            <p:nvPr/>
          </p:nvSpPr>
          <p:spPr bwMode="auto">
            <a:xfrm>
              <a:off x="7291413" y="187842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3" name="Line 88">
              <a:extLst>
                <a:ext uri="{FF2B5EF4-FFF2-40B4-BE49-F238E27FC236}">
                  <a16:creationId xmlns:a16="http://schemas.microsoft.com/office/drawing/2014/main" id="{819A3C5D-6019-44CB-FDE0-6C2B038F8BAF}"/>
                </a:ext>
              </a:extLst>
            </p:cNvPr>
            <p:cNvSpPr>
              <a:spLocks noChangeShapeType="1"/>
            </p:cNvSpPr>
            <p:nvPr/>
          </p:nvSpPr>
          <p:spPr bwMode="auto">
            <a:xfrm>
              <a:off x="7414995" y="193168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4" name="Line 89">
              <a:extLst>
                <a:ext uri="{FF2B5EF4-FFF2-40B4-BE49-F238E27FC236}">
                  <a16:creationId xmlns:a16="http://schemas.microsoft.com/office/drawing/2014/main" id="{9724441E-CE91-2C20-D7AD-01D96F7303B9}"/>
                </a:ext>
              </a:extLst>
            </p:cNvPr>
            <p:cNvSpPr>
              <a:spLocks noChangeShapeType="1"/>
            </p:cNvSpPr>
            <p:nvPr/>
          </p:nvSpPr>
          <p:spPr bwMode="auto">
            <a:xfrm>
              <a:off x="7479163" y="193168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5" name="Line 90">
              <a:extLst>
                <a:ext uri="{FF2B5EF4-FFF2-40B4-BE49-F238E27FC236}">
                  <a16:creationId xmlns:a16="http://schemas.microsoft.com/office/drawing/2014/main" id="{A710789B-BBD4-D2FE-568A-E4D93446C660}"/>
                </a:ext>
              </a:extLst>
            </p:cNvPr>
            <p:cNvSpPr>
              <a:spLocks noChangeShapeType="1"/>
            </p:cNvSpPr>
            <p:nvPr/>
          </p:nvSpPr>
          <p:spPr bwMode="auto">
            <a:xfrm>
              <a:off x="7533824" y="193168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6" name="Line 91">
              <a:extLst>
                <a:ext uri="{FF2B5EF4-FFF2-40B4-BE49-F238E27FC236}">
                  <a16:creationId xmlns:a16="http://schemas.microsoft.com/office/drawing/2014/main" id="{E6167427-04D0-B266-3FF3-8DA1275D32B9}"/>
                </a:ext>
              </a:extLst>
            </p:cNvPr>
            <p:cNvSpPr>
              <a:spLocks noChangeShapeType="1"/>
            </p:cNvSpPr>
            <p:nvPr/>
          </p:nvSpPr>
          <p:spPr bwMode="auto">
            <a:xfrm>
              <a:off x="7624134" y="193168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7" name="Line 92">
              <a:extLst>
                <a:ext uri="{FF2B5EF4-FFF2-40B4-BE49-F238E27FC236}">
                  <a16:creationId xmlns:a16="http://schemas.microsoft.com/office/drawing/2014/main" id="{5AA3F263-37C4-F39C-E815-01DCBF7EA07E}"/>
                </a:ext>
              </a:extLst>
            </p:cNvPr>
            <p:cNvSpPr>
              <a:spLocks noChangeShapeType="1"/>
            </p:cNvSpPr>
            <p:nvPr/>
          </p:nvSpPr>
          <p:spPr bwMode="auto">
            <a:xfrm>
              <a:off x="7709691" y="193168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8" name="Line 93">
              <a:extLst>
                <a:ext uri="{FF2B5EF4-FFF2-40B4-BE49-F238E27FC236}">
                  <a16:creationId xmlns:a16="http://schemas.microsoft.com/office/drawing/2014/main" id="{5D113266-EC30-D369-7F4C-3156D166E315}"/>
                </a:ext>
              </a:extLst>
            </p:cNvPr>
            <p:cNvSpPr>
              <a:spLocks noChangeShapeType="1"/>
            </p:cNvSpPr>
            <p:nvPr/>
          </p:nvSpPr>
          <p:spPr bwMode="auto">
            <a:xfrm>
              <a:off x="7776235" y="19709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39" name="Line 94">
              <a:extLst>
                <a:ext uri="{FF2B5EF4-FFF2-40B4-BE49-F238E27FC236}">
                  <a16:creationId xmlns:a16="http://schemas.microsoft.com/office/drawing/2014/main" id="{1EEBC8C8-ED62-CC5D-85D4-29C1256352BA}"/>
                </a:ext>
              </a:extLst>
            </p:cNvPr>
            <p:cNvSpPr>
              <a:spLocks noChangeShapeType="1"/>
            </p:cNvSpPr>
            <p:nvPr/>
          </p:nvSpPr>
          <p:spPr bwMode="auto">
            <a:xfrm>
              <a:off x="7845156" y="19709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0" name="Line 95">
              <a:extLst>
                <a:ext uri="{FF2B5EF4-FFF2-40B4-BE49-F238E27FC236}">
                  <a16:creationId xmlns:a16="http://schemas.microsoft.com/office/drawing/2014/main" id="{B79A360C-76BC-31B7-0260-0B196AC144F1}"/>
                </a:ext>
              </a:extLst>
            </p:cNvPr>
            <p:cNvSpPr>
              <a:spLocks noChangeShapeType="1"/>
            </p:cNvSpPr>
            <p:nvPr/>
          </p:nvSpPr>
          <p:spPr bwMode="auto">
            <a:xfrm>
              <a:off x="7918829" y="19709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1" name="Line 96">
              <a:extLst>
                <a:ext uri="{FF2B5EF4-FFF2-40B4-BE49-F238E27FC236}">
                  <a16:creationId xmlns:a16="http://schemas.microsoft.com/office/drawing/2014/main" id="{5BF163E5-4020-5CF8-18F7-1DB6F5D2282E}"/>
                </a:ext>
              </a:extLst>
            </p:cNvPr>
            <p:cNvSpPr>
              <a:spLocks noChangeShapeType="1"/>
            </p:cNvSpPr>
            <p:nvPr/>
          </p:nvSpPr>
          <p:spPr bwMode="auto">
            <a:xfrm>
              <a:off x="8047165" y="19709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2" name="Line 97">
              <a:extLst>
                <a:ext uri="{FF2B5EF4-FFF2-40B4-BE49-F238E27FC236}">
                  <a16:creationId xmlns:a16="http://schemas.microsoft.com/office/drawing/2014/main" id="{F2628602-D1D6-99BB-6701-DB86DB4AED5C}"/>
                </a:ext>
              </a:extLst>
            </p:cNvPr>
            <p:cNvSpPr>
              <a:spLocks noChangeShapeType="1"/>
            </p:cNvSpPr>
            <p:nvPr/>
          </p:nvSpPr>
          <p:spPr bwMode="auto">
            <a:xfrm>
              <a:off x="8002010" y="19709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3" name="Line 98">
              <a:extLst>
                <a:ext uri="{FF2B5EF4-FFF2-40B4-BE49-F238E27FC236}">
                  <a16:creationId xmlns:a16="http://schemas.microsoft.com/office/drawing/2014/main" id="{6D789994-E1DB-0A67-04F8-4EBB54232AD9}"/>
                </a:ext>
              </a:extLst>
            </p:cNvPr>
            <p:cNvSpPr>
              <a:spLocks noChangeShapeType="1"/>
            </p:cNvSpPr>
            <p:nvPr/>
          </p:nvSpPr>
          <p:spPr bwMode="auto">
            <a:xfrm>
              <a:off x="8087566" y="1998960"/>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4" name="Line 99">
              <a:extLst>
                <a:ext uri="{FF2B5EF4-FFF2-40B4-BE49-F238E27FC236}">
                  <a16:creationId xmlns:a16="http://schemas.microsoft.com/office/drawing/2014/main" id="{3E31EBCE-0779-9106-E66F-26A7355A1D91}"/>
                </a:ext>
              </a:extLst>
            </p:cNvPr>
            <p:cNvSpPr>
              <a:spLocks noChangeShapeType="1"/>
            </p:cNvSpPr>
            <p:nvPr/>
          </p:nvSpPr>
          <p:spPr bwMode="auto">
            <a:xfrm>
              <a:off x="8154111"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5" name="Line 100">
              <a:extLst>
                <a:ext uri="{FF2B5EF4-FFF2-40B4-BE49-F238E27FC236}">
                  <a16:creationId xmlns:a16="http://schemas.microsoft.com/office/drawing/2014/main" id="{6F0F5ACE-C673-985B-1E76-724DBF435853}"/>
                </a:ext>
              </a:extLst>
            </p:cNvPr>
            <p:cNvSpPr>
              <a:spLocks noChangeShapeType="1"/>
            </p:cNvSpPr>
            <p:nvPr/>
          </p:nvSpPr>
          <p:spPr bwMode="auto">
            <a:xfrm>
              <a:off x="8227784"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6" name="Line 101">
              <a:extLst>
                <a:ext uri="{FF2B5EF4-FFF2-40B4-BE49-F238E27FC236}">
                  <a16:creationId xmlns:a16="http://schemas.microsoft.com/office/drawing/2014/main" id="{C77FC68C-5BFF-8E3F-A93C-28BB5CAE4D6E}"/>
                </a:ext>
              </a:extLst>
            </p:cNvPr>
            <p:cNvSpPr>
              <a:spLocks noChangeShapeType="1"/>
            </p:cNvSpPr>
            <p:nvPr/>
          </p:nvSpPr>
          <p:spPr bwMode="auto">
            <a:xfrm>
              <a:off x="8308588"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7" name="Line 102">
              <a:extLst>
                <a:ext uri="{FF2B5EF4-FFF2-40B4-BE49-F238E27FC236}">
                  <a16:creationId xmlns:a16="http://schemas.microsoft.com/office/drawing/2014/main" id="{2B1BEC99-0BCF-C1E8-0EFA-A4C34981892E}"/>
                </a:ext>
              </a:extLst>
            </p:cNvPr>
            <p:cNvSpPr>
              <a:spLocks noChangeShapeType="1"/>
            </p:cNvSpPr>
            <p:nvPr/>
          </p:nvSpPr>
          <p:spPr bwMode="auto">
            <a:xfrm>
              <a:off x="8387015"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8" name="Line 103">
              <a:extLst>
                <a:ext uri="{FF2B5EF4-FFF2-40B4-BE49-F238E27FC236}">
                  <a16:creationId xmlns:a16="http://schemas.microsoft.com/office/drawing/2014/main" id="{8F31F14D-67CA-8D4F-29C5-F5BEBAAAA274}"/>
                </a:ext>
              </a:extLst>
            </p:cNvPr>
            <p:cNvSpPr>
              <a:spLocks noChangeShapeType="1"/>
            </p:cNvSpPr>
            <p:nvPr/>
          </p:nvSpPr>
          <p:spPr bwMode="auto">
            <a:xfrm>
              <a:off x="8460689"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49" name="Line 104">
              <a:extLst>
                <a:ext uri="{FF2B5EF4-FFF2-40B4-BE49-F238E27FC236}">
                  <a16:creationId xmlns:a16="http://schemas.microsoft.com/office/drawing/2014/main" id="{E1770059-366D-5EAE-0885-8974F3DA676D}"/>
                </a:ext>
              </a:extLst>
            </p:cNvPr>
            <p:cNvSpPr>
              <a:spLocks noChangeShapeType="1"/>
            </p:cNvSpPr>
            <p:nvPr/>
          </p:nvSpPr>
          <p:spPr bwMode="auto">
            <a:xfrm>
              <a:off x="8531986"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0" name="Line 105">
              <a:extLst>
                <a:ext uri="{FF2B5EF4-FFF2-40B4-BE49-F238E27FC236}">
                  <a16:creationId xmlns:a16="http://schemas.microsoft.com/office/drawing/2014/main" id="{694026AF-8ECA-C4FC-6791-2E1DC54D391F}"/>
                </a:ext>
              </a:extLst>
            </p:cNvPr>
            <p:cNvSpPr>
              <a:spLocks noChangeShapeType="1"/>
            </p:cNvSpPr>
            <p:nvPr/>
          </p:nvSpPr>
          <p:spPr bwMode="auto">
            <a:xfrm>
              <a:off x="8605660"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1" name="Line 106">
              <a:extLst>
                <a:ext uri="{FF2B5EF4-FFF2-40B4-BE49-F238E27FC236}">
                  <a16:creationId xmlns:a16="http://schemas.microsoft.com/office/drawing/2014/main" id="{EC7445C7-7907-1242-DE75-67F3F23063F7}"/>
                </a:ext>
              </a:extLst>
            </p:cNvPr>
            <p:cNvSpPr>
              <a:spLocks noChangeShapeType="1"/>
            </p:cNvSpPr>
            <p:nvPr/>
          </p:nvSpPr>
          <p:spPr bwMode="auto">
            <a:xfrm>
              <a:off x="8695970"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2" name="Line 107">
              <a:extLst>
                <a:ext uri="{FF2B5EF4-FFF2-40B4-BE49-F238E27FC236}">
                  <a16:creationId xmlns:a16="http://schemas.microsoft.com/office/drawing/2014/main" id="{01E102FF-4B01-E12E-FF83-FEB423811A39}"/>
                </a:ext>
              </a:extLst>
            </p:cNvPr>
            <p:cNvSpPr>
              <a:spLocks noChangeShapeType="1"/>
            </p:cNvSpPr>
            <p:nvPr/>
          </p:nvSpPr>
          <p:spPr bwMode="auto">
            <a:xfrm>
              <a:off x="8798163"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3" name="Line 108">
              <a:extLst>
                <a:ext uri="{FF2B5EF4-FFF2-40B4-BE49-F238E27FC236}">
                  <a16:creationId xmlns:a16="http://schemas.microsoft.com/office/drawing/2014/main" id="{C4E9B01D-D3A2-B743-2741-137DCDC61B80}"/>
                </a:ext>
              </a:extLst>
            </p:cNvPr>
            <p:cNvSpPr>
              <a:spLocks noChangeShapeType="1"/>
            </p:cNvSpPr>
            <p:nvPr/>
          </p:nvSpPr>
          <p:spPr bwMode="auto">
            <a:xfrm>
              <a:off x="8831435"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4" name="Line 109">
              <a:extLst>
                <a:ext uri="{FF2B5EF4-FFF2-40B4-BE49-F238E27FC236}">
                  <a16:creationId xmlns:a16="http://schemas.microsoft.com/office/drawing/2014/main" id="{A0EF0448-ED7D-ED99-13B6-9827FF95F0E3}"/>
                </a:ext>
              </a:extLst>
            </p:cNvPr>
            <p:cNvSpPr>
              <a:spLocks noChangeShapeType="1"/>
            </p:cNvSpPr>
            <p:nvPr/>
          </p:nvSpPr>
          <p:spPr bwMode="auto">
            <a:xfrm>
              <a:off x="8928874" y="209987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5" name="Line 110">
              <a:extLst>
                <a:ext uri="{FF2B5EF4-FFF2-40B4-BE49-F238E27FC236}">
                  <a16:creationId xmlns:a16="http://schemas.microsoft.com/office/drawing/2014/main" id="{E4350220-F1CA-9CBC-1454-A9E42334C4D3}"/>
                </a:ext>
              </a:extLst>
            </p:cNvPr>
            <p:cNvSpPr>
              <a:spLocks noChangeShapeType="1"/>
            </p:cNvSpPr>
            <p:nvPr/>
          </p:nvSpPr>
          <p:spPr bwMode="auto">
            <a:xfrm>
              <a:off x="9002548" y="209987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6" name="Line 111">
              <a:extLst>
                <a:ext uri="{FF2B5EF4-FFF2-40B4-BE49-F238E27FC236}">
                  <a16:creationId xmlns:a16="http://schemas.microsoft.com/office/drawing/2014/main" id="{B531DC5B-1781-2C32-CC34-C317035CFA80}"/>
                </a:ext>
              </a:extLst>
            </p:cNvPr>
            <p:cNvSpPr>
              <a:spLocks noChangeShapeType="1"/>
            </p:cNvSpPr>
            <p:nvPr/>
          </p:nvSpPr>
          <p:spPr bwMode="auto">
            <a:xfrm>
              <a:off x="9109494" y="209987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7" name="Line 112">
              <a:extLst>
                <a:ext uri="{FF2B5EF4-FFF2-40B4-BE49-F238E27FC236}">
                  <a16:creationId xmlns:a16="http://schemas.microsoft.com/office/drawing/2014/main" id="{19E04118-D2AC-2E1B-8A1B-32FEBAF44A7A}"/>
                </a:ext>
              </a:extLst>
            </p:cNvPr>
            <p:cNvSpPr>
              <a:spLocks noChangeShapeType="1"/>
            </p:cNvSpPr>
            <p:nvPr/>
          </p:nvSpPr>
          <p:spPr bwMode="auto">
            <a:xfrm>
              <a:off x="9130883" y="209987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8" name="Line 113">
              <a:extLst>
                <a:ext uri="{FF2B5EF4-FFF2-40B4-BE49-F238E27FC236}">
                  <a16:creationId xmlns:a16="http://schemas.microsoft.com/office/drawing/2014/main" id="{C6D0E2DD-3397-3AEA-AE3A-F794B1F4A826}"/>
                </a:ext>
              </a:extLst>
            </p:cNvPr>
            <p:cNvSpPr>
              <a:spLocks noChangeShapeType="1"/>
            </p:cNvSpPr>
            <p:nvPr/>
          </p:nvSpPr>
          <p:spPr bwMode="auto">
            <a:xfrm>
              <a:off x="9216440" y="209987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59" name="Line 114">
              <a:extLst>
                <a:ext uri="{FF2B5EF4-FFF2-40B4-BE49-F238E27FC236}">
                  <a16:creationId xmlns:a16="http://schemas.microsoft.com/office/drawing/2014/main" id="{1C30031A-23A8-FA27-3B29-54F5E00DC134}"/>
                </a:ext>
              </a:extLst>
            </p:cNvPr>
            <p:cNvSpPr>
              <a:spLocks noChangeShapeType="1"/>
            </p:cNvSpPr>
            <p:nvPr/>
          </p:nvSpPr>
          <p:spPr bwMode="auto">
            <a:xfrm>
              <a:off x="9311503" y="209987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0" name="Line 115">
              <a:extLst>
                <a:ext uri="{FF2B5EF4-FFF2-40B4-BE49-F238E27FC236}">
                  <a16:creationId xmlns:a16="http://schemas.microsoft.com/office/drawing/2014/main" id="{D9FB2B55-8553-84D2-C4E6-5612AEAB7898}"/>
                </a:ext>
              </a:extLst>
            </p:cNvPr>
            <p:cNvSpPr>
              <a:spLocks noChangeShapeType="1"/>
            </p:cNvSpPr>
            <p:nvPr/>
          </p:nvSpPr>
          <p:spPr bwMode="auto">
            <a:xfrm>
              <a:off x="9406566" y="209987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1" name="Line 116">
              <a:extLst>
                <a:ext uri="{FF2B5EF4-FFF2-40B4-BE49-F238E27FC236}">
                  <a16:creationId xmlns:a16="http://schemas.microsoft.com/office/drawing/2014/main" id="{A2C8CF42-0F38-3EB6-C27B-279E9557E45D}"/>
                </a:ext>
              </a:extLst>
            </p:cNvPr>
            <p:cNvSpPr>
              <a:spLocks noChangeShapeType="1"/>
            </p:cNvSpPr>
            <p:nvPr/>
          </p:nvSpPr>
          <p:spPr bwMode="auto">
            <a:xfrm>
              <a:off x="9435085" y="221760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2" name="Line 117">
              <a:extLst>
                <a:ext uri="{FF2B5EF4-FFF2-40B4-BE49-F238E27FC236}">
                  <a16:creationId xmlns:a16="http://schemas.microsoft.com/office/drawing/2014/main" id="{D53E8723-965F-96B1-4C81-62EE0ABA6353}"/>
                </a:ext>
              </a:extLst>
            </p:cNvPr>
            <p:cNvSpPr>
              <a:spLocks noChangeShapeType="1"/>
            </p:cNvSpPr>
            <p:nvPr/>
          </p:nvSpPr>
          <p:spPr bwMode="auto">
            <a:xfrm>
              <a:off x="9470734" y="221760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3" name="Line 118">
              <a:extLst>
                <a:ext uri="{FF2B5EF4-FFF2-40B4-BE49-F238E27FC236}">
                  <a16:creationId xmlns:a16="http://schemas.microsoft.com/office/drawing/2014/main" id="{17907D45-8317-8AE9-A61B-1B310E45F6B0}"/>
                </a:ext>
              </a:extLst>
            </p:cNvPr>
            <p:cNvSpPr>
              <a:spLocks noChangeShapeType="1"/>
            </p:cNvSpPr>
            <p:nvPr/>
          </p:nvSpPr>
          <p:spPr bwMode="auto">
            <a:xfrm>
              <a:off x="9553914" y="221760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4" name="Line 119">
              <a:extLst>
                <a:ext uri="{FF2B5EF4-FFF2-40B4-BE49-F238E27FC236}">
                  <a16:creationId xmlns:a16="http://schemas.microsoft.com/office/drawing/2014/main" id="{E0C17807-B91D-8E9A-2AAB-00D01C872682}"/>
                </a:ext>
              </a:extLst>
            </p:cNvPr>
            <p:cNvSpPr>
              <a:spLocks noChangeShapeType="1"/>
            </p:cNvSpPr>
            <p:nvPr/>
          </p:nvSpPr>
          <p:spPr bwMode="auto">
            <a:xfrm>
              <a:off x="9582433" y="221760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5" name="Line 120">
              <a:extLst>
                <a:ext uri="{FF2B5EF4-FFF2-40B4-BE49-F238E27FC236}">
                  <a16:creationId xmlns:a16="http://schemas.microsoft.com/office/drawing/2014/main" id="{2681B5BD-4DA6-318A-D7C4-ECE2A003250E}"/>
                </a:ext>
              </a:extLst>
            </p:cNvPr>
            <p:cNvSpPr>
              <a:spLocks noChangeShapeType="1"/>
            </p:cNvSpPr>
            <p:nvPr/>
          </p:nvSpPr>
          <p:spPr bwMode="auto">
            <a:xfrm>
              <a:off x="9615705" y="221760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6" name="Line 121">
              <a:extLst>
                <a:ext uri="{FF2B5EF4-FFF2-40B4-BE49-F238E27FC236}">
                  <a16:creationId xmlns:a16="http://schemas.microsoft.com/office/drawing/2014/main" id="{165F5BE5-0B99-DB24-70EF-81885B877BFA}"/>
                </a:ext>
              </a:extLst>
            </p:cNvPr>
            <p:cNvSpPr>
              <a:spLocks noChangeShapeType="1"/>
            </p:cNvSpPr>
            <p:nvPr/>
          </p:nvSpPr>
          <p:spPr bwMode="auto">
            <a:xfrm>
              <a:off x="9706015" y="221760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7" name="Line 122">
              <a:extLst>
                <a:ext uri="{FF2B5EF4-FFF2-40B4-BE49-F238E27FC236}">
                  <a16:creationId xmlns:a16="http://schemas.microsoft.com/office/drawing/2014/main" id="{BCCC15BD-9DAB-4AAE-A68E-51675D48BFC6}"/>
                </a:ext>
              </a:extLst>
            </p:cNvPr>
            <p:cNvSpPr>
              <a:spLocks noChangeShapeType="1"/>
            </p:cNvSpPr>
            <p:nvPr/>
          </p:nvSpPr>
          <p:spPr bwMode="auto">
            <a:xfrm>
              <a:off x="9758301"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8" name="Line 123">
              <a:extLst>
                <a:ext uri="{FF2B5EF4-FFF2-40B4-BE49-F238E27FC236}">
                  <a16:creationId xmlns:a16="http://schemas.microsoft.com/office/drawing/2014/main" id="{2374ECA2-9A04-E5C6-90D1-D871DE56BC44}"/>
                </a:ext>
              </a:extLst>
            </p:cNvPr>
            <p:cNvSpPr>
              <a:spLocks noChangeShapeType="1"/>
            </p:cNvSpPr>
            <p:nvPr/>
          </p:nvSpPr>
          <p:spPr bwMode="auto">
            <a:xfrm>
              <a:off x="9824843"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69" name="Line 124">
              <a:extLst>
                <a:ext uri="{FF2B5EF4-FFF2-40B4-BE49-F238E27FC236}">
                  <a16:creationId xmlns:a16="http://schemas.microsoft.com/office/drawing/2014/main" id="{D19C420D-5910-EB56-F139-2B26F2156C26}"/>
                </a:ext>
              </a:extLst>
            </p:cNvPr>
            <p:cNvSpPr>
              <a:spLocks noChangeShapeType="1"/>
            </p:cNvSpPr>
            <p:nvPr/>
          </p:nvSpPr>
          <p:spPr bwMode="auto">
            <a:xfrm>
              <a:off x="9927037"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0" name="Line 125">
              <a:extLst>
                <a:ext uri="{FF2B5EF4-FFF2-40B4-BE49-F238E27FC236}">
                  <a16:creationId xmlns:a16="http://schemas.microsoft.com/office/drawing/2014/main" id="{DAD2FFE1-A61B-9F1F-B7B0-928000CEA21A}"/>
                </a:ext>
              </a:extLst>
            </p:cNvPr>
            <p:cNvSpPr>
              <a:spLocks noChangeShapeType="1"/>
            </p:cNvSpPr>
            <p:nvPr/>
          </p:nvSpPr>
          <p:spPr bwMode="auto">
            <a:xfrm>
              <a:off x="9993582"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1" name="Line 126">
              <a:extLst>
                <a:ext uri="{FF2B5EF4-FFF2-40B4-BE49-F238E27FC236}">
                  <a16:creationId xmlns:a16="http://schemas.microsoft.com/office/drawing/2014/main" id="{EA65577F-F2BA-6E04-58DA-69DEAAD3D6D6}"/>
                </a:ext>
              </a:extLst>
            </p:cNvPr>
            <p:cNvSpPr>
              <a:spLocks noChangeShapeType="1"/>
            </p:cNvSpPr>
            <p:nvPr/>
          </p:nvSpPr>
          <p:spPr bwMode="auto">
            <a:xfrm>
              <a:off x="10157563"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2" name="Line 127">
              <a:extLst>
                <a:ext uri="{FF2B5EF4-FFF2-40B4-BE49-F238E27FC236}">
                  <a16:creationId xmlns:a16="http://schemas.microsoft.com/office/drawing/2014/main" id="{BC16A214-E9FA-AAD8-8BFB-FF462CF47C84}"/>
                </a:ext>
              </a:extLst>
            </p:cNvPr>
            <p:cNvSpPr>
              <a:spLocks noChangeShapeType="1"/>
            </p:cNvSpPr>
            <p:nvPr/>
          </p:nvSpPr>
          <p:spPr bwMode="auto">
            <a:xfrm>
              <a:off x="10226485"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3" name="Line 128">
              <a:extLst>
                <a:ext uri="{FF2B5EF4-FFF2-40B4-BE49-F238E27FC236}">
                  <a16:creationId xmlns:a16="http://schemas.microsoft.com/office/drawing/2014/main" id="{C172C6C4-2B2C-B568-789D-A73A33E30FF4}"/>
                </a:ext>
              </a:extLst>
            </p:cNvPr>
            <p:cNvSpPr>
              <a:spLocks noChangeShapeType="1"/>
            </p:cNvSpPr>
            <p:nvPr/>
          </p:nvSpPr>
          <p:spPr bwMode="auto">
            <a:xfrm>
              <a:off x="10478402"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4" name="Line 129">
              <a:extLst>
                <a:ext uri="{FF2B5EF4-FFF2-40B4-BE49-F238E27FC236}">
                  <a16:creationId xmlns:a16="http://schemas.microsoft.com/office/drawing/2014/main" id="{785E827D-DC3B-3512-A558-517B75F08E7F}"/>
                </a:ext>
              </a:extLst>
            </p:cNvPr>
            <p:cNvSpPr>
              <a:spLocks noChangeShapeType="1"/>
            </p:cNvSpPr>
            <p:nvPr/>
          </p:nvSpPr>
          <p:spPr bwMode="auto">
            <a:xfrm>
              <a:off x="10925199"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5" name="Line 130">
              <a:extLst>
                <a:ext uri="{FF2B5EF4-FFF2-40B4-BE49-F238E27FC236}">
                  <a16:creationId xmlns:a16="http://schemas.microsoft.com/office/drawing/2014/main" id="{4A073EF9-079E-EFB0-A7E4-69B42014A374}"/>
                </a:ext>
              </a:extLst>
            </p:cNvPr>
            <p:cNvSpPr>
              <a:spLocks noChangeShapeType="1"/>
            </p:cNvSpPr>
            <p:nvPr/>
          </p:nvSpPr>
          <p:spPr bwMode="auto">
            <a:xfrm>
              <a:off x="11241283"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6" name="Line 131">
              <a:extLst>
                <a:ext uri="{FF2B5EF4-FFF2-40B4-BE49-F238E27FC236}">
                  <a16:creationId xmlns:a16="http://schemas.microsoft.com/office/drawing/2014/main" id="{F28AE965-4D75-0208-0B65-F1ED32BABEF1}"/>
                </a:ext>
              </a:extLst>
            </p:cNvPr>
            <p:cNvSpPr>
              <a:spLocks noChangeShapeType="1"/>
            </p:cNvSpPr>
            <p:nvPr/>
          </p:nvSpPr>
          <p:spPr bwMode="auto">
            <a:xfrm>
              <a:off x="8572388"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7" name="Line 132">
              <a:extLst>
                <a:ext uri="{FF2B5EF4-FFF2-40B4-BE49-F238E27FC236}">
                  <a16:creationId xmlns:a16="http://schemas.microsoft.com/office/drawing/2014/main" id="{D241D278-F188-420C-3355-B2552CB7C5E3}"/>
                </a:ext>
              </a:extLst>
            </p:cNvPr>
            <p:cNvSpPr>
              <a:spLocks noChangeShapeType="1"/>
            </p:cNvSpPr>
            <p:nvPr/>
          </p:nvSpPr>
          <p:spPr bwMode="auto">
            <a:xfrm>
              <a:off x="8154111"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8" name="Line 133">
              <a:extLst>
                <a:ext uri="{FF2B5EF4-FFF2-40B4-BE49-F238E27FC236}">
                  <a16:creationId xmlns:a16="http://schemas.microsoft.com/office/drawing/2014/main" id="{5A21E161-111E-391E-EE08-A8CD35A47BF2}"/>
                </a:ext>
              </a:extLst>
            </p:cNvPr>
            <p:cNvSpPr>
              <a:spLocks noChangeShapeType="1"/>
            </p:cNvSpPr>
            <p:nvPr/>
          </p:nvSpPr>
          <p:spPr bwMode="auto">
            <a:xfrm>
              <a:off x="8363249"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79" name="Line 134">
              <a:extLst>
                <a:ext uri="{FF2B5EF4-FFF2-40B4-BE49-F238E27FC236}">
                  <a16:creationId xmlns:a16="http://schemas.microsoft.com/office/drawing/2014/main" id="{30C9DDF2-7E77-D896-D241-81F42A4360A6}"/>
                </a:ext>
              </a:extLst>
            </p:cNvPr>
            <p:cNvSpPr>
              <a:spLocks noChangeShapeType="1"/>
            </p:cNvSpPr>
            <p:nvPr/>
          </p:nvSpPr>
          <p:spPr bwMode="auto">
            <a:xfrm>
              <a:off x="8498714"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0" name="Line 135">
              <a:extLst>
                <a:ext uri="{FF2B5EF4-FFF2-40B4-BE49-F238E27FC236}">
                  <a16:creationId xmlns:a16="http://schemas.microsoft.com/office/drawing/2014/main" id="{AD4FC81A-5864-CB2E-A4CC-D8971D0F0C79}"/>
                </a:ext>
              </a:extLst>
            </p:cNvPr>
            <p:cNvSpPr>
              <a:spLocks noChangeShapeType="1"/>
            </p:cNvSpPr>
            <p:nvPr/>
          </p:nvSpPr>
          <p:spPr bwMode="auto">
            <a:xfrm>
              <a:off x="10190837" y="2421553"/>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1" name="Line 136">
              <a:extLst>
                <a:ext uri="{FF2B5EF4-FFF2-40B4-BE49-F238E27FC236}">
                  <a16:creationId xmlns:a16="http://schemas.microsoft.com/office/drawing/2014/main" id="{2F62349F-B588-C10B-C3DE-CDFD972513F2}"/>
                </a:ext>
              </a:extLst>
            </p:cNvPr>
            <p:cNvSpPr>
              <a:spLocks noChangeShapeType="1"/>
            </p:cNvSpPr>
            <p:nvPr/>
          </p:nvSpPr>
          <p:spPr bwMode="auto">
            <a:xfrm>
              <a:off x="5841702" y="172985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2" name="Line 137">
              <a:extLst>
                <a:ext uri="{FF2B5EF4-FFF2-40B4-BE49-F238E27FC236}">
                  <a16:creationId xmlns:a16="http://schemas.microsoft.com/office/drawing/2014/main" id="{814CCAB5-BC68-DC80-2FF1-45F0C0B53696}"/>
                </a:ext>
              </a:extLst>
            </p:cNvPr>
            <p:cNvSpPr>
              <a:spLocks noChangeShapeType="1"/>
            </p:cNvSpPr>
            <p:nvPr/>
          </p:nvSpPr>
          <p:spPr bwMode="auto">
            <a:xfrm>
              <a:off x="5587408" y="167659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3" name="Line 138">
              <a:extLst>
                <a:ext uri="{FF2B5EF4-FFF2-40B4-BE49-F238E27FC236}">
                  <a16:creationId xmlns:a16="http://schemas.microsoft.com/office/drawing/2014/main" id="{2F84D12B-5339-A583-CA6C-CAD158679FDF}"/>
                </a:ext>
              </a:extLst>
            </p:cNvPr>
            <p:cNvSpPr>
              <a:spLocks noChangeShapeType="1"/>
            </p:cNvSpPr>
            <p:nvPr/>
          </p:nvSpPr>
          <p:spPr bwMode="auto">
            <a:xfrm>
              <a:off x="5183390"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4" name="Line 139">
              <a:extLst>
                <a:ext uri="{FF2B5EF4-FFF2-40B4-BE49-F238E27FC236}">
                  <a16:creationId xmlns:a16="http://schemas.microsoft.com/office/drawing/2014/main" id="{D79CB13D-A116-C610-1237-2BCB70312C7D}"/>
                </a:ext>
              </a:extLst>
            </p:cNvPr>
            <p:cNvSpPr>
              <a:spLocks noChangeShapeType="1"/>
            </p:cNvSpPr>
            <p:nvPr/>
          </p:nvSpPr>
          <p:spPr bwMode="auto">
            <a:xfrm>
              <a:off x="4769866" y="162333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5" name="Line 140">
              <a:extLst>
                <a:ext uri="{FF2B5EF4-FFF2-40B4-BE49-F238E27FC236}">
                  <a16:creationId xmlns:a16="http://schemas.microsoft.com/office/drawing/2014/main" id="{BAB81F1F-4915-EBCD-B32C-7716292FEE1F}"/>
                </a:ext>
              </a:extLst>
            </p:cNvPr>
            <p:cNvSpPr>
              <a:spLocks noChangeShapeType="1"/>
            </p:cNvSpPr>
            <p:nvPr/>
          </p:nvSpPr>
          <p:spPr bwMode="auto">
            <a:xfrm>
              <a:off x="8646062"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6" name="Line 141">
              <a:extLst>
                <a:ext uri="{FF2B5EF4-FFF2-40B4-BE49-F238E27FC236}">
                  <a16:creationId xmlns:a16="http://schemas.microsoft.com/office/drawing/2014/main" id="{019BC6FC-5F6E-5627-462A-EB3AA4B34185}"/>
                </a:ext>
              </a:extLst>
            </p:cNvPr>
            <p:cNvSpPr>
              <a:spLocks noChangeShapeType="1"/>
            </p:cNvSpPr>
            <p:nvPr/>
          </p:nvSpPr>
          <p:spPr bwMode="auto">
            <a:xfrm>
              <a:off x="8667451"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7" name="Line 142">
              <a:extLst>
                <a:ext uri="{FF2B5EF4-FFF2-40B4-BE49-F238E27FC236}">
                  <a16:creationId xmlns:a16="http://schemas.microsoft.com/office/drawing/2014/main" id="{8934A583-4AA8-E908-5DE5-92FE3DDF54B4}"/>
                </a:ext>
              </a:extLst>
            </p:cNvPr>
            <p:cNvSpPr>
              <a:spLocks noChangeShapeType="1"/>
            </p:cNvSpPr>
            <p:nvPr/>
          </p:nvSpPr>
          <p:spPr bwMode="auto">
            <a:xfrm>
              <a:off x="8194512"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8" name="Line 143">
              <a:extLst>
                <a:ext uri="{FF2B5EF4-FFF2-40B4-BE49-F238E27FC236}">
                  <a16:creationId xmlns:a16="http://schemas.microsoft.com/office/drawing/2014/main" id="{49641F7E-55B2-A880-2415-4DBC20DF6113}"/>
                </a:ext>
              </a:extLst>
            </p:cNvPr>
            <p:cNvSpPr>
              <a:spLocks noChangeShapeType="1"/>
            </p:cNvSpPr>
            <p:nvPr/>
          </p:nvSpPr>
          <p:spPr bwMode="auto">
            <a:xfrm>
              <a:off x="7885557" y="19709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89" name="Line 144">
              <a:extLst>
                <a:ext uri="{FF2B5EF4-FFF2-40B4-BE49-F238E27FC236}">
                  <a16:creationId xmlns:a16="http://schemas.microsoft.com/office/drawing/2014/main" id="{DC47A1E2-93B5-1B46-F464-350FB74474FA}"/>
                </a:ext>
              </a:extLst>
            </p:cNvPr>
            <p:cNvSpPr>
              <a:spLocks noChangeShapeType="1"/>
            </p:cNvSpPr>
            <p:nvPr/>
          </p:nvSpPr>
          <p:spPr bwMode="auto">
            <a:xfrm>
              <a:off x="7952102" y="1970929"/>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90" name="Line 145">
              <a:extLst>
                <a:ext uri="{FF2B5EF4-FFF2-40B4-BE49-F238E27FC236}">
                  <a16:creationId xmlns:a16="http://schemas.microsoft.com/office/drawing/2014/main" id="{8E9E9E02-8363-A063-E4D3-2EDD15466918}"/>
                </a:ext>
              </a:extLst>
            </p:cNvPr>
            <p:cNvSpPr>
              <a:spLocks noChangeShapeType="1"/>
            </p:cNvSpPr>
            <p:nvPr/>
          </p:nvSpPr>
          <p:spPr bwMode="auto">
            <a:xfrm>
              <a:off x="8425040"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91" name="Line 146">
              <a:extLst>
                <a:ext uri="{FF2B5EF4-FFF2-40B4-BE49-F238E27FC236}">
                  <a16:creationId xmlns:a16="http://schemas.microsoft.com/office/drawing/2014/main" id="{D1898A7A-DF63-5130-7238-C32DD06F5BE3}"/>
                </a:ext>
              </a:extLst>
            </p:cNvPr>
            <p:cNvSpPr>
              <a:spLocks noChangeShapeType="1"/>
            </p:cNvSpPr>
            <p:nvPr/>
          </p:nvSpPr>
          <p:spPr bwMode="auto">
            <a:xfrm>
              <a:off x="8719736" y="2018582"/>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1992" name="Line 147">
              <a:extLst>
                <a:ext uri="{FF2B5EF4-FFF2-40B4-BE49-F238E27FC236}">
                  <a16:creationId xmlns:a16="http://schemas.microsoft.com/office/drawing/2014/main" id="{649B0490-021F-C6E3-EC5C-C1392E095C95}"/>
                </a:ext>
              </a:extLst>
            </p:cNvPr>
            <p:cNvSpPr>
              <a:spLocks noChangeShapeType="1"/>
            </p:cNvSpPr>
            <p:nvPr/>
          </p:nvSpPr>
          <p:spPr bwMode="auto">
            <a:xfrm>
              <a:off x="9451721" y="2217605"/>
              <a:ext cx="0" cy="100800"/>
            </a:xfrm>
            <a:prstGeom prst="line">
              <a:avLst/>
            </a:prstGeom>
            <a:noFill/>
            <a:ln w="19050" cap="flat">
              <a:solidFill>
                <a:srgbClr val="1E325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grpSp>
      <p:grpSp>
        <p:nvGrpSpPr>
          <p:cNvPr id="1993" name="Group 1992">
            <a:extLst>
              <a:ext uri="{FF2B5EF4-FFF2-40B4-BE49-F238E27FC236}">
                <a16:creationId xmlns:a16="http://schemas.microsoft.com/office/drawing/2014/main" id="{52D4521B-F8EB-DF3A-3C55-75350952FD1B}"/>
              </a:ext>
            </a:extLst>
          </p:cNvPr>
          <p:cNvGrpSpPr/>
          <p:nvPr/>
        </p:nvGrpSpPr>
        <p:grpSpPr>
          <a:xfrm>
            <a:off x="800330" y="5102538"/>
            <a:ext cx="5136071" cy="297231"/>
            <a:chOff x="623888" y="5162361"/>
            <a:chExt cx="10801493" cy="226182"/>
          </a:xfrm>
        </p:grpSpPr>
        <p:sp>
          <p:nvSpPr>
            <p:cNvPr id="1994" name="TextBox 1993">
              <a:extLst>
                <a:ext uri="{FF2B5EF4-FFF2-40B4-BE49-F238E27FC236}">
                  <a16:creationId xmlns:a16="http://schemas.microsoft.com/office/drawing/2014/main" id="{9EA780B7-86E8-7145-4E2F-B8EE83DB5397}"/>
                </a:ext>
              </a:extLst>
            </p:cNvPr>
            <p:cNvSpPr txBox="1"/>
            <p:nvPr/>
          </p:nvSpPr>
          <p:spPr>
            <a:xfrm>
              <a:off x="1242337"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263</a:t>
              </a:r>
            </a:p>
          </p:txBody>
        </p:sp>
        <p:sp>
          <p:nvSpPr>
            <p:cNvPr id="1995" name="TextBox 1994">
              <a:extLst>
                <a:ext uri="{FF2B5EF4-FFF2-40B4-BE49-F238E27FC236}">
                  <a16:creationId xmlns:a16="http://schemas.microsoft.com/office/drawing/2014/main" id="{3D65DC9F-C76E-DF40-8987-AEEDA40A2850}"/>
                </a:ext>
              </a:extLst>
            </p:cNvPr>
            <p:cNvSpPr txBox="1"/>
            <p:nvPr/>
          </p:nvSpPr>
          <p:spPr>
            <a:xfrm>
              <a:off x="11251247"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a:t>
              </a:r>
            </a:p>
          </p:txBody>
        </p:sp>
        <p:sp>
          <p:nvSpPr>
            <p:cNvPr id="1996" name="TextBox 1995">
              <a:extLst>
                <a:ext uri="{FF2B5EF4-FFF2-40B4-BE49-F238E27FC236}">
                  <a16:creationId xmlns:a16="http://schemas.microsoft.com/office/drawing/2014/main" id="{3DDFB071-D41C-2A92-F617-47BA1E892742}"/>
                </a:ext>
              </a:extLst>
            </p:cNvPr>
            <p:cNvSpPr txBox="1"/>
            <p:nvPr/>
          </p:nvSpPr>
          <p:spPr>
            <a:xfrm>
              <a:off x="9585619"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15</a:t>
              </a:r>
            </a:p>
          </p:txBody>
        </p:sp>
        <p:sp>
          <p:nvSpPr>
            <p:cNvPr id="1997" name="TextBox 1996">
              <a:extLst>
                <a:ext uri="{FF2B5EF4-FFF2-40B4-BE49-F238E27FC236}">
                  <a16:creationId xmlns:a16="http://schemas.microsoft.com/office/drawing/2014/main" id="{49AFEAB8-8228-6D6F-A89A-06D23E636794}"/>
                </a:ext>
              </a:extLst>
            </p:cNvPr>
            <p:cNvSpPr txBox="1"/>
            <p:nvPr/>
          </p:nvSpPr>
          <p:spPr>
            <a:xfrm>
              <a:off x="9252494"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a:t>
              </a:r>
            </a:p>
          </p:txBody>
        </p:sp>
        <p:sp>
          <p:nvSpPr>
            <p:cNvPr id="1998" name="TextBox 1997">
              <a:extLst>
                <a:ext uri="{FF2B5EF4-FFF2-40B4-BE49-F238E27FC236}">
                  <a16:creationId xmlns:a16="http://schemas.microsoft.com/office/drawing/2014/main" id="{5B8EDA53-12B0-DA6F-B7AB-0B7122BF4334}"/>
                </a:ext>
              </a:extLst>
            </p:cNvPr>
            <p:cNvSpPr txBox="1"/>
            <p:nvPr/>
          </p:nvSpPr>
          <p:spPr>
            <a:xfrm>
              <a:off x="8919368"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31</a:t>
              </a:r>
            </a:p>
          </p:txBody>
        </p:sp>
        <p:sp>
          <p:nvSpPr>
            <p:cNvPr id="1999" name="TextBox 1998">
              <a:extLst>
                <a:ext uri="{FF2B5EF4-FFF2-40B4-BE49-F238E27FC236}">
                  <a16:creationId xmlns:a16="http://schemas.microsoft.com/office/drawing/2014/main" id="{5695AC7A-0C75-B990-E8EB-6BC9F8272C05}"/>
                </a:ext>
              </a:extLst>
            </p:cNvPr>
            <p:cNvSpPr txBox="1"/>
            <p:nvPr/>
          </p:nvSpPr>
          <p:spPr>
            <a:xfrm>
              <a:off x="8578671"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38</a:t>
              </a:r>
            </a:p>
          </p:txBody>
        </p:sp>
        <p:sp>
          <p:nvSpPr>
            <p:cNvPr id="2000" name="TextBox 1999">
              <a:extLst>
                <a:ext uri="{FF2B5EF4-FFF2-40B4-BE49-F238E27FC236}">
                  <a16:creationId xmlns:a16="http://schemas.microsoft.com/office/drawing/2014/main" id="{D5824A76-F524-ACBA-F55F-43271089767D}"/>
                </a:ext>
              </a:extLst>
            </p:cNvPr>
            <p:cNvSpPr txBox="1"/>
            <p:nvPr/>
          </p:nvSpPr>
          <p:spPr>
            <a:xfrm>
              <a:off x="8245546"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52</a:t>
              </a:r>
            </a:p>
          </p:txBody>
        </p:sp>
        <p:sp>
          <p:nvSpPr>
            <p:cNvPr id="2001" name="TextBox 2000">
              <a:extLst>
                <a:ext uri="{FF2B5EF4-FFF2-40B4-BE49-F238E27FC236}">
                  <a16:creationId xmlns:a16="http://schemas.microsoft.com/office/drawing/2014/main" id="{AB5A94A2-D245-AB3B-CB86-5767176BA224}"/>
                </a:ext>
              </a:extLst>
            </p:cNvPr>
            <p:cNvSpPr txBox="1"/>
            <p:nvPr/>
          </p:nvSpPr>
          <p:spPr>
            <a:xfrm>
              <a:off x="7912420"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65</a:t>
              </a:r>
            </a:p>
          </p:txBody>
        </p:sp>
        <p:sp>
          <p:nvSpPr>
            <p:cNvPr id="2002" name="TextBox 2001">
              <a:extLst>
                <a:ext uri="{FF2B5EF4-FFF2-40B4-BE49-F238E27FC236}">
                  <a16:creationId xmlns:a16="http://schemas.microsoft.com/office/drawing/2014/main" id="{17C1F2FA-3152-F0CA-D026-19B6144BB8F2}"/>
                </a:ext>
              </a:extLst>
            </p:cNvPr>
            <p:cNvSpPr txBox="1"/>
            <p:nvPr/>
          </p:nvSpPr>
          <p:spPr>
            <a:xfrm>
              <a:off x="7581332"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75</a:t>
              </a:r>
            </a:p>
          </p:txBody>
        </p:sp>
        <p:sp>
          <p:nvSpPr>
            <p:cNvPr id="2003" name="TextBox 2002">
              <a:extLst>
                <a:ext uri="{FF2B5EF4-FFF2-40B4-BE49-F238E27FC236}">
                  <a16:creationId xmlns:a16="http://schemas.microsoft.com/office/drawing/2014/main" id="{03F8B45B-68FD-2495-509B-FCF154F1511B}"/>
                </a:ext>
              </a:extLst>
            </p:cNvPr>
            <p:cNvSpPr txBox="1"/>
            <p:nvPr/>
          </p:nvSpPr>
          <p:spPr>
            <a:xfrm>
              <a:off x="7246936"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84</a:t>
              </a:r>
            </a:p>
          </p:txBody>
        </p:sp>
        <p:sp>
          <p:nvSpPr>
            <p:cNvPr id="2004" name="TextBox 2003">
              <a:extLst>
                <a:ext uri="{FF2B5EF4-FFF2-40B4-BE49-F238E27FC236}">
                  <a16:creationId xmlns:a16="http://schemas.microsoft.com/office/drawing/2014/main" id="{F30986D8-24C3-0832-7F8A-AAC5F98D4D95}"/>
                </a:ext>
              </a:extLst>
            </p:cNvPr>
            <p:cNvSpPr txBox="1"/>
            <p:nvPr/>
          </p:nvSpPr>
          <p:spPr>
            <a:xfrm>
              <a:off x="6912541"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100</a:t>
              </a:r>
            </a:p>
          </p:txBody>
        </p:sp>
        <p:sp>
          <p:nvSpPr>
            <p:cNvPr id="2005" name="TextBox 2004">
              <a:extLst>
                <a:ext uri="{FF2B5EF4-FFF2-40B4-BE49-F238E27FC236}">
                  <a16:creationId xmlns:a16="http://schemas.microsoft.com/office/drawing/2014/main" id="{A0C398A6-0A14-9D02-F8AC-DFDC20D742AB}"/>
                </a:ext>
              </a:extLst>
            </p:cNvPr>
            <p:cNvSpPr txBox="1"/>
            <p:nvPr/>
          </p:nvSpPr>
          <p:spPr>
            <a:xfrm>
              <a:off x="6579918"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122</a:t>
              </a:r>
            </a:p>
          </p:txBody>
        </p:sp>
        <p:sp>
          <p:nvSpPr>
            <p:cNvPr id="2006" name="TextBox 2005">
              <a:extLst>
                <a:ext uri="{FF2B5EF4-FFF2-40B4-BE49-F238E27FC236}">
                  <a16:creationId xmlns:a16="http://schemas.microsoft.com/office/drawing/2014/main" id="{28E17840-A0A8-010D-1DD2-0E0ACC487EF3}"/>
                </a:ext>
              </a:extLst>
            </p:cNvPr>
            <p:cNvSpPr txBox="1"/>
            <p:nvPr/>
          </p:nvSpPr>
          <p:spPr>
            <a:xfrm>
              <a:off x="6246792"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137</a:t>
              </a:r>
            </a:p>
          </p:txBody>
        </p:sp>
        <p:sp>
          <p:nvSpPr>
            <p:cNvPr id="2007" name="TextBox 2006">
              <a:extLst>
                <a:ext uri="{FF2B5EF4-FFF2-40B4-BE49-F238E27FC236}">
                  <a16:creationId xmlns:a16="http://schemas.microsoft.com/office/drawing/2014/main" id="{31B17B67-3AAD-7B41-5C57-AB1136324952}"/>
                </a:ext>
              </a:extLst>
            </p:cNvPr>
            <p:cNvSpPr txBox="1"/>
            <p:nvPr/>
          </p:nvSpPr>
          <p:spPr>
            <a:xfrm>
              <a:off x="5913666"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149</a:t>
              </a:r>
            </a:p>
          </p:txBody>
        </p:sp>
        <p:sp>
          <p:nvSpPr>
            <p:cNvPr id="2008" name="TextBox 2007">
              <a:extLst>
                <a:ext uri="{FF2B5EF4-FFF2-40B4-BE49-F238E27FC236}">
                  <a16:creationId xmlns:a16="http://schemas.microsoft.com/office/drawing/2014/main" id="{37942005-1EAA-7074-FFCE-5B81233917D8}"/>
                </a:ext>
              </a:extLst>
            </p:cNvPr>
            <p:cNvSpPr txBox="1"/>
            <p:nvPr/>
          </p:nvSpPr>
          <p:spPr>
            <a:xfrm>
              <a:off x="5580541"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165</a:t>
              </a:r>
            </a:p>
          </p:txBody>
        </p:sp>
        <p:sp>
          <p:nvSpPr>
            <p:cNvPr id="2009" name="TextBox 2008">
              <a:extLst>
                <a:ext uri="{FF2B5EF4-FFF2-40B4-BE49-F238E27FC236}">
                  <a16:creationId xmlns:a16="http://schemas.microsoft.com/office/drawing/2014/main" id="{EDD81EEC-DEE5-7046-690D-F269B3A830EB}"/>
                </a:ext>
              </a:extLst>
            </p:cNvPr>
            <p:cNvSpPr txBox="1"/>
            <p:nvPr/>
          </p:nvSpPr>
          <p:spPr>
            <a:xfrm>
              <a:off x="5247415"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177</a:t>
              </a:r>
            </a:p>
          </p:txBody>
        </p:sp>
        <p:sp>
          <p:nvSpPr>
            <p:cNvPr id="2010" name="TextBox 2009">
              <a:extLst>
                <a:ext uri="{FF2B5EF4-FFF2-40B4-BE49-F238E27FC236}">
                  <a16:creationId xmlns:a16="http://schemas.microsoft.com/office/drawing/2014/main" id="{63470DB2-3EEC-A9B2-8ADB-C4FCB3251185}"/>
                </a:ext>
              </a:extLst>
            </p:cNvPr>
            <p:cNvSpPr txBox="1"/>
            <p:nvPr/>
          </p:nvSpPr>
          <p:spPr>
            <a:xfrm>
              <a:off x="4914289"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191</a:t>
              </a:r>
            </a:p>
          </p:txBody>
        </p:sp>
        <p:sp>
          <p:nvSpPr>
            <p:cNvPr id="2011" name="TextBox 2010">
              <a:extLst>
                <a:ext uri="{FF2B5EF4-FFF2-40B4-BE49-F238E27FC236}">
                  <a16:creationId xmlns:a16="http://schemas.microsoft.com/office/drawing/2014/main" id="{84F3CC2D-26AC-D87B-CE0C-A1E21405009E}"/>
                </a:ext>
              </a:extLst>
            </p:cNvPr>
            <p:cNvSpPr txBox="1"/>
            <p:nvPr/>
          </p:nvSpPr>
          <p:spPr>
            <a:xfrm>
              <a:off x="4581164"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209</a:t>
              </a:r>
            </a:p>
          </p:txBody>
        </p:sp>
        <p:sp>
          <p:nvSpPr>
            <p:cNvPr id="2012" name="TextBox 2011">
              <a:extLst>
                <a:ext uri="{FF2B5EF4-FFF2-40B4-BE49-F238E27FC236}">
                  <a16:creationId xmlns:a16="http://schemas.microsoft.com/office/drawing/2014/main" id="{286CD74A-1A4C-CFB5-95D8-65E25135C612}"/>
                </a:ext>
              </a:extLst>
            </p:cNvPr>
            <p:cNvSpPr txBox="1"/>
            <p:nvPr/>
          </p:nvSpPr>
          <p:spPr>
            <a:xfrm>
              <a:off x="4240467"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225</a:t>
              </a:r>
            </a:p>
          </p:txBody>
        </p:sp>
        <p:sp>
          <p:nvSpPr>
            <p:cNvPr id="2013" name="TextBox 2012">
              <a:extLst>
                <a:ext uri="{FF2B5EF4-FFF2-40B4-BE49-F238E27FC236}">
                  <a16:creationId xmlns:a16="http://schemas.microsoft.com/office/drawing/2014/main" id="{25C369CE-123F-C62A-A5F0-B6FAEC97EE0B}"/>
                </a:ext>
              </a:extLst>
            </p:cNvPr>
            <p:cNvSpPr txBox="1"/>
            <p:nvPr/>
          </p:nvSpPr>
          <p:spPr>
            <a:xfrm>
              <a:off x="3907342"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231</a:t>
              </a:r>
            </a:p>
          </p:txBody>
        </p:sp>
        <p:sp>
          <p:nvSpPr>
            <p:cNvPr id="2014" name="TextBox 2013">
              <a:extLst>
                <a:ext uri="{FF2B5EF4-FFF2-40B4-BE49-F238E27FC236}">
                  <a16:creationId xmlns:a16="http://schemas.microsoft.com/office/drawing/2014/main" id="{0AAB995B-AF67-CC7E-E22C-87479D41B612}"/>
                </a:ext>
              </a:extLst>
            </p:cNvPr>
            <p:cNvSpPr txBox="1"/>
            <p:nvPr/>
          </p:nvSpPr>
          <p:spPr>
            <a:xfrm>
              <a:off x="3574216"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236</a:t>
              </a:r>
            </a:p>
          </p:txBody>
        </p:sp>
        <p:sp>
          <p:nvSpPr>
            <p:cNvPr id="2015" name="TextBox 2014">
              <a:extLst>
                <a:ext uri="{FF2B5EF4-FFF2-40B4-BE49-F238E27FC236}">
                  <a16:creationId xmlns:a16="http://schemas.microsoft.com/office/drawing/2014/main" id="{F59170F9-1674-683F-F0E7-913511E12638}"/>
                </a:ext>
              </a:extLst>
            </p:cNvPr>
            <p:cNvSpPr txBox="1"/>
            <p:nvPr/>
          </p:nvSpPr>
          <p:spPr>
            <a:xfrm>
              <a:off x="3241090"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238</a:t>
              </a:r>
            </a:p>
          </p:txBody>
        </p:sp>
        <p:sp>
          <p:nvSpPr>
            <p:cNvPr id="2016" name="TextBox 2015">
              <a:extLst>
                <a:ext uri="{FF2B5EF4-FFF2-40B4-BE49-F238E27FC236}">
                  <a16:creationId xmlns:a16="http://schemas.microsoft.com/office/drawing/2014/main" id="{BC43D0B6-90A0-1D45-4A31-0ABDB8AE7992}"/>
                </a:ext>
              </a:extLst>
            </p:cNvPr>
            <p:cNvSpPr txBox="1"/>
            <p:nvPr/>
          </p:nvSpPr>
          <p:spPr>
            <a:xfrm>
              <a:off x="2907965"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242</a:t>
              </a:r>
            </a:p>
          </p:txBody>
        </p:sp>
        <p:sp>
          <p:nvSpPr>
            <p:cNvPr id="2017" name="TextBox 2016">
              <a:extLst>
                <a:ext uri="{FF2B5EF4-FFF2-40B4-BE49-F238E27FC236}">
                  <a16:creationId xmlns:a16="http://schemas.microsoft.com/office/drawing/2014/main" id="{5D8A8F89-E52C-7086-12B2-DC6CAC40C47F}"/>
                </a:ext>
              </a:extLst>
            </p:cNvPr>
            <p:cNvSpPr txBox="1"/>
            <p:nvPr/>
          </p:nvSpPr>
          <p:spPr>
            <a:xfrm>
              <a:off x="2574839"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247</a:t>
              </a:r>
            </a:p>
          </p:txBody>
        </p:sp>
        <p:sp>
          <p:nvSpPr>
            <p:cNvPr id="2018" name="TextBox 2017">
              <a:extLst>
                <a:ext uri="{FF2B5EF4-FFF2-40B4-BE49-F238E27FC236}">
                  <a16:creationId xmlns:a16="http://schemas.microsoft.com/office/drawing/2014/main" id="{760FE2EF-F34C-42ED-BAF6-5FA541DD782E}"/>
                </a:ext>
              </a:extLst>
            </p:cNvPr>
            <p:cNvSpPr txBox="1"/>
            <p:nvPr/>
          </p:nvSpPr>
          <p:spPr>
            <a:xfrm>
              <a:off x="2241713"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252</a:t>
              </a:r>
            </a:p>
          </p:txBody>
        </p:sp>
        <p:sp>
          <p:nvSpPr>
            <p:cNvPr id="2019" name="TextBox 2018">
              <a:extLst>
                <a:ext uri="{FF2B5EF4-FFF2-40B4-BE49-F238E27FC236}">
                  <a16:creationId xmlns:a16="http://schemas.microsoft.com/office/drawing/2014/main" id="{BA04362C-7A06-C7E2-ED66-A344A4AC9971}"/>
                </a:ext>
              </a:extLst>
            </p:cNvPr>
            <p:cNvSpPr txBox="1"/>
            <p:nvPr/>
          </p:nvSpPr>
          <p:spPr>
            <a:xfrm>
              <a:off x="1908588"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257</a:t>
              </a:r>
            </a:p>
          </p:txBody>
        </p:sp>
        <p:sp>
          <p:nvSpPr>
            <p:cNvPr id="2020" name="TextBox 2019">
              <a:extLst>
                <a:ext uri="{FF2B5EF4-FFF2-40B4-BE49-F238E27FC236}">
                  <a16:creationId xmlns:a16="http://schemas.microsoft.com/office/drawing/2014/main" id="{1E9B6767-B568-40F3-BE29-834C7292DC05}"/>
                </a:ext>
              </a:extLst>
            </p:cNvPr>
            <p:cNvSpPr txBox="1"/>
            <p:nvPr/>
          </p:nvSpPr>
          <p:spPr>
            <a:xfrm>
              <a:off x="1575462"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261</a:t>
              </a:r>
            </a:p>
          </p:txBody>
        </p:sp>
        <p:sp>
          <p:nvSpPr>
            <p:cNvPr id="2021" name="TextBox 2020">
              <a:extLst>
                <a:ext uri="{FF2B5EF4-FFF2-40B4-BE49-F238E27FC236}">
                  <a16:creationId xmlns:a16="http://schemas.microsoft.com/office/drawing/2014/main" id="{C25B36D2-D634-B873-978D-F2A5CD7B4479}"/>
                </a:ext>
              </a:extLst>
            </p:cNvPr>
            <p:cNvSpPr txBox="1"/>
            <p:nvPr/>
          </p:nvSpPr>
          <p:spPr>
            <a:xfrm>
              <a:off x="9918745"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8</a:t>
              </a:r>
            </a:p>
          </p:txBody>
        </p:sp>
        <p:sp>
          <p:nvSpPr>
            <p:cNvPr id="2022" name="TextBox 2021">
              <a:extLst>
                <a:ext uri="{FF2B5EF4-FFF2-40B4-BE49-F238E27FC236}">
                  <a16:creationId xmlns:a16="http://schemas.microsoft.com/office/drawing/2014/main" id="{4E596776-C1BE-4E8A-2FC4-2234AAF09FF4}"/>
                </a:ext>
              </a:extLst>
            </p:cNvPr>
            <p:cNvSpPr txBox="1"/>
            <p:nvPr/>
          </p:nvSpPr>
          <p:spPr>
            <a:xfrm>
              <a:off x="10251870"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a:t>
              </a:r>
            </a:p>
          </p:txBody>
        </p:sp>
        <p:sp>
          <p:nvSpPr>
            <p:cNvPr id="2023" name="TextBox 2022">
              <a:extLst>
                <a:ext uri="{FF2B5EF4-FFF2-40B4-BE49-F238E27FC236}">
                  <a16:creationId xmlns:a16="http://schemas.microsoft.com/office/drawing/2014/main" id="{90AD421F-52C1-55C4-22C7-E8065CD16452}"/>
                </a:ext>
              </a:extLst>
            </p:cNvPr>
            <p:cNvSpPr txBox="1"/>
            <p:nvPr/>
          </p:nvSpPr>
          <p:spPr>
            <a:xfrm>
              <a:off x="10584996"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a:t>
              </a:r>
            </a:p>
          </p:txBody>
        </p:sp>
        <p:sp>
          <p:nvSpPr>
            <p:cNvPr id="2024" name="TextBox 2023">
              <a:extLst>
                <a:ext uri="{FF2B5EF4-FFF2-40B4-BE49-F238E27FC236}">
                  <a16:creationId xmlns:a16="http://schemas.microsoft.com/office/drawing/2014/main" id="{F17879A0-F336-FE2A-ACDE-8C8244A55C62}"/>
                </a:ext>
              </a:extLst>
            </p:cNvPr>
            <p:cNvSpPr txBox="1"/>
            <p:nvPr/>
          </p:nvSpPr>
          <p:spPr>
            <a:xfrm>
              <a:off x="10918122" y="5162361"/>
              <a:ext cx="174134" cy="226182"/>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a:t>
              </a:r>
            </a:p>
          </p:txBody>
        </p:sp>
        <p:sp>
          <p:nvSpPr>
            <p:cNvPr id="2025" name="TextBox 2024">
              <a:extLst>
                <a:ext uri="{FF2B5EF4-FFF2-40B4-BE49-F238E27FC236}">
                  <a16:creationId xmlns:a16="http://schemas.microsoft.com/office/drawing/2014/main" id="{94269C50-11E6-2084-81E2-CBAD2EB8C40E}"/>
                </a:ext>
              </a:extLst>
            </p:cNvPr>
            <p:cNvSpPr txBox="1"/>
            <p:nvPr/>
          </p:nvSpPr>
          <p:spPr>
            <a:xfrm>
              <a:off x="623888" y="5162361"/>
              <a:ext cx="519111" cy="226182"/>
            </a:xfrm>
            <a:prstGeom prst="rect">
              <a:avLst/>
            </a:prstGeom>
            <a:noFill/>
          </p:spPr>
          <p:txBody>
            <a:bodyPr wrap="none" rtlCol="0" anchor="t">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651"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At risk</a:t>
              </a:r>
            </a:p>
          </p:txBody>
        </p:sp>
      </p:grpSp>
      <p:cxnSp>
        <p:nvCxnSpPr>
          <p:cNvPr id="2026" name="Straight Connector 2025">
            <a:extLst>
              <a:ext uri="{FF2B5EF4-FFF2-40B4-BE49-F238E27FC236}">
                <a16:creationId xmlns:a16="http://schemas.microsoft.com/office/drawing/2014/main" id="{46E2D20F-8B20-7EE4-2990-E950E3F528F5}"/>
              </a:ext>
            </a:extLst>
          </p:cNvPr>
          <p:cNvCxnSpPr>
            <a:cxnSpLocks/>
          </p:cNvCxnSpPr>
          <p:nvPr/>
        </p:nvCxnSpPr>
        <p:spPr>
          <a:xfrm flipV="1">
            <a:off x="8709744" y="1753705"/>
            <a:ext cx="0" cy="2928969"/>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027" name="Text Placeholder 8">
            <a:extLst>
              <a:ext uri="{FF2B5EF4-FFF2-40B4-BE49-F238E27FC236}">
                <a16:creationId xmlns:a16="http://schemas.microsoft.com/office/drawing/2014/main" id="{4498BA7E-63D4-256F-7278-5026E7F00E97}"/>
              </a:ext>
            </a:extLst>
          </p:cNvPr>
          <p:cNvSpPr txBox="1">
            <a:spLocks/>
          </p:cNvSpPr>
          <p:nvPr/>
        </p:nvSpPr>
        <p:spPr>
          <a:xfrm>
            <a:off x="8999622" y="1388455"/>
            <a:ext cx="2604175" cy="338400"/>
          </a:xfrm>
          <a:prstGeom prst="rect">
            <a:avLst/>
          </a:prstGeom>
          <a:solidFill>
            <a:srgbClr val="FFFFFF"/>
          </a:solidFill>
          <a:ln>
            <a:noFill/>
          </a:ln>
        </p:spPr>
        <p:txBody>
          <a:bodyPr lIns="120000" anchor="ctr" anchorCtr="0"/>
          <a:lstStyle>
            <a:lvl1pPr marL="171450" indent="-171450"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1pPr>
            <a:lvl2pPr marL="271463" indent="-135731"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2pPr>
            <a:lvl3pPr marL="400050" indent="-128588"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3pPr>
            <a:lvl4pPr marL="539354" indent="-135731" algn="l" defTabSz="685800" rtl="0" eaLnBrk="1" latinLnBrk="0" hangingPunct="1">
              <a:lnSpc>
                <a:spcPct val="100000"/>
              </a:lnSpc>
              <a:spcBef>
                <a:spcPts val="225"/>
              </a:spcBef>
              <a:buClr>
                <a:schemeClr val="tx2"/>
              </a:buClr>
              <a:buFont typeface="Arial" panose="020B0604020202020204" pitchFamily="34" charset="0"/>
              <a:buChar char="•"/>
              <a:defRPr sz="1350" kern="1200">
                <a:solidFill>
                  <a:schemeClr val="accent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r" defTabSz="914354" rtl="0" eaLnBrk="1" fontAlgn="auto" latinLnBrk="0" hangingPunct="1">
              <a:lnSpc>
                <a:spcPct val="100000"/>
              </a:lnSpc>
              <a:spcBef>
                <a:spcPts val="300"/>
              </a:spcBef>
              <a:spcAft>
                <a:spcPts val="0"/>
              </a:spcAft>
              <a:buClr>
                <a:srgbClr val="026C72"/>
              </a:buClr>
              <a:buSzTx/>
              <a:buFont typeface="Arial" panose="020B0604020202020204" pitchFamily="34" charset="0"/>
              <a:buNone/>
              <a:tabLst/>
              <a:defRPr/>
            </a:pP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sym typeface="Arial"/>
              </a:rPr>
              <a:t>No. patients / no. events: 241 / 41 </a:t>
            </a:r>
            <a:br>
              <a:rPr kumimoji="0" lang="en-US" sz="1200" b="0" i="0" u="none" strike="noStrike" kern="1200" cap="none" spc="0" normalizeH="0" baseline="0" noProof="0">
                <a:ln>
                  <a:noFill/>
                </a:ln>
                <a:solidFill>
                  <a:prstClr val="black"/>
                </a:solidFill>
                <a:effectLst/>
                <a:uLnTx/>
                <a:uFillTx/>
                <a:latin typeface="Arial" panose="020B0604020202020204"/>
                <a:ea typeface="+mn-ea"/>
                <a:cs typeface="+mn-cs"/>
                <a:sym typeface="Arial"/>
              </a:rPr>
            </a:b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sym typeface="Arial"/>
              </a:rPr>
              <a:t>Data maturity: </a:t>
            </a:r>
            <a:r>
              <a:rPr kumimoji="0" lang="en-US" sz="1200" b="1" i="0" u="none" strike="noStrike" kern="1200" cap="none" spc="0" normalizeH="0" baseline="0" noProof="0">
                <a:ln>
                  <a:noFill/>
                </a:ln>
                <a:solidFill>
                  <a:prstClr val="black"/>
                </a:solidFill>
                <a:effectLst/>
                <a:uLnTx/>
                <a:uFillTx/>
                <a:latin typeface="Arial" panose="020B0604020202020204"/>
                <a:ea typeface="+mn-ea"/>
                <a:cs typeface="+mn-cs"/>
                <a:sym typeface="Arial"/>
              </a:rPr>
              <a:t>17.0%</a:t>
            </a: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sym typeface="Arial"/>
              </a:rPr>
              <a:t> </a:t>
            </a:r>
            <a:endParaRPr kumimoji="0" lang="en-US" sz="1100" b="0" i="0" u="none" strike="noStrike" kern="1200" cap="none" spc="0" normalizeH="0" baseline="0" noProof="0">
              <a:ln>
                <a:noFill/>
              </a:ln>
              <a:solidFill>
                <a:prstClr val="black"/>
              </a:solidFill>
              <a:effectLst/>
              <a:uLnTx/>
              <a:uFillTx/>
              <a:latin typeface="Arial" panose="020B0604020202020204"/>
              <a:ea typeface="+mn-ea"/>
              <a:cs typeface="+mn-cs"/>
              <a:sym typeface="Arial"/>
            </a:endParaRPr>
          </a:p>
        </p:txBody>
      </p:sp>
      <p:sp>
        <p:nvSpPr>
          <p:cNvPr id="2028" name="TextBox 2027">
            <a:extLst>
              <a:ext uri="{FF2B5EF4-FFF2-40B4-BE49-F238E27FC236}">
                <a16:creationId xmlns:a16="http://schemas.microsoft.com/office/drawing/2014/main" id="{26D2D72B-DC53-BD76-B6DE-D83755D9FB28}"/>
              </a:ext>
            </a:extLst>
          </p:cNvPr>
          <p:cNvSpPr txBox="1"/>
          <p:nvPr/>
        </p:nvSpPr>
        <p:spPr>
          <a:xfrm>
            <a:off x="8033427" y="2955720"/>
            <a:ext cx="1361207" cy="623376"/>
          </a:xfrm>
          <a:prstGeom prst="rect">
            <a:avLst/>
          </a:prstGeom>
          <a:solidFill>
            <a:srgbClr val="FFFFFF">
              <a:alpha val="75000"/>
            </a:srgbClr>
          </a:solidFill>
          <a:ln>
            <a:noFill/>
          </a:ln>
        </p:spPr>
        <p:txBody>
          <a:bodyPr wrap="square" rtlCol="0" anchor="ctr">
            <a:spAutoFit/>
          </a:bodyPr>
          <a:lstStyle/>
          <a:p>
            <a:pPr marL="0" marR="0" lvl="0" indent="0" algn="ctr" defTabSz="121914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12-month OS:</a:t>
            </a:r>
          </a:p>
          <a:p>
            <a:pPr marL="0" marR="0" lvl="0" indent="0" algn="ctr" defTabSz="121914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90.6% </a:t>
            </a:r>
            <a:br>
              <a:rPr kumimoji="0" lang="en-GB" sz="1200" b="1"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br>
            <a:r>
              <a:rPr kumimoji="0" lang="en-GB" sz="1051" b="0"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rPr>
              <a:t>(95% CI 86.0, 93.8)</a:t>
            </a:r>
            <a:endParaRPr kumimoji="0" lang="en-GB" sz="1200" b="0" i="0" u="none" strike="noStrike" kern="1200" cap="none" spc="0" normalizeH="0" baseline="0" noProof="0">
              <a:ln>
                <a:noFill/>
              </a:ln>
              <a:solidFill>
                <a:prstClr val="black"/>
              </a:solidFill>
              <a:effectLst/>
              <a:uLnTx/>
              <a:uFillTx/>
              <a:latin typeface="Arial"/>
              <a:ea typeface="MS PGothic" panose="020B0600070205080204" pitchFamily="34" charset="-128"/>
              <a:cs typeface="Arial"/>
              <a:sym typeface="Arial"/>
            </a:endParaRPr>
          </a:p>
        </p:txBody>
      </p:sp>
      <p:sp>
        <p:nvSpPr>
          <p:cNvPr id="2029" name="TextBox 2028">
            <a:extLst>
              <a:ext uri="{FF2B5EF4-FFF2-40B4-BE49-F238E27FC236}">
                <a16:creationId xmlns:a16="http://schemas.microsoft.com/office/drawing/2014/main" id="{3AD33C55-E6FA-4AF5-75CE-AAEC42486AD8}"/>
              </a:ext>
            </a:extLst>
          </p:cNvPr>
          <p:cNvSpPr txBox="1"/>
          <p:nvPr/>
        </p:nvSpPr>
        <p:spPr>
          <a:xfrm rot="16200000">
            <a:off x="4739159" y="2928768"/>
            <a:ext cx="3242395" cy="246221"/>
          </a:xfrm>
          <a:prstGeom prst="rect">
            <a:avLst/>
          </a:prstGeom>
          <a:solidFill>
            <a:schemeClr val="bg1"/>
          </a:solidFill>
        </p:spPr>
        <p:txBody>
          <a:bodyPr wrap="square" rtlCol="0" anchor="ctr" anchorCtr="0">
            <a:sp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US" sz="1000"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Probability of OS</a:t>
            </a:r>
          </a:p>
        </p:txBody>
      </p:sp>
      <p:sp>
        <p:nvSpPr>
          <p:cNvPr id="2030" name="TextBox 2029">
            <a:extLst>
              <a:ext uri="{FF2B5EF4-FFF2-40B4-BE49-F238E27FC236}">
                <a16:creationId xmlns:a16="http://schemas.microsoft.com/office/drawing/2014/main" id="{A7DA5E7A-9335-32FB-278E-19FD5355DFB5}"/>
              </a:ext>
            </a:extLst>
          </p:cNvPr>
          <p:cNvSpPr txBox="1"/>
          <p:nvPr/>
        </p:nvSpPr>
        <p:spPr>
          <a:xfrm>
            <a:off x="6807149" y="4891907"/>
            <a:ext cx="4760755" cy="240000"/>
          </a:xfrm>
          <a:prstGeom prst="rect">
            <a:avLst/>
          </a:prstGeom>
          <a:solidFill>
            <a:schemeClr val="bg1"/>
          </a:solidFill>
        </p:spPr>
        <p:txBody>
          <a:bodyPr wrap="square" rtlCol="0" anchor="ctr" anchorCtr="0">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US" sz="900"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Months</a:t>
            </a:r>
          </a:p>
        </p:txBody>
      </p:sp>
      <p:sp>
        <p:nvSpPr>
          <p:cNvPr id="2031" name="TextBox 2030">
            <a:extLst>
              <a:ext uri="{FF2B5EF4-FFF2-40B4-BE49-F238E27FC236}">
                <a16:creationId xmlns:a16="http://schemas.microsoft.com/office/drawing/2014/main" id="{45D80B65-F508-340D-9124-1541EE34B3D8}"/>
              </a:ext>
            </a:extLst>
          </p:cNvPr>
          <p:cNvSpPr txBox="1"/>
          <p:nvPr/>
        </p:nvSpPr>
        <p:spPr>
          <a:xfrm>
            <a:off x="6485542" y="4275805"/>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0.1</a:t>
            </a:r>
          </a:p>
        </p:txBody>
      </p:sp>
      <p:sp>
        <p:nvSpPr>
          <p:cNvPr id="2032" name="TextBox 2031">
            <a:extLst>
              <a:ext uri="{FF2B5EF4-FFF2-40B4-BE49-F238E27FC236}">
                <a16:creationId xmlns:a16="http://schemas.microsoft.com/office/drawing/2014/main" id="{4EF180D7-8F5A-0A71-3DE6-71B68E1AE6B6}"/>
              </a:ext>
            </a:extLst>
          </p:cNvPr>
          <p:cNvSpPr txBox="1"/>
          <p:nvPr/>
        </p:nvSpPr>
        <p:spPr>
          <a:xfrm>
            <a:off x="6485542" y="1367179"/>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1.0</a:t>
            </a:r>
          </a:p>
        </p:txBody>
      </p:sp>
      <p:sp>
        <p:nvSpPr>
          <p:cNvPr id="2033" name="TextBox 2032">
            <a:extLst>
              <a:ext uri="{FF2B5EF4-FFF2-40B4-BE49-F238E27FC236}">
                <a16:creationId xmlns:a16="http://schemas.microsoft.com/office/drawing/2014/main" id="{13C2AA56-84DD-A28B-5A1A-BBE48DDFB2E7}"/>
              </a:ext>
            </a:extLst>
          </p:cNvPr>
          <p:cNvSpPr txBox="1"/>
          <p:nvPr/>
        </p:nvSpPr>
        <p:spPr>
          <a:xfrm>
            <a:off x="6485542" y="1691417"/>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0.9</a:t>
            </a:r>
          </a:p>
        </p:txBody>
      </p:sp>
      <p:sp>
        <p:nvSpPr>
          <p:cNvPr id="2034" name="TextBox 2033">
            <a:extLst>
              <a:ext uri="{FF2B5EF4-FFF2-40B4-BE49-F238E27FC236}">
                <a16:creationId xmlns:a16="http://schemas.microsoft.com/office/drawing/2014/main" id="{74C868E8-1808-731A-2F5E-95D054114134}"/>
              </a:ext>
            </a:extLst>
          </p:cNvPr>
          <p:cNvSpPr txBox="1"/>
          <p:nvPr/>
        </p:nvSpPr>
        <p:spPr>
          <a:xfrm>
            <a:off x="6485542" y="4600045"/>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0.0</a:t>
            </a:r>
          </a:p>
        </p:txBody>
      </p:sp>
      <p:sp>
        <p:nvSpPr>
          <p:cNvPr id="2035" name="TextBox 2034">
            <a:extLst>
              <a:ext uri="{FF2B5EF4-FFF2-40B4-BE49-F238E27FC236}">
                <a16:creationId xmlns:a16="http://schemas.microsoft.com/office/drawing/2014/main" id="{46E345F8-2369-4422-27EE-D74C4BE7C71C}"/>
              </a:ext>
            </a:extLst>
          </p:cNvPr>
          <p:cNvSpPr txBox="1"/>
          <p:nvPr/>
        </p:nvSpPr>
        <p:spPr>
          <a:xfrm>
            <a:off x="6485542" y="3951565"/>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0.2</a:t>
            </a:r>
          </a:p>
        </p:txBody>
      </p:sp>
      <p:sp>
        <p:nvSpPr>
          <p:cNvPr id="2036" name="TextBox 2035">
            <a:extLst>
              <a:ext uri="{FF2B5EF4-FFF2-40B4-BE49-F238E27FC236}">
                <a16:creationId xmlns:a16="http://schemas.microsoft.com/office/drawing/2014/main" id="{97177C9C-65A3-DE2D-8A3C-55A041B755DA}"/>
              </a:ext>
            </a:extLst>
          </p:cNvPr>
          <p:cNvSpPr txBox="1"/>
          <p:nvPr/>
        </p:nvSpPr>
        <p:spPr>
          <a:xfrm>
            <a:off x="6485542" y="3627327"/>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0.3</a:t>
            </a:r>
          </a:p>
        </p:txBody>
      </p:sp>
      <p:sp>
        <p:nvSpPr>
          <p:cNvPr id="2037" name="TextBox 2036">
            <a:extLst>
              <a:ext uri="{FF2B5EF4-FFF2-40B4-BE49-F238E27FC236}">
                <a16:creationId xmlns:a16="http://schemas.microsoft.com/office/drawing/2014/main" id="{21F216AC-89BA-8540-6ACB-C81C8915A12C}"/>
              </a:ext>
            </a:extLst>
          </p:cNvPr>
          <p:cNvSpPr txBox="1"/>
          <p:nvPr/>
        </p:nvSpPr>
        <p:spPr>
          <a:xfrm>
            <a:off x="6485542" y="3303088"/>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0.4</a:t>
            </a:r>
          </a:p>
        </p:txBody>
      </p:sp>
      <p:sp>
        <p:nvSpPr>
          <p:cNvPr id="2038" name="TextBox 2037">
            <a:extLst>
              <a:ext uri="{FF2B5EF4-FFF2-40B4-BE49-F238E27FC236}">
                <a16:creationId xmlns:a16="http://schemas.microsoft.com/office/drawing/2014/main" id="{1BCAED2B-9170-75D5-6571-0EC4954C5887}"/>
              </a:ext>
            </a:extLst>
          </p:cNvPr>
          <p:cNvSpPr txBox="1"/>
          <p:nvPr/>
        </p:nvSpPr>
        <p:spPr>
          <a:xfrm>
            <a:off x="6485542" y="2978849"/>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0.5</a:t>
            </a:r>
          </a:p>
        </p:txBody>
      </p:sp>
      <p:sp>
        <p:nvSpPr>
          <p:cNvPr id="2039" name="TextBox 2038">
            <a:extLst>
              <a:ext uri="{FF2B5EF4-FFF2-40B4-BE49-F238E27FC236}">
                <a16:creationId xmlns:a16="http://schemas.microsoft.com/office/drawing/2014/main" id="{4C91A273-88CF-58E5-36E5-6720DAC6489E}"/>
              </a:ext>
            </a:extLst>
          </p:cNvPr>
          <p:cNvSpPr txBox="1"/>
          <p:nvPr/>
        </p:nvSpPr>
        <p:spPr>
          <a:xfrm>
            <a:off x="6485542" y="2664135"/>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0.6</a:t>
            </a:r>
          </a:p>
        </p:txBody>
      </p:sp>
      <p:sp>
        <p:nvSpPr>
          <p:cNvPr id="2040" name="TextBox 2039">
            <a:extLst>
              <a:ext uri="{FF2B5EF4-FFF2-40B4-BE49-F238E27FC236}">
                <a16:creationId xmlns:a16="http://schemas.microsoft.com/office/drawing/2014/main" id="{98CEAA10-15D6-33A9-ACE2-A6F20F959FEA}"/>
              </a:ext>
            </a:extLst>
          </p:cNvPr>
          <p:cNvSpPr txBox="1"/>
          <p:nvPr/>
        </p:nvSpPr>
        <p:spPr>
          <a:xfrm>
            <a:off x="6485542" y="2339896"/>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0.7</a:t>
            </a:r>
          </a:p>
        </p:txBody>
      </p:sp>
      <p:sp>
        <p:nvSpPr>
          <p:cNvPr id="2041" name="TextBox 2040">
            <a:extLst>
              <a:ext uri="{FF2B5EF4-FFF2-40B4-BE49-F238E27FC236}">
                <a16:creationId xmlns:a16="http://schemas.microsoft.com/office/drawing/2014/main" id="{AFDB4055-6ADF-15E4-CE49-061C82918741}"/>
              </a:ext>
            </a:extLst>
          </p:cNvPr>
          <p:cNvSpPr txBox="1"/>
          <p:nvPr/>
        </p:nvSpPr>
        <p:spPr>
          <a:xfrm>
            <a:off x="6485542" y="2015657"/>
            <a:ext cx="304943" cy="146051"/>
          </a:xfrm>
          <a:prstGeom prst="rect">
            <a:avLst/>
          </a:prstGeom>
          <a:noFill/>
        </p:spPr>
        <p:txBody>
          <a:bodyPr wrap="none" rtlCol="0" anchor="ctr">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0.8</a:t>
            </a:r>
          </a:p>
        </p:txBody>
      </p:sp>
      <p:sp>
        <p:nvSpPr>
          <p:cNvPr id="2042" name="TextBox 2041">
            <a:extLst>
              <a:ext uri="{FF2B5EF4-FFF2-40B4-BE49-F238E27FC236}">
                <a16:creationId xmlns:a16="http://schemas.microsoft.com/office/drawing/2014/main" id="{3178DCAD-1209-22EE-ED41-BA68775F28BD}"/>
              </a:ext>
            </a:extLst>
          </p:cNvPr>
          <p:cNvSpPr txBox="1"/>
          <p:nvPr/>
        </p:nvSpPr>
        <p:spPr>
          <a:xfrm>
            <a:off x="6767056"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0</a:t>
            </a:r>
          </a:p>
        </p:txBody>
      </p:sp>
      <p:sp>
        <p:nvSpPr>
          <p:cNvPr id="2043" name="TextBox 2042">
            <a:extLst>
              <a:ext uri="{FF2B5EF4-FFF2-40B4-BE49-F238E27FC236}">
                <a16:creationId xmlns:a16="http://schemas.microsoft.com/office/drawing/2014/main" id="{891E976D-0442-7EB0-0650-D0A929689CB6}"/>
              </a:ext>
            </a:extLst>
          </p:cNvPr>
          <p:cNvSpPr txBox="1"/>
          <p:nvPr/>
        </p:nvSpPr>
        <p:spPr>
          <a:xfrm>
            <a:off x="11527125"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30</a:t>
            </a:r>
          </a:p>
        </p:txBody>
      </p:sp>
      <p:sp>
        <p:nvSpPr>
          <p:cNvPr id="2044" name="TextBox 2043">
            <a:extLst>
              <a:ext uri="{FF2B5EF4-FFF2-40B4-BE49-F238E27FC236}">
                <a16:creationId xmlns:a16="http://schemas.microsoft.com/office/drawing/2014/main" id="{3CD273BD-675B-5696-E0F3-1DC3B1684A0F}"/>
              </a:ext>
            </a:extLst>
          </p:cNvPr>
          <p:cNvSpPr txBox="1"/>
          <p:nvPr/>
        </p:nvSpPr>
        <p:spPr>
          <a:xfrm>
            <a:off x="1073378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25</a:t>
            </a:r>
          </a:p>
        </p:txBody>
      </p:sp>
      <p:sp>
        <p:nvSpPr>
          <p:cNvPr id="2045" name="TextBox 2044">
            <a:extLst>
              <a:ext uri="{FF2B5EF4-FFF2-40B4-BE49-F238E27FC236}">
                <a16:creationId xmlns:a16="http://schemas.microsoft.com/office/drawing/2014/main" id="{7DF446E6-EB69-813C-E6EA-8B7BC4BC4C82}"/>
              </a:ext>
            </a:extLst>
          </p:cNvPr>
          <p:cNvSpPr txBox="1"/>
          <p:nvPr/>
        </p:nvSpPr>
        <p:spPr>
          <a:xfrm>
            <a:off x="1057511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24</a:t>
            </a:r>
          </a:p>
        </p:txBody>
      </p:sp>
      <p:sp>
        <p:nvSpPr>
          <p:cNvPr id="2046" name="TextBox 2045">
            <a:extLst>
              <a:ext uri="{FF2B5EF4-FFF2-40B4-BE49-F238E27FC236}">
                <a16:creationId xmlns:a16="http://schemas.microsoft.com/office/drawing/2014/main" id="{8786FC01-3921-5F22-6850-8C3F3C31E9EC}"/>
              </a:ext>
            </a:extLst>
          </p:cNvPr>
          <p:cNvSpPr txBox="1"/>
          <p:nvPr/>
        </p:nvSpPr>
        <p:spPr>
          <a:xfrm>
            <a:off x="10416444"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a:t>
            </a:r>
          </a:p>
        </p:txBody>
      </p:sp>
      <p:sp>
        <p:nvSpPr>
          <p:cNvPr id="2047" name="TextBox 2046">
            <a:extLst>
              <a:ext uri="{FF2B5EF4-FFF2-40B4-BE49-F238E27FC236}">
                <a16:creationId xmlns:a16="http://schemas.microsoft.com/office/drawing/2014/main" id="{6F318531-BE63-1561-1727-9FEB266CD0AE}"/>
              </a:ext>
            </a:extLst>
          </p:cNvPr>
          <p:cNvSpPr txBox="1"/>
          <p:nvPr/>
        </p:nvSpPr>
        <p:spPr>
          <a:xfrm>
            <a:off x="10257775"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a:t>
            </a:r>
          </a:p>
        </p:txBody>
      </p:sp>
      <p:sp>
        <p:nvSpPr>
          <p:cNvPr id="2048" name="TextBox 2047">
            <a:extLst>
              <a:ext uri="{FF2B5EF4-FFF2-40B4-BE49-F238E27FC236}">
                <a16:creationId xmlns:a16="http://schemas.microsoft.com/office/drawing/2014/main" id="{E302460D-0825-5174-4AC7-77227B0695B4}"/>
              </a:ext>
            </a:extLst>
          </p:cNvPr>
          <p:cNvSpPr txBox="1"/>
          <p:nvPr/>
        </p:nvSpPr>
        <p:spPr>
          <a:xfrm>
            <a:off x="10099105"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21</a:t>
            </a:r>
          </a:p>
        </p:txBody>
      </p:sp>
      <p:sp>
        <p:nvSpPr>
          <p:cNvPr id="2049" name="TextBox 2048">
            <a:extLst>
              <a:ext uri="{FF2B5EF4-FFF2-40B4-BE49-F238E27FC236}">
                <a16:creationId xmlns:a16="http://schemas.microsoft.com/office/drawing/2014/main" id="{714B5B36-5B7C-410C-F36C-D9CF6477DD2C}"/>
              </a:ext>
            </a:extLst>
          </p:cNvPr>
          <p:cNvSpPr txBox="1"/>
          <p:nvPr/>
        </p:nvSpPr>
        <p:spPr>
          <a:xfrm>
            <a:off x="9940437"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20</a:t>
            </a:r>
          </a:p>
        </p:txBody>
      </p:sp>
      <p:sp>
        <p:nvSpPr>
          <p:cNvPr id="2050" name="TextBox 2049">
            <a:extLst>
              <a:ext uri="{FF2B5EF4-FFF2-40B4-BE49-F238E27FC236}">
                <a16:creationId xmlns:a16="http://schemas.microsoft.com/office/drawing/2014/main" id="{5292DA18-77DD-30B9-7637-BA4890D153F5}"/>
              </a:ext>
            </a:extLst>
          </p:cNvPr>
          <p:cNvSpPr txBox="1"/>
          <p:nvPr/>
        </p:nvSpPr>
        <p:spPr>
          <a:xfrm>
            <a:off x="978176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19</a:t>
            </a:r>
          </a:p>
        </p:txBody>
      </p:sp>
      <p:sp>
        <p:nvSpPr>
          <p:cNvPr id="2051" name="TextBox 2050">
            <a:extLst>
              <a:ext uri="{FF2B5EF4-FFF2-40B4-BE49-F238E27FC236}">
                <a16:creationId xmlns:a16="http://schemas.microsoft.com/office/drawing/2014/main" id="{9FD86456-7DE0-0444-2C76-A99D6A94ABEE}"/>
              </a:ext>
            </a:extLst>
          </p:cNvPr>
          <p:cNvSpPr txBox="1"/>
          <p:nvPr/>
        </p:nvSpPr>
        <p:spPr>
          <a:xfrm>
            <a:off x="9623100"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18</a:t>
            </a:r>
          </a:p>
        </p:txBody>
      </p:sp>
      <p:sp>
        <p:nvSpPr>
          <p:cNvPr id="2052" name="TextBox 2051">
            <a:extLst>
              <a:ext uri="{FF2B5EF4-FFF2-40B4-BE49-F238E27FC236}">
                <a16:creationId xmlns:a16="http://schemas.microsoft.com/office/drawing/2014/main" id="{44FB4B88-2D91-E1EC-8D67-ADDB9DB4D3E8}"/>
              </a:ext>
            </a:extLst>
          </p:cNvPr>
          <p:cNvSpPr txBox="1"/>
          <p:nvPr/>
        </p:nvSpPr>
        <p:spPr>
          <a:xfrm>
            <a:off x="946443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17</a:t>
            </a:r>
          </a:p>
        </p:txBody>
      </p:sp>
      <p:sp>
        <p:nvSpPr>
          <p:cNvPr id="2053" name="TextBox 2052">
            <a:extLst>
              <a:ext uri="{FF2B5EF4-FFF2-40B4-BE49-F238E27FC236}">
                <a16:creationId xmlns:a16="http://schemas.microsoft.com/office/drawing/2014/main" id="{D122A7E5-F814-D402-17B0-46304E36D1A9}"/>
              </a:ext>
            </a:extLst>
          </p:cNvPr>
          <p:cNvSpPr txBox="1"/>
          <p:nvPr/>
        </p:nvSpPr>
        <p:spPr>
          <a:xfrm>
            <a:off x="930576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16</a:t>
            </a:r>
          </a:p>
        </p:txBody>
      </p:sp>
      <p:sp>
        <p:nvSpPr>
          <p:cNvPr id="2054" name="TextBox 2053">
            <a:extLst>
              <a:ext uri="{FF2B5EF4-FFF2-40B4-BE49-F238E27FC236}">
                <a16:creationId xmlns:a16="http://schemas.microsoft.com/office/drawing/2014/main" id="{208071D0-BA19-A7EB-2770-099A06C42E79}"/>
              </a:ext>
            </a:extLst>
          </p:cNvPr>
          <p:cNvSpPr txBox="1"/>
          <p:nvPr/>
        </p:nvSpPr>
        <p:spPr>
          <a:xfrm>
            <a:off x="9147092"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15</a:t>
            </a:r>
          </a:p>
        </p:txBody>
      </p:sp>
      <p:sp>
        <p:nvSpPr>
          <p:cNvPr id="2055" name="TextBox 2054">
            <a:extLst>
              <a:ext uri="{FF2B5EF4-FFF2-40B4-BE49-F238E27FC236}">
                <a16:creationId xmlns:a16="http://schemas.microsoft.com/office/drawing/2014/main" id="{C2EA2D13-7876-C342-E7A4-499B33294B09}"/>
              </a:ext>
            </a:extLst>
          </p:cNvPr>
          <p:cNvSpPr txBox="1"/>
          <p:nvPr/>
        </p:nvSpPr>
        <p:spPr>
          <a:xfrm>
            <a:off x="898842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14</a:t>
            </a:r>
          </a:p>
        </p:txBody>
      </p:sp>
      <p:sp>
        <p:nvSpPr>
          <p:cNvPr id="2056" name="TextBox 2055">
            <a:extLst>
              <a:ext uri="{FF2B5EF4-FFF2-40B4-BE49-F238E27FC236}">
                <a16:creationId xmlns:a16="http://schemas.microsoft.com/office/drawing/2014/main" id="{DE3FDD97-5898-81EB-3273-4879670F6D27}"/>
              </a:ext>
            </a:extLst>
          </p:cNvPr>
          <p:cNvSpPr txBox="1"/>
          <p:nvPr/>
        </p:nvSpPr>
        <p:spPr>
          <a:xfrm>
            <a:off x="882975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13</a:t>
            </a:r>
          </a:p>
        </p:txBody>
      </p:sp>
      <p:sp>
        <p:nvSpPr>
          <p:cNvPr id="2057" name="TextBox 2056">
            <a:extLst>
              <a:ext uri="{FF2B5EF4-FFF2-40B4-BE49-F238E27FC236}">
                <a16:creationId xmlns:a16="http://schemas.microsoft.com/office/drawing/2014/main" id="{1BD69DB5-1C60-F9C1-67CD-11C872C04BFF}"/>
              </a:ext>
            </a:extLst>
          </p:cNvPr>
          <p:cNvSpPr txBox="1"/>
          <p:nvPr/>
        </p:nvSpPr>
        <p:spPr>
          <a:xfrm>
            <a:off x="8671084"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12</a:t>
            </a:r>
          </a:p>
        </p:txBody>
      </p:sp>
      <p:sp>
        <p:nvSpPr>
          <p:cNvPr id="2058" name="TextBox 2057">
            <a:extLst>
              <a:ext uri="{FF2B5EF4-FFF2-40B4-BE49-F238E27FC236}">
                <a16:creationId xmlns:a16="http://schemas.microsoft.com/office/drawing/2014/main" id="{7ADEFA10-2902-B0F2-93FD-7A6702879D8B}"/>
              </a:ext>
            </a:extLst>
          </p:cNvPr>
          <p:cNvSpPr txBox="1"/>
          <p:nvPr/>
        </p:nvSpPr>
        <p:spPr>
          <a:xfrm>
            <a:off x="8512415"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11</a:t>
            </a:r>
          </a:p>
        </p:txBody>
      </p:sp>
      <p:sp>
        <p:nvSpPr>
          <p:cNvPr id="2059" name="TextBox 2058">
            <a:extLst>
              <a:ext uri="{FF2B5EF4-FFF2-40B4-BE49-F238E27FC236}">
                <a16:creationId xmlns:a16="http://schemas.microsoft.com/office/drawing/2014/main" id="{0560F0CF-0D15-BD3A-5C22-2C6CC7E644DF}"/>
              </a:ext>
            </a:extLst>
          </p:cNvPr>
          <p:cNvSpPr txBox="1"/>
          <p:nvPr/>
        </p:nvSpPr>
        <p:spPr>
          <a:xfrm>
            <a:off x="8353745"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a:t>
            </a:r>
          </a:p>
        </p:txBody>
      </p:sp>
      <p:sp>
        <p:nvSpPr>
          <p:cNvPr id="2060" name="TextBox 2059">
            <a:extLst>
              <a:ext uri="{FF2B5EF4-FFF2-40B4-BE49-F238E27FC236}">
                <a16:creationId xmlns:a16="http://schemas.microsoft.com/office/drawing/2014/main" id="{A2211088-F938-2FA8-C438-B7B4F0F91897}"/>
              </a:ext>
            </a:extLst>
          </p:cNvPr>
          <p:cNvSpPr txBox="1"/>
          <p:nvPr/>
        </p:nvSpPr>
        <p:spPr>
          <a:xfrm>
            <a:off x="8195077"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dirty="0">
                <a:ln>
                  <a:noFill/>
                </a:ln>
                <a:solidFill>
                  <a:srgbClr val="000000"/>
                </a:solidFill>
                <a:effectLst/>
                <a:uLnTx/>
                <a:uFillTx/>
                <a:latin typeface="Arial"/>
                <a:ea typeface="MS PGothic" panose="020B0600070205080204" pitchFamily="34" charset="-128"/>
                <a:cs typeface="Arial"/>
                <a:sym typeface="Arial"/>
              </a:rPr>
              <a:t>9</a:t>
            </a:r>
          </a:p>
        </p:txBody>
      </p:sp>
      <p:sp>
        <p:nvSpPr>
          <p:cNvPr id="2061" name="TextBox 2060">
            <a:extLst>
              <a:ext uri="{FF2B5EF4-FFF2-40B4-BE49-F238E27FC236}">
                <a16:creationId xmlns:a16="http://schemas.microsoft.com/office/drawing/2014/main" id="{1B6C0FDD-CE62-FD72-B360-1D7C48EB239A}"/>
              </a:ext>
            </a:extLst>
          </p:cNvPr>
          <p:cNvSpPr txBox="1"/>
          <p:nvPr/>
        </p:nvSpPr>
        <p:spPr>
          <a:xfrm>
            <a:off x="8036408"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8</a:t>
            </a:r>
          </a:p>
        </p:txBody>
      </p:sp>
      <p:sp>
        <p:nvSpPr>
          <p:cNvPr id="2062" name="TextBox 2061">
            <a:extLst>
              <a:ext uri="{FF2B5EF4-FFF2-40B4-BE49-F238E27FC236}">
                <a16:creationId xmlns:a16="http://schemas.microsoft.com/office/drawing/2014/main" id="{A13A4069-11FA-3567-7B32-94F13697CDFA}"/>
              </a:ext>
            </a:extLst>
          </p:cNvPr>
          <p:cNvSpPr txBox="1"/>
          <p:nvPr/>
        </p:nvSpPr>
        <p:spPr>
          <a:xfrm>
            <a:off x="787773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7</a:t>
            </a:r>
          </a:p>
        </p:txBody>
      </p:sp>
      <p:sp>
        <p:nvSpPr>
          <p:cNvPr id="2063" name="TextBox 2062">
            <a:extLst>
              <a:ext uri="{FF2B5EF4-FFF2-40B4-BE49-F238E27FC236}">
                <a16:creationId xmlns:a16="http://schemas.microsoft.com/office/drawing/2014/main" id="{A5A1754D-D4ED-3045-9F4B-0E03EAF20B6C}"/>
              </a:ext>
            </a:extLst>
          </p:cNvPr>
          <p:cNvSpPr txBox="1"/>
          <p:nvPr/>
        </p:nvSpPr>
        <p:spPr>
          <a:xfrm>
            <a:off x="771906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6</a:t>
            </a:r>
          </a:p>
        </p:txBody>
      </p:sp>
      <p:sp>
        <p:nvSpPr>
          <p:cNvPr id="2064" name="TextBox 2063">
            <a:extLst>
              <a:ext uri="{FF2B5EF4-FFF2-40B4-BE49-F238E27FC236}">
                <a16:creationId xmlns:a16="http://schemas.microsoft.com/office/drawing/2014/main" id="{F0715129-22CC-F4E8-C837-ED7D1717AB9D}"/>
              </a:ext>
            </a:extLst>
          </p:cNvPr>
          <p:cNvSpPr txBox="1"/>
          <p:nvPr/>
        </p:nvSpPr>
        <p:spPr>
          <a:xfrm>
            <a:off x="756040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5</a:t>
            </a:r>
          </a:p>
        </p:txBody>
      </p:sp>
      <p:sp>
        <p:nvSpPr>
          <p:cNvPr id="2065" name="TextBox 2064">
            <a:extLst>
              <a:ext uri="{FF2B5EF4-FFF2-40B4-BE49-F238E27FC236}">
                <a16:creationId xmlns:a16="http://schemas.microsoft.com/office/drawing/2014/main" id="{8A2CAA85-64AB-5DFE-FE91-C6B2D8396DD4}"/>
              </a:ext>
            </a:extLst>
          </p:cNvPr>
          <p:cNvSpPr txBox="1"/>
          <p:nvPr/>
        </p:nvSpPr>
        <p:spPr>
          <a:xfrm>
            <a:off x="7401732"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4</a:t>
            </a:r>
          </a:p>
        </p:txBody>
      </p:sp>
      <p:sp>
        <p:nvSpPr>
          <p:cNvPr id="2066" name="TextBox 2065">
            <a:extLst>
              <a:ext uri="{FF2B5EF4-FFF2-40B4-BE49-F238E27FC236}">
                <a16:creationId xmlns:a16="http://schemas.microsoft.com/office/drawing/2014/main" id="{AC8D9803-44F6-917A-8C8A-6BAB0AC47979}"/>
              </a:ext>
            </a:extLst>
          </p:cNvPr>
          <p:cNvSpPr txBox="1"/>
          <p:nvPr/>
        </p:nvSpPr>
        <p:spPr>
          <a:xfrm>
            <a:off x="724306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a:t>
            </a:r>
          </a:p>
        </p:txBody>
      </p:sp>
      <p:sp>
        <p:nvSpPr>
          <p:cNvPr id="2067" name="TextBox 2066">
            <a:extLst>
              <a:ext uri="{FF2B5EF4-FFF2-40B4-BE49-F238E27FC236}">
                <a16:creationId xmlns:a16="http://schemas.microsoft.com/office/drawing/2014/main" id="{00C18D5B-6CE3-AE6A-8E6B-282E1D2DFACA}"/>
              </a:ext>
            </a:extLst>
          </p:cNvPr>
          <p:cNvSpPr txBox="1"/>
          <p:nvPr/>
        </p:nvSpPr>
        <p:spPr>
          <a:xfrm>
            <a:off x="7084393"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a:t>
            </a:r>
          </a:p>
        </p:txBody>
      </p:sp>
      <p:sp>
        <p:nvSpPr>
          <p:cNvPr id="2068" name="TextBox 2067">
            <a:extLst>
              <a:ext uri="{FF2B5EF4-FFF2-40B4-BE49-F238E27FC236}">
                <a16:creationId xmlns:a16="http://schemas.microsoft.com/office/drawing/2014/main" id="{944997B8-383A-64C0-F6C5-393FE1BAF671}"/>
              </a:ext>
            </a:extLst>
          </p:cNvPr>
          <p:cNvSpPr txBox="1"/>
          <p:nvPr/>
        </p:nvSpPr>
        <p:spPr>
          <a:xfrm>
            <a:off x="6925725"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a:t>
            </a:r>
          </a:p>
        </p:txBody>
      </p:sp>
      <p:grpSp>
        <p:nvGrpSpPr>
          <p:cNvPr id="2069" name="Group 2068">
            <a:extLst>
              <a:ext uri="{FF2B5EF4-FFF2-40B4-BE49-F238E27FC236}">
                <a16:creationId xmlns:a16="http://schemas.microsoft.com/office/drawing/2014/main" id="{5AADE7A7-1863-6A95-5D45-2F73D91AA23C}"/>
              </a:ext>
            </a:extLst>
          </p:cNvPr>
          <p:cNvGrpSpPr/>
          <p:nvPr/>
        </p:nvGrpSpPr>
        <p:grpSpPr>
          <a:xfrm>
            <a:off x="6803090" y="1429853"/>
            <a:ext cx="4764815" cy="3248139"/>
            <a:chOff x="6803089" y="1147064"/>
            <a:chExt cx="4764815" cy="3248139"/>
          </a:xfrm>
        </p:grpSpPr>
        <p:cxnSp>
          <p:nvCxnSpPr>
            <p:cNvPr id="2070" name="Straight Connector 2069">
              <a:extLst>
                <a:ext uri="{FF2B5EF4-FFF2-40B4-BE49-F238E27FC236}">
                  <a16:creationId xmlns:a16="http://schemas.microsoft.com/office/drawing/2014/main" id="{C41E950F-0504-5FF8-960D-58E2E22E3FF8}"/>
                </a:ext>
              </a:extLst>
            </p:cNvPr>
            <p:cNvCxnSpPr>
              <a:cxnSpLocks/>
            </p:cNvCxnSpPr>
            <p:nvPr/>
          </p:nvCxnSpPr>
          <p:spPr>
            <a:xfrm>
              <a:off x="6803089" y="1147064"/>
              <a:ext cx="0" cy="3248139"/>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1" name="Straight Connector 2070">
              <a:extLst>
                <a:ext uri="{FF2B5EF4-FFF2-40B4-BE49-F238E27FC236}">
                  <a16:creationId xmlns:a16="http://schemas.microsoft.com/office/drawing/2014/main" id="{31F7E099-7F4F-BE05-BE61-D8CF2B930701}"/>
                </a:ext>
              </a:extLst>
            </p:cNvPr>
            <p:cNvCxnSpPr>
              <a:cxnSpLocks/>
            </p:cNvCxnSpPr>
            <p:nvPr/>
          </p:nvCxnSpPr>
          <p:spPr>
            <a:xfrm>
              <a:off x="6803089" y="4390441"/>
              <a:ext cx="4764815"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2072" name="Straight Connector 2071">
            <a:extLst>
              <a:ext uri="{FF2B5EF4-FFF2-40B4-BE49-F238E27FC236}">
                <a16:creationId xmlns:a16="http://schemas.microsoft.com/office/drawing/2014/main" id="{618A74F2-663D-05C3-392C-F6AE9DD4A2BA}"/>
              </a:ext>
            </a:extLst>
          </p:cNvPr>
          <p:cNvCxnSpPr>
            <a:cxnSpLocks/>
          </p:cNvCxnSpPr>
          <p:nvPr/>
        </p:nvCxnSpPr>
        <p:spPr>
          <a:xfrm>
            <a:off x="6741760" y="467323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3" name="Straight Connector 2072">
            <a:extLst>
              <a:ext uri="{FF2B5EF4-FFF2-40B4-BE49-F238E27FC236}">
                <a16:creationId xmlns:a16="http://schemas.microsoft.com/office/drawing/2014/main" id="{1902E267-C9C1-9299-62F8-26A4A7CE313B}"/>
              </a:ext>
            </a:extLst>
          </p:cNvPr>
          <p:cNvCxnSpPr>
            <a:cxnSpLocks/>
          </p:cNvCxnSpPr>
          <p:nvPr/>
        </p:nvCxnSpPr>
        <p:spPr>
          <a:xfrm>
            <a:off x="6741760" y="1430679"/>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4" name="Straight Connector 2073">
            <a:extLst>
              <a:ext uri="{FF2B5EF4-FFF2-40B4-BE49-F238E27FC236}">
                <a16:creationId xmlns:a16="http://schemas.microsoft.com/office/drawing/2014/main" id="{404140DA-BEE2-F5AE-63BF-5A95684BE3A0}"/>
              </a:ext>
            </a:extLst>
          </p:cNvPr>
          <p:cNvCxnSpPr>
            <a:cxnSpLocks/>
          </p:cNvCxnSpPr>
          <p:nvPr/>
        </p:nvCxnSpPr>
        <p:spPr>
          <a:xfrm>
            <a:off x="6741760" y="175493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5" name="Straight Connector 2074">
            <a:extLst>
              <a:ext uri="{FF2B5EF4-FFF2-40B4-BE49-F238E27FC236}">
                <a16:creationId xmlns:a16="http://schemas.microsoft.com/office/drawing/2014/main" id="{A2ACA741-8D7C-0702-83DA-68B80CE9BB11}"/>
              </a:ext>
            </a:extLst>
          </p:cNvPr>
          <p:cNvCxnSpPr>
            <a:cxnSpLocks/>
          </p:cNvCxnSpPr>
          <p:nvPr/>
        </p:nvCxnSpPr>
        <p:spPr>
          <a:xfrm>
            <a:off x="6741760" y="2079189"/>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6" name="Straight Connector 2075">
            <a:extLst>
              <a:ext uri="{FF2B5EF4-FFF2-40B4-BE49-F238E27FC236}">
                <a16:creationId xmlns:a16="http://schemas.microsoft.com/office/drawing/2014/main" id="{A319E91F-A51B-F7BD-DA58-EF532349E3BE}"/>
              </a:ext>
            </a:extLst>
          </p:cNvPr>
          <p:cNvCxnSpPr>
            <a:cxnSpLocks/>
          </p:cNvCxnSpPr>
          <p:nvPr/>
        </p:nvCxnSpPr>
        <p:spPr>
          <a:xfrm>
            <a:off x="6741760" y="2403444"/>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7" name="Straight Connector 2076">
            <a:extLst>
              <a:ext uri="{FF2B5EF4-FFF2-40B4-BE49-F238E27FC236}">
                <a16:creationId xmlns:a16="http://schemas.microsoft.com/office/drawing/2014/main" id="{07AD2168-DB8F-A3E1-5B40-58D701DB1390}"/>
              </a:ext>
            </a:extLst>
          </p:cNvPr>
          <p:cNvCxnSpPr>
            <a:cxnSpLocks/>
          </p:cNvCxnSpPr>
          <p:nvPr/>
        </p:nvCxnSpPr>
        <p:spPr>
          <a:xfrm>
            <a:off x="6741760" y="2727699"/>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8" name="Straight Connector 2077">
            <a:extLst>
              <a:ext uri="{FF2B5EF4-FFF2-40B4-BE49-F238E27FC236}">
                <a16:creationId xmlns:a16="http://schemas.microsoft.com/office/drawing/2014/main" id="{AAC8DB44-8ECB-8F0C-8795-3A37C95E1446}"/>
              </a:ext>
            </a:extLst>
          </p:cNvPr>
          <p:cNvCxnSpPr>
            <a:cxnSpLocks/>
          </p:cNvCxnSpPr>
          <p:nvPr/>
        </p:nvCxnSpPr>
        <p:spPr>
          <a:xfrm>
            <a:off x="6741760" y="305195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9" name="Straight Connector 2078">
            <a:extLst>
              <a:ext uri="{FF2B5EF4-FFF2-40B4-BE49-F238E27FC236}">
                <a16:creationId xmlns:a16="http://schemas.microsoft.com/office/drawing/2014/main" id="{175984A8-04CF-1DBF-BAB6-B34114BFA7C9}"/>
              </a:ext>
            </a:extLst>
          </p:cNvPr>
          <p:cNvCxnSpPr>
            <a:cxnSpLocks/>
          </p:cNvCxnSpPr>
          <p:nvPr/>
        </p:nvCxnSpPr>
        <p:spPr>
          <a:xfrm>
            <a:off x="6741760" y="3376209"/>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0" name="Straight Connector 2079">
            <a:extLst>
              <a:ext uri="{FF2B5EF4-FFF2-40B4-BE49-F238E27FC236}">
                <a16:creationId xmlns:a16="http://schemas.microsoft.com/office/drawing/2014/main" id="{426664B8-2029-BC7B-93CA-7C3D84CA565B}"/>
              </a:ext>
            </a:extLst>
          </p:cNvPr>
          <p:cNvCxnSpPr>
            <a:cxnSpLocks/>
          </p:cNvCxnSpPr>
          <p:nvPr/>
        </p:nvCxnSpPr>
        <p:spPr>
          <a:xfrm>
            <a:off x="6741760" y="3700464"/>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1" name="Straight Connector 2080">
            <a:extLst>
              <a:ext uri="{FF2B5EF4-FFF2-40B4-BE49-F238E27FC236}">
                <a16:creationId xmlns:a16="http://schemas.microsoft.com/office/drawing/2014/main" id="{F4F76FBC-5F62-FD82-4BFF-B45C4E30D7C1}"/>
              </a:ext>
            </a:extLst>
          </p:cNvPr>
          <p:cNvCxnSpPr>
            <a:cxnSpLocks/>
          </p:cNvCxnSpPr>
          <p:nvPr/>
        </p:nvCxnSpPr>
        <p:spPr>
          <a:xfrm>
            <a:off x="6741760" y="4024719"/>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2" name="Straight Connector 2081">
            <a:extLst>
              <a:ext uri="{FF2B5EF4-FFF2-40B4-BE49-F238E27FC236}">
                <a16:creationId xmlns:a16="http://schemas.microsoft.com/office/drawing/2014/main" id="{620992CA-134F-AADF-DD75-D285F4CE0EB3}"/>
              </a:ext>
            </a:extLst>
          </p:cNvPr>
          <p:cNvCxnSpPr>
            <a:cxnSpLocks/>
          </p:cNvCxnSpPr>
          <p:nvPr/>
        </p:nvCxnSpPr>
        <p:spPr>
          <a:xfrm>
            <a:off x="6741760" y="4348975"/>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2083" name="TextBox 2082">
            <a:extLst>
              <a:ext uri="{FF2B5EF4-FFF2-40B4-BE49-F238E27FC236}">
                <a16:creationId xmlns:a16="http://schemas.microsoft.com/office/drawing/2014/main" id="{3112B1F7-95F1-7D9B-B1B0-F6A780275362}"/>
              </a:ext>
            </a:extLst>
          </p:cNvPr>
          <p:cNvSpPr txBox="1"/>
          <p:nvPr/>
        </p:nvSpPr>
        <p:spPr>
          <a:xfrm>
            <a:off x="10892452"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26</a:t>
            </a:r>
          </a:p>
        </p:txBody>
      </p:sp>
      <p:sp>
        <p:nvSpPr>
          <p:cNvPr id="2084" name="TextBox 2083">
            <a:extLst>
              <a:ext uri="{FF2B5EF4-FFF2-40B4-BE49-F238E27FC236}">
                <a16:creationId xmlns:a16="http://schemas.microsoft.com/office/drawing/2014/main" id="{FDE48FFB-03AF-66D3-A840-E5EB31918870}"/>
              </a:ext>
            </a:extLst>
          </p:cNvPr>
          <p:cNvSpPr txBox="1"/>
          <p:nvPr/>
        </p:nvSpPr>
        <p:spPr>
          <a:xfrm>
            <a:off x="11051121"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27</a:t>
            </a:r>
          </a:p>
        </p:txBody>
      </p:sp>
      <p:sp>
        <p:nvSpPr>
          <p:cNvPr id="2085" name="TextBox 2084">
            <a:extLst>
              <a:ext uri="{FF2B5EF4-FFF2-40B4-BE49-F238E27FC236}">
                <a16:creationId xmlns:a16="http://schemas.microsoft.com/office/drawing/2014/main" id="{EA79B43F-2749-750F-3E41-036C848B5F4C}"/>
              </a:ext>
            </a:extLst>
          </p:cNvPr>
          <p:cNvSpPr txBox="1"/>
          <p:nvPr/>
        </p:nvSpPr>
        <p:spPr>
          <a:xfrm>
            <a:off x="1120978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28</a:t>
            </a:r>
          </a:p>
        </p:txBody>
      </p:sp>
      <p:sp>
        <p:nvSpPr>
          <p:cNvPr id="2086" name="TextBox 2085">
            <a:extLst>
              <a:ext uri="{FF2B5EF4-FFF2-40B4-BE49-F238E27FC236}">
                <a16:creationId xmlns:a16="http://schemas.microsoft.com/office/drawing/2014/main" id="{7CB94B0B-6469-8FF8-E3A6-E68DFFA99215}"/>
              </a:ext>
            </a:extLst>
          </p:cNvPr>
          <p:cNvSpPr txBox="1"/>
          <p:nvPr/>
        </p:nvSpPr>
        <p:spPr>
          <a:xfrm>
            <a:off x="11368459" y="4716426"/>
            <a:ext cx="82387" cy="226183"/>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800"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29</a:t>
            </a:r>
          </a:p>
        </p:txBody>
      </p:sp>
      <p:cxnSp>
        <p:nvCxnSpPr>
          <p:cNvPr id="2087" name="Straight Connector 2086">
            <a:extLst>
              <a:ext uri="{FF2B5EF4-FFF2-40B4-BE49-F238E27FC236}">
                <a16:creationId xmlns:a16="http://schemas.microsoft.com/office/drawing/2014/main" id="{40313B72-AF98-9BD6-8911-5E0FEE800D07}"/>
              </a:ext>
            </a:extLst>
          </p:cNvPr>
          <p:cNvCxnSpPr>
            <a:cxnSpLocks/>
          </p:cNvCxnSpPr>
          <p:nvPr/>
        </p:nvCxnSpPr>
        <p:spPr>
          <a:xfrm rot="5400000">
            <a:off x="677608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8" name="Straight Connector 2087">
            <a:extLst>
              <a:ext uri="{FF2B5EF4-FFF2-40B4-BE49-F238E27FC236}">
                <a16:creationId xmlns:a16="http://schemas.microsoft.com/office/drawing/2014/main" id="{67303CA9-C8EB-9707-2BAC-D8A61D98771E}"/>
              </a:ext>
            </a:extLst>
          </p:cNvPr>
          <p:cNvCxnSpPr>
            <a:cxnSpLocks/>
          </p:cNvCxnSpPr>
          <p:nvPr/>
        </p:nvCxnSpPr>
        <p:spPr>
          <a:xfrm rot="5400000">
            <a:off x="1154248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9" name="Straight Connector 2088">
            <a:extLst>
              <a:ext uri="{FF2B5EF4-FFF2-40B4-BE49-F238E27FC236}">
                <a16:creationId xmlns:a16="http://schemas.microsoft.com/office/drawing/2014/main" id="{8FF015D8-D37B-4099-7E22-761A63296337}"/>
              </a:ext>
            </a:extLst>
          </p:cNvPr>
          <p:cNvCxnSpPr>
            <a:cxnSpLocks/>
          </p:cNvCxnSpPr>
          <p:nvPr/>
        </p:nvCxnSpPr>
        <p:spPr>
          <a:xfrm rot="5400000">
            <a:off x="1043032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0" name="Straight Connector 2089">
            <a:extLst>
              <a:ext uri="{FF2B5EF4-FFF2-40B4-BE49-F238E27FC236}">
                <a16:creationId xmlns:a16="http://schemas.microsoft.com/office/drawing/2014/main" id="{C8B559AA-AAF2-EA04-28FA-2ADC1CFF8126}"/>
              </a:ext>
            </a:extLst>
          </p:cNvPr>
          <p:cNvCxnSpPr>
            <a:cxnSpLocks/>
          </p:cNvCxnSpPr>
          <p:nvPr/>
        </p:nvCxnSpPr>
        <p:spPr>
          <a:xfrm rot="5400000">
            <a:off x="1027144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1" name="Straight Connector 2090">
            <a:extLst>
              <a:ext uri="{FF2B5EF4-FFF2-40B4-BE49-F238E27FC236}">
                <a16:creationId xmlns:a16="http://schemas.microsoft.com/office/drawing/2014/main" id="{5291CF73-31BD-3DF5-CE08-CCE228A54040}"/>
              </a:ext>
            </a:extLst>
          </p:cNvPr>
          <p:cNvCxnSpPr>
            <a:cxnSpLocks/>
          </p:cNvCxnSpPr>
          <p:nvPr/>
        </p:nvCxnSpPr>
        <p:spPr>
          <a:xfrm rot="5400000">
            <a:off x="1011256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2" name="Straight Connector 2091">
            <a:extLst>
              <a:ext uri="{FF2B5EF4-FFF2-40B4-BE49-F238E27FC236}">
                <a16:creationId xmlns:a16="http://schemas.microsoft.com/office/drawing/2014/main" id="{48E3A0E2-2D7B-87F2-CE0E-25E76F0F1928}"/>
              </a:ext>
            </a:extLst>
          </p:cNvPr>
          <p:cNvCxnSpPr>
            <a:cxnSpLocks/>
          </p:cNvCxnSpPr>
          <p:nvPr/>
        </p:nvCxnSpPr>
        <p:spPr>
          <a:xfrm rot="5400000">
            <a:off x="995368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3" name="Straight Connector 2092">
            <a:extLst>
              <a:ext uri="{FF2B5EF4-FFF2-40B4-BE49-F238E27FC236}">
                <a16:creationId xmlns:a16="http://schemas.microsoft.com/office/drawing/2014/main" id="{22B858B1-84A9-DCCF-829B-FD20F6452B3C}"/>
              </a:ext>
            </a:extLst>
          </p:cNvPr>
          <p:cNvCxnSpPr>
            <a:cxnSpLocks/>
          </p:cNvCxnSpPr>
          <p:nvPr/>
        </p:nvCxnSpPr>
        <p:spPr>
          <a:xfrm rot="5400000">
            <a:off x="979480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4" name="Straight Connector 2093">
            <a:extLst>
              <a:ext uri="{FF2B5EF4-FFF2-40B4-BE49-F238E27FC236}">
                <a16:creationId xmlns:a16="http://schemas.microsoft.com/office/drawing/2014/main" id="{0D2E9A87-5E51-1C89-2DBE-C15FFD6F3C7B}"/>
              </a:ext>
            </a:extLst>
          </p:cNvPr>
          <p:cNvCxnSpPr>
            <a:cxnSpLocks/>
          </p:cNvCxnSpPr>
          <p:nvPr/>
        </p:nvCxnSpPr>
        <p:spPr>
          <a:xfrm rot="5400000">
            <a:off x="963592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5" name="Straight Connector 2094">
            <a:extLst>
              <a:ext uri="{FF2B5EF4-FFF2-40B4-BE49-F238E27FC236}">
                <a16:creationId xmlns:a16="http://schemas.microsoft.com/office/drawing/2014/main" id="{64153760-C6E8-5326-CBBF-830500088B1D}"/>
              </a:ext>
            </a:extLst>
          </p:cNvPr>
          <p:cNvCxnSpPr>
            <a:cxnSpLocks/>
          </p:cNvCxnSpPr>
          <p:nvPr/>
        </p:nvCxnSpPr>
        <p:spPr>
          <a:xfrm rot="5400000">
            <a:off x="947704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6" name="Straight Connector 2095">
            <a:extLst>
              <a:ext uri="{FF2B5EF4-FFF2-40B4-BE49-F238E27FC236}">
                <a16:creationId xmlns:a16="http://schemas.microsoft.com/office/drawing/2014/main" id="{A11AD55A-22E3-3D6B-6F9A-4F3E70CBB6A4}"/>
              </a:ext>
            </a:extLst>
          </p:cNvPr>
          <p:cNvCxnSpPr>
            <a:cxnSpLocks/>
          </p:cNvCxnSpPr>
          <p:nvPr/>
        </p:nvCxnSpPr>
        <p:spPr>
          <a:xfrm rot="5400000">
            <a:off x="931816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7" name="Straight Connector 2096">
            <a:extLst>
              <a:ext uri="{FF2B5EF4-FFF2-40B4-BE49-F238E27FC236}">
                <a16:creationId xmlns:a16="http://schemas.microsoft.com/office/drawing/2014/main" id="{6F827D5B-7600-9A14-D358-29572A063728}"/>
              </a:ext>
            </a:extLst>
          </p:cNvPr>
          <p:cNvCxnSpPr>
            <a:cxnSpLocks/>
          </p:cNvCxnSpPr>
          <p:nvPr/>
        </p:nvCxnSpPr>
        <p:spPr>
          <a:xfrm rot="5400000">
            <a:off x="915928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8" name="Straight Connector 2097">
            <a:extLst>
              <a:ext uri="{FF2B5EF4-FFF2-40B4-BE49-F238E27FC236}">
                <a16:creationId xmlns:a16="http://schemas.microsoft.com/office/drawing/2014/main" id="{2E5EBBC6-2EC8-A271-B73C-F394FA5CC2E8}"/>
              </a:ext>
            </a:extLst>
          </p:cNvPr>
          <p:cNvCxnSpPr>
            <a:cxnSpLocks/>
          </p:cNvCxnSpPr>
          <p:nvPr/>
        </p:nvCxnSpPr>
        <p:spPr>
          <a:xfrm rot="5400000">
            <a:off x="900040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9" name="Straight Connector 2098">
            <a:extLst>
              <a:ext uri="{FF2B5EF4-FFF2-40B4-BE49-F238E27FC236}">
                <a16:creationId xmlns:a16="http://schemas.microsoft.com/office/drawing/2014/main" id="{39E140B4-2931-55E3-3529-78FBBEB67786}"/>
              </a:ext>
            </a:extLst>
          </p:cNvPr>
          <p:cNvCxnSpPr>
            <a:cxnSpLocks/>
          </p:cNvCxnSpPr>
          <p:nvPr/>
        </p:nvCxnSpPr>
        <p:spPr>
          <a:xfrm rot="5400000">
            <a:off x="884152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0" name="Straight Connector 2099">
            <a:extLst>
              <a:ext uri="{FF2B5EF4-FFF2-40B4-BE49-F238E27FC236}">
                <a16:creationId xmlns:a16="http://schemas.microsoft.com/office/drawing/2014/main" id="{ED347FAA-3D1A-4AF7-39EF-8BD101E5D72C}"/>
              </a:ext>
            </a:extLst>
          </p:cNvPr>
          <p:cNvCxnSpPr>
            <a:cxnSpLocks/>
          </p:cNvCxnSpPr>
          <p:nvPr/>
        </p:nvCxnSpPr>
        <p:spPr>
          <a:xfrm rot="5400000">
            <a:off x="8682648"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1" name="Straight Connector 2100">
            <a:extLst>
              <a:ext uri="{FF2B5EF4-FFF2-40B4-BE49-F238E27FC236}">
                <a16:creationId xmlns:a16="http://schemas.microsoft.com/office/drawing/2014/main" id="{C5EF2225-B82C-30EF-6C82-8BA820B9A45C}"/>
              </a:ext>
            </a:extLst>
          </p:cNvPr>
          <p:cNvCxnSpPr>
            <a:cxnSpLocks/>
          </p:cNvCxnSpPr>
          <p:nvPr/>
        </p:nvCxnSpPr>
        <p:spPr>
          <a:xfrm rot="5400000">
            <a:off x="8523768"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2" name="Straight Connector 2101">
            <a:extLst>
              <a:ext uri="{FF2B5EF4-FFF2-40B4-BE49-F238E27FC236}">
                <a16:creationId xmlns:a16="http://schemas.microsoft.com/office/drawing/2014/main" id="{208D0FB4-6544-DB4A-7691-0AED620F626B}"/>
              </a:ext>
            </a:extLst>
          </p:cNvPr>
          <p:cNvCxnSpPr>
            <a:cxnSpLocks/>
          </p:cNvCxnSpPr>
          <p:nvPr/>
        </p:nvCxnSpPr>
        <p:spPr>
          <a:xfrm rot="5400000">
            <a:off x="8364888"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3" name="Straight Connector 2102">
            <a:extLst>
              <a:ext uri="{FF2B5EF4-FFF2-40B4-BE49-F238E27FC236}">
                <a16:creationId xmlns:a16="http://schemas.microsoft.com/office/drawing/2014/main" id="{E30E8548-1442-BBED-82B4-1F5897FD86B0}"/>
              </a:ext>
            </a:extLst>
          </p:cNvPr>
          <p:cNvCxnSpPr>
            <a:cxnSpLocks/>
          </p:cNvCxnSpPr>
          <p:nvPr/>
        </p:nvCxnSpPr>
        <p:spPr>
          <a:xfrm rot="5400000">
            <a:off x="8206008"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4" name="Straight Connector 2103">
            <a:extLst>
              <a:ext uri="{FF2B5EF4-FFF2-40B4-BE49-F238E27FC236}">
                <a16:creationId xmlns:a16="http://schemas.microsoft.com/office/drawing/2014/main" id="{8CF95A18-CBCC-F087-CD88-9BE4D2A3C6E0}"/>
              </a:ext>
            </a:extLst>
          </p:cNvPr>
          <p:cNvCxnSpPr>
            <a:cxnSpLocks/>
          </p:cNvCxnSpPr>
          <p:nvPr/>
        </p:nvCxnSpPr>
        <p:spPr>
          <a:xfrm rot="5400000">
            <a:off x="8047128"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5" name="Straight Connector 2104">
            <a:extLst>
              <a:ext uri="{FF2B5EF4-FFF2-40B4-BE49-F238E27FC236}">
                <a16:creationId xmlns:a16="http://schemas.microsoft.com/office/drawing/2014/main" id="{487BC9BA-CC79-A488-3301-D5C7E7879575}"/>
              </a:ext>
            </a:extLst>
          </p:cNvPr>
          <p:cNvCxnSpPr>
            <a:cxnSpLocks/>
          </p:cNvCxnSpPr>
          <p:nvPr/>
        </p:nvCxnSpPr>
        <p:spPr>
          <a:xfrm rot="5400000">
            <a:off x="7888248"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6" name="Straight Connector 2105">
            <a:extLst>
              <a:ext uri="{FF2B5EF4-FFF2-40B4-BE49-F238E27FC236}">
                <a16:creationId xmlns:a16="http://schemas.microsoft.com/office/drawing/2014/main" id="{9D745AC8-4047-C7FE-9106-4A6537FC959C}"/>
              </a:ext>
            </a:extLst>
          </p:cNvPr>
          <p:cNvCxnSpPr>
            <a:cxnSpLocks/>
          </p:cNvCxnSpPr>
          <p:nvPr/>
        </p:nvCxnSpPr>
        <p:spPr>
          <a:xfrm rot="5400000">
            <a:off x="7729368"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7" name="Straight Connector 2106">
            <a:extLst>
              <a:ext uri="{FF2B5EF4-FFF2-40B4-BE49-F238E27FC236}">
                <a16:creationId xmlns:a16="http://schemas.microsoft.com/office/drawing/2014/main" id="{B866CF58-1227-AA5C-AD93-B1729D69D953}"/>
              </a:ext>
            </a:extLst>
          </p:cNvPr>
          <p:cNvCxnSpPr>
            <a:cxnSpLocks/>
          </p:cNvCxnSpPr>
          <p:nvPr/>
        </p:nvCxnSpPr>
        <p:spPr>
          <a:xfrm rot="5400000">
            <a:off x="7570488"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8" name="Straight Connector 2107">
            <a:extLst>
              <a:ext uri="{FF2B5EF4-FFF2-40B4-BE49-F238E27FC236}">
                <a16:creationId xmlns:a16="http://schemas.microsoft.com/office/drawing/2014/main" id="{8C010FBC-1975-6126-8550-62BD58E7063E}"/>
              </a:ext>
            </a:extLst>
          </p:cNvPr>
          <p:cNvCxnSpPr>
            <a:cxnSpLocks/>
          </p:cNvCxnSpPr>
          <p:nvPr/>
        </p:nvCxnSpPr>
        <p:spPr>
          <a:xfrm rot="5400000">
            <a:off x="741160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9" name="Straight Connector 2108">
            <a:extLst>
              <a:ext uri="{FF2B5EF4-FFF2-40B4-BE49-F238E27FC236}">
                <a16:creationId xmlns:a16="http://schemas.microsoft.com/office/drawing/2014/main" id="{85DA7E77-6B86-F5DD-E6EA-D03953283E64}"/>
              </a:ext>
            </a:extLst>
          </p:cNvPr>
          <p:cNvCxnSpPr>
            <a:cxnSpLocks/>
          </p:cNvCxnSpPr>
          <p:nvPr/>
        </p:nvCxnSpPr>
        <p:spPr>
          <a:xfrm rot="5400000">
            <a:off x="725272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0" name="Straight Connector 2109">
            <a:extLst>
              <a:ext uri="{FF2B5EF4-FFF2-40B4-BE49-F238E27FC236}">
                <a16:creationId xmlns:a16="http://schemas.microsoft.com/office/drawing/2014/main" id="{078D0224-2A56-F31A-ABC7-CDC50DFA977A}"/>
              </a:ext>
            </a:extLst>
          </p:cNvPr>
          <p:cNvCxnSpPr>
            <a:cxnSpLocks/>
          </p:cNvCxnSpPr>
          <p:nvPr/>
        </p:nvCxnSpPr>
        <p:spPr>
          <a:xfrm rot="5400000">
            <a:off x="709384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1" name="Straight Connector 2110">
            <a:extLst>
              <a:ext uri="{FF2B5EF4-FFF2-40B4-BE49-F238E27FC236}">
                <a16:creationId xmlns:a16="http://schemas.microsoft.com/office/drawing/2014/main" id="{CB1C47B8-E9BA-A6D0-F0E3-8C18E8D0370B}"/>
              </a:ext>
            </a:extLst>
          </p:cNvPr>
          <p:cNvCxnSpPr>
            <a:cxnSpLocks/>
          </p:cNvCxnSpPr>
          <p:nvPr/>
        </p:nvCxnSpPr>
        <p:spPr>
          <a:xfrm rot="5400000">
            <a:off x="6934969"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2" name="Straight Connector 2111">
            <a:extLst>
              <a:ext uri="{FF2B5EF4-FFF2-40B4-BE49-F238E27FC236}">
                <a16:creationId xmlns:a16="http://schemas.microsoft.com/office/drawing/2014/main" id="{5DCAD424-8A9F-819F-8464-DDC3DAC12F0C}"/>
              </a:ext>
            </a:extLst>
          </p:cNvPr>
          <p:cNvCxnSpPr>
            <a:cxnSpLocks/>
          </p:cNvCxnSpPr>
          <p:nvPr/>
        </p:nvCxnSpPr>
        <p:spPr>
          <a:xfrm rot="5400000">
            <a:off x="1058920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3" name="Straight Connector 2112">
            <a:extLst>
              <a:ext uri="{FF2B5EF4-FFF2-40B4-BE49-F238E27FC236}">
                <a16:creationId xmlns:a16="http://schemas.microsoft.com/office/drawing/2014/main" id="{625DD93A-32C0-95FE-AC8D-8AF764FA1013}"/>
              </a:ext>
            </a:extLst>
          </p:cNvPr>
          <p:cNvCxnSpPr>
            <a:cxnSpLocks/>
          </p:cNvCxnSpPr>
          <p:nvPr/>
        </p:nvCxnSpPr>
        <p:spPr>
          <a:xfrm rot="5400000">
            <a:off x="1122472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4" name="Straight Connector 2113">
            <a:extLst>
              <a:ext uri="{FF2B5EF4-FFF2-40B4-BE49-F238E27FC236}">
                <a16:creationId xmlns:a16="http://schemas.microsoft.com/office/drawing/2014/main" id="{91DA7042-7DC1-546A-A9E2-1984F3E91577}"/>
              </a:ext>
            </a:extLst>
          </p:cNvPr>
          <p:cNvCxnSpPr>
            <a:cxnSpLocks/>
          </p:cNvCxnSpPr>
          <p:nvPr/>
        </p:nvCxnSpPr>
        <p:spPr>
          <a:xfrm rot="5400000">
            <a:off x="1090696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5" name="Straight Connector 2114">
            <a:extLst>
              <a:ext uri="{FF2B5EF4-FFF2-40B4-BE49-F238E27FC236}">
                <a16:creationId xmlns:a16="http://schemas.microsoft.com/office/drawing/2014/main" id="{6B058444-2490-C042-F342-2882EF05F9DF}"/>
              </a:ext>
            </a:extLst>
          </p:cNvPr>
          <p:cNvCxnSpPr>
            <a:cxnSpLocks/>
          </p:cNvCxnSpPr>
          <p:nvPr/>
        </p:nvCxnSpPr>
        <p:spPr>
          <a:xfrm rot="5400000">
            <a:off x="1074808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6" name="Straight Connector 2115">
            <a:extLst>
              <a:ext uri="{FF2B5EF4-FFF2-40B4-BE49-F238E27FC236}">
                <a16:creationId xmlns:a16="http://schemas.microsoft.com/office/drawing/2014/main" id="{6BFFC1F0-7175-2A38-0B0A-2B1B49C406FD}"/>
              </a:ext>
            </a:extLst>
          </p:cNvPr>
          <p:cNvCxnSpPr>
            <a:cxnSpLocks/>
          </p:cNvCxnSpPr>
          <p:nvPr/>
        </p:nvCxnSpPr>
        <p:spPr>
          <a:xfrm rot="5400000">
            <a:off x="11065847"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7" name="Straight Connector 2116">
            <a:extLst>
              <a:ext uri="{FF2B5EF4-FFF2-40B4-BE49-F238E27FC236}">
                <a16:creationId xmlns:a16="http://schemas.microsoft.com/office/drawing/2014/main" id="{A1281685-C7E8-40BB-10CA-52EAA39B0C5F}"/>
              </a:ext>
            </a:extLst>
          </p:cNvPr>
          <p:cNvCxnSpPr>
            <a:cxnSpLocks/>
          </p:cNvCxnSpPr>
          <p:nvPr/>
        </p:nvCxnSpPr>
        <p:spPr>
          <a:xfrm rot="5400000">
            <a:off x="11383605" y="4700071"/>
            <a:ext cx="54000" cy="0"/>
          </a:xfrm>
          <a:prstGeom prst="line">
            <a:avLst/>
          </a:prstGeom>
          <a:ln w="1270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2118" name="Line 7">
            <a:extLst>
              <a:ext uri="{FF2B5EF4-FFF2-40B4-BE49-F238E27FC236}">
                <a16:creationId xmlns:a16="http://schemas.microsoft.com/office/drawing/2014/main" id="{26AE45E8-9F49-52B3-DCC9-AFCC225A85A3}"/>
              </a:ext>
            </a:extLst>
          </p:cNvPr>
          <p:cNvSpPr>
            <a:spLocks noChangeShapeType="1"/>
          </p:cNvSpPr>
          <p:nvPr/>
        </p:nvSpPr>
        <p:spPr bwMode="auto">
          <a:xfrm>
            <a:off x="6956483" y="139492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19" name="Graphic 1307">
            <a:extLst>
              <a:ext uri="{FF2B5EF4-FFF2-40B4-BE49-F238E27FC236}">
                <a16:creationId xmlns:a16="http://schemas.microsoft.com/office/drawing/2014/main" id="{DB1626C5-DD66-87D6-7E61-AAE3EE243A06}"/>
              </a:ext>
            </a:extLst>
          </p:cNvPr>
          <p:cNvSpPr/>
          <p:nvPr/>
        </p:nvSpPr>
        <p:spPr>
          <a:xfrm>
            <a:off x="6808618" y="1431493"/>
            <a:ext cx="4516543" cy="955211"/>
          </a:xfrm>
          <a:custGeom>
            <a:avLst/>
            <a:gdLst>
              <a:gd name="connsiteX0" fmla="*/ 0 w 4516543"/>
              <a:gd name="connsiteY0" fmla="*/ 0 h 955210"/>
              <a:gd name="connsiteX1" fmla="*/ 128795 w 4516543"/>
              <a:gd name="connsiteY1" fmla="*/ 0 h 955210"/>
              <a:gd name="connsiteX2" fmla="*/ 128795 w 4516543"/>
              <a:gd name="connsiteY2" fmla="*/ 13573 h 955210"/>
              <a:gd name="connsiteX3" fmla="*/ 204242 w 4516543"/>
              <a:gd name="connsiteY3" fmla="*/ 13573 h 955210"/>
              <a:gd name="connsiteX4" fmla="*/ 204242 w 4516543"/>
              <a:gd name="connsiteY4" fmla="*/ 27145 h 955210"/>
              <a:gd name="connsiteX5" fmla="*/ 360238 w 4516543"/>
              <a:gd name="connsiteY5" fmla="*/ 27145 h 955210"/>
              <a:gd name="connsiteX6" fmla="*/ 360238 w 4516543"/>
              <a:gd name="connsiteY6" fmla="*/ 37005 h 955210"/>
              <a:gd name="connsiteX7" fmla="*/ 367038 w 4516543"/>
              <a:gd name="connsiteY7" fmla="*/ 37005 h 955210"/>
              <a:gd name="connsiteX8" fmla="*/ 367038 w 4516543"/>
              <a:gd name="connsiteY8" fmla="*/ 56852 h 955210"/>
              <a:gd name="connsiteX9" fmla="*/ 427185 w 4516543"/>
              <a:gd name="connsiteY9" fmla="*/ 56852 h 955210"/>
              <a:gd name="connsiteX10" fmla="*/ 427185 w 4516543"/>
              <a:gd name="connsiteY10" fmla="*/ 67992 h 955210"/>
              <a:gd name="connsiteX11" fmla="*/ 438558 w 4516543"/>
              <a:gd name="connsiteY11" fmla="*/ 67992 h 955210"/>
              <a:gd name="connsiteX12" fmla="*/ 438558 w 4516543"/>
              <a:gd name="connsiteY12" fmla="*/ 80412 h 955210"/>
              <a:gd name="connsiteX13" fmla="*/ 653587 w 4516543"/>
              <a:gd name="connsiteY13" fmla="*/ 80412 h 955210"/>
              <a:gd name="connsiteX14" fmla="*/ 653587 w 4516543"/>
              <a:gd name="connsiteY14" fmla="*/ 96545 h 955210"/>
              <a:gd name="connsiteX15" fmla="*/ 793168 w 4516543"/>
              <a:gd name="connsiteY15" fmla="*/ 96545 h 955210"/>
              <a:gd name="connsiteX16" fmla="*/ 793168 w 4516543"/>
              <a:gd name="connsiteY16" fmla="*/ 113831 h 955210"/>
              <a:gd name="connsiteX17" fmla="*/ 959950 w 4516543"/>
              <a:gd name="connsiteY17" fmla="*/ 113831 h 955210"/>
              <a:gd name="connsiteX18" fmla="*/ 959950 w 4516543"/>
              <a:gd name="connsiteY18" fmla="*/ 128685 h 955210"/>
              <a:gd name="connsiteX19" fmla="*/ 1126732 w 4516543"/>
              <a:gd name="connsiteY19" fmla="*/ 128685 h 955210"/>
              <a:gd name="connsiteX20" fmla="*/ 1126732 w 4516543"/>
              <a:gd name="connsiteY20" fmla="*/ 139824 h 955210"/>
              <a:gd name="connsiteX21" fmla="*/ 1191393 w 4516543"/>
              <a:gd name="connsiteY21" fmla="*/ 139824 h 955210"/>
              <a:gd name="connsiteX22" fmla="*/ 1191393 w 4516543"/>
              <a:gd name="connsiteY22" fmla="*/ 149684 h 955210"/>
              <a:gd name="connsiteX23" fmla="*/ 1467683 w 4516543"/>
              <a:gd name="connsiteY23" fmla="*/ 149684 h 955210"/>
              <a:gd name="connsiteX24" fmla="*/ 1467683 w 4516543"/>
              <a:gd name="connsiteY24" fmla="*/ 168250 h 955210"/>
              <a:gd name="connsiteX25" fmla="*/ 1510771 w 4516543"/>
              <a:gd name="connsiteY25" fmla="*/ 168250 h 955210"/>
              <a:gd name="connsiteX26" fmla="*/ 1510771 w 4516543"/>
              <a:gd name="connsiteY26" fmla="*/ 181823 h 955210"/>
              <a:gd name="connsiteX27" fmla="*/ 1551045 w 4516543"/>
              <a:gd name="connsiteY27" fmla="*/ 181823 h 955210"/>
              <a:gd name="connsiteX28" fmla="*/ 1551045 w 4516543"/>
              <a:gd name="connsiteY28" fmla="*/ 194243 h 955210"/>
              <a:gd name="connsiteX29" fmla="*/ 1570918 w 4516543"/>
              <a:gd name="connsiteY29" fmla="*/ 194243 h 955210"/>
              <a:gd name="connsiteX30" fmla="*/ 1570918 w 4516543"/>
              <a:gd name="connsiteY30" fmla="*/ 211529 h 955210"/>
              <a:gd name="connsiteX31" fmla="*/ 1650938 w 4516543"/>
              <a:gd name="connsiteY31" fmla="*/ 211529 h 955210"/>
              <a:gd name="connsiteX32" fmla="*/ 1650938 w 4516543"/>
              <a:gd name="connsiteY32" fmla="*/ 247510 h 955210"/>
              <a:gd name="connsiteX33" fmla="*/ 1712786 w 4516543"/>
              <a:gd name="connsiteY33" fmla="*/ 247510 h 955210"/>
              <a:gd name="connsiteX34" fmla="*/ 1712786 w 4516543"/>
              <a:gd name="connsiteY34" fmla="*/ 257369 h 955210"/>
              <a:gd name="connsiteX35" fmla="*/ 1803006 w 4516543"/>
              <a:gd name="connsiteY35" fmla="*/ 257369 h 955210"/>
              <a:gd name="connsiteX36" fmla="*/ 1803006 w 4516543"/>
              <a:gd name="connsiteY36" fmla="*/ 284643 h 955210"/>
              <a:gd name="connsiteX37" fmla="*/ 1889240 w 4516543"/>
              <a:gd name="connsiteY37" fmla="*/ 284643 h 955210"/>
              <a:gd name="connsiteX38" fmla="*/ 1889240 w 4516543"/>
              <a:gd name="connsiteY38" fmla="*/ 304489 h 955210"/>
              <a:gd name="connsiteX39" fmla="*/ 1969788 w 4516543"/>
              <a:gd name="connsiteY39" fmla="*/ 304489 h 955210"/>
              <a:gd name="connsiteX40" fmla="*/ 1969788 w 4516543"/>
              <a:gd name="connsiteY40" fmla="*/ 330482 h 955210"/>
              <a:gd name="connsiteX41" fmla="*/ 2020849 w 4516543"/>
              <a:gd name="connsiteY41" fmla="*/ 330482 h 955210"/>
              <a:gd name="connsiteX42" fmla="*/ 2020849 w 4516543"/>
              <a:gd name="connsiteY42" fmla="*/ 339189 h 955210"/>
              <a:gd name="connsiteX43" fmla="*/ 2052623 w 4516543"/>
              <a:gd name="connsiteY43" fmla="*/ 339189 h 955210"/>
              <a:gd name="connsiteX44" fmla="*/ 2052623 w 4516543"/>
              <a:gd name="connsiteY44" fmla="*/ 355323 h 955210"/>
              <a:gd name="connsiteX45" fmla="*/ 2082110 w 4516543"/>
              <a:gd name="connsiteY45" fmla="*/ 355323 h 955210"/>
              <a:gd name="connsiteX46" fmla="*/ 2082110 w 4516543"/>
              <a:gd name="connsiteY46" fmla="*/ 376450 h 955210"/>
              <a:gd name="connsiteX47" fmla="*/ 2089496 w 4516543"/>
              <a:gd name="connsiteY47" fmla="*/ 376450 h 955210"/>
              <a:gd name="connsiteX48" fmla="*/ 2089496 w 4516543"/>
              <a:gd name="connsiteY48" fmla="*/ 393736 h 955210"/>
              <a:gd name="connsiteX49" fmla="*/ 2125784 w 4516543"/>
              <a:gd name="connsiteY49" fmla="*/ 393736 h 955210"/>
              <a:gd name="connsiteX50" fmla="*/ 2125784 w 4516543"/>
              <a:gd name="connsiteY50" fmla="*/ 414864 h 955210"/>
              <a:gd name="connsiteX51" fmla="*/ 2253992 w 4516543"/>
              <a:gd name="connsiteY51" fmla="*/ 414864 h 955210"/>
              <a:gd name="connsiteX52" fmla="*/ 2253992 w 4516543"/>
              <a:gd name="connsiteY52" fmla="*/ 430997 h 955210"/>
              <a:gd name="connsiteX53" fmla="*/ 2284652 w 4516543"/>
              <a:gd name="connsiteY53" fmla="*/ 430997 h 955210"/>
              <a:gd name="connsiteX54" fmla="*/ 2284652 w 4516543"/>
              <a:gd name="connsiteY54" fmla="*/ 465697 h 955210"/>
              <a:gd name="connsiteX55" fmla="*/ 2289752 w 4516543"/>
              <a:gd name="connsiteY55" fmla="*/ 465697 h 955210"/>
              <a:gd name="connsiteX56" fmla="*/ 2289752 w 4516543"/>
              <a:gd name="connsiteY56" fmla="*/ 510257 h 955210"/>
              <a:gd name="connsiteX57" fmla="*/ 2324926 w 4516543"/>
              <a:gd name="connsiteY57" fmla="*/ 510257 h 955210"/>
              <a:gd name="connsiteX58" fmla="*/ 2324926 w 4516543"/>
              <a:gd name="connsiteY58" fmla="*/ 523829 h 955210"/>
              <a:gd name="connsiteX59" fmla="*/ 2383901 w 4516543"/>
              <a:gd name="connsiteY59" fmla="*/ 523829 h 955210"/>
              <a:gd name="connsiteX60" fmla="*/ 2383901 w 4516543"/>
              <a:gd name="connsiteY60" fmla="*/ 548670 h 955210"/>
              <a:gd name="connsiteX61" fmla="*/ 2423061 w 4516543"/>
              <a:gd name="connsiteY61" fmla="*/ 548670 h 955210"/>
              <a:gd name="connsiteX62" fmla="*/ 2574543 w 4516543"/>
              <a:gd name="connsiteY62" fmla="*/ 548670 h 955210"/>
              <a:gd name="connsiteX63" fmla="*/ 2574543 w 4516543"/>
              <a:gd name="connsiteY63" fmla="*/ 569797 h 955210"/>
              <a:gd name="connsiteX64" fmla="*/ 2694837 w 4516543"/>
              <a:gd name="connsiteY64" fmla="*/ 569797 h 955210"/>
              <a:gd name="connsiteX65" fmla="*/ 2694837 w 4516543"/>
              <a:gd name="connsiteY65" fmla="*/ 592077 h 955210"/>
              <a:gd name="connsiteX66" fmla="*/ 2744197 w 4516543"/>
              <a:gd name="connsiteY66" fmla="*/ 592077 h 955210"/>
              <a:gd name="connsiteX67" fmla="*/ 2744197 w 4516543"/>
              <a:gd name="connsiteY67" fmla="*/ 619351 h 955210"/>
              <a:gd name="connsiteX68" fmla="*/ 2924052 w 4516543"/>
              <a:gd name="connsiteY68" fmla="*/ 619351 h 955210"/>
              <a:gd name="connsiteX69" fmla="*/ 2924052 w 4516543"/>
              <a:gd name="connsiteY69" fmla="*/ 649057 h 955210"/>
              <a:gd name="connsiteX70" fmla="*/ 3077234 w 4516543"/>
              <a:gd name="connsiteY70" fmla="*/ 649057 h 955210"/>
              <a:gd name="connsiteX71" fmla="*/ 3077234 w 4516543"/>
              <a:gd name="connsiteY71" fmla="*/ 685037 h 955210"/>
              <a:gd name="connsiteX72" fmla="*/ 3216229 w 4516543"/>
              <a:gd name="connsiteY72" fmla="*/ 685037 h 955210"/>
              <a:gd name="connsiteX73" fmla="*/ 3216229 w 4516543"/>
              <a:gd name="connsiteY73" fmla="*/ 727164 h 955210"/>
              <a:gd name="connsiteX74" fmla="*/ 3970764 w 4516543"/>
              <a:gd name="connsiteY74" fmla="*/ 727164 h 955210"/>
              <a:gd name="connsiteX75" fmla="*/ 3970764 w 4516543"/>
              <a:gd name="connsiteY75" fmla="*/ 955211 h 955210"/>
              <a:gd name="connsiteX76" fmla="*/ 4516544 w 4516543"/>
              <a:gd name="connsiteY76" fmla="*/ 955211 h 955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4516543" h="955210">
                <a:moveTo>
                  <a:pt x="0" y="0"/>
                </a:moveTo>
                <a:lnTo>
                  <a:pt x="128795" y="0"/>
                </a:lnTo>
                <a:lnTo>
                  <a:pt x="128795" y="13573"/>
                </a:lnTo>
                <a:lnTo>
                  <a:pt x="204242" y="13573"/>
                </a:lnTo>
                <a:lnTo>
                  <a:pt x="204242" y="27145"/>
                </a:lnTo>
                <a:lnTo>
                  <a:pt x="360238" y="27145"/>
                </a:lnTo>
                <a:lnTo>
                  <a:pt x="360238" y="37005"/>
                </a:lnTo>
                <a:lnTo>
                  <a:pt x="367038" y="37005"/>
                </a:lnTo>
                <a:lnTo>
                  <a:pt x="367038" y="56852"/>
                </a:lnTo>
                <a:lnTo>
                  <a:pt x="427185" y="56852"/>
                </a:lnTo>
                <a:lnTo>
                  <a:pt x="427185" y="67992"/>
                </a:lnTo>
                <a:lnTo>
                  <a:pt x="438558" y="67992"/>
                </a:lnTo>
                <a:lnTo>
                  <a:pt x="438558" y="80412"/>
                </a:lnTo>
                <a:lnTo>
                  <a:pt x="653587" y="80412"/>
                </a:lnTo>
                <a:lnTo>
                  <a:pt x="653587" y="96545"/>
                </a:lnTo>
                <a:lnTo>
                  <a:pt x="793168" y="96545"/>
                </a:lnTo>
                <a:lnTo>
                  <a:pt x="793168" y="113831"/>
                </a:lnTo>
                <a:lnTo>
                  <a:pt x="959950" y="113831"/>
                </a:lnTo>
                <a:lnTo>
                  <a:pt x="959950" y="128685"/>
                </a:lnTo>
                <a:lnTo>
                  <a:pt x="1126732" y="128685"/>
                </a:lnTo>
                <a:lnTo>
                  <a:pt x="1126732" y="139824"/>
                </a:lnTo>
                <a:lnTo>
                  <a:pt x="1191393" y="139824"/>
                </a:lnTo>
                <a:lnTo>
                  <a:pt x="1191393" y="149684"/>
                </a:lnTo>
                <a:lnTo>
                  <a:pt x="1467683" y="149684"/>
                </a:lnTo>
                <a:lnTo>
                  <a:pt x="1467683" y="168250"/>
                </a:lnTo>
                <a:lnTo>
                  <a:pt x="1510771" y="168250"/>
                </a:lnTo>
                <a:lnTo>
                  <a:pt x="1510771" y="181823"/>
                </a:lnTo>
                <a:lnTo>
                  <a:pt x="1551045" y="181823"/>
                </a:lnTo>
                <a:lnTo>
                  <a:pt x="1551045" y="194243"/>
                </a:lnTo>
                <a:lnTo>
                  <a:pt x="1570918" y="194243"/>
                </a:lnTo>
                <a:lnTo>
                  <a:pt x="1570918" y="211529"/>
                </a:lnTo>
                <a:lnTo>
                  <a:pt x="1650938" y="211529"/>
                </a:lnTo>
                <a:lnTo>
                  <a:pt x="1650938" y="247510"/>
                </a:lnTo>
                <a:lnTo>
                  <a:pt x="1712786" y="247510"/>
                </a:lnTo>
                <a:lnTo>
                  <a:pt x="1712786" y="257369"/>
                </a:lnTo>
                <a:lnTo>
                  <a:pt x="1803006" y="257369"/>
                </a:lnTo>
                <a:lnTo>
                  <a:pt x="1803006" y="284643"/>
                </a:lnTo>
                <a:lnTo>
                  <a:pt x="1889240" y="284643"/>
                </a:lnTo>
                <a:lnTo>
                  <a:pt x="1889240" y="304489"/>
                </a:lnTo>
                <a:lnTo>
                  <a:pt x="1969788" y="304489"/>
                </a:lnTo>
                <a:lnTo>
                  <a:pt x="1969788" y="330482"/>
                </a:lnTo>
                <a:lnTo>
                  <a:pt x="2020849" y="330482"/>
                </a:lnTo>
                <a:lnTo>
                  <a:pt x="2020849" y="339189"/>
                </a:lnTo>
                <a:lnTo>
                  <a:pt x="2052623" y="339189"/>
                </a:lnTo>
                <a:lnTo>
                  <a:pt x="2052623" y="355323"/>
                </a:lnTo>
                <a:lnTo>
                  <a:pt x="2082110" y="355323"/>
                </a:lnTo>
                <a:lnTo>
                  <a:pt x="2082110" y="376450"/>
                </a:lnTo>
                <a:lnTo>
                  <a:pt x="2089496" y="376450"/>
                </a:lnTo>
                <a:lnTo>
                  <a:pt x="2089496" y="393736"/>
                </a:lnTo>
                <a:lnTo>
                  <a:pt x="2125784" y="393736"/>
                </a:lnTo>
                <a:lnTo>
                  <a:pt x="2125784" y="414864"/>
                </a:lnTo>
                <a:lnTo>
                  <a:pt x="2253992" y="414864"/>
                </a:lnTo>
                <a:lnTo>
                  <a:pt x="2253992" y="430997"/>
                </a:lnTo>
                <a:lnTo>
                  <a:pt x="2284652" y="430997"/>
                </a:lnTo>
                <a:lnTo>
                  <a:pt x="2284652" y="465697"/>
                </a:lnTo>
                <a:lnTo>
                  <a:pt x="2289752" y="465697"/>
                </a:lnTo>
                <a:lnTo>
                  <a:pt x="2289752" y="510257"/>
                </a:lnTo>
                <a:lnTo>
                  <a:pt x="2324926" y="510257"/>
                </a:lnTo>
                <a:lnTo>
                  <a:pt x="2324926" y="523829"/>
                </a:lnTo>
                <a:lnTo>
                  <a:pt x="2383901" y="523829"/>
                </a:lnTo>
                <a:lnTo>
                  <a:pt x="2383901" y="548670"/>
                </a:lnTo>
                <a:cubicBezTo>
                  <a:pt x="2383901" y="548670"/>
                  <a:pt x="2421068" y="553024"/>
                  <a:pt x="2423061" y="548670"/>
                </a:cubicBezTo>
                <a:cubicBezTo>
                  <a:pt x="2425054" y="544317"/>
                  <a:pt x="2574543" y="548670"/>
                  <a:pt x="2574543" y="548670"/>
                </a:cubicBezTo>
                <a:lnTo>
                  <a:pt x="2574543" y="569797"/>
                </a:lnTo>
                <a:lnTo>
                  <a:pt x="2694837" y="569797"/>
                </a:lnTo>
                <a:lnTo>
                  <a:pt x="2694837" y="592077"/>
                </a:lnTo>
                <a:lnTo>
                  <a:pt x="2744197" y="592077"/>
                </a:lnTo>
                <a:lnTo>
                  <a:pt x="2744197" y="619351"/>
                </a:lnTo>
                <a:lnTo>
                  <a:pt x="2924052" y="619351"/>
                </a:lnTo>
                <a:lnTo>
                  <a:pt x="2924052" y="649057"/>
                </a:lnTo>
                <a:lnTo>
                  <a:pt x="3077234" y="649057"/>
                </a:lnTo>
                <a:lnTo>
                  <a:pt x="3077234" y="685037"/>
                </a:lnTo>
                <a:lnTo>
                  <a:pt x="3216229" y="685037"/>
                </a:lnTo>
                <a:lnTo>
                  <a:pt x="3216229" y="727164"/>
                </a:lnTo>
                <a:lnTo>
                  <a:pt x="3970764" y="727164"/>
                </a:lnTo>
                <a:lnTo>
                  <a:pt x="3970764" y="955211"/>
                </a:lnTo>
                <a:lnTo>
                  <a:pt x="4516544" y="955211"/>
                </a:lnTo>
              </a:path>
            </a:pathLst>
          </a:custGeom>
          <a:noFill/>
          <a:ln w="19050" cap="flat">
            <a:solidFill>
              <a:schemeClr val="accent3"/>
            </a:solid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0" name="Line 7">
            <a:extLst>
              <a:ext uri="{FF2B5EF4-FFF2-40B4-BE49-F238E27FC236}">
                <a16:creationId xmlns:a16="http://schemas.microsoft.com/office/drawing/2014/main" id="{84E1F901-55B2-D4B3-2622-3C36AB774E9B}"/>
              </a:ext>
            </a:extLst>
          </p:cNvPr>
          <p:cNvSpPr>
            <a:spLocks noChangeShapeType="1"/>
          </p:cNvSpPr>
          <p:nvPr/>
        </p:nvSpPr>
        <p:spPr bwMode="auto">
          <a:xfrm>
            <a:off x="7024587" y="140445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1" name="Line 7">
            <a:extLst>
              <a:ext uri="{FF2B5EF4-FFF2-40B4-BE49-F238E27FC236}">
                <a16:creationId xmlns:a16="http://schemas.microsoft.com/office/drawing/2014/main" id="{EC1264BD-2543-FAF7-89B9-854E226C992C}"/>
              </a:ext>
            </a:extLst>
          </p:cNvPr>
          <p:cNvSpPr>
            <a:spLocks noChangeShapeType="1"/>
          </p:cNvSpPr>
          <p:nvPr/>
        </p:nvSpPr>
        <p:spPr bwMode="auto">
          <a:xfrm>
            <a:off x="7144319" y="1406832"/>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2" name="Line 7">
            <a:extLst>
              <a:ext uri="{FF2B5EF4-FFF2-40B4-BE49-F238E27FC236}">
                <a16:creationId xmlns:a16="http://schemas.microsoft.com/office/drawing/2014/main" id="{2C3FC5A4-7C96-DFA4-F75B-B3CCB7912A7A}"/>
              </a:ext>
            </a:extLst>
          </p:cNvPr>
          <p:cNvSpPr>
            <a:spLocks noChangeShapeType="1"/>
          </p:cNvSpPr>
          <p:nvPr/>
        </p:nvSpPr>
        <p:spPr bwMode="auto">
          <a:xfrm>
            <a:off x="7248675" y="1463980"/>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3" name="Line 7">
            <a:extLst>
              <a:ext uri="{FF2B5EF4-FFF2-40B4-BE49-F238E27FC236}">
                <a16:creationId xmlns:a16="http://schemas.microsoft.com/office/drawing/2014/main" id="{AA29E706-78D8-E3F3-CDCC-B0C8BFDDB39A}"/>
              </a:ext>
            </a:extLst>
          </p:cNvPr>
          <p:cNvSpPr>
            <a:spLocks noChangeShapeType="1"/>
          </p:cNvSpPr>
          <p:nvPr/>
        </p:nvSpPr>
        <p:spPr bwMode="auto">
          <a:xfrm>
            <a:off x="7289316" y="1463980"/>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4" name="Line 7">
            <a:extLst>
              <a:ext uri="{FF2B5EF4-FFF2-40B4-BE49-F238E27FC236}">
                <a16:creationId xmlns:a16="http://schemas.microsoft.com/office/drawing/2014/main" id="{ECF6A905-929C-07C2-A1DE-AD5C23EACB84}"/>
              </a:ext>
            </a:extLst>
          </p:cNvPr>
          <p:cNvSpPr>
            <a:spLocks noChangeShapeType="1"/>
          </p:cNvSpPr>
          <p:nvPr/>
        </p:nvSpPr>
        <p:spPr bwMode="auto">
          <a:xfrm>
            <a:off x="7316779" y="1463980"/>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5" name="Line 7">
            <a:extLst>
              <a:ext uri="{FF2B5EF4-FFF2-40B4-BE49-F238E27FC236}">
                <a16:creationId xmlns:a16="http://schemas.microsoft.com/office/drawing/2014/main" id="{2EA8729B-6312-B71B-1046-5DED2CAE00D3}"/>
              </a:ext>
            </a:extLst>
          </p:cNvPr>
          <p:cNvSpPr>
            <a:spLocks noChangeShapeType="1"/>
          </p:cNvSpPr>
          <p:nvPr/>
        </p:nvSpPr>
        <p:spPr bwMode="auto">
          <a:xfrm>
            <a:off x="7494732" y="147350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6" name="Line 7">
            <a:extLst>
              <a:ext uri="{FF2B5EF4-FFF2-40B4-BE49-F238E27FC236}">
                <a16:creationId xmlns:a16="http://schemas.microsoft.com/office/drawing/2014/main" id="{3D58E07A-5A55-3446-7ED3-487C65A9D3C6}"/>
              </a:ext>
            </a:extLst>
          </p:cNvPr>
          <p:cNvSpPr>
            <a:spLocks noChangeShapeType="1"/>
          </p:cNvSpPr>
          <p:nvPr/>
        </p:nvSpPr>
        <p:spPr bwMode="auto">
          <a:xfrm>
            <a:off x="7568329" y="147350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7" name="Line 7">
            <a:extLst>
              <a:ext uri="{FF2B5EF4-FFF2-40B4-BE49-F238E27FC236}">
                <a16:creationId xmlns:a16="http://schemas.microsoft.com/office/drawing/2014/main" id="{EA69E311-B55F-1A3A-B2B3-9C5F9561606E}"/>
              </a:ext>
            </a:extLst>
          </p:cNvPr>
          <p:cNvSpPr>
            <a:spLocks noChangeShapeType="1"/>
          </p:cNvSpPr>
          <p:nvPr/>
        </p:nvSpPr>
        <p:spPr bwMode="auto">
          <a:xfrm>
            <a:off x="7524391" y="147350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8" name="Line 7">
            <a:extLst>
              <a:ext uri="{FF2B5EF4-FFF2-40B4-BE49-F238E27FC236}">
                <a16:creationId xmlns:a16="http://schemas.microsoft.com/office/drawing/2014/main" id="{6FB85636-4981-6708-F5E6-9D8EBE359233}"/>
              </a:ext>
            </a:extLst>
          </p:cNvPr>
          <p:cNvSpPr>
            <a:spLocks noChangeShapeType="1"/>
          </p:cNvSpPr>
          <p:nvPr/>
        </p:nvSpPr>
        <p:spPr bwMode="auto">
          <a:xfrm>
            <a:off x="7656207" y="1494935"/>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29" name="Line 7">
            <a:extLst>
              <a:ext uri="{FF2B5EF4-FFF2-40B4-BE49-F238E27FC236}">
                <a16:creationId xmlns:a16="http://schemas.microsoft.com/office/drawing/2014/main" id="{C1F61FD1-0F36-2463-1C3C-201FA35E1AE5}"/>
              </a:ext>
            </a:extLst>
          </p:cNvPr>
          <p:cNvSpPr>
            <a:spLocks noChangeShapeType="1"/>
          </p:cNvSpPr>
          <p:nvPr/>
        </p:nvSpPr>
        <p:spPr bwMode="auto">
          <a:xfrm>
            <a:off x="7802305" y="150803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0" name="Line 7">
            <a:extLst>
              <a:ext uri="{FF2B5EF4-FFF2-40B4-BE49-F238E27FC236}">
                <a16:creationId xmlns:a16="http://schemas.microsoft.com/office/drawing/2014/main" id="{B36B3690-915D-B4BA-1168-9345E85B5B8D}"/>
              </a:ext>
            </a:extLst>
          </p:cNvPr>
          <p:cNvSpPr>
            <a:spLocks noChangeShapeType="1"/>
          </p:cNvSpPr>
          <p:nvPr/>
        </p:nvSpPr>
        <p:spPr bwMode="auto">
          <a:xfrm>
            <a:off x="7911055" y="150803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1" name="Line 7">
            <a:extLst>
              <a:ext uri="{FF2B5EF4-FFF2-40B4-BE49-F238E27FC236}">
                <a16:creationId xmlns:a16="http://schemas.microsoft.com/office/drawing/2014/main" id="{92927345-2C9F-90E0-9E0B-6C5AC8D1E246}"/>
              </a:ext>
            </a:extLst>
          </p:cNvPr>
          <p:cNvSpPr>
            <a:spLocks noChangeShapeType="1"/>
          </p:cNvSpPr>
          <p:nvPr/>
        </p:nvSpPr>
        <p:spPr bwMode="auto">
          <a:xfrm>
            <a:off x="8078021" y="153108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2" name="Line 7">
            <a:extLst>
              <a:ext uri="{FF2B5EF4-FFF2-40B4-BE49-F238E27FC236}">
                <a16:creationId xmlns:a16="http://schemas.microsoft.com/office/drawing/2014/main" id="{BD7DD363-67BC-44CB-5142-FBE19837D260}"/>
              </a:ext>
            </a:extLst>
          </p:cNvPr>
          <p:cNvSpPr>
            <a:spLocks noChangeShapeType="1"/>
          </p:cNvSpPr>
          <p:nvPr/>
        </p:nvSpPr>
        <p:spPr bwMode="auto">
          <a:xfrm>
            <a:off x="8095596" y="153108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3" name="Line 7">
            <a:extLst>
              <a:ext uri="{FF2B5EF4-FFF2-40B4-BE49-F238E27FC236}">
                <a16:creationId xmlns:a16="http://schemas.microsoft.com/office/drawing/2014/main" id="{8994C9FD-FDF2-BF75-05DB-B699A5171B6A}"/>
              </a:ext>
            </a:extLst>
          </p:cNvPr>
          <p:cNvSpPr>
            <a:spLocks noChangeShapeType="1"/>
          </p:cNvSpPr>
          <p:nvPr/>
        </p:nvSpPr>
        <p:spPr bwMode="auto">
          <a:xfrm>
            <a:off x="8148324" y="153108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4" name="Line 7">
            <a:extLst>
              <a:ext uri="{FF2B5EF4-FFF2-40B4-BE49-F238E27FC236}">
                <a16:creationId xmlns:a16="http://schemas.microsoft.com/office/drawing/2014/main" id="{805A3BCE-E9DF-B0A6-A4EC-6DDA6034B05E}"/>
              </a:ext>
            </a:extLst>
          </p:cNvPr>
          <p:cNvSpPr>
            <a:spLocks noChangeShapeType="1"/>
          </p:cNvSpPr>
          <p:nvPr/>
        </p:nvSpPr>
        <p:spPr bwMode="auto">
          <a:xfrm>
            <a:off x="8173588" y="153108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5" name="Line 7">
            <a:extLst>
              <a:ext uri="{FF2B5EF4-FFF2-40B4-BE49-F238E27FC236}">
                <a16:creationId xmlns:a16="http://schemas.microsoft.com/office/drawing/2014/main" id="{CB65A318-16CE-2AD4-D0AA-D1929E0FC7D2}"/>
              </a:ext>
            </a:extLst>
          </p:cNvPr>
          <p:cNvSpPr>
            <a:spLocks noChangeShapeType="1"/>
          </p:cNvSpPr>
          <p:nvPr/>
        </p:nvSpPr>
        <p:spPr bwMode="auto">
          <a:xfrm>
            <a:off x="8275748" y="1550136"/>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6" name="Line 7">
            <a:extLst>
              <a:ext uri="{FF2B5EF4-FFF2-40B4-BE49-F238E27FC236}">
                <a16:creationId xmlns:a16="http://schemas.microsoft.com/office/drawing/2014/main" id="{4E9EAC42-BF78-D52C-50E7-AB0987B9553E}"/>
              </a:ext>
            </a:extLst>
          </p:cNvPr>
          <p:cNvSpPr>
            <a:spLocks noChangeShapeType="1"/>
          </p:cNvSpPr>
          <p:nvPr/>
        </p:nvSpPr>
        <p:spPr bwMode="auto">
          <a:xfrm>
            <a:off x="8294421" y="1550136"/>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7" name="Line 7">
            <a:extLst>
              <a:ext uri="{FF2B5EF4-FFF2-40B4-BE49-F238E27FC236}">
                <a16:creationId xmlns:a16="http://schemas.microsoft.com/office/drawing/2014/main" id="{0F667FEB-EAA4-E437-23CB-956B283441A7}"/>
              </a:ext>
            </a:extLst>
          </p:cNvPr>
          <p:cNvSpPr>
            <a:spLocks noChangeShapeType="1"/>
          </p:cNvSpPr>
          <p:nvPr/>
        </p:nvSpPr>
        <p:spPr bwMode="auto">
          <a:xfrm>
            <a:off x="8354791" y="157430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8" name="Line 7">
            <a:extLst>
              <a:ext uri="{FF2B5EF4-FFF2-40B4-BE49-F238E27FC236}">
                <a16:creationId xmlns:a16="http://schemas.microsoft.com/office/drawing/2014/main" id="{29A21FB4-4E13-79C7-5CF7-0590C19D09BA}"/>
              </a:ext>
            </a:extLst>
          </p:cNvPr>
          <p:cNvSpPr>
            <a:spLocks noChangeShapeType="1"/>
          </p:cNvSpPr>
          <p:nvPr/>
        </p:nvSpPr>
        <p:spPr bwMode="auto">
          <a:xfrm>
            <a:off x="8328476" y="156637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39" name="Line 7">
            <a:extLst>
              <a:ext uri="{FF2B5EF4-FFF2-40B4-BE49-F238E27FC236}">
                <a16:creationId xmlns:a16="http://schemas.microsoft.com/office/drawing/2014/main" id="{6E48E5B7-23A1-33F0-F823-7A780E58C8E4}"/>
              </a:ext>
            </a:extLst>
          </p:cNvPr>
          <p:cNvSpPr>
            <a:spLocks noChangeShapeType="1"/>
          </p:cNvSpPr>
          <p:nvPr/>
        </p:nvSpPr>
        <p:spPr bwMode="auto">
          <a:xfrm>
            <a:off x="8313011" y="155685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0" name="Line 7">
            <a:extLst>
              <a:ext uri="{FF2B5EF4-FFF2-40B4-BE49-F238E27FC236}">
                <a16:creationId xmlns:a16="http://schemas.microsoft.com/office/drawing/2014/main" id="{A8A01451-6B17-1355-4567-B56BBDDFF07A}"/>
              </a:ext>
            </a:extLst>
          </p:cNvPr>
          <p:cNvSpPr>
            <a:spLocks noChangeShapeType="1"/>
          </p:cNvSpPr>
          <p:nvPr/>
        </p:nvSpPr>
        <p:spPr bwMode="auto">
          <a:xfrm>
            <a:off x="8367973" y="157430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1" name="Line 7">
            <a:extLst>
              <a:ext uri="{FF2B5EF4-FFF2-40B4-BE49-F238E27FC236}">
                <a16:creationId xmlns:a16="http://schemas.microsoft.com/office/drawing/2014/main" id="{B7360146-4337-608D-7BF6-7477437ABD3B}"/>
              </a:ext>
            </a:extLst>
          </p:cNvPr>
          <p:cNvSpPr>
            <a:spLocks noChangeShapeType="1"/>
          </p:cNvSpPr>
          <p:nvPr/>
        </p:nvSpPr>
        <p:spPr bwMode="auto">
          <a:xfrm>
            <a:off x="8388475" y="159458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2" name="Line 7">
            <a:extLst>
              <a:ext uri="{FF2B5EF4-FFF2-40B4-BE49-F238E27FC236}">
                <a16:creationId xmlns:a16="http://schemas.microsoft.com/office/drawing/2014/main" id="{F0A1A6BB-9C42-3832-20A1-4F22FEB08F9F}"/>
              </a:ext>
            </a:extLst>
          </p:cNvPr>
          <p:cNvSpPr>
            <a:spLocks noChangeShapeType="1"/>
          </p:cNvSpPr>
          <p:nvPr/>
        </p:nvSpPr>
        <p:spPr bwMode="auto">
          <a:xfrm>
            <a:off x="8411241" y="159458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3" name="Line 7">
            <a:extLst>
              <a:ext uri="{FF2B5EF4-FFF2-40B4-BE49-F238E27FC236}">
                <a16:creationId xmlns:a16="http://schemas.microsoft.com/office/drawing/2014/main" id="{3AB0572A-E59C-A428-4243-E62C7FC97F92}"/>
              </a:ext>
            </a:extLst>
          </p:cNvPr>
          <p:cNvSpPr>
            <a:spLocks noChangeShapeType="1"/>
          </p:cNvSpPr>
          <p:nvPr/>
        </p:nvSpPr>
        <p:spPr bwMode="auto">
          <a:xfrm>
            <a:off x="8424083" y="159458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4" name="Line 7">
            <a:extLst>
              <a:ext uri="{FF2B5EF4-FFF2-40B4-BE49-F238E27FC236}">
                <a16:creationId xmlns:a16="http://schemas.microsoft.com/office/drawing/2014/main" id="{FDED2776-C969-1023-B448-2E7E5B0D7B10}"/>
              </a:ext>
            </a:extLst>
          </p:cNvPr>
          <p:cNvSpPr>
            <a:spLocks noChangeShapeType="1"/>
          </p:cNvSpPr>
          <p:nvPr/>
        </p:nvSpPr>
        <p:spPr bwMode="auto">
          <a:xfrm>
            <a:off x="8436133" y="159458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5" name="Line 7">
            <a:extLst>
              <a:ext uri="{FF2B5EF4-FFF2-40B4-BE49-F238E27FC236}">
                <a16:creationId xmlns:a16="http://schemas.microsoft.com/office/drawing/2014/main" id="{31F305DA-3710-FE9F-CF1A-483D2BB16B06}"/>
              </a:ext>
            </a:extLst>
          </p:cNvPr>
          <p:cNvSpPr>
            <a:spLocks noChangeShapeType="1"/>
          </p:cNvSpPr>
          <p:nvPr/>
        </p:nvSpPr>
        <p:spPr bwMode="auto">
          <a:xfrm>
            <a:off x="8461021" y="162470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6" name="Line 7">
            <a:extLst>
              <a:ext uri="{FF2B5EF4-FFF2-40B4-BE49-F238E27FC236}">
                <a16:creationId xmlns:a16="http://schemas.microsoft.com/office/drawing/2014/main" id="{DF788CCB-745F-2314-BFD1-D345CCC4AEF1}"/>
              </a:ext>
            </a:extLst>
          </p:cNvPr>
          <p:cNvSpPr>
            <a:spLocks noChangeShapeType="1"/>
          </p:cNvSpPr>
          <p:nvPr/>
        </p:nvSpPr>
        <p:spPr bwMode="auto">
          <a:xfrm>
            <a:off x="8511468" y="162470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7" name="Line 7">
            <a:extLst>
              <a:ext uri="{FF2B5EF4-FFF2-40B4-BE49-F238E27FC236}">
                <a16:creationId xmlns:a16="http://schemas.microsoft.com/office/drawing/2014/main" id="{4188677C-5810-8FC5-9E38-72D13DBDF76D}"/>
              </a:ext>
            </a:extLst>
          </p:cNvPr>
          <p:cNvSpPr>
            <a:spLocks noChangeShapeType="1"/>
          </p:cNvSpPr>
          <p:nvPr/>
        </p:nvSpPr>
        <p:spPr bwMode="auto">
          <a:xfrm>
            <a:off x="8534119" y="1635440"/>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8" name="Line 7">
            <a:extLst>
              <a:ext uri="{FF2B5EF4-FFF2-40B4-BE49-F238E27FC236}">
                <a16:creationId xmlns:a16="http://schemas.microsoft.com/office/drawing/2014/main" id="{437F81D2-15F5-548D-712C-2EB48BFA7FD5}"/>
              </a:ext>
            </a:extLst>
          </p:cNvPr>
          <p:cNvSpPr>
            <a:spLocks noChangeShapeType="1"/>
          </p:cNvSpPr>
          <p:nvPr/>
        </p:nvSpPr>
        <p:spPr bwMode="auto">
          <a:xfrm>
            <a:off x="8565975" y="163266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49" name="Line 7">
            <a:extLst>
              <a:ext uri="{FF2B5EF4-FFF2-40B4-BE49-F238E27FC236}">
                <a16:creationId xmlns:a16="http://schemas.microsoft.com/office/drawing/2014/main" id="{FB339529-4862-2771-29E9-4A6EB9B6A8E9}"/>
              </a:ext>
            </a:extLst>
          </p:cNvPr>
          <p:cNvSpPr>
            <a:spLocks noChangeShapeType="1"/>
          </p:cNvSpPr>
          <p:nvPr/>
        </p:nvSpPr>
        <p:spPr bwMode="auto">
          <a:xfrm>
            <a:off x="8576869" y="163266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0" name="Line 7">
            <a:extLst>
              <a:ext uri="{FF2B5EF4-FFF2-40B4-BE49-F238E27FC236}">
                <a16:creationId xmlns:a16="http://schemas.microsoft.com/office/drawing/2014/main" id="{788C01B0-2B52-CA27-248C-17B7CA48C323}"/>
              </a:ext>
            </a:extLst>
          </p:cNvPr>
          <p:cNvSpPr>
            <a:spLocks noChangeShapeType="1"/>
          </p:cNvSpPr>
          <p:nvPr/>
        </p:nvSpPr>
        <p:spPr bwMode="auto">
          <a:xfrm>
            <a:off x="8590409" y="163266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1" name="Line 7">
            <a:extLst>
              <a:ext uri="{FF2B5EF4-FFF2-40B4-BE49-F238E27FC236}">
                <a16:creationId xmlns:a16="http://schemas.microsoft.com/office/drawing/2014/main" id="{A9D3B518-E0C0-64EC-EFFE-53D7AEA21453}"/>
              </a:ext>
            </a:extLst>
          </p:cNvPr>
          <p:cNvSpPr>
            <a:spLocks noChangeShapeType="1"/>
          </p:cNvSpPr>
          <p:nvPr/>
        </p:nvSpPr>
        <p:spPr bwMode="auto">
          <a:xfrm>
            <a:off x="8603232" y="163266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2" name="Line 7">
            <a:extLst>
              <a:ext uri="{FF2B5EF4-FFF2-40B4-BE49-F238E27FC236}">
                <a16:creationId xmlns:a16="http://schemas.microsoft.com/office/drawing/2014/main" id="{6202B58A-6348-303A-9E58-EAE6387ADF59}"/>
              </a:ext>
            </a:extLst>
          </p:cNvPr>
          <p:cNvSpPr>
            <a:spLocks noChangeShapeType="1"/>
          </p:cNvSpPr>
          <p:nvPr/>
        </p:nvSpPr>
        <p:spPr bwMode="auto">
          <a:xfrm>
            <a:off x="8616427" y="163583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3" name="Line 7">
            <a:extLst>
              <a:ext uri="{FF2B5EF4-FFF2-40B4-BE49-F238E27FC236}">
                <a16:creationId xmlns:a16="http://schemas.microsoft.com/office/drawing/2014/main" id="{7D9995E2-6163-387B-4A5D-569314AA7BF6}"/>
              </a:ext>
            </a:extLst>
          </p:cNvPr>
          <p:cNvSpPr>
            <a:spLocks noChangeShapeType="1"/>
          </p:cNvSpPr>
          <p:nvPr/>
        </p:nvSpPr>
        <p:spPr bwMode="auto">
          <a:xfrm>
            <a:off x="8648247" y="1666716"/>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4" name="Line 7">
            <a:extLst>
              <a:ext uri="{FF2B5EF4-FFF2-40B4-BE49-F238E27FC236}">
                <a16:creationId xmlns:a16="http://schemas.microsoft.com/office/drawing/2014/main" id="{D544F853-AFC9-5895-CFC1-D1C851463E7F}"/>
              </a:ext>
            </a:extLst>
          </p:cNvPr>
          <p:cNvSpPr>
            <a:spLocks noChangeShapeType="1"/>
          </p:cNvSpPr>
          <p:nvPr/>
        </p:nvSpPr>
        <p:spPr bwMode="auto">
          <a:xfrm>
            <a:off x="8662393" y="1666716"/>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5" name="Line 7">
            <a:extLst>
              <a:ext uri="{FF2B5EF4-FFF2-40B4-BE49-F238E27FC236}">
                <a16:creationId xmlns:a16="http://schemas.microsoft.com/office/drawing/2014/main" id="{D4FD43E6-7B9B-A8B7-8C2A-D4F2E0BB0631}"/>
              </a:ext>
            </a:extLst>
          </p:cNvPr>
          <p:cNvSpPr>
            <a:spLocks noChangeShapeType="1"/>
          </p:cNvSpPr>
          <p:nvPr/>
        </p:nvSpPr>
        <p:spPr bwMode="auto">
          <a:xfrm>
            <a:off x="8674445" y="1666716"/>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6" name="Line 7">
            <a:extLst>
              <a:ext uri="{FF2B5EF4-FFF2-40B4-BE49-F238E27FC236}">
                <a16:creationId xmlns:a16="http://schemas.microsoft.com/office/drawing/2014/main" id="{DFC41BA7-1119-2ABF-AFBD-A152D7ABD597}"/>
              </a:ext>
            </a:extLst>
          </p:cNvPr>
          <p:cNvSpPr>
            <a:spLocks noChangeShapeType="1"/>
          </p:cNvSpPr>
          <p:nvPr/>
        </p:nvSpPr>
        <p:spPr bwMode="auto">
          <a:xfrm>
            <a:off x="8684361" y="1666716"/>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7" name="Line 7">
            <a:extLst>
              <a:ext uri="{FF2B5EF4-FFF2-40B4-BE49-F238E27FC236}">
                <a16:creationId xmlns:a16="http://schemas.microsoft.com/office/drawing/2014/main" id="{62592D3F-5AFF-E5A6-366C-05F37BC37729}"/>
              </a:ext>
            </a:extLst>
          </p:cNvPr>
          <p:cNvSpPr>
            <a:spLocks noChangeShapeType="1"/>
          </p:cNvSpPr>
          <p:nvPr/>
        </p:nvSpPr>
        <p:spPr bwMode="auto">
          <a:xfrm>
            <a:off x="8696379" y="166833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8" name="Line 7">
            <a:extLst>
              <a:ext uri="{FF2B5EF4-FFF2-40B4-BE49-F238E27FC236}">
                <a16:creationId xmlns:a16="http://schemas.microsoft.com/office/drawing/2014/main" id="{D4CD86C8-B204-F98A-4B9E-173B3C57C762}"/>
              </a:ext>
            </a:extLst>
          </p:cNvPr>
          <p:cNvSpPr>
            <a:spLocks noChangeShapeType="1"/>
          </p:cNvSpPr>
          <p:nvPr/>
        </p:nvSpPr>
        <p:spPr bwMode="auto">
          <a:xfrm>
            <a:off x="8713579" y="168499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59" name="Line 7">
            <a:extLst>
              <a:ext uri="{FF2B5EF4-FFF2-40B4-BE49-F238E27FC236}">
                <a16:creationId xmlns:a16="http://schemas.microsoft.com/office/drawing/2014/main" id="{846B0D04-27EF-465C-255D-0A06D9C09D6F}"/>
              </a:ext>
            </a:extLst>
          </p:cNvPr>
          <p:cNvSpPr>
            <a:spLocks noChangeShapeType="1"/>
          </p:cNvSpPr>
          <p:nvPr/>
        </p:nvSpPr>
        <p:spPr bwMode="auto">
          <a:xfrm>
            <a:off x="8749595" y="168499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0" name="Line 7">
            <a:extLst>
              <a:ext uri="{FF2B5EF4-FFF2-40B4-BE49-F238E27FC236}">
                <a16:creationId xmlns:a16="http://schemas.microsoft.com/office/drawing/2014/main" id="{46E7ACFC-F3E1-F632-9EDF-7204D7E42251}"/>
              </a:ext>
            </a:extLst>
          </p:cNvPr>
          <p:cNvSpPr>
            <a:spLocks noChangeShapeType="1"/>
          </p:cNvSpPr>
          <p:nvPr/>
        </p:nvSpPr>
        <p:spPr bwMode="auto">
          <a:xfrm>
            <a:off x="8761160" y="168499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1" name="Line 7">
            <a:extLst>
              <a:ext uri="{FF2B5EF4-FFF2-40B4-BE49-F238E27FC236}">
                <a16:creationId xmlns:a16="http://schemas.microsoft.com/office/drawing/2014/main" id="{62CE3FBA-52ED-6B9F-0AB6-89179E835D8D}"/>
              </a:ext>
            </a:extLst>
          </p:cNvPr>
          <p:cNvSpPr>
            <a:spLocks noChangeShapeType="1"/>
          </p:cNvSpPr>
          <p:nvPr/>
        </p:nvSpPr>
        <p:spPr bwMode="auto">
          <a:xfrm>
            <a:off x="8789569" y="170689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2" name="Line 7">
            <a:extLst>
              <a:ext uri="{FF2B5EF4-FFF2-40B4-BE49-F238E27FC236}">
                <a16:creationId xmlns:a16="http://schemas.microsoft.com/office/drawing/2014/main" id="{46C1BD8C-80C3-291D-2534-7CB475497B86}"/>
              </a:ext>
            </a:extLst>
          </p:cNvPr>
          <p:cNvSpPr>
            <a:spLocks noChangeShapeType="1"/>
          </p:cNvSpPr>
          <p:nvPr/>
        </p:nvSpPr>
        <p:spPr bwMode="auto">
          <a:xfrm>
            <a:off x="8808203" y="170689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3" name="Line 7">
            <a:extLst>
              <a:ext uri="{FF2B5EF4-FFF2-40B4-BE49-F238E27FC236}">
                <a16:creationId xmlns:a16="http://schemas.microsoft.com/office/drawing/2014/main" id="{69FBB5F4-89C0-4ED5-E104-5DDE94AC806B}"/>
              </a:ext>
            </a:extLst>
          </p:cNvPr>
          <p:cNvSpPr>
            <a:spLocks noChangeShapeType="1"/>
          </p:cNvSpPr>
          <p:nvPr/>
        </p:nvSpPr>
        <p:spPr bwMode="auto">
          <a:xfrm>
            <a:off x="8849984" y="1717116"/>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4" name="Line 7">
            <a:extLst>
              <a:ext uri="{FF2B5EF4-FFF2-40B4-BE49-F238E27FC236}">
                <a16:creationId xmlns:a16="http://schemas.microsoft.com/office/drawing/2014/main" id="{D503F056-A0B1-BEFC-FE96-9DADD47E514C}"/>
              </a:ext>
            </a:extLst>
          </p:cNvPr>
          <p:cNvSpPr>
            <a:spLocks noChangeShapeType="1"/>
          </p:cNvSpPr>
          <p:nvPr/>
        </p:nvSpPr>
        <p:spPr bwMode="auto">
          <a:xfrm>
            <a:off x="8873123" y="1733465"/>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5" name="Line 7">
            <a:extLst>
              <a:ext uri="{FF2B5EF4-FFF2-40B4-BE49-F238E27FC236}">
                <a16:creationId xmlns:a16="http://schemas.microsoft.com/office/drawing/2014/main" id="{98673036-0B0D-9016-6289-374AE6F0F763}"/>
              </a:ext>
            </a:extLst>
          </p:cNvPr>
          <p:cNvSpPr>
            <a:spLocks noChangeShapeType="1"/>
          </p:cNvSpPr>
          <p:nvPr/>
        </p:nvSpPr>
        <p:spPr bwMode="auto">
          <a:xfrm>
            <a:off x="8895597" y="176704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6" name="Line 7">
            <a:extLst>
              <a:ext uri="{FF2B5EF4-FFF2-40B4-BE49-F238E27FC236}">
                <a16:creationId xmlns:a16="http://schemas.microsoft.com/office/drawing/2014/main" id="{3C9487B9-504F-5AA0-8B9A-5EDB453098B3}"/>
              </a:ext>
            </a:extLst>
          </p:cNvPr>
          <p:cNvSpPr>
            <a:spLocks noChangeShapeType="1"/>
          </p:cNvSpPr>
          <p:nvPr/>
        </p:nvSpPr>
        <p:spPr bwMode="auto">
          <a:xfrm>
            <a:off x="8907432" y="177278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7" name="Line 7">
            <a:extLst>
              <a:ext uri="{FF2B5EF4-FFF2-40B4-BE49-F238E27FC236}">
                <a16:creationId xmlns:a16="http://schemas.microsoft.com/office/drawing/2014/main" id="{04AA2E71-E2CF-BB39-9448-EEDB412D7395}"/>
              </a:ext>
            </a:extLst>
          </p:cNvPr>
          <p:cNvSpPr>
            <a:spLocks noChangeShapeType="1"/>
          </p:cNvSpPr>
          <p:nvPr/>
        </p:nvSpPr>
        <p:spPr bwMode="auto">
          <a:xfrm>
            <a:off x="8939275" y="179815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8" name="Line 7">
            <a:extLst>
              <a:ext uri="{FF2B5EF4-FFF2-40B4-BE49-F238E27FC236}">
                <a16:creationId xmlns:a16="http://schemas.microsoft.com/office/drawing/2014/main" id="{4A04BC2E-E99D-BFBE-7E9C-A87F5ED1B59E}"/>
              </a:ext>
            </a:extLst>
          </p:cNvPr>
          <p:cNvSpPr>
            <a:spLocks noChangeShapeType="1"/>
          </p:cNvSpPr>
          <p:nvPr/>
        </p:nvSpPr>
        <p:spPr bwMode="auto">
          <a:xfrm>
            <a:off x="8966736" y="179815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69" name="Line 7">
            <a:extLst>
              <a:ext uri="{FF2B5EF4-FFF2-40B4-BE49-F238E27FC236}">
                <a16:creationId xmlns:a16="http://schemas.microsoft.com/office/drawing/2014/main" id="{69C9122D-A773-BE40-ACB2-9061621BC74A}"/>
              </a:ext>
            </a:extLst>
          </p:cNvPr>
          <p:cNvSpPr>
            <a:spLocks noChangeShapeType="1"/>
          </p:cNvSpPr>
          <p:nvPr/>
        </p:nvSpPr>
        <p:spPr bwMode="auto">
          <a:xfrm>
            <a:off x="9000056" y="179815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0" name="Line 7">
            <a:extLst>
              <a:ext uri="{FF2B5EF4-FFF2-40B4-BE49-F238E27FC236}">
                <a16:creationId xmlns:a16="http://schemas.microsoft.com/office/drawing/2014/main" id="{10C420C7-2D31-A635-A3E7-6116C72F39CE}"/>
              </a:ext>
            </a:extLst>
          </p:cNvPr>
          <p:cNvSpPr>
            <a:spLocks noChangeShapeType="1"/>
          </p:cNvSpPr>
          <p:nvPr/>
        </p:nvSpPr>
        <p:spPr bwMode="auto">
          <a:xfrm>
            <a:off x="9037887" y="179815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1" name="Line 7">
            <a:extLst>
              <a:ext uri="{FF2B5EF4-FFF2-40B4-BE49-F238E27FC236}">
                <a16:creationId xmlns:a16="http://schemas.microsoft.com/office/drawing/2014/main" id="{F79D0BF8-FD21-36EE-A485-FBA409B974BC}"/>
              </a:ext>
            </a:extLst>
          </p:cNvPr>
          <p:cNvSpPr>
            <a:spLocks noChangeShapeType="1"/>
          </p:cNvSpPr>
          <p:nvPr/>
        </p:nvSpPr>
        <p:spPr bwMode="auto">
          <a:xfrm>
            <a:off x="9085597" y="180609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2" name="Line 7">
            <a:extLst>
              <a:ext uri="{FF2B5EF4-FFF2-40B4-BE49-F238E27FC236}">
                <a16:creationId xmlns:a16="http://schemas.microsoft.com/office/drawing/2014/main" id="{F431D534-C9F3-238E-4D49-439EB7799254}"/>
              </a:ext>
            </a:extLst>
          </p:cNvPr>
          <p:cNvSpPr>
            <a:spLocks noChangeShapeType="1"/>
          </p:cNvSpPr>
          <p:nvPr/>
        </p:nvSpPr>
        <p:spPr bwMode="auto">
          <a:xfrm>
            <a:off x="9096455" y="1850932"/>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3" name="Line 7">
            <a:extLst>
              <a:ext uri="{FF2B5EF4-FFF2-40B4-BE49-F238E27FC236}">
                <a16:creationId xmlns:a16="http://schemas.microsoft.com/office/drawing/2014/main" id="{19AA6180-1695-C357-3D36-F9E75EC60E9D}"/>
              </a:ext>
            </a:extLst>
          </p:cNvPr>
          <p:cNvSpPr>
            <a:spLocks noChangeShapeType="1"/>
          </p:cNvSpPr>
          <p:nvPr/>
        </p:nvSpPr>
        <p:spPr bwMode="auto">
          <a:xfrm>
            <a:off x="9111880" y="189261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4" name="Line 7">
            <a:extLst>
              <a:ext uri="{FF2B5EF4-FFF2-40B4-BE49-F238E27FC236}">
                <a16:creationId xmlns:a16="http://schemas.microsoft.com/office/drawing/2014/main" id="{0CB5D8BE-08EB-59C7-3394-1C52C2F452B7}"/>
              </a:ext>
            </a:extLst>
          </p:cNvPr>
          <p:cNvSpPr>
            <a:spLocks noChangeShapeType="1"/>
          </p:cNvSpPr>
          <p:nvPr/>
        </p:nvSpPr>
        <p:spPr bwMode="auto">
          <a:xfrm>
            <a:off x="9127211" y="189261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5" name="Line 7">
            <a:extLst>
              <a:ext uri="{FF2B5EF4-FFF2-40B4-BE49-F238E27FC236}">
                <a16:creationId xmlns:a16="http://schemas.microsoft.com/office/drawing/2014/main" id="{506F61A9-FBCF-DE6A-9E66-6CECE4B078F1}"/>
              </a:ext>
            </a:extLst>
          </p:cNvPr>
          <p:cNvSpPr>
            <a:spLocks noChangeShapeType="1"/>
          </p:cNvSpPr>
          <p:nvPr/>
        </p:nvSpPr>
        <p:spPr bwMode="auto">
          <a:xfrm>
            <a:off x="9139295" y="189261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6" name="Line 7">
            <a:extLst>
              <a:ext uri="{FF2B5EF4-FFF2-40B4-BE49-F238E27FC236}">
                <a16:creationId xmlns:a16="http://schemas.microsoft.com/office/drawing/2014/main" id="{33F1CFB9-7568-96D5-D2F5-CFC4ACFF66DB}"/>
              </a:ext>
            </a:extLst>
          </p:cNvPr>
          <p:cNvSpPr>
            <a:spLocks noChangeShapeType="1"/>
          </p:cNvSpPr>
          <p:nvPr/>
        </p:nvSpPr>
        <p:spPr bwMode="auto">
          <a:xfrm>
            <a:off x="9152179" y="190689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7" name="Line 7">
            <a:extLst>
              <a:ext uri="{FF2B5EF4-FFF2-40B4-BE49-F238E27FC236}">
                <a16:creationId xmlns:a16="http://schemas.microsoft.com/office/drawing/2014/main" id="{B549B2CB-B00D-1250-B6FD-B41E195EAACB}"/>
              </a:ext>
            </a:extLst>
          </p:cNvPr>
          <p:cNvSpPr>
            <a:spLocks noChangeShapeType="1"/>
          </p:cNvSpPr>
          <p:nvPr/>
        </p:nvSpPr>
        <p:spPr bwMode="auto">
          <a:xfrm>
            <a:off x="9165657" y="190689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8" name="Line 7">
            <a:extLst>
              <a:ext uri="{FF2B5EF4-FFF2-40B4-BE49-F238E27FC236}">
                <a16:creationId xmlns:a16="http://schemas.microsoft.com/office/drawing/2014/main" id="{4CA02E55-33D8-BE70-EB78-C54B9CF6087F}"/>
              </a:ext>
            </a:extLst>
          </p:cNvPr>
          <p:cNvSpPr>
            <a:spLocks noChangeShapeType="1"/>
          </p:cNvSpPr>
          <p:nvPr/>
        </p:nvSpPr>
        <p:spPr bwMode="auto">
          <a:xfrm>
            <a:off x="9176556" y="190689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79" name="Line 7">
            <a:extLst>
              <a:ext uri="{FF2B5EF4-FFF2-40B4-BE49-F238E27FC236}">
                <a16:creationId xmlns:a16="http://schemas.microsoft.com/office/drawing/2014/main" id="{CF363E8B-31C5-87FF-6ECB-1BCAE55DC4C9}"/>
              </a:ext>
            </a:extLst>
          </p:cNvPr>
          <p:cNvSpPr>
            <a:spLocks noChangeShapeType="1"/>
          </p:cNvSpPr>
          <p:nvPr/>
        </p:nvSpPr>
        <p:spPr bwMode="auto">
          <a:xfrm>
            <a:off x="9189189" y="190689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0" name="Line 7">
            <a:extLst>
              <a:ext uri="{FF2B5EF4-FFF2-40B4-BE49-F238E27FC236}">
                <a16:creationId xmlns:a16="http://schemas.microsoft.com/office/drawing/2014/main" id="{7B85C246-76ED-F959-7790-A0D75DD83456}"/>
              </a:ext>
            </a:extLst>
          </p:cNvPr>
          <p:cNvSpPr>
            <a:spLocks noChangeShapeType="1"/>
          </p:cNvSpPr>
          <p:nvPr/>
        </p:nvSpPr>
        <p:spPr bwMode="auto">
          <a:xfrm>
            <a:off x="9201788" y="192516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1" name="Line 7">
            <a:extLst>
              <a:ext uri="{FF2B5EF4-FFF2-40B4-BE49-F238E27FC236}">
                <a16:creationId xmlns:a16="http://schemas.microsoft.com/office/drawing/2014/main" id="{D2EDE443-3B9A-03BA-8B98-D85B604C2A30}"/>
              </a:ext>
            </a:extLst>
          </p:cNvPr>
          <p:cNvSpPr>
            <a:spLocks noChangeShapeType="1"/>
          </p:cNvSpPr>
          <p:nvPr/>
        </p:nvSpPr>
        <p:spPr bwMode="auto">
          <a:xfrm>
            <a:off x="9213803" y="1927545"/>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2" name="Line 7">
            <a:extLst>
              <a:ext uri="{FF2B5EF4-FFF2-40B4-BE49-F238E27FC236}">
                <a16:creationId xmlns:a16="http://schemas.microsoft.com/office/drawing/2014/main" id="{DF998B41-5EBA-52A3-0150-8DE8F260192D}"/>
              </a:ext>
            </a:extLst>
          </p:cNvPr>
          <p:cNvSpPr>
            <a:spLocks noChangeShapeType="1"/>
          </p:cNvSpPr>
          <p:nvPr/>
        </p:nvSpPr>
        <p:spPr bwMode="auto">
          <a:xfrm>
            <a:off x="9267575" y="192516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3" name="Line 7">
            <a:extLst>
              <a:ext uri="{FF2B5EF4-FFF2-40B4-BE49-F238E27FC236}">
                <a16:creationId xmlns:a16="http://schemas.microsoft.com/office/drawing/2014/main" id="{FB62DA3F-47E7-AFDD-D449-36818EEE2040}"/>
              </a:ext>
            </a:extLst>
          </p:cNvPr>
          <p:cNvSpPr>
            <a:spLocks noChangeShapeType="1"/>
          </p:cNvSpPr>
          <p:nvPr/>
        </p:nvSpPr>
        <p:spPr bwMode="auto">
          <a:xfrm>
            <a:off x="9311232" y="192516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4" name="Line 7">
            <a:extLst>
              <a:ext uri="{FF2B5EF4-FFF2-40B4-BE49-F238E27FC236}">
                <a16:creationId xmlns:a16="http://schemas.microsoft.com/office/drawing/2014/main" id="{AB49420C-85EC-B46E-E774-FAF3376F3590}"/>
              </a:ext>
            </a:extLst>
          </p:cNvPr>
          <p:cNvSpPr>
            <a:spLocks noChangeShapeType="1"/>
          </p:cNvSpPr>
          <p:nvPr/>
        </p:nvSpPr>
        <p:spPr bwMode="auto">
          <a:xfrm>
            <a:off x="9337431" y="192516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5" name="Line 7">
            <a:extLst>
              <a:ext uri="{FF2B5EF4-FFF2-40B4-BE49-F238E27FC236}">
                <a16:creationId xmlns:a16="http://schemas.microsoft.com/office/drawing/2014/main" id="{13443546-83F9-3DDD-9B30-2EBA6E0FC196}"/>
              </a:ext>
            </a:extLst>
          </p:cNvPr>
          <p:cNvSpPr>
            <a:spLocks noChangeShapeType="1"/>
          </p:cNvSpPr>
          <p:nvPr/>
        </p:nvSpPr>
        <p:spPr bwMode="auto">
          <a:xfrm>
            <a:off x="9357420" y="192516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6" name="Line 7">
            <a:extLst>
              <a:ext uri="{FF2B5EF4-FFF2-40B4-BE49-F238E27FC236}">
                <a16:creationId xmlns:a16="http://schemas.microsoft.com/office/drawing/2014/main" id="{B6E2AEE6-6C51-33B0-264E-56F6C9199660}"/>
              </a:ext>
            </a:extLst>
          </p:cNvPr>
          <p:cNvSpPr>
            <a:spLocks noChangeShapeType="1"/>
          </p:cNvSpPr>
          <p:nvPr/>
        </p:nvSpPr>
        <p:spPr bwMode="auto">
          <a:xfrm>
            <a:off x="9369503" y="1925164"/>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7" name="Line 7">
            <a:extLst>
              <a:ext uri="{FF2B5EF4-FFF2-40B4-BE49-F238E27FC236}">
                <a16:creationId xmlns:a16="http://schemas.microsoft.com/office/drawing/2014/main" id="{1BDDC7EB-1707-877A-9788-A95DE68934F7}"/>
              </a:ext>
            </a:extLst>
          </p:cNvPr>
          <p:cNvSpPr>
            <a:spLocks noChangeShapeType="1"/>
          </p:cNvSpPr>
          <p:nvPr/>
        </p:nvSpPr>
        <p:spPr bwMode="auto">
          <a:xfrm>
            <a:off x="9383752" y="1942208"/>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8" name="Line 7">
            <a:extLst>
              <a:ext uri="{FF2B5EF4-FFF2-40B4-BE49-F238E27FC236}">
                <a16:creationId xmlns:a16="http://schemas.microsoft.com/office/drawing/2014/main" id="{2DF4C065-9720-9116-028E-DAEAA852E16F}"/>
              </a:ext>
            </a:extLst>
          </p:cNvPr>
          <p:cNvSpPr>
            <a:spLocks noChangeShapeType="1"/>
          </p:cNvSpPr>
          <p:nvPr/>
        </p:nvSpPr>
        <p:spPr bwMode="auto">
          <a:xfrm>
            <a:off x="9395427" y="1942208"/>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89" name="Line 7">
            <a:extLst>
              <a:ext uri="{FF2B5EF4-FFF2-40B4-BE49-F238E27FC236}">
                <a16:creationId xmlns:a16="http://schemas.microsoft.com/office/drawing/2014/main" id="{A8010D45-143C-E00E-C9EF-67B0FE69797D}"/>
              </a:ext>
            </a:extLst>
          </p:cNvPr>
          <p:cNvSpPr>
            <a:spLocks noChangeShapeType="1"/>
          </p:cNvSpPr>
          <p:nvPr/>
        </p:nvSpPr>
        <p:spPr bwMode="auto">
          <a:xfrm>
            <a:off x="9445845" y="194102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0" name="Line 7">
            <a:extLst>
              <a:ext uri="{FF2B5EF4-FFF2-40B4-BE49-F238E27FC236}">
                <a16:creationId xmlns:a16="http://schemas.microsoft.com/office/drawing/2014/main" id="{E6B8985C-F98B-962A-D033-B870861B72DB}"/>
              </a:ext>
            </a:extLst>
          </p:cNvPr>
          <p:cNvSpPr>
            <a:spLocks noChangeShapeType="1"/>
          </p:cNvSpPr>
          <p:nvPr/>
        </p:nvSpPr>
        <p:spPr bwMode="auto">
          <a:xfrm>
            <a:off x="9407883" y="1942208"/>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1" name="Line 7">
            <a:extLst>
              <a:ext uri="{FF2B5EF4-FFF2-40B4-BE49-F238E27FC236}">
                <a16:creationId xmlns:a16="http://schemas.microsoft.com/office/drawing/2014/main" id="{FF64D2A0-2AA2-B56A-78CB-B290A836EBAA}"/>
              </a:ext>
            </a:extLst>
          </p:cNvPr>
          <p:cNvSpPr>
            <a:spLocks noChangeShapeType="1"/>
          </p:cNvSpPr>
          <p:nvPr/>
        </p:nvSpPr>
        <p:spPr bwMode="auto">
          <a:xfrm>
            <a:off x="9475681" y="195094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2" name="Line 7">
            <a:extLst>
              <a:ext uri="{FF2B5EF4-FFF2-40B4-BE49-F238E27FC236}">
                <a16:creationId xmlns:a16="http://schemas.microsoft.com/office/drawing/2014/main" id="{42A591A9-5DBB-5509-49F0-AD806EA6706C}"/>
              </a:ext>
            </a:extLst>
          </p:cNvPr>
          <p:cNvSpPr>
            <a:spLocks noChangeShapeType="1"/>
          </p:cNvSpPr>
          <p:nvPr/>
        </p:nvSpPr>
        <p:spPr bwMode="auto">
          <a:xfrm>
            <a:off x="9488685" y="195094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3" name="Line 7">
            <a:extLst>
              <a:ext uri="{FF2B5EF4-FFF2-40B4-BE49-F238E27FC236}">
                <a16:creationId xmlns:a16="http://schemas.microsoft.com/office/drawing/2014/main" id="{0F1FE838-D666-5E1D-AFB8-B69B0123D494}"/>
              </a:ext>
            </a:extLst>
          </p:cNvPr>
          <p:cNvSpPr>
            <a:spLocks noChangeShapeType="1"/>
          </p:cNvSpPr>
          <p:nvPr/>
        </p:nvSpPr>
        <p:spPr bwMode="auto">
          <a:xfrm>
            <a:off x="9500515" y="1951725"/>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4" name="Line 7">
            <a:extLst>
              <a:ext uri="{FF2B5EF4-FFF2-40B4-BE49-F238E27FC236}">
                <a16:creationId xmlns:a16="http://schemas.microsoft.com/office/drawing/2014/main" id="{48F8DF87-7255-4BEE-445E-AA27A00F50F2}"/>
              </a:ext>
            </a:extLst>
          </p:cNvPr>
          <p:cNvSpPr>
            <a:spLocks noChangeShapeType="1"/>
          </p:cNvSpPr>
          <p:nvPr/>
        </p:nvSpPr>
        <p:spPr bwMode="auto">
          <a:xfrm>
            <a:off x="9518603" y="1967225"/>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5" name="Line 7">
            <a:extLst>
              <a:ext uri="{FF2B5EF4-FFF2-40B4-BE49-F238E27FC236}">
                <a16:creationId xmlns:a16="http://schemas.microsoft.com/office/drawing/2014/main" id="{0C41D764-6498-F3CE-32E5-FCA13615344B}"/>
              </a:ext>
            </a:extLst>
          </p:cNvPr>
          <p:cNvSpPr>
            <a:spLocks noChangeShapeType="1"/>
          </p:cNvSpPr>
          <p:nvPr/>
        </p:nvSpPr>
        <p:spPr bwMode="auto">
          <a:xfrm>
            <a:off x="9534455" y="1967225"/>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6" name="Line 7">
            <a:extLst>
              <a:ext uri="{FF2B5EF4-FFF2-40B4-BE49-F238E27FC236}">
                <a16:creationId xmlns:a16="http://schemas.microsoft.com/office/drawing/2014/main" id="{43FBEB12-0C30-A297-9562-497501A06C74}"/>
              </a:ext>
            </a:extLst>
          </p:cNvPr>
          <p:cNvSpPr>
            <a:spLocks noChangeShapeType="1"/>
          </p:cNvSpPr>
          <p:nvPr/>
        </p:nvSpPr>
        <p:spPr bwMode="auto">
          <a:xfrm>
            <a:off x="9553495"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7" name="Line 7">
            <a:extLst>
              <a:ext uri="{FF2B5EF4-FFF2-40B4-BE49-F238E27FC236}">
                <a16:creationId xmlns:a16="http://schemas.microsoft.com/office/drawing/2014/main" id="{572F56B3-01D0-F564-4B9E-CC4CB1352812}"/>
              </a:ext>
            </a:extLst>
          </p:cNvPr>
          <p:cNvSpPr>
            <a:spLocks noChangeShapeType="1"/>
          </p:cNvSpPr>
          <p:nvPr/>
        </p:nvSpPr>
        <p:spPr bwMode="auto">
          <a:xfrm>
            <a:off x="9573607"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8" name="Line 7">
            <a:extLst>
              <a:ext uri="{FF2B5EF4-FFF2-40B4-BE49-F238E27FC236}">
                <a16:creationId xmlns:a16="http://schemas.microsoft.com/office/drawing/2014/main" id="{1D28E102-5C5C-04DF-3C3A-30930BFA8C7C}"/>
              </a:ext>
            </a:extLst>
          </p:cNvPr>
          <p:cNvSpPr>
            <a:spLocks noChangeShapeType="1"/>
          </p:cNvSpPr>
          <p:nvPr/>
        </p:nvSpPr>
        <p:spPr bwMode="auto">
          <a:xfrm>
            <a:off x="9584252"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199" name="Line 7">
            <a:extLst>
              <a:ext uri="{FF2B5EF4-FFF2-40B4-BE49-F238E27FC236}">
                <a16:creationId xmlns:a16="http://schemas.microsoft.com/office/drawing/2014/main" id="{38A19531-92C6-C03E-3A3A-8E748695F027}"/>
              </a:ext>
            </a:extLst>
          </p:cNvPr>
          <p:cNvSpPr>
            <a:spLocks noChangeShapeType="1"/>
          </p:cNvSpPr>
          <p:nvPr/>
        </p:nvSpPr>
        <p:spPr bwMode="auto">
          <a:xfrm>
            <a:off x="9604127"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0" name="Line 7">
            <a:extLst>
              <a:ext uri="{FF2B5EF4-FFF2-40B4-BE49-F238E27FC236}">
                <a16:creationId xmlns:a16="http://schemas.microsoft.com/office/drawing/2014/main" id="{4F7C8887-DF12-E7C5-DA9B-522EEA4573CD}"/>
              </a:ext>
            </a:extLst>
          </p:cNvPr>
          <p:cNvSpPr>
            <a:spLocks noChangeShapeType="1"/>
          </p:cNvSpPr>
          <p:nvPr/>
        </p:nvSpPr>
        <p:spPr bwMode="auto">
          <a:xfrm>
            <a:off x="9614351"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1" name="Line 7">
            <a:extLst>
              <a:ext uri="{FF2B5EF4-FFF2-40B4-BE49-F238E27FC236}">
                <a16:creationId xmlns:a16="http://schemas.microsoft.com/office/drawing/2014/main" id="{AA59A098-2AA0-17F6-5F1B-893DA6BFD258}"/>
              </a:ext>
            </a:extLst>
          </p:cNvPr>
          <p:cNvSpPr>
            <a:spLocks noChangeShapeType="1"/>
          </p:cNvSpPr>
          <p:nvPr/>
        </p:nvSpPr>
        <p:spPr bwMode="auto">
          <a:xfrm>
            <a:off x="9626571"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2" name="Line 7">
            <a:extLst>
              <a:ext uri="{FF2B5EF4-FFF2-40B4-BE49-F238E27FC236}">
                <a16:creationId xmlns:a16="http://schemas.microsoft.com/office/drawing/2014/main" id="{F0160536-0A3A-C544-79B1-9566BF6A9CA3}"/>
              </a:ext>
            </a:extLst>
          </p:cNvPr>
          <p:cNvSpPr>
            <a:spLocks noChangeShapeType="1"/>
          </p:cNvSpPr>
          <p:nvPr/>
        </p:nvSpPr>
        <p:spPr bwMode="auto">
          <a:xfrm>
            <a:off x="9640483"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3" name="Line 7">
            <a:extLst>
              <a:ext uri="{FF2B5EF4-FFF2-40B4-BE49-F238E27FC236}">
                <a16:creationId xmlns:a16="http://schemas.microsoft.com/office/drawing/2014/main" id="{97A03683-79B4-294A-FE87-F1669DEED7C2}"/>
              </a:ext>
            </a:extLst>
          </p:cNvPr>
          <p:cNvSpPr>
            <a:spLocks noChangeShapeType="1"/>
          </p:cNvSpPr>
          <p:nvPr/>
        </p:nvSpPr>
        <p:spPr bwMode="auto">
          <a:xfrm>
            <a:off x="9654553"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4" name="Line 7">
            <a:extLst>
              <a:ext uri="{FF2B5EF4-FFF2-40B4-BE49-F238E27FC236}">
                <a16:creationId xmlns:a16="http://schemas.microsoft.com/office/drawing/2014/main" id="{2313D179-1F6D-313F-33E5-827451B7B334}"/>
              </a:ext>
            </a:extLst>
          </p:cNvPr>
          <p:cNvSpPr>
            <a:spLocks noChangeShapeType="1"/>
          </p:cNvSpPr>
          <p:nvPr/>
        </p:nvSpPr>
        <p:spPr bwMode="auto">
          <a:xfrm>
            <a:off x="9667152"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5" name="Line 7">
            <a:extLst>
              <a:ext uri="{FF2B5EF4-FFF2-40B4-BE49-F238E27FC236}">
                <a16:creationId xmlns:a16="http://schemas.microsoft.com/office/drawing/2014/main" id="{2471E3E7-24E6-ACF4-4390-1B60195FF0ED}"/>
              </a:ext>
            </a:extLst>
          </p:cNvPr>
          <p:cNvSpPr>
            <a:spLocks noChangeShapeType="1"/>
          </p:cNvSpPr>
          <p:nvPr/>
        </p:nvSpPr>
        <p:spPr bwMode="auto">
          <a:xfrm>
            <a:off x="9680184"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6" name="Line 7">
            <a:extLst>
              <a:ext uri="{FF2B5EF4-FFF2-40B4-BE49-F238E27FC236}">
                <a16:creationId xmlns:a16="http://schemas.microsoft.com/office/drawing/2014/main" id="{B3D5E4B5-B233-668F-33C8-7AC9D03A84F0}"/>
              </a:ext>
            </a:extLst>
          </p:cNvPr>
          <p:cNvSpPr>
            <a:spLocks noChangeShapeType="1"/>
          </p:cNvSpPr>
          <p:nvPr/>
        </p:nvSpPr>
        <p:spPr bwMode="auto">
          <a:xfrm>
            <a:off x="9705485"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7" name="Line 7">
            <a:extLst>
              <a:ext uri="{FF2B5EF4-FFF2-40B4-BE49-F238E27FC236}">
                <a16:creationId xmlns:a16="http://schemas.microsoft.com/office/drawing/2014/main" id="{980A142C-354B-B39D-02B1-EB972C75CB85}"/>
              </a:ext>
            </a:extLst>
          </p:cNvPr>
          <p:cNvSpPr>
            <a:spLocks noChangeShapeType="1"/>
          </p:cNvSpPr>
          <p:nvPr/>
        </p:nvSpPr>
        <p:spPr bwMode="auto">
          <a:xfrm>
            <a:off x="9718125"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8" name="Line 7">
            <a:extLst>
              <a:ext uri="{FF2B5EF4-FFF2-40B4-BE49-F238E27FC236}">
                <a16:creationId xmlns:a16="http://schemas.microsoft.com/office/drawing/2014/main" id="{136C4B96-363B-29FD-F5B8-1F119B085780}"/>
              </a:ext>
            </a:extLst>
          </p:cNvPr>
          <p:cNvSpPr>
            <a:spLocks noChangeShapeType="1"/>
          </p:cNvSpPr>
          <p:nvPr/>
        </p:nvSpPr>
        <p:spPr bwMode="auto">
          <a:xfrm>
            <a:off x="9694500"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09" name="Line 7">
            <a:extLst>
              <a:ext uri="{FF2B5EF4-FFF2-40B4-BE49-F238E27FC236}">
                <a16:creationId xmlns:a16="http://schemas.microsoft.com/office/drawing/2014/main" id="{B0FEBFF2-5E48-608C-08D2-8BF7B182E3C3}"/>
              </a:ext>
            </a:extLst>
          </p:cNvPr>
          <p:cNvSpPr>
            <a:spLocks noChangeShapeType="1"/>
          </p:cNvSpPr>
          <p:nvPr/>
        </p:nvSpPr>
        <p:spPr bwMode="auto">
          <a:xfrm>
            <a:off x="9740777" y="202875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0" name="Line 7">
            <a:extLst>
              <a:ext uri="{FF2B5EF4-FFF2-40B4-BE49-F238E27FC236}">
                <a16:creationId xmlns:a16="http://schemas.microsoft.com/office/drawing/2014/main" id="{7B106AEC-8D77-F83B-AF5B-0BC7BEE53F5A}"/>
              </a:ext>
            </a:extLst>
          </p:cNvPr>
          <p:cNvSpPr>
            <a:spLocks noChangeShapeType="1"/>
          </p:cNvSpPr>
          <p:nvPr/>
        </p:nvSpPr>
        <p:spPr bwMode="auto">
          <a:xfrm>
            <a:off x="9762381" y="202875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1" name="Line 7">
            <a:extLst>
              <a:ext uri="{FF2B5EF4-FFF2-40B4-BE49-F238E27FC236}">
                <a16:creationId xmlns:a16="http://schemas.microsoft.com/office/drawing/2014/main" id="{B8199351-FB04-7063-7182-1FC208085403}"/>
              </a:ext>
            </a:extLst>
          </p:cNvPr>
          <p:cNvSpPr>
            <a:spLocks noChangeShapeType="1"/>
          </p:cNvSpPr>
          <p:nvPr/>
        </p:nvSpPr>
        <p:spPr bwMode="auto">
          <a:xfrm>
            <a:off x="9772563" y="202875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2" name="Line 7">
            <a:extLst>
              <a:ext uri="{FF2B5EF4-FFF2-40B4-BE49-F238E27FC236}">
                <a16:creationId xmlns:a16="http://schemas.microsoft.com/office/drawing/2014/main" id="{C3DEE760-454F-818B-0F0C-BC2FEC9DE3BC}"/>
              </a:ext>
            </a:extLst>
          </p:cNvPr>
          <p:cNvSpPr>
            <a:spLocks noChangeShapeType="1"/>
          </p:cNvSpPr>
          <p:nvPr/>
        </p:nvSpPr>
        <p:spPr bwMode="auto">
          <a:xfrm>
            <a:off x="9784279" y="202875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3" name="Line 7">
            <a:extLst>
              <a:ext uri="{FF2B5EF4-FFF2-40B4-BE49-F238E27FC236}">
                <a16:creationId xmlns:a16="http://schemas.microsoft.com/office/drawing/2014/main" id="{2DCE1E57-ADBF-D9D9-7B9B-CC4B7679CE6D}"/>
              </a:ext>
            </a:extLst>
          </p:cNvPr>
          <p:cNvSpPr>
            <a:spLocks noChangeShapeType="1"/>
          </p:cNvSpPr>
          <p:nvPr/>
        </p:nvSpPr>
        <p:spPr bwMode="auto">
          <a:xfrm>
            <a:off x="9796799" y="202875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4" name="Line 7">
            <a:extLst>
              <a:ext uri="{FF2B5EF4-FFF2-40B4-BE49-F238E27FC236}">
                <a16:creationId xmlns:a16="http://schemas.microsoft.com/office/drawing/2014/main" id="{E41CD542-1AF6-9987-6A85-3E44709CFFCD}"/>
              </a:ext>
            </a:extLst>
          </p:cNvPr>
          <p:cNvSpPr>
            <a:spLocks noChangeShapeType="1"/>
          </p:cNvSpPr>
          <p:nvPr/>
        </p:nvSpPr>
        <p:spPr bwMode="auto">
          <a:xfrm>
            <a:off x="9809981" y="202754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5" name="Line 7">
            <a:extLst>
              <a:ext uri="{FF2B5EF4-FFF2-40B4-BE49-F238E27FC236}">
                <a16:creationId xmlns:a16="http://schemas.microsoft.com/office/drawing/2014/main" id="{B05D3ECD-7B48-23B3-FBD4-D48D39FF8496}"/>
              </a:ext>
            </a:extLst>
          </p:cNvPr>
          <p:cNvSpPr>
            <a:spLocks noChangeShapeType="1"/>
          </p:cNvSpPr>
          <p:nvPr/>
        </p:nvSpPr>
        <p:spPr bwMode="auto">
          <a:xfrm>
            <a:off x="9846231" y="203309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6" name="Line 7">
            <a:extLst>
              <a:ext uri="{FF2B5EF4-FFF2-40B4-BE49-F238E27FC236}">
                <a16:creationId xmlns:a16="http://schemas.microsoft.com/office/drawing/2014/main" id="{A81E1B9D-D8A8-C4A7-301F-25772C65CC82}"/>
              </a:ext>
            </a:extLst>
          </p:cNvPr>
          <p:cNvSpPr>
            <a:spLocks noChangeShapeType="1"/>
          </p:cNvSpPr>
          <p:nvPr/>
        </p:nvSpPr>
        <p:spPr bwMode="auto">
          <a:xfrm>
            <a:off x="9862477" y="203309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7" name="Line 7">
            <a:extLst>
              <a:ext uri="{FF2B5EF4-FFF2-40B4-BE49-F238E27FC236}">
                <a16:creationId xmlns:a16="http://schemas.microsoft.com/office/drawing/2014/main" id="{3FFED956-00BC-F42E-0040-1C0047F5C552}"/>
              </a:ext>
            </a:extLst>
          </p:cNvPr>
          <p:cNvSpPr>
            <a:spLocks noChangeShapeType="1"/>
          </p:cNvSpPr>
          <p:nvPr/>
        </p:nvSpPr>
        <p:spPr bwMode="auto">
          <a:xfrm>
            <a:off x="9922771" y="207278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8" name="Line 7">
            <a:extLst>
              <a:ext uri="{FF2B5EF4-FFF2-40B4-BE49-F238E27FC236}">
                <a16:creationId xmlns:a16="http://schemas.microsoft.com/office/drawing/2014/main" id="{964BA564-7BF3-FB04-4513-B321E16E0015}"/>
              </a:ext>
            </a:extLst>
          </p:cNvPr>
          <p:cNvSpPr>
            <a:spLocks noChangeShapeType="1"/>
          </p:cNvSpPr>
          <p:nvPr/>
        </p:nvSpPr>
        <p:spPr bwMode="auto">
          <a:xfrm>
            <a:off x="9964091" y="207278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19" name="Line 7">
            <a:extLst>
              <a:ext uri="{FF2B5EF4-FFF2-40B4-BE49-F238E27FC236}">
                <a16:creationId xmlns:a16="http://schemas.microsoft.com/office/drawing/2014/main" id="{7FCA7083-B81F-B0B1-E668-B907CBBAF34C}"/>
              </a:ext>
            </a:extLst>
          </p:cNvPr>
          <p:cNvSpPr>
            <a:spLocks noChangeShapeType="1"/>
          </p:cNvSpPr>
          <p:nvPr/>
        </p:nvSpPr>
        <p:spPr bwMode="auto">
          <a:xfrm>
            <a:off x="9980160" y="207278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0" name="Line 7">
            <a:extLst>
              <a:ext uri="{FF2B5EF4-FFF2-40B4-BE49-F238E27FC236}">
                <a16:creationId xmlns:a16="http://schemas.microsoft.com/office/drawing/2014/main" id="{6496D5EB-1434-79A2-6679-29FF9CA8588D}"/>
              </a:ext>
            </a:extLst>
          </p:cNvPr>
          <p:cNvSpPr>
            <a:spLocks noChangeShapeType="1"/>
          </p:cNvSpPr>
          <p:nvPr/>
        </p:nvSpPr>
        <p:spPr bwMode="auto">
          <a:xfrm>
            <a:off x="9996603" y="207278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1" name="Line 7">
            <a:extLst>
              <a:ext uri="{FF2B5EF4-FFF2-40B4-BE49-F238E27FC236}">
                <a16:creationId xmlns:a16="http://schemas.microsoft.com/office/drawing/2014/main" id="{A590ED88-E85F-D6DE-4FBC-C4BA2EDDCC9C}"/>
              </a:ext>
            </a:extLst>
          </p:cNvPr>
          <p:cNvSpPr>
            <a:spLocks noChangeShapeType="1"/>
          </p:cNvSpPr>
          <p:nvPr/>
        </p:nvSpPr>
        <p:spPr bwMode="auto">
          <a:xfrm>
            <a:off x="10013760" y="207278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2" name="Line 7">
            <a:extLst>
              <a:ext uri="{FF2B5EF4-FFF2-40B4-BE49-F238E27FC236}">
                <a16:creationId xmlns:a16="http://schemas.microsoft.com/office/drawing/2014/main" id="{A0A54E3A-8BEA-B763-37FA-B6E28508CEE2}"/>
              </a:ext>
            </a:extLst>
          </p:cNvPr>
          <p:cNvSpPr>
            <a:spLocks noChangeShapeType="1"/>
          </p:cNvSpPr>
          <p:nvPr/>
        </p:nvSpPr>
        <p:spPr bwMode="auto">
          <a:xfrm>
            <a:off x="1003021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3" name="Line 7">
            <a:extLst>
              <a:ext uri="{FF2B5EF4-FFF2-40B4-BE49-F238E27FC236}">
                <a16:creationId xmlns:a16="http://schemas.microsoft.com/office/drawing/2014/main" id="{87275136-2CA3-77F5-AF80-52AF89E0DA16}"/>
              </a:ext>
            </a:extLst>
          </p:cNvPr>
          <p:cNvSpPr>
            <a:spLocks noChangeShapeType="1"/>
          </p:cNvSpPr>
          <p:nvPr/>
        </p:nvSpPr>
        <p:spPr bwMode="auto">
          <a:xfrm>
            <a:off x="1004155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4" name="Line 7">
            <a:extLst>
              <a:ext uri="{FF2B5EF4-FFF2-40B4-BE49-F238E27FC236}">
                <a16:creationId xmlns:a16="http://schemas.microsoft.com/office/drawing/2014/main" id="{E6BAAAA2-9B21-10A1-6D65-F4023EB7ADCD}"/>
              </a:ext>
            </a:extLst>
          </p:cNvPr>
          <p:cNvSpPr>
            <a:spLocks noChangeShapeType="1"/>
          </p:cNvSpPr>
          <p:nvPr/>
        </p:nvSpPr>
        <p:spPr bwMode="auto">
          <a:xfrm>
            <a:off x="1006529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5" name="Line 7">
            <a:extLst>
              <a:ext uri="{FF2B5EF4-FFF2-40B4-BE49-F238E27FC236}">
                <a16:creationId xmlns:a16="http://schemas.microsoft.com/office/drawing/2014/main" id="{0A4BE924-5E1C-9E78-8868-D09FAB2EBA43}"/>
              </a:ext>
            </a:extLst>
          </p:cNvPr>
          <p:cNvSpPr>
            <a:spLocks noChangeShapeType="1"/>
          </p:cNvSpPr>
          <p:nvPr/>
        </p:nvSpPr>
        <p:spPr bwMode="auto">
          <a:xfrm>
            <a:off x="10084660"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6" name="Line 7">
            <a:extLst>
              <a:ext uri="{FF2B5EF4-FFF2-40B4-BE49-F238E27FC236}">
                <a16:creationId xmlns:a16="http://schemas.microsoft.com/office/drawing/2014/main" id="{0AEB4080-50DD-C96B-1D6F-4E8270A5AC12}"/>
              </a:ext>
            </a:extLst>
          </p:cNvPr>
          <p:cNvSpPr>
            <a:spLocks noChangeShapeType="1"/>
          </p:cNvSpPr>
          <p:nvPr/>
        </p:nvSpPr>
        <p:spPr bwMode="auto">
          <a:xfrm>
            <a:off x="10100623"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7" name="Line 7">
            <a:extLst>
              <a:ext uri="{FF2B5EF4-FFF2-40B4-BE49-F238E27FC236}">
                <a16:creationId xmlns:a16="http://schemas.microsoft.com/office/drawing/2014/main" id="{05233AD8-9D9A-35E0-CE99-7BF9373D9DA3}"/>
              </a:ext>
            </a:extLst>
          </p:cNvPr>
          <p:cNvSpPr>
            <a:spLocks noChangeShapeType="1"/>
          </p:cNvSpPr>
          <p:nvPr/>
        </p:nvSpPr>
        <p:spPr bwMode="auto">
          <a:xfrm>
            <a:off x="10110143"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8" name="Line 7">
            <a:extLst>
              <a:ext uri="{FF2B5EF4-FFF2-40B4-BE49-F238E27FC236}">
                <a16:creationId xmlns:a16="http://schemas.microsoft.com/office/drawing/2014/main" id="{C58BC704-D7A7-76C2-2875-544D2F95F548}"/>
              </a:ext>
            </a:extLst>
          </p:cNvPr>
          <p:cNvSpPr>
            <a:spLocks noChangeShapeType="1"/>
          </p:cNvSpPr>
          <p:nvPr/>
        </p:nvSpPr>
        <p:spPr bwMode="auto">
          <a:xfrm>
            <a:off x="10123324"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29" name="Line 7">
            <a:extLst>
              <a:ext uri="{FF2B5EF4-FFF2-40B4-BE49-F238E27FC236}">
                <a16:creationId xmlns:a16="http://schemas.microsoft.com/office/drawing/2014/main" id="{D4F56FDB-7E3D-5451-700F-FE7354393DD4}"/>
              </a:ext>
            </a:extLst>
          </p:cNvPr>
          <p:cNvSpPr>
            <a:spLocks noChangeShapeType="1"/>
          </p:cNvSpPr>
          <p:nvPr/>
        </p:nvSpPr>
        <p:spPr bwMode="auto">
          <a:xfrm>
            <a:off x="10055219"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0" name="Line 7">
            <a:extLst>
              <a:ext uri="{FF2B5EF4-FFF2-40B4-BE49-F238E27FC236}">
                <a16:creationId xmlns:a16="http://schemas.microsoft.com/office/drawing/2014/main" id="{A1737209-C256-EEC5-62D8-91AB761AE0E9}"/>
              </a:ext>
            </a:extLst>
          </p:cNvPr>
          <p:cNvSpPr>
            <a:spLocks noChangeShapeType="1"/>
          </p:cNvSpPr>
          <p:nvPr/>
        </p:nvSpPr>
        <p:spPr bwMode="auto">
          <a:xfrm>
            <a:off x="10143096"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1" name="Line 7">
            <a:extLst>
              <a:ext uri="{FF2B5EF4-FFF2-40B4-BE49-F238E27FC236}">
                <a16:creationId xmlns:a16="http://schemas.microsoft.com/office/drawing/2014/main" id="{C3E16B81-A4BE-8A74-7CE0-DEA4BCC6B8BC}"/>
              </a:ext>
            </a:extLst>
          </p:cNvPr>
          <p:cNvSpPr>
            <a:spLocks noChangeShapeType="1"/>
          </p:cNvSpPr>
          <p:nvPr/>
        </p:nvSpPr>
        <p:spPr bwMode="auto">
          <a:xfrm>
            <a:off x="10174205"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2" name="Line 7">
            <a:extLst>
              <a:ext uri="{FF2B5EF4-FFF2-40B4-BE49-F238E27FC236}">
                <a16:creationId xmlns:a16="http://schemas.microsoft.com/office/drawing/2014/main" id="{277022B8-AE31-776B-F74F-CDF249DC7EAC}"/>
              </a:ext>
            </a:extLst>
          </p:cNvPr>
          <p:cNvSpPr>
            <a:spLocks noChangeShapeType="1"/>
          </p:cNvSpPr>
          <p:nvPr/>
        </p:nvSpPr>
        <p:spPr bwMode="auto">
          <a:xfrm>
            <a:off x="10183943"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3" name="Line 7">
            <a:extLst>
              <a:ext uri="{FF2B5EF4-FFF2-40B4-BE49-F238E27FC236}">
                <a16:creationId xmlns:a16="http://schemas.microsoft.com/office/drawing/2014/main" id="{FE6FC751-5DC5-CAD5-F836-2AA9E8FD05FB}"/>
              </a:ext>
            </a:extLst>
          </p:cNvPr>
          <p:cNvSpPr>
            <a:spLocks noChangeShapeType="1"/>
          </p:cNvSpPr>
          <p:nvPr/>
        </p:nvSpPr>
        <p:spPr bwMode="auto">
          <a:xfrm>
            <a:off x="1020819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4" name="Line 7">
            <a:extLst>
              <a:ext uri="{FF2B5EF4-FFF2-40B4-BE49-F238E27FC236}">
                <a16:creationId xmlns:a16="http://schemas.microsoft.com/office/drawing/2014/main" id="{C85B1B15-D7A5-F062-99E0-96B81B82E0ED}"/>
              </a:ext>
            </a:extLst>
          </p:cNvPr>
          <p:cNvSpPr>
            <a:spLocks noChangeShapeType="1"/>
          </p:cNvSpPr>
          <p:nvPr/>
        </p:nvSpPr>
        <p:spPr bwMode="auto">
          <a:xfrm>
            <a:off x="10221339"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5" name="Line 7">
            <a:extLst>
              <a:ext uri="{FF2B5EF4-FFF2-40B4-BE49-F238E27FC236}">
                <a16:creationId xmlns:a16="http://schemas.microsoft.com/office/drawing/2014/main" id="{F5ECD390-CA14-06F3-A0AD-330D372EC478}"/>
              </a:ext>
            </a:extLst>
          </p:cNvPr>
          <p:cNvSpPr>
            <a:spLocks noChangeShapeType="1"/>
          </p:cNvSpPr>
          <p:nvPr/>
        </p:nvSpPr>
        <p:spPr bwMode="auto">
          <a:xfrm>
            <a:off x="10235588"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6" name="Line 7">
            <a:extLst>
              <a:ext uri="{FF2B5EF4-FFF2-40B4-BE49-F238E27FC236}">
                <a16:creationId xmlns:a16="http://schemas.microsoft.com/office/drawing/2014/main" id="{65F676B6-4B63-FB3C-4CBF-07303CD8DE8B}"/>
              </a:ext>
            </a:extLst>
          </p:cNvPr>
          <p:cNvSpPr>
            <a:spLocks noChangeShapeType="1"/>
          </p:cNvSpPr>
          <p:nvPr/>
        </p:nvSpPr>
        <p:spPr bwMode="auto">
          <a:xfrm>
            <a:off x="10250239"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7" name="Line 7">
            <a:extLst>
              <a:ext uri="{FF2B5EF4-FFF2-40B4-BE49-F238E27FC236}">
                <a16:creationId xmlns:a16="http://schemas.microsoft.com/office/drawing/2014/main" id="{ED474C3D-D1F2-4153-B0ED-AD7B75A49593}"/>
              </a:ext>
            </a:extLst>
          </p:cNvPr>
          <p:cNvSpPr>
            <a:spLocks noChangeShapeType="1"/>
          </p:cNvSpPr>
          <p:nvPr/>
        </p:nvSpPr>
        <p:spPr bwMode="auto">
          <a:xfrm>
            <a:off x="10263080"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8" name="Line 7">
            <a:extLst>
              <a:ext uri="{FF2B5EF4-FFF2-40B4-BE49-F238E27FC236}">
                <a16:creationId xmlns:a16="http://schemas.microsoft.com/office/drawing/2014/main" id="{389628EB-E1A0-0D14-5C9B-C9BD706E4700}"/>
              </a:ext>
            </a:extLst>
          </p:cNvPr>
          <p:cNvSpPr>
            <a:spLocks noChangeShapeType="1"/>
          </p:cNvSpPr>
          <p:nvPr/>
        </p:nvSpPr>
        <p:spPr bwMode="auto">
          <a:xfrm>
            <a:off x="10276317"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39" name="Line 7">
            <a:extLst>
              <a:ext uri="{FF2B5EF4-FFF2-40B4-BE49-F238E27FC236}">
                <a16:creationId xmlns:a16="http://schemas.microsoft.com/office/drawing/2014/main" id="{094E8543-705C-3AB8-521C-76C58B79C109}"/>
              </a:ext>
            </a:extLst>
          </p:cNvPr>
          <p:cNvSpPr>
            <a:spLocks noChangeShapeType="1"/>
          </p:cNvSpPr>
          <p:nvPr/>
        </p:nvSpPr>
        <p:spPr bwMode="auto">
          <a:xfrm>
            <a:off x="1029715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0" name="Line 7">
            <a:extLst>
              <a:ext uri="{FF2B5EF4-FFF2-40B4-BE49-F238E27FC236}">
                <a16:creationId xmlns:a16="http://schemas.microsoft.com/office/drawing/2014/main" id="{7F7218EF-2B3E-8C4B-8802-C93B0F4F7BED}"/>
              </a:ext>
            </a:extLst>
          </p:cNvPr>
          <p:cNvSpPr>
            <a:spLocks noChangeShapeType="1"/>
          </p:cNvSpPr>
          <p:nvPr/>
        </p:nvSpPr>
        <p:spPr bwMode="auto">
          <a:xfrm>
            <a:off x="10316879"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1" name="Line 7">
            <a:extLst>
              <a:ext uri="{FF2B5EF4-FFF2-40B4-BE49-F238E27FC236}">
                <a16:creationId xmlns:a16="http://schemas.microsoft.com/office/drawing/2014/main" id="{B248794D-6CCD-FFCA-1E9B-7E6330F1AFE1}"/>
              </a:ext>
            </a:extLst>
          </p:cNvPr>
          <p:cNvSpPr>
            <a:spLocks noChangeShapeType="1"/>
          </p:cNvSpPr>
          <p:nvPr/>
        </p:nvSpPr>
        <p:spPr bwMode="auto">
          <a:xfrm>
            <a:off x="10330039"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2" name="Line 7">
            <a:extLst>
              <a:ext uri="{FF2B5EF4-FFF2-40B4-BE49-F238E27FC236}">
                <a16:creationId xmlns:a16="http://schemas.microsoft.com/office/drawing/2014/main" id="{46B776A2-EDD3-E3EE-CA75-0F55937AFD17}"/>
              </a:ext>
            </a:extLst>
          </p:cNvPr>
          <p:cNvSpPr>
            <a:spLocks noChangeShapeType="1"/>
          </p:cNvSpPr>
          <p:nvPr/>
        </p:nvSpPr>
        <p:spPr bwMode="auto">
          <a:xfrm>
            <a:off x="10344708"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3" name="Line 7">
            <a:extLst>
              <a:ext uri="{FF2B5EF4-FFF2-40B4-BE49-F238E27FC236}">
                <a16:creationId xmlns:a16="http://schemas.microsoft.com/office/drawing/2014/main" id="{BE832451-F696-55E8-A978-962C9EC7A354}"/>
              </a:ext>
            </a:extLst>
          </p:cNvPr>
          <p:cNvSpPr>
            <a:spLocks noChangeShapeType="1"/>
          </p:cNvSpPr>
          <p:nvPr/>
        </p:nvSpPr>
        <p:spPr bwMode="auto">
          <a:xfrm>
            <a:off x="10358528"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4" name="Line 7">
            <a:extLst>
              <a:ext uri="{FF2B5EF4-FFF2-40B4-BE49-F238E27FC236}">
                <a16:creationId xmlns:a16="http://schemas.microsoft.com/office/drawing/2014/main" id="{84778A3C-6D90-6B3B-E0CC-8AE954CC2EB6}"/>
              </a:ext>
            </a:extLst>
          </p:cNvPr>
          <p:cNvSpPr>
            <a:spLocks noChangeShapeType="1"/>
          </p:cNvSpPr>
          <p:nvPr/>
        </p:nvSpPr>
        <p:spPr bwMode="auto">
          <a:xfrm>
            <a:off x="1037061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5" name="Line 7">
            <a:extLst>
              <a:ext uri="{FF2B5EF4-FFF2-40B4-BE49-F238E27FC236}">
                <a16:creationId xmlns:a16="http://schemas.microsoft.com/office/drawing/2014/main" id="{F4BAAAC6-2676-EB19-C65E-0590C361CC8F}"/>
              </a:ext>
            </a:extLst>
          </p:cNvPr>
          <p:cNvSpPr>
            <a:spLocks noChangeShapeType="1"/>
          </p:cNvSpPr>
          <p:nvPr/>
        </p:nvSpPr>
        <p:spPr bwMode="auto">
          <a:xfrm>
            <a:off x="1038376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6" name="Line 7">
            <a:extLst>
              <a:ext uri="{FF2B5EF4-FFF2-40B4-BE49-F238E27FC236}">
                <a16:creationId xmlns:a16="http://schemas.microsoft.com/office/drawing/2014/main" id="{85B38C9B-B0C4-0CB0-70FA-C6E589BDB7C4}"/>
              </a:ext>
            </a:extLst>
          </p:cNvPr>
          <p:cNvSpPr>
            <a:spLocks noChangeShapeType="1"/>
          </p:cNvSpPr>
          <p:nvPr/>
        </p:nvSpPr>
        <p:spPr bwMode="auto">
          <a:xfrm>
            <a:off x="10397092"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7" name="Line 7">
            <a:extLst>
              <a:ext uri="{FF2B5EF4-FFF2-40B4-BE49-F238E27FC236}">
                <a16:creationId xmlns:a16="http://schemas.microsoft.com/office/drawing/2014/main" id="{DAA2053A-D4E3-E4B4-A4F7-A77970490176}"/>
              </a:ext>
            </a:extLst>
          </p:cNvPr>
          <p:cNvSpPr>
            <a:spLocks noChangeShapeType="1"/>
          </p:cNvSpPr>
          <p:nvPr/>
        </p:nvSpPr>
        <p:spPr bwMode="auto">
          <a:xfrm>
            <a:off x="10411105"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8" name="Line 7">
            <a:extLst>
              <a:ext uri="{FF2B5EF4-FFF2-40B4-BE49-F238E27FC236}">
                <a16:creationId xmlns:a16="http://schemas.microsoft.com/office/drawing/2014/main" id="{72EA0861-52B6-1157-04BF-E2183F3AC879}"/>
              </a:ext>
            </a:extLst>
          </p:cNvPr>
          <p:cNvSpPr>
            <a:spLocks noChangeShapeType="1"/>
          </p:cNvSpPr>
          <p:nvPr/>
        </p:nvSpPr>
        <p:spPr bwMode="auto">
          <a:xfrm>
            <a:off x="10431147"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49" name="Line 7">
            <a:extLst>
              <a:ext uri="{FF2B5EF4-FFF2-40B4-BE49-F238E27FC236}">
                <a16:creationId xmlns:a16="http://schemas.microsoft.com/office/drawing/2014/main" id="{EA8F5ECE-43A7-0DF3-45AF-79CCCF0064B4}"/>
              </a:ext>
            </a:extLst>
          </p:cNvPr>
          <p:cNvSpPr>
            <a:spLocks noChangeShapeType="1"/>
          </p:cNvSpPr>
          <p:nvPr/>
        </p:nvSpPr>
        <p:spPr bwMode="auto">
          <a:xfrm>
            <a:off x="10469592"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0" name="Line 7">
            <a:extLst>
              <a:ext uri="{FF2B5EF4-FFF2-40B4-BE49-F238E27FC236}">
                <a16:creationId xmlns:a16="http://schemas.microsoft.com/office/drawing/2014/main" id="{8E74E19F-83E9-6C92-7321-76680B1681D3}"/>
              </a:ext>
            </a:extLst>
          </p:cNvPr>
          <p:cNvSpPr>
            <a:spLocks noChangeShapeType="1"/>
          </p:cNvSpPr>
          <p:nvPr/>
        </p:nvSpPr>
        <p:spPr bwMode="auto">
          <a:xfrm>
            <a:off x="10497053"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1" name="Line 7">
            <a:extLst>
              <a:ext uri="{FF2B5EF4-FFF2-40B4-BE49-F238E27FC236}">
                <a16:creationId xmlns:a16="http://schemas.microsoft.com/office/drawing/2014/main" id="{1B05D9B3-73DF-E7C8-890A-16A151EC1B21}"/>
              </a:ext>
            </a:extLst>
          </p:cNvPr>
          <p:cNvSpPr>
            <a:spLocks noChangeShapeType="1"/>
          </p:cNvSpPr>
          <p:nvPr/>
        </p:nvSpPr>
        <p:spPr bwMode="auto">
          <a:xfrm>
            <a:off x="1051735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2" name="Line 7">
            <a:extLst>
              <a:ext uri="{FF2B5EF4-FFF2-40B4-BE49-F238E27FC236}">
                <a16:creationId xmlns:a16="http://schemas.microsoft.com/office/drawing/2014/main" id="{50F98C1E-BAC4-A95A-B91D-87DD7130081F}"/>
              </a:ext>
            </a:extLst>
          </p:cNvPr>
          <p:cNvSpPr>
            <a:spLocks noChangeShapeType="1"/>
          </p:cNvSpPr>
          <p:nvPr/>
        </p:nvSpPr>
        <p:spPr bwMode="auto">
          <a:xfrm>
            <a:off x="1054803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3" name="Line 7">
            <a:extLst>
              <a:ext uri="{FF2B5EF4-FFF2-40B4-BE49-F238E27FC236}">
                <a16:creationId xmlns:a16="http://schemas.microsoft.com/office/drawing/2014/main" id="{E2A3A24A-B9DA-0A2D-51F3-7262C57522B9}"/>
              </a:ext>
            </a:extLst>
          </p:cNvPr>
          <p:cNvSpPr>
            <a:spLocks noChangeShapeType="1"/>
          </p:cNvSpPr>
          <p:nvPr/>
        </p:nvSpPr>
        <p:spPr bwMode="auto">
          <a:xfrm>
            <a:off x="10574615"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4" name="Line 7">
            <a:extLst>
              <a:ext uri="{FF2B5EF4-FFF2-40B4-BE49-F238E27FC236}">
                <a16:creationId xmlns:a16="http://schemas.microsoft.com/office/drawing/2014/main" id="{E23D560A-ED2F-B620-C2B2-C9FECE78763C}"/>
              </a:ext>
            </a:extLst>
          </p:cNvPr>
          <p:cNvSpPr>
            <a:spLocks noChangeShapeType="1"/>
          </p:cNvSpPr>
          <p:nvPr/>
        </p:nvSpPr>
        <p:spPr bwMode="auto">
          <a:xfrm>
            <a:off x="10588673"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5" name="Line 7">
            <a:extLst>
              <a:ext uri="{FF2B5EF4-FFF2-40B4-BE49-F238E27FC236}">
                <a16:creationId xmlns:a16="http://schemas.microsoft.com/office/drawing/2014/main" id="{3FE879D4-4944-98A6-1C47-9DBB2EB87EB9}"/>
              </a:ext>
            </a:extLst>
          </p:cNvPr>
          <p:cNvSpPr>
            <a:spLocks noChangeShapeType="1"/>
          </p:cNvSpPr>
          <p:nvPr/>
        </p:nvSpPr>
        <p:spPr bwMode="auto">
          <a:xfrm>
            <a:off x="1061575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6" name="Line 7">
            <a:extLst>
              <a:ext uri="{FF2B5EF4-FFF2-40B4-BE49-F238E27FC236}">
                <a16:creationId xmlns:a16="http://schemas.microsoft.com/office/drawing/2014/main" id="{763B4F69-33D8-CD51-49DD-176780790C7E}"/>
              </a:ext>
            </a:extLst>
          </p:cNvPr>
          <p:cNvSpPr>
            <a:spLocks noChangeShapeType="1"/>
          </p:cNvSpPr>
          <p:nvPr/>
        </p:nvSpPr>
        <p:spPr bwMode="auto">
          <a:xfrm>
            <a:off x="10651285"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7" name="Line 7">
            <a:extLst>
              <a:ext uri="{FF2B5EF4-FFF2-40B4-BE49-F238E27FC236}">
                <a16:creationId xmlns:a16="http://schemas.microsoft.com/office/drawing/2014/main" id="{FA8FA6A9-5FB2-65F3-2262-E6E0F0720F17}"/>
              </a:ext>
            </a:extLst>
          </p:cNvPr>
          <p:cNvSpPr>
            <a:spLocks noChangeShapeType="1"/>
          </p:cNvSpPr>
          <p:nvPr/>
        </p:nvSpPr>
        <p:spPr bwMode="auto">
          <a:xfrm>
            <a:off x="10683141"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8" name="Line 7">
            <a:extLst>
              <a:ext uri="{FF2B5EF4-FFF2-40B4-BE49-F238E27FC236}">
                <a16:creationId xmlns:a16="http://schemas.microsoft.com/office/drawing/2014/main" id="{85D233C3-B5D7-97B9-09E2-69AAD8F797CA}"/>
              </a:ext>
            </a:extLst>
          </p:cNvPr>
          <p:cNvSpPr>
            <a:spLocks noChangeShapeType="1"/>
          </p:cNvSpPr>
          <p:nvPr/>
        </p:nvSpPr>
        <p:spPr bwMode="auto">
          <a:xfrm>
            <a:off x="10700717"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59" name="Line 7">
            <a:extLst>
              <a:ext uri="{FF2B5EF4-FFF2-40B4-BE49-F238E27FC236}">
                <a16:creationId xmlns:a16="http://schemas.microsoft.com/office/drawing/2014/main" id="{6EEEE223-C260-E7EC-FA99-5C0A14905DEF}"/>
              </a:ext>
            </a:extLst>
          </p:cNvPr>
          <p:cNvSpPr>
            <a:spLocks noChangeShapeType="1"/>
          </p:cNvSpPr>
          <p:nvPr/>
        </p:nvSpPr>
        <p:spPr bwMode="auto">
          <a:xfrm>
            <a:off x="10725649"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0" name="Line 7">
            <a:extLst>
              <a:ext uri="{FF2B5EF4-FFF2-40B4-BE49-F238E27FC236}">
                <a16:creationId xmlns:a16="http://schemas.microsoft.com/office/drawing/2014/main" id="{1CEF22BD-9090-C3D7-70F4-BA0531051A49}"/>
              </a:ext>
            </a:extLst>
          </p:cNvPr>
          <p:cNvSpPr>
            <a:spLocks noChangeShapeType="1"/>
          </p:cNvSpPr>
          <p:nvPr/>
        </p:nvSpPr>
        <p:spPr bwMode="auto">
          <a:xfrm>
            <a:off x="10740997" y="210178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1" name="Line 7">
            <a:extLst>
              <a:ext uri="{FF2B5EF4-FFF2-40B4-BE49-F238E27FC236}">
                <a16:creationId xmlns:a16="http://schemas.microsoft.com/office/drawing/2014/main" id="{E2578B0A-3E29-EA2F-BB4D-CD1252AD17A7}"/>
              </a:ext>
            </a:extLst>
          </p:cNvPr>
          <p:cNvSpPr>
            <a:spLocks noChangeShapeType="1"/>
          </p:cNvSpPr>
          <p:nvPr/>
        </p:nvSpPr>
        <p:spPr bwMode="auto">
          <a:xfrm>
            <a:off x="10802383"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2" name="Line 7">
            <a:extLst>
              <a:ext uri="{FF2B5EF4-FFF2-40B4-BE49-F238E27FC236}">
                <a16:creationId xmlns:a16="http://schemas.microsoft.com/office/drawing/2014/main" id="{37122DD6-3C38-2781-CAFE-520ABD0606E9}"/>
              </a:ext>
            </a:extLst>
          </p:cNvPr>
          <p:cNvSpPr>
            <a:spLocks noChangeShapeType="1"/>
          </p:cNvSpPr>
          <p:nvPr/>
        </p:nvSpPr>
        <p:spPr bwMode="auto">
          <a:xfrm>
            <a:off x="10837473"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3" name="Line 7">
            <a:extLst>
              <a:ext uri="{FF2B5EF4-FFF2-40B4-BE49-F238E27FC236}">
                <a16:creationId xmlns:a16="http://schemas.microsoft.com/office/drawing/2014/main" id="{E412D503-1AA0-43CB-1B03-196BA0A10085}"/>
              </a:ext>
            </a:extLst>
          </p:cNvPr>
          <p:cNvSpPr>
            <a:spLocks noChangeShapeType="1"/>
          </p:cNvSpPr>
          <p:nvPr/>
        </p:nvSpPr>
        <p:spPr bwMode="auto">
          <a:xfrm>
            <a:off x="10875980"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4" name="Line 7">
            <a:extLst>
              <a:ext uri="{FF2B5EF4-FFF2-40B4-BE49-F238E27FC236}">
                <a16:creationId xmlns:a16="http://schemas.microsoft.com/office/drawing/2014/main" id="{2049F7F4-480B-7A65-7420-CA3689797A28}"/>
              </a:ext>
            </a:extLst>
          </p:cNvPr>
          <p:cNvSpPr>
            <a:spLocks noChangeShapeType="1"/>
          </p:cNvSpPr>
          <p:nvPr/>
        </p:nvSpPr>
        <p:spPr bwMode="auto">
          <a:xfrm>
            <a:off x="10922011"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5" name="Line 7">
            <a:extLst>
              <a:ext uri="{FF2B5EF4-FFF2-40B4-BE49-F238E27FC236}">
                <a16:creationId xmlns:a16="http://schemas.microsoft.com/office/drawing/2014/main" id="{8FB35C6C-970C-5A10-C7A2-0CE98B9FB9D1}"/>
              </a:ext>
            </a:extLst>
          </p:cNvPr>
          <p:cNvSpPr>
            <a:spLocks noChangeShapeType="1"/>
          </p:cNvSpPr>
          <p:nvPr/>
        </p:nvSpPr>
        <p:spPr bwMode="auto">
          <a:xfrm>
            <a:off x="11125332"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6" name="Line 7">
            <a:extLst>
              <a:ext uri="{FF2B5EF4-FFF2-40B4-BE49-F238E27FC236}">
                <a16:creationId xmlns:a16="http://schemas.microsoft.com/office/drawing/2014/main" id="{C5E42F19-96BF-1A65-81E4-C2C92C466CCE}"/>
              </a:ext>
            </a:extLst>
          </p:cNvPr>
          <p:cNvSpPr>
            <a:spLocks noChangeShapeType="1"/>
          </p:cNvSpPr>
          <p:nvPr/>
        </p:nvSpPr>
        <p:spPr bwMode="auto">
          <a:xfrm>
            <a:off x="11138959"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7" name="Line 7">
            <a:extLst>
              <a:ext uri="{FF2B5EF4-FFF2-40B4-BE49-F238E27FC236}">
                <a16:creationId xmlns:a16="http://schemas.microsoft.com/office/drawing/2014/main" id="{2DB90E74-63CB-AACF-C743-8A8AFFBE590D}"/>
              </a:ext>
            </a:extLst>
          </p:cNvPr>
          <p:cNvSpPr>
            <a:spLocks noChangeShapeType="1"/>
          </p:cNvSpPr>
          <p:nvPr/>
        </p:nvSpPr>
        <p:spPr bwMode="auto">
          <a:xfrm>
            <a:off x="11158287"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8" name="Line 7">
            <a:extLst>
              <a:ext uri="{FF2B5EF4-FFF2-40B4-BE49-F238E27FC236}">
                <a16:creationId xmlns:a16="http://schemas.microsoft.com/office/drawing/2014/main" id="{21040410-9253-D22B-57A0-805A4A5C31BE}"/>
              </a:ext>
            </a:extLst>
          </p:cNvPr>
          <p:cNvSpPr>
            <a:spLocks noChangeShapeType="1"/>
          </p:cNvSpPr>
          <p:nvPr/>
        </p:nvSpPr>
        <p:spPr bwMode="auto">
          <a:xfrm>
            <a:off x="11230785"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69" name="Line 7">
            <a:extLst>
              <a:ext uri="{FF2B5EF4-FFF2-40B4-BE49-F238E27FC236}">
                <a16:creationId xmlns:a16="http://schemas.microsoft.com/office/drawing/2014/main" id="{00AD0C01-FEA1-7BA1-2206-0025967A0E9B}"/>
              </a:ext>
            </a:extLst>
          </p:cNvPr>
          <p:cNvSpPr>
            <a:spLocks noChangeShapeType="1"/>
          </p:cNvSpPr>
          <p:nvPr/>
        </p:nvSpPr>
        <p:spPr bwMode="auto">
          <a:xfrm>
            <a:off x="11313169"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0" name="Line 7">
            <a:extLst>
              <a:ext uri="{FF2B5EF4-FFF2-40B4-BE49-F238E27FC236}">
                <a16:creationId xmlns:a16="http://schemas.microsoft.com/office/drawing/2014/main" id="{6C9B8DDF-1983-91D9-9C64-97912FA198BA}"/>
              </a:ext>
            </a:extLst>
          </p:cNvPr>
          <p:cNvSpPr>
            <a:spLocks noChangeShapeType="1"/>
          </p:cNvSpPr>
          <p:nvPr/>
        </p:nvSpPr>
        <p:spPr bwMode="auto">
          <a:xfrm>
            <a:off x="11325253" y="2330371"/>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1" name="Line 7">
            <a:extLst>
              <a:ext uri="{FF2B5EF4-FFF2-40B4-BE49-F238E27FC236}">
                <a16:creationId xmlns:a16="http://schemas.microsoft.com/office/drawing/2014/main" id="{B326F23F-9845-6A2F-B22F-8C922D985F83}"/>
              </a:ext>
            </a:extLst>
          </p:cNvPr>
          <p:cNvSpPr>
            <a:spLocks noChangeShapeType="1"/>
          </p:cNvSpPr>
          <p:nvPr/>
        </p:nvSpPr>
        <p:spPr bwMode="auto">
          <a:xfrm>
            <a:off x="9892819" y="207278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2" name="Line 7">
            <a:extLst>
              <a:ext uri="{FF2B5EF4-FFF2-40B4-BE49-F238E27FC236}">
                <a16:creationId xmlns:a16="http://schemas.microsoft.com/office/drawing/2014/main" id="{0E38D67D-90C6-5294-C055-34F596EF954C}"/>
              </a:ext>
            </a:extLst>
          </p:cNvPr>
          <p:cNvSpPr>
            <a:spLocks noChangeShapeType="1"/>
          </p:cNvSpPr>
          <p:nvPr/>
        </p:nvSpPr>
        <p:spPr bwMode="auto">
          <a:xfrm>
            <a:off x="9948803" y="207278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3" name="Line 7">
            <a:extLst>
              <a:ext uri="{FF2B5EF4-FFF2-40B4-BE49-F238E27FC236}">
                <a16:creationId xmlns:a16="http://schemas.microsoft.com/office/drawing/2014/main" id="{96847717-3736-B19D-E228-346650566D0C}"/>
              </a:ext>
            </a:extLst>
          </p:cNvPr>
          <p:cNvSpPr>
            <a:spLocks noChangeShapeType="1"/>
          </p:cNvSpPr>
          <p:nvPr/>
        </p:nvSpPr>
        <p:spPr bwMode="auto">
          <a:xfrm>
            <a:off x="8738092" y="1685443"/>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4" name="Line 7">
            <a:extLst>
              <a:ext uri="{FF2B5EF4-FFF2-40B4-BE49-F238E27FC236}">
                <a16:creationId xmlns:a16="http://schemas.microsoft.com/office/drawing/2014/main" id="{A273500B-0EB0-2155-A21D-4D50C2566A01}"/>
              </a:ext>
            </a:extLst>
          </p:cNvPr>
          <p:cNvSpPr>
            <a:spLocks noChangeShapeType="1"/>
          </p:cNvSpPr>
          <p:nvPr/>
        </p:nvSpPr>
        <p:spPr bwMode="auto">
          <a:xfrm>
            <a:off x="9074331" y="180609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5" name="Line 7">
            <a:extLst>
              <a:ext uri="{FF2B5EF4-FFF2-40B4-BE49-F238E27FC236}">
                <a16:creationId xmlns:a16="http://schemas.microsoft.com/office/drawing/2014/main" id="{378F28AC-DF20-C095-F5D0-48AB1200E267}"/>
              </a:ext>
            </a:extLst>
          </p:cNvPr>
          <p:cNvSpPr>
            <a:spLocks noChangeShapeType="1"/>
          </p:cNvSpPr>
          <p:nvPr/>
        </p:nvSpPr>
        <p:spPr bwMode="auto">
          <a:xfrm>
            <a:off x="9563747" y="20009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6" name="Line 7">
            <a:extLst>
              <a:ext uri="{FF2B5EF4-FFF2-40B4-BE49-F238E27FC236}">
                <a16:creationId xmlns:a16="http://schemas.microsoft.com/office/drawing/2014/main" id="{F2108D17-EE17-1EED-DECB-0FFDC968B216}"/>
              </a:ext>
            </a:extLst>
          </p:cNvPr>
          <p:cNvSpPr>
            <a:spLocks noChangeShapeType="1"/>
          </p:cNvSpPr>
          <p:nvPr/>
        </p:nvSpPr>
        <p:spPr bwMode="auto">
          <a:xfrm>
            <a:off x="9751031" y="202875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7" name="Line 7">
            <a:extLst>
              <a:ext uri="{FF2B5EF4-FFF2-40B4-BE49-F238E27FC236}">
                <a16:creationId xmlns:a16="http://schemas.microsoft.com/office/drawing/2014/main" id="{80EDE2A2-D895-5250-CD9E-1F09098EECFC}"/>
              </a:ext>
            </a:extLst>
          </p:cNvPr>
          <p:cNvSpPr>
            <a:spLocks noChangeShapeType="1"/>
          </p:cNvSpPr>
          <p:nvPr/>
        </p:nvSpPr>
        <p:spPr bwMode="auto">
          <a:xfrm>
            <a:off x="10071149" y="210179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8" name="Line 7">
            <a:extLst>
              <a:ext uri="{FF2B5EF4-FFF2-40B4-BE49-F238E27FC236}">
                <a16:creationId xmlns:a16="http://schemas.microsoft.com/office/drawing/2014/main" id="{946F6ED8-8956-8D0F-8AA8-C36FC7623653}"/>
              </a:ext>
            </a:extLst>
          </p:cNvPr>
          <p:cNvSpPr>
            <a:spLocks noChangeShapeType="1"/>
          </p:cNvSpPr>
          <p:nvPr/>
        </p:nvSpPr>
        <p:spPr bwMode="auto">
          <a:xfrm>
            <a:off x="10713932" y="2101729"/>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sp>
        <p:nvSpPr>
          <p:cNvPr id="2279" name="Line 7">
            <a:extLst>
              <a:ext uri="{FF2B5EF4-FFF2-40B4-BE49-F238E27FC236}">
                <a16:creationId xmlns:a16="http://schemas.microsoft.com/office/drawing/2014/main" id="{E27538CF-63BF-EDCB-3807-D119CE7A92C5}"/>
              </a:ext>
            </a:extLst>
          </p:cNvPr>
          <p:cNvSpPr>
            <a:spLocks noChangeShapeType="1"/>
          </p:cNvSpPr>
          <p:nvPr/>
        </p:nvSpPr>
        <p:spPr bwMode="auto">
          <a:xfrm>
            <a:off x="9594315" y="2000927"/>
            <a:ext cx="0" cy="100800"/>
          </a:xfrm>
          <a:prstGeom prst="line">
            <a:avLst/>
          </a:prstGeom>
          <a:noFill/>
          <a:ln w="19050" cap="flat">
            <a:solidFill>
              <a:schemeClr val="accent3"/>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
                <a:srgbClr val="000000"/>
              </a:buClr>
              <a:buSzTx/>
              <a:buFontTx/>
              <a:buNone/>
              <a:tabLst/>
              <a:defRPr/>
            </a:pPr>
            <a:endParaRPr kumimoji="0" lang="en-GB" sz="1867"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endParaRPr>
          </a:p>
        </p:txBody>
      </p:sp>
      <p:grpSp>
        <p:nvGrpSpPr>
          <p:cNvPr id="2" name="Group 1">
            <a:extLst>
              <a:ext uri="{FF2B5EF4-FFF2-40B4-BE49-F238E27FC236}">
                <a16:creationId xmlns:a16="http://schemas.microsoft.com/office/drawing/2014/main" id="{3ACA3360-4B0D-9B26-204C-718F73061389}"/>
              </a:ext>
            </a:extLst>
          </p:cNvPr>
          <p:cNvGrpSpPr/>
          <p:nvPr/>
        </p:nvGrpSpPr>
        <p:grpSpPr>
          <a:xfrm>
            <a:off x="6479578" y="5102538"/>
            <a:ext cx="4972023" cy="297231"/>
            <a:chOff x="6479577" y="5307441"/>
            <a:chExt cx="4972023" cy="297230"/>
          </a:xfrm>
        </p:grpSpPr>
        <p:sp>
          <p:nvSpPr>
            <p:cNvPr id="2281" name="TextBox 2280">
              <a:extLst>
                <a:ext uri="{FF2B5EF4-FFF2-40B4-BE49-F238E27FC236}">
                  <a16:creationId xmlns:a16="http://schemas.microsoft.com/office/drawing/2014/main" id="{DBF6590B-0D9F-598B-48A3-673930A2CF10}"/>
                </a:ext>
              </a:extLst>
            </p:cNvPr>
            <p:cNvSpPr txBox="1"/>
            <p:nvPr/>
          </p:nvSpPr>
          <p:spPr>
            <a:xfrm>
              <a:off x="67680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241</a:t>
              </a:r>
            </a:p>
          </p:txBody>
        </p:sp>
        <p:sp>
          <p:nvSpPr>
            <p:cNvPr id="2282" name="TextBox 2281">
              <a:extLst>
                <a:ext uri="{FF2B5EF4-FFF2-40B4-BE49-F238E27FC236}">
                  <a16:creationId xmlns:a16="http://schemas.microsoft.com/office/drawing/2014/main" id="{E2816E64-ED09-61D7-FD2C-69812D9FE7D5}"/>
                </a:ext>
              </a:extLst>
            </p:cNvPr>
            <p:cNvSpPr txBox="1"/>
            <p:nvPr/>
          </p:nvSpPr>
          <p:spPr>
            <a:xfrm>
              <a:off x="107352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a:t>
              </a:r>
            </a:p>
          </p:txBody>
        </p:sp>
        <p:sp>
          <p:nvSpPr>
            <p:cNvPr id="2283" name="TextBox 2282">
              <a:extLst>
                <a:ext uri="{FF2B5EF4-FFF2-40B4-BE49-F238E27FC236}">
                  <a16:creationId xmlns:a16="http://schemas.microsoft.com/office/drawing/2014/main" id="{7BFA40C9-F630-5527-2B91-5B013A32247C}"/>
                </a:ext>
              </a:extLst>
            </p:cNvPr>
            <p:cNvSpPr txBox="1"/>
            <p:nvPr/>
          </p:nvSpPr>
          <p:spPr>
            <a:xfrm>
              <a:off x="105768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16</a:t>
              </a:r>
            </a:p>
          </p:txBody>
        </p:sp>
        <p:sp>
          <p:nvSpPr>
            <p:cNvPr id="2284" name="TextBox 2283">
              <a:extLst>
                <a:ext uri="{FF2B5EF4-FFF2-40B4-BE49-F238E27FC236}">
                  <a16:creationId xmlns:a16="http://schemas.microsoft.com/office/drawing/2014/main" id="{EC315FAA-0790-5401-F14D-08306899B7B0}"/>
                </a:ext>
              </a:extLst>
            </p:cNvPr>
            <p:cNvSpPr txBox="1"/>
            <p:nvPr/>
          </p:nvSpPr>
          <p:spPr>
            <a:xfrm>
              <a:off x="104184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25</a:t>
              </a:r>
            </a:p>
          </p:txBody>
        </p:sp>
        <p:sp>
          <p:nvSpPr>
            <p:cNvPr id="2285" name="TextBox 2284">
              <a:extLst>
                <a:ext uri="{FF2B5EF4-FFF2-40B4-BE49-F238E27FC236}">
                  <a16:creationId xmlns:a16="http://schemas.microsoft.com/office/drawing/2014/main" id="{2D9F119F-7979-B029-9A98-259B76268542}"/>
                </a:ext>
              </a:extLst>
            </p:cNvPr>
            <p:cNvSpPr txBox="1"/>
            <p:nvPr/>
          </p:nvSpPr>
          <p:spPr>
            <a:xfrm>
              <a:off x="102564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38</a:t>
              </a:r>
            </a:p>
          </p:txBody>
        </p:sp>
        <p:sp>
          <p:nvSpPr>
            <p:cNvPr id="2286" name="TextBox 2285">
              <a:extLst>
                <a:ext uri="{FF2B5EF4-FFF2-40B4-BE49-F238E27FC236}">
                  <a16:creationId xmlns:a16="http://schemas.microsoft.com/office/drawing/2014/main" id="{5E63AE61-DE7A-7E5A-122C-593767106BAF}"/>
                </a:ext>
              </a:extLst>
            </p:cNvPr>
            <p:cNvSpPr txBox="1"/>
            <p:nvPr/>
          </p:nvSpPr>
          <p:spPr>
            <a:xfrm>
              <a:off x="10096741"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51</a:t>
              </a:r>
            </a:p>
          </p:txBody>
        </p:sp>
        <p:sp>
          <p:nvSpPr>
            <p:cNvPr id="2287" name="TextBox 2286">
              <a:extLst>
                <a:ext uri="{FF2B5EF4-FFF2-40B4-BE49-F238E27FC236}">
                  <a16:creationId xmlns:a16="http://schemas.microsoft.com/office/drawing/2014/main" id="{F9940762-E5C2-211D-0A5E-298F96DBFCBE}"/>
                </a:ext>
              </a:extLst>
            </p:cNvPr>
            <p:cNvSpPr txBox="1"/>
            <p:nvPr/>
          </p:nvSpPr>
          <p:spPr>
            <a:xfrm>
              <a:off x="9939559"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67</a:t>
              </a:r>
            </a:p>
          </p:txBody>
        </p:sp>
        <p:sp>
          <p:nvSpPr>
            <p:cNvPr id="2288" name="TextBox 2287">
              <a:extLst>
                <a:ext uri="{FF2B5EF4-FFF2-40B4-BE49-F238E27FC236}">
                  <a16:creationId xmlns:a16="http://schemas.microsoft.com/office/drawing/2014/main" id="{BCB8A441-7F18-1AC3-8314-DC512670B797}"/>
                </a:ext>
              </a:extLst>
            </p:cNvPr>
            <p:cNvSpPr txBox="1"/>
            <p:nvPr/>
          </p:nvSpPr>
          <p:spPr>
            <a:xfrm>
              <a:off x="9782377"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75</a:t>
              </a:r>
            </a:p>
          </p:txBody>
        </p:sp>
        <p:sp>
          <p:nvSpPr>
            <p:cNvPr id="2289" name="TextBox 2288">
              <a:extLst>
                <a:ext uri="{FF2B5EF4-FFF2-40B4-BE49-F238E27FC236}">
                  <a16:creationId xmlns:a16="http://schemas.microsoft.com/office/drawing/2014/main" id="{81C35287-9054-05E6-3B74-0449315E9886}"/>
                </a:ext>
              </a:extLst>
            </p:cNvPr>
            <p:cNvSpPr txBox="1"/>
            <p:nvPr/>
          </p:nvSpPr>
          <p:spPr>
            <a:xfrm>
              <a:off x="96228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91</a:t>
              </a:r>
            </a:p>
          </p:txBody>
        </p:sp>
        <p:sp>
          <p:nvSpPr>
            <p:cNvPr id="2290" name="TextBox 2289">
              <a:extLst>
                <a:ext uri="{FF2B5EF4-FFF2-40B4-BE49-F238E27FC236}">
                  <a16:creationId xmlns:a16="http://schemas.microsoft.com/office/drawing/2014/main" id="{926C6CE8-4355-0371-42C5-2BD117EB8171}"/>
                </a:ext>
              </a:extLst>
            </p:cNvPr>
            <p:cNvSpPr txBox="1"/>
            <p:nvPr/>
          </p:nvSpPr>
          <p:spPr>
            <a:xfrm>
              <a:off x="946347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107</a:t>
              </a:r>
            </a:p>
          </p:txBody>
        </p:sp>
        <p:sp>
          <p:nvSpPr>
            <p:cNvPr id="2291" name="TextBox 2290">
              <a:extLst>
                <a:ext uri="{FF2B5EF4-FFF2-40B4-BE49-F238E27FC236}">
                  <a16:creationId xmlns:a16="http://schemas.microsoft.com/office/drawing/2014/main" id="{933BFEFF-D524-C215-B690-95D84A82773A}"/>
                </a:ext>
              </a:extLst>
            </p:cNvPr>
            <p:cNvSpPr txBox="1"/>
            <p:nvPr/>
          </p:nvSpPr>
          <p:spPr>
            <a:xfrm>
              <a:off x="93060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123</a:t>
              </a:r>
            </a:p>
          </p:txBody>
        </p:sp>
        <p:sp>
          <p:nvSpPr>
            <p:cNvPr id="2292" name="TextBox 2291">
              <a:extLst>
                <a:ext uri="{FF2B5EF4-FFF2-40B4-BE49-F238E27FC236}">
                  <a16:creationId xmlns:a16="http://schemas.microsoft.com/office/drawing/2014/main" id="{4F726066-FA26-3BA0-CCE8-80B1096009BC}"/>
                </a:ext>
              </a:extLst>
            </p:cNvPr>
            <p:cNvSpPr txBox="1"/>
            <p:nvPr/>
          </p:nvSpPr>
          <p:spPr>
            <a:xfrm>
              <a:off x="91476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133</a:t>
              </a:r>
            </a:p>
          </p:txBody>
        </p:sp>
        <p:sp>
          <p:nvSpPr>
            <p:cNvPr id="2293" name="TextBox 2292">
              <a:extLst>
                <a:ext uri="{FF2B5EF4-FFF2-40B4-BE49-F238E27FC236}">
                  <a16:creationId xmlns:a16="http://schemas.microsoft.com/office/drawing/2014/main" id="{2343E7E0-9E77-84E8-2007-1D0BE8EF45BD}"/>
                </a:ext>
              </a:extLst>
            </p:cNvPr>
            <p:cNvSpPr txBox="1"/>
            <p:nvPr/>
          </p:nvSpPr>
          <p:spPr>
            <a:xfrm>
              <a:off x="89892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154</a:t>
              </a:r>
            </a:p>
          </p:txBody>
        </p:sp>
        <p:sp>
          <p:nvSpPr>
            <p:cNvPr id="2294" name="TextBox 2293">
              <a:extLst>
                <a:ext uri="{FF2B5EF4-FFF2-40B4-BE49-F238E27FC236}">
                  <a16:creationId xmlns:a16="http://schemas.microsoft.com/office/drawing/2014/main" id="{D6CA495F-2CBF-550B-2D99-C7C3673B38F9}"/>
                </a:ext>
              </a:extLst>
            </p:cNvPr>
            <p:cNvSpPr txBox="1"/>
            <p:nvPr/>
          </p:nvSpPr>
          <p:spPr>
            <a:xfrm>
              <a:off x="88308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165</a:t>
              </a:r>
            </a:p>
          </p:txBody>
        </p:sp>
        <p:sp>
          <p:nvSpPr>
            <p:cNvPr id="2295" name="TextBox 2294">
              <a:extLst>
                <a:ext uri="{FF2B5EF4-FFF2-40B4-BE49-F238E27FC236}">
                  <a16:creationId xmlns:a16="http://schemas.microsoft.com/office/drawing/2014/main" id="{B80EBBB3-F9CB-5150-C9D5-8EFAEDB6B28A}"/>
                </a:ext>
              </a:extLst>
            </p:cNvPr>
            <p:cNvSpPr txBox="1"/>
            <p:nvPr/>
          </p:nvSpPr>
          <p:spPr>
            <a:xfrm>
              <a:off x="86724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179</a:t>
              </a:r>
            </a:p>
          </p:txBody>
        </p:sp>
        <p:sp>
          <p:nvSpPr>
            <p:cNvPr id="2296" name="TextBox 2295">
              <a:extLst>
                <a:ext uri="{FF2B5EF4-FFF2-40B4-BE49-F238E27FC236}">
                  <a16:creationId xmlns:a16="http://schemas.microsoft.com/office/drawing/2014/main" id="{B8778A50-757A-B0FF-27DC-908E443A95AF}"/>
                </a:ext>
              </a:extLst>
            </p:cNvPr>
            <p:cNvSpPr txBox="1"/>
            <p:nvPr/>
          </p:nvSpPr>
          <p:spPr>
            <a:xfrm>
              <a:off x="85140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194</a:t>
              </a:r>
            </a:p>
          </p:txBody>
        </p:sp>
        <p:sp>
          <p:nvSpPr>
            <p:cNvPr id="2297" name="TextBox 2296">
              <a:extLst>
                <a:ext uri="{FF2B5EF4-FFF2-40B4-BE49-F238E27FC236}">
                  <a16:creationId xmlns:a16="http://schemas.microsoft.com/office/drawing/2014/main" id="{89748F24-6B2D-FD22-FC8E-E2D4D6F1947C}"/>
                </a:ext>
              </a:extLst>
            </p:cNvPr>
            <p:cNvSpPr txBox="1"/>
            <p:nvPr/>
          </p:nvSpPr>
          <p:spPr>
            <a:xfrm>
              <a:off x="83556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203</a:t>
              </a:r>
            </a:p>
          </p:txBody>
        </p:sp>
        <p:sp>
          <p:nvSpPr>
            <p:cNvPr id="2298" name="TextBox 2297">
              <a:extLst>
                <a:ext uri="{FF2B5EF4-FFF2-40B4-BE49-F238E27FC236}">
                  <a16:creationId xmlns:a16="http://schemas.microsoft.com/office/drawing/2014/main" id="{4D5F11DB-AF7A-ED08-00DD-4D5E3D547E25}"/>
                </a:ext>
              </a:extLst>
            </p:cNvPr>
            <p:cNvSpPr txBox="1"/>
            <p:nvPr/>
          </p:nvSpPr>
          <p:spPr>
            <a:xfrm>
              <a:off x="81936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214</a:t>
              </a:r>
            </a:p>
          </p:txBody>
        </p:sp>
        <p:sp>
          <p:nvSpPr>
            <p:cNvPr id="2299" name="TextBox 2298">
              <a:extLst>
                <a:ext uri="{FF2B5EF4-FFF2-40B4-BE49-F238E27FC236}">
                  <a16:creationId xmlns:a16="http://schemas.microsoft.com/office/drawing/2014/main" id="{4102DC42-F76C-9514-B38D-C961CF4B5F56}"/>
                </a:ext>
              </a:extLst>
            </p:cNvPr>
            <p:cNvSpPr txBox="1"/>
            <p:nvPr/>
          </p:nvSpPr>
          <p:spPr>
            <a:xfrm>
              <a:off x="80352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217</a:t>
              </a:r>
            </a:p>
          </p:txBody>
        </p:sp>
        <p:sp>
          <p:nvSpPr>
            <p:cNvPr id="2300" name="TextBox 2299">
              <a:extLst>
                <a:ext uri="{FF2B5EF4-FFF2-40B4-BE49-F238E27FC236}">
                  <a16:creationId xmlns:a16="http://schemas.microsoft.com/office/drawing/2014/main" id="{F56D89AE-F798-DE4F-0E1D-86DC746358AE}"/>
                </a:ext>
              </a:extLst>
            </p:cNvPr>
            <p:cNvSpPr txBox="1"/>
            <p:nvPr/>
          </p:nvSpPr>
          <p:spPr>
            <a:xfrm>
              <a:off x="78768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220</a:t>
              </a:r>
            </a:p>
          </p:txBody>
        </p:sp>
        <p:sp>
          <p:nvSpPr>
            <p:cNvPr id="2301" name="TextBox 2300">
              <a:extLst>
                <a:ext uri="{FF2B5EF4-FFF2-40B4-BE49-F238E27FC236}">
                  <a16:creationId xmlns:a16="http://schemas.microsoft.com/office/drawing/2014/main" id="{EB749186-B95B-5F98-0462-1F38B5F56C93}"/>
                </a:ext>
              </a:extLst>
            </p:cNvPr>
            <p:cNvSpPr txBox="1"/>
            <p:nvPr/>
          </p:nvSpPr>
          <p:spPr>
            <a:xfrm>
              <a:off x="77184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223</a:t>
              </a:r>
            </a:p>
          </p:txBody>
        </p:sp>
        <p:sp>
          <p:nvSpPr>
            <p:cNvPr id="2302" name="TextBox 2301">
              <a:extLst>
                <a:ext uri="{FF2B5EF4-FFF2-40B4-BE49-F238E27FC236}">
                  <a16:creationId xmlns:a16="http://schemas.microsoft.com/office/drawing/2014/main" id="{E43C17D1-065F-1D86-DFAA-83697E6CF33C}"/>
                </a:ext>
              </a:extLst>
            </p:cNvPr>
            <p:cNvSpPr txBox="1"/>
            <p:nvPr/>
          </p:nvSpPr>
          <p:spPr>
            <a:xfrm>
              <a:off x="75600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224</a:t>
              </a:r>
            </a:p>
          </p:txBody>
        </p:sp>
        <p:sp>
          <p:nvSpPr>
            <p:cNvPr id="2303" name="TextBox 2302">
              <a:extLst>
                <a:ext uri="{FF2B5EF4-FFF2-40B4-BE49-F238E27FC236}">
                  <a16:creationId xmlns:a16="http://schemas.microsoft.com/office/drawing/2014/main" id="{21EC352D-6387-91BC-838A-D3AA725E7DB3}"/>
                </a:ext>
              </a:extLst>
            </p:cNvPr>
            <p:cNvSpPr txBox="1"/>
            <p:nvPr/>
          </p:nvSpPr>
          <p:spPr>
            <a:xfrm>
              <a:off x="74016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229</a:t>
              </a:r>
            </a:p>
          </p:txBody>
        </p:sp>
        <p:sp>
          <p:nvSpPr>
            <p:cNvPr id="2304" name="TextBox 2303">
              <a:extLst>
                <a:ext uri="{FF2B5EF4-FFF2-40B4-BE49-F238E27FC236}">
                  <a16:creationId xmlns:a16="http://schemas.microsoft.com/office/drawing/2014/main" id="{9E90808B-ACBD-421C-1F0F-E3611B12AE12}"/>
                </a:ext>
              </a:extLst>
            </p:cNvPr>
            <p:cNvSpPr txBox="1"/>
            <p:nvPr/>
          </p:nvSpPr>
          <p:spPr>
            <a:xfrm>
              <a:off x="72432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231</a:t>
              </a:r>
            </a:p>
          </p:txBody>
        </p:sp>
        <p:sp>
          <p:nvSpPr>
            <p:cNvPr id="2305" name="TextBox 2304">
              <a:extLst>
                <a:ext uri="{FF2B5EF4-FFF2-40B4-BE49-F238E27FC236}">
                  <a16:creationId xmlns:a16="http://schemas.microsoft.com/office/drawing/2014/main" id="{79F504E2-2BEB-5360-6B54-13306F495CC0}"/>
                </a:ext>
              </a:extLst>
            </p:cNvPr>
            <p:cNvSpPr txBox="1"/>
            <p:nvPr/>
          </p:nvSpPr>
          <p:spPr>
            <a:xfrm>
              <a:off x="70848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237</a:t>
              </a:r>
            </a:p>
          </p:txBody>
        </p:sp>
        <p:sp>
          <p:nvSpPr>
            <p:cNvPr id="2306" name="TextBox 2305">
              <a:extLst>
                <a:ext uri="{FF2B5EF4-FFF2-40B4-BE49-F238E27FC236}">
                  <a16:creationId xmlns:a16="http://schemas.microsoft.com/office/drawing/2014/main" id="{0FE06E1C-A48B-5935-7E56-B89285428C3C}"/>
                </a:ext>
              </a:extLst>
            </p:cNvPr>
            <p:cNvSpPr txBox="1"/>
            <p:nvPr/>
          </p:nvSpPr>
          <p:spPr>
            <a:xfrm>
              <a:off x="69264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239</a:t>
              </a:r>
            </a:p>
          </p:txBody>
        </p:sp>
        <p:sp>
          <p:nvSpPr>
            <p:cNvPr id="2307" name="TextBox 2306">
              <a:extLst>
                <a:ext uri="{FF2B5EF4-FFF2-40B4-BE49-F238E27FC236}">
                  <a16:creationId xmlns:a16="http://schemas.microsoft.com/office/drawing/2014/main" id="{5108F04E-D9FC-5842-CA86-DAB10EFBC7FB}"/>
                </a:ext>
              </a:extLst>
            </p:cNvPr>
            <p:cNvSpPr txBox="1"/>
            <p:nvPr/>
          </p:nvSpPr>
          <p:spPr>
            <a:xfrm>
              <a:off x="108936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6</a:t>
              </a:r>
            </a:p>
          </p:txBody>
        </p:sp>
        <p:sp>
          <p:nvSpPr>
            <p:cNvPr id="2308" name="TextBox 2307">
              <a:extLst>
                <a:ext uri="{FF2B5EF4-FFF2-40B4-BE49-F238E27FC236}">
                  <a16:creationId xmlns:a16="http://schemas.microsoft.com/office/drawing/2014/main" id="{EAEDD791-FB1C-3D89-922C-12A5A2DFE959}"/>
                </a:ext>
              </a:extLst>
            </p:cNvPr>
            <p:cNvSpPr txBox="1"/>
            <p:nvPr/>
          </p:nvSpPr>
          <p:spPr>
            <a:xfrm>
              <a:off x="110520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6</a:t>
              </a:r>
            </a:p>
          </p:txBody>
        </p:sp>
        <p:sp>
          <p:nvSpPr>
            <p:cNvPr id="2309" name="TextBox 2308">
              <a:extLst>
                <a:ext uri="{FF2B5EF4-FFF2-40B4-BE49-F238E27FC236}">
                  <a16:creationId xmlns:a16="http://schemas.microsoft.com/office/drawing/2014/main" id="{568746AC-5BDF-A6A8-1527-1C023D5EBF47}"/>
                </a:ext>
              </a:extLst>
            </p:cNvPr>
            <p:cNvSpPr txBox="1"/>
            <p:nvPr/>
          </p:nvSpPr>
          <p:spPr>
            <a:xfrm>
              <a:off x="112104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2</a:t>
              </a:r>
            </a:p>
          </p:txBody>
        </p:sp>
        <p:sp>
          <p:nvSpPr>
            <p:cNvPr id="2310" name="TextBox 2309">
              <a:extLst>
                <a:ext uri="{FF2B5EF4-FFF2-40B4-BE49-F238E27FC236}">
                  <a16:creationId xmlns:a16="http://schemas.microsoft.com/office/drawing/2014/main" id="{6E2C6311-8F99-C0B2-5637-6D6F5772D704}"/>
                </a:ext>
              </a:extLst>
            </p:cNvPr>
            <p:cNvSpPr txBox="1"/>
            <p:nvPr/>
          </p:nvSpPr>
          <p:spPr>
            <a:xfrm>
              <a:off x="11368800" y="5307441"/>
              <a:ext cx="82800" cy="297230"/>
            </a:xfrm>
            <a:prstGeom prst="rect">
              <a:avLst/>
            </a:prstGeom>
            <a:noFill/>
          </p:spPr>
          <p:txBody>
            <a:bodyPr wrap="none" rtlCol="0" anchor="t">
              <a:no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GB" sz="651" b="0"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0</a:t>
              </a:r>
            </a:p>
          </p:txBody>
        </p:sp>
        <p:sp>
          <p:nvSpPr>
            <p:cNvPr id="2311" name="TextBox 2310">
              <a:extLst>
                <a:ext uri="{FF2B5EF4-FFF2-40B4-BE49-F238E27FC236}">
                  <a16:creationId xmlns:a16="http://schemas.microsoft.com/office/drawing/2014/main" id="{1600D62C-D8D6-6161-E420-F57D4F8B0630}"/>
                </a:ext>
              </a:extLst>
            </p:cNvPr>
            <p:cNvSpPr txBox="1"/>
            <p:nvPr/>
          </p:nvSpPr>
          <p:spPr>
            <a:xfrm>
              <a:off x="6479577" y="5307441"/>
              <a:ext cx="246835" cy="297230"/>
            </a:xfrm>
            <a:prstGeom prst="rect">
              <a:avLst/>
            </a:prstGeom>
            <a:noFill/>
          </p:spPr>
          <p:txBody>
            <a:bodyPr wrap="none" rtlCol="0" anchor="t">
              <a:noAutofit/>
            </a:bodyPr>
            <a:lstStyle/>
            <a:p>
              <a:pPr marL="0" marR="0" lvl="0" indent="0" algn="r" defTabSz="914377" rtl="0" eaLnBrk="1" fontAlgn="auto" latinLnBrk="0" hangingPunct="1">
                <a:lnSpc>
                  <a:spcPct val="100000"/>
                </a:lnSpc>
                <a:spcBef>
                  <a:spcPts val="0"/>
                </a:spcBef>
                <a:spcAft>
                  <a:spcPts val="0"/>
                </a:spcAft>
                <a:buClr>
                  <a:srgbClr val="000000"/>
                </a:buClr>
                <a:buSzTx/>
                <a:buFontTx/>
                <a:buNone/>
                <a:tabLst/>
                <a:defRPr/>
              </a:pPr>
              <a:r>
                <a:rPr kumimoji="0" lang="en-GB" sz="651" b="1" i="0" u="none" strike="noStrike" kern="0" cap="none" spc="0" normalizeH="0" baseline="0" noProof="0">
                  <a:ln>
                    <a:noFill/>
                  </a:ln>
                  <a:solidFill>
                    <a:srgbClr val="000000"/>
                  </a:solidFill>
                  <a:effectLst/>
                  <a:uLnTx/>
                  <a:uFillTx/>
                  <a:latin typeface="Arial"/>
                  <a:ea typeface="MS PGothic" panose="020B0600070205080204" pitchFamily="34" charset="-128"/>
                  <a:cs typeface="Arial"/>
                  <a:sym typeface="Arial"/>
                </a:rPr>
                <a:t>At risk</a:t>
              </a:r>
            </a:p>
          </p:txBody>
        </p:sp>
      </p:grpSp>
      <p:sp>
        <p:nvSpPr>
          <p:cNvPr id="2312" name="Subtitle 1">
            <a:extLst>
              <a:ext uri="{FF2B5EF4-FFF2-40B4-BE49-F238E27FC236}">
                <a16:creationId xmlns:a16="http://schemas.microsoft.com/office/drawing/2014/main" id="{B5199733-60CA-BBF0-2D42-484CF9D3A90A}"/>
              </a:ext>
            </a:extLst>
          </p:cNvPr>
          <p:cNvSpPr txBox="1">
            <a:spLocks/>
          </p:cNvSpPr>
          <p:nvPr/>
        </p:nvSpPr>
        <p:spPr>
          <a:xfrm>
            <a:off x="964794" y="971133"/>
            <a:ext cx="4971173" cy="320568"/>
          </a:xfrm>
          <a:prstGeom prst="rect">
            <a:avLst/>
          </a:prstGeom>
          <a:noFill/>
          <a:ln>
            <a:noFill/>
          </a:ln>
        </p:spPr>
        <p:txBody>
          <a:bodyPr spcFirstLastPara="1" wrap="square" lIns="121900" tIns="60933" rIns="121900" bIns="60933" anchor="ctr" anchorCtr="0">
            <a:noAutofit/>
          </a:bodyPr>
          <a:lstStyle>
            <a:defPPr marR="0" lvl="0" algn="l" rtl="0">
              <a:lnSpc>
                <a:spcPct val="100000"/>
              </a:lnSpc>
              <a:spcBef>
                <a:spcPts val="0"/>
              </a:spcBef>
              <a:spcAft>
                <a:spcPts val="0"/>
              </a:spcAft>
            </a:defPPr>
            <a:lvl1pPr marR="0" lvl="0" algn="l" rtl="0">
              <a:lnSpc>
                <a:spcPct val="100000"/>
              </a:lnSpc>
              <a:spcBef>
                <a:spcPts val="400"/>
              </a:spcBef>
              <a:spcAft>
                <a:spcPts val="0"/>
              </a:spcAft>
              <a:buClr>
                <a:srgbClr val="05416B"/>
              </a:buClr>
              <a:buSzPts val="700"/>
              <a:buFont typeface="Noto Sans Symbols"/>
              <a:buNone/>
              <a:defRPr sz="2000" b="0" i="0" u="none" strike="noStrike" cap="none">
                <a:solidFill>
                  <a:srgbClr val="5F5D8E"/>
                </a:solidFill>
                <a:latin typeface="Arial Narrow"/>
                <a:ea typeface="Arial Narrow"/>
                <a:cs typeface="Arial Narrow"/>
                <a:sym typeface="Arial Narrow"/>
              </a:defRPr>
            </a:lvl1pPr>
            <a:lvl2pPr marR="0" lvl="1" algn="l" rtl="0">
              <a:lnSpc>
                <a:spcPct val="100000"/>
              </a:lnSpc>
              <a:spcBef>
                <a:spcPts val="320"/>
              </a:spcBef>
              <a:spcAft>
                <a:spcPts val="0"/>
              </a:spcAft>
              <a:buClr>
                <a:schemeClr val="dk1"/>
              </a:buClr>
              <a:buSzPts val="560"/>
              <a:buFont typeface="Noto Sans Symbols"/>
              <a:buNone/>
              <a:defRPr sz="1600"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320"/>
              </a:spcBef>
              <a:spcAft>
                <a:spcPts val="0"/>
              </a:spcAft>
              <a:buClr>
                <a:schemeClr val="dk1"/>
              </a:buClr>
              <a:buSzPts val="560"/>
              <a:buFont typeface="Noto Sans Symbols"/>
              <a:buNone/>
              <a:defRPr sz="1600"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9pPr>
          </a:lstStyle>
          <a:p>
            <a:pPr marL="0" marR="0" lvl="0" indent="0" algn="ctr" defTabSz="914377" rtl="0" eaLnBrk="1" fontAlgn="auto" latinLnBrk="0" hangingPunct="1">
              <a:lnSpc>
                <a:spcPct val="100000"/>
              </a:lnSpc>
              <a:spcBef>
                <a:spcPts val="400"/>
              </a:spcBef>
              <a:spcAft>
                <a:spcPts val="0"/>
              </a:spcAft>
              <a:buClr>
                <a:srgbClr val="05416B"/>
              </a:buClr>
              <a:buSzPts val="700"/>
              <a:buFont typeface="Noto Sans Symbols"/>
              <a:buNone/>
              <a:tabLst/>
              <a:defRPr/>
            </a:pPr>
            <a:r>
              <a:rPr kumimoji="0" lang="en-US" sz="1600" b="1" i="0" u="none" strike="noStrike" kern="0" cap="none" spc="0" normalizeH="0" baseline="0" noProof="0">
                <a:ln>
                  <a:noFill/>
                </a:ln>
                <a:solidFill>
                  <a:prstClr val="black"/>
                </a:solidFill>
                <a:effectLst/>
                <a:uLnTx/>
                <a:uFillTx/>
                <a:latin typeface="Arial" panose="020B0604020202020204"/>
                <a:cs typeface="Arial Narrow"/>
                <a:sym typeface="Arial Narrow"/>
              </a:rPr>
              <a:t>Baseline BMs (KM analysis)</a:t>
            </a:r>
          </a:p>
        </p:txBody>
      </p:sp>
      <p:sp>
        <p:nvSpPr>
          <p:cNvPr id="2313" name="Subtitle 1">
            <a:extLst>
              <a:ext uri="{FF2B5EF4-FFF2-40B4-BE49-F238E27FC236}">
                <a16:creationId xmlns:a16="http://schemas.microsoft.com/office/drawing/2014/main" id="{CDF84DB3-F586-31BF-359E-7B68CD4C4C2A}"/>
              </a:ext>
            </a:extLst>
          </p:cNvPr>
          <p:cNvSpPr txBox="1">
            <a:spLocks/>
          </p:cNvSpPr>
          <p:nvPr/>
        </p:nvSpPr>
        <p:spPr>
          <a:xfrm>
            <a:off x="6638327" y="971133"/>
            <a:ext cx="4971173" cy="320568"/>
          </a:xfrm>
          <a:prstGeom prst="rect">
            <a:avLst/>
          </a:prstGeom>
          <a:noFill/>
          <a:ln>
            <a:noFill/>
          </a:ln>
        </p:spPr>
        <p:txBody>
          <a:bodyPr spcFirstLastPara="1" wrap="square" lIns="121900" tIns="60933" rIns="121900" bIns="60933" anchor="ctr" anchorCtr="0">
            <a:noAutofit/>
          </a:bodyPr>
          <a:lstStyle>
            <a:defPPr marR="0" lvl="0" algn="l" rtl="0">
              <a:lnSpc>
                <a:spcPct val="100000"/>
              </a:lnSpc>
              <a:spcBef>
                <a:spcPts val="0"/>
              </a:spcBef>
              <a:spcAft>
                <a:spcPts val="0"/>
              </a:spcAft>
            </a:defPPr>
            <a:lvl1pPr marR="0" lvl="0" algn="l" rtl="0">
              <a:lnSpc>
                <a:spcPct val="100000"/>
              </a:lnSpc>
              <a:spcBef>
                <a:spcPts val="400"/>
              </a:spcBef>
              <a:spcAft>
                <a:spcPts val="0"/>
              </a:spcAft>
              <a:buClr>
                <a:srgbClr val="05416B"/>
              </a:buClr>
              <a:buSzPts val="700"/>
              <a:buFont typeface="Noto Sans Symbols"/>
              <a:buNone/>
              <a:defRPr sz="2000" b="0" i="0" u="none" strike="noStrike" cap="none">
                <a:solidFill>
                  <a:srgbClr val="5F5D8E"/>
                </a:solidFill>
                <a:latin typeface="Arial Narrow"/>
                <a:ea typeface="Arial Narrow"/>
                <a:cs typeface="Arial Narrow"/>
                <a:sym typeface="Arial Narrow"/>
              </a:defRPr>
            </a:lvl1pPr>
            <a:lvl2pPr marR="0" lvl="1" algn="l" rtl="0">
              <a:lnSpc>
                <a:spcPct val="100000"/>
              </a:lnSpc>
              <a:spcBef>
                <a:spcPts val="320"/>
              </a:spcBef>
              <a:spcAft>
                <a:spcPts val="0"/>
              </a:spcAft>
              <a:buClr>
                <a:schemeClr val="dk1"/>
              </a:buClr>
              <a:buSzPts val="560"/>
              <a:buFont typeface="Noto Sans Symbols"/>
              <a:buNone/>
              <a:defRPr sz="1600"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320"/>
              </a:spcBef>
              <a:spcAft>
                <a:spcPts val="0"/>
              </a:spcAft>
              <a:buClr>
                <a:schemeClr val="dk1"/>
              </a:buClr>
              <a:buSzPts val="560"/>
              <a:buFont typeface="Noto Sans Symbols"/>
              <a:buNone/>
              <a:defRPr sz="1600"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400"/>
              </a:spcBef>
              <a:spcAft>
                <a:spcPts val="0"/>
              </a:spcAft>
              <a:buClr>
                <a:srgbClr val="888888"/>
              </a:buClr>
              <a:buSzPts val="2000"/>
              <a:buFont typeface="Arial"/>
              <a:buNone/>
              <a:defRPr sz="2000" b="0" i="0" u="none" strike="noStrike" cap="none">
                <a:solidFill>
                  <a:srgbClr val="888888"/>
                </a:solidFill>
                <a:latin typeface="Arial Narrow"/>
                <a:ea typeface="Arial Narrow"/>
                <a:cs typeface="Arial Narrow"/>
                <a:sym typeface="Arial Narrow"/>
              </a:defRPr>
            </a:lvl9pPr>
          </a:lstStyle>
          <a:p>
            <a:pPr marL="0" marR="0" lvl="0" indent="0" algn="ctr" defTabSz="914377" rtl="0" eaLnBrk="1" fontAlgn="auto" latinLnBrk="0" hangingPunct="1">
              <a:lnSpc>
                <a:spcPct val="100000"/>
              </a:lnSpc>
              <a:spcBef>
                <a:spcPts val="400"/>
              </a:spcBef>
              <a:spcAft>
                <a:spcPts val="0"/>
              </a:spcAft>
              <a:buClr>
                <a:srgbClr val="05416B"/>
              </a:buClr>
              <a:buSzPts val="700"/>
              <a:buFont typeface="Noto Sans Symbols"/>
              <a:buNone/>
              <a:tabLst/>
              <a:defRPr/>
            </a:pPr>
            <a:r>
              <a:rPr kumimoji="0" lang="nn-NO" sz="1600" b="1" i="0" u="none" strike="noStrike" kern="0" cap="none" spc="0" normalizeH="0" baseline="0" noProof="0">
                <a:ln>
                  <a:noFill/>
                </a:ln>
                <a:solidFill>
                  <a:prstClr val="black"/>
                </a:solidFill>
                <a:effectLst/>
                <a:uLnTx/>
                <a:uFillTx/>
                <a:latin typeface="Arial" panose="020B0604020202020204"/>
                <a:cs typeface="Arial Narrow"/>
                <a:sym typeface="Arial Narrow"/>
              </a:rPr>
              <a:t>No baseline BMs (KM analysis)</a:t>
            </a:r>
          </a:p>
        </p:txBody>
      </p:sp>
      <p:sp>
        <p:nvSpPr>
          <p:cNvPr id="4" name="TextBox 3">
            <a:extLst>
              <a:ext uri="{FF2B5EF4-FFF2-40B4-BE49-F238E27FC236}">
                <a16:creationId xmlns:a16="http://schemas.microsoft.com/office/drawing/2014/main" id="{C96A7915-C84C-CC10-244A-AD61B0C4A498}"/>
              </a:ext>
            </a:extLst>
          </p:cNvPr>
          <p:cNvSpPr txBox="1"/>
          <p:nvPr/>
        </p:nvSpPr>
        <p:spPr>
          <a:xfrm>
            <a:off x="623889" y="5372999"/>
            <a:ext cx="10944225" cy="374400"/>
          </a:xfrm>
          <a:prstGeom prst="rect">
            <a:avLst/>
          </a:prstGeom>
          <a:solidFill>
            <a:srgbClr val="D5E7FF"/>
          </a:solidFill>
          <a:ln w="19050">
            <a:noFill/>
          </a:ln>
        </p:spPr>
        <p:txBody>
          <a:bodyPr wrap="square" lIns="0" tIns="0" rIns="0" bIns="0" anchor="ctr" anchorCtr="0">
            <a:noAutofit/>
          </a:bodyPr>
          <a:lstStyle>
            <a:defPPr marR="0" lvl="0" algn="l" rtl="0">
              <a:lnSpc>
                <a:spcPct val="100000"/>
              </a:lnSpc>
              <a:spcBef>
                <a:spcPts val="0"/>
              </a:spcBef>
              <a:spcAft>
                <a:spcPts val="0"/>
              </a:spcAft>
              <a:defRPr/>
            </a:defPPr>
            <a:lvl1pPr marL="0" indent="0" algn="ctr" defTabSz="914400" eaLnBrk="1" fontAlgn="auto" latinLnBrk="0" hangingPunct="1">
              <a:lnSpc>
                <a:spcPct val="110000"/>
              </a:lnSpc>
              <a:buClrTx/>
              <a:buSzTx/>
              <a:buFontTx/>
              <a:buNone/>
              <a:tabLst/>
              <a:defRPr kumimoji="0" sz="1400" b="1" kern="0" spc="0" normalizeH="0" baseline="0">
                <a:ln>
                  <a:noFill/>
                </a:ln>
                <a:solidFill>
                  <a:schemeClr val="bg2">
                    <a:lumMod val="75000"/>
                  </a:schemeClr>
                </a:solidFill>
                <a:effectLst/>
                <a:uLnTx/>
                <a:uFillTx/>
                <a:latin typeface="+mn-lt"/>
              </a:defRPr>
            </a:lvl1pPr>
          </a:lstStyle>
          <a:p>
            <a:pPr marL="0" marR="0" lvl="0" indent="0" algn="ctr" defTabSz="914377" rtl="0" eaLnBrk="1" fontAlgn="auto" latinLnBrk="0" hangingPunct="1">
              <a:lnSpc>
                <a:spcPct val="110000"/>
              </a:lnSpc>
              <a:spcBef>
                <a:spcPts val="0"/>
              </a:spcBef>
              <a:spcAft>
                <a:spcPts val="0"/>
              </a:spcAft>
              <a:buClrTx/>
              <a:buSzTx/>
              <a:buFontTx/>
              <a:buNone/>
              <a:tabLst/>
              <a:defRPr/>
            </a:pPr>
            <a:r>
              <a:rPr kumimoji="0" lang="en-US" sz="1400" b="1" i="0" u="none" strike="noStrike" kern="0" cap="none" spc="0" normalizeH="0" baseline="0" noProof="0">
                <a:ln>
                  <a:noFill/>
                </a:ln>
                <a:solidFill>
                  <a:srgbClr val="125AA2">
                    <a:lumMod val="75000"/>
                  </a:srgbClr>
                </a:solidFill>
                <a:effectLst/>
                <a:uLnTx/>
                <a:uFillTx/>
                <a:latin typeface="Arial" panose="020B0604020202020204"/>
                <a:ea typeface="MS PGothic" panose="020B0600070205080204" pitchFamily="34" charset="-128"/>
                <a:cs typeface="Arial"/>
                <a:sym typeface="Arial"/>
              </a:rPr>
              <a:t>T-DXd showed consistent </a:t>
            </a:r>
            <a:r>
              <a:rPr kumimoji="0" lang="en-GB" sz="1400" b="1" i="0" u="none" strike="noStrike" kern="0" cap="none" spc="0" normalizeH="0" baseline="0" noProof="0">
                <a:ln>
                  <a:noFill/>
                </a:ln>
                <a:solidFill>
                  <a:srgbClr val="125AA2">
                    <a:lumMod val="75000"/>
                  </a:srgbClr>
                </a:solidFill>
                <a:effectLst/>
                <a:uLnTx/>
                <a:uFillTx/>
                <a:latin typeface="Arial" panose="020B0604020202020204"/>
                <a:ea typeface="MS PGothic" panose="020B0600070205080204" pitchFamily="34" charset="-128"/>
                <a:cs typeface="Arial"/>
                <a:sym typeface="Arial"/>
              </a:rPr>
              <a:t>12-month OS in patients with and without BMs</a:t>
            </a:r>
            <a:endParaRPr kumimoji="0" lang="en-US" sz="1400" b="1" i="0" u="none" strike="noStrike" kern="0" cap="none" spc="0" normalizeH="0" baseline="0" noProof="0">
              <a:ln>
                <a:noFill/>
              </a:ln>
              <a:solidFill>
                <a:srgbClr val="125AA2">
                  <a:lumMod val="75000"/>
                </a:srgbClr>
              </a:solidFill>
              <a:effectLst/>
              <a:uLnTx/>
              <a:uFillTx/>
              <a:latin typeface="Arial" panose="020B0604020202020204"/>
              <a:ea typeface="MS PGothic" panose="020B0600070205080204" pitchFamily="34" charset="-128"/>
              <a:cs typeface="Arial"/>
              <a:sym typeface="Arial"/>
            </a:endParaRPr>
          </a:p>
        </p:txBody>
      </p:sp>
      <p:sp>
        <p:nvSpPr>
          <p:cNvPr id="6" name="TextBox 5">
            <a:extLst>
              <a:ext uri="{FF2B5EF4-FFF2-40B4-BE49-F238E27FC236}">
                <a16:creationId xmlns:a16="http://schemas.microsoft.com/office/drawing/2014/main" id="{17355789-CF29-F2DB-210E-9C3EC6B3957A}"/>
              </a:ext>
            </a:extLst>
          </p:cNvPr>
          <p:cNvSpPr txBox="1"/>
          <p:nvPr/>
        </p:nvSpPr>
        <p:spPr>
          <a:xfrm>
            <a:off x="3841765" y="6434989"/>
            <a:ext cx="1140056"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a:ea typeface="+mn-ea"/>
                <a:cs typeface="+mn-cs"/>
              </a:rPr>
              <a:t>Abstract LBA18. </a:t>
            </a:r>
          </a:p>
        </p:txBody>
      </p:sp>
      <p:sp>
        <p:nvSpPr>
          <p:cNvPr id="7" name="Rectangle 6">
            <a:extLst>
              <a:ext uri="{FF2B5EF4-FFF2-40B4-BE49-F238E27FC236}">
                <a16:creationId xmlns:a16="http://schemas.microsoft.com/office/drawing/2014/main" id="{F369DD17-9506-CE26-D54D-9DFAAD4507A0}"/>
              </a:ext>
            </a:extLst>
          </p:cNvPr>
          <p:cNvSpPr/>
          <p:nvPr/>
        </p:nvSpPr>
        <p:spPr>
          <a:xfrm>
            <a:off x="5605153" y="6393686"/>
            <a:ext cx="6139543" cy="2875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13010833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AE3BB65-82D2-AE80-AD62-D48294884014}"/>
            </a:ext>
          </a:extLst>
        </p:cNvPr>
        <p:cNvGrpSpPr/>
        <p:nvPr/>
      </p:nvGrpSpPr>
      <p:grpSpPr>
        <a:xfrm>
          <a:off x="0" y="0"/>
          <a:ext cx="0" cy="0"/>
          <a:chOff x="0" y="0"/>
          <a:chExt cx="0" cy="0"/>
        </a:xfrm>
      </p:grpSpPr>
      <p:sp>
        <p:nvSpPr>
          <p:cNvPr id="2" name="CasellaDiTesto 1">
            <a:extLst>
              <a:ext uri="{FF2B5EF4-FFF2-40B4-BE49-F238E27FC236}">
                <a16:creationId xmlns:a16="http://schemas.microsoft.com/office/drawing/2014/main" id="{BD1227B0-8208-0EF3-03C7-2FECF48F3979}"/>
              </a:ext>
            </a:extLst>
          </p:cNvPr>
          <p:cNvSpPr txBox="1"/>
          <p:nvPr/>
        </p:nvSpPr>
        <p:spPr>
          <a:xfrm>
            <a:off x="1098236" y="2291788"/>
            <a:ext cx="10407000"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Other promising agents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it-IT" sz="3600" b="1"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Tree>
    <p:extLst>
      <p:ext uri="{BB962C8B-B14F-4D97-AF65-F5344CB8AC3E}">
        <p14:creationId xmlns:p14="http://schemas.microsoft.com/office/powerpoint/2010/main" val="8405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texte 1"/>
          <p:cNvSpPr>
            <a:spLocks noGrp="1"/>
          </p:cNvSpPr>
          <p:nvPr>
            <p:ph type="body" sz="quarter" idx="10"/>
          </p:nvPr>
        </p:nvSpPr>
        <p:spPr>
          <a:xfrm>
            <a:off x="431745" y="348948"/>
            <a:ext cx="7835900" cy="670052"/>
          </a:xfrm>
        </p:spPr>
        <p:txBody>
          <a:bodyPr/>
          <a:lstStyle/>
          <a:p>
            <a:r>
              <a:rPr lang="en-US" altLang="zh-CN" dirty="0"/>
              <a:t>HORIZON-Breast01</a:t>
            </a:r>
            <a:r>
              <a:rPr lang="fr-FR" dirty="0"/>
              <a:t> </a:t>
            </a:r>
            <a:r>
              <a:rPr lang="fr-FR" dirty="0" err="1"/>
              <a:t>study</a:t>
            </a:r>
            <a:r>
              <a:rPr lang="fr-FR" dirty="0"/>
              <a:t> design</a:t>
            </a:r>
          </a:p>
        </p:txBody>
      </p:sp>
      <p:sp>
        <p:nvSpPr>
          <p:cNvPr id="3" name="Espace réservé du texte 2"/>
          <p:cNvSpPr>
            <a:spLocks noGrp="1"/>
          </p:cNvSpPr>
          <p:nvPr>
            <p:ph type="body" sz="quarter" idx="11"/>
          </p:nvPr>
        </p:nvSpPr>
        <p:spPr/>
        <p:txBody>
          <a:bodyPr/>
          <a:lstStyle/>
          <a:p>
            <a:r>
              <a:rPr lang="en-US" sz="1600"/>
              <a:t>Randomized, open-label, multicenter, active-controlled, phase 3 trial (NCT05424835)</a:t>
            </a:r>
          </a:p>
          <a:p>
            <a:endParaRPr lang="fr-FR"/>
          </a:p>
        </p:txBody>
      </p:sp>
      <p:sp>
        <p:nvSpPr>
          <p:cNvPr id="4" name="Espace réservé du texte 3"/>
          <p:cNvSpPr>
            <a:spLocks noGrp="1"/>
          </p:cNvSpPr>
          <p:nvPr>
            <p:ph type="body" sz="quarter" idx="12"/>
          </p:nvPr>
        </p:nvSpPr>
        <p:spPr>
          <a:xfrm>
            <a:off x="952501" y="6159178"/>
            <a:ext cx="3468816" cy="240967"/>
          </a:xfrm>
        </p:spPr>
        <p:txBody>
          <a:bodyPr/>
          <a:lstStyle/>
          <a:p>
            <a:r>
              <a:rPr lang="fr-FR" altLang="zh-CN" err="1"/>
              <a:t>Presenter</a:t>
            </a:r>
            <a:r>
              <a:rPr lang="fr-FR" altLang="zh-CN"/>
              <a:t>: </a:t>
            </a:r>
            <a:r>
              <a:rPr lang="fr-FR" altLang="zh-CN" err="1"/>
              <a:t>Erwei</a:t>
            </a:r>
            <a:r>
              <a:rPr lang="fr-FR" altLang="zh-CN"/>
              <a:t> Song, MD</a:t>
            </a:r>
          </a:p>
          <a:p>
            <a:endParaRPr lang="fr-FR"/>
          </a:p>
        </p:txBody>
      </p:sp>
      <p:grpSp>
        <p:nvGrpSpPr>
          <p:cNvPr id="42" name="组合 41"/>
          <p:cNvGrpSpPr/>
          <p:nvPr/>
        </p:nvGrpSpPr>
        <p:grpSpPr>
          <a:xfrm>
            <a:off x="1219199" y="2043474"/>
            <a:ext cx="9582487" cy="3027893"/>
            <a:chOff x="596198" y="1009967"/>
            <a:chExt cx="8025288" cy="2277260"/>
          </a:xfrm>
        </p:grpSpPr>
        <p:sp>
          <p:nvSpPr>
            <p:cNvPr id="30" name="Rounded Rectangle 21"/>
            <p:cNvSpPr/>
            <p:nvPr/>
          </p:nvSpPr>
          <p:spPr>
            <a:xfrm>
              <a:off x="3529618" y="1064926"/>
              <a:ext cx="2784400" cy="398192"/>
            </a:xfrm>
            <a:prstGeom prst="roundRect">
              <a:avLst/>
            </a:prstGeom>
            <a:solidFill>
              <a:schemeClr val="accent5">
                <a:lumMod val="40000"/>
                <a:lumOff val="60000"/>
              </a:schemeClr>
            </a:solidFill>
          </p:spPr>
          <p:style>
            <a:lnRef idx="2">
              <a:schemeClr val="accent1"/>
            </a:lnRef>
            <a:fillRef idx="1">
              <a:schemeClr val="lt1"/>
            </a:fillRef>
            <a:effectRef idx="0">
              <a:schemeClr val="accent1"/>
            </a:effectRef>
            <a:fontRef idx="minor">
              <a:schemeClr val="dk1"/>
            </a:fontRef>
          </p:style>
          <p:txBody>
            <a:bodyPr tIns="60960" bIns="6096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altLang="zh-CN" sz="1865" b="1"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SHR-A1811</a:t>
              </a:r>
              <a:r>
                <a:rPr kumimoji="0" lang="en-US" altLang="zh-CN"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 (4.8 mg/kg,</a:t>
              </a:r>
              <a:r>
                <a:rPr kumimoji="0" lang="zh-CN" altLang="en-US"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IV)</a:t>
              </a:r>
              <a:r>
                <a:rPr kumimoji="0" lang="zh-CN" altLang="en-US"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on day 1</a:t>
              </a:r>
              <a:r>
                <a:rPr kumimoji="0" lang="zh-CN" altLang="en-US"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of</a:t>
              </a:r>
              <a:r>
                <a:rPr kumimoji="0" lang="zh-CN" altLang="en-US"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each</a:t>
              </a:r>
              <a:r>
                <a:rPr kumimoji="0" lang="zh-CN" altLang="en-US"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21-day</a:t>
              </a:r>
              <a:r>
                <a:rPr kumimoji="0" lang="zh-CN" altLang="en-US"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cycle</a:t>
              </a:r>
              <a:endParaRPr kumimoji="0" lang="it-IT" altLang="zh-CN" sz="1335"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endParaRPr>
            </a:p>
          </p:txBody>
        </p:sp>
        <p:grpSp>
          <p:nvGrpSpPr>
            <p:cNvPr id="31" name="组合 30"/>
            <p:cNvGrpSpPr/>
            <p:nvPr/>
          </p:nvGrpSpPr>
          <p:grpSpPr>
            <a:xfrm>
              <a:off x="2880350" y="1223992"/>
              <a:ext cx="646327" cy="1541839"/>
              <a:chOff x="2890838" y="1558925"/>
              <a:chExt cx="574675" cy="1544638"/>
            </a:xfrm>
            <a:solidFill>
              <a:srgbClr val="E6E6E6"/>
            </a:solidFill>
          </p:grpSpPr>
          <p:cxnSp>
            <p:nvCxnSpPr>
              <p:cNvPr id="32" name="肘形连接符 31"/>
              <p:cNvCxnSpPr/>
              <p:nvPr/>
            </p:nvCxnSpPr>
            <p:spPr>
              <a:xfrm flipH="1">
                <a:off x="2890838" y="1558925"/>
                <a:ext cx="574675" cy="773113"/>
              </a:xfrm>
              <a:prstGeom prst="bentConnector3">
                <a:avLst>
                  <a:gd name="adj1" fmla="val 48139"/>
                </a:avLst>
              </a:prstGeom>
              <a:grpFill/>
              <a:ln w="19050">
                <a:solidFill>
                  <a:schemeClr val="accent5">
                    <a:lumMod val="75000"/>
                  </a:schemeClr>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3" name="肘形连接符 32"/>
              <p:cNvCxnSpPr/>
              <p:nvPr/>
            </p:nvCxnSpPr>
            <p:spPr>
              <a:xfrm flipH="1" flipV="1">
                <a:off x="2890838" y="2332038"/>
                <a:ext cx="574675" cy="771525"/>
              </a:xfrm>
              <a:prstGeom prst="bentConnector3">
                <a:avLst>
                  <a:gd name="adj1" fmla="val 47484"/>
                </a:avLst>
              </a:prstGeom>
              <a:grpFill/>
              <a:ln w="19050">
                <a:solidFill>
                  <a:schemeClr val="accent5">
                    <a:lumMod val="75000"/>
                  </a:schemeClr>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34" name="Oval 14"/>
            <p:cNvSpPr/>
            <p:nvPr/>
          </p:nvSpPr>
          <p:spPr>
            <a:xfrm>
              <a:off x="2984530" y="1777230"/>
              <a:ext cx="466888" cy="435362"/>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609585" rtl="0" eaLnBrk="1" fontAlgn="auto" latinLnBrk="0" hangingPunct="1">
                <a:lnSpc>
                  <a:spcPct val="120000"/>
                </a:lnSpc>
                <a:spcBef>
                  <a:spcPct val="0"/>
                </a:spcBef>
                <a:spcAft>
                  <a:spcPts val="0"/>
                </a:spcAft>
                <a:buClrTx/>
                <a:buSzTx/>
                <a:buFontTx/>
                <a:buNone/>
                <a:tabLst/>
                <a:defRPr/>
              </a:pPr>
              <a:r>
                <a:rPr kumimoji="0" lang="en-US" altLang="zh-CN" sz="1335" b="1" i="0" u="none" strike="noStrike" kern="1200" cap="none" spc="0" normalizeH="0" baseline="0" noProof="0">
                  <a:ln>
                    <a:noFill/>
                  </a:ln>
                  <a:solidFill>
                    <a:prstClr val="white"/>
                  </a:solidFill>
                  <a:effectLst/>
                  <a:uLnTx/>
                  <a:uFillTx/>
                  <a:latin typeface="Arial Narrow" panose="020B07060202020A0204" pitchFamily="34" charset="0"/>
                  <a:ea typeface="等线" panose="02010600030101010101" pitchFamily="2" charset="-122"/>
                  <a:cs typeface="+mn-cs"/>
                </a:rPr>
                <a:t>R</a:t>
              </a:r>
            </a:p>
            <a:p>
              <a:pPr marL="0" marR="0" lvl="0" indent="0" algn="ctr" defTabSz="609585" rtl="0" eaLnBrk="1" fontAlgn="auto" latinLnBrk="0" hangingPunct="1">
                <a:lnSpc>
                  <a:spcPct val="120000"/>
                </a:lnSpc>
                <a:spcBef>
                  <a:spcPct val="0"/>
                </a:spcBef>
                <a:spcAft>
                  <a:spcPts val="0"/>
                </a:spcAft>
                <a:buClrTx/>
                <a:buSzTx/>
                <a:buFontTx/>
                <a:buNone/>
                <a:tabLst/>
                <a:defRPr/>
              </a:pPr>
              <a:r>
                <a:rPr kumimoji="0" lang="en-US" altLang="zh-CN" sz="1335" b="1" i="0" u="none" strike="noStrike" kern="1200" cap="none" spc="0" normalizeH="0" baseline="0" noProof="0">
                  <a:ln>
                    <a:noFill/>
                  </a:ln>
                  <a:solidFill>
                    <a:prstClr val="white"/>
                  </a:solidFill>
                  <a:effectLst/>
                  <a:uLnTx/>
                  <a:uFillTx/>
                  <a:latin typeface="Arial Narrow" panose="020B07060202020A0204" pitchFamily="34" charset="0"/>
                  <a:ea typeface="等线" panose="02010600030101010101" pitchFamily="2" charset="-122"/>
                  <a:cs typeface="+mn-cs"/>
                </a:rPr>
                <a:t>1:1</a:t>
              </a:r>
            </a:p>
          </p:txBody>
        </p:sp>
        <p:sp>
          <p:nvSpPr>
            <p:cNvPr id="35" name="圆角矩形 24"/>
            <p:cNvSpPr/>
            <p:nvPr/>
          </p:nvSpPr>
          <p:spPr>
            <a:xfrm>
              <a:off x="596198" y="1009967"/>
              <a:ext cx="2284084" cy="1981947"/>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304158" rtl="0" eaLnBrk="1" fontAlgn="auto" latinLnBrk="0" hangingPunct="1">
                <a:lnSpc>
                  <a:spcPct val="100000"/>
                </a:lnSpc>
                <a:spcBef>
                  <a:spcPts val="215"/>
                </a:spcBef>
                <a:spcAft>
                  <a:spcPts val="0"/>
                </a:spcAft>
                <a:buClrTx/>
                <a:buSzTx/>
                <a:buFontTx/>
                <a:buNone/>
                <a:tabLst/>
                <a:defRPr/>
              </a:pPr>
              <a:r>
                <a:rPr kumimoji="0" lang="en-US" altLang="zh-CN" sz="1335" b="1" i="0" u="sng" strike="noStrike" kern="1200" cap="none" spc="0" normalizeH="0" baseline="0" noProof="0" dirty="0">
                  <a:ln>
                    <a:noFill/>
                  </a:ln>
                  <a:solidFill>
                    <a:prstClr val="white"/>
                  </a:solidFill>
                  <a:effectLst/>
                  <a:uLnTx/>
                  <a:uFillTx/>
                  <a:latin typeface="Arial Narrow" panose="020B07060202020A0204" pitchFamily="34" charset="0"/>
                  <a:ea typeface="等线" panose="02010600030101010101" pitchFamily="2" charset="-122"/>
                  <a:cs typeface="+mn-cs"/>
                </a:rPr>
                <a:t>K</a:t>
              </a:r>
            </a:p>
            <a:p>
              <a:pPr marL="0" marR="0" lvl="0" indent="0" algn="l" defTabSz="304158" rtl="0" eaLnBrk="1" fontAlgn="auto" latinLnBrk="0" hangingPunct="1">
                <a:lnSpc>
                  <a:spcPct val="100000"/>
                </a:lnSpc>
                <a:spcBef>
                  <a:spcPts val="215"/>
                </a:spcBef>
                <a:spcAft>
                  <a:spcPts val="0"/>
                </a:spcAft>
                <a:buClrTx/>
                <a:buSzTx/>
                <a:buFontTx/>
                <a:buNone/>
                <a:tabLst/>
                <a:defRPr/>
              </a:pPr>
              <a:r>
                <a:rPr kumimoji="0" lang="en-US" altLang="zh-CN" sz="1300" b="1" i="0" u="sng"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Eligibility criteria</a:t>
              </a:r>
            </a:p>
            <a:p>
              <a:pPr marL="117472" marR="0" lvl="0" indent="-117472" algn="l" defTabSz="609585" rtl="0" eaLnBrk="1" fontAlgn="auto" latinLnBrk="0" hangingPunct="1">
                <a:lnSpc>
                  <a:spcPct val="150000"/>
                </a:lnSpc>
                <a:spcBef>
                  <a:spcPts val="215"/>
                </a:spcBef>
                <a:spcAft>
                  <a:spcPts val="0"/>
                </a:spcAft>
                <a:buClr>
                  <a:srgbClr val="00305D"/>
                </a:buClr>
                <a:buSzTx/>
                <a:buFont typeface="Arial" panose="020B0604020202090204" pitchFamily="34" charset="0"/>
                <a:buChar char="•"/>
                <a:tabLst/>
                <a:defRPr/>
              </a:pPr>
              <a:r>
                <a:rPr kumimoji="0" lang="en-US" altLang="zh-CN" sz="1300"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sym typeface="+mn-ea"/>
                </a:rPr>
                <a:t>HER2-positive unresectable or  metastatic breast cancer</a:t>
              </a:r>
              <a:endParaRPr kumimoji="0" lang="en-US" altLang="zh-CN" sz="1300"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endParaRPr>
            </a:p>
            <a:p>
              <a:pPr marL="117472" marR="0" lvl="0" indent="-117472" algn="l" defTabSz="609585" rtl="0" eaLnBrk="1" fontAlgn="auto" latinLnBrk="0" hangingPunct="1">
                <a:lnSpc>
                  <a:spcPct val="150000"/>
                </a:lnSpc>
                <a:spcBef>
                  <a:spcPts val="215"/>
                </a:spcBef>
                <a:spcAft>
                  <a:spcPts val="0"/>
                </a:spcAft>
                <a:buClr>
                  <a:srgbClr val="00305D"/>
                </a:buClr>
                <a:buSzTx/>
                <a:buFont typeface="Arial" panose="020B0604020202090204" pitchFamily="34" charset="0"/>
                <a:buChar char="•"/>
                <a:tabLst/>
                <a:defRPr/>
              </a:pPr>
              <a:r>
                <a:rPr kumimoji="0" lang="en-US" altLang="zh-CN" sz="1300"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Prior treatment with </a:t>
              </a:r>
              <a:r>
                <a:rPr kumimoji="0" lang="en-US" altLang="zh-CN" sz="1300" b="0" i="0" u="none" strike="noStrike" kern="1200" cap="none" spc="0" normalizeH="0" baseline="0" noProof="0" dirty="0" err="1">
                  <a:ln>
                    <a:noFill/>
                  </a:ln>
                  <a:solidFill>
                    <a:srgbClr val="002060"/>
                  </a:solidFill>
                  <a:effectLst/>
                  <a:uLnTx/>
                  <a:uFillTx/>
                  <a:latin typeface="Arial Narrow" panose="020B07060202020A0204" pitchFamily="34" charset="0"/>
                  <a:ea typeface="等线" panose="02010600030101010101" pitchFamily="2" charset="-122"/>
                  <a:cs typeface="+mn-cs"/>
                </a:rPr>
                <a:t>taxane</a:t>
              </a:r>
              <a:r>
                <a:rPr kumimoji="0" lang="en-US" altLang="zh-CN" sz="1300"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 and trastuzumab at the advanced stage</a:t>
              </a:r>
            </a:p>
            <a:p>
              <a:pPr marL="117472" marR="0" lvl="0" indent="-117472" algn="l" defTabSz="609585" rtl="0" eaLnBrk="1" fontAlgn="auto" latinLnBrk="0" hangingPunct="1">
                <a:lnSpc>
                  <a:spcPct val="150000"/>
                </a:lnSpc>
                <a:spcBef>
                  <a:spcPts val="215"/>
                </a:spcBef>
                <a:spcAft>
                  <a:spcPts val="0"/>
                </a:spcAft>
                <a:buClr>
                  <a:srgbClr val="00305D"/>
                </a:buClr>
                <a:buSzTx/>
                <a:buFont typeface="Arial" panose="020B0604020202090204" pitchFamily="34" charset="0"/>
                <a:buChar char="•"/>
                <a:tabLst/>
                <a:defRPr/>
              </a:pPr>
              <a:r>
                <a:rPr kumimoji="0" lang="en-US" altLang="zh-CN" sz="1300" b="0" i="0" u="none" strike="noStrike" kern="1200" cap="none" spc="0" normalizeH="0" baseline="0" noProof="0" dirty="0">
                  <a:ln>
                    <a:noFill/>
                  </a:ln>
                  <a:solidFill>
                    <a:srgbClr val="002060"/>
                  </a:solidFill>
                  <a:effectLst/>
                  <a:uLnTx/>
                  <a:uFillTx/>
                  <a:latin typeface="Arial Narrow" panose="020B07060202020A0204" pitchFamily="34" charset="0"/>
                  <a:ea typeface="等线" panose="02010600030101010101" pitchFamily="2" charset="-122"/>
                  <a:cs typeface="+mn-cs"/>
                </a:rPr>
                <a:t>or  DFI ≤ 12 months </a:t>
              </a:r>
            </a:p>
          </p:txBody>
        </p:sp>
        <p:sp>
          <p:nvSpPr>
            <p:cNvPr id="36" name="Rounded Rectangle 21"/>
            <p:cNvSpPr/>
            <p:nvPr/>
          </p:nvSpPr>
          <p:spPr>
            <a:xfrm>
              <a:off x="3521985" y="2306221"/>
              <a:ext cx="2782800" cy="981006"/>
            </a:xfrm>
            <a:prstGeom prst="roundRect">
              <a:avLst/>
            </a:prstGeom>
            <a:solidFill>
              <a:schemeClr val="accent2">
                <a:lumMod val="20000"/>
                <a:lumOff val="80000"/>
              </a:schemeClr>
            </a:solidFill>
            <a:ln>
              <a:solidFill>
                <a:schemeClr val="accent2">
                  <a:lumMod val="75000"/>
                </a:schemeClr>
              </a:solidFill>
            </a:ln>
          </p:spPr>
          <p:style>
            <a:lnRef idx="2">
              <a:schemeClr val="accent2"/>
            </a:lnRef>
            <a:fillRef idx="1">
              <a:schemeClr val="lt1"/>
            </a:fillRef>
            <a:effectRef idx="0">
              <a:schemeClr val="accent2"/>
            </a:effectRef>
            <a:fontRef idx="minor">
              <a:schemeClr val="dk1"/>
            </a:fontRef>
          </p:style>
          <p:txBody>
            <a:bodyPr tIns="60960" bIns="6096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altLang="zh-CN" sz="1865" b="1" i="0" u="none" strike="noStrike" kern="1200" cap="none" spc="0" normalizeH="0" baseline="0" noProof="0" err="1">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Pyrotinib</a:t>
              </a:r>
              <a:r>
                <a:rPr kumimoji="0" lang="en-US" altLang="zh-CN" sz="1335" b="0"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 (400 mg once daily,</a:t>
              </a:r>
              <a:r>
                <a:rPr kumimoji="0" lang="zh-CN" altLang="en-US" sz="1335" b="0"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oral) on days 1-21 of each 21-day cycle </a:t>
              </a:r>
              <a:r>
                <a:rPr kumimoji="0" lang="en-US" altLang="zh-CN" sz="1865" b="0"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altLang="zh-CN" sz="1865" b="1"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capecitabine</a:t>
              </a:r>
              <a:r>
                <a:rPr kumimoji="0" lang="en-US" altLang="zh-CN" sz="1335" b="0"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 (1000 mg/m</a:t>
              </a:r>
              <a:r>
                <a:rPr kumimoji="0" lang="en-US" altLang="zh-CN" sz="1335" b="0" i="0" u="none" strike="noStrike" kern="1200" cap="none" spc="0" normalizeH="0" baseline="3000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2</a:t>
              </a:r>
              <a:r>
                <a:rPr kumimoji="0" lang="en-US" altLang="zh-CN" sz="1335" b="0"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 twice daily, oral)</a:t>
              </a:r>
              <a:r>
                <a:rPr kumimoji="0" lang="zh-CN" altLang="en-US" sz="1335" b="0"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rPr>
                <a:t>on days 1-14 of each 21-day cycle</a:t>
              </a:r>
              <a:endParaRPr kumimoji="0" lang="it-IT" altLang="zh-CN" sz="1335" b="0" i="0" u="none" strike="noStrike" kern="1200" cap="none" spc="0" normalizeH="0" baseline="0" noProof="0">
                <a:ln>
                  <a:noFill/>
                </a:ln>
                <a:solidFill>
                  <a:srgbClr val="ED7D31">
                    <a:lumMod val="75000"/>
                  </a:srgbClr>
                </a:solidFill>
                <a:effectLst/>
                <a:uLnTx/>
                <a:uFillTx/>
                <a:latin typeface="Arial Narrow" panose="020B07060202020A0204" pitchFamily="34" charset="0"/>
                <a:ea typeface="等线" panose="02010600030101010101" pitchFamily="2" charset="-122"/>
                <a:cs typeface="+mn-cs"/>
              </a:endParaRPr>
            </a:p>
          </p:txBody>
        </p:sp>
        <p:sp>
          <p:nvSpPr>
            <p:cNvPr id="37" name="Rounded Rectangle 21"/>
            <p:cNvSpPr/>
            <p:nvPr/>
          </p:nvSpPr>
          <p:spPr>
            <a:xfrm>
              <a:off x="6646113" y="1121230"/>
              <a:ext cx="1975373" cy="1781401"/>
            </a:xfrm>
            <a:prstGeom prst="roundRect">
              <a:avLst/>
            </a:prstGeom>
          </p:spPr>
          <p:style>
            <a:lnRef idx="2">
              <a:schemeClr val="accent1"/>
            </a:lnRef>
            <a:fillRef idx="1">
              <a:schemeClr val="lt1"/>
            </a:fillRef>
            <a:effectRef idx="0">
              <a:schemeClr val="accent1"/>
            </a:effectRef>
            <a:fontRef idx="minor">
              <a:schemeClr val="dk1"/>
            </a:fontRef>
          </p:style>
          <p:txBody>
            <a:bodyPr tIns="60960" bIns="60960" anchor="ct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altLang="zh-CN" sz="1335" b="1" i="0" u="sng"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Primary endpoint</a:t>
              </a:r>
              <a:r>
                <a:rPr kumimoji="0" lang="en-US" altLang="zh-CN" sz="1335" b="1"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 </a:t>
              </a:r>
            </a:p>
            <a:p>
              <a:pPr marL="0" marR="0" lvl="0" indent="-190495" algn="l" defTabSz="609585" rtl="0" eaLnBrk="1" fontAlgn="auto" latinLnBrk="0" hangingPunct="1">
                <a:lnSpc>
                  <a:spcPct val="100000"/>
                </a:lnSpc>
                <a:spcBef>
                  <a:spcPts val="0"/>
                </a:spcBef>
                <a:spcAft>
                  <a:spcPts val="0"/>
                </a:spcAft>
                <a:buClr>
                  <a:srgbClr val="00305D"/>
                </a:buClr>
                <a:buSzTx/>
                <a:buFont typeface="Arial" panose="020B0604020202090204" pitchFamily="34" charset="0"/>
                <a:buChar char="•"/>
                <a:tabLst/>
                <a:defRPr/>
              </a:pPr>
              <a:r>
                <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PFS (per</a:t>
              </a:r>
              <a:r>
                <a:rPr kumimoji="0" lang="zh-CN" altLang="en-US"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BICR)</a:t>
              </a:r>
            </a:p>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endParaRP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altLang="zh-CN" sz="1335" b="1" i="0" u="sng"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Secondary endpoints</a:t>
              </a:r>
              <a:r>
                <a:rPr kumimoji="0" lang="en-US" altLang="zh-CN" sz="1335" b="1"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  </a:t>
              </a:r>
            </a:p>
            <a:p>
              <a:pPr marL="0" marR="0" lvl="0" indent="-190495" algn="l" defTabSz="609585" rtl="0" eaLnBrk="1" fontAlgn="auto" latinLnBrk="0" hangingPunct="1">
                <a:lnSpc>
                  <a:spcPct val="100000"/>
                </a:lnSpc>
                <a:spcBef>
                  <a:spcPts val="0"/>
                </a:spcBef>
                <a:spcAft>
                  <a:spcPts val="0"/>
                </a:spcAft>
                <a:buClr>
                  <a:srgbClr val="002060"/>
                </a:buClr>
                <a:buSzTx/>
                <a:buFont typeface="Arial" panose="020B0604020202090204" pitchFamily="34" charset="0"/>
                <a:buChar char="•"/>
                <a:tabLst/>
                <a:defRPr/>
              </a:pPr>
              <a:r>
                <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PFS</a:t>
              </a:r>
              <a:r>
                <a:rPr kumimoji="0" lang="zh-CN" altLang="en-US"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(per</a:t>
              </a:r>
              <a:r>
                <a:rPr kumimoji="0" lang="zh-CN" altLang="en-US"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 </a:t>
              </a:r>
              <a:r>
                <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INV)</a:t>
              </a:r>
            </a:p>
            <a:p>
              <a:pPr marL="0" marR="0" lvl="0" indent="-190495" algn="l" defTabSz="609585" rtl="0" eaLnBrk="1" fontAlgn="auto" latinLnBrk="0" hangingPunct="1">
                <a:lnSpc>
                  <a:spcPct val="100000"/>
                </a:lnSpc>
                <a:spcBef>
                  <a:spcPts val="0"/>
                </a:spcBef>
                <a:spcAft>
                  <a:spcPts val="0"/>
                </a:spcAft>
                <a:buClr>
                  <a:srgbClr val="002060"/>
                </a:buClr>
                <a:buSzTx/>
                <a:buFont typeface="Arial" panose="020B0604020202090204" pitchFamily="34" charset="0"/>
                <a:buChar char="•"/>
                <a:tabLst/>
                <a:defRPr/>
              </a:pPr>
              <a:r>
                <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OS</a:t>
              </a:r>
            </a:p>
            <a:p>
              <a:pPr marL="0" marR="0" lvl="0" indent="-190495" algn="l" defTabSz="609585" rtl="0" eaLnBrk="1" fontAlgn="auto" latinLnBrk="0" hangingPunct="1">
                <a:lnSpc>
                  <a:spcPct val="100000"/>
                </a:lnSpc>
                <a:spcBef>
                  <a:spcPts val="0"/>
                </a:spcBef>
                <a:spcAft>
                  <a:spcPts val="0"/>
                </a:spcAft>
                <a:buClr>
                  <a:srgbClr val="002060"/>
                </a:buClr>
                <a:buSzTx/>
                <a:buFont typeface="Arial" panose="020B0604020202090204" pitchFamily="34" charset="0"/>
                <a:buChar char="•"/>
                <a:tabLst/>
                <a:defRPr/>
              </a:pPr>
              <a:r>
                <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ORR</a:t>
              </a:r>
            </a:p>
            <a:p>
              <a:pPr marL="0" marR="0" lvl="0" indent="-190495" algn="l" defTabSz="609585" rtl="0" eaLnBrk="1" fontAlgn="auto" latinLnBrk="0" hangingPunct="1">
                <a:lnSpc>
                  <a:spcPct val="100000"/>
                </a:lnSpc>
                <a:spcBef>
                  <a:spcPts val="0"/>
                </a:spcBef>
                <a:spcAft>
                  <a:spcPts val="0"/>
                </a:spcAft>
                <a:buClr>
                  <a:srgbClr val="002060"/>
                </a:buClr>
                <a:buSzTx/>
                <a:buFont typeface="Arial" panose="020B0604020202090204" pitchFamily="34" charset="0"/>
                <a:buChar char="•"/>
                <a:tabLst/>
                <a:defRPr/>
              </a:pPr>
              <a:r>
                <a:rPr kumimoji="0" lang="en-US" altLang="zh-CN" sz="1335" b="0" i="0" u="none" strike="noStrike" kern="1200" cap="none" spc="0" normalizeH="0" baseline="0" noProof="0" err="1">
                  <a:ln>
                    <a:noFill/>
                  </a:ln>
                  <a:solidFill>
                    <a:srgbClr val="002060"/>
                  </a:solidFill>
                  <a:effectLst/>
                  <a:uLnTx/>
                  <a:uFillTx/>
                  <a:latin typeface="Arial Narrow" panose="020B07060202020A0204" pitchFamily="34" charset="0"/>
                  <a:ea typeface="等线" panose="02010600030101010101" pitchFamily="2" charset="-122"/>
                  <a:cs typeface="+mn-cs"/>
                </a:rPr>
                <a:t>DoR</a:t>
              </a:r>
              <a:endPar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endParaRPr>
            </a:p>
            <a:p>
              <a:pPr marL="0" marR="0" lvl="0" indent="-190495" algn="l" defTabSz="609585" rtl="0" eaLnBrk="1" fontAlgn="auto" latinLnBrk="0" hangingPunct="1">
                <a:lnSpc>
                  <a:spcPct val="100000"/>
                </a:lnSpc>
                <a:spcBef>
                  <a:spcPts val="0"/>
                </a:spcBef>
                <a:spcAft>
                  <a:spcPts val="0"/>
                </a:spcAft>
                <a:buClr>
                  <a:srgbClr val="002060"/>
                </a:buClr>
                <a:buSzTx/>
                <a:buFont typeface="Arial" panose="020B0604020202090204" pitchFamily="34" charset="0"/>
                <a:buChar char="•"/>
                <a:tabLst/>
                <a:defRPr/>
              </a:pPr>
              <a:r>
                <a:rPr kumimoji="0" lang="en-US"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rPr>
                <a:t>Safety</a:t>
              </a:r>
              <a:endParaRPr kumimoji="0" lang="it-IT" altLang="zh-CN" sz="1335" b="0" i="0" u="none" strike="noStrike" kern="1200" cap="none" spc="0" normalizeH="0" baseline="0" noProof="0">
                <a:ln>
                  <a:noFill/>
                </a:ln>
                <a:solidFill>
                  <a:srgbClr val="002060"/>
                </a:solidFill>
                <a:effectLst/>
                <a:uLnTx/>
                <a:uFillTx/>
                <a:latin typeface="Arial Narrow" panose="020B07060202020A0204" pitchFamily="34" charset="0"/>
                <a:ea typeface="等线" panose="02010600030101010101" pitchFamily="2" charset="-122"/>
                <a:cs typeface="+mn-cs"/>
              </a:endParaRPr>
            </a:p>
          </p:txBody>
        </p:sp>
        <p:grpSp>
          <p:nvGrpSpPr>
            <p:cNvPr id="38" name="组合 37"/>
            <p:cNvGrpSpPr/>
            <p:nvPr/>
          </p:nvGrpSpPr>
          <p:grpSpPr>
            <a:xfrm flipH="1">
              <a:off x="6316960" y="1223992"/>
              <a:ext cx="305446" cy="1541839"/>
              <a:chOff x="2890838" y="1558925"/>
              <a:chExt cx="574675" cy="1544638"/>
            </a:xfrm>
            <a:solidFill>
              <a:srgbClr val="E6E6E6"/>
            </a:solidFill>
          </p:grpSpPr>
          <p:cxnSp>
            <p:nvCxnSpPr>
              <p:cNvPr id="39" name="肘形连接符 29"/>
              <p:cNvCxnSpPr/>
              <p:nvPr/>
            </p:nvCxnSpPr>
            <p:spPr>
              <a:xfrm flipH="1">
                <a:off x="2890838" y="1558925"/>
                <a:ext cx="574675" cy="773113"/>
              </a:xfrm>
              <a:prstGeom prst="bentConnector3">
                <a:avLst>
                  <a:gd name="adj1" fmla="val 48139"/>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0" name="肘形连接符 30"/>
              <p:cNvCxnSpPr/>
              <p:nvPr/>
            </p:nvCxnSpPr>
            <p:spPr>
              <a:xfrm flipH="1" flipV="1">
                <a:off x="2890838" y="2332038"/>
                <a:ext cx="574675" cy="771525"/>
              </a:xfrm>
              <a:prstGeom prst="bentConnector3">
                <a:avLst>
                  <a:gd name="adj1" fmla="val 47484"/>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sp>
          <p:nvSpPr>
            <p:cNvPr id="41" name="矩形 21"/>
            <p:cNvSpPr>
              <a:spLocks noChangeArrowheads="1"/>
            </p:cNvSpPr>
            <p:nvPr/>
          </p:nvSpPr>
          <p:spPr bwMode="auto">
            <a:xfrm>
              <a:off x="3533518" y="1524320"/>
              <a:ext cx="2708183" cy="763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90204" pitchFamily="34" charset="0"/>
                <a:buChar char="•"/>
                <a:defRPr sz="3200">
                  <a:solidFill>
                    <a:schemeClr val="tx1"/>
                  </a:solidFill>
                  <a:latin typeface="Calibri" panose="020F0502020204030204" pitchFamily="34" charset="0"/>
                  <a:ea typeface="宋体" pitchFamily="2" charset="-122"/>
                </a:defRPr>
              </a:lvl1pPr>
              <a:lvl2pPr marL="742950" indent="-285750">
                <a:spcBef>
                  <a:spcPct val="20000"/>
                </a:spcBef>
                <a:buFont typeface="Arial" panose="020B0604020202090204" pitchFamily="34" charset="0"/>
                <a:buChar char="–"/>
                <a:defRPr sz="2800">
                  <a:solidFill>
                    <a:schemeClr val="tx1"/>
                  </a:solidFill>
                  <a:latin typeface="Calibri" panose="020F0502020204030204" pitchFamily="34" charset="0"/>
                  <a:ea typeface="宋体" pitchFamily="2" charset="-122"/>
                </a:defRPr>
              </a:lvl2pPr>
              <a:lvl3pPr marL="1143000" indent="-228600">
                <a:spcBef>
                  <a:spcPct val="20000"/>
                </a:spcBef>
                <a:buFont typeface="Arial" panose="020B0604020202090204" pitchFamily="34" charset="0"/>
                <a:buChar char="•"/>
                <a:defRPr sz="2400">
                  <a:solidFill>
                    <a:schemeClr val="tx1"/>
                  </a:solidFill>
                  <a:latin typeface="Calibri" panose="020F0502020204030204" pitchFamily="34" charset="0"/>
                  <a:ea typeface="宋体" pitchFamily="2" charset="-122"/>
                </a:defRPr>
              </a:lvl3pPr>
              <a:lvl4pPr marL="1600200" indent="-228600">
                <a:spcBef>
                  <a:spcPct val="20000"/>
                </a:spcBef>
                <a:buFont typeface="Arial" panose="020B0604020202090204" pitchFamily="34" charset="0"/>
                <a:buChar char="–"/>
                <a:defRPr sz="2000">
                  <a:solidFill>
                    <a:schemeClr val="tx1"/>
                  </a:solidFill>
                  <a:latin typeface="Calibri" panose="020F0502020204030204" pitchFamily="34" charset="0"/>
                  <a:ea typeface="宋体" pitchFamily="2" charset="-122"/>
                </a:defRPr>
              </a:lvl4pPr>
              <a:lvl5pPr marL="2057400" indent="-228600">
                <a:spcBef>
                  <a:spcPct val="20000"/>
                </a:spcBef>
                <a:buFont typeface="Arial" panose="020B0604020202090204" pitchFamily="34" charset="0"/>
                <a:buChar char="»"/>
                <a:defRPr sz="2000">
                  <a:solidFill>
                    <a:schemeClr val="tx1"/>
                  </a:solidFill>
                  <a:latin typeface="Calibri" panose="020F0502020204030204" pitchFamily="34" charset="0"/>
                  <a:ea typeface="宋体" pitchFamily="2" charset="-122"/>
                </a:defRPr>
              </a:lvl5pPr>
              <a:lvl6pPr marL="2514600" indent="-228600" eaLnBrk="0" fontAlgn="base" hangingPunct="0">
                <a:spcBef>
                  <a:spcPct val="20000"/>
                </a:spcBef>
                <a:spcAft>
                  <a:spcPct val="0"/>
                </a:spcAft>
                <a:buFont typeface="Arial" panose="020B0604020202090204" pitchFamily="34" charset="0"/>
                <a:buChar char="»"/>
                <a:defRPr sz="2000">
                  <a:solidFill>
                    <a:schemeClr val="tx1"/>
                  </a:solidFill>
                  <a:latin typeface="Calibri" panose="020F0502020204030204" pitchFamily="34" charset="0"/>
                  <a:ea typeface="宋体" pitchFamily="2" charset="-122"/>
                </a:defRPr>
              </a:lvl6pPr>
              <a:lvl7pPr marL="2971800" indent="-228600" eaLnBrk="0" fontAlgn="base" hangingPunct="0">
                <a:spcBef>
                  <a:spcPct val="20000"/>
                </a:spcBef>
                <a:spcAft>
                  <a:spcPct val="0"/>
                </a:spcAft>
                <a:buFont typeface="Arial" panose="020B0604020202090204" pitchFamily="34" charset="0"/>
                <a:buChar char="»"/>
                <a:defRPr sz="2000">
                  <a:solidFill>
                    <a:schemeClr val="tx1"/>
                  </a:solidFill>
                  <a:latin typeface="Calibri" panose="020F0502020204030204" pitchFamily="34" charset="0"/>
                  <a:ea typeface="宋体" pitchFamily="2" charset="-122"/>
                </a:defRPr>
              </a:lvl7pPr>
              <a:lvl8pPr marL="3429000" indent="-228600" eaLnBrk="0" fontAlgn="base" hangingPunct="0">
                <a:spcBef>
                  <a:spcPct val="20000"/>
                </a:spcBef>
                <a:spcAft>
                  <a:spcPct val="0"/>
                </a:spcAft>
                <a:buFont typeface="Arial" panose="020B0604020202090204" pitchFamily="34" charset="0"/>
                <a:buChar char="»"/>
                <a:defRPr sz="2000">
                  <a:solidFill>
                    <a:schemeClr val="tx1"/>
                  </a:solidFill>
                  <a:latin typeface="Calibri" panose="020F0502020204030204" pitchFamily="34" charset="0"/>
                  <a:ea typeface="宋体" pitchFamily="2" charset="-122"/>
                </a:defRPr>
              </a:lvl8pPr>
              <a:lvl9pPr marL="3886200" indent="-228600" eaLnBrk="0" fontAlgn="base" hangingPunct="0">
                <a:spcBef>
                  <a:spcPct val="20000"/>
                </a:spcBef>
                <a:spcAft>
                  <a:spcPct val="0"/>
                </a:spcAft>
                <a:buFont typeface="Arial" panose="020B0604020202090204" pitchFamily="34" charset="0"/>
                <a:buChar char="»"/>
                <a:defRPr sz="2000">
                  <a:solidFill>
                    <a:schemeClr val="tx1"/>
                  </a:solidFill>
                  <a:latin typeface="Calibri" panose="020F0502020204030204" pitchFamily="34" charset="0"/>
                  <a:ea typeface="宋体" pitchFamily="2" charset="-122"/>
                </a:defRPr>
              </a:lvl9pPr>
            </a:lstStyle>
            <a:p>
              <a:pPr marL="0" marR="0" lvl="0" indent="0" algn="l" defTabSz="609585" rtl="0" eaLnBrk="1" fontAlgn="auto" latinLnBrk="0" hangingPunct="1">
                <a:lnSpc>
                  <a:spcPct val="100000"/>
                </a:lnSpc>
                <a:spcBef>
                  <a:spcPct val="0"/>
                </a:spcBef>
                <a:spcAft>
                  <a:spcPts val="0"/>
                </a:spcAft>
                <a:buClrTx/>
                <a:buSzTx/>
                <a:buFont typeface="Arial" panose="020B0604020202090204" pitchFamily="34" charset="0"/>
                <a:buNone/>
                <a:tabLst/>
                <a:defRPr/>
              </a:pPr>
              <a:r>
                <a:rPr kumimoji="0" lang="en-US" altLang="zh-CN" sz="1200" b="0" i="0" u="none" strike="noStrike" kern="1200" cap="none" spc="0" normalizeH="0" baseline="0" noProof="0" dirty="0">
                  <a:ln>
                    <a:noFill/>
                  </a:ln>
                  <a:solidFill>
                    <a:prstClr val="black"/>
                  </a:solidFill>
                  <a:effectLst/>
                  <a:uLnTx/>
                  <a:uFillTx/>
                  <a:latin typeface="Arial Narrow" panose="020B07060202020A0204" pitchFamily="34" charset="0"/>
                  <a:ea typeface="等线" panose="02010600030101010101" pitchFamily="2" charset="-122"/>
                  <a:cs typeface="+mn-cs"/>
                </a:rPr>
                <a:t>Stratification factors: </a:t>
              </a:r>
            </a:p>
            <a:p>
              <a:pPr marL="190495" marR="0" lvl="0" indent="-190495" algn="l" defTabSz="609585" rtl="0" eaLnBrk="1" fontAlgn="auto" latinLnBrk="0" hangingPunct="1">
                <a:lnSpc>
                  <a:spcPct val="100000"/>
                </a:lnSpc>
                <a:spcBef>
                  <a:spcPct val="0"/>
                </a:spcBef>
                <a:spcAft>
                  <a:spcPts val="0"/>
                </a:spcAft>
                <a:buClrTx/>
                <a:buSzTx/>
                <a:buFont typeface="Wingdings" panose="05000000000000000000" pitchFamily="2" charset="2"/>
                <a:buChar char="ü"/>
                <a:tabLst/>
                <a:defRPr/>
              </a:pPr>
              <a:r>
                <a:rPr kumimoji="0" lang="en-US" altLang="zh-CN" sz="1200" b="0" i="0" u="none" strike="noStrike" kern="1200" cap="none" spc="0" normalizeH="0" baseline="0" noProof="0" dirty="0">
                  <a:ln>
                    <a:noFill/>
                  </a:ln>
                  <a:solidFill>
                    <a:prstClr val="black"/>
                  </a:solidFill>
                  <a:effectLst/>
                  <a:uLnTx/>
                  <a:uFillTx/>
                  <a:latin typeface="Arial Narrow" panose="020B07060202020A0204" pitchFamily="34" charset="0"/>
                  <a:ea typeface="等线" panose="02010600030101010101" pitchFamily="2" charset="-122"/>
                  <a:cs typeface="+mn-cs"/>
                </a:rPr>
                <a:t>Prior lines of chemotherapy for metastatic disease (1 vs 2)</a:t>
              </a:r>
            </a:p>
            <a:p>
              <a:pPr marL="190495" marR="0" lvl="0" indent="-190495" algn="l" defTabSz="609585" rtl="0" eaLnBrk="1" fontAlgn="auto" latinLnBrk="0" hangingPunct="1">
                <a:lnSpc>
                  <a:spcPct val="100000"/>
                </a:lnSpc>
                <a:spcBef>
                  <a:spcPct val="0"/>
                </a:spcBef>
                <a:spcAft>
                  <a:spcPts val="0"/>
                </a:spcAft>
                <a:buClrTx/>
                <a:buSzTx/>
                <a:buFont typeface="Wingdings" panose="05000000000000000000" pitchFamily="2" charset="2"/>
                <a:buChar char="ü"/>
                <a:tabLst/>
                <a:defRPr/>
              </a:pPr>
              <a:r>
                <a:rPr kumimoji="0" lang="en-US" altLang="zh-CN" sz="1200" b="0" i="0" u="none" strike="noStrike" kern="1200" cap="none" spc="0" normalizeH="0" baseline="0" noProof="0" dirty="0">
                  <a:ln>
                    <a:noFill/>
                  </a:ln>
                  <a:solidFill>
                    <a:prstClr val="black"/>
                  </a:solidFill>
                  <a:effectLst/>
                  <a:uLnTx/>
                  <a:uFillTx/>
                  <a:latin typeface="Arial Narrow" panose="020B07060202020A0204" pitchFamily="34" charset="0"/>
                  <a:ea typeface="等线" panose="02010600030101010101" pitchFamily="2" charset="-122"/>
                  <a:cs typeface="+mn-cs"/>
                </a:rPr>
                <a:t>Hormone receptor status (ER- and/or PR-positive vs ER- and PR-negative)</a:t>
              </a:r>
            </a:p>
          </p:txBody>
        </p:sp>
      </p:grpSp>
      <p:sp>
        <p:nvSpPr>
          <p:cNvPr id="43" name="矩形 42"/>
          <p:cNvSpPr/>
          <p:nvPr/>
        </p:nvSpPr>
        <p:spPr>
          <a:xfrm>
            <a:off x="1219200" y="5128989"/>
            <a:ext cx="9271277" cy="605550"/>
          </a:xfrm>
          <a:prstGeom prst="rect">
            <a:avLst/>
          </a:prstGeom>
        </p:spPr>
        <p:txBody>
          <a:bodyPr wrap="square">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altLang="zh-CN" sz="1335" b="0" i="0" u="none" strike="noStrike" kern="1200" cap="none" spc="0" normalizeH="0" baseline="0" noProof="0">
                <a:ln>
                  <a:noFill/>
                </a:ln>
                <a:solidFill>
                  <a:srgbClr val="04406B"/>
                </a:solidFill>
                <a:effectLst/>
                <a:uLnTx/>
                <a:uFillTx/>
                <a:latin typeface="Arial Narrow" panose="020B07060202020A0204" pitchFamily="34" charset="0"/>
                <a:ea typeface="等线" panose="02010600030101010101" pitchFamily="2" charset="-122"/>
                <a:cs typeface="+mn-cs"/>
                <a:sym typeface="Arial Narrow" panose="020B07060202020A0204"/>
              </a:rPr>
              <a:t>Treatment until disease progression, unacceptable toxicity, patient withdrawal, or investigator decision. </a:t>
            </a: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altLang="zh-CN" sz="1335" b="0" i="0" u="none" strike="noStrike" kern="1200" cap="none" spc="0" normalizeH="0" baseline="0" noProof="0">
                <a:ln>
                  <a:noFill/>
                </a:ln>
                <a:solidFill>
                  <a:srgbClr val="04406B"/>
                </a:solidFill>
                <a:effectLst/>
                <a:uLnTx/>
                <a:uFillTx/>
                <a:latin typeface="Arial Narrow" panose="020B07060202020A0204" pitchFamily="34" charset="0"/>
                <a:ea typeface="等线" panose="02010600030101010101" pitchFamily="2" charset="-122"/>
                <a:cs typeface="+mn-cs"/>
                <a:sym typeface="Arial Narrow" panose="020B07060202020A0204"/>
              </a:rPr>
              <a:t>Tumor assessments by RECIST v1.1.</a:t>
            </a:r>
          </a:p>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altLang="zh-CN" sz="665" b="0" i="0" u="none" strike="noStrike" kern="1200" cap="none" spc="0" normalizeH="0" baseline="0" noProof="0">
              <a:ln>
                <a:noFill/>
              </a:ln>
              <a:solidFill>
                <a:srgbClr val="04406B"/>
              </a:solidFill>
              <a:effectLst/>
              <a:uLnTx/>
              <a:uFillTx/>
              <a:latin typeface="Arial Narrow" panose="020B07060202020A0204" pitchFamily="34" charset="0"/>
              <a:ea typeface="等线" panose="02010600030101010101" pitchFamily="2" charset="-122"/>
              <a:cs typeface="+mn-cs"/>
              <a:sym typeface="Arial Narrow" panose="020B07060202020A0204"/>
            </a:endParaRPr>
          </a:p>
        </p:txBody>
      </p:sp>
      <p:sp>
        <p:nvSpPr>
          <p:cNvPr id="19" name="矩形 18"/>
          <p:cNvSpPr/>
          <p:nvPr/>
        </p:nvSpPr>
        <p:spPr>
          <a:xfrm>
            <a:off x="6191977" y="6109084"/>
            <a:ext cx="3888726" cy="646331"/>
          </a:xfrm>
          <a:prstGeom prst="rect">
            <a:avLst/>
          </a:prstGeom>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HER2,</a:t>
            </a:r>
            <a:r>
              <a:rPr kumimoji="0" lang="en-US" altLang="zh-CN" sz="900" b="0" i="0" u="none" strike="noStrike" kern="1200" cap="none" spc="8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 </a:t>
            </a: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human</a:t>
            </a:r>
            <a:r>
              <a:rPr kumimoji="0" lang="en-US" altLang="zh-CN" sz="900" b="0" i="0" u="none" strike="noStrike" kern="1200" cap="none" spc="51"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 </a:t>
            </a: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epidermal</a:t>
            </a:r>
            <a:r>
              <a:rPr kumimoji="0" lang="en-US" altLang="zh-CN" sz="900" b="0" i="0" u="none" strike="noStrike" kern="1200" cap="none" spc="65"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 </a:t>
            </a: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growth</a:t>
            </a:r>
            <a:r>
              <a:rPr kumimoji="0" lang="en-US" altLang="zh-CN" sz="900" b="0" i="0" u="none" strike="noStrike" kern="1200" cap="none" spc="65"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 </a:t>
            </a: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factor</a:t>
            </a:r>
            <a:r>
              <a:rPr kumimoji="0" lang="en-US" altLang="zh-CN" sz="900" b="0" i="0" u="none" strike="noStrike" kern="1200" cap="none" spc="75"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 </a:t>
            </a: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receptor</a:t>
            </a:r>
            <a:r>
              <a:rPr kumimoji="0" lang="en-US" altLang="zh-CN" sz="900" b="0" i="0" u="none" strike="noStrike" kern="1200" cap="none" spc="8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 </a:t>
            </a: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2; DFI, disease-free interval; ER, estrogen receptor; PR, progesterone receptor; PFS, progression-free survival; BICR, blinded independent central review; INV, investigator; OS, overall survival; ORR, objective response rate; </a:t>
            </a:r>
            <a:r>
              <a:rPr kumimoji="0" lang="en-US" altLang="zh-CN" sz="900" b="0" i="0" u="none" strike="noStrike" kern="1200" cap="none" spc="0" normalizeH="0" baseline="0" noProof="0" dirty="0" err="1">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DoR</a:t>
            </a: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 duration of response.; R, randomization </a:t>
            </a:r>
            <a:endParaRPr kumimoji="0" lang="en-US" altLang="zh-CN" sz="20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endParaRPr>
          </a:p>
        </p:txBody>
      </p:sp>
      <p:sp>
        <p:nvSpPr>
          <p:cNvPr id="47" name="Bullet1"/>
          <p:cNvSpPr/>
          <p:nvPr>
            <p:custDataLst>
              <p:tags r:id="rId1"/>
            </p:custDataLst>
          </p:nvPr>
        </p:nvSpPr>
        <p:spPr>
          <a:xfrm>
            <a:off x="1203195" y="2035946"/>
            <a:ext cx="2759287" cy="468631"/>
          </a:xfrm>
          <a:prstGeom prst="roundRect">
            <a:avLst/>
          </a:prstGeom>
          <a:solidFill>
            <a:srgbClr val="778495"/>
          </a:solidFill>
          <a:ln w="12700" cap="flat" cmpd="sng" algn="ctr">
            <a:noFill/>
            <a:prstDash val="solid"/>
            <a:miter lim="800000"/>
          </a:ln>
          <a:effectLst/>
        </p:spPr>
        <p:txBody>
          <a:bodyPr anchor="ctr">
            <a:norm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r>
              <a:rPr kumimoji="0" lang="en-US" altLang="zh-CN" sz="1600" b="1" i="0" u="none" strike="noStrike" kern="0" cap="none" spc="0" normalizeH="0" baseline="0" noProof="0">
                <a:ln>
                  <a:noFill/>
                </a:ln>
                <a:solidFill>
                  <a:srgbClr val="FFFFFF"/>
                </a:solidFill>
                <a:effectLst/>
                <a:uLnTx/>
                <a:uFillTx/>
                <a:latin typeface="Arial Narrow" panose="020B07060202020A0204" pitchFamily="34" charset="0"/>
                <a:ea typeface="微软雅黑"/>
                <a:cs typeface="+mn-ea"/>
                <a:sym typeface="+mn-lt"/>
              </a:rPr>
              <a:t>HER2+ advanced breast cancer</a:t>
            </a:r>
            <a:endParaRPr kumimoji="0" lang="zh-CN" altLang="en-US" sz="1600" b="1" i="0" u="none" strike="noStrike" kern="0" cap="none" spc="0" normalizeH="0" baseline="0" noProof="0">
              <a:ln>
                <a:noFill/>
              </a:ln>
              <a:solidFill>
                <a:srgbClr val="FFFFFF"/>
              </a:solidFill>
              <a:effectLst/>
              <a:uLnTx/>
              <a:uFillTx/>
              <a:latin typeface="Arial Narrow" panose="020B07060202020A0204" pitchFamily="34" charset="0"/>
              <a:ea typeface="微软雅黑"/>
              <a:cs typeface="+mn-ea"/>
              <a:sym typeface="+mn-lt"/>
            </a:endParaRPr>
          </a:p>
        </p:txBody>
      </p:sp>
      <p:sp>
        <p:nvSpPr>
          <p:cNvPr id="5" name="TextBox 4">
            <a:extLst>
              <a:ext uri="{FF2B5EF4-FFF2-40B4-BE49-F238E27FC236}">
                <a16:creationId xmlns:a16="http://schemas.microsoft.com/office/drawing/2014/main" id="{B1932F2E-BEEC-803A-A2A2-A16A67AAC5EA}"/>
              </a:ext>
            </a:extLst>
          </p:cNvPr>
          <p:cNvSpPr txBox="1"/>
          <p:nvPr/>
        </p:nvSpPr>
        <p:spPr>
          <a:xfrm>
            <a:off x="3962482" y="6033440"/>
            <a:ext cx="1866492" cy="2462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a:ea typeface="+mn-ea"/>
                <a:cs typeface="+mn-cs"/>
              </a:rPr>
              <a:t>Abstract LBA19.</a:t>
            </a:r>
          </a:p>
        </p:txBody>
      </p:sp>
      <p:sp>
        <p:nvSpPr>
          <p:cNvPr id="6" name="Rectangle 5">
            <a:extLst>
              <a:ext uri="{FF2B5EF4-FFF2-40B4-BE49-F238E27FC236}">
                <a16:creationId xmlns:a16="http://schemas.microsoft.com/office/drawing/2014/main" id="{36036FCC-FA1C-50F4-FB24-B4F727F46E57}"/>
              </a:ext>
            </a:extLst>
          </p:cNvPr>
          <p:cNvSpPr/>
          <p:nvPr/>
        </p:nvSpPr>
        <p:spPr>
          <a:xfrm>
            <a:off x="203757" y="6358679"/>
            <a:ext cx="5625217" cy="2875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texte 1"/>
          <p:cNvSpPr>
            <a:spLocks noGrp="1"/>
          </p:cNvSpPr>
          <p:nvPr>
            <p:ph type="body" sz="quarter" idx="10"/>
          </p:nvPr>
        </p:nvSpPr>
        <p:spPr>
          <a:xfrm>
            <a:off x="428394" y="347527"/>
            <a:ext cx="7835900" cy="670052"/>
          </a:xfrm>
        </p:spPr>
        <p:txBody>
          <a:bodyPr/>
          <a:lstStyle/>
          <a:p>
            <a:r>
              <a:rPr lang="en-US" altLang="zh-CN" sz="4000" dirty="0"/>
              <a:t>Primary endpoint:</a:t>
            </a:r>
            <a:r>
              <a:rPr lang="zh-CN" altLang="en-US" sz="4000" dirty="0"/>
              <a:t> </a:t>
            </a:r>
            <a:r>
              <a:rPr lang="en-US" altLang="zh-CN" sz="4000" dirty="0"/>
              <a:t>PFS</a:t>
            </a:r>
            <a:r>
              <a:rPr lang="zh-CN" altLang="en-US" sz="4000" dirty="0"/>
              <a:t> </a:t>
            </a:r>
            <a:r>
              <a:rPr lang="en-US" altLang="zh-CN" sz="4000" dirty="0"/>
              <a:t>(per BICR)</a:t>
            </a:r>
            <a:endParaRPr lang="fr-FR" dirty="0">
              <a:latin typeface="Arial Narrow" panose="020B07060202020A0204" pitchFamily="34" charset="0"/>
            </a:endParaRPr>
          </a:p>
        </p:txBody>
      </p:sp>
      <p:sp>
        <p:nvSpPr>
          <p:cNvPr id="3" name="Espace réservé du texte 2"/>
          <p:cNvSpPr>
            <a:spLocks noGrp="1"/>
          </p:cNvSpPr>
          <p:nvPr>
            <p:ph type="body" sz="quarter" idx="12"/>
          </p:nvPr>
        </p:nvSpPr>
        <p:spPr/>
        <p:txBody>
          <a:bodyPr/>
          <a:lstStyle/>
          <a:p>
            <a:r>
              <a:rPr lang="fr-FR" altLang="zh-CN" err="1"/>
              <a:t>Presenter</a:t>
            </a:r>
            <a:r>
              <a:rPr lang="fr-FR" altLang="zh-CN"/>
              <a:t>: </a:t>
            </a:r>
            <a:r>
              <a:rPr lang="fr-FR" altLang="zh-CN" err="1"/>
              <a:t>Erwei</a:t>
            </a:r>
            <a:r>
              <a:rPr lang="fr-FR" altLang="zh-CN"/>
              <a:t> Song, MD</a:t>
            </a:r>
          </a:p>
          <a:p>
            <a:endParaRPr lang="fr-FR"/>
          </a:p>
        </p:txBody>
      </p:sp>
      <p:pic>
        <p:nvPicPr>
          <p:cNvPr id="7" name="图片 6"/>
          <p:cNvPicPr>
            <a:picLocks noChangeAspect="1"/>
          </p:cNvPicPr>
          <p:nvPr/>
        </p:nvPicPr>
        <p:blipFill>
          <a:blip r:embed="rId3"/>
          <a:stretch>
            <a:fillRect/>
          </a:stretch>
        </p:blipFill>
        <p:spPr>
          <a:xfrm>
            <a:off x="1401011" y="1686725"/>
            <a:ext cx="9821672" cy="4153696"/>
          </a:xfrm>
          <a:prstGeom prst="rect">
            <a:avLst/>
          </a:prstGeom>
        </p:spPr>
      </p:pic>
      <p:sp>
        <p:nvSpPr>
          <p:cNvPr id="5" name="矩形 4"/>
          <p:cNvSpPr/>
          <p:nvPr/>
        </p:nvSpPr>
        <p:spPr>
          <a:xfrm>
            <a:off x="6473715" y="6424471"/>
            <a:ext cx="4298501" cy="230832"/>
          </a:xfrm>
          <a:prstGeom prst="rect">
            <a:avLst/>
          </a:prstGeom>
        </p:spPr>
        <p:txBody>
          <a:bodyPr wrap="square">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BICR, blinded independent central review; </a:t>
            </a:r>
            <a:r>
              <a:rPr kumimoji="0" lang="en-US" altLang="zh-CN" sz="900" b="0" i="0" u="none" strike="noStrike" kern="1200" cap="none" spc="0" normalizeH="0" baseline="0" noProof="0" dirty="0" err="1">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mPFS</a:t>
            </a:r>
            <a:r>
              <a:rPr kumimoji="0" lang="en-US" altLang="zh-CN" sz="9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 median progression-free survival.</a:t>
            </a:r>
            <a:endParaRPr kumimoji="0" lang="zh-CN" altLang="en-US" sz="2400" b="0" i="0" u="none" strike="noStrike" kern="1200" cap="none" spc="0" normalizeH="0" baseline="0" noProof="0" dirty="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endParaRPr>
          </a:p>
        </p:txBody>
      </p:sp>
      <p:sp>
        <p:nvSpPr>
          <p:cNvPr id="4" name="TextBox 3">
            <a:extLst>
              <a:ext uri="{FF2B5EF4-FFF2-40B4-BE49-F238E27FC236}">
                <a16:creationId xmlns:a16="http://schemas.microsoft.com/office/drawing/2014/main" id="{BBAA9085-B9E6-2A77-1FC5-FB351A2C20CE}"/>
              </a:ext>
            </a:extLst>
          </p:cNvPr>
          <p:cNvSpPr txBox="1"/>
          <p:nvPr/>
        </p:nvSpPr>
        <p:spPr>
          <a:xfrm>
            <a:off x="3962482" y="6033440"/>
            <a:ext cx="1866492" cy="2462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a:ea typeface="+mn-ea"/>
                <a:cs typeface="+mn-cs"/>
              </a:rPr>
              <a:t>Abstract LBA19.</a:t>
            </a:r>
          </a:p>
        </p:txBody>
      </p:sp>
      <p:sp>
        <p:nvSpPr>
          <p:cNvPr id="6" name="Rectangle 5">
            <a:extLst>
              <a:ext uri="{FF2B5EF4-FFF2-40B4-BE49-F238E27FC236}">
                <a16:creationId xmlns:a16="http://schemas.microsoft.com/office/drawing/2014/main" id="{772731F4-E059-3012-09EF-A030654FDE0D}"/>
              </a:ext>
            </a:extLst>
          </p:cNvPr>
          <p:cNvSpPr/>
          <p:nvPr/>
        </p:nvSpPr>
        <p:spPr>
          <a:xfrm>
            <a:off x="203757" y="6358679"/>
            <a:ext cx="5625217" cy="2875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texte 1"/>
          <p:cNvSpPr>
            <a:spLocks noGrp="1"/>
          </p:cNvSpPr>
          <p:nvPr>
            <p:ph type="body" sz="quarter" idx="10"/>
          </p:nvPr>
        </p:nvSpPr>
        <p:spPr>
          <a:xfrm>
            <a:off x="608569" y="355681"/>
            <a:ext cx="7835900" cy="670052"/>
          </a:xfrm>
        </p:spPr>
        <p:txBody>
          <a:bodyPr/>
          <a:lstStyle/>
          <a:p>
            <a:r>
              <a:rPr lang="en-US" altLang="zh-CN" sz="4000"/>
              <a:t>OS</a:t>
            </a:r>
            <a:endParaRPr lang="fr-FR"/>
          </a:p>
        </p:txBody>
      </p:sp>
      <p:sp>
        <p:nvSpPr>
          <p:cNvPr id="3" name="Espace réservé du texte 2"/>
          <p:cNvSpPr>
            <a:spLocks noGrp="1"/>
          </p:cNvSpPr>
          <p:nvPr>
            <p:ph type="body" sz="quarter" idx="12"/>
          </p:nvPr>
        </p:nvSpPr>
        <p:spPr/>
        <p:txBody>
          <a:bodyPr/>
          <a:lstStyle/>
          <a:p>
            <a:r>
              <a:rPr lang="fr-FR" altLang="zh-CN" err="1"/>
              <a:t>Presenter</a:t>
            </a:r>
            <a:r>
              <a:rPr lang="fr-FR" altLang="zh-CN"/>
              <a:t>: </a:t>
            </a:r>
            <a:r>
              <a:rPr lang="fr-FR" altLang="zh-CN" err="1"/>
              <a:t>Erwei</a:t>
            </a:r>
            <a:r>
              <a:rPr lang="fr-FR" altLang="zh-CN"/>
              <a:t> Song, MD</a:t>
            </a:r>
          </a:p>
          <a:p>
            <a:endParaRPr lang="fr-FR"/>
          </a:p>
        </p:txBody>
      </p:sp>
      <p:sp>
        <p:nvSpPr>
          <p:cNvPr id="6" name="矩形 5"/>
          <p:cNvSpPr/>
          <p:nvPr/>
        </p:nvSpPr>
        <p:spPr>
          <a:xfrm>
            <a:off x="6445790" y="6400146"/>
            <a:ext cx="3997359" cy="236219"/>
          </a:xfrm>
          <a:prstGeom prst="rect">
            <a:avLst/>
          </a:prstGeom>
        </p:spPr>
        <p:txBody>
          <a:bodyPr wrap="square">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altLang="zh-CN" sz="935" b="0" i="0" u="none" strike="noStrike" kern="1200" cap="none" spc="0" normalizeH="0" baseline="0" noProof="0" err="1">
                <a:ln>
                  <a:noFill/>
                </a:ln>
                <a:solidFill>
                  <a:srgbClr val="00305D"/>
                </a:solidFill>
                <a:effectLst/>
                <a:uLnTx/>
                <a:uFillTx/>
                <a:latin typeface="Arial Narrow" panose="020B07060202020A0204" pitchFamily="34" charset="0"/>
                <a:ea typeface="等线" panose="02010600030101010101" pitchFamily="2" charset="-122"/>
                <a:cs typeface="Arial" panose="020B0604020202090204" pitchFamily="34" charset="0"/>
              </a:rPr>
              <a:t>mO</a:t>
            </a:r>
            <a:r>
              <a:rPr kumimoji="0" lang="en-US" altLang="zh-CN" sz="935" b="0" i="0" u="none" strike="noStrike" kern="1200" cap="none" spc="0" normalizeH="0" baseline="0" noProof="0" err="1">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S</a:t>
            </a:r>
            <a:r>
              <a:rPr kumimoji="0" lang="en-US" altLang="zh-CN" sz="935" b="0" i="0" u="none" strike="noStrike" kern="1200" cap="none" spc="0" normalizeH="0" baseline="0" noProof="0">
                <a:ln>
                  <a:noFill/>
                </a:ln>
                <a:solidFill>
                  <a:srgbClr val="4472C4">
                    <a:lumMod val="50000"/>
                  </a:srgbClr>
                </a:solidFill>
                <a:effectLst/>
                <a:uLnTx/>
                <a:uFillTx/>
                <a:latin typeface="Arial Narrow" panose="020B07060202020A0204" pitchFamily="34" charset="0"/>
                <a:ea typeface="等线" panose="02010600030101010101" pitchFamily="2" charset="-122"/>
                <a:cs typeface="Arial" panose="020B0604020202090204" pitchFamily="34" charset="0"/>
              </a:rPr>
              <a:t>, median overall survival, NR, not reached.</a:t>
            </a:r>
            <a:r>
              <a:rPr kumimoji="0" lang="en-US" altLang="zh-CN" sz="935" b="0" i="0" u="none" strike="noStrike" kern="1200" cap="none" spc="0" normalizeH="0" baseline="0" noProof="0">
                <a:ln>
                  <a:noFill/>
                </a:ln>
                <a:solidFill>
                  <a:srgbClr val="00305D"/>
                </a:solidFill>
                <a:effectLst/>
                <a:uLnTx/>
                <a:uFillTx/>
                <a:latin typeface="Arial Narrow" panose="020B07060202020A0204" pitchFamily="34" charset="0"/>
                <a:ea typeface="等线" panose="02010600030101010101" pitchFamily="2" charset="-122"/>
                <a:cs typeface="+mn-cs"/>
              </a:rPr>
              <a:t> </a:t>
            </a:r>
            <a:endParaRPr kumimoji="0" lang="zh-CN" altLang="en-US" sz="935" b="0" i="0" u="none" strike="noStrike" kern="1200" cap="none" spc="0" normalizeH="0" baseline="0" noProof="0">
              <a:ln>
                <a:noFill/>
              </a:ln>
              <a:solidFill>
                <a:srgbClr val="00305D"/>
              </a:solidFill>
              <a:effectLst/>
              <a:uLnTx/>
              <a:uFillTx/>
              <a:latin typeface="Arial Narrow" panose="020B07060202020A0204" pitchFamily="34" charset="0"/>
              <a:ea typeface="等线" panose="02010600030101010101" pitchFamily="2" charset="-122"/>
              <a:cs typeface="+mn-cs"/>
            </a:endParaRPr>
          </a:p>
        </p:txBody>
      </p:sp>
      <p:pic>
        <p:nvPicPr>
          <p:cNvPr id="7" name="图片 6"/>
          <p:cNvPicPr>
            <a:picLocks noChangeAspect="1"/>
          </p:cNvPicPr>
          <p:nvPr/>
        </p:nvPicPr>
        <p:blipFill>
          <a:blip r:embed="rId3"/>
          <a:stretch>
            <a:fillRect/>
          </a:stretch>
        </p:blipFill>
        <p:spPr>
          <a:xfrm>
            <a:off x="1538772" y="1794371"/>
            <a:ext cx="8978037" cy="4202400"/>
          </a:xfrm>
          <a:prstGeom prst="rect">
            <a:avLst/>
          </a:prstGeom>
        </p:spPr>
      </p:pic>
      <p:sp>
        <p:nvSpPr>
          <p:cNvPr id="4" name="TextBox 3">
            <a:extLst>
              <a:ext uri="{FF2B5EF4-FFF2-40B4-BE49-F238E27FC236}">
                <a16:creationId xmlns:a16="http://schemas.microsoft.com/office/drawing/2014/main" id="{EF2CFB7C-AE5D-FD85-C6C8-54B4EC849130}"/>
              </a:ext>
            </a:extLst>
          </p:cNvPr>
          <p:cNvSpPr txBox="1"/>
          <p:nvPr/>
        </p:nvSpPr>
        <p:spPr>
          <a:xfrm>
            <a:off x="3962482" y="6033440"/>
            <a:ext cx="1866492" cy="2462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a:ea typeface="+mn-ea"/>
                <a:cs typeface="+mn-cs"/>
              </a:rPr>
              <a:t>Abstract LBA19.</a:t>
            </a:r>
          </a:p>
        </p:txBody>
      </p:sp>
      <p:sp>
        <p:nvSpPr>
          <p:cNvPr id="5" name="Rectangle 4">
            <a:extLst>
              <a:ext uri="{FF2B5EF4-FFF2-40B4-BE49-F238E27FC236}">
                <a16:creationId xmlns:a16="http://schemas.microsoft.com/office/drawing/2014/main" id="{E0024150-15D5-8859-D712-F3AF9D88EF23}"/>
              </a:ext>
            </a:extLst>
          </p:cNvPr>
          <p:cNvSpPr/>
          <p:nvPr/>
        </p:nvSpPr>
        <p:spPr>
          <a:xfrm>
            <a:off x="203757" y="6358679"/>
            <a:ext cx="5625217" cy="2875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57804CC-B5C9-0A88-772A-AF23997BAEB1}"/>
            </a:ext>
          </a:extLst>
        </p:cNvPr>
        <p:cNvGrpSpPr/>
        <p:nvPr/>
      </p:nvGrpSpPr>
      <p:grpSpPr>
        <a:xfrm>
          <a:off x="0" y="0"/>
          <a:ext cx="0" cy="0"/>
          <a:chOff x="0" y="0"/>
          <a:chExt cx="0" cy="0"/>
        </a:xfrm>
      </p:grpSpPr>
      <p:sp>
        <p:nvSpPr>
          <p:cNvPr id="3" name="Text Placeholder 1">
            <a:extLst>
              <a:ext uri="{FF2B5EF4-FFF2-40B4-BE49-F238E27FC236}">
                <a16:creationId xmlns:a16="http://schemas.microsoft.com/office/drawing/2014/main" id="{A417C23D-1401-7AA8-8F28-9D4E4D633C7A}"/>
              </a:ext>
            </a:extLst>
          </p:cNvPr>
          <p:cNvSpPr txBox="1">
            <a:spLocks/>
          </p:cNvSpPr>
          <p:nvPr/>
        </p:nvSpPr>
        <p:spPr>
          <a:xfrm>
            <a:off x="761484" y="428867"/>
            <a:ext cx="10594088" cy="542540"/>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90000"/>
              </a:lnSpc>
              <a:spcBef>
                <a:spcPts val="0"/>
              </a:spcBef>
              <a:buFont typeface="Arial" panose="020B0604020202020204" pitchFamily="34" charset="0"/>
              <a:buNone/>
              <a:defRPr sz="800" b="0" i="0" kern="1200">
                <a:solidFill>
                  <a:schemeClr val="tx1">
                    <a:lumMod val="50000"/>
                    <a:lumOff val="50000"/>
                  </a:schemeClr>
                </a:solidFill>
                <a:latin typeface="+mj-lt"/>
                <a:ea typeface="Helvetica Neue Light" panose="02000403000000020004" pitchFamily="2" charset="0"/>
                <a:cs typeface="Helvetica Neue" panose="02000503000000020004"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800" b="0" i="0" kern="1200">
                <a:solidFill>
                  <a:schemeClr val="tx1"/>
                </a:solidFill>
                <a:latin typeface="+mj-lt"/>
                <a:ea typeface="Helvetica Neue Light" panose="02000403000000020004" pitchFamily="2" charset="0"/>
                <a:cs typeface="Helvetica Neue" panose="02000503000000020004"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800" b="0" i="0" kern="1200">
                <a:solidFill>
                  <a:schemeClr val="tx1"/>
                </a:solidFill>
                <a:latin typeface="+mj-lt"/>
                <a:ea typeface="Helvetica Neue Light" panose="02000403000000020004" pitchFamily="2" charset="0"/>
                <a:cs typeface="Helvetica Neue" panose="02000503000000020004"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800" b="0" i="0" kern="1200">
                <a:solidFill>
                  <a:schemeClr val="tx1"/>
                </a:solidFill>
                <a:latin typeface="+mj-lt"/>
                <a:ea typeface="Helvetica Neue Light" panose="02000403000000020004" pitchFamily="2" charset="0"/>
                <a:cs typeface="Helvetica Neue" panose="02000503000000020004"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800" b="0" i="0" kern="1200">
                <a:solidFill>
                  <a:schemeClr val="tx1"/>
                </a:solidFill>
                <a:latin typeface="+mj-lt"/>
                <a:ea typeface="Helvetica Neue Light" panose="02000403000000020004" pitchFamily="2" charset="0"/>
                <a:cs typeface="Helvetica Neue"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US" sz="3600" b="1" i="0" u="none" strike="noStrike" kern="1200" cap="none" spc="0" normalizeH="0" baseline="0" noProof="0">
                <a:ln>
                  <a:noFill/>
                </a:ln>
                <a:solidFill>
                  <a:srgbClr val="000000"/>
                </a:solidFill>
                <a:effectLst/>
                <a:uLnTx/>
                <a:uFillTx/>
                <a:latin typeface="Arial" panose="020B0604020202020204"/>
                <a:ea typeface="Helvetica Neue Light" panose="02000403000000020004" pitchFamily="2" charset="0"/>
                <a:cs typeface="Helvetica Neue" panose="02000503000000020004" pitchFamily="2" charset="0"/>
              </a:rPr>
              <a:t>CONCLUDING REMARKS</a:t>
            </a:r>
            <a:endParaRPr kumimoji="0" lang="en-US" sz="3600" b="1" i="0" u="none" strike="noStrike" kern="1200" cap="none" spc="0" normalizeH="0" baseline="0" noProof="0" dirty="0">
              <a:ln>
                <a:noFill/>
              </a:ln>
              <a:solidFill>
                <a:srgbClr val="000000"/>
              </a:solidFill>
              <a:effectLst/>
              <a:uLnTx/>
              <a:uFillTx/>
              <a:latin typeface="Arial" panose="020B0604020202020204"/>
              <a:ea typeface="Helvetica Neue Light" panose="02000403000000020004" pitchFamily="2" charset="0"/>
              <a:cs typeface="Helvetica Neue" panose="02000503000000020004" pitchFamily="2" charset="0"/>
            </a:endParaRPr>
          </a:p>
        </p:txBody>
      </p:sp>
      <p:sp>
        <p:nvSpPr>
          <p:cNvPr id="4" name="Content Placeholder 3">
            <a:extLst>
              <a:ext uri="{FF2B5EF4-FFF2-40B4-BE49-F238E27FC236}">
                <a16:creationId xmlns:a16="http://schemas.microsoft.com/office/drawing/2014/main" id="{8F2F8964-B564-BAA3-BBF1-5932AE9DF579}"/>
              </a:ext>
            </a:extLst>
          </p:cNvPr>
          <p:cNvSpPr txBox="1">
            <a:spLocks/>
          </p:cNvSpPr>
          <p:nvPr/>
        </p:nvSpPr>
        <p:spPr>
          <a:xfrm>
            <a:off x="0" y="1028414"/>
            <a:ext cx="11929730" cy="5886593"/>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92150" marR="0" lvl="1" indent="-404813" algn="l" defTabSz="685800" rtl="0" eaLnBrk="1" fontAlgn="auto" latinLnBrk="0" hangingPunct="1">
              <a:lnSpc>
                <a:spcPct val="90000"/>
              </a:lnSpc>
              <a:spcBef>
                <a:spcPts val="2775"/>
              </a:spcBef>
              <a:spcAft>
                <a:spcPts val="1200"/>
              </a:spcAft>
              <a:buClr>
                <a:srgbClr val="EB558B"/>
              </a:buClr>
              <a:buSzTx/>
              <a:buFont typeface="Arial" panose="020B0604020202020204" pitchFamily="34" charset="0"/>
              <a:buChar char="•"/>
              <a:tabLst>
                <a:tab pos="622300" algn="l"/>
              </a:tabLst>
              <a:defRPr/>
            </a:pPr>
            <a:r>
              <a:rPr kumimoji="0" lang="en-US" sz="2400" b="0" i="0" u="none" strike="noStrike" kern="1200" cap="none" spc="0" normalizeH="0" baseline="0" noProof="0" dirty="0">
                <a:ln>
                  <a:noFill/>
                </a:ln>
                <a:solidFill>
                  <a:srgbClr val="E7E6E6">
                    <a:lumMod val="25000"/>
                  </a:srgbClr>
                </a:solidFill>
                <a:effectLst/>
                <a:uLnTx/>
                <a:uFillTx/>
                <a:latin typeface="Arial Narrow Bold"/>
                <a:ea typeface="+mn-ea"/>
                <a:cs typeface="+mn-cs"/>
              </a:rPr>
              <a:t>Need to better understand optimal duration of T-</a:t>
            </a:r>
            <a:r>
              <a:rPr kumimoji="0" lang="en-US" sz="2400" b="0" i="0" u="none" strike="noStrike" kern="1200" cap="none" spc="0" normalizeH="0" baseline="0" noProof="0" dirty="0" err="1">
                <a:ln>
                  <a:noFill/>
                </a:ln>
                <a:solidFill>
                  <a:srgbClr val="E7E6E6">
                    <a:lumMod val="25000"/>
                  </a:srgbClr>
                </a:solidFill>
                <a:effectLst/>
                <a:uLnTx/>
                <a:uFillTx/>
                <a:latin typeface="Arial Narrow Bold"/>
                <a:ea typeface="+mn-ea"/>
                <a:cs typeface="+mn-cs"/>
              </a:rPr>
              <a:t>DXd</a:t>
            </a:r>
            <a:r>
              <a:rPr kumimoji="0" lang="en-US" sz="2400" b="0" i="0" u="none" strike="noStrike" kern="1200" cap="none" spc="0" normalizeH="0" baseline="0" noProof="0" dirty="0">
                <a:ln>
                  <a:noFill/>
                </a:ln>
                <a:solidFill>
                  <a:srgbClr val="E7E6E6">
                    <a:lumMod val="25000"/>
                  </a:srgbClr>
                </a:solidFill>
                <a:effectLst/>
                <a:uLnTx/>
                <a:uFillTx/>
                <a:latin typeface="Arial Narrow Bold"/>
                <a:ea typeface="+mn-ea"/>
                <a:cs typeface="+mn-cs"/>
              </a:rPr>
              <a:t> + P, and if all patients really need to be treated until progression</a:t>
            </a:r>
          </a:p>
          <a:p>
            <a:pPr marL="692150" marR="0" lvl="1" indent="-404813" algn="l" defTabSz="685800" rtl="0" eaLnBrk="1" fontAlgn="auto" latinLnBrk="0" hangingPunct="1">
              <a:lnSpc>
                <a:spcPct val="90000"/>
              </a:lnSpc>
              <a:spcBef>
                <a:spcPts val="2775"/>
              </a:spcBef>
              <a:spcAft>
                <a:spcPts val="1200"/>
              </a:spcAft>
              <a:buClr>
                <a:srgbClr val="EB558B"/>
              </a:buClr>
              <a:buSzTx/>
              <a:buFont typeface="Arial" panose="020B0604020202020204" pitchFamily="34" charset="0"/>
              <a:buChar char="•"/>
              <a:tabLst>
                <a:tab pos="622300" algn="l"/>
              </a:tabLst>
              <a:defRPr/>
            </a:pPr>
            <a:r>
              <a:rPr kumimoji="0" lang="en-US" sz="2400" b="0" i="0" u="none" strike="noStrike" kern="1200" cap="none" spc="0" normalizeH="0" baseline="0" noProof="0" dirty="0">
                <a:ln>
                  <a:noFill/>
                </a:ln>
                <a:solidFill>
                  <a:srgbClr val="E7E6E6">
                    <a:lumMod val="25000"/>
                  </a:srgbClr>
                </a:solidFill>
                <a:effectLst/>
                <a:uLnTx/>
                <a:uFillTx/>
                <a:latin typeface="Arial Narrow Bold"/>
                <a:ea typeface="+mn-ea"/>
                <a:cs typeface="+mn-cs"/>
              </a:rPr>
              <a:t>Should maintenance approaches be personalized to a biomarker outside of just ER-status?</a:t>
            </a:r>
          </a:p>
          <a:p>
            <a:pPr marL="692150" marR="0" lvl="1" indent="-404813" algn="l" defTabSz="685800" rtl="0" eaLnBrk="1" fontAlgn="auto" latinLnBrk="0" hangingPunct="1">
              <a:lnSpc>
                <a:spcPct val="90000"/>
              </a:lnSpc>
              <a:spcBef>
                <a:spcPts val="2775"/>
              </a:spcBef>
              <a:spcAft>
                <a:spcPts val="1200"/>
              </a:spcAft>
              <a:buClr>
                <a:srgbClr val="EB558B"/>
              </a:buClr>
              <a:buSzTx/>
              <a:buFont typeface="Arial" panose="020B0604020202020204" pitchFamily="34" charset="0"/>
              <a:buChar char="•"/>
              <a:tabLst>
                <a:tab pos="622300" algn="l"/>
              </a:tabLst>
              <a:defRPr/>
            </a:pPr>
            <a:r>
              <a:rPr kumimoji="0" lang="en-US" sz="2400" b="0" i="0" u="none" strike="noStrike" kern="1200" cap="none" spc="0" normalizeH="0" baseline="0" noProof="0" dirty="0">
                <a:ln>
                  <a:noFill/>
                </a:ln>
                <a:solidFill>
                  <a:srgbClr val="E7E6E6">
                    <a:lumMod val="25000"/>
                  </a:srgbClr>
                </a:solidFill>
                <a:effectLst/>
                <a:uLnTx/>
                <a:uFillTx/>
                <a:latin typeface="Arial Narrow Bold"/>
                <a:ea typeface="+mn-ea"/>
                <a:cs typeface="+mn-cs"/>
                <a:sym typeface="Wingdings" pitchFamily="2" charset="2"/>
              </a:rPr>
              <a:t>Are maintenance strategies really the way to go if we are hoping to cure HER2+ MBC? Should we be taking a more aggressive approach with systemic therapy and integrating local treatments?</a:t>
            </a:r>
          </a:p>
          <a:p>
            <a:pPr marL="692150" marR="0" lvl="1" indent="-404813" algn="l" defTabSz="685800" rtl="0" eaLnBrk="1" fontAlgn="auto" latinLnBrk="0" hangingPunct="1">
              <a:lnSpc>
                <a:spcPct val="90000"/>
              </a:lnSpc>
              <a:spcBef>
                <a:spcPts val="2775"/>
              </a:spcBef>
              <a:spcAft>
                <a:spcPts val="1200"/>
              </a:spcAft>
              <a:buClr>
                <a:srgbClr val="EB558B"/>
              </a:buClr>
              <a:buSzTx/>
              <a:buFont typeface="Arial" panose="020B0604020202020204" pitchFamily="34" charset="0"/>
              <a:buChar char="•"/>
              <a:tabLst>
                <a:tab pos="622300" algn="l"/>
              </a:tabLst>
              <a:defRPr/>
            </a:pPr>
            <a:r>
              <a:rPr kumimoji="0" lang="en-US" sz="2400" b="0" i="0" u="none" strike="noStrike" kern="1200" cap="none" spc="0" normalizeH="0" baseline="0" noProof="0" dirty="0">
                <a:ln>
                  <a:noFill/>
                </a:ln>
                <a:solidFill>
                  <a:srgbClr val="E7E6E6">
                    <a:lumMod val="25000"/>
                  </a:srgbClr>
                </a:solidFill>
                <a:effectLst/>
                <a:uLnTx/>
                <a:uFillTx/>
                <a:latin typeface="Arial Narrow Bold"/>
                <a:ea typeface="+mn-ea"/>
                <a:cs typeface="+mn-cs"/>
                <a:sym typeface="Wingdings" pitchFamily="2" charset="2"/>
              </a:rPr>
              <a:t>Can biomarkers help us personalize treatment selection and duration?</a:t>
            </a:r>
          </a:p>
          <a:p>
            <a:pPr marL="692150" marR="0" lvl="1" indent="-404813" algn="l" defTabSz="685800" rtl="0" eaLnBrk="1" fontAlgn="auto" latinLnBrk="0" hangingPunct="1">
              <a:lnSpc>
                <a:spcPct val="90000"/>
              </a:lnSpc>
              <a:spcBef>
                <a:spcPts val="2775"/>
              </a:spcBef>
              <a:spcAft>
                <a:spcPts val="1200"/>
              </a:spcAft>
              <a:buClr>
                <a:srgbClr val="EB558B"/>
              </a:buClr>
              <a:buSzTx/>
              <a:buFont typeface="Arial" panose="020B0604020202020204" pitchFamily="34" charset="0"/>
              <a:buChar char="•"/>
              <a:tabLst>
                <a:tab pos="622300" algn="l"/>
              </a:tabLst>
              <a:defRPr/>
            </a:pPr>
            <a:r>
              <a:rPr kumimoji="0" lang="en-US" sz="2400" b="0" i="0" u="none" strike="noStrike" kern="1200" cap="none" spc="0" normalizeH="0" baseline="0" noProof="0" dirty="0">
                <a:ln>
                  <a:noFill/>
                </a:ln>
                <a:solidFill>
                  <a:srgbClr val="E7E6E6">
                    <a:lumMod val="25000"/>
                  </a:srgbClr>
                </a:solidFill>
                <a:effectLst/>
                <a:uLnTx/>
                <a:uFillTx/>
                <a:latin typeface="Arial Narrow Bold"/>
                <a:ea typeface="+mn-ea"/>
                <a:cs typeface="+mn-cs"/>
                <a:sym typeface="Wingdings" pitchFamily="2" charset="2"/>
              </a:rPr>
              <a:t>While we have made tremendous improvements in outcomes for 1L HER2+ MBC, work is needed to optimize treatment</a:t>
            </a:r>
          </a:p>
        </p:txBody>
      </p:sp>
    </p:spTree>
    <p:extLst>
      <p:ext uri="{BB962C8B-B14F-4D97-AF65-F5344CB8AC3E}">
        <p14:creationId xmlns:p14="http://schemas.microsoft.com/office/powerpoint/2010/main" val="41291546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7" y="1416053"/>
            <a:ext cx="10151197" cy="4799013"/>
          </a:xfrm>
        </p:spPr>
        <p:txBody>
          <a:bodyPr/>
          <a:lstStyle/>
          <a:p>
            <a:pPr marL="98425" indent="0">
              <a:lnSpc>
                <a:spcPct val="100000"/>
              </a:lnSpc>
              <a:buNone/>
            </a:pPr>
            <a:r>
              <a:rPr lang="en-US" sz="2600" dirty="0">
                <a:solidFill>
                  <a:srgbClr val="0432FF"/>
                </a:solidFill>
              </a:rPr>
              <a:t>42-year-old woman with de novo HER2-positive, HR-positive BC with brain </a:t>
            </a:r>
            <a:r>
              <a:rPr lang="en-US" sz="2600" dirty="0" err="1">
                <a:solidFill>
                  <a:srgbClr val="0432FF"/>
                </a:solidFill>
              </a:rPr>
              <a:t>mets</a:t>
            </a:r>
            <a:r>
              <a:rPr lang="en-US" sz="2600" dirty="0">
                <a:solidFill>
                  <a:srgbClr val="0432FF"/>
                </a:solidFill>
              </a:rPr>
              <a:t> </a:t>
            </a:r>
            <a:br>
              <a:rPr lang="en-US" sz="2600" dirty="0">
                <a:solidFill>
                  <a:srgbClr val="0432FF"/>
                </a:solidFill>
              </a:rPr>
            </a:br>
            <a:r>
              <a:rPr lang="en-US" sz="2600" dirty="0">
                <a:solidFill>
                  <a:srgbClr val="0432FF"/>
                </a:solidFill>
              </a:rPr>
              <a:t>Received SRS and started on T-</a:t>
            </a:r>
            <a:r>
              <a:rPr lang="en-US" sz="2600" dirty="0" err="1">
                <a:solidFill>
                  <a:srgbClr val="0432FF"/>
                </a:solidFill>
              </a:rPr>
              <a:t>DXd</a:t>
            </a:r>
            <a:r>
              <a:rPr lang="en-US" sz="2600" dirty="0">
                <a:solidFill>
                  <a:srgbClr val="0432FF"/>
                </a:solidFill>
              </a:rPr>
              <a:t> and pertuzumab	</a:t>
            </a:r>
          </a:p>
          <a:p>
            <a:pPr marL="98425" indent="0">
              <a:lnSpc>
                <a:spcPct val="100000"/>
              </a:lnSpc>
              <a:buNone/>
            </a:pPr>
            <a:r>
              <a:rPr lang="en-US" sz="2600" dirty="0">
                <a:solidFill>
                  <a:schemeClr val="tx1"/>
                </a:solidFill>
              </a:rPr>
              <a:t>Is T-</a:t>
            </a:r>
            <a:r>
              <a:rPr lang="en-US" sz="2600" dirty="0" err="1">
                <a:solidFill>
                  <a:schemeClr val="tx1"/>
                </a:solidFill>
              </a:rPr>
              <a:t>DXd</a:t>
            </a:r>
            <a:r>
              <a:rPr lang="en-US" sz="2600" dirty="0">
                <a:solidFill>
                  <a:schemeClr val="tx1"/>
                </a:solidFill>
              </a:rPr>
              <a:t>/pertuzumab now your first-line therapy of choice for most patients with HER2-positive </a:t>
            </a:r>
            <a:r>
              <a:rPr lang="en-US" sz="2600" dirty="0" err="1">
                <a:solidFill>
                  <a:schemeClr val="tx1"/>
                </a:solidFill>
              </a:rPr>
              <a:t>mBC</a:t>
            </a:r>
            <a:r>
              <a:rPr lang="en-US" sz="2600" dirty="0">
                <a:solidFill>
                  <a:schemeClr val="tx1"/>
                </a:solidFill>
              </a:rPr>
              <a:t>? When might you consider an alternate approach? </a:t>
            </a:r>
          </a:p>
          <a:p>
            <a:pPr marL="98425" indent="0">
              <a:lnSpc>
                <a:spcPct val="100000"/>
              </a:lnSpc>
              <a:buNone/>
            </a:pPr>
            <a:r>
              <a:rPr lang="en-US" sz="2600" dirty="0">
                <a:solidFill>
                  <a:schemeClr val="tx1"/>
                </a:solidFill>
              </a:rPr>
              <a:t>How long would you continue T-</a:t>
            </a:r>
            <a:r>
              <a:rPr lang="en-US" sz="2600" dirty="0" err="1">
                <a:solidFill>
                  <a:schemeClr val="tx1"/>
                </a:solidFill>
              </a:rPr>
              <a:t>DXd</a:t>
            </a:r>
            <a:r>
              <a:rPr lang="en-US" sz="2600" dirty="0">
                <a:solidFill>
                  <a:schemeClr val="tx1"/>
                </a:solidFill>
              </a:rPr>
              <a:t> for a patient like this one? Is this the approach you employ for most patients? </a:t>
            </a:r>
          </a:p>
          <a:p>
            <a:pPr marL="98425" indent="0">
              <a:lnSpc>
                <a:spcPct val="100000"/>
              </a:lnSpc>
              <a:buNone/>
            </a:pPr>
            <a:r>
              <a:rPr lang="en-US" sz="2600" dirty="0">
                <a:solidFill>
                  <a:schemeClr val="tx1"/>
                </a:solidFill>
              </a:rPr>
              <a:t>If you were to stop T-</a:t>
            </a:r>
            <a:r>
              <a:rPr lang="en-US" sz="2600" dirty="0" err="1">
                <a:solidFill>
                  <a:schemeClr val="tx1"/>
                </a:solidFill>
              </a:rPr>
              <a:t>DXd</a:t>
            </a:r>
            <a:r>
              <a:rPr lang="en-US" sz="2600" dirty="0">
                <a:solidFill>
                  <a:schemeClr val="tx1"/>
                </a:solidFill>
              </a:rPr>
              <a:t>, when would you do so? What maintenance approach would you likely switch to if you stopped T-</a:t>
            </a:r>
            <a:r>
              <a:rPr lang="en-US" sz="2600" dirty="0" err="1">
                <a:solidFill>
                  <a:schemeClr val="tx1"/>
                </a:solidFill>
              </a:rPr>
              <a:t>DXd</a:t>
            </a:r>
            <a:r>
              <a:rPr lang="en-US" sz="2600" dirty="0">
                <a:solidFill>
                  <a:schemeClr val="tx1"/>
                </a:solidFill>
              </a:rPr>
              <a:t>? </a:t>
            </a:r>
          </a:p>
        </p:txBody>
      </p:sp>
    </p:spTree>
    <p:extLst>
      <p:ext uri="{BB962C8B-B14F-4D97-AF65-F5344CB8AC3E}">
        <p14:creationId xmlns:p14="http://schemas.microsoft.com/office/powerpoint/2010/main" val="6466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6" y="1416053"/>
            <a:ext cx="10450257" cy="4799013"/>
          </a:xfrm>
        </p:spPr>
        <p:txBody>
          <a:bodyPr/>
          <a:lstStyle/>
          <a:p>
            <a:pPr marL="98425" indent="0">
              <a:buNone/>
            </a:pPr>
            <a:r>
              <a:rPr lang="en-US" dirty="0">
                <a:solidFill>
                  <a:srgbClr val="0432FF"/>
                </a:solidFill>
              </a:rPr>
              <a:t>63-year-old woman with de novo HER2-positive (IHC 3+), </a:t>
            </a:r>
            <a:br>
              <a:rPr lang="en-US" dirty="0">
                <a:solidFill>
                  <a:srgbClr val="0432FF"/>
                </a:solidFill>
              </a:rPr>
            </a:br>
            <a:r>
              <a:rPr lang="en-US" dirty="0">
                <a:solidFill>
                  <a:srgbClr val="0432FF"/>
                </a:solidFill>
              </a:rPr>
              <a:t>HR-negative </a:t>
            </a:r>
            <a:r>
              <a:rPr lang="en-US" dirty="0" err="1">
                <a:solidFill>
                  <a:srgbClr val="0432FF"/>
                </a:solidFill>
              </a:rPr>
              <a:t>mBC</a:t>
            </a:r>
            <a:r>
              <a:rPr lang="en-US" dirty="0">
                <a:solidFill>
                  <a:srgbClr val="0432FF"/>
                </a:solidFill>
              </a:rPr>
              <a:t> with liver, bone and brain metastases </a:t>
            </a:r>
            <a:br>
              <a:rPr lang="en-US" dirty="0">
                <a:solidFill>
                  <a:srgbClr val="0432FF"/>
                </a:solidFill>
              </a:rPr>
            </a:br>
            <a:r>
              <a:rPr lang="en-US" dirty="0">
                <a:solidFill>
                  <a:srgbClr val="0432FF"/>
                </a:solidFill>
              </a:rPr>
              <a:t>(3 small asymptomatic lesions)</a:t>
            </a:r>
            <a:br>
              <a:rPr lang="en-US" dirty="0">
                <a:solidFill>
                  <a:srgbClr val="0432FF"/>
                </a:solidFill>
              </a:rPr>
            </a:br>
            <a:r>
              <a:rPr lang="en-US" dirty="0">
                <a:solidFill>
                  <a:srgbClr val="0432FF"/>
                </a:solidFill>
              </a:rPr>
              <a:t>First-line T-</a:t>
            </a:r>
            <a:r>
              <a:rPr lang="en-US" dirty="0" err="1">
                <a:solidFill>
                  <a:srgbClr val="0432FF"/>
                </a:solidFill>
              </a:rPr>
              <a:t>DXd</a:t>
            </a:r>
            <a:r>
              <a:rPr lang="en-US" dirty="0">
                <a:solidFill>
                  <a:srgbClr val="0432FF"/>
                </a:solidFill>
              </a:rPr>
              <a:t> + pertuzumab w/ partial response at 3 months, including stable CNS disease </a:t>
            </a:r>
            <a:br>
              <a:rPr lang="en-US" dirty="0">
                <a:solidFill>
                  <a:srgbClr val="0432FF"/>
                </a:solidFill>
              </a:rPr>
            </a:br>
            <a:r>
              <a:rPr lang="en-US" dirty="0">
                <a:solidFill>
                  <a:srgbClr val="0432FF"/>
                </a:solidFill>
              </a:rPr>
              <a:t>At cycle 8, developed grade 2 ILD; T-</a:t>
            </a:r>
            <a:r>
              <a:rPr lang="en-US" dirty="0" err="1">
                <a:solidFill>
                  <a:srgbClr val="0432FF"/>
                </a:solidFill>
              </a:rPr>
              <a:t>DXd</a:t>
            </a:r>
            <a:r>
              <a:rPr lang="en-US" dirty="0">
                <a:solidFill>
                  <a:srgbClr val="0432FF"/>
                </a:solidFill>
              </a:rPr>
              <a:t> held, started prednisone taper. ILD resolved after 6 weeks. Now with stable extracranial disease but new enlarging brain lesion on surveillance MRI</a:t>
            </a:r>
          </a:p>
          <a:p>
            <a:pPr marL="98425" indent="0">
              <a:buNone/>
            </a:pPr>
            <a:r>
              <a:rPr lang="en-US" dirty="0">
                <a:solidFill>
                  <a:schemeClr val="tx1"/>
                </a:solidFill>
              </a:rPr>
              <a:t>What is the optimal subsequent systemic therapy in this situation — THP, capecitabine/tucatinib/trastuzumab or another approach? Can T-</a:t>
            </a:r>
            <a:r>
              <a:rPr lang="en-US" dirty="0" err="1">
                <a:solidFill>
                  <a:schemeClr val="tx1"/>
                </a:solidFill>
              </a:rPr>
              <a:t>DXd</a:t>
            </a:r>
            <a:r>
              <a:rPr lang="en-US" dirty="0">
                <a:solidFill>
                  <a:schemeClr val="tx1"/>
                </a:solidFill>
              </a:rPr>
              <a:t> be reinitiated after ILD resolution?</a:t>
            </a:r>
          </a:p>
        </p:txBody>
      </p:sp>
    </p:spTree>
    <p:extLst>
      <p:ext uri="{BB962C8B-B14F-4D97-AF65-F5344CB8AC3E}">
        <p14:creationId xmlns:p14="http://schemas.microsoft.com/office/powerpoint/2010/main" val="14914892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4D740-882A-E470-F77B-1461A4F52F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8D71CD-A6DC-439D-0EF8-832E1660EB10}"/>
              </a:ext>
            </a:extLst>
          </p:cNvPr>
          <p:cNvSpPr>
            <a:spLocks noGrp="1"/>
          </p:cNvSpPr>
          <p:nvPr>
            <p:ph type="title"/>
          </p:nvPr>
        </p:nvSpPr>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17439737-260B-2EE2-0A00-B5A4B5EEE195}"/>
              </a:ext>
            </a:extLst>
          </p:cNvPr>
          <p:cNvSpPr>
            <a:spLocks noGrp="1"/>
          </p:cNvSpPr>
          <p:nvPr>
            <p:ph idx="1"/>
          </p:nvPr>
        </p:nvSpPr>
        <p:spPr>
          <a:xfrm>
            <a:off x="912286" y="1416053"/>
            <a:ext cx="10450257" cy="4799013"/>
          </a:xfrm>
        </p:spPr>
        <p:txBody>
          <a:bodyPr/>
          <a:lstStyle/>
          <a:p>
            <a:pPr marL="98425" indent="0">
              <a:buNone/>
            </a:pPr>
            <a:r>
              <a:rPr lang="en-US" dirty="0">
                <a:solidFill>
                  <a:srgbClr val="0432FF">
                    <a:alpha val="50000"/>
                  </a:srgbClr>
                </a:solidFill>
              </a:rPr>
              <a:t>63-year-old woman with de novo HER2-positive (IHC 3+), </a:t>
            </a:r>
            <a:br>
              <a:rPr lang="en-US" dirty="0">
                <a:solidFill>
                  <a:srgbClr val="0432FF">
                    <a:alpha val="50000"/>
                  </a:srgbClr>
                </a:solidFill>
              </a:rPr>
            </a:br>
            <a:r>
              <a:rPr lang="en-US" dirty="0">
                <a:solidFill>
                  <a:srgbClr val="0432FF">
                    <a:alpha val="50000"/>
                  </a:srgbClr>
                </a:solidFill>
              </a:rPr>
              <a:t>HR-negative </a:t>
            </a:r>
            <a:r>
              <a:rPr lang="en-US" dirty="0" err="1">
                <a:solidFill>
                  <a:srgbClr val="0432FF">
                    <a:alpha val="50000"/>
                  </a:srgbClr>
                </a:solidFill>
              </a:rPr>
              <a:t>mBC</a:t>
            </a:r>
            <a:r>
              <a:rPr lang="en-US" dirty="0">
                <a:solidFill>
                  <a:srgbClr val="0432FF">
                    <a:alpha val="50000"/>
                  </a:srgbClr>
                </a:solidFill>
              </a:rPr>
              <a:t> with liver, bone and brain metastases </a:t>
            </a:r>
            <a:br>
              <a:rPr lang="en-US" dirty="0">
                <a:solidFill>
                  <a:srgbClr val="0432FF">
                    <a:alpha val="50000"/>
                  </a:srgbClr>
                </a:solidFill>
              </a:rPr>
            </a:br>
            <a:r>
              <a:rPr lang="en-US" dirty="0">
                <a:solidFill>
                  <a:srgbClr val="0432FF">
                    <a:alpha val="50000"/>
                  </a:srgbClr>
                </a:solidFill>
              </a:rPr>
              <a:t>(3 small asymptomatic lesions)</a:t>
            </a:r>
            <a:br>
              <a:rPr lang="en-US" dirty="0">
                <a:solidFill>
                  <a:srgbClr val="0432FF">
                    <a:alpha val="50000"/>
                  </a:srgbClr>
                </a:solidFill>
              </a:rPr>
            </a:br>
            <a:r>
              <a:rPr lang="en-US" dirty="0">
                <a:solidFill>
                  <a:srgbClr val="0432FF">
                    <a:alpha val="50000"/>
                  </a:srgbClr>
                </a:solidFill>
              </a:rPr>
              <a:t>First-line T-</a:t>
            </a:r>
            <a:r>
              <a:rPr lang="en-US" dirty="0" err="1">
                <a:solidFill>
                  <a:srgbClr val="0432FF">
                    <a:alpha val="50000"/>
                  </a:srgbClr>
                </a:solidFill>
              </a:rPr>
              <a:t>DXd</a:t>
            </a:r>
            <a:r>
              <a:rPr lang="en-US" dirty="0">
                <a:solidFill>
                  <a:srgbClr val="0432FF">
                    <a:alpha val="50000"/>
                  </a:srgbClr>
                </a:solidFill>
              </a:rPr>
              <a:t> + pertuzumab w/ partial response at 3 months, including stable CNS disease </a:t>
            </a:r>
            <a:br>
              <a:rPr lang="en-US" dirty="0">
                <a:solidFill>
                  <a:srgbClr val="0432FF">
                    <a:alpha val="50000"/>
                  </a:srgbClr>
                </a:solidFill>
              </a:rPr>
            </a:br>
            <a:r>
              <a:rPr lang="en-US" dirty="0">
                <a:solidFill>
                  <a:srgbClr val="0432FF">
                    <a:alpha val="50000"/>
                  </a:srgbClr>
                </a:solidFill>
              </a:rPr>
              <a:t>At cycle 8, developed grade 2 ILD; T-</a:t>
            </a:r>
            <a:r>
              <a:rPr lang="en-US" dirty="0" err="1">
                <a:solidFill>
                  <a:srgbClr val="0432FF">
                    <a:alpha val="50000"/>
                  </a:srgbClr>
                </a:solidFill>
              </a:rPr>
              <a:t>DXd</a:t>
            </a:r>
            <a:r>
              <a:rPr lang="en-US" dirty="0">
                <a:solidFill>
                  <a:srgbClr val="0432FF">
                    <a:alpha val="50000"/>
                  </a:srgbClr>
                </a:solidFill>
              </a:rPr>
              <a:t> held, started prednisone taper. ILD resolved after 6 weeks. Now with stable extracranial disease but new enlarging brain lesion on surveillance MRI</a:t>
            </a:r>
          </a:p>
          <a:p>
            <a:pPr marL="98425" indent="0">
              <a:buNone/>
            </a:pPr>
            <a:r>
              <a:rPr lang="en-US" dirty="0">
                <a:solidFill>
                  <a:schemeClr val="tx1"/>
                </a:solidFill>
              </a:rPr>
              <a:t>In what situations, if any, are you using tucatinib as part of maintenance therapy following either THP or T-</a:t>
            </a:r>
            <a:r>
              <a:rPr lang="en-US" dirty="0" err="1">
                <a:solidFill>
                  <a:schemeClr val="tx1"/>
                </a:solidFill>
              </a:rPr>
              <a:t>DXd</a:t>
            </a:r>
            <a:r>
              <a:rPr lang="en-US" dirty="0">
                <a:solidFill>
                  <a:schemeClr val="tx1"/>
                </a:solidFill>
              </a:rPr>
              <a:t> + pertuzumab induction? </a:t>
            </a:r>
          </a:p>
        </p:txBody>
      </p:sp>
    </p:spTree>
    <p:extLst>
      <p:ext uri="{BB962C8B-B14F-4D97-AF65-F5344CB8AC3E}">
        <p14:creationId xmlns:p14="http://schemas.microsoft.com/office/powerpoint/2010/main" val="18040100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41789C-DCAD-F2D4-B6D0-DE6026BD2C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6710FD-1001-022B-10EB-BF99FED982D2}"/>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6BC98684-346E-6C26-DA05-24AE815BD2A3}"/>
              </a:ext>
            </a:extLst>
          </p:cNvPr>
          <p:cNvSpPr>
            <a:spLocks noGrp="1"/>
          </p:cNvSpPr>
          <p:nvPr>
            <p:ph idx="1"/>
          </p:nvPr>
        </p:nvSpPr>
        <p:spPr>
          <a:xfrm>
            <a:off x="912287" y="1416053"/>
            <a:ext cx="10206170" cy="4799013"/>
          </a:xfrm>
        </p:spPr>
        <p:txBody>
          <a:bodyPr/>
          <a:lstStyle/>
          <a:p>
            <a:pPr marL="98425" indent="0">
              <a:buNone/>
            </a:pPr>
            <a:r>
              <a:rPr lang="en-US" dirty="0">
                <a:solidFill>
                  <a:srgbClr val="0432FF"/>
                </a:solidFill>
              </a:rPr>
              <a:t>62-year-old woman with stage IIIC HER2-positive BC. Neoadjuvant TCHP given and had a </a:t>
            </a:r>
            <a:r>
              <a:rPr lang="en-US" dirty="0" err="1">
                <a:solidFill>
                  <a:srgbClr val="0432FF"/>
                </a:solidFill>
              </a:rPr>
              <a:t>pCR</a:t>
            </a:r>
            <a:r>
              <a:rPr lang="en-US" dirty="0">
                <a:solidFill>
                  <a:srgbClr val="0432FF"/>
                </a:solidFill>
              </a:rPr>
              <a:t> at surgery. Treated with adjuvant trastuzumab/pertuzumab. </a:t>
            </a:r>
            <a:br>
              <a:rPr lang="en-US" dirty="0">
                <a:solidFill>
                  <a:srgbClr val="0432FF"/>
                </a:solidFill>
              </a:rPr>
            </a:br>
            <a:r>
              <a:rPr lang="en-US" dirty="0">
                <a:solidFill>
                  <a:srgbClr val="0432FF"/>
                </a:solidFill>
              </a:rPr>
              <a:t>6 months after completing adjuvant therapy has facial asymmetry with a 2-cm frontal lobe brain lesion. Underwent craniotomy without residual disease. PET without other sites of disease.	</a:t>
            </a:r>
          </a:p>
          <a:p>
            <a:pPr marL="98425" indent="0">
              <a:buNone/>
            </a:pPr>
            <a:r>
              <a:rPr lang="en-US" dirty="0">
                <a:solidFill>
                  <a:schemeClr val="tx1"/>
                </a:solidFill>
              </a:rPr>
              <a:t>What is the role of T-</a:t>
            </a:r>
            <a:r>
              <a:rPr lang="en-US" dirty="0" err="1">
                <a:solidFill>
                  <a:schemeClr val="tx1"/>
                </a:solidFill>
              </a:rPr>
              <a:t>DXd</a:t>
            </a:r>
            <a:r>
              <a:rPr lang="en-US" dirty="0">
                <a:solidFill>
                  <a:schemeClr val="tx1"/>
                </a:solidFill>
              </a:rPr>
              <a:t> or other therapies in the setting of NED? </a:t>
            </a:r>
          </a:p>
          <a:p>
            <a:pPr marL="98425" indent="0">
              <a:buNone/>
            </a:pPr>
            <a:r>
              <a:rPr lang="en-US" dirty="0">
                <a:solidFill>
                  <a:schemeClr val="tx1"/>
                </a:solidFill>
              </a:rPr>
              <a:t>How frequently would you conduct brain MRIs for this patient? What is the role, if any, for ctDNA testing?</a:t>
            </a:r>
          </a:p>
        </p:txBody>
      </p:sp>
    </p:spTree>
    <p:extLst>
      <p:ext uri="{BB962C8B-B14F-4D97-AF65-F5344CB8AC3E}">
        <p14:creationId xmlns:p14="http://schemas.microsoft.com/office/powerpoint/2010/main" val="15369080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01057-FA26-B6B7-80F0-0DDF6DEEED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4E2161-44C6-57B2-7096-9A9386F7459C}"/>
              </a:ext>
            </a:extLst>
          </p:cNvPr>
          <p:cNvSpPr>
            <a:spLocks noGrp="1"/>
          </p:cNvSpPr>
          <p:nvPr>
            <p:ph type="title"/>
          </p:nvPr>
        </p:nvSpPr>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35A9941E-31F8-058B-B036-4B312D7074C4}"/>
              </a:ext>
            </a:extLst>
          </p:cNvPr>
          <p:cNvSpPr>
            <a:spLocks noGrp="1"/>
          </p:cNvSpPr>
          <p:nvPr>
            <p:ph idx="1"/>
          </p:nvPr>
        </p:nvSpPr>
        <p:spPr>
          <a:xfrm>
            <a:off x="912287" y="1416053"/>
            <a:ext cx="10206170" cy="4799013"/>
          </a:xfrm>
        </p:spPr>
        <p:txBody>
          <a:bodyPr/>
          <a:lstStyle/>
          <a:p>
            <a:pPr marL="98425" indent="0">
              <a:buNone/>
            </a:pPr>
            <a:r>
              <a:rPr lang="en-US" dirty="0"/>
              <a:t>Are HER2 TKD mutations seen in breast cancer and, if so, is there a role for TKIs like zongertinib in these patients? For a patient with a HER2 TKD mutation, would you use T-</a:t>
            </a:r>
            <a:r>
              <a:rPr lang="en-US" dirty="0" err="1"/>
              <a:t>DXd</a:t>
            </a:r>
            <a:r>
              <a:rPr lang="en-US" dirty="0"/>
              <a:t> and, if so, would it be before or after a TKI-based strategy?</a:t>
            </a:r>
          </a:p>
        </p:txBody>
      </p:sp>
    </p:spTree>
    <p:extLst>
      <p:ext uri="{BB962C8B-B14F-4D97-AF65-F5344CB8AC3E}">
        <p14:creationId xmlns:p14="http://schemas.microsoft.com/office/powerpoint/2010/main" val="12212571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AC108-F754-69D1-2E9A-F11436B434F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20D6A7E-1097-6EFB-01D8-001AC3341C60}"/>
              </a:ext>
            </a:extLst>
          </p:cNvPr>
          <p:cNvSpPr/>
          <p:nvPr/>
        </p:nvSpPr>
        <p:spPr bwMode="auto">
          <a:xfrm>
            <a:off x="740128" y="3284984"/>
            <a:ext cx="10058400" cy="906859"/>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0BA0F376-B87C-396D-B183-360F5DD11B82}"/>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10F3A87F-39A0-5304-0983-CC09C46D7B71}"/>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Role of Antibody-Drug Conjugates (ADCs) in the Management of Metastatic Triple-Negative Breast Cancer — Prof Dent</a:t>
            </a:r>
          </a:p>
          <a:p>
            <a:pPr marL="98425"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Integrating ADCs into the Management of HER2-Positive Metastatic Breast Cancer (</a:t>
            </a:r>
            <a:r>
              <a:rPr lang="en-US" sz="2500" dirty="0" err="1">
                <a:solidFill>
                  <a:schemeClr val="tx1"/>
                </a:solidFill>
              </a:rPr>
              <a:t>mBC</a:t>
            </a:r>
            <a:r>
              <a:rPr lang="en-US" sz="2500" dirty="0">
                <a:solidFill>
                  <a:schemeClr val="tx1"/>
                </a:solidFill>
              </a:rPr>
              <a:t>) — Prof </a:t>
            </a:r>
            <a:r>
              <a:rPr lang="en-US" sz="2500" dirty="0" err="1">
                <a:solidFill>
                  <a:schemeClr val="tx1"/>
                </a:solidFill>
              </a:rPr>
              <a:t>Curigliano</a:t>
            </a:r>
            <a:endParaRPr lang="en-US" sz="2500" dirty="0">
              <a:solidFill>
                <a:schemeClr val="tx1"/>
              </a:solidFill>
            </a:endParaRPr>
          </a:p>
          <a:p>
            <a:pPr marL="98425" indent="0">
              <a:lnSpc>
                <a:spcPct val="100000"/>
              </a:lnSpc>
              <a:spcBef>
                <a:spcPts val="1600"/>
              </a:spcBef>
              <a:spcAft>
                <a:spcPts val="0"/>
              </a:spcAft>
              <a:buNone/>
            </a:pPr>
            <a:r>
              <a:rPr lang="en-US" sz="2500" dirty="0">
                <a:solidFill>
                  <a:schemeClr val="bg1"/>
                </a:solidFill>
              </a:rPr>
              <a:t>Module 3: Role of ADCs in the Management of Endocrine-Resistant Hormone Receptor-Positive </a:t>
            </a:r>
            <a:r>
              <a:rPr lang="en-US" sz="2500" dirty="0" err="1">
                <a:solidFill>
                  <a:schemeClr val="bg1"/>
                </a:solidFill>
              </a:rPr>
              <a:t>mBC</a:t>
            </a:r>
            <a:r>
              <a:rPr lang="en-US" sz="2500" dirty="0">
                <a:solidFill>
                  <a:schemeClr val="bg1"/>
                </a:solidFill>
              </a:rPr>
              <a:t> — Dr Rugo</a:t>
            </a:r>
          </a:p>
          <a:p>
            <a:pPr marL="98425" indent="0">
              <a:lnSpc>
                <a:spcPct val="100000"/>
              </a:lnSpc>
              <a:spcBef>
                <a:spcPts val="1600"/>
              </a:spcBef>
              <a:spcAft>
                <a:spcPts val="0"/>
              </a:spcAft>
              <a:buNone/>
            </a:pPr>
            <a:r>
              <a:rPr lang="en-US" sz="2500" dirty="0">
                <a:solidFill>
                  <a:srgbClr val="0432FF"/>
                </a:solidFill>
              </a:rPr>
              <a:t>Module 4: </a:t>
            </a:r>
            <a:r>
              <a:rPr lang="en-US" sz="2500" dirty="0">
                <a:solidFill>
                  <a:schemeClr val="tx1"/>
                </a:solidFill>
              </a:rPr>
              <a:t>Emerging Utility of ADCs for Localized Breast Cancer — </a:t>
            </a:r>
            <a:br>
              <a:rPr lang="en-US" sz="2500" dirty="0">
                <a:solidFill>
                  <a:schemeClr val="tx1"/>
                </a:solidFill>
              </a:rPr>
            </a:br>
            <a:r>
              <a:rPr lang="en-US" sz="2500" dirty="0">
                <a:solidFill>
                  <a:schemeClr val="tx1"/>
                </a:solidFill>
              </a:rPr>
              <a:t>Prof Harbeck</a:t>
            </a:r>
          </a:p>
          <a:p>
            <a:pPr marL="98425" indent="0">
              <a:lnSpc>
                <a:spcPct val="100000"/>
              </a:lnSpc>
              <a:spcBef>
                <a:spcPts val="1600"/>
              </a:spcBef>
              <a:spcAft>
                <a:spcPts val="0"/>
              </a:spcAft>
              <a:buNone/>
            </a:pPr>
            <a:r>
              <a:rPr lang="en-US" sz="2500" dirty="0">
                <a:solidFill>
                  <a:srgbClr val="0432FF"/>
                </a:solidFill>
              </a:rPr>
              <a:t>Module 5: </a:t>
            </a:r>
            <a:r>
              <a:rPr lang="en-US" sz="2500" dirty="0">
                <a:solidFill>
                  <a:schemeClr val="tx1"/>
                </a:solidFill>
              </a:rPr>
              <a:t>Tolerability Considerations with ADCs for Breast Cancer — </a:t>
            </a:r>
            <a:br>
              <a:rPr lang="en-US" sz="2500" dirty="0">
                <a:solidFill>
                  <a:schemeClr val="tx1"/>
                </a:solidFill>
              </a:rPr>
            </a:br>
            <a:r>
              <a:rPr lang="en-US" sz="2500" dirty="0">
                <a:solidFill>
                  <a:schemeClr val="tx1"/>
                </a:solidFill>
              </a:rPr>
              <a:t>Dr Hamilton</a:t>
            </a:r>
          </a:p>
        </p:txBody>
      </p:sp>
    </p:spTree>
    <p:extLst>
      <p:ext uri="{BB962C8B-B14F-4D97-AF65-F5344CB8AC3E}">
        <p14:creationId xmlns:p14="http://schemas.microsoft.com/office/powerpoint/2010/main" val="2235771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34EB7-8964-C74C-B96D-9B5A7EED7FED}"/>
              </a:ext>
            </a:extLst>
          </p:cNvPr>
          <p:cNvSpPr>
            <a:spLocks noGrp="1"/>
          </p:cNvSpPr>
          <p:nvPr>
            <p:ph type="ctrTitle"/>
          </p:nvPr>
        </p:nvSpPr>
        <p:spPr>
          <a:xfrm>
            <a:off x="811510" y="1745404"/>
            <a:ext cx="9940351" cy="3024102"/>
          </a:xfrm>
        </p:spPr>
        <p:txBody>
          <a:bodyPr>
            <a:noAutofit/>
          </a:bodyPr>
          <a:lstStyle/>
          <a:p>
            <a:pPr>
              <a:spcBef>
                <a:spcPts val="0"/>
              </a:spcBef>
            </a:pPr>
            <a:br>
              <a:rPr lang="en-US" sz="4000" b="1" dirty="0">
                <a:solidFill>
                  <a:schemeClr val="tx1"/>
                </a:solidFill>
                <a:effectLst/>
                <a:latin typeface="+mn-lt"/>
                <a:cs typeface="Arial" panose="020B0604020202020204" pitchFamily="34" charset="0"/>
              </a:rPr>
            </a:br>
            <a:br>
              <a:rPr lang="en-US" sz="4000" b="1" dirty="0">
                <a:solidFill>
                  <a:schemeClr val="tx1"/>
                </a:solidFill>
                <a:effectLst/>
                <a:latin typeface="+mn-lt"/>
                <a:cs typeface="Arial" panose="020B0604020202020204" pitchFamily="34" charset="0"/>
              </a:rPr>
            </a:br>
            <a:r>
              <a:rPr lang="en-US" sz="4000" b="1" dirty="0">
                <a:solidFill>
                  <a:schemeClr val="tx1"/>
                </a:solidFill>
                <a:effectLst/>
                <a:latin typeface="+mn-lt"/>
                <a:cs typeface="Arial" panose="020B0604020202020204" pitchFamily="34" charset="0"/>
              </a:rPr>
              <a:t> </a:t>
            </a:r>
            <a:r>
              <a:rPr lang="en-US" sz="4000" b="1" dirty="0"/>
              <a:t> Role of ADCs in Endocrine Resistant HR+/HER2- Advanced Breast Cancer </a:t>
            </a:r>
            <a:br>
              <a:rPr lang="en-US" sz="4000" b="1" dirty="0"/>
            </a:br>
            <a:br>
              <a:rPr lang="en-US" sz="4000" b="1" dirty="0">
                <a:effectLst/>
              </a:rPr>
            </a:br>
            <a:br>
              <a:rPr lang="en-US" sz="8800" b="1" dirty="0">
                <a:latin typeface="+mn-lt"/>
              </a:rPr>
            </a:br>
            <a:endParaRPr lang="en-US" sz="4000" b="1" dirty="0">
              <a:solidFill>
                <a:schemeClr val="tx1"/>
              </a:solidFill>
              <a:effectLst/>
              <a:latin typeface="+mn-lt"/>
              <a:cs typeface="Arial" panose="020B0604020202020204" pitchFamily="34" charset="0"/>
            </a:endParaRPr>
          </a:p>
        </p:txBody>
      </p:sp>
      <p:sp>
        <p:nvSpPr>
          <p:cNvPr id="5" name="Google Shape;60;p14">
            <a:extLst>
              <a:ext uri="{FF2B5EF4-FFF2-40B4-BE49-F238E27FC236}">
                <a16:creationId xmlns:a16="http://schemas.microsoft.com/office/drawing/2014/main" id="{EE0B5D20-8D41-50AD-BDD3-AED418C7CADE}"/>
              </a:ext>
            </a:extLst>
          </p:cNvPr>
          <p:cNvSpPr txBox="1">
            <a:spLocks/>
          </p:cNvSpPr>
          <p:nvPr/>
        </p:nvSpPr>
        <p:spPr>
          <a:xfrm>
            <a:off x="657285" y="4769506"/>
            <a:ext cx="10248803" cy="4908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marL="0" marR="0" lvl="0" indent="0" algn="ctr" defTabSz="1219108" rtl="0" eaLnBrk="1" fontAlgn="auto" latinLnBrk="0" hangingPunct="1">
              <a:lnSpc>
                <a:spcPct val="90000"/>
              </a:lnSpc>
              <a:spcBef>
                <a:spcPts val="533"/>
              </a:spcBef>
              <a:spcAft>
                <a:spcPts val="0"/>
              </a:spcAft>
              <a:buClrTx/>
              <a:buSzTx/>
              <a:buFont typeface="Arial"/>
              <a:buNone/>
              <a:tabLst/>
              <a:defRPr/>
            </a:pPr>
            <a:r>
              <a:rPr kumimoji="0" lang="en-US" sz="1867" b="0" i="0" u="none" strike="noStrike" kern="0" cap="none" spc="0" normalizeH="0" baseline="0" noProof="0" dirty="0">
                <a:ln>
                  <a:noFill/>
                </a:ln>
                <a:solidFill>
                  <a:srgbClr val="000000"/>
                </a:solidFill>
                <a:effectLst/>
                <a:uLnTx/>
                <a:uFillTx/>
                <a:latin typeface="Calibri" panose="020F0502020204030204" pitchFamily="34" charset="0"/>
                <a:ea typeface="DM Sans Medium"/>
                <a:cs typeface="Calibri" panose="020F0502020204030204" pitchFamily="34" charset="0"/>
                <a:sym typeface="DM Sans Medium"/>
              </a:rPr>
              <a:t>Hope S. Rugo, MD </a:t>
            </a:r>
            <a:br>
              <a:rPr kumimoji="0" lang="en-US" sz="1867" b="0" i="0" u="none" strike="noStrike" kern="0" cap="none" spc="0" normalizeH="0" baseline="0" noProof="0" dirty="0">
                <a:ln>
                  <a:noFill/>
                </a:ln>
                <a:solidFill>
                  <a:srgbClr val="000000"/>
                </a:solidFill>
                <a:effectLst/>
                <a:uLnTx/>
                <a:uFillTx/>
                <a:latin typeface="Calibri" panose="020F0502020204030204" pitchFamily="34" charset="0"/>
                <a:ea typeface="DM Sans Medium"/>
                <a:cs typeface="Calibri" panose="020F0502020204030204" pitchFamily="34" charset="0"/>
                <a:sym typeface="DM Sans Medium"/>
              </a:rPr>
            </a:br>
            <a: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t>Director, Women's Cancers Program</a:t>
            </a:r>
            <a:b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br>
            <a: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t>Division Chief, Breast Medical Oncology</a:t>
            </a:r>
            <a:b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br>
            <a: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t>Professor, Department of Medical Oncology &amp; Therapeutics Research</a:t>
            </a:r>
            <a:b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br>
            <a: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t>City of Hope Comprehensive Cancer Center</a:t>
            </a:r>
            <a:b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br>
            <a: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t>Professor Emeritus, UCSF</a:t>
            </a:r>
            <a:br>
              <a:rPr kumimoji="0" lang="en-US" sz="1867" b="0" i="0" u="none" strike="noStrike" kern="1200" cap="none" spc="0" normalizeH="0" baseline="0" noProof="0" dirty="0">
                <a:ln>
                  <a:noFill/>
                </a:ln>
                <a:solidFill>
                  <a:sysClr val="windowText" lastClr="000000"/>
                </a:solidFill>
                <a:effectLst/>
                <a:uLnTx/>
                <a:uFillTx/>
                <a:latin typeface="Calibri" panose="020F0502020204030204" pitchFamily="34" charset="0"/>
                <a:ea typeface="+mn-ea"/>
                <a:cs typeface="Calibri" panose="020F0502020204030204" pitchFamily="34" charset="0"/>
                <a:sym typeface="Arial"/>
              </a:rPr>
            </a:br>
            <a:br>
              <a:rPr kumimoji="0" lang="en-US" sz="1867" b="0" i="0" u="none" strike="noStrike" kern="0" cap="none" spc="0" normalizeH="0" baseline="0" noProof="0" dirty="0">
                <a:ln>
                  <a:noFill/>
                </a:ln>
                <a:solidFill>
                  <a:srgbClr val="000000"/>
                </a:solidFill>
                <a:effectLst/>
                <a:uLnTx/>
                <a:uFillTx/>
                <a:latin typeface="Calibri" panose="020F0502020204030204" pitchFamily="34" charset="0"/>
                <a:ea typeface="DM Sans Medium"/>
                <a:cs typeface="Calibri" panose="020F0502020204030204" pitchFamily="34" charset="0"/>
                <a:sym typeface="DM Sans Medium"/>
              </a:rPr>
            </a:br>
            <a:endParaRPr kumimoji="0" lang="en-US" sz="1867" b="0" i="0" u="none" strike="noStrike" kern="0" cap="none" spc="0" normalizeH="0" baseline="0" noProof="0" dirty="0">
              <a:ln>
                <a:noFill/>
              </a:ln>
              <a:solidFill>
                <a:srgbClr val="000000"/>
              </a:solidFill>
              <a:effectLst/>
              <a:uLnTx/>
              <a:uFillTx/>
              <a:latin typeface="Calibri" panose="020F0502020204030204" pitchFamily="34" charset="0"/>
              <a:ea typeface="DM Sans Medium"/>
              <a:cs typeface="Calibri" panose="020F0502020204030204" pitchFamily="34" charset="0"/>
              <a:sym typeface="DM Sans Medium"/>
            </a:endParaRPr>
          </a:p>
        </p:txBody>
      </p:sp>
      <p:pic>
        <p:nvPicPr>
          <p:cNvPr id="7" name="Picture 6" descr="City of Hope National Medical Center - Wikipedia">
            <a:extLst>
              <a:ext uri="{FF2B5EF4-FFF2-40B4-BE49-F238E27FC236}">
                <a16:creationId xmlns:a16="http://schemas.microsoft.com/office/drawing/2014/main" id="{3E34DFDE-33E7-E85E-BEDB-61014A8C43F0}"/>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a:ext>
            </a:extLst>
          </a:blip>
          <a:srcRect/>
          <a:stretch>
            <a:fillRect/>
          </a:stretch>
        </p:blipFill>
        <p:spPr bwMode="auto">
          <a:xfrm>
            <a:off x="0" y="328"/>
            <a:ext cx="3298876" cy="181438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223BDEFE-66FB-9C8D-7018-6496AC377649}"/>
              </a:ext>
            </a:extLst>
          </p:cNvPr>
          <p:cNvPicPr>
            <a:picLocks noChangeAspect="1"/>
          </p:cNvPicPr>
          <p:nvPr/>
        </p:nvPicPr>
        <p:blipFill>
          <a:blip r:embed="rId5"/>
          <a:stretch>
            <a:fillRect/>
          </a:stretch>
        </p:blipFill>
        <p:spPr>
          <a:xfrm>
            <a:off x="8889949" y="0"/>
            <a:ext cx="3298876" cy="2735653"/>
          </a:xfrm>
          <a:prstGeom prst="rect">
            <a:avLst/>
          </a:prstGeom>
        </p:spPr>
      </p:pic>
    </p:spTree>
    <p:extLst>
      <p:ext uri="{BB962C8B-B14F-4D97-AF65-F5344CB8AC3E}">
        <p14:creationId xmlns:p14="http://schemas.microsoft.com/office/powerpoint/2010/main" val="2586196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00A3B-2B4F-2908-8407-48F03305B839}"/>
              </a:ext>
            </a:extLst>
          </p:cNvPr>
          <p:cNvSpPr>
            <a:spLocks noGrp="1"/>
          </p:cNvSpPr>
          <p:nvPr>
            <p:ph type="title"/>
          </p:nvPr>
        </p:nvSpPr>
        <p:spPr>
          <a:xfrm>
            <a:off x="475687" y="129993"/>
            <a:ext cx="11235226" cy="1325563"/>
          </a:xfrm>
        </p:spPr>
        <p:txBody>
          <a:bodyPr/>
          <a:lstStyle/>
          <a:p>
            <a:pPr algn="ctr"/>
            <a:r>
              <a:rPr lang="en-US" dirty="0"/>
              <a:t>ADCs Approved for HR+/HER2- </a:t>
            </a:r>
            <a:r>
              <a:rPr lang="en-US" dirty="0" err="1"/>
              <a:t>mBC</a:t>
            </a:r>
            <a:endParaRPr lang="en-US" dirty="0"/>
          </a:p>
        </p:txBody>
      </p:sp>
      <p:graphicFrame>
        <p:nvGraphicFramePr>
          <p:cNvPr id="5" name="Table 6">
            <a:extLst>
              <a:ext uri="{FF2B5EF4-FFF2-40B4-BE49-F238E27FC236}">
                <a16:creationId xmlns:a16="http://schemas.microsoft.com/office/drawing/2014/main" id="{38E0E909-4255-A40F-9D6C-C2699761DD73}"/>
              </a:ext>
            </a:extLst>
          </p:cNvPr>
          <p:cNvGraphicFramePr>
            <a:graphicFrameLocks noGrp="1"/>
          </p:cNvGraphicFramePr>
          <p:nvPr>
            <p:ph idx="1"/>
          </p:nvPr>
        </p:nvGraphicFramePr>
        <p:xfrm>
          <a:off x="939513" y="1232453"/>
          <a:ext cx="10307574" cy="5257500"/>
        </p:xfrm>
        <a:graphic>
          <a:graphicData uri="http://schemas.openxmlformats.org/drawingml/2006/table">
            <a:tbl>
              <a:tblPr firstRow="1" bandRow="1">
                <a:tableStyleId>{793D81CF-94F2-401A-BA57-92F5A7B2D0C5}</a:tableStyleId>
              </a:tblPr>
              <a:tblGrid>
                <a:gridCol w="1627405">
                  <a:extLst>
                    <a:ext uri="{9D8B030D-6E8A-4147-A177-3AD203B41FA5}">
                      <a16:colId xmlns:a16="http://schemas.microsoft.com/office/drawing/2014/main" val="2565613683"/>
                    </a:ext>
                  </a:extLst>
                </a:gridCol>
                <a:gridCol w="2846034">
                  <a:extLst>
                    <a:ext uri="{9D8B030D-6E8A-4147-A177-3AD203B41FA5}">
                      <a16:colId xmlns:a16="http://schemas.microsoft.com/office/drawing/2014/main" val="648471458"/>
                    </a:ext>
                  </a:extLst>
                </a:gridCol>
                <a:gridCol w="3121670">
                  <a:extLst>
                    <a:ext uri="{9D8B030D-6E8A-4147-A177-3AD203B41FA5}">
                      <a16:colId xmlns:a16="http://schemas.microsoft.com/office/drawing/2014/main" val="613640501"/>
                    </a:ext>
                  </a:extLst>
                </a:gridCol>
                <a:gridCol w="2712465">
                  <a:extLst>
                    <a:ext uri="{9D8B030D-6E8A-4147-A177-3AD203B41FA5}">
                      <a16:colId xmlns:a16="http://schemas.microsoft.com/office/drawing/2014/main" val="2387732507"/>
                    </a:ext>
                  </a:extLst>
                </a:gridCol>
              </a:tblGrid>
              <a:tr h="1200735">
                <a:tc>
                  <a:txBody>
                    <a:bodyPr/>
                    <a:lstStyle/>
                    <a:p>
                      <a:pPr algn="ctr"/>
                      <a:endParaRPr lang="en-US" sz="1600" b="1" dirty="0">
                        <a:latin typeface="Arial" panose="020B0604020202020204" pitchFamily="34" charset="0"/>
                        <a:cs typeface="Arial" panose="020B0604020202020204" pitchFamily="34" charset="0"/>
                      </a:endParaRP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003353"/>
                    </a:solidFill>
                  </a:tcPr>
                </a:tc>
                <a:tc>
                  <a:txBody>
                    <a:bodyPr/>
                    <a:lstStyle/>
                    <a:p>
                      <a:pPr algn="ctr"/>
                      <a:r>
                        <a:rPr lang="en-US" sz="1600" dirty="0">
                          <a:latin typeface="Arial" panose="020B0604020202020204" pitchFamily="34" charset="0"/>
                          <a:cs typeface="Arial" panose="020B0604020202020204" pitchFamily="34" charset="0"/>
                        </a:rPr>
                        <a:t>Sacituzumab govitecan</a:t>
                      </a:r>
                    </a:p>
                    <a:p>
                      <a:pPr algn="ctr"/>
                      <a:r>
                        <a:rPr lang="en-US" sz="1600" b="0" dirty="0">
                          <a:latin typeface="Arial" panose="020B0604020202020204" pitchFamily="34" charset="0"/>
                          <a:cs typeface="Arial" panose="020B0604020202020204" pitchFamily="34" charset="0"/>
                        </a:rPr>
                        <a:t> (SG)</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003353"/>
                    </a:solidFill>
                  </a:tcPr>
                </a:tc>
                <a:tc>
                  <a:txBody>
                    <a:bodyPr/>
                    <a:lstStyle/>
                    <a:p>
                      <a:pPr algn="ctr"/>
                      <a:r>
                        <a:rPr lang="en-US" sz="1600" dirty="0" err="1">
                          <a:latin typeface="Arial" panose="020B0604020202020204" pitchFamily="34" charset="0"/>
                          <a:cs typeface="Arial" panose="020B0604020202020204" pitchFamily="34" charset="0"/>
                        </a:rPr>
                        <a:t>Datopotamab</a:t>
                      </a:r>
                      <a:r>
                        <a:rPr lang="en-US" sz="1600" dirty="0">
                          <a:latin typeface="Arial" panose="020B0604020202020204" pitchFamily="34" charset="0"/>
                          <a:cs typeface="Arial" panose="020B0604020202020204" pitchFamily="34" charset="0"/>
                        </a:rPr>
                        <a:t> deruxtecan</a:t>
                      </a:r>
                    </a:p>
                    <a:p>
                      <a:pPr algn="ctr"/>
                      <a:r>
                        <a:rPr lang="en-US" sz="1600" b="0" dirty="0">
                          <a:latin typeface="Arial" panose="020B0604020202020204" pitchFamily="34" charset="0"/>
                          <a:cs typeface="Arial" panose="020B0604020202020204" pitchFamily="34" charset="0"/>
                        </a:rPr>
                        <a:t>(Dato-</a:t>
                      </a:r>
                      <a:r>
                        <a:rPr lang="en-US" sz="1600" b="0" dirty="0" err="1">
                          <a:latin typeface="Arial" panose="020B0604020202020204" pitchFamily="34" charset="0"/>
                          <a:cs typeface="Arial" panose="020B0604020202020204" pitchFamily="34" charset="0"/>
                        </a:rPr>
                        <a:t>Dxd</a:t>
                      </a:r>
                      <a:r>
                        <a:rPr lang="en-US" sz="1600" b="0" dirty="0">
                          <a:latin typeface="Arial" panose="020B0604020202020204" pitchFamily="34" charset="0"/>
                          <a:cs typeface="Arial" panose="020B0604020202020204" pitchFamily="34" charset="0"/>
                        </a:rPr>
                        <a:t>)</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003353"/>
                    </a:solidFill>
                  </a:tcPr>
                </a:tc>
                <a:tc>
                  <a:txBody>
                    <a:bodyPr/>
                    <a:lstStyle/>
                    <a:p>
                      <a:pPr algn="ctr"/>
                      <a:r>
                        <a:rPr lang="en-US" sz="1600" dirty="0">
                          <a:latin typeface="Arial" panose="020B0604020202020204" pitchFamily="34" charset="0"/>
                          <a:cs typeface="Arial" panose="020B0604020202020204" pitchFamily="34" charset="0"/>
                        </a:rPr>
                        <a:t>Trastuzumab </a:t>
                      </a:r>
                      <a:r>
                        <a:rPr lang="en-US" sz="1600" dirty="0" err="1">
                          <a:latin typeface="Arial" panose="020B0604020202020204" pitchFamily="34" charset="0"/>
                          <a:cs typeface="Arial" panose="020B0604020202020204" pitchFamily="34" charset="0"/>
                        </a:rPr>
                        <a:t>deruxtecan</a:t>
                      </a:r>
                      <a:r>
                        <a:rPr lang="en-US" sz="1600" dirty="0">
                          <a:latin typeface="Arial" panose="020B0604020202020204" pitchFamily="34" charset="0"/>
                          <a:cs typeface="Arial" panose="020B0604020202020204" pitchFamily="34" charset="0"/>
                        </a:rPr>
                        <a:t> </a:t>
                      </a:r>
                    </a:p>
                    <a:p>
                      <a:pPr algn="ctr"/>
                      <a:r>
                        <a:rPr lang="en-US" sz="1600" b="0" dirty="0">
                          <a:latin typeface="Arial" panose="020B0604020202020204" pitchFamily="34" charset="0"/>
                          <a:cs typeface="Arial" panose="020B0604020202020204" pitchFamily="34" charset="0"/>
                        </a:rPr>
                        <a:t>(T-</a:t>
                      </a:r>
                      <a:r>
                        <a:rPr lang="en-US" sz="1600" b="0" dirty="0" err="1">
                          <a:latin typeface="Arial" panose="020B0604020202020204" pitchFamily="34" charset="0"/>
                          <a:cs typeface="Arial" panose="020B0604020202020204" pitchFamily="34" charset="0"/>
                        </a:rPr>
                        <a:t>DXd</a:t>
                      </a:r>
                      <a:r>
                        <a:rPr lang="en-US" sz="1600" b="0" dirty="0">
                          <a:latin typeface="Arial" panose="020B0604020202020204" pitchFamily="34" charset="0"/>
                          <a:cs typeface="Arial" panose="020B0604020202020204" pitchFamily="34" charset="0"/>
                        </a:rPr>
                        <a:t>)</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003353"/>
                    </a:solidFill>
                  </a:tcPr>
                </a:tc>
                <a:extLst>
                  <a:ext uri="{0D108BD9-81ED-4DB2-BD59-A6C34878D82A}">
                    <a16:rowId xmlns:a16="http://schemas.microsoft.com/office/drawing/2014/main" val="1829926428"/>
                  </a:ext>
                </a:extLst>
              </a:tr>
              <a:tr h="597272">
                <a:tc>
                  <a:txBody>
                    <a:bodyPr/>
                    <a:lstStyle/>
                    <a:p>
                      <a:pPr algn="ctr"/>
                      <a:r>
                        <a:rPr lang="en-US" sz="1400" b="1" dirty="0">
                          <a:solidFill>
                            <a:srgbClr val="003353"/>
                          </a:solidFill>
                          <a:latin typeface="Arial" panose="020B0604020202020204" pitchFamily="34" charset="0"/>
                          <a:cs typeface="Arial" panose="020B0604020202020204" pitchFamily="34" charset="0"/>
                        </a:rPr>
                        <a:t>Approval</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HR+/HER2- </a:t>
                      </a:r>
                      <a:r>
                        <a:rPr lang="en-US" sz="1400" dirty="0" err="1">
                          <a:solidFill>
                            <a:srgbClr val="003353"/>
                          </a:solidFill>
                          <a:latin typeface="Arial" panose="020B0604020202020204" pitchFamily="34" charset="0"/>
                          <a:cs typeface="Arial" panose="020B0604020202020204" pitchFamily="34" charset="0"/>
                        </a:rPr>
                        <a:t>mBC</a:t>
                      </a:r>
                      <a:r>
                        <a:rPr lang="en-US" sz="1400" dirty="0">
                          <a:solidFill>
                            <a:srgbClr val="003353"/>
                          </a:solidFill>
                          <a:latin typeface="Arial" panose="020B0604020202020204" pitchFamily="34" charset="0"/>
                          <a:cs typeface="Arial" panose="020B0604020202020204" pitchFamily="34" charset="0"/>
                        </a:rPr>
                        <a:t> after at least one line of chemotherapy </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HR+/HER2- </a:t>
                      </a:r>
                      <a:r>
                        <a:rPr lang="en-US" sz="1400" dirty="0" err="1">
                          <a:solidFill>
                            <a:srgbClr val="003353"/>
                          </a:solidFill>
                          <a:latin typeface="Arial" panose="020B0604020202020204" pitchFamily="34" charset="0"/>
                          <a:cs typeface="Arial" panose="020B0604020202020204" pitchFamily="34" charset="0"/>
                        </a:rPr>
                        <a:t>mBC</a:t>
                      </a:r>
                      <a:r>
                        <a:rPr lang="en-US" sz="1400" dirty="0">
                          <a:solidFill>
                            <a:srgbClr val="003353"/>
                          </a:solidFill>
                          <a:latin typeface="Arial" panose="020B0604020202020204" pitchFamily="34" charset="0"/>
                          <a:cs typeface="Arial" panose="020B0604020202020204" pitchFamily="34" charset="0"/>
                        </a:rPr>
                        <a:t> after at least one line of chemotherapy </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Endocrine resistant, HER2 low/ultra-low HR+/HER2- </a:t>
                      </a:r>
                      <a:r>
                        <a:rPr lang="en-US" sz="1400" dirty="0" err="1">
                          <a:solidFill>
                            <a:srgbClr val="003353"/>
                          </a:solidFill>
                          <a:latin typeface="Arial" panose="020B0604020202020204" pitchFamily="34" charset="0"/>
                          <a:cs typeface="Arial" panose="020B0604020202020204" pitchFamily="34" charset="0"/>
                        </a:rPr>
                        <a:t>mBC</a:t>
                      </a:r>
                      <a:r>
                        <a:rPr lang="en-US" sz="1400" dirty="0">
                          <a:solidFill>
                            <a:srgbClr val="003353"/>
                          </a:solidFill>
                          <a:latin typeface="Arial" panose="020B0604020202020204" pitchFamily="34" charset="0"/>
                          <a:cs typeface="Arial" panose="020B0604020202020204" pitchFamily="34" charset="0"/>
                        </a:rPr>
                        <a:t> </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extLst>
                  <a:ext uri="{0D108BD9-81ED-4DB2-BD59-A6C34878D82A}">
                    <a16:rowId xmlns:a16="http://schemas.microsoft.com/office/drawing/2014/main" val="1659373140"/>
                  </a:ext>
                </a:extLst>
              </a:tr>
              <a:tr h="597272">
                <a:tc>
                  <a:txBody>
                    <a:bodyPr/>
                    <a:lstStyle/>
                    <a:p>
                      <a:pPr algn="ctr"/>
                      <a:r>
                        <a:rPr lang="en-US" sz="1400" b="1" dirty="0">
                          <a:solidFill>
                            <a:srgbClr val="003353"/>
                          </a:solidFill>
                          <a:latin typeface="Arial" panose="020B0604020202020204" pitchFamily="34" charset="0"/>
                          <a:cs typeface="Arial" panose="020B0604020202020204" pitchFamily="34" charset="0"/>
                        </a:rPr>
                        <a:t>Antibody</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hRS7 </a:t>
                      </a:r>
                    </a:p>
                    <a:p>
                      <a:pPr algn="ctr"/>
                      <a:r>
                        <a:rPr lang="en-US" sz="1400" dirty="0">
                          <a:solidFill>
                            <a:srgbClr val="003353"/>
                          </a:solidFill>
                          <a:latin typeface="Arial" panose="020B0604020202020204" pitchFamily="34" charset="0"/>
                          <a:cs typeface="Arial" panose="020B0604020202020204" pitchFamily="34" charset="0"/>
                        </a:rPr>
                        <a:t>Humanized IgG1 </a:t>
                      </a:r>
                      <a:r>
                        <a:rPr lang="en-US" sz="1400" dirty="0" err="1">
                          <a:solidFill>
                            <a:srgbClr val="003353"/>
                          </a:solidFill>
                          <a:latin typeface="Arial" panose="020B0604020202020204" pitchFamily="34" charset="0"/>
                          <a:cs typeface="Arial" panose="020B0604020202020204" pitchFamily="34" charset="0"/>
                        </a:rPr>
                        <a:t>mAb</a:t>
                      </a:r>
                      <a:endParaRPr lang="en-US" sz="1400" dirty="0">
                        <a:solidFill>
                          <a:srgbClr val="003353"/>
                        </a:solidFill>
                        <a:latin typeface="Arial" panose="020B0604020202020204" pitchFamily="34" charset="0"/>
                        <a:cs typeface="Arial" panose="020B0604020202020204" pitchFamily="34" charset="0"/>
                      </a:endParaRP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MAAP-9001a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Humanized IgG1 </a:t>
                      </a:r>
                      <a:r>
                        <a:rPr lang="en-US" sz="1400" dirty="0" err="1">
                          <a:solidFill>
                            <a:srgbClr val="003353"/>
                          </a:solidFill>
                          <a:latin typeface="Arial" panose="020B0604020202020204" pitchFamily="34" charset="0"/>
                          <a:cs typeface="Arial" panose="020B0604020202020204" pitchFamily="34" charset="0"/>
                        </a:rPr>
                        <a:t>mAb</a:t>
                      </a:r>
                      <a:endParaRPr lang="en-US" sz="1400" dirty="0">
                        <a:solidFill>
                          <a:srgbClr val="003353"/>
                        </a:solidFill>
                        <a:latin typeface="Arial" panose="020B0604020202020204" pitchFamily="34" charset="0"/>
                        <a:cs typeface="Arial" panose="020B0604020202020204" pitchFamily="34" charset="0"/>
                      </a:endParaRP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hRS7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Humanized IgG1 </a:t>
                      </a:r>
                      <a:r>
                        <a:rPr lang="en-US" sz="1400" dirty="0" err="1">
                          <a:solidFill>
                            <a:srgbClr val="003353"/>
                          </a:solidFill>
                          <a:latin typeface="Arial" panose="020B0604020202020204" pitchFamily="34" charset="0"/>
                          <a:cs typeface="Arial" panose="020B0604020202020204" pitchFamily="34" charset="0"/>
                        </a:rPr>
                        <a:t>mAb</a:t>
                      </a:r>
                      <a:endParaRPr lang="en-US" sz="1400" dirty="0">
                        <a:solidFill>
                          <a:srgbClr val="003353"/>
                        </a:solidFill>
                        <a:latin typeface="Arial" panose="020B0604020202020204" pitchFamily="34" charset="0"/>
                        <a:cs typeface="Arial" panose="020B0604020202020204" pitchFamily="34" charset="0"/>
                      </a:endParaRP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extLst>
                  <a:ext uri="{0D108BD9-81ED-4DB2-BD59-A6C34878D82A}">
                    <a16:rowId xmlns:a16="http://schemas.microsoft.com/office/drawing/2014/main" val="2194189669"/>
                  </a:ext>
                </a:extLst>
              </a:tr>
              <a:tr h="755148">
                <a:tc>
                  <a:txBody>
                    <a:bodyPr/>
                    <a:lstStyle/>
                    <a:p>
                      <a:pPr algn="ctr"/>
                      <a:r>
                        <a:rPr lang="en-US" sz="1400" b="1" dirty="0">
                          <a:solidFill>
                            <a:srgbClr val="003353"/>
                          </a:solidFill>
                          <a:latin typeface="Arial" panose="020B0604020202020204" pitchFamily="34" charset="0"/>
                          <a:cs typeface="Arial" panose="020B0604020202020204" pitchFamily="34" charset="0"/>
                        </a:rPr>
                        <a:t>Payload</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SN38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(DNA Topo I inhibitor)</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err="1">
                          <a:solidFill>
                            <a:srgbClr val="003353"/>
                          </a:solidFill>
                          <a:latin typeface="Arial" panose="020B0604020202020204" pitchFamily="34" charset="0"/>
                          <a:cs typeface="Arial" panose="020B0604020202020204" pitchFamily="34" charset="0"/>
                        </a:rPr>
                        <a:t>DXd</a:t>
                      </a:r>
                      <a:r>
                        <a:rPr lang="en-US" sz="1400" dirty="0">
                          <a:solidFill>
                            <a:srgbClr val="003353"/>
                          </a:solidFill>
                          <a:latin typeface="Arial" panose="020B0604020202020204" pitchFamily="34" charset="0"/>
                          <a:cs typeface="Arial" panose="020B060402020202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(DNA Topo I inhibitor)</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err="1">
                          <a:solidFill>
                            <a:srgbClr val="003353"/>
                          </a:solidFill>
                          <a:latin typeface="Arial" panose="020B0604020202020204" pitchFamily="34" charset="0"/>
                          <a:cs typeface="Arial" panose="020B0604020202020204" pitchFamily="34" charset="0"/>
                        </a:rPr>
                        <a:t>DXd</a:t>
                      </a:r>
                      <a:r>
                        <a:rPr lang="en-US" sz="1400" dirty="0">
                          <a:solidFill>
                            <a:srgbClr val="003353"/>
                          </a:solidFill>
                          <a:latin typeface="Arial" panose="020B0604020202020204" pitchFamily="34" charset="0"/>
                          <a:cs typeface="Arial" panose="020B060402020202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(DNA Topo I inhibitor)</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40251367"/>
                  </a:ext>
                </a:extLst>
              </a:tr>
              <a:tr h="534896">
                <a:tc>
                  <a:txBody>
                    <a:bodyPr/>
                    <a:lstStyle/>
                    <a:p>
                      <a:pPr algn="ctr"/>
                      <a:r>
                        <a:rPr lang="en-US" sz="1400" b="1" dirty="0">
                          <a:solidFill>
                            <a:srgbClr val="003353"/>
                          </a:solidFill>
                          <a:latin typeface="Arial" panose="020B0604020202020204" pitchFamily="34" charset="0"/>
                          <a:cs typeface="Arial" panose="020B0604020202020204" pitchFamily="34" charset="0"/>
                        </a:rPr>
                        <a:t>Linker cleavage</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Enzymatic and pH-dependent</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Enzymatic</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srgbClr val="003353"/>
                          </a:solidFill>
                          <a:latin typeface="Arial" panose="020B0604020202020204" pitchFamily="34" charset="0"/>
                          <a:cs typeface="Arial" panose="020B0604020202020204" pitchFamily="34" charset="0"/>
                        </a:rPr>
                        <a:t>Enzymatic</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extLst>
                  <a:ext uri="{0D108BD9-81ED-4DB2-BD59-A6C34878D82A}">
                    <a16:rowId xmlns:a16="http://schemas.microsoft.com/office/drawing/2014/main" val="4035326942"/>
                  </a:ext>
                </a:extLst>
              </a:tr>
              <a:tr h="534810">
                <a:tc>
                  <a:txBody>
                    <a:bodyPr/>
                    <a:lstStyle/>
                    <a:p>
                      <a:pPr algn="ctr"/>
                      <a:r>
                        <a:rPr lang="en-US" sz="1400" b="1" dirty="0">
                          <a:solidFill>
                            <a:srgbClr val="003353"/>
                          </a:solidFill>
                          <a:latin typeface="Arial" panose="020B0604020202020204" pitchFamily="34" charset="0"/>
                          <a:cs typeface="Arial" panose="020B0604020202020204" pitchFamily="34" charset="0"/>
                        </a:rPr>
                        <a:t>Bystander effect</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r>
                        <a:rPr lang="en-US" sz="1400" dirty="0">
                          <a:solidFill>
                            <a:srgbClr val="003353"/>
                          </a:solidFill>
                          <a:latin typeface="Arial" panose="020B0604020202020204" pitchFamily="34" charset="0"/>
                          <a:cs typeface="Arial" panose="020B0604020202020204" pitchFamily="34" charset="0"/>
                        </a:rPr>
                        <a:t>Yes</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r>
                        <a:rPr lang="en-US" sz="1400" dirty="0">
                          <a:solidFill>
                            <a:srgbClr val="003353"/>
                          </a:solidFill>
                          <a:latin typeface="Arial" panose="020B0604020202020204" pitchFamily="34" charset="0"/>
                          <a:cs typeface="Arial" panose="020B0604020202020204" pitchFamily="34" charset="0"/>
                        </a:rPr>
                        <a:t>Yes</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r>
                        <a:rPr lang="en-US" sz="1400" dirty="0">
                          <a:solidFill>
                            <a:srgbClr val="003353"/>
                          </a:solidFill>
                          <a:latin typeface="Arial" panose="020B0604020202020204" pitchFamily="34" charset="0"/>
                          <a:cs typeface="Arial" panose="020B0604020202020204" pitchFamily="34" charset="0"/>
                        </a:rPr>
                        <a:t>Yes</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3690695339"/>
                  </a:ext>
                </a:extLst>
              </a:tr>
              <a:tr h="345789">
                <a:tc>
                  <a:txBody>
                    <a:bodyPr/>
                    <a:lstStyle/>
                    <a:p>
                      <a:pPr algn="ctr"/>
                      <a:r>
                        <a:rPr lang="en-US" sz="1400" b="1" dirty="0">
                          <a:solidFill>
                            <a:srgbClr val="003353"/>
                          </a:solidFill>
                          <a:latin typeface="Arial" panose="020B0604020202020204" pitchFamily="34" charset="0"/>
                          <a:cs typeface="Arial" panose="020B0604020202020204" pitchFamily="34" charset="0"/>
                        </a:rPr>
                        <a:t>DAR</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7.6</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4</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~8</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extLst>
                  <a:ext uri="{0D108BD9-81ED-4DB2-BD59-A6C34878D82A}">
                    <a16:rowId xmlns:a16="http://schemas.microsoft.com/office/drawing/2014/main" val="392375522"/>
                  </a:ext>
                </a:extLst>
              </a:tr>
              <a:tr h="345789">
                <a:tc>
                  <a:txBody>
                    <a:bodyPr/>
                    <a:lstStyle/>
                    <a:p>
                      <a:pPr algn="ctr"/>
                      <a:r>
                        <a:rPr lang="en-US" sz="1400" b="1" dirty="0">
                          <a:solidFill>
                            <a:srgbClr val="003353"/>
                          </a:solidFill>
                          <a:latin typeface="Arial" panose="020B0604020202020204" pitchFamily="34" charset="0"/>
                          <a:cs typeface="Arial" panose="020B0604020202020204" pitchFamily="34" charset="0"/>
                        </a:rPr>
                        <a:t>Half-life</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r>
                        <a:rPr lang="en-US" sz="1400" dirty="0">
                          <a:solidFill>
                            <a:srgbClr val="003353"/>
                          </a:solidFill>
                          <a:latin typeface="Arial" panose="020B0604020202020204" pitchFamily="34" charset="0"/>
                          <a:cs typeface="Arial" panose="020B0604020202020204" pitchFamily="34" charset="0"/>
                        </a:rPr>
                        <a:t>11-14h</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r>
                        <a:rPr lang="en-US" sz="1400" dirty="0">
                          <a:solidFill>
                            <a:srgbClr val="003353"/>
                          </a:solidFill>
                          <a:latin typeface="Arial" panose="020B0604020202020204" pitchFamily="34" charset="0"/>
                          <a:cs typeface="Arial" panose="020B0604020202020204" pitchFamily="34" charset="0"/>
                        </a:rPr>
                        <a:t>∼5 days</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r>
                        <a:rPr lang="en-US" sz="1400" dirty="0">
                          <a:solidFill>
                            <a:srgbClr val="003353"/>
                          </a:solidFill>
                          <a:latin typeface="Arial" panose="020B0604020202020204" pitchFamily="34" charset="0"/>
                          <a:cs typeface="Arial" panose="020B0604020202020204" pitchFamily="34" charset="0"/>
                        </a:rPr>
                        <a:t>~5-6 days</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662164579"/>
                  </a:ext>
                </a:extLst>
              </a:tr>
              <a:tr h="345789">
                <a:tc>
                  <a:txBody>
                    <a:bodyPr/>
                    <a:lstStyle/>
                    <a:p>
                      <a:pPr algn="ctr"/>
                      <a:r>
                        <a:rPr lang="en-US" sz="1400" b="1" dirty="0">
                          <a:solidFill>
                            <a:srgbClr val="003353"/>
                          </a:solidFill>
                          <a:latin typeface="Arial" panose="020B0604020202020204" pitchFamily="34" charset="0"/>
                          <a:cs typeface="Arial" panose="020B0604020202020204" pitchFamily="34" charset="0"/>
                        </a:rPr>
                        <a:t>Dosing</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D1, D8 of Q3W schedule</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Q3W</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tc>
                  <a:txBody>
                    <a:bodyPr/>
                    <a:lstStyle/>
                    <a:p>
                      <a:pPr algn="ctr"/>
                      <a:r>
                        <a:rPr lang="en-US" sz="1400" dirty="0">
                          <a:solidFill>
                            <a:srgbClr val="003353"/>
                          </a:solidFill>
                          <a:latin typeface="Arial" panose="020B0604020202020204" pitchFamily="34" charset="0"/>
                          <a:cs typeface="Arial" panose="020B0604020202020204" pitchFamily="34" charset="0"/>
                        </a:rPr>
                        <a:t>Q3W</a:t>
                      </a:r>
                    </a:p>
                  </a:txBody>
                  <a:tcPr marL="91355" marR="91355" marT="45678" marB="45678"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rgbClr val="E2F3F8"/>
                    </a:solidFill>
                  </a:tcPr>
                </a:tc>
                <a:extLst>
                  <a:ext uri="{0D108BD9-81ED-4DB2-BD59-A6C34878D82A}">
                    <a16:rowId xmlns:a16="http://schemas.microsoft.com/office/drawing/2014/main" val="1277999971"/>
                  </a:ext>
                </a:extLst>
              </a:tr>
            </a:tbl>
          </a:graphicData>
        </a:graphic>
      </p:graphicFrame>
    </p:spTree>
    <p:extLst>
      <p:ext uri="{BB962C8B-B14F-4D97-AF65-F5344CB8AC3E}">
        <p14:creationId xmlns:p14="http://schemas.microsoft.com/office/powerpoint/2010/main" val="32239217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 name="Title 39">
            <a:extLst>
              <a:ext uri="{FF2B5EF4-FFF2-40B4-BE49-F238E27FC236}">
                <a16:creationId xmlns:a16="http://schemas.microsoft.com/office/drawing/2014/main" id="{509A8DDF-4218-D3A2-3B66-62139412E419}"/>
              </a:ext>
            </a:extLst>
          </p:cNvPr>
          <p:cNvSpPr>
            <a:spLocks noGrp="1"/>
          </p:cNvSpPr>
          <p:nvPr>
            <p:ph type="title"/>
          </p:nvPr>
        </p:nvSpPr>
        <p:spPr>
          <a:xfrm>
            <a:off x="499956" y="440470"/>
            <a:ext cx="10896991" cy="775597"/>
          </a:xfrm>
        </p:spPr>
        <p:txBody>
          <a:bodyPr/>
          <a:lstStyle/>
          <a:p>
            <a:pPr algn="ctr"/>
            <a:r>
              <a:rPr lang="en-GB" b="1" dirty="0">
                <a:latin typeface="+mn-lt"/>
              </a:rPr>
              <a:t>TROPiCS-02: </a:t>
            </a:r>
            <a:r>
              <a:rPr lang="en-GB" dirty="0">
                <a:latin typeface="+mn-lt"/>
              </a:rPr>
              <a:t>Phase III Study of Sacituzumab </a:t>
            </a:r>
            <a:r>
              <a:rPr lang="en-GB" dirty="0" err="1">
                <a:latin typeface="+mn-lt"/>
              </a:rPr>
              <a:t>Govitecan</a:t>
            </a:r>
            <a:r>
              <a:rPr lang="en-GB" dirty="0">
                <a:latin typeface="+mn-lt"/>
              </a:rPr>
              <a:t> in Locally Recurrent Inoperable or Metastatic HR+/HER2− BC</a:t>
            </a:r>
            <a:endParaRPr lang="en-US" dirty="0">
              <a:latin typeface="+mn-lt"/>
            </a:endParaRPr>
          </a:p>
        </p:txBody>
      </p:sp>
      <p:sp>
        <p:nvSpPr>
          <p:cNvPr id="50" name="Text Placeholder 49">
            <a:extLst>
              <a:ext uri="{FF2B5EF4-FFF2-40B4-BE49-F238E27FC236}">
                <a16:creationId xmlns:a16="http://schemas.microsoft.com/office/drawing/2014/main" id="{2124ADC6-33FD-9C20-13EB-65CA45B0D11C}"/>
              </a:ext>
            </a:extLst>
          </p:cNvPr>
          <p:cNvSpPr>
            <a:spLocks noGrp="1"/>
          </p:cNvSpPr>
          <p:nvPr>
            <p:ph type="body" sz="quarter" idx="12"/>
          </p:nvPr>
        </p:nvSpPr>
        <p:spPr>
          <a:xfrm>
            <a:off x="515939" y="5921899"/>
            <a:ext cx="9720262" cy="775596"/>
          </a:xfrm>
        </p:spPr>
        <p:txBody>
          <a:bodyPr>
            <a:normAutofit/>
          </a:bodyPr>
          <a:lstStyle/>
          <a:p>
            <a:pPr>
              <a:spcAft>
                <a:spcPts val="0"/>
              </a:spcAft>
            </a:pPr>
            <a:r>
              <a:rPr lang="en-GB">
                <a:latin typeface="+mn-lt"/>
                <a:sym typeface="Arial"/>
              </a:rPr>
              <a:t>*Disease histology based on the ASCO/CAP criteria; </a:t>
            </a:r>
            <a:r>
              <a:rPr lang="en-GB" baseline="30000">
                <a:latin typeface="+mn-lt"/>
                <a:sym typeface="Arial"/>
              </a:rPr>
              <a:t>†</a:t>
            </a:r>
            <a:r>
              <a:rPr lang="en-GB">
                <a:latin typeface="+mn-lt"/>
                <a:sym typeface="Arial"/>
              </a:rPr>
              <a:t>Single-agent standard-of-care treatment of physician’s choice was specified prior to randomisation by the investigator. </a:t>
            </a:r>
            <a:br>
              <a:rPr lang="en-GB">
                <a:latin typeface="+mn-lt"/>
                <a:sym typeface="Arial"/>
              </a:rPr>
            </a:br>
            <a:r>
              <a:rPr lang="en-GB">
                <a:latin typeface="+mn-lt"/>
                <a:sym typeface="Arial"/>
              </a:rPr>
              <a:t>ASCO, American Society of Clinical Oncology; BC, breast cancer; BICR, blinded independent central review; CAP, College of American Pathologists; CBR, clinical benefit rate; CDK4/6, cyclin-dependent kinase 4/6; </a:t>
            </a:r>
          </a:p>
          <a:p>
            <a:pPr>
              <a:spcAft>
                <a:spcPts val="0"/>
              </a:spcAft>
            </a:pPr>
            <a:r>
              <a:rPr lang="en-GB">
                <a:latin typeface="+mn-lt"/>
                <a:sym typeface="Arial"/>
              </a:rPr>
              <a:t>DOR, duration of response; HER2, human epidermal growth factor receptor 2; HR, hormone receptor; IV, intravenous; LIR, local investigator review; ORR, objective response rate; OS, overall survival; </a:t>
            </a:r>
          </a:p>
          <a:p>
            <a:pPr>
              <a:spcAft>
                <a:spcPts val="0"/>
              </a:spcAft>
            </a:pPr>
            <a:r>
              <a:rPr lang="en-GB">
                <a:latin typeface="+mn-lt"/>
                <a:sym typeface="Arial"/>
              </a:rPr>
              <a:t>PFS, progression-free survival, PRO, patient-reported outcome; R, randomised; RECIST, Response Evaluation Criteria in Solid Tumours; SG, </a:t>
            </a:r>
            <a:r>
              <a:rPr kumimoji="0" lang="en-GB" sz="800" i="0" u="none" strike="noStrike" kern="0" cap="none" spc="0" normalizeH="0" baseline="0" noProof="0" err="1">
                <a:ln>
                  <a:noFill/>
                </a:ln>
                <a:effectLst/>
                <a:uLnTx/>
                <a:uFillTx/>
                <a:latin typeface="+mn-lt"/>
                <a:ea typeface="+mn-ea"/>
                <a:cs typeface="+mn-cs"/>
              </a:rPr>
              <a:t>sacituzumab</a:t>
            </a:r>
            <a:r>
              <a:rPr kumimoji="0" lang="en-GB" sz="800" i="0" u="none" strike="noStrike" kern="0" cap="none" spc="0" normalizeH="0" baseline="0" noProof="0">
                <a:ln>
                  <a:noFill/>
                </a:ln>
                <a:effectLst/>
                <a:uLnTx/>
                <a:uFillTx/>
                <a:latin typeface="+mn-lt"/>
                <a:ea typeface="+mn-ea"/>
                <a:cs typeface="+mn-cs"/>
              </a:rPr>
              <a:t> </a:t>
            </a:r>
            <a:r>
              <a:rPr kumimoji="0" lang="en-GB" sz="800" i="0" u="none" strike="noStrike" kern="0" cap="none" spc="0" normalizeH="0" baseline="0" noProof="0" err="1">
                <a:ln>
                  <a:noFill/>
                </a:ln>
                <a:effectLst/>
                <a:uLnTx/>
                <a:uFillTx/>
                <a:latin typeface="+mn-lt"/>
                <a:ea typeface="+mn-ea"/>
                <a:cs typeface="+mn-cs"/>
              </a:rPr>
              <a:t>govitecan</a:t>
            </a:r>
            <a:r>
              <a:rPr kumimoji="0" lang="en-GB" sz="800" i="0" u="none" strike="noStrike" kern="0" cap="none" spc="0" normalizeH="0" baseline="0" noProof="0">
                <a:ln>
                  <a:noFill/>
                </a:ln>
                <a:effectLst/>
                <a:uLnTx/>
                <a:uFillTx/>
                <a:latin typeface="+mn-lt"/>
                <a:ea typeface="+mn-ea"/>
                <a:cs typeface="+mn-cs"/>
              </a:rPr>
              <a:t>. </a:t>
            </a:r>
            <a:br>
              <a:rPr lang="en-GB">
                <a:latin typeface="+mn-lt"/>
                <a:sym typeface="Arial"/>
              </a:rPr>
            </a:br>
            <a:r>
              <a:rPr lang="en-GB">
                <a:latin typeface="+mn-lt"/>
                <a:sym typeface="Arial"/>
              </a:rPr>
              <a:t>Adapted from: </a:t>
            </a:r>
            <a:r>
              <a:rPr lang="en-GB" err="1">
                <a:latin typeface="+mn-lt"/>
                <a:sym typeface="Arial"/>
              </a:rPr>
              <a:t>Rugo</a:t>
            </a:r>
            <a:r>
              <a:rPr lang="en-GB">
                <a:latin typeface="+mn-lt"/>
                <a:sym typeface="Arial"/>
              </a:rPr>
              <a:t> HS, et al. </a:t>
            </a:r>
            <a:r>
              <a:rPr lang="en-GB" i="1">
                <a:latin typeface="+mn-lt"/>
                <a:sym typeface="Arial"/>
              </a:rPr>
              <a:t>J Clin Oncol</a:t>
            </a:r>
            <a:r>
              <a:rPr lang="en-GB">
                <a:latin typeface="+mn-lt"/>
                <a:sym typeface="Arial"/>
              </a:rPr>
              <a:t>. 2022;40:3365–3376.</a:t>
            </a:r>
          </a:p>
        </p:txBody>
      </p:sp>
      <p:sp>
        <p:nvSpPr>
          <p:cNvPr id="51" name="Rectangle: Rounded Corners 50">
            <a:extLst>
              <a:ext uri="{FF2B5EF4-FFF2-40B4-BE49-F238E27FC236}">
                <a16:creationId xmlns:a16="http://schemas.microsoft.com/office/drawing/2014/main" id="{50F9C773-8DA6-04ED-2E8F-CF38BDE7D6DD}"/>
              </a:ext>
            </a:extLst>
          </p:cNvPr>
          <p:cNvSpPr/>
          <p:nvPr/>
        </p:nvSpPr>
        <p:spPr>
          <a:xfrm>
            <a:off x="784183" y="4314780"/>
            <a:ext cx="10641361" cy="756277"/>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Rounded Corners 51">
            <a:extLst>
              <a:ext uri="{FF2B5EF4-FFF2-40B4-BE49-F238E27FC236}">
                <a16:creationId xmlns:a16="http://schemas.microsoft.com/office/drawing/2014/main" id="{4E6487A7-5D12-D036-3134-FE23E9533EED}"/>
              </a:ext>
            </a:extLst>
          </p:cNvPr>
          <p:cNvSpPr/>
          <p:nvPr/>
        </p:nvSpPr>
        <p:spPr>
          <a:xfrm>
            <a:off x="784183" y="1401306"/>
            <a:ext cx="4493498" cy="2768725"/>
          </a:xfrm>
          <a:prstGeom prst="roundRect">
            <a:avLst>
              <a:gd name="adj" fmla="val 3090"/>
            </a:avLst>
          </a:prstGeom>
          <a:solidFill>
            <a:srgbClr val="F1F6FD"/>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fr-C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TextBox 52">
            <a:extLst>
              <a:ext uri="{FF2B5EF4-FFF2-40B4-BE49-F238E27FC236}">
                <a16:creationId xmlns:a16="http://schemas.microsoft.com/office/drawing/2014/main" id="{0E27E3EB-8018-A629-C33A-7335E232E76D}"/>
              </a:ext>
            </a:extLst>
          </p:cNvPr>
          <p:cNvSpPr txBox="1"/>
          <p:nvPr/>
        </p:nvSpPr>
        <p:spPr>
          <a:xfrm rot="16200000">
            <a:off x="-78479" y="4608307"/>
            <a:ext cx="1395119" cy="24622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203661"/>
                </a:solidFill>
                <a:effectLst/>
                <a:uLnTx/>
                <a:uFillTx/>
                <a:latin typeface="Calibri" panose="020F0502020204030204"/>
                <a:ea typeface="+mn-ea"/>
                <a:cs typeface="+mn-cs"/>
              </a:rPr>
              <a:t>STRATIFICATION</a:t>
            </a:r>
            <a:endParaRPr kumimoji="0" lang="en-GB" sz="1000" b="0" i="0" u="none" strike="noStrike" kern="1200" cap="none" spc="0" normalizeH="0" baseline="0" noProof="0">
              <a:ln>
                <a:noFill/>
              </a:ln>
              <a:solidFill>
                <a:srgbClr val="203661"/>
              </a:solidFill>
              <a:effectLst/>
              <a:uLnTx/>
              <a:uFillTx/>
              <a:latin typeface="Calibri" panose="020F0502020204030204"/>
              <a:ea typeface="+mn-ea"/>
              <a:cs typeface="+mn-cs"/>
            </a:endParaRPr>
          </a:p>
        </p:txBody>
      </p:sp>
      <p:grpSp>
        <p:nvGrpSpPr>
          <p:cNvPr id="54" name="Group 53">
            <a:extLst>
              <a:ext uri="{FF2B5EF4-FFF2-40B4-BE49-F238E27FC236}">
                <a16:creationId xmlns:a16="http://schemas.microsoft.com/office/drawing/2014/main" id="{212D69D9-2D1D-F0E6-3A10-C2D44EE1C03F}"/>
              </a:ext>
            </a:extLst>
          </p:cNvPr>
          <p:cNvGrpSpPr/>
          <p:nvPr/>
        </p:nvGrpSpPr>
        <p:grpSpPr>
          <a:xfrm>
            <a:off x="5277681" y="1983262"/>
            <a:ext cx="4168908" cy="1488375"/>
            <a:chOff x="5322962" y="2050122"/>
            <a:chExt cx="4168908" cy="1488375"/>
          </a:xfrm>
        </p:grpSpPr>
        <p:sp>
          <p:nvSpPr>
            <p:cNvPr id="55" name="Freeform 66">
              <a:extLst>
                <a:ext uri="{FF2B5EF4-FFF2-40B4-BE49-F238E27FC236}">
                  <a16:creationId xmlns:a16="http://schemas.microsoft.com/office/drawing/2014/main" id="{27835017-4153-9DB4-C805-C84A6A52A943}"/>
                </a:ext>
              </a:extLst>
            </p:cNvPr>
            <p:cNvSpPr/>
            <p:nvPr/>
          </p:nvSpPr>
          <p:spPr>
            <a:xfrm>
              <a:off x="6445610" y="2323373"/>
              <a:ext cx="191386" cy="972000"/>
            </a:xfrm>
            <a:custGeom>
              <a:avLst/>
              <a:gdLst>
                <a:gd name="connsiteX0" fmla="*/ 191386 w 191386"/>
                <a:gd name="connsiteY0" fmla="*/ 0 h 1375144"/>
                <a:gd name="connsiteX1" fmla="*/ 0 w 191386"/>
                <a:gd name="connsiteY1" fmla="*/ 0 h 1375144"/>
                <a:gd name="connsiteX2" fmla="*/ 0 w 191386"/>
                <a:gd name="connsiteY2" fmla="*/ 1375144 h 1375144"/>
                <a:gd name="connsiteX3" fmla="*/ 77972 w 191386"/>
                <a:gd name="connsiteY3" fmla="*/ 1375144 h 1375144"/>
                <a:gd name="connsiteX4" fmla="*/ 184298 w 191386"/>
                <a:gd name="connsiteY4" fmla="*/ 1375144 h 1375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386" h="1375144">
                  <a:moveTo>
                    <a:pt x="191386" y="0"/>
                  </a:moveTo>
                  <a:lnTo>
                    <a:pt x="0" y="0"/>
                  </a:lnTo>
                  <a:lnTo>
                    <a:pt x="0" y="1375144"/>
                  </a:lnTo>
                  <a:lnTo>
                    <a:pt x="77972" y="1375144"/>
                  </a:lnTo>
                  <a:lnTo>
                    <a:pt x="184298" y="1375144"/>
                  </a:lnTo>
                </a:path>
              </a:pathLst>
            </a:custGeom>
            <a:noFill/>
            <a:ln w="12700">
              <a:solidFill>
                <a:schemeClr val="accent1"/>
              </a:solidFill>
              <a:headEnd type="arrow" w="sm" len="sm"/>
              <a:tailEnd type="arrow" w="sm" len="sm"/>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56" name="Straight Connector 55">
              <a:extLst>
                <a:ext uri="{FF2B5EF4-FFF2-40B4-BE49-F238E27FC236}">
                  <a16:creationId xmlns:a16="http://schemas.microsoft.com/office/drawing/2014/main" id="{D145139E-FBC6-9C56-C65F-7B86FA711D95}"/>
                </a:ext>
              </a:extLst>
            </p:cNvPr>
            <p:cNvCxnSpPr>
              <a:cxnSpLocks/>
            </p:cNvCxnSpPr>
            <p:nvPr/>
          </p:nvCxnSpPr>
          <p:spPr>
            <a:xfrm>
              <a:off x="5322962" y="2809249"/>
              <a:ext cx="1122648"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57" name="Oval 56">
              <a:extLst>
                <a:ext uri="{FF2B5EF4-FFF2-40B4-BE49-F238E27FC236}">
                  <a16:creationId xmlns:a16="http://schemas.microsoft.com/office/drawing/2014/main" id="{C36ECE58-C07B-49AC-AC38-3D720503327B}"/>
                </a:ext>
              </a:extLst>
            </p:cNvPr>
            <p:cNvSpPr/>
            <p:nvPr/>
          </p:nvSpPr>
          <p:spPr>
            <a:xfrm>
              <a:off x="5662771" y="2489308"/>
              <a:ext cx="661924" cy="661924"/>
            </a:xfrm>
            <a:prstGeom prst="ellipse">
              <a:avLst/>
            </a:prstGeom>
            <a:solidFill>
              <a:schemeClr val="accent1"/>
            </a:solidFill>
            <a:ln w="95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8" name="TextBox 57">
              <a:extLst>
                <a:ext uri="{FF2B5EF4-FFF2-40B4-BE49-F238E27FC236}">
                  <a16:creationId xmlns:a16="http://schemas.microsoft.com/office/drawing/2014/main" id="{1E7B4114-AECA-80A2-5603-EB06552F770C}"/>
                </a:ext>
              </a:extLst>
            </p:cNvPr>
            <p:cNvSpPr txBox="1"/>
            <p:nvPr/>
          </p:nvSpPr>
          <p:spPr>
            <a:xfrm>
              <a:off x="5662771" y="2581498"/>
              <a:ext cx="661924" cy="480131"/>
            </a:xfrm>
            <a:prstGeom prst="rect">
              <a:avLst/>
            </a:prstGeom>
            <a:noFill/>
          </p:spPr>
          <p:txBody>
            <a:bodyPr wrap="square" rtlCol="0">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GB" sz="1400" b="0" i="0" u="none" strike="noStrike" kern="1200" cap="none" spc="0" normalizeH="0" baseline="0" noProof="0">
                  <a:ln>
                    <a:noFill/>
                  </a:ln>
                  <a:solidFill>
                    <a:srgbClr val="FFFFFF"/>
                  </a:solidFill>
                  <a:effectLst/>
                  <a:uLnTx/>
                  <a:uFillTx/>
                  <a:latin typeface="Calibri" panose="020F0502020204030204"/>
                  <a:ea typeface="+mn-ea"/>
                  <a:cs typeface="+mn-cs"/>
                </a:rPr>
                <a:t>R</a:t>
              </a:r>
              <a:br>
                <a:rPr kumimoji="0" lang="en-GB" sz="1400" b="0" i="0" u="none" strike="noStrike" kern="1200" cap="none" spc="0" normalizeH="0" baseline="0" noProof="0">
                  <a:ln>
                    <a:noFill/>
                  </a:ln>
                  <a:solidFill>
                    <a:srgbClr val="FFFFFF"/>
                  </a:solidFill>
                  <a:effectLst/>
                  <a:uLnTx/>
                  <a:uFillTx/>
                  <a:latin typeface="Calibri" panose="020F0502020204030204"/>
                  <a:ea typeface="+mn-ea"/>
                  <a:cs typeface="+mn-cs"/>
                </a:rPr>
              </a:br>
              <a:r>
                <a:rPr kumimoji="0" lang="en-GB" sz="1400" b="0" i="0" u="none" strike="noStrike" kern="1200" cap="none" spc="0" normalizeH="0" baseline="0" noProof="0">
                  <a:ln>
                    <a:noFill/>
                  </a:ln>
                  <a:solidFill>
                    <a:srgbClr val="FFFFFF"/>
                  </a:solidFill>
                  <a:effectLst/>
                  <a:uLnTx/>
                  <a:uFillTx/>
                  <a:latin typeface="Calibri" panose="020F0502020204030204"/>
                  <a:ea typeface="+mn-ea"/>
                  <a:cs typeface="+mn-cs"/>
                </a:rPr>
                <a:t>1:1</a:t>
              </a:r>
            </a:p>
          </p:txBody>
        </p:sp>
        <p:sp>
          <p:nvSpPr>
            <p:cNvPr id="59" name="Rectangle: Rounded Corners 23">
              <a:extLst>
                <a:ext uri="{FF2B5EF4-FFF2-40B4-BE49-F238E27FC236}">
                  <a16:creationId xmlns:a16="http://schemas.microsoft.com/office/drawing/2014/main" id="{1C88519C-702F-0BF9-C376-87F15869B3B0}"/>
                </a:ext>
              </a:extLst>
            </p:cNvPr>
            <p:cNvSpPr>
              <a:spLocks/>
            </p:cNvSpPr>
            <p:nvPr/>
          </p:nvSpPr>
          <p:spPr>
            <a:xfrm>
              <a:off x="6672439" y="3066352"/>
              <a:ext cx="2808000" cy="472145"/>
            </a:xfrm>
            <a:prstGeom prst="roundRect">
              <a:avLst>
                <a:gd name="adj" fmla="val 0"/>
              </a:avLst>
            </a:prstGeom>
            <a:solidFill>
              <a:schemeClr val="bg1">
                <a:lumMod val="85000"/>
              </a:schemeClr>
            </a:solidFill>
            <a:ln w="12700">
              <a:noFill/>
            </a:ln>
            <a:effectLst/>
          </p:spPr>
          <p:style>
            <a:lnRef idx="1">
              <a:schemeClr val="accent1"/>
            </a:lnRef>
            <a:fillRef idx="2">
              <a:schemeClr val="accent1"/>
            </a:fillRef>
            <a:effectRef idx="1">
              <a:schemeClr val="accent1"/>
            </a:effectRef>
            <a:fontRef idx="minor">
              <a:schemeClr val="dk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0" cap="none" spc="0" normalizeH="0" baseline="0" noProof="0">
                  <a:ln>
                    <a:noFill/>
                  </a:ln>
                  <a:solidFill>
                    <a:prstClr val="black"/>
                  </a:solidFill>
                  <a:effectLst/>
                  <a:uLnTx/>
                  <a:uFillTx/>
                  <a:latin typeface="Calibri" panose="020F0502020204030204"/>
                  <a:ea typeface="+mn-ea"/>
                  <a:cs typeface="+mn-cs"/>
                  <a:sym typeface="Arial"/>
                </a:rPr>
                <a:t>Treatment of physician’s choice (TPC)</a:t>
              </a:r>
              <a:endParaRPr kumimoji="0" lang="en-GB" sz="1100" b="1" i="0" u="none" strike="noStrike" kern="0" cap="none" spc="0" normalizeH="0" baseline="30000" noProof="0">
                <a:ln>
                  <a:noFill/>
                </a:ln>
                <a:solidFill>
                  <a:prstClr val="black"/>
                </a:solidFill>
                <a:effectLst/>
                <a:uLnTx/>
                <a:uFillTx/>
                <a:latin typeface="Calibri" panose="020F0502020204030204"/>
                <a:ea typeface="+mn-ea"/>
                <a:cs typeface="+mn-cs"/>
                <a:sym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1" i="0" u="none" strike="noStrike" kern="0" cap="none" spc="0" normalizeH="0" baseline="0" noProof="0">
                  <a:ln>
                    <a:noFill/>
                  </a:ln>
                  <a:solidFill>
                    <a:prstClr val="black"/>
                  </a:solidFill>
                  <a:effectLst/>
                  <a:uLnTx/>
                  <a:uFillTx/>
                  <a:latin typeface="Calibri" panose="020F0502020204030204"/>
                  <a:ea typeface="+mn-ea"/>
                  <a:cs typeface="+mn-cs"/>
                  <a:sym typeface="Arial"/>
                </a:rPr>
                <a:t>(capecitabine, vinorelbine, gemcitabine or </a:t>
              </a:r>
              <a:r>
                <a:rPr kumimoji="0" lang="en-GB" sz="800" b="1" i="0" u="none" strike="noStrike" kern="0" cap="none" spc="0" normalizeH="0" baseline="0" noProof="0" err="1">
                  <a:ln>
                    <a:noFill/>
                  </a:ln>
                  <a:solidFill>
                    <a:prstClr val="black"/>
                  </a:solidFill>
                  <a:effectLst/>
                  <a:uLnTx/>
                  <a:uFillTx/>
                  <a:latin typeface="Calibri" panose="020F0502020204030204"/>
                  <a:ea typeface="+mn-ea"/>
                  <a:cs typeface="+mn-cs"/>
                  <a:sym typeface="Arial"/>
                </a:rPr>
                <a:t>eribulin</a:t>
              </a:r>
              <a:r>
                <a:rPr kumimoji="0" lang="en-GB" sz="800" b="1" i="0" u="none" strike="noStrike" kern="0" cap="none" spc="0" normalizeH="0" baseline="0" noProof="0">
                  <a:ln>
                    <a:noFill/>
                  </a:ln>
                  <a:solidFill>
                    <a:prstClr val="black"/>
                  </a:solidFill>
                  <a:effectLst/>
                  <a:uLnTx/>
                  <a:uFillTx/>
                  <a:latin typeface="Calibri" panose="020F0502020204030204"/>
                  <a:ea typeface="+mn-ea"/>
                  <a:cs typeface="+mn-cs"/>
                  <a:sym typeface="Arial"/>
                </a:rPr>
                <a:t>)</a:t>
              </a:r>
              <a:br>
                <a:rPr kumimoji="0" lang="en-GB" sz="800" b="1" i="0" u="none" strike="noStrike" kern="0" cap="none" spc="0" normalizeH="0" baseline="0" noProof="0">
                  <a:ln>
                    <a:noFill/>
                  </a:ln>
                  <a:solidFill>
                    <a:prstClr val="black"/>
                  </a:solidFill>
                  <a:effectLst/>
                  <a:uLnTx/>
                  <a:uFillTx/>
                  <a:latin typeface="Calibri" panose="020F0502020204030204"/>
                  <a:ea typeface="+mn-ea"/>
                  <a:cs typeface="+mn-cs"/>
                  <a:sym typeface="Arial"/>
                </a:rPr>
              </a:br>
              <a:r>
                <a:rPr kumimoji="0" lang="en-GB" sz="800" b="0" i="0" u="none" strike="noStrike" kern="0" cap="none" spc="0" normalizeH="0" baseline="0" noProof="0">
                  <a:ln>
                    <a:noFill/>
                  </a:ln>
                  <a:solidFill>
                    <a:prstClr val="black"/>
                  </a:solidFill>
                  <a:effectLst/>
                  <a:uLnTx/>
                  <a:uFillTx/>
                  <a:latin typeface="Calibri" panose="020F0502020204030204"/>
                  <a:ea typeface="+mn-ea"/>
                  <a:cs typeface="+mn-cs"/>
                  <a:sym typeface="Arial"/>
                </a:rPr>
                <a:t>(n=271)</a:t>
              </a:r>
            </a:p>
          </p:txBody>
        </p:sp>
        <p:sp>
          <p:nvSpPr>
            <p:cNvPr id="60" name="TextBox 59">
              <a:extLst>
                <a:ext uri="{FF2B5EF4-FFF2-40B4-BE49-F238E27FC236}">
                  <a16:creationId xmlns:a16="http://schemas.microsoft.com/office/drawing/2014/main" id="{2053512F-AA81-DE41-A8CD-99AF1E64FD32}"/>
                </a:ext>
              </a:extLst>
            </p:cNvPr>
            <p:cNvSpPr txBox="1"/>
            <p:nvPr/>
          </p:nvSpPr>
          <p:spPr>
            <a:xfrm>
              <a:off x="6683870" y="2050122"/>
              <a:ext cx="2808000" cy="507831"/>
            </a:xfrm>
            <a:prstGeom prst="rect">
              <a:avLst/>
            </a:prstGeom>
            <a:solidFill>
              <a:srgbClr val="4763B5"/>
            </a:solidFill>
          </p:spPr>
          <p:txBody>
            <a:bodyPr wrap="square" lIns="0" r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0" cap="none" spc="0" normalizeH="0" baseline="0" noProof="0">
                  <a:ln>
                    <a:noFill/>
                  </a:ln>
                  <a:solidFill>
                    <a:srgbClr val="FFFFFF"/>
                  </a:solidFill>
                  <a:effectLst/>
                  <a:uLnTx/>
                  <a:uFillTx/>
                  <a:latin typeface="Calibri" panose="020F0502020204030204"/>
                  <a:ea typeface="+mn-ea"/>
                  <a:cs typeface="+mn-cs"/>
                </a:rPr>
                <a:t>Sacituzumab </a:t>
              </a:r>
              <a:r>
                <a:rPr kumimoji="0" lang="en-GB" sz="1100" b="1" i="0" u="none" strike="noStrike" kern="0" cap="none" spc="0" normalizeH="0" baseline="0" noProof="0" err="1">
                  <a:ln>
                    <a:noFill/>
                  </a:ln>
                  <a:solidFill>
                    <a:srgbClr val="FFFFFF"/>
                  </a:solidFill>
                  <a:effectLst/>
                  <a:uLnTx/>
                  <a:uFillTx/>
                  <a:latin typeface="Calibri" panose="020F0502020204030204"/>
                  <a:ea typeface="+mn-ea"/>
                  <a:cs typeface="+mn-cs"/>
                </a:rPr>
                <a:t>govitecan</a:t>
              </a:r>
              <a:r>
                <a:rPr kumimoji="0" lang="en-GB" sz="1100" b="1" i="0" u="none" strike="noStrike" kern="0" cap="none" spc="0" normalizeH="0" baseline="0" noProof="0">
                  <a:ln>
                    <a:noFill/>
                  </a:ln>
                  <a:solidFill>
                    <a:srgbClr val="FFFFFF"/>
                  </a:solidFill>
                  <a:effectLst/>
                  <a:uLnTx/>
                  <a:uFillTx/>
                  <a:latin typeface="Calibri" panose="020F0502020204030204"/>
                  <a:ea typeface="+mn-ea"/>
                  <a:cs typeface="+mn-cs"/>
                </a:rPr>
                <a:t> (SG) 10 mg/kg IV</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1" i="0" u="none" strike="noStrike" kern="0" cap="none" spc="0" normalizeH="0" baseline="0" noProof="0">
                  <a:ln>
                    <a:noFill/>
                  </a:ln>
                  <a:solidFill>
                    <a:srgbClr val="FFFFFF"/>
                  </a:solidFill>
                  <a:effectLst/>
                  <a:uLnTx/>
                  <a:uFillTx/>
                  <a:latin typeface="Calibri" panose="020F0502020204030204"/>
                  <a:ea typeface="+mn-ea"/>
                  <a:cs typeface="+mn-cs"/>
                </a:rPr>
                <a:t>Days 1 and 8, every 21-day cycle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0" cap="none" spc="0" normalizeH="0" baseline="0" noProof="0">
                  <a:ln>
                    <a:noFill/>
                  </a:ln>
                  <a:solidFill>
                    <a:srgbClr val="FFFFFF"/>
                  </a:solidFill>
                  <a:effectLst/>
                  <a:uLnTx/>
                  <a:uFillTx/>
                  <a:latin typeface="Calibri" panose="020F0502020204030204"/>
                  <a:ea typeface="+mn-ea"/>
                  <a:cs typeface="+mn-cs"/>
                </a:rPr>
                <a:t>(n=272)</a:t>
              </a:r>
            </a:p>
          </p:txBody>
        </p:sp>
      </p:grpSp>
      <p:sp>
        <p:nvSpPr>
          <p:cNvPr id="61" name="Rectangle 60">
            <a:extLst>
              <a:ext uri="{FF2B5EF4-FFF2-40B4-BE49-F238E27FC236}">
                <a16:creationId xmlns:a16="http://schemas.microsoft.com/office/drawing/2014/main" id="{4EB62686-4D32-A90B-2DF3-8C1B838B1DAA}"/>
              </a:ext>
            </a:extLst>
          </p:cNvPr>
          <p:cNvSpPr/>
          <p:nvPr/>
        </p:nvSpPr>
        <p:spPr>
          <a:xfrm>
            <a:off x="2098909" y="4580798"/>
            <a:ext cx="2696209" cy="2616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sym typeface="Arial"/>
              </a:rPr>
              <a:t>Visceral metastases (yes vs. no)</a:t>
            </a:r>
          </a:p>
        </p:txBody>
      </p:sp>
      <p:sp>
        <p:nvSpPr>
          <p:cNvPr id="62" name="Rectangle 61">
            <a:extLst>
              <a:ext uri="{FF2B5EF4-FFF2-40B4-BE49-F238E27FC236}">
                <a16:creationId xmlns:a16="http://schemas.microsoft.com/office/drawing/2014/main" id="{D481506B-5941-ED42-44D8-CD9ACE46BAF7}"/>
              </a:ext>
            </a:extLst>
          </p:cNvPr>
          <p:cNvSpPr/>
          <p:nvPr/>
        </p:nvSpPr>
        <p:spPr>
          <a:xfrm>
            <a:off x="8319218" y="4488555"/>
            <a:ext cx="2700841" cy="43088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sym typeface="Arial"/>
              </a:rPr>
              <a:t>Prior lines of chemotherapy for metastatic disease (2 vs. 3/4)</a:t>
            </a:r>
          </a:p>
        </p:txBody>
      </p:sp>
      <p:sp>
        <p:nvSpPr>
          <p:cNvPr id="63" name="Rectangle 62">
            <a:extLst>
              <a:ext uri="{FF2B5EF4-FFF2-40B4-BE49-F238E27FC236}">
                <a16:creationId xmlns:a16="http://schemas.microsoft.com/office/drawing/2014/main" id="{6CD3FD58-5A49-29C2-EB88-5942352B6FAF}"/>
              </a:ext>
            </a:extLst>
          </p:cNvPr>
          <p:cNvSpPr/>
          <p:nvPr/>
        </p:nvSpPr>
        <p:spPr>
          <a:xfrm>
            <a:off x="5190626" y="4488555"/>
            <a:ext cx="2375941" cy="43088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sym typeface="Arial"/>
              </a:rPr>
              <a:t>Endocrine therapy in metastatic setting ≥6 months (yes vs. no)</a:t>
            </a:r>
          </a:p>
        </p:txBody>
      </p:sp>
      <p:sp>
        <p:nvSpPr>
          <p:cNvPr id="86" name="TextBox 85">
            <a:extLst>
              <a:ext uri="{FF2B5EF4-FFF2-40B4-BE49-F238E27FC236}">
                <a16:creationId xmlns:a16="http://schemas.microsoft.com/office/drawing/2014/main" id="{332CA6E4-21B6-04E7-61D7-D8826FBA4639}"/>
              </a:ext>
            </a:extLst>
          </p:cNvPr>
          <p:cNvSpPr txBox="1"/>
          <p:nvPr/>
        </p:nvSpPr>
        <p:spPr>
          <a:xfrm>
            <a:off x="6560062" y="3577999"/>
            <a:ext cx="2808000" cy="430887"/>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a:ln>
                  <a:noFill/>
                </a:ln>
                <a:solidFill>
                  <a:prstClr val="black"/>
                </a:solidFill>
                <a:effectLst/>
                <a:uLnTx/>
                <a:uFillTx/>
                <a:latin typeface="Calibri" panose="020F0502020204030204"/>
                <a:ea typeface="+mn-ea"/>
                <a:cs typeface="Arial"/>
                <a:sym typeface="Arial"/>
              </a:rPr>
              <a:t>Treatment was continued until progression or unacceptable toxicity</a:t>
            </a:r>
          </a:p>
        </p:txBody>
      </p:sp>
      <p:sp>
        <p:nvSpPr>
          <p:cNvPr id="103" name="TextBox 102">
            <a:extLst>
              <a:ext uri="{FF2B5EF4-FFF2-40B4-BE49-F238E27FC236}">
                <a16:creationId xmlns:a16="http://schemas.microsoft.com/office/drawing/2014/main" id="{17D9152A-F5A1-D140-84C6-BB59B7D808D6}"/>
              </a:ext>
            </a:extLst>
          </p:cNvPr>
          <p:cNvSpPr txBox="1"/>
          <p:nvPr/>
        </p:nvSpPr>
        <p:spPr>
          <a:xfrm>
            <a:off x="5633023" y="3160850"/>
            <a:ext cx="616019"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0" cap="none" spc="0" normalizeH="0" baseline="0" noProof="0">
                <a:ln>
                  <a:noFill/>
                </a:ln>
                <a:solidFill>
                  <a:prstClr val="black"/>
                </a:solidFill>
                <a:effectLst/>
                <a:uLnTx/>
                <a:uFillTx/>
                <a:latin typeface="Calibri" panose="020F0502020204030204"/>
                <a:ea typeface="+mn-ea"/>
                <a:cs typeface="Arial"/>
                <a:sym typeface="Arial"/>
              </a:rPr>
              <a:t>N=543</a:t>
            </a:r>
          </a:p>
        </p:txBody>
      </p:sp>
      <p:sp>
        <p:nvSpPr>
          <p:cNvPr id="104" name="Oval 103">
            <a:extLst>
              <a:ext uri="{FF2B5EF4-FFF2-40B4-BE49-F238E27FC236}">
                <a16:creationId xmlns:a16="http://schemas.microsoft.com/office/drawing/2014/main" id="{A9D0F958-3D96-D2DB-A006-94E59E69E3A1}"/>
              </a:ext>
            </a:extLst>
          </p:cNvPr>
          <p:cNvSpPr/>
          <p:nvPr/>
        </p:nvSpPr>
        <p:spPr>
          <a:xfrm>
            <a:off x="906779" y="2157351"/>
            <a:ext cx="563134" cy="563134"/>
          </a:xfrm>
          <a:prstGeom prst="ellipse">
            <a:avLst/>
          </a:prstGeom>
          <a:solidFill>
            <a:schemeClr val="bg1"/>
          </a:solidFill>
          <a:ln w="9525">
            <a:noFill/>
          </a:ln>
          <a:effectLst>
            <a:outerShdw blurRad="50800" dist="12700" dir="2700000" sx="99000" sy="99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5" name="Oval 104">
            <a:extLst>
              <a:ext uri="{FF2B5EF4-FFF2-40B4-BE49-F238E27FC236}">
                <a16:creationId xmlns:a16="http://schemas.microsoft.com/office/drawing/2014/main" id="{EC137ABC-7CAC-E01C-0A22-FC4755A0EDC5}"/>
              </a:ext>
            </a:extLst>
          </p:cNvPr>
          <p:cNvSpPr/>
          <p:nvPr/>
        </p:nvSpPr>
        <p:spPr>
          <a:xfrm>
            <a:off x="906789" y="2808568"/>
            <a:ext cx="563134" cy="563134"/>
          </a:xfrm>
          <a:prstGeom prst="ellipse">
            <a:avLst/>
          </a:prstGeom>
          <a:solidFill>
            <a:schemeClr val="bg1"/>
          </a:solidFill>
          <a:ln w="9525">
            <a:noFill/>
          </a:ln>
          <a:effectLst>
            <a:outerShdw blurRad="50800" dist="12700" dir="2700000" sx="99000" sy="99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6" name="Oval 105">
            <a:extLst>
              <a:ext uri="{FF2B5EF4-FFF2-40B4-BE49-F238E27FC236}">
                <a16:creationId xmlns:a16="http://schemas.microsoft.com/office/drawing/2014/main" id="{D15E0A0D-FAD0-D320-D049-3E18ABE7191A}"/>
              </a:ext>
            </a:extLst>
          </p:cNvPr>
          <p:cNvSpPr/>
          <p:nvPr/>
        </p:nvSpPr>
        <p:spPr>
          <a:xfrm>
            <a:off x="906789" y="3521149"/>
            <a:ext cx="563134" cy="563134"/>
          </a:xfrm>
          <a:prstGeom prst="ellipse">
            <a:avLst/>
          </a:prstGeom>
          <a:solidFill>
            <a:schemeClr val="bg1"/>
          </a:solidFill>
          <a:ln w="9525">
            <a:noFill/>
          </a:ln>
          <a:effectLst>
            <a:outerShdw blurRad="50800" dist="12700" dir="2700000" sx="99000" sy="99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7" name="Rectangle 106">
            <a:extLst>
              <a:ext uri="{FF2B5EF4-FFF2-40B4-BE49-F238E27FC236}">
                <a16:creationId xmlns:a16="http://schemas.microsoft.com/office/drawing/2014/main" id="{1BA271F4-2379-B6EA-DA57-F639B60C99BB}"/>
              </a:ext>
            </a:extLst>
          </p:cNvPr>
          <p:cNvSpPr/>
          <p:nvPr/>
        </p:nvSpPr>
        <p:spPr>
          <a:xfrm>
            <a:off x="1489159" y="2957693"/>
            <a:ext cx="3520472" cy="253357"/>
          </a:xfrm>
          <a:prstGeom prst="rect">
            <a:avLst/>
          </a:prstGeom>
          <a:noFill/>
          <a:ln w="12700" cap="flat" cmpd="sng" algn="ctr">
            <a:noFill/>
            <a:prstDash val="solid"/>
            <a:round/>
            <a:headEnd type="none" w="med" len="med"/>
            <a:tailEnd type="none" w="med" len="med"/>
          </a:ln>
          <a:effectLst/>
        </p:spPr>
        <p:txBody>
          <a:bodyPr lIns="0" tIns="0" rIns="0" bIns="0" rtlCol="0" anchor="t"/>
          <a:lstStyle/>
          <a:p>
            <a:pPr marL="115884" marR="0" lvl="1" indent="0" algn="l" defTabSz="914377" rtl="0" eaLnBrk="1" fontAlgn="auto" latinLnBrk="0" hangingPunct="1">
              <a:lnSpc>
                <a:spcPct val="100000"/>
              </a:lnSpc>
              <a:spcBef>
                <a:spcPts val="0"/>
              </a:spcBef>
              <a:spcAft>
                <a:spcPts val="0"/>
              </a:spcAft>
              <a:buClrTx/>
              <a:buSzTx/>
              <a:buFontTx/>
              <a:buNone/>
              <a:tabLst/>
              <a:defRPr/>
            </a:pPr>
            <a:r>
              <a:rPr kumimoji="0" lang="en-GB" sz="1100" b="1" i="0" u="none" strike="noStrike" kern="0" cap="none" spc="0" normalizeH="0" baseline="0" noProof="0">
                <a:ln>
                  <a:noFill/>
                </a:ln>
                <a:solidFill>
                  <a:prstClr val="black"/>
                </a:solidFill>
                <a:effectLst/>
                <a:uLnTx/>
                <a:uFillTx/>
                <a:latin typeface="Calibri" panose="020F0502020204030204"/>
                <a:ea typeface="+mn-ea"/>
                <a:cs typeface="Arial"/>
                <a:sym typeface="Arial"/>
              </a:rPr>
              <a:t>Two to four lines </a:t>
            </a:r>
            <a:r>
              <a:rPr kumimoji="0" lang="en-GB" sz="1100" b="0" i="0" u="none" strike="noStrike" kern="0" cap="none" spc="0" normalizeH="0" baseline="0" noProof="0">
                <a:ln>
                  <a:noFill/>
                </a:ln>
                <a:solidFill>
                  <a:prstClr val="black"/>
                </a:solidFill>
                <a:effectLst/>
                <a:uLnTx/>
                <a:uFillTx/>
                <a:latin typeface="Calibri" panose="020F0502020204030204"/>
                <a:ea typeface="+mn-ea"/>
                <a:cs typeface="Arial"/>
                <a:sym typeface="Arial"/>
              </a:rPr>
              <a:t>of </a:t>
            </a:r>
            <a:r>
              <a:rPr kumimoji="0" lang="en-GB" sz="1100" b="1" i="0" u="none" strike="noStrike" kern="0" cap="none" spc="0" normalizeH="0" baseline="0" noProof="0">
                <a:ln>
                  <a:noFill/>
                </a:ln>
                <a:solidFill>
                  <a:prstClr val="black"/>
                </a:solidFill>
                <a:effectLst/>
                <a:uLnTx/>
                <a:uFillTx/>
                <a:latin typeface="Calibri" panose="020F0502020204030204"/>
                <a:ea typeface="+mn-ea"/>
                <a:cs typeface="Arial"/>
                <a:sym typeface="Arial"/>
              </a:rPr>
              <a:t>chemotherapy</a:t>
            </a:r>
            <a:r>
              <a:rPr kumimoji="0" lang="en-GB" sz="1100" b="0" i="0" u="none" strike="noStrike" kern="0" cap="none" spc="0" normalizeH="0" baseline="0" noProof="0">
                <a:ln>
                  <a:noFill/>
                </a:ln>
                <a:solidFill>
                  <a:prstClr val="black"/>
                </a:solidFill>
                <a:effectLst/>
                <a:uLnTx/>
                <a:uFillTx/>
                <a:latin typeface="Calibri" panose="020F0502020204030204"/>
                <a:ea typeface="+mn-ea"/>
                <a:cs typeface="Arial"/>
                <a:sym typeface="Arial"/>
              </a:rPr>
              <a:t> for </a:t>
            </a:r>
            <a:br>
              <a:rPr kumimoji="0" lang="en-GB" sz="1100" b="0" i="0" u="none" strike="noStrike" kern="0" cap="none" spc="0" normalizeH="0" baseline="0" noProof="0">
                <a:ln>
                  <a:noFill/>
                </a:ln>
                <a:solidFill>
                  <a:prstClr val="black"/>
                </a:solidFill>
                <a:effectLst/>
                <a:uLnTx/>
                <a:uFillTx/>
                <a:latin typeface="Calibri" panose="020F0502020204030204"/>
                <a:ea typeface="+mn-ea"/>
                <a:cs typeface="Arial"/>
                <a:sym typeface="Arial"/>
              </a:rPr>
            </a:br>
            <a:r>
              <a:rPr kumimoji="0" lang="en-GB" sz="1100" b="0" i="0" u="none" strike="noStrike" kern="0" cap="none" spc="0" normalizeH="0" baseline="0" noProof="0">
                <a:ln>
                  <a:noFill/>
                </a:ln>
                <a:solidFill>
                  <a:prstClr val="black"/>
                </a:solidFill>
                <a:effectLst/>
                <a:uLnTx/>
                <a:uFillTx/>
                <a:latin typeface="Calibri" panose="020F0502020204030204"/>
                <a:ea typeface="+mn-ea"/>
                <a:cs typeface="Arial"/>
                <a:sym typeface="Arial"/>
              </a:rPr>
              <a:t>metastatic disease</a:t>
            </a:r>
          </a:p>
        </p:txBody>
      </p:sp>
      <p:sp>
        <p:nvSpPr>
          <p:cNvPr id="108" name="Rectangle 107">
            <a:extLst>
              <a:ext uri="{FF2B5EF4-FFF2-40B4-BE49-F238E27FC236}">
                <a16:creationId xmlns:a16="http://schemas.microsoft.com/office/drawing/2014/main" id="{DE5E5151-95E5-7BBD-773A-47D3749F1890}"/>
              </a:ext>
            </a:extLst>
          </p:cNvPr>
          <p:cNvSpPr/>
          <p:nvPr/>
        </p:nvSpPr>
        <p:spPr>
          <a:xfrm>
            <a:off x="1481734" y="3703467"/>
            <a:ext cx="2817741" cy="185854"/>
          </a:xfrm>
          <a:prstGeom prst="rect">
            <a:avLst/>
          </a:prstGeom>
          <a:noFill/>
          <a:ln w="12700" cap="flat" cmpd="sng" algn="ctr">
            <a:noFill/>
            <a:prstDash val="solid"/>
            <a:round/>
            <a:headEnd type="none" w="med" len="med"/>
            <a:tailEnd type="none" w="med" len="med"/>
          </a:ln>
          <a:effectLst/>
        </p:spPr>
        <p:txBody>
          <a:bodyPr lIns="0" tIns="0" rIns="0" bIns="0" rtlCol="0" anchor="t"/>
          <a:lstStyle/>
          <a:p>
            <a:pPr marL="115884" marR="0" lvl="1" indent="0" algn="l" defTabSz="914377" rtl="0" eaLnBrk="1" fontAlgn="auto" latinLnBrk="0" hangingPunct="1">
              <a:lnSpc>
                <a:spcPct val="100000"/>
              </a:lnSpc>
              <a:spcBef>
                <a:spcPts val="0"/>
              </a:spcBef>
              <a:spcAft>
                <a:spcPts val="0"/>
              </a:spcAft>
              <a:buClrTx/>
              <a:buSzTx/>
              <a:buFontTx/>
              <a:buNone/>
              <a:tabLst/>
              <a:defRPr/>
            </a:pPr>
            <a:r>
              <a:rPr kumimoji="0" lang="en-GB" sz="1100" b="0" i="0" u="none" strike="noStrike" kern="0" cap="none" spc="0" normalizeH="0" baseline="0" noProof="0">
                <a:ln>
                  <a:noFill/>
                </a:ln>
                <a:solidFill>
                  <a:prstClr val="black"/>
                </a:solidFill>
                <a:effectLst/>
                <a:uLnTx/>
                <a:uFillTx/>
                <a:latin typeface="Calibri" panose="020F0502020204030204"/>
                <a:ea typeface="+mn-ea"/>
                <a:cs typeface="Arial"/>
                <a:sym typeface="Arial"/>
              </a:rPr>
              <a:t>Measurable disease by RECIST 1.1</a:t>
            </a:r>
          </a:p>
        </p:txBody>
      </p:sp>
      <p:sp>
        <p:nvSpPr>
          <p:cNvPr id="109" name="Rectangle 108">
            <a:extLst>
              <a:ext uri="{FF2B5EF4-FFF2-40B4-BE49-F238E27FC236}">
                <a16:creationId xmlns:a16="http://schemas.microsoft.com/office/drawing/2014/main" id="{5954FDA4-F8C1-FF9E-3E5A-FEC24B619D6A}"/>
              </a:ext>
            </a:extLst>
          </p:cNvPr>
          <p:cNvSpPr/>
          <p:nvPr/>
        </p:nvSpPr>
        <p:spPr>
          <a:xfrm>
            <a:off x="1488860" y="2253248"/>
            <a:ext cx="3567133" cy="370328"/>
          </a:xfrm>
          <a:prstGeom prst="rect">
            <a:avLst/>
          </a:prstGeom>
          <a:noFill/>
          <a:ln w="12700" cap="flat" cmpd="sng" algn="ctr">
            <a:noFill/>
            <a:prstDash val="solid"/>
            <a:round/>
            <a:headEnd type="none" w="med" len="med"/>
            <a:tailEnd type="none" w="med" len="med"/>
          </a:ln>
          <a:effectLst/>
        </p:spPr>
        <p:txBody>
          <a:bodyPr lIns="0" tIns="0" rIns="0" bIns="0" rtlCol="0" anchor="ctr"/>
          <a:lstStyle/>
          <a:p>
            <a:pPr marL="115884" marR="0" lvl="1" indent="0" algn="l" defTabSz="914377" rtl="0" eaLnBrk="1" fontAlgn="auto" latinLnBrk="0" hangingPunct="1">
              <a:lnSpc>
                <a:spcPct val="100000"/>
              </a:lnSpc>
              <a:spcBef>
                <a:spcPts val="0"/>
              </a:spcBef>
              <a:spcAft>
                <a:spcPts val="0"/>
              </a:spcAft>
              <a:buClrTx/>
              <a:buSzTx/>
              <a:buFontTx/>
              <a:buNone/>
              <a:tabLst/>
              <a:defRPr/>
            </a:pPr>
            <a:r>
              <a:rPr kumimoji="0" lang="en-GB" sz="1100" b="1" i="0" u="none" strike="noStrike" kern="0" cap="none" spc="0" normalizeH="0" baseline="0" noProof="0">
                <a:ln>
                  <a:noFill/>
                </a:ln>
                <a:solidFill>
                  <a:prstClr val="black"/>
                </a:solidFill>
                <a:effectLst/>
                <a:uLnTx/>
                <a:uFillTx/>
                <a:latin typeface="Calibri" panose="020F0502020204030204"/>
                <a:ea typeface="+mn-ea"/>
                <a:cs typeface="Arial"/>
                <a:sym typeface="Arial"/>
              </a:rPr>
              <a:t>≥1 endocrine therapy </a:t>
            </a:r>
            <a:r>
              <a:rPr kumimoji="0" lang="en-GB" sz="1100" b="0" i="0" u="none" strike="noStrike" kern="0" cap="none" spc="0" normalizeH="0" baseline="0" noProof="0">
                <a:ln>
                  <a:noFill/>
                </a:ln>
                <a:solidFill>
                  <a:prstClr val="black"/>
                </a:solidFill>
                <a:effectLst/>
                <a:uLnTx/>
                <a:uFillTx/>
                <a:latin typeface="Calibri" panose="020F0502020204030204"/>
                <a:ea typeface="+mn-ea"/>
                <a:cs typeface="Arial"/>
                <a:sym typeface="Arial"/>
              </a:rPr>
              <a:t>and</a:t>
            </a:r>
            <a:r>
              <a:rPr kumimoji="0" lang="en-GB" sz="1100" b="1" i="0" u="none" strike="noStrike" kern="0" cap="none" spc="0" normalizeH="0" baseline="0" noProof="0">
                <a:ln>
                  <a:noFill/>
                </a:ln>
                <a:solidFill>
                  <a:prstClr val="black"/>
                </a:solidFill>
                <a:effectLst/>
                <a:uLnTx/>
                <a:uFillTx/>
                <a:latin typeface="Calibri" panose="020F0502020204030204"/>
                <a:ea typeface="+mn-ea"/>
                <a:cs typeface="Arial"/>
                <a:sym typeface="Arial"/>
              </a:rPr>
              <a:t> CDK4/6 inhibitor</a:t>
            </a:r>
            <a:r>
              <a:rPr kumimoji="0" lang="en-GB" sz="1100" b="0" i="0" u="none" strike="noStrike" kern="0" cap="none" spc="0" normalizeH="0" baseline="0" noProof="0">
                <a:ln>
                  <a:noFill/>
                </a:ln>
                <a:solidFill>
                  <a:prstClr val="black"/>
                </a:solidFill>
                <a:effectLst/>
                <a:uLnTx/>
                <a:uFillTx/>
                <a:latin typeface="Calibri" panose="020F0502020204030204"/>
                <a:ea typeface="+mn-ea"/>
                <a:cs typeface="Arial"/>
                <a:sym typeface="Arial"/>
              </a:rPr>
              <a:t>, and </a:t>
            </a:r>
            <a:r>
              <a:rPr kumimoji="0" lang="en-GB" sz="1100" b="1" i="0" u="none" strike="noStrike" kern="0" cap="none" spc="0" normalizeH="0" baseline="0" noProof="0" err="1">
                <a:ln>
                  <a:noFill/>
                </a:ln>
                <a:solidFill>
                  <a:prstClr val="black"/>
                </a:solidFill>
                <a:effectLst/>
                <a:uLnTx/>
                <a:uFillTx/>
                <a:latin typeface="Calibri" panose="020F0502020204030204"/>
                <a:ea typeface="+mn-ea"/>
                <a:cs typeface="Arial"/>
                <a:sym typeface="Arial"/>
              </a:rPr>
              <a:t>taxanes</a:t>
            </a:r>
            <a:r>
              <a:rPr kumimoji="0" lang="en-GB" sz="1100" b="0" i="0" u="none" strike="noStrike" kern="0" cap="none" spc="0" normalizeH="0" baseline="0" noProof="0">
                <a:ln>
                  <a:noFill/>
                </a:ln>
                <a:solidFill>
                  <a:prstClr val="black"/>
                </a:solidFill>
                <a:effectLst/>
                <a:uLnTx/>
                <a:uFillTx/>
                <a:latin typeface="Calibri" panose="020F0502020204030204"/>
                <a:ea typeface="+mn-ea"/>
                <a:cs typeface="Arial"/>
                <a:sym typeface="Arial"/>
              </a:rPr>
              <a:t> in any setting</a:t>
            </a:r>
          </a:p>
        </p:txBody>
      </p:sp>
      <p:pic>
        <p:nvPicPr>
          <p:cNvPr id="110" name="Picture 109" descr="A close up of a dropper&#10;&#10;Description automatically generated">
            <a:extLst>
              <a:ext uri="{FF2B5EF4-FFF2-40B4-BE49-F238E27FC236}">
                <a16:creationId xmlns:a16="http://schemas.microsoft.com/office/drawing/2014/main" id="{19BB00A1-1911-2623-59DA-8704218883A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5783" y="2817334"/>
            <a:ext cx="605126" cy="605126"/>
          </a:xfrm>
          <a:prstGeom prst="rect">
            <a:avLst/>
          </a:prstGeom>
        </p:spPr>
      </p:pic>
      <p:sp>
        <p:nvSpPr>
          <p:cNvPr id="112" name="Oval 111">
            <a:extLst>
              <a:ext uri="{FF2B5EF4-FFF2-40B4-BE49-F238E27FC236}">
                <a16:creationId xmlns:a16="http://schemas.microsoft.com/office/drawing/2014/main" id="{CB2B2018-0910-849C-14CD-57BE08AA9A4B}"/>
              </a:ext>
            </a:extLst>
          </p:cNvPr>
          <p:cNvSpPr/>
          <p:nvPr/>
        </p:nvSpPr>
        <p:spPr>
          <a:xfrm>
            <a:off x="1481040" y="4422431"/>
            <a:ext cx="563134" cy="563134"/>
          </a:xfrm>
          <a:prstGeom prst="ellipse">
            <a:avLst/>
          </a:prstGeom>
          <a:solidFill>
            <a:schemeClr val="bg1"/>
          </a:solidFill>
          <a:ln w="9525">
            <a:noFill/>
          </a:ln>
          <a:effectLst>
            <a:outerShdw blurRad="50800" dist="12700" dir="2700000" sx="99000" sy="99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0" name="Oval 119">
            <a:extLst>
              <a:ext uri="{FF2B5EF4-FFF2-40B4-BE49-F238E27FC236}">
                <a16:creationId xmlns:a16="http://schemas.microsoft.com/office/drawing/2014/main" id="{B995AD00-D459-BD72-C0C9-99AAB3B2165A}"/>
              </a:ext>
            </a:extLst>
          </p:cNvPr>
          <p:cNvSpPr/>
          <p:nvPr/>
        </p:nvSpPr>
        <p:spPr>
          <a:xfrm>
            <a:off x="7714093" y="4393196"/>
            <a:ext cx="563134" cy="563134"/>
          </a:xfrm>
          <a:prstGeom prst="ellipse">
            <a:avLst/>
          </a:prstGeom>
          <a:solidFill>
            <a:schemeClr val="bg1"/>
          </a:solidFill>
          <a:ln w="9525">
            <a:noFill/>
          </a:ln>
          <a:effectLst>
            <a:outerShdw blurRad="50800" dist="12700" dir="2700000" sx="99000" sy="99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2" name="TextBox 121">
            <a:extLst>
              <a:ext uri="{FF2B5EF4-FFF2-40B4-BE49-F238E27FC236}">
                <a16:creationId xmlns:a16="http://schemas.microsoft.com/office/drawing/2014/main" id="{D7D48D66-834F-12F2-27D0-642A48F4DAB4}"/>
              </a:ext>
            </a:extLst>
          </p:cNvPr>
          <p:cNvSpPr txBox="1"/>
          <p:nvPr/>
        </p:nvSpPr>
        <p:spPr>
          <a:xfrm>
            <a:off x="9628961" y="1704202"/>
            <a:ext cx="1764000" cy="2215991"/>
          </a:xfrm>
          <a:prstGeom prst="rect">
            <a:avLst/>
          </a:prstGeom>
          <a:solidFill>
            <a:schemeClr val="accent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800" b="0" i="0" u="none" strike="noStrike" kern="1200" cap="none" spc="0" normalizeH="0" baseline="0" noProof="0">
              <a:ln>
                <a:noFill/>
              </a:ln>
              <a:solidFill>
                <a:srgbClr val="54565B"/>
              </a:solidFill>
              <a:effectLst/>
              <a:uLnTx/>
              <a:uFillTx/>
              <a:latin typeface="Calibri" panose="020F0502020204030204"/>
              <a:ea typeface="+mn-ea"/>
              <a:cs typeface="+mn-cs"/>
            </a:endParaRPr>
          </a:p>
        </p:txBody>
      </p:sp>
      <p:sp>
        <p:nvSpPr>
          <p:cNvPr id="123" name="Rectangle 122">
            <a:extLst>
              <a:ext uri="{FF2B5EF4-FFF2-40B4-BE49-F238E27FC236}">
                <a16:creationId xmlns:a16="http://schemas.microsoft.com/office/drawing/2014/main" id="{FBF25D57-4E36-8C81-EF8A-EED64F3A2168}"/>
              </a:ext>
            </a:extLst>
          </p:cNvPr>
          <p:cNvSpPr/>
          <p:nvPr/>
        </p:nvSpPr>
        <p:spPr>
          <a:xfrm>
            <a:off x="9590467" y="1695809"/>
            <a:ext cx="1835077" cy="2176898"/>
          </a:xfrm>
          <a:prstGeom prst="rect">
            <a:avLst/>
          </a:prstGeom>
          <a:noFill/>
          <a:ln>
            <a:noFill/>
          </a:ln>
          <a:effectLst/>
        </p:spPr>
        <p:txBody>
          <a:bodyPr wrap="square" lIns="182880" anchor="ctr">
            <a:noAutofit/>
          </a:bodyPr>
          <a:lstStyle/>
          <a:p>
            <a:pPr marL="0" marR="0" lvl="0" indent="0" algn="l" defTabSz="914377" rtl="0" eaLnBrk="1" fontAlgn="auto" latinLnBrk="0" hangingPunct="1">
              <a:lnSpc>
                <a:spcPct val="100000"/>
              </a:lnSpc>
              <a:spcBef>
                <a:spcPts val="0"/>
              </a:spcBef>
              <a:spcAft>
                <a:spcPts val="500"/>
              </a:spcAft>
              <a:buClrTx/>
              <a:buSzTx/>
              <a:buFontTx/>
              <a:buNone/>
              <a:tabLst/>
              <a:defRPr/>
            </a:pPr>
            <a:r>
              <a:rPr kumimoji="0" lang="en-GB" altLang="en-US" sz="1100" b="1"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t>Endpoints</a:t>
            </a:r>
          </a:p>
          <a:p>
            <a:pPr marL="0" marR="0" lvl="0" indent="0" algn="l" defTabSz="914377" rtl="0" eaLnBrk="1" fontAlgn="auto" latinLnBrk="0" hangingPunct="1">
              <a:lnSpc>
                <a:spcPct val="100000"/>
              </a:lnSpc>
              <a:spcBef>
                <a:spcPct val="10000"/>
              </a:spcBef>
              <a:spcAft>
                <a:spcPct val="10000"/>
              </a:spcAft>
              <a:buClrTx/>
              <a:buSzTx/>
              <a:buFontTx/>
              <a:buNone/>
              <a:tabLst/>
              <a:defRPr/>
            </a:pPr>
            <a:r>
              <a:rPr kumimoji="0" lang="en-GB" altLang="en-US" sz="1100" b="1"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t>Primary </a:t>
            </a:r>
          </a:p>
          <a:p>
            <a:pPr marL="171446" marR="0" lvl="0" indent="-171446" algn="l" defTabSz="914377" rtl="0" eaLnBrk="1" fontAlgn="auto" latinLnBrk="0" hangingPunct="1">
              <a:lnSpc>
                <a:spcPct val="100000"/>
              </a:lnSpc>
              <a:spcBef>
                <a:spcPct val="10000"/>
              </a:spcBef>
              <a:spcAft>
                <a:spcPts val="1344"/>
              </a:spcAft>
              <a:buClrTx/>
              <a:buSzTx/>
              <a:buFont typeface="Arial" panose="020B0604020202020204" pitchFamily="34" charset="0"/>
              <a:buChar char="•"/>
              <a:tabLst/>
              <a:defRPr/>
            </a:pPr>
            <a:r>
              <a:rPr kumimoji="0" lang="en-GB" altLang="en-US" sz="1100" b="0"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t>PFS by BICR</a:t>
            </a:r>
          </a:p>
          <a:p>
            <a:pPr marL="0" marR="0" lvl="0" indent="0" algn="l" defTabSz="914377" rtl="0" eaLnBrk="1" fontAlgn="auto" latinLnBrk="0" hangingPunct="1">
              <a:lnSpc>
                <a:spcPct val="100000"/>
              </a:lnSpc>
              <a:spcBef>
                <a:spcPts val="0"/>
              </a:spcBef>
              <a:spcAft>
                <a:spcPct val="10000"/>
              </a:spcAft>
              <a:buClrTx/>
              <a:buSzTx/>
              <a:buFontTx/>
              <a:buNone/>
              <a:tabLst/>
              <a:defRPr/>
            </a:pPr>
            <a:r>
              <a:rPr kumimoji="0" lang="en-GB" altLang="en-US" sz="1100" b="1"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t>Secondary </a:t>
            </a:r>
            <a:endParaRPr kumimoji="0" lang="en-GB" altLang="en-US" sz="1100" b="0" i="0" u="none" strike="noStrike" kern="0" cap="none" spc="0" normalizeH="0" baseline="0" noProof="0">
              <a:ln>
                <a:noFill/>
              </a:ln>
              <a:solidFill>
                <a:srgbClr val="FFFFFF"/>
              </a:solidFill>
              <a:effectLst/>
              <a:uLnTx/>
              <a:uFillTx/>
              <a:latin typeface="Calibri" panose="020F0502020204030204"/>
              <a:ea typeface="HGP創英角ｺﾞｼｯｸUB"/>
              <a:cs typeface="Arial" panose="020B0604020202020204" pitchFamily="34" charset="0"/>
              <a:sym typeface="Arial"/>
            </a:endParaRPr>
          </a:p>
          <a:p>
            <a:pPr marL="171446" marR="0" lvl="0" indent="-171446" algn="l" defTabSz="914377"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altLang="en-US" sz="1100" b="0"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t>OS</a:t>
            </a:r>
          </a:p>
          <a:p>
            <a:pPr marL="171446" marR="0" lvl="0" indent="-171446" algn="l" defTabSz="914377"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altLang="en-US" sz="1100" b="0"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t>ORR, DOR, CBR </a:t>
            </a:r>
            <a:br>
              <a:rPr kumimoji="0" lang="en-GB" altLang="en-US" sz="1100" b="0"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br>
            <a:r>
              <a:rPr kumimoji="0" lang="en-GB" altLang="en-US" sz="1100" b="0"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t>by LIR and BICR</a:t>
            </a:r>
          </a:p>
          <a:p>
            <a:pPr marL="171446" marR="0" lvl="0" indent="-171446" algn="l" defTabSz="914377"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altLang="en-US" sz="1100" b="0"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t>PRO</a:t>
            </a:r>
          </a:p>
          <a:p>
            <a:pPr marL="171446" marR="0" lvl="0" indent="-171446" algn="l" defTabSz="914377"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altLang="en-US" sz="1100" b="0" i="0" u="none" strike="noStrike" kern="0" cap="none" spc="0" normalizeH="0" baseline="0" noProof="0">
                <a:ln>
                  <a:noFill/>
                </a:ln>
                <a:solidFill>
                  <a:srgbClr val="FFFFFF"/>
                </a:solidFill>
                <a:effectLst/>
                <a:uLnTx/>
                <a:uFillTx/>
                <a:latin typeface="Calibri" panose="020F0502020204030204"/>
                <a:ea typeface="MS PGothic" pitchFamily="50" charset="-128"/>
                <a:cs typeface="Arial" panose="020B0604020202020204" pitchFamily="34" charset="0"/>
                <a:sym typeface="Arial"/>
              </a:rPr>
              <a:t>Safety</a:t>
            </a:r>
            <a:endParaRPr kumimoji="0" lang="en-GB" altLang="en-US" sz="1100" b="1" i="0" u="none" strike="noStrike" kern="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sp>
        <p:nvSpPr>
          <p:cNvPr id="124" name="Rectangle 123">
            <a:extLst>
              <a:ext uri="{FF2B5EF4-FFF2-40B4-BE49-F238E27FC236}">
                <a16:creationId xmlns:a16="http://schemas.microsoft.com/office/drawing/2014/main" id="{9667F00B-8F45-8C4E-6D96-A80C0741750D}"/>
              </a:ext>
            </a:extLst>
          </p:cNvPr>
          <p:cNvSpPr/>
          <p:nvPr/>
        </p:nvSpPr>
        <p:spPr>
          <a:xfrm>
            <a:off x="885260" y="1520581"/>
            <a:ext cx="4305366" cy="538265"/>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115885" marR="0" lvl="0" indent="0" algn="ctr" defTabSz="914377" rtl="0" eaLnBrk="1" fontAlgn="auto" latinLnBrk="0" hangingPunct="1">
              <a:lnSpc>
                <a:spcPct val="100000"/>
              </a:lnSpc>
              <a:spcBef>
                <a:spcPts val="600"/>
              </a:spcBef>
              <a:spcAft>
                <a:spcPts val="0"/>
              </a:spcAft>
              <a:buClrTx/>
              <a:buSzTx/>
              <a:buFontTx/>
              <a:buNone/>
              <a:tabLst/>
              <a:defRPr/>
            </a:pPr>
            <a:r>
              <a:rPr kumimoji="0" lang="en-GB" sz="1400" b="1" i="0" u="none" strike="noStrike" kern="0" cap="none" spc="0" normalizeH="0" baseline="0" noProof="0">
                <a:ln>
                  <a:noFill/>
                </a:ln>
                <a:solidFill>
                  <a:srgbClr val="4763B5"/>
                </a:solidFill>
                <a:effectLst/>
                <a:uLnTx/>
                <a:uFillTx/>
                <a:latin typeface="Calibri" panose="020F0502020204030204"/>
                <a:ea typeface="+mn-ea"/>
                <a:cs typeface="Arial"/>
                <a:sym typeface="Arial"/>
              </a:rPr>
              <a:t>Metastatic or locally recurrent inoperable HR+/HER2− breast cancer that progressed after:*</a:t>
            </a:r>
            <a:endParaRPr kumimoji="0" lang="en-GB" sz="1400" b="1" i="0" u="none" strike="sngStrike" kern="0" cap="none" spc="0" normalizeH="0" baseline="0" noProof="0">
              <a:ln>
                <a:noFill/>
              </a:ln>
              <a:solidFill>
                <a:srgbClr val="4763B5"/>
              </a:solidFill>
              <a:effectLst/>
              <a:uLnTx/>
              <a:uFillTx/>
              <a:latin typeface="Calibri" panose="020F0502020204030204"/>
              <a:ea typeface="+mn-ea"/>
              <a:cs typeface="Arial"/>
              <a:sym typeface="Arial"/>
            </a:endParaRPr>
          </a:p>
        </p:txBody>
      </p:sp>
      <p:pic>
        <p:nvPicPr>
          <p:cNvPr id="125" name="Picture 124">
            <a:extLst>
              <a:ext uri="{FF2B5EF4-FFF2-40B4-BE49-F238E27FC236}">
                <a16:creationId xmlns:a16="http://schemas.microsoft.com/office/drawing/2014/main" id="{2C98D0C8-18F4-0403-0ABF-5E11BA014123}"/>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887266" y="2142277"/>
            <a:ext cx="605126" cy="605126"/>
          </a:xfrm>
          <a:prstGeom prst="rect">
            <a:avLst/>
          </a:prstGeom>
        </p:spPr>
      </p:pic>
      <p:grpSp>
        <p:nvGrpSpPr>
          <p:cNvPr id="126" name="Group 125">
            <a:extLst>
              <a:ext uri="{FF2B5EF4-FFF2-40B4-BE49-F238E27FC236}">
                <a16:creationId xmlns:a16="http://schemas.microsoft.com/office/drawing/2014/main" id="{442C082C-E796-FC62-CC0A-3B3F615F7815}"/>
              </a:ext>
            </a:extLst>
          </p:cNvPr>
          <p:cNvGrpSpPr/>
          <p:nvPr/>
        </p:nvGrpSpPr>
        <p:grpSpPr>
          <a:xfrm>
            <a:off x="1085238" y="3679080"/>
            <a:ext cx="271194" cy="216029"/>
            <a:chOff x="-3693108" y="3860185"/>
            <a:chExt cx="271194" cy="216029"/>
          </a:xfrm>
        </p:grpSpPr>
        <p:sp>
          <p:nvSpPr>
            <p:cNvPr id="46" name="Rectangle 45">
              <a:extLst>
                <a:ext uri="{FF2B5EF4-FFF2-40B4-BE49-F238E27FC236}">
                  <a16:creationId xmlns:a16="http://schemas.microsoft.com/office/drawing/2014/main" id="{E5545034-E1C8-E999-6A97-E17DF0ADF0D6}"/>
                </a:ext>
              </a:extLst>
            </p:cNvPr>
            <p:cNvSpPr/>
            <p:nvPr/>
          </p:nvSpPr>
          <p:spPr>
            <a:xfrm>
              <a:off x="-3693108" y="3873436"/>
              <a:ext cx="202778" cy="202778"/>
            </a:xfrm>
            <a:prstGeom prst="rect">
              <a:avLst/>
            </a:prstGeom>
            <a:solidFill>
              <a:schemeClr val="bg1">
                <a:lumMod val="95000"/>
              </a:schemeClr>
            </a:solidFill>
            <a:ln w="635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7" name="Freeform 101">
              <a:extLst>
                <a:ext uri="{FF2B5EF4-FFF2-40B4-BE49-F238E27FC236}">
                  <a16:creationId xmlns:a16="http://schemas.microsoft.com/office/drawing/2014/main" id="{F97374C7-51FB-BE53-8B01-D002BAFA9DB8}"/>
                </a:ext>
              </a:extLst>
            </p:cNvPr>
            <p:cNvSpPr/>
            <p:nvPr/>
          </p:nvSpPr>
          <p:spPr>
            <a:xfrm>
              <a:off x="-3646982" y="3860185"/>
              <a:ext cx="225068" cy="162830"/>
            </a:xfrm>
            <a:custGeom>
              <a:avLst/>
              <a:gdLst>
                <a:gd name="connsiteX0" fmla="*/ 63019 w 199139"/>
                <a:gd name="connsiteY0" fmla="*/ 144071 h 144071"/>
                <a:gd name="connsiteX1" fmla="*/ 0 w 199139"/>
                <a:gd name="connsiteY1" fmla="*/ 81052 h 144071"/>
                <a:gd name="connsiteX2" fmla="*/ 7951 w 199139"/>
                <a:gd name="connsiteY2" fmla="*/ 73101 h 144071"/>
                <a:gd name="connsiteX3" fmla="*/ 63019 w 199139"/>
                <a:gd name="connsiteY3" fmla="*/ 128169 h 144071"/>
                <a:gd name="connsiteX4" fmla="*/ 191188 w 199139"/>
                <a:gd name="connsiteY4" fmla="*/ 0 h 144071"/>
                <a:gd name="connsiteX5" fmla="*/ 199139 w 199139"/>
                <a:gd name="connsiteY5" fmla="*/ 7951 h 144071"/>
                <a:gd name="connsiteX6" fmla="*/ 63019 w 199139"/>
                <a:gd name="connsiteY6" fmla="*/ 144071 h 144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9139" h="144071">
                  <a:moveTo>
                    <a:pt x="63019" y="144071"/>
                  </a:moveTo>
                  <a:lnTo>
                    <a:pt x="0" y="81052"/>
                  </a:lnTo>
                  <a:lnTo>
                    <a:pt x="7951" y="73101"/>
                  </a:lnTo>
                  <a:lnTo>
                    <a:pt x="63019" y="128169"/>
                  </a:lnTo>
                  <a:lnTo>
                    <a:pt x="191188" y="0"/>
                  </a:lnTo>
                  <a:lnTo>
                    <a:pt x="199139" y="7951"/>
                  </a:lnTo>
                  <a:lnTo>
                    <a:pt x="63019" y="144071"/>
                  </a:lnTo>
                  <a:close/>
                </a:path>
              </a:pathLst>
            </a:custGeom>
            <a:solidFill>
              <a:schemeClr val="accent4"/>
            </a:solidFill>
            <a:ln w="9525" cap="flat">
              <a:solidFill>
                <a:schemeClr val="accent4"/>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54565B"/>
                </a:solidFill>
                <a:effectLst/>
                <a:uLnTx/>
                <a:uFillTx/>
                <a:latin typeface="Calibri" panose="020F0502020204030204"/>
                <a:ea typeface="+mn-ea"/>
                <a:cs typeface="+mn-cs"/>
              </a:endParaRPr>
            </a:p>
          </p:txBody>
        </p:sp>
      </p:grpSp>
      <p:pic>
        <p:nvPicPr>
          <p:cNvPr id="127" name="Picture 126" descr="A close up of a dropper&#10;&#10;Description automatically generated">
            <a:extLst>
              <a:ext uri="{FF2B5EF4-FFF2-40B4-BE49-F238E27FC236}">
                <a16:creationId xmlns:a16="http://schemas.microsoft.com/office/drawing/2014/main" id="{D29A8528-E92B-6BCB-F4EA-64F24BE61FB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693096" y="4409675"/>
            <a:ext cx="605126" cy="605126"/>
          </a:xfrm>
          <a:prstGeom prst="rect">
            <a:avLst/>
          </a:prstGeom>
        </p:spPr>
      </p:pic>
      <p:sp>
        <p:nvSpPr>
          <p:cNvPr id="129" name="Oval 128">
            <a:extLst>
              <a:ext uri="{FF2B5EF4-FFF2-40B4-BE49-F238E27FC236}">
                <a16:creationId xmlns:a16="http://schemas.microsoft.com/office/drawing/2014/main" id="{3D38CE65-AFB0-A685-ADC5-2325F39B23A0}"/>
              </a:ext>
            </a:extLst>
          </p:cNvPr>
          <p:cNvSpPr/>
          <p:nvPr/>
        </p:nvSpPr>
        <p:spPr>
          <a:xfrm>
            <a:off x="4606496" y="4432365"/>
            <a:ext cx="563134" cy="563134"/>
          </a:xfrm>
          <a:prstGeom prst="ellipse">
            <a:avLst/>
          </a:prstGeom>
          <a:solidFill>
            <a:schemeClr val="bg1"/>
          </a:solidFill>
          <a:ln w="9525">
            <a:noFill/>
          </a:ln>
          <a:effectLst>
            <a:outerShdw blurRad="50800" dist="12700" dir="2700000" sx="99000" sy="99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28" name="Picture 127">
            <a:extLst>
              <a:ext uri="{FF2B5EF4-FFF2-40B4-BE49-F238E27FC236}">
                <a16:creationId xmlns:a16="http://schemas.microsoft.com/office/drawing/2014/main" id="{6DB3C39A-9807-F614-EDEF-2C9284D1A32B}"/>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4585500" y="4416906"/>
            <a:ext cx="605126" cy="605126"/>
          </a:xfrm>
          <a:prstGeom prst="rect">
            <a:avLst/>
          </a:prstGeom>
        </p:spPr>
      </p:pic>
      <p:pic>
        <p:nvPicPr>
          <p:cNvPr id="130" name="Picture 129" descr="A diagram of the internal organs&#10;&#10;Description automatically generated">
            <a:extLst>
              <a:ext uri="{FF2B5EF4-FFF2-40B4-BE49-F238E27FC236}">
                <a16:creationId xmlns:a16="http://schemas.microsoft.com/office/drawing/2014/main" id="{6AEA365E-E040-4661-2C7A-754DF0F1925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535776" y="4469420"/>
            <a:ext cx="453661" cy="453661"/>
          </a:xfrm>
          <a:prstGeom prst="rect">
            <a:avLst/>
          </a:prstGeom>
        </p:spPr>
      </p:pic>
      <p:sp>
        <p:nvSpPr>
          <p:cNvPr id="2" name="TextBox 1">
            <a:extLst>
              <a:ext uri="{FF2B5EF4-FFF2-40B4-BE49-F238E27FC236}">
                <a16:creationId xmlns:a16="http://schemas.microsoft.com/office/drawing/2014/main" id="{B43605FD-7B66-2285-DE1A-18B34E0DE0F3}"/>
              </a:ext>
            </a:extLst>
          </p:cNvPr>
          <p:cNvSpPr txBox="1"/>
          <p:nvPr/>
        </p:nvSpPr>
        <p:spPr>
          <a:xfrm>
            <a:off x="1356432" y="5380675"/>
            <a:ext cx="1376274"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sng" strike="noStrike" kern="1200" cap="none" spc="0" normalizeH="0" baseline="0" noProof="0" dirty="0">
                <a:ln>
                  <a:noFill/>
                </a:ln>
                <a:solidFill>
                  <a:prstClr val="black"/>
                </a:solidFill>
                <a:effectLst/>
                <a:uLnTx/>
                <a:uFillTx/>
                <a:latin typeface="Calibri" panose="020F0502020204030204"/>
                <a:ea typeface="+mn-ea"/>
                <a:cs typeface="+mn-cs"/>
              </a:rPr>
              <a:t>Demographics</a:t>
            </a:r>
          </a:p>
        </p:txBody>
      </p:sp>
      <p:sp>
        <p:nvSpPr>
          <p:cNvPr id="3" name="TextBox 2">
            <a:extLst>
              <a:ext uri="{FF2B5EF4-FFF2-40B4-BE49-F238E27FC236}">
                <a16:creationId xmlns:a16="http://schemas.microsoft.com/office/drawing/2014/main" id="{691A808A-BB22-EE89-8EBD-F0FCFA5E1E20}"/>
              </a:ext>
            </a:extLst>
          </p:cNvPr>
          <p:cNvSpPr txBox="1"/>
          <p:nvPr/>
        </p:nvSpPr>
        <p:spPr>
          <a:xfrm>
            <a:off x="2879524" y="5185460"/>
            <a:ext cx="4316631" cy="830997"/>
          </a:xfrm>
          <a:prstGeom prst="rect">
            <a:avLst/>
          </a:prstGeom>
          <a:noFill/>
        </p:spPr>
        <p:txBody>
          <a:bodyPr wrap="none" rtlCol="0">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Median lines of chemotherapy for MBC: 3</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39% CDK4/6i &gt;12 months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95% visceral metastases, 85% liver metastases</a:t>
            </a:r>
          </a:p>
        </p:txBody>
      </p:sp>
    </p:spTree>
    <p:extLst>
      <p:ext uri="{BB962C8B-B14F-4D97-AF65-F5344CB8AC3E}">
        <p14:creationId xmlns:p14="http://schemas.microsoft.com/office/powerpoint/2010/main" val="29866196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ABC60-64C8-84F0-A88C-5F53F9FDA1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BE2935-A2DE-73C3-22F0-3A2951AF7B51}"/>
              </a:ext>
            </a:extLst>
          </p:cNvPr>
          <p:cNvSpPr>
            <a:spLocks noGrp="1"/>
          </p:cNvSpPr>
          <p:nvPr>
            <p:ph type="title"/>
          </p:nvPr>
        </p:nvSpPr>
        <p:spPr>
          <a:xfrm>
            <a:off x="876892" y="40860"/>
            <a:ext cx="10707824" cy="1138935"/>
          </a:xfrm>
        </p:spPr>
        <p:txBody>
          <a:bodyPr anchor="ctr">
            <a:normAutofit/>
          </a:bodyPr>
          <a:lstStyle/>
          <a:p>
            <a:r>
              <a:rPr lang="en-US" sz="2800" b="1" dirty="0">
                <a:solidFill>
                  <a:srgbClr val="002060"/>
                </a:solidFill>
                <a:latin typeface="Arial" panose="020B0604020202020204" pitchFamily="34" charset="0"/>
                <a:cs typeface="Arial" panose="020B0604020202020204" pitchFamily="34" charset="0"/>
              </a:rPr>
              <a:t>TROPICS 02 for HR+/HER2- Disease: </a:t>
            </a:r>
            <a:br>
              <a:rPr lang="en-US" sz="2800" b="1" dirty="0">
                <a:solidFill>
                  <a:srgbClr val="002060"/>
                </a:solidFill>
                <a:latin typeface="Arial" panose="020B0604020202020204" pitchFamily="34" charset="0"/>
                <a:cs typeface="Arial" panose="020B0604020202020204" pitchFamily="34" charset="0"/>
              </a:rPr>
            </a:br>
            <a:r>
              <a:rPr lang="en-US" sz="2800" b="1" dirty="0">
                <a:solidFill>
                  <a:srgbClr val="002060"/>
                </a:solidFill>
                <a:latin typeface="Arial" panose="020B0604020202020204" pitchFamily="34" charset="0"/>
                <a:cs typeface="Arial" panose="020B0604020202020204" pitchFamily="34" charset="0"/>
              </a:rPr>
              <a:t>PFS &amp; OS in the ITT Population</a:t>
            </a:r>
            <a:endParaRPr lang="en-US" sz="2800" b="1" baseline="30000" dirty="0">
              <a:solidFill>
                <a:srgbClr val="002060"/>
              </a:solidFill>
              <a:latin typeface="Arial" panose="020B0604020202020204" pitchFamily="34" charset="0"/>
              <a:cs typeface="Arial" panose="020B0604020202020204" pitchFamily="34" charset="0"/>
            </a:endParaRPr>
          </a:p>
        </p:txBody>
      </p:sp>
      <p:sp>
        <p:nvSpPr>
          <p:cNvPr id="6" name="Content Placeholder 3">
            <a:extLst>
              <a:ext uri="{FF2B5EF4-FFF2-40B4-BE49-F238E27FC236}">
                <a16:creationId xmlns:a16="http://schemas.microsoft.com/office/drawing/2014/main" id="{A62EF369-B995-6067-522B-0C423B7B06F4}"/>
              </a:ext>
            </a:extLst>
          </p:cNvPr>
          <p:cNvSpPr txBox="1">
            <a:spLocks/>
          </p:cNvSpPr>
          <p:nvPr/>
        </p:nvSpPr>
        <p:spPr>
          <a:xfrm>
            <a:off x="640079" y="5983083"/>
            <a:ext cx="11460877" cy="514728"/>
          </a:xfrm>
          <a:prstGeom prst="rect">
            <a:avLst/>
          </a:prstGeom>
        </p:spPr>
        <p:txBody>
          <a:bodyPr vert="horz" lIns="91440" tIns="45720" rIns="91440" bIns="45720" rtlCol="0" anchor="b">
            <a:noAutofit/>
          </a:bodyPr>
          <a:lstStyle>
            <a:lvl1pPr marL="342900" indent="-342900" algn="l" defTabSz="914400" rtl="0" eaLnBrk="1" latinLnBrk="0" hangingPunct="1">
              <a:lnSpc>
                <a:spcPct val="100000"/>
              </a:lnSpc>
              <a:spcBef>
                <a:spcPts val="1000"/>
              </a:spcBef>
              <a:buClr>
                <a:srgbClr val="0076A9"/>
              </a:buClr>
              <a:buFont typeface="Arial" panose="020B0604020202020204" pitchFamily="34" charset="0"/>
              <a:buChar char="•"/>
              <a:defRPr lang="en-US" sz="2400" kern="1200" dirty="0">
                <a:solidFill>
                  <a:srgbClr val="002557"/>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Clr>
                <a:srgbClr val="0076A9"/>
              </a:buClr>
              <a:buFont typeface="Wingdings" panose="05000000000000000000" pitchFamily="2" charset="2"/>
              <a:buChar char="§"/>
              <a:defRPr lang="en-US" sz="2400" kern="1200" dirty="0">
                <a:solidFill>
                  <a:srgbClr val="002557"/>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Clr>
                <a:srgbClr val="0076A9"/>
              </a:buClr>
              <a:buFont typeface="Courier New" panose="02070309020205020404" pitchFamily="49" charset="0"/>
              <a:buChar char="o"/>
              <a:defRPr lang="en-US" sz="1800" kern="1200" dirty="0">
                <a:solidFill>
                  <a:srgbClr val="002557"/>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rgbClr val="0076A9"/>
              </a:buClr>
              <a:buFont typeface="Arial" panose="020B0604020202020204" pitchFamily="34" charset="0"/>
              <a:buChar char="•"/>
              <a:defRPr lang="en-US" sz="1800" kern="1200" dirty="0">
                <a:solidFill>
                  <a:srgbClr val="002557"/>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rgbClr val="0076A9"/>
              </a:buClr>
              <a:buFont typeface="Arial" panose="020B0604020202020204" pitchFamily="34" charset="0"/>
              <a:buChar char="•"/>
              <a:defRPr lang="en-US" sz="1800" kern="1200" dirty="0">
                <a:solidFill>
                  <a:srgbClr val="002557"/>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600"/>
              </a:spcAft>
              <a:buClr>
                <a:srgbClr val="0076A9"/>
              </a:buClr>
              <a:buSzTx/>
              <a:buFont typeface="Arial" panose="020B0604020202020204" pitchFamily="34" charset="0"/>
              <a:buNone/>
              <a:tabLst/>
              <a:defRPr/>
            </a:pPr>
            <a:b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800" b="0" i="0" u="none" strike="noStrike" kern="0" cap="none" spc="0" normalizeH="0" baseline="0" noProof="0" dirty="0">
                <a:ln>
                  <a:noFill/>
                </a:ln>
                <a:solidFill>
                  <a:srgbClr val="000000"/>
                </a:solidFill>
                <a:effectLst/>
                <a:uLnTx/>
                <a:uFillTx/>
                <a:latin typeface="Arial" panose="020B0604020202020204"/>
                <a:ea typeface="+mn-ea"/>
                <a:cs typeface="Arial"/>
                <a:sym typeface="Arial"/>
              </a:rPr>
              <a:t>Median follow-up was 10.2 months.</a:t>
            </a:r>
            <a:br>
              <a:rPr kumimoji="0" lang="en-US" sz="800" b="0" i="0" u="none" strike="noStrike" kern="0" cap="none" spc="0" normalizeH="0" baseline="0" noProof="0" dirty="0">
                <a:ln>
                  <a:noFill/>
                </a:ln>
                <a:solidFill>
                  <a:srgbClr val="000000"/>
                </a:solidFill>
                <a:effectLst/>
                <a:uLnTx/>
                <a:uFillTx/>
                <a:latin typeface="Arial" panose="020B0604020202020204"/>
                <a:ea typeface="+mn-ea"/>
                <a:cs typeface="Arial"/>
                <a:sym typeface="Arial"/>
              </a:rPr>
            </a:br>
            <a:r>
              <a:rPr kumimoji="0" lang="en-US" sz="800" b="0" i="0" u="none" strike="noStrike" kern="0" cap="none" spc="0" normalizeH="0" baseline="0" noProof="0" dirty="0">
                <a:ln>
                  <a:noFill/>
                </a:ln>
                <a:solidFill>
                  <a:srgbClr val="000000"/>
                </a:solidFill>
                <a:effectLst/>
                <a:uLnTx/>
                <a:uFillTx/>
                <a:latin typeface="Arial" panose="020B0604020202020204"/>
                <a:ea typeface="+mn-ea"/>
                <a:cs typeface="Arial"/>
                <a:sym typeface="Arial"/>
              </a:rPr>
              <a:t>BICR, blinded independent central review; ITT, intent-to-treat; OS, overall survival; PFS, progression-free survival; SG, sacituzumab govitecan; TPC, treatment of physician’s choice.</a:t>
            </a:r>
            <a:br>
              <a:rPr kumimoji="0" lang="en-US" sz="800" b="0" i="0" u="none" strike="noStrike" kern="0" cap="none" spc="0" normalizeH="0" baseline="0" noProof="0" dirty="0">
                <a:ln>
                  <a:noFill/>
                </a:ln>
                <a:solidFill>
                  <a:srgbClr val="000000"/>
                </a:solidFill>
                <a:effectLst/>
                <a:uLnTx/>
                <a:uFillTx/>
                <a:latin typeface="Arial" panose="020B0604020202020204"/>
                <a:ea typeface="+mn-ea"/>
                <a:cs typeface="Arial"/>
                <a:sym typeface="Arial"/>
              </a:rPr>
            </a:br>
            <a:r>
              <a:rPr kumimoji="0" lang="en-US" sz="800" b="0" i="0" u="none" strike="noStrike" kern="0" cap="none" spc="0" normalizeH="0" baseline="0" noProof="0" dirty="0">
                <a:ln>
                  <a:noFill/>
                </a:ln>
                <a:solidFill>
                  <a:srgbClr val="000000"/>
                </a:solidFill>
                <a:effectLst/>
                <a:uLnTx/>
                <a:uFillTx/>
                <a:latin typeface="Arial" panose="020B0604020202020204"/>
                <a:ea typeface="+mn-ea"/>
                <a:cs typeface="Arial"/>
                <a:sym typeface="Arial"/>
              </a:rPr>
              <a:t>1. </a:t>
            </a:r>
            <a:r>
              <a:rPr kumimoji="0" lang="fr-FR" sz="800" b="0" i="0" u="none" strike="noStrike" kern="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Rugo HS, et al. </a:t>
            </a:r>
            <a:r>
              <a:rPr kumimoji="0" lang="fr-FR" sz="800" b="0" i="1" u="none" strike="noStrike" kern="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J Clin </a:t>
            </a:r>
            <a:r>
              <a:rPr kumimoji="0" lang="fr-FR" sz="800" b="0" i="1" u="none" strike="noStrike" kern="0" cap="none" spc="0" normalizeH="0" baseline="0" noProof="0" dirty="0" err="1">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Oncol</a:t>
            </a:r>
            <a:r>
              <a:rPr kumimoji="0" lang="fr-FR" sz="800" b="0" i="1" u="none" strike="noStrike" kern="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 </a:t>
            </a:r>
            <a:r>
              <a:rPr kumimoji="0" lang="fr-FR" sz="800" b="0" i="0" u="none" strike="noStrike" kern="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2022;40:3365-3376. </a:t>
            </a:r>
            <a:r>
              <a:rPr kumimoji="0" lang="en-US" sz="800" b="0" i="0" u="none" strike="noStrike" kern="0" cap="none" spc="0" normalizeH="0" baseline="0" noProof="0" dirty="0">
                <a:ln>
                  <a:noFill/>
                </a:ln>
                <a:solidFill>
                  <a:srgbClr val="000000"/>
                </a:solidFill>
                <a:effectLst/>
                <a:uLnTx/>
                <a:uFillTx/>
                <a:latin typeface="Arial"/>
                <a:ea typeface="+mn-ea"/>
                <a:cs typeface="Arial"/>
                <a:sym typeface="Arial"/>
              </a:rPr>
              <a:t>Adapted from Rugo HS, et al. Sacituzumab govitecan in hormone receptor-positive/human epidermal growth factor receptor 2-negative metastatic breast cancer. </a:t>
            </a:r>
            <a:r>
              <a:rPr kumimoji="0" lang="en-US" sz="800" b="0" i="1" u="none" strike="noStrike" kern="0" cap="none" spc="0" normalizeH="0" baseline="0" noProof="0" dirty="0">
                <a:ln>
                  <a:noFill/>
                </a:ln>
                <a:solidFill>
                  <a:srgbClr val="000000"/>
                </a:solidFill>
                <a:effectLst/>
                <a:uLnTx/>
                <a:uFillTx/>
                <a:latin typeface="Arial" panose="020B0604020202020204"/>
                <a:ea typeface="+mn-ea"/>
                <a:cs typeface="Arial"/>
                <a:sym typeface="Arial"/>
              </a:rPr>
              <a:t>J Clin Oncol. 2022</a:t>
            </a:r>
            <a:r>
              <a:rPr kumimoji="0" lang="en-US" sz="800" b="0" i="0" u="none" strike="noStrike" kern="0" cap="none" spc="0" normalizeH="0" baseline="0" noProof="0" dirty="0">
                <a:ln>
                  <a:noFill/>
                </a:ln>
                <a:solidFill>
                  <a:srgbClr val="000000"/>
                </a:solidFill>
                <a:effectLst/>
                <a:uLnTx/>
                <a:uFillTx/>
                <a:latin typeface="Arial" panose="020B0604020202020204"/>
                <a:ea typeface="+mn-ea"/>
                <a:cs typeface="Arial"/>
                <a:sym typeface="Arial"/>
              </a:rPr>
              <a:t>. </a:t>
            </a:r>
            <a:r>
              <a:rPr kumimoji="0" lang="en-US" sz="800" b="0" i="0" u="none" strike="noStrike" kern="0" cap="none" spc="0" normalizeH="0" baseline="0" noProof="0" dirty="0" err="1">
                <a:ln>
                  <a:noFill/>
                </a:ln>
                <a:solidFill>
                  <a:srgbClr val="000000"/>
                </a:solidFill>
                <a:effectLst/>
                <a:uLnTx/>
                <a:uFillTx/>
                <a:latin typeface="Arial" panose="020B0604020202020204"/>
                <a:ea typeface="+mn-ea"/>
                <a:cs typeface="Arial"/>
                <a:sym typeface="Arial"/>
              </a:rPr>
              <a:t>doi</a:t>
            </a:r>
            <a:r>
              <a:rPr kumimoji="0" lang="en-US" sz="800" b="0" i="0" u="none" strike="noStrike" kern="0" cap="none" spc="0" normalizeH="0" baseline="0" noProof="0" dirty="0">
                <a:ln>
                  <a:noFill/>
                </a:ln>
                <a:solidFill>
                  <a:srgbClr val="000000"/>
                </a:solidFill>
                <a:effectLst/>
                <a:uLnTx/>
                <a:uFillTx/>
                <a:latin typeface="Arial" panose="020B0604020202020204"/>
                <a:ea typeface="+mn-ea"/>
                <a:cs typeface="Arial"/>
                <a:sym typeface="Arial"/>
              </a:rPr>
              <a:t>: 10.1200/JCO.22.01002. Reprinted with permission from American Society of Clinical Oncology. </a:t>
            </a:r>
            <a:r>
              <a:rPr kumimoji="0" lang="en-US" sz="800" b="0"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sym typeface="Arial"/>
              </a:rPr>
              <a:t>2. </a:t>
            </a:r>
            <a:r>
              <a:rPr kumimoji="0" lang="pt-BR" sz="800" b="0" i="0" u="none" strike="noStrike" kern="0" cap="none" spc="0" normalizeH="0" baseline="0" noProof="0" dirty="0">
                <a:ln>
                  <a:noFill/>
                </a:ln>
                <a:solidFill>
                  <a:srgbClr val="000000"/>
                </a:solidFill>
                <a:effectLst/>
                <a:uLnTx/>
                <a:uFillTx/>
                <a:latin typeface="Arial"/>
                <a:ea typeface="Helvetica" charset="0"/>
                <a:cs typeface="Times New Roman" panose="02020603050405020304" pitchFamily="18" charset="0"/>
                <a:sym typeface="Arial"/>
              </a:rPr>
              <a:t>Rugo H, et al. ESMO 2022. Oral LBA76. 3. </a:t>
            </a:r>
            <a:r>
              <a:rPr kumimoji="0" lang="pt-BR" sz="800" b="0" i="0" u="none" strike="noStrike" kern="0" cap="none" spc="0" normalizeH="0" baseline="0" noProof="0" dirty="0" err="1">
                <a:ln>
                  <a:noFill/>
                </a:ln>
                <a:solidFill>
                  <a:srgbClr val="000000"/>
                </a:solidFill>
                <a:effectLst/>
                <a:uLnTx/>
                <a:uFillTx/>
                <a:latin typeface="Arial"/>
                <a:ea typeface="Helvetica" charset="0"/>
                <a:cs typeface="Times New Roman" panose="02020603050405020304" pitchFamily="18" charset="0"/>
                <a:sym typeface="Arial"/>
              </a:rPr>
              <a:t>Tolaney</a:t>
            </a:r>
            <a:r>
              <a:rPr kumimoji="0" lang="pt-BR" sz="800" b="0" i="0" u="none" strike="noStrike" kern="0" cap="none" spc="0" normalizeH="0" baseline="0" noProof="0" dirty="0">
                <a:ln>
                  <a:noFill/>
                </a:ln>
                <a:solidFill>
                  <a:srgbClr val="000000"/>
                </a:solidFill>
                <a:effectLst/>
                <a:uLnTx/>
                <a:uFillTx/>
                <a:latin typeface="Arial"/>
                <a:ea typeface="Helvetica" charset="0"/>
                <a:cs typeface="Times New Roman" panose="02020603050405020304" pitchFamily="18" charset="0"/>
                <a:sym typeface="Arial"/>
              </a:rPr>
              <a:t> et al, ASCO </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Abstract 1003; </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Rugo</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et al, Lancet 2023</a:t>
            </a:r>
          </a:p>
        </p:txBody>
      </p:sp>
      <p:graphicFrame>
        <p:nvGraphicFramePr>
          <p:cNvPr id="7" name="Content Placeholder 8">
            <a:extLst>
              <a:ext uri="{FF2B5EF4-FFF2-40B4-BE49-F238E27FC236}">
                <a16:creationId xmlns:a16="http://schemas.microsoft.com/office/drawing/2014/main" id="{4DE89D2F-00B2-D093-9310-6F2B863A3C81}"/>
              </a:ext>
            </a:extLst>
          </p:cNvPr>
          <p:cNvGraphicFramePr>
            <a:graphicFrameLocks/>
          </p:cNvGraphicFramePr>
          <p:nvPr/>
        </p:nvGraphicFramePr>
        <p:xfrm>
          <a:off x="640079" y="1376275"/>
          <a:ext cx="5182257" cy="670560"/>
        </p:xfrm>
        <a:graphic>
          <a:graphicData uri="http://schemas.openxmlformats.org/drawingml/2006/table">
            <a:tbl>
              <a:tblPr firstRow="1" bandRow="1">
                <a:tableStyleId>{5C22544A-7EE6-4342-B048-85BDC9FD1C3A}</a:tableStyleId>
              </a:tblPr>
              <a:tblGrid>
                <a:gridCol w="2520379">
                  <a:extLst>
                    <a:ext uri="{9D8B030D-6E8A-4147-A177-3AD203B41FA5}">
                      <a16:colId xmlns:a16="http://schemas.microsoft.com/office/drawing/2014/main" val="2275183721"/>
                    </a:ext>
                  </a:extLst>
                </a:gridCol>
                <a:gridCol w="1330939">
                  <a:extLst>
                    <a:ext uri="{9D8B030D-6E8A-4147-A177-3AD203B41FA5}">
                      <a16:colId xmlns:a16="http://schemas.microsoft.com/office/drawing/2014/main" val="20001"/>
                    </a:ext>
                  </a:extLst>
                </a:gridCol>
                <a:gridCol w="1330939">
                  <a:extLst>
                    <a:ext uri="{9D8B030D-6E8A-4147-A177-3AD203B41FA5}">
                      <a16:colId xmlns:a16="http://schemas.microsoft.com/office/drawing/2014/main" val="2836121545"/>
                    </a:ext>
                  </a:extLst>
                </a:gridCol>
              </a:tblGrid>
              <a:tr h="16214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bg1"/>
                          </a:solidFill>
                          <a:latin typeface="+mn-lt"/>
                          <a:cs typeface="Arial" panose="020B0604020202020204" pitchFamily="34" charset="0"/>
                        </a:rPr>
                        <a:t>BICR analysis</a:t>
                      </a:r>
                    </a:p>
                  </a:txBody>
                  <a:tcPr marL="13716" marR="13716"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557"/>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pPr>
                      <a:r>
                        <a:rPr lang="en-US" altLang="zh-CN" sz="1100" u="none" strike="noStrike" kern="1200" cap="none">
                          <a:solidFill>
                            <a:schemeClr val="bg1"/>
                          </a:solidFill>
                          <a:latin typeface="+mn-lt"/>
                          <a:ea typeface="+mn-ea"/>
                          <a:cs typeface="+mn-cs"/>
                          <a:sym typeface="Arial"/>
                        </a:rPr>
                        <a:t>SG </a:t>
                      </a:r>
                      <a:r>
                        <a:rPr lang="en-GB" altLang="zh-CN" sz="1100" u="none" strike="noStrike" kern="1200" cap="none">
                          <a:solidFill>
                            <a:schemeClr val="bg1"/>
                          </a:solidFill>
                          <a:latin typeface="+mn-lt"/>
                          <a:ea typeface="+mn-ea"/>
                          <a:cs typeface="+mn-cs"/>
                          <a:sym typeface="Arial"/>
                        </a:rPr>
                        <a:t>(n=272)</a:t>
                      </a:r>
                      <a:endParaRPr lang="en-GB" altLang="zh-CN" sz="1100" u="none" strike="noStrike" kern="1200" cap="none">
                        <a:solidFill>
                          <a:schemeClr val="bg1"/>
                        </a:solidFill>
                        <a:latin typeface="+mn-lt"/>
                        <a:ea typeface="+mn-ea"/>
                        <a:cs typeface="+mn-cs"/>
                      </a:endParaRPr>
                    </a:p>
                  </a:txBody>
                  <a:tcPr marL="13716" marR="13716"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B4A7"/>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defRPr/>
                      </a:pPr>
                      <a:r>
                        <a:rPr lang="en-US" altLang="zh-CN" sz="1100" u="none" strike="noStrike" kern="1200" cap="none">
                          <a:solidFill>
                            <a:schemeClr val="bg1"/>
                          </a:solidFill>
                          <a:latin typeface="+mn-lt"/>
                          <a:ea typeface="+mn-ea"/>
                          <a:cs typeface="+mn-cs"/>
                          <a:sym typeface="Arial"/>
                        </a:rPr>
                        <a:t>TPC </a:t>
                      </a:r>
                      <a:r>
                        <a:rPr lang="en-GB" altLang="zh-CN" sz="1100" u="none" strike="noStrike" kern="1200" cap="none">
                          <a:solidFill>
                            <a:schemeClr val="bg1"/>
                          </a:solidFill>
                          <a:latin typeface="+mn-lt"/>
                          <a:ea typeface="+mn-ea"/>
                          <a:cs typeface="+mn-cs"/>
                          <a:sym typeface="Arial"/>
                        </a:rPr>
                        <a:t>(n=271)</a:t>
                      </a:r>
                    </a:p>
                  </a:txBody>
                  <a:tcPr marL="13716" marR="13716" marT="0" marB="0" anchor="ctr">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A6A6"/>
                    </a:solidFill>
                  </a:tcPr>
                </a:tc>
                <a:extLst>
                  <a:ext uri="{0D108BD9-81ED-4DB2-BD59-A6C34878D82A}">
                    <a16:rowId xmlns:a16="http://schemas.microsoft.com/office/drawing/2014/main" val="10000"/>
                  </a:ext>
                </a:extLst>
              </a:tr>
              <a:tr h="162145">
                <a:tc>
                  <a:txBody>
                    <a:bodyPr/>
                    <a:lstStyle/>
                    <a:p>
                      <a:pPr marL="0" marR="0" lvl="0" indent="0" algn="l" defTabSz="1088264" rtl="0" eaLnBrk="1" latinLnBrk="0" hangingPunct="1">
                        <a:lnSpc>
                          <a:spcPct val="100000"/>
                        </a:lnSpc>
                        <a:spcBef>
                          <a:spcPts val="0"/>
                        </a:spcBef>
                        <a:spcAft>
                          <a:spcPts val="0"/>
                        </a:spcAft>
                        <a:buClr>
                          <a:srgbClr val="000000"/>
                        </a:buClr>
                        <a:buSzPts val="1400"/>
                        <a:buFont typeface="Arial"/>
                        <a:buNone/>
                      </a:pPr>
                      <a:r>
                        <a:rPr lang="en-US" sz="1100" b="1" u="none" strike="noStrike" kern="1200" cap="none" dirty="0">
                          <a:solidFill>
                            <a:srgbClr val="002557"/>
                          </a:solidFill>
                          <a:latin typeface="+mn-lt"/>
                          <a:ea typeface="+mn-ea"/>
                          <a:cs typeface="+mn-cs"/>
                        </a:rPr>
                        <a:t>Median PFS, </a:t>
                      </a:r>
                      <a:r>
                        <a:rPr lang="en-US" sz="1100" b="1" u="none" strike="noStrike" kern="1200" cap="none" dirty="0" err="1">
                          <a:solidFill>
                            <a:srgbClr val="002557"/>
                          </a:solidFill>
                          <a:latin typeface="+mn-lt"/>
                          <a:ea typeface="+mn-ea"/>
                          <a:cs typeface="+mn-cs"/>
                        </a:rPr>
                        <a:t>mo</a:t>
                      </a:r>
                      <a:r>
                        <a:rPr lang="en-US" sz="1100" b="1" u="none" strike="noStrike" kern="1200" cap="none" dirty="0">
                          <a:solidFill>
                            <a:srgbClr val="002557"/>
                          </a:solidFill>
                          <a:latin typeface="+mn-lt"/>
                          <a:ea typeface="+mn-ea"/>
                          <a:cs typeface="+mn-cs"/>
                        </a:rPr>
                        <a:t> (95% CI)</a:t>
                      </a:r>
                    </a:p>
                  </a:txBody>
                  <a:tcPr marL="13716" marR="13716" marT="0"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kumimoji="0" lang="en-GB" altLang="zh-CN" sz="1100" b="0" i="0" u="none" strike="noStrike" cap="none" normalizeH="0" baseline="0">
                          <a:ln>
                            <a:noFill/>
                          </a:ln>
                          <a:solidFill>
                            <a:srgbClr val="002557"/>
                          </a:solidFill>
                          <a:effectLst/>
                          <a:latin typeface="+mn-lt"/>
                          <a:ea typeface="MS PGothic" pitchFamily="34" charset="-128"/>
                        </a:rPr>
                        <a:t>5.5 (4.2</a:t>
                      </a:r>
                      <a:r>
                        <a:rPr kumimoji="0" lang="en-GB" altLang="zh-CN" sz="1100" b="0" i="0" u="none" strike="noStrike" cap="none" normalizeH="0" baseline="0">
                          <a:ln>
                            <a:noFill/>
                          </a:ln>
                          <a:solidFill>
                            <a:srgbClr val="002557"/>
                          </a:solidFill>
                          <a:effectLst/>
                          <a:latin typeface="+mn-lt"/>
                          <a:ea typeface="MS PGothic" pitchFamily="34" charset="-128"/>
                          <a:cs typeface="Arial" panose="020B0604020202020204" pitchFamily="34" charset="0"/>
                        </a:rPr>
                        <a:t>–</a:t>
                      </a:r>
                      <a:r>
                        <a:rPr kumimoji="0" lang="en-GB" altLang="zh-CN" sz="1100" b="0" i="0" u="none" strike="noStrike" cap="none" normalizeH="0" baseline="0">
                          <a:ln>
                            <a:noFill/>
                          </a:ln>
                          <a:solidFill>
                            <a:srgbClr val="002557"/>
                          </a:solidFill>
                          <a:effectLst/>
                          <a:latin typeface="+mn-lt"/>
                          <a:ea typeface="MS PGothic" pitchFamily="34" charset="-128"/>
                        </a:rPr>
                        <a:t>7.0)</a:t>
                      </a:r>
                    </a:p>
                  </a:txBody>
                  <a:tcPr marL="13716" marR="13716"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altLang="zh-CN" sz="1100" b="0" u="none" strike="noStrike" kern="1200" cap="none">
                          <a:solidFill>
                            <a:srgbClr val="002557"/>
                          </a:solidFill>
                          <a:latin typeface="+mn-lt"/>
                          <a:ea typeface="+mn-ea"/>
                          <a:cs typeface="+mn-cs"/>
                        </a:rPr>
                        <a:t>4.0 (3.1</a:t>
                      </a:r>
                      <a:r>
                        <a:rPr kumimoji="0" lang="en-GB" altLang="zh-CN" sz="1100" b="0" i="0" u="none" strike="noStrike" cap="none" normalizeH="0" baseline="0">
                          <a:ln>
                            <a:noFill/>
                          </a:ln>
                          <a:solidFill>
                            <a:srgbClr val="002557"/>
                          </a:solidFill>
                          <a:effectLst/>
                          <a:latin typeface="+mn-lt"/>
                          <a:ea typeface="MS PGothic" pitchFamily="34" charset="-128"/>
                          <a:cs typeface="Arial" panose="020B0604020202020204" pitchFamily="34" charset="0"/>
                        </a:rPr>
                        <a:t>–</a:t>
                      </a:r>
                      <a:r>
                        <a:rPr lang="en-US" altLang="zh-CN" sz="1100" b="0" u="none" strike="noStrike" kern="1200" cap="none">
                          <a:solidFill>
                            <a:srgbClr val="002557"/>
                          </a:solidFill>
                          <a:latin typeface="+mn-lt"/>
                          <a:ea typeface="+mn-ea"/>
                          <a:cs typeface="+mn-cs"/>
                        </a:rPr>
                        <a:t>4.4)</a:t>
                      </a:r>
                      <a:endParaRPr lang="zh-CN" altLang="en-US" sz="1100" b="0" u="none" strike="noStrike" kern="1200" cap="none">
                        <a:solidFill>
                          <a:srgbClr val="002557"/>
                        </a:solidFill>
                        <a:latin typeface="+mn-lt"/>
                        <a:ea typeface="+mn-ea"/>
                        <a:cs typeface="+mn-cs"/>
                      </a:endParaRPr>
                    </a:p>
                  </a:txBody>
                  <a:tcPr marL="13716" marR="13716" marT="0" marB="0"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162145">
                <a:tc>
                  <a:txBody>
                    <a:bodyPr/>
                    <a:lstStyle/>
                    <a:p>
                      <a:pPr marL="182880" marR="0" lvl="0" indent="0" algn="l" defTabSz="1088264" rtl="0" eaLnBrk="1" latinLnBrk="0" hangingPunct="1">
                        <a:lnSpc>
                          <a:spcPct val="100000"/>
                        </a:lnSpc>
                        <a:spcBef>
                          <a:spcPts val="0"/>
                        </a:spcBef>
                        <a:spcAft>
                          <a:spcPts val="0"/>
                        </a:spcAft>
                        <a:buClr>
                          <a:srgbClr val="000000"/>
                        </a:buClr>
                        <a:buSzPts val="1400"/>
                        <a:buFont typeface="Arial"/>
                        <a:buNone/>
                      </a:pPr>
                      <a:r>
                        <a:rPr lang="en-US" sz="1100" b="1" u="none" strike="noStrike" kern="1200" cap="none">
                          <a:solidFill>
                            <a:srgbClr val="002557"/>
                          </a:solidFill>
                          <a:latin typeface="+mn-lt"/>
                          <a:ea typeface="+mn-ea"/>
                          <a:cs typeface="+mn-cs"/>
                        </a:rPr>
                        <a:t>Stratified HR (95% CI)</a:t>
                      </a:r>
                    </a:p>
                  </a:txBody>
                  <a:tcPr marL="13716" marR="13716" marT="0"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100" b="1" u="none" strike="noStrike" kern="1200" cap="none" dirty="0">
                          <a:solidFill>
                            <a:srgbClr val="002557"/>
                          </a:solidFill>
                          <a:latin typeface="+mn-lt"/>
                          <a:ea typeface="+mn-ea"/>
                          <a:cs typeface="+mn-cs"/>
                        </a:rPr>
                        <a:t>0.66</a:t>
                      </a:r>
                      <a:r>
                        <a:rPr lang="en-US" sz="1100" u="none" strike="noStrike" kern="1200" cap="none" dirty="0">
                          <a:solidFill>
                            <a:srgbClr val="002557"/>
                          </a:solidFill>
                          <a:latin typeface="+mn-lt"/>
                          <a:ea typeface="+mn-ea"/>
                          <a:cs typeface="+mn-cs"/>
                        </a:rPr>
                        <a:t> (0.53</a:t>
                      </a:r>
                      <a:r>
                        <a:rPr kumimoji="0" lang="en-GB" altLang="zh-CN" sz="1100" b="0" i="0" u="none" strike="noStrike" cap="none" normalizeH="0" baseline="0" dirty="0">
                          <a:ln>
                            <a:noFill/>
                          </a:ln>
                          <a:solidFill>
                            <a:srgbClr val="002557"/>
                          </a:solidFill>
                          <a:effectLst/>
                          <a:latin typeface="+mn-lt"/>
                          <a:ea typeface="MS PGothic" pitchFamily="34" charset="-128"/>
                          <a:cs typeface="Arial" panose="020B0604020202020204" pitchFamily="34" charset="0"/>
                        </a:rPr>
                        <a:t>–</a:t>
                      </a:r>
                      <a:r>
                        <a:rPr lang="en-US" sz="1100" u="none" strike="noStrike" kern="1200" cap="none" dirty="0">
                          <a:solidFill>
                            <a:srgbClr val="002557"/>
                          </a:solidFill>
                          <a:latin typeface="+mn-lt"/>
                          <a:ea typeface="+mn-ea"/>
                          <a:cs typeface="+mn-cs"/>
                        </a:rPr>
                        <a:t>0.83)</a:t>
                      </a:r>
                    </a:p>
                  </a:txBody>
                  <a:tcPr marL="13716" marR="13716" marT="0" marB="0"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zh-CN" altLang="en-US"/>
                    </a:p>
                  </a:txBody>
                  <a:tcPr>
                    <a:lnL w="12700" cmpd="sng">
                      <a:noFill/>
                    </a:lnL>
                    <a:lnT w="6350" cap="flat" cmpd="sng" algn="ctr">
                      <a:noFill/>
                      <a:prstDash val="solid"/>
                      <a:round/>
                      <a:headEnd type="none" w="med" len="med"/>
                      <a:tailEnd type="none" w="med" len="med"/>
                    </a:lnT>
                  </a:tcPr>
                </a:tc>
                <a:extLst>
                  <a:ext uri="{0D108BD9-81ED-4DB2-BD59-A6C34878D82A}">
                    <a16:rowId xmlns:a16="http://schemas.microsoft.com/office/drawing/2014/main" val="10002"/>
                  </a:ext>
                </a:extLst>
              </a:tr>
              <a:tr h="162145">
                <a:tc>
                  <a:txBody>
                    <a:bodyPr/>
                    <a:lstStyle/>
                    <a:p>
                      <a:pPr marL="182880" marR="0" lvl="0" indent="0" algn="l" defTabSz="1088264" rtl="0" eaLnBrk="1" latinLnBrk="0" hangingPunct="1">
                        <a:lnSpc>
                          <a:spcPct val="100000"/>
                        </a:lnSpc>
                        <a:spcBef>
                          <a:spcPts val="0"/>
                        </a:spcBef>
                        <a:spcAft>
                          <a:spcPts val="0"/>
                        </a:spcAft>
                        <a:buClr>
                          <a:srgbClr val="000000"/>
                        </a:buClr>
                        <a:buSzPts val="1400"/>
                        <a:buFont typeface="Arial"/>
                        <a:buNone/>
                      </a:pPr>
                      <a:r>
                        <a:rPr lang="en-US" altLang="zh-CN" sz="1100" b="1" u="none" strike="noStrike" kern="1200" cap="none">
                          <a:solidFill>
                            <a:srgbClr val="002557"/>
                          </a:solidFill>
                          <a:latin typeface="+mn-lt"/>
                          <a:ea typeface="+mn-ea"/>
                          <a:cs typeface="+mn-cs"/>
                        </a:rPr>
                        <a:t>Stratified Log Rank </a:t>
                      </a:r>
                      <a:r>
                        <a:rPr lang="en-US" altLang="zh-CN" sz="1100" b="1" i="1" u="none" strike="noStrike" kern="1200" cap="none">
                          <a:solidFill>
                            <a:srgbClr val="002557"/>
                          </a:solidFill>
                          <a:latin typeface="+mn-lt"/>
                          <a:ea typeface="+mn-ea"/>
                          <a:cs typeface="+mn-cs"/>
                        </a:rPr>
                        <a:t>P</a:t>
                      </a:r>
                      <a:r>
                        <a:rPr lang="en-US" altLang="zh-CN" sz="1100" b="1" u="none" strike="noStrike" kern="1200" cap="none">
                          <a:solidFill>
                            <a:srgbClr val="002557"/>
                          </a:solidFill>
                          <a:latin typeface="+mn-lt"/>
                          <a:ea typeface="+mn-ea"/>
                          <a:cs typeface="+mn-cs"/>
                        </a:rPr>
                        <a:t> value</a:t>
                      </a:r>
                      <a:endParaRPr lang="en-US" sz="1100" b="1" u="none" strike="noStrike" kern="1200" cap="none">
                        <a:solidFill>
                          <a:srgbClr val="002557"/>
                        </a:solidFill>
                        <a:latin typeface="+mn-lt"/>
                        <a:ea typeface="+mn-ea"/>
                        <a:cs typeface="+mn-cs"/>
                      </a:endParaRPr>
                    </a:p>
                  </a:txBody>
                  <a:tcPr marL="13716" marR="13716" marT="0"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100" b="0" i="1" u="none" strike="noStrike" kern="1200" cap="none" dirty="0">
                          <a:solidFill>
                            <a:srgbClr val="002557"/>
                          </a:solidFill>
                          <a:latin typeface="+mn-lt"/>
                          <a:ea typeface="+mn-ea"/>
                          <a:cs typeface="+mn-cs"/>
                        </a:rPr>
                        <a:t>P</a:t>
                      </a:r>
                      <a:r>
                        <a:rPr lang="en-US" sz="1100" b="0" u="none" strike="noStrike" kern="1200" cap="none" dirty="0">
                          <a:solidFill>
                            <a:srgbClr val="002557"/>
                          </a:solidFill>
                          <a:latin typeface="+mn-lt"/>
                          <a:ea typeface="+mn-ea"/>
                          <a:cs typeface="+mn-cs"/>
                        </a:rPr>
                        <a:t>=0.0003</a:t>
                      </a:r>
                    </a:p>
                  </a:txBody>
                  <a:tcPr marL="13716" marR="13716" marT="0" marB="0"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endParaRPr lang="zh-CN" altLang="en-US" sz="1500" u="none" strike="noStrike" kern="1200" cap="none">
                        <a:solidFill>
                          <a:schemeClr val="dk1"/>
                        </a:solidFill>
                        <a:latin typeface="+mn-lt"/>
                        <a:ea typeface="+mn-ea"/>
                        <a:cs typeface="+mn-cs"/>
                      </a:endParaRPr>
                    </a:p>
                  </a:txBody>
                  <a:tcPr marL="7625" marR="7625" marT="76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28369177"/>
                  </a:ext>
                </a:extLst>
              </a:tr>
            </a:tbl>
          </a:graphicData>
        </a:graphic>
      </p:graphicFrame>
      <p:graphicFrame>
        <p:nvGraphicFramePr>
          <p:cNvPr id="8" name="Table 7">
            <a:extLst>
              <a:ext uri="{FF2B5EF4-FFF2-40B4-BE49-F238E27FC236}">
                <a16:creationId xmlns:a16="http://schemas.microsoft.com/office/drawing/2014/main" id="{4FC5035F-AA9C-4F3E-4776-C5FEF4203C1D}"/>
              </a:ext>
            </a:extLst>
          </p:cNvPr>
          <p:cNvGraphicFramePr>
            <a:graphicFrameLocks noGrp="1"/>
          </p:cNvGraphicFramePr>
          <p:nvPr/>
        </p:nvGraphicFramePr>
        <p:xfrm>
          <a:off x="6621273" y="1376275"/>
          <a:ext cx="5065902" cy="694180"/>
        </p:xfrm>
        <a:graphic>
          <a:graphicData uri="http://schemas.openxmlformats.org/drawingml/2006/table">
            <a:tbl>
              <a:tblPr firstRow="1" bandRow="1">
                <a:tableStyleId>{5C22544A-7EE6-4342-B048-85BDC9FD1C3A}</a:tableStyleId>
              </a:tblPr>
              <a:tblGrid>
                <a:gridCol w="2371000">
                  <a:extLst>
                    <a:ext uri="{9D8B030D-6E8A-4147-A177-3AD203B41FA5}">
                      <a16:colId xmlns:a16="http://schemas.microsoft.com/office/drawing/2014/main" val="1708406620"/>
                    </a:ext>
                  </a:extLst>
                </a:gridCol>
                <a:gridCol w="1347451">
                  <a:extLst>
                    <a:ext uri="{9D8B030D-6E8A-4147-A177-3AD203B41FA5}">
                      <a16:colId xmlns:a16="http://schemas.microsoft.com/office/drawing/2014/main" val="592742086"/>
                    </a:ext>
                  </a:extLst>
                </a:gridCol>
                <a:gridCol w="1347451">
                  <a:extLst>
                    <a:ext uri="{9D8B030D-6E8A-4147-A177-3AD203B41FA5}">
                      <a16:colId xmlns:a16="http://schemas.microsoft.com/office/drawing/2014/main" val="2586114088"/>
                    </a:ext>
                  </a:extLst>
                </a:gridCol>
              </a:tblGrid>
              <a:tr h="17354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schemeClr val="bg1"/>
                        </a:solidFill>
                        <a:latin typeface="+mn-lt"/>
                        <a:cs typeface="Arial" panose="020B0604020202020204" pitchFamily="34" charset="0"/>
                      </a:endParaRPr>
                    </a:p>
                  </a:txBody>
                  <a:tcPr marL="13716" marR="13716" marT="0" marB="0" anchor="b">
                    <a:lnL w="381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2557"/>
                    </a:solidFill>
                  </a:tcPr>
                </a:tc>
                <a:tc>
                  <a:txBody>
                    <a:bodyPr/>
                    <a:lstStyle/>
                    <a:p>
                      <a:pPr marL="0" marR="0" algn="ctr">
                        <a:spcBef>
                          <a:spcPts val="0"/>
                        </a:spcBef>
                        <a:spcAft>
                          <a:spcPts val="0"/>
                        </a:spcAft>
                      </a:pPr>
                      <a:r>
                        <a:rPr lang="en-US" sz="1100" b="1">
                          <a:solidFill>
                            <a:schemeClr val="bg1"/>
                          </a:solidFill>
                          <a:effectLst/>
                          <a:latin typeface="+mn-lt"/>
                          <a:ea typeface="Calibri"/>
                          <a:cs typeface="Calibri"/>
                        </a:rPr>
                        <a:t>SG (n=</a:t>
                      </a:r>
                      <a:r>
                        <a:rPr lang="en-US" sz="1100" b="1">
                          <a:solidFill>
                            <a:schemeClr val="bg1"/>
                          </a:solidFill>
                          <a:effectLst/>
                          <a:latin typeface="+mn-lt"/>
                          <a:ea typeface="Times New Roman" panose="02020603050405020304" pitchFamily="18" charset="0"/>
                          <a:cs typeface="Calibri"/>
                        </a:rPr>
                        <a:t>272</a:t>
                      </a:r>
                      <a:r>
                        <a:rPr lang="en-US" sz="1100" b="1">
                          <a:solidFill>
                            <a:schemeClr val="bg1"/>
                          </a:solidFill>
                          <a:effectLst/>
                          <a:latin typeface="+mn-lt"/>
                          <a:ea typeface="Calibri"/>
                          <a:cs typeface="Calibri"/>
                        </a:rPr>
                        <a:t>)</a:t>
                      </a:r>
                      <a:endParaRPr lang="en-US" sz="1100">
                        <a:solidFill>
                          <a:schemeClr val="bg1"/>
                        </a:solidFill>
                        <a:effectLst/>
                        <a:latin typeface="+mn-lt"/>
                        <a:ea typeface="Calibri"/>
                        <a:cs typeface="Calibri"/>
                      </a:endParaRPr>
                    </a:p>
                  </a:txBody>
                  <a:tcPr marL="13716" marR="13716" marT="0" marB="0" anchor="ctr">
                    <a:lnL w="127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57B9B5"/>
                    </a:solidFill>
                  </a:tcPr>
                </a:tc>
                <a:tc>
                  <a:txBody>
                    <a:bodyPr/>
                    <a:lstStyle/>
                    <a:p>
                      <a:pPr marL="0" marR="0" algn="ctr">
                        <a:spcBef>
                          <a:spcPts val="0"/>
                        </a:spcBef>
                        <a:spcAft>
                          <a:spcPts val="0"/>
                        </a:spcAft>
                      </a:pPr>
                      <a:r>
                        <a:rPr lang="en-US" sz="1100" b="1">
                          <a:solidFill>
                            <a:schemeClr val="bg1"/>
                          </a:solidFill>
                          <a:effectLst/>
                          <a:latin typeface="+mn-lt"/>
                          <a:ea typeface="Calibri"/>
                          <a:cs typeface="Calibri"/>
                        </a:rPr>
                        <a:t>TPC (n=</a:t>
                      </a:r>
                      <a:r>
                        <a:rPr lang="en-US" sz="1100" b="1">
                          <a:solidFill>
                            <a:schemeClr val="bg1"/>
                          </a:solidFill>
                          <a:effectLst/>
                          <a:latin typeface="+mn-lt"/>
                          <a:ea typeface="Times New Roman" panose="02020603050405020304" pitchFamily="18" charset="0"/>
                          <a:cs typeface="Calibri"/>
                        </a:rPr>
                        <a:t>271)</a:t>
                      </a:r>
                      <a:endParaRPr lang="en-US" sz="1100">
                        <a:solidFill>
                          <a:schemeClr val="bg1"/>
                        </a:solidFill>
                        <a:effectLst/>
                        <a:latin typeface="+mn-lt"/>
                        <a:ea typeface="Times New Roman" panose="02020603050405020304" pitchFamily="18" charset="0"/>
                        <a:cs typeface="Calibri"/>
                      </a:endParaRPr>
                    </a:p>
                  </a:txBody>
                  <a:tcPr marL="13716" marR="13716" marT="0" marB="0"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A6A6A6"/>
                    </a:solidFill>
                  </a:tcPr>
                </a:tc>
                <a:extLst>
                  <a:ext uri="{0D108BD9-81ED-4DB2-BD59-A6C34878D82A}">
                    <a16:rowId xmlns:a16="http://schemas.microsoft.com/office/drawing/2014/main" val="1012503031"/>
                  </a:ext>
                </a:extLst>
              </a:tr>
              <a:tr h="173545">
                <a:tc>
                  <a:txBody>
                    <a:bodyPr/>
                    <a:lstStyle/>
                    <a:p>
                      <a:pPr marL="0" marR="0" lvl="0">
                        <a:spcBef>
                          <a:spcPts val="0"/>
                        </a:spcBef>
                        <a:spcAft>
                          <a:spcPts val="0"/>
                        </a:spcAft>
                        <a:buNone/>
                      </a:pPr>
                      <a:r>
                        <a:rPr lang="en-US" sz="1100" b="1" dirty="0">
                          <a:solidFill>
                            <a:srgbClr val="002557"/>
                          </a:solidFill>
                          <a:effectLst/>
                          <a:latin typeface="+mn-lt"/>
                          <a:ea typeface="+mn-ea"/>
                          <a:cs typeface="Calibri"/>
                        </a:rPr>
                        <a:t>Median OS, </a:t>
                      </a:r>
                      <a:r>
                        <a:rPr lang="en-US" sz="1100" b="1" dirty="0" err="1">
                          <a:solidFill>
                            <a:srgbClr val="002557"/>
                          </a:solidFill>
                          <a:effectLst/>
                          <a:latin typeface="+mn-lt"/>
                          <a:ea typeface="+mn-ea"/>
                          <a:cs typeface="Calibri"/>
                        </a:rPr>
                        <a:t>mo</a:t>
                      </a:r>
                      <a:r>
                        <a:rPr lang="en-US" sz="1100" b="1" dirty="0">
                          <a:solidFill>
                            <a:srgbClr val="002557"/>
                          </a:solidFill>
                          <a:effectLst/>
                          <a:latin typeface="+mn-lt"/>
                          <a:ea typeface="+mn-ea"/>
                          <a:cs typeface="Calibri"/>
                        </a:rPr>
                        <a:t> (95% CI)</a:t>
                      </a:r>
                      <a:endParaRPr lang="en-US" sz="1100" dirty="0"/>
                    </a:p>
                  </a:txBody>
                  <a:tcPr marL="13716" marR="13716" marT="0" marB="0">
                    <a:lnL w="0">
                      <a:noFill/>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0">
                      <a:noFill/>
                    </a:lnB>
                    <a:lnTlToBr w="12700" cmpd="sng">
                      <a:noFill/>
                      <a:prstDash val="solid"/>
                    </a:lnTlToBr>
                    <a:lnBlToTr w="12700" cmpd="sng">
                      <a:noFill/>
                      <a:prstDash val="solid"/>
                    </a:lnBlToTr>
                    <a:solidFill>
                      <a:schemeClr val="bg1"/>
                    </a:solidFill>
                  </a:tcPr>
                </a:tc>
                <a:tc>
                  <a:txBody>
                    <a:bodyPr/>
                    <a:lstStyle/>
                    <a:p>
                      <a:pPr marL="0" marR="0" lvl="0" algn="ctr">
                        <a:spcBef>
                          <a:spcPts val="0"/>
                        </a:spcBef>
                        <a:spcAft>
                          <a:spcPts val="0"/>
                        </a:spcAft>
                        <a:buNone/>
                      </a:pPr>
                      <a:r>
                        <a:rPr lang="en-US" sz="1100" dirty="0">
                          <a:solidFill>
                            <a:schemeClr val="tx1"/>
                          </a:solidFill>
                        </a:rPr>
                        <a:t>14.5 (13.0</a:t>
                      </a:r>
                      <a:r>
                        <a:rPr kumimoji="0" lang="en-US" sz="1100" b="0" i="0" u="none" strike="noStrike" kern="1200" cap="none" normalizeH="0" baseline="0" dirty="0">
                          <a:ln>
                            <a:noFill/>
                          </a:ln>
                          <a:solidFill>
                            <a:schemeClr val="tx1"/>
                          </a:solidFill>
                          <a:effectLst/>
                          <a:latin typeface="+mn-lt"/>
                          <a:ea typeface="MS PGothic"/>
                          <a:cs typeface="Arial" panose="020B0604020202020204" pitchFamily="34" charset="0"/>
                        </a:rPr>
                        <a:t>–</a:t>
                      </a:r>
                      <a:r>
                        <a:rPr lang="en-US" sz="1100" dirty="0">
                          <a:solidFill>
                            <a:schemeClr val="tx1"/>
                          </a:solidFill>
                        </a:rPr>
                        <a:t>16.0)</a:t>
                      </a:r>
                    </a:p>
                  </a:txBody>
                  <a:tcPr marL="13716" marR="13716" marT="0" marB="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0">
                      <a:noFill/>
                    </a:lnB>
                    <a:lnTlToBr w="12700" cmpd="sng">
                      <a:noFill/>
                      <a:prstDash val="solid"/>
                    </a:lnTlToBr>
                    <a:lnBlToTr w="12700" cmpd="sng">
                      <a:noFill/>
                      <a:prstDash val="solid"/>
                    </a:lnBlToTr>
                    <a:solidFill>
                      <a:schemeClr val="bg1"/>
                    </a:solidFill>
                  </a:tcPr>
                </a:tc>
                <a:tc>
                  <a:txBody>
                    <a:bodyPr/>
                    <a:lstStyle/>
                    <a:p>
                      <a:pPr marL="0" marR="0" lvl="0" algn="ctr">
                        <a:spcBef>
                          <a:spcPts val="0"/>
                        </a:spcBef>
                        <a:spcAft>
                          <a:spcPts val="0"/>
                        </a:spcAft>
                        <a:buNone/>
                      </a:pPr>
                      <a:r>
                        <a:rPr lang="en-US" sz="1100" dirty="0">
                          <a:solidFill>
                            <a:schemeClr val="tx1"/>
                          </a:solidFill>
                        </a:rPr>
                        <a:t>11.2 (10.2</a:t>
                      </a:r>
                      <a:r>
                        <a:rPr kumimoji="0" lang="en-US" sz="1100" b="0" i="0" u="none" strike="noStrike" kern="1200" cap="none" normalizeH="0" baseline="0" dirty="0">
                          <a:ln>
                            <a:noFill/>
                          </a:ln>
                          <a:solidFill>
                            <a:schemeClr val="tx1"/>
                          </a:solidFill>
                          <a:effectLst/>
                          <a:latin typeface="+mn-lt"/>
                          <a:ea typeface="MS PGothic"/>
                          <a:cs typeface="Arial" panose="020B0604020202020204" pitchFamily="34" charset="0"/>
                        </a:rPr>
                        <a:t>–</a:t>
                      </a:r>
                      <a:r>
                        <a:rPr lang="en-US" sz="1100" dirty="0">
                          <a:solidFill>
                            <a:schemeClr val="tx1"/>
                          </a:solidFill>
                        </a:rPr>
                        <a:t>12.6)</a:t>
                      </a:r>
                    </a:p>
                  </a:txBody>
                  <a:tcPr marL="13716" marR="13716" marT="0" marB="0">
                    <a:lnL w="12700" cap="flat" cmpd="sng" algn="ctr">
                      <a:solidFill>
                        <a:schemeClr val="bg1"/>
                      </a:solidFill>
                      <a:prstDash val="solid"/>
                      <a:round/>
                      <a:headEnd type="none" w="med" len="med"/>
                      <a:tailEnd type="none" w="med" len="med"/>
                    </a:lnL>
                    <a:lnR w="12700">
                      <a:solidFill>
                        <a:schemeClr val="bg1"/>
                      </a:solidFill>
                    </a:lnR>
                    <a:lnT w="12700" cap="flat" cmpd="sng" algn="ctr">
                      <a:solidFill>
                        <a:schemeClr val="tx1"/>
                      </a:solidFill>
                      <a:prstDash val="solid"/>
                      <a:round/>
                      <a:headEnd type="none" w="med" len="med"/>
                      <a:tailEnd type="none" w="med" len="med"/>
                    </a:lnT>
                    <a:lnB w="0">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45370942"/>
                  </a:ext>
                </a:extLst>
              </a:tr>
              <a:tr h="173545">
                <a:tc>
                  <a:txBody>
                    <a:bodyPr/>
                    <a:lstStyle/>
                    <a:p>
                      <a:pPr marL="182880" marR="0" lvl="0" indent="0" algn="l" defTabSz="1088264" rtl="0" eaLnBrk="1" latinLnBrk="0" hangingPunct="1">
                        <a:lnSpc>
                          <a:spcPct val="100000"/>
                        </a:lnSpc>
                        <a:spcBef>
                          <a:spcPts val="0"/>
                        </a:spcBef>
                        <a:spcAft>
                          <a:spcPts val="0"/>
                        </a:spcAft>
                        <a:buClr>
                          <a:srgbClr val="000000"/>
                        </a:buClr>
                        <a:buSzPts val="1400"/>
                        <a:buFont typeface="Arial"/>
                        <a:buNone/>
                      </a:pPr>
                      <a:r>
                        <a:rPr lang="en-US" sz="1100" b="1" u="none" strike="noStrike" kern="1200" cap="none" dirty="0">
                          <a:solidFill>
                            <a:srgbClr val="002557"/>
                          </a:solidFill>
                          <a:latin typeface="+mn-lt"/>
                          <a:ea typeface="+mn-ea"/>
                          <a:cs typeface="+mn-cs"/>
                        </a:rPr>
                        <a:t>Stratified HR (95% CI)</a:t>
                      </a:r>
                    </a:p>
                  </a:txBody>
                  <a:tcPr marL="13716" marR="13716" marT="0" marB="0" anchor="ctr">
                    <a:lnL w="381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marL="0" marR="0" algn="ctr">
                        <a:spcBef>
                          <a:spcPts val="0"/>
                        </a:spcBef>
                        <a:spcAft>
                          <a:spcPts val="0"/>
                        </a:spcAft>
                      </a:pPr>
                      <a:r>
                        <a:rPr lang="en-US" sz="1100" b="1" dirty="0">
                          <a:solidFill>
                            <a:schemeClr val="tx1"/>
                          </a:solidFill>
                          <a:effectLst/>
                          <a:latin typeface="+mn-lt"/>
                          <a:ea typeface="Times New Roman" panose="02020603050405020304" pitchFamily="18" charset="0"/>
                          <a:cs typeface="Times New Roman"/>
                        </a:rPr>
                        <a:t>0.79</a:t>
                      </a:r>
                      <a:r>
                        <a:rPr lang="en-US" sz="1100" dirty="0">
                          <a:solidFill>
                            <a:schemeClr val="tx1"/>
                          </a:solidFill>
                          <a:effectLst/>
                          <a:latin typeface="+mn-lt"/>
                          <a:ea typeface="Times New Roman" panose="02020603050405020304" pitchFamily="18" charset="0"/>
                          <a:cs typeface="Times New Roman"/>
                        </a:rPr>
                        <a:t> (0.65</a:t>
                      </a:r>
                      <a:r>
                        <a:rPr kumimoji="0" lang="en-US" sz="1100" b="0" i="0" u="none" strike="noStrike" kern="1200" cap="none" normalizeH="0" baseline="0" dirty="0">
                          <a:ln>
                            <a:noFill/>
                          </a:ln>
                          <a:solidFill>
                            <a:schemeClr val="tx1"/>
                          </a:solidFill>
                          <a:effectLst/>
                          <a:latin typeface="+mn-lt"/>
                          <a:ea typeface="MS PGothic"/>
                          <a:cs typeface="Arial" panose="020B0604020202020204" pitchFamily="34" charset="0"/>
                        </a:rPr>
                        <a:t>–</a:t>
                      </a:r>
                      <a:r>
                        <a:rPr lang="en-US" sz="1100" dirty="0">
                          <a:solidFill>
                            <a:schemeClr val="tx1"/>
                          </a:solidFill>
                          <a:effectLst/>
                          <a:latin typeface="+mn-lt"/>
                          <a:ea typeface="Times New Roman" panose="02020603050405020304" pitchFamily="18" charset="0"/>
                          <a:cs typeface="Times New Roman"/>
                        </a:rPr>
                        <a:t>0.95)</a:t>
                      </a:r>
                    </a:p>
                  </a:txBody>
                  <a:tcPr marL="13716" marR="13716"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00872101"/>
                  </a:ext>
                </a:extLst>
              </a:tr>
              <a:tr h="173545">
                <a:tc>
                  <a:txBody>
                    <a:bodyPr/>
                    <a:lstStyle/>
                    <a:p>
                      <a:pPr marL="182880" marR="0" lvl="0" indent="0" algn="l" defTabSz="1088264" rtl="0" eaLnBrk="1" latinLnBrk="0" hangingPunct="1">
                        <a:lnSpc>
                          <a:spcPct val="100000"/>
                        </a:lnSpc>
                        <a:spcBef>
                          <a:spcPts val="0"/>
                        </a:spcBef>
                        <a:spcAft>
                          <a:spcPts val="0"/>
                        </a:spcAft>
                        <a:buClr>
                          <a:srgbClr val="000000"/>
                        </a:buClr>
                        <a:buSzPts val="1400"/>
                        <a:buFont typeface="Arial"/>
                        <a:buNone/>
                      </a:pPr>
                      <a:r>
                        <a:rPr lang="en-US" altLang="zh-CN" sz="1100" b="1" u="none" strike="noStrike" kern="1200" cap="none" dirty="0">
                          <a:solidFill>
                            <a:srgbClr val="002557"/>
                          </a:solidFill>
                          <a:latin typeface="+mn-lt"/>
                          <a:ea typeface="+mn-ea"/>
                          <a:cs typeface="+mn-cs"/>
                        </a:rPr>
                        <a:t>Nominal </a:t>
                      </a:r>
                      <a:r>
                        <a:rPr lang="en-US" altLang="zh-CN" sz="1100" b="1" i="1" u="none" strike="noStrike" kern="1200" cap="none" dirty="0">
                          <a:solidFill>
                            <a:srgbClr val="002557"/>
                          </a:solidFill>
                          <a:latin typeface="+mn-lt"/>
                          <a:ea typeface="+mn-ea"/>
                          <a:cs typeface="+mn-cs"/>
                        </a:rPr>
                        <a:t>P</a:t>
                      </a:r>
                      <a:r>
                        <a:rPr lang="en-US" altLang="zh-CN" sz="1100" b="1" u="none" strike="noStrike" kern="1200" cap="none" dirty="0">
                          <a:solidFill>
                            <a:srgbClr val="002557"/>
                          </a:solidFill>
                          <a:latin typeface="+mn-lt"/>
                          <a:ea typeface="+mn-ea"/>
                          <a:cs typeface="+mn-cs"/>
                        </a:rPr>
                        <a:t> value</a:t>
                      </a:r>
                      <a:endParaRPr lang="en-US" sz="1100" b="1" u="none" strike="noStrike" kern="1200" cap="none" dirty="0">
                        <a:solidFill>
                          <a:srgbClr val="002557"/>
                        </a:solidFill>
                        <a:latin typeface="+mn-lt"/>
                        <a:ea typeface="+mn-ea"/>
                        <a:cs typeface="+mn-cs"/>
                      </a:endParaRPr>
                    </a:p>
                  </a:txBody>
                  <a:tcPr marL="13716" marR="13716" marT="0" marB="0" anchor="ctr">
                    <a:lnL w="381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100" i="1" dirty="0">
                          <a:solidFill>
                            <a:schemeClr val="tx1"/>
                          </a:solidFill>
                          <a:effectLst/>
                          <a:latin typeface="+mn-lt"/>
                          <a:ea typeface="Times New Roman" panose="02020603050405020304" pitchFamily="18" charset="0"/>
                          <a:cs typeface="Times New Roman"/>
                        </a:rPr>
                        <a:t>P=</a:t>
                      </a:r>
                      <a:r>
                        <a:rPr lang="en-US" sz="1100" b="0" u="none" strike="noStrike" kern="1200" cap="none" dirty="0">
                          <a:solidFill>
                            <a:srgbClr val="002557"/>
                          </a:solidFill>
                          <a:latin typeface="+mn-lt"/>
                          <a:ea typeface="+mn-ea"/>
                          <a:cs typeface="+mn-cs"/>
                        </a:rPr>
                        <a:t>0.0133</a:t>
                      </a:r>
                    </a:p>
                  </a:txBody>
                  <a:tcPr marL="13716" marR="13716"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extLst>
                  <a:ext uri="{0D108BD9-81ED-4DB2-BD59-A6C34878D82A}">
                    <a16:rowId xmlns:a16="http://schemas.microsoft.com/office/drawing/2014/main" val="3515214202"/>
                  </a:ext>
                </a:extLst>
              </a:tr>
            </a:tbl>
          </a:graphicData>
        </a:graphic>
      </p:graphicFrame>
      <p:sp>
        <p:nvSpPr>
          <p:cNvPr id="9" name="Rectangle 8">
            <a:extLst>
              <a:ext uri="{FF2B5EF4-FFF2-40B4-BE49-F238E27FC236}">
                <a16:creationId xmlns:a16="http://schemas.microsoft.com/office/drawing/2014/main" id="{7063DECC-17D3-3002-849A-CB4BD71349F1}"/>
              </a:ext>
            </a:extLst>
          </p:cNvPr>
          <p:cNvSpPr/>
          <p:nvPr/>
        </p:nvSpPr>
        <p:spPr>
          <a:xfrm>
            <a:off x="1969988" y="1070486"/>
            <a:ext cx="2400315" cy="218619"/>
          </a:xfrm>
          <a:prstGeom prst="rect">
            <a:avLst/>
          </a:prstGeom>
          <a:noFill/>
          <a:ln w="12700" cap="flat" cmpd="sng" algn="ctr">
            <a:noFill/>
            <a:prstDash val="solid"/>
            <a:miter lim="800000"/>
          </a:ln>
          <a:effectLst/>
        </p:spPr>
        <p:txBody>
          <a:bodyPr lIns="68580" tIns="34290" rIns="68580" bIns="34290"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2557"/>
                </a:solidFill>
                <a:effectLst/>
                <a:uLnTx/>
                <a:uFillTx/>
                <a:latin typeface="Arial" panose="020B0604020202020204"/>
                <a:ea typeface="+mn-ea"/>
                <a:cs typeface="+mn-cs"/>
              </a:rPr>
              <a:t>PFS</a:t>
            </a:r>
            <a:r>
              <a:rPr kumimoji="0" lang="en-US" sz="1800" b="1" i="0" u="none" strike="noStrike" kern="1200" cap="none" spc="0" normalizeH="0" baseline="30000" noProof="0" dirty="0">
                <a:ln>
                  <a:noFill/>
                </a:ln>
                <a:solidFill>
                  <a:srgbClr val="002557"/>
                </a:solidFill>
                <a:effectLst/>
                <a:uLnTx/>
                <a:uFillTx/>
                <a:latin typeface="Arial" panose="020B0604020202020204"/>
                <a:ea typeface="+mn-ea"/>
                <a:cs typeface="+mn-cs"/>
              </a:rPr>
              <a:t>1</a:t>
            </a:r>
          </a:p>
        </p:txBody>
      </p:sp>
      <p:sp>
        <p:nvSpPr>
          <p:cNvPr id="10" name="Rectangle 9">
            <a:extLst>
              <a:ext uri="{FF2B5EF4-FFF2-40B4-BE49-F238E27FC236}">
                <a16:creationId xmlns:a16="http://schemas.microsoft.com/office/drawing/2014/main" id="{002CF9DE-41F0-9275-7D5C-62ED6A964CB6}"/>
              </a:ext>
            </a:extLst>
          </p:cNvPr>
          <p:cNvSpPr/>
          <p:nvPr/>
        </p:nvSpPr>
        <p:spPr>
          <a:xfrm>
            <a:off x="7832300" y="1066043"/>
            <a:ext cx="2400315" cy="218619"/>
          </a:xfrm>
          <a:prstGeom prst="rect">
            <a:avLst/>
          </a:prstGeom>
          <a:noFill/>
          <a:ln w="12700" cap="flat" cmpd="sng" algn="ctr">
            <a:noFill/>
            <a:prstDash val="solid"/>
            <a:miter lim="800000"/>
          </a:ln>
          <a:effectLst/>
        </p:spPr>
        <p:txBody>
          <a:bodyPr lIns="68580" tIns="34290" rIns="68580" bIns="34290"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2557"/>
                </a:solidFill>
                <a:effectLst/>
                <a:uLnTx/>
                <a:uFillTx/>
                <a:latin typeface="Arial" panose="020B0604020202020204"/>
                <a:ea typeface="+mn-ea"/>
                <a:cs typeface="+mn-cs"/>
              </a:rPr>
              <a:t>OS</a:t>
            </a:r>
            <a:r>
              <a:rPr kumimoji="0" lang="en-US" sz="1800" b="1" i="0" u="none" strike="noStrike" kern="1200" cap="none" spc="0" normalizeH="0" baseline="30000" noProof="0" dirty="0">
                <a:ln>
                  <a:noFill/>
                </a:ln>
                <a:solidFill>
                  <a:srgbClr val="002557"/>
                </a:solidFill>
                <a:effectLst/>
                <a:uLnTx/>
                <a:uFillTx/>
                <a:latin typeface="Arial" panose="020B0604020202020204"/>
                <a:ea typeface="+mn-ea"/>
                <a:cs typeface="+mn-cs"/>
              </a:rPr>
              <a:t>2,3</a:t>
            </a:r>
          </a:p>
        </p:txBody>
      </p:sp>
      <p:grpSp>
        <p:nvGrpSpPr>
          <p:cNvPr id="11" name="Group 10">
            <a:extLst>
              <a:ext uri="{FF2B5EF4-FFF2-40B4-BE49-F238E27FC236}">
                <a16:creationId xmlns:a16="http://schemas.microsoft.com/office/drawing/2014/main" id="{C614DFB1-1118-CCD6-9C7B-BB01FE00CDEE}"/>
              </a:ext>
            </a:extLst>
          </p:cNvPr>
          <p:cNvGrpSpPr>
            <a:grpSpLocks noChangeAspect="1"/>
          </p:cNvGrpSpPr>
          <p:nvPr/>
        </p:nvGrpSpPr>
        <p:grpSpPr>
          <a:xfrm>
            <a:off x="153286" y="2172427"/>
            <a:ext cx="6033720" cy="3152862"/>
            <a:chOff x="606982" y="1339839"/>
            <a:chExt cx="6687734" cy="3642295"/>
          </a:xfrm>
        </p:grpSpPr>
        <p:pic>
          <p:nvPicPr>
            <p:cNvPr id="12" name="Picture 11">
              <a:extLst>
                <a:ext uri="{FF2B5EF4-FFF2-40B4-BE49-F238E27FC236}">
                  <a16:creationId xmlns:a16="http://schemas.microsoft.com/office/drawing/2014/main" id="{A6BF7CAC-30D5-4F04-7BB0-09E669DB88EB}"/>
                </a:ext>
              </a:extLst>
            </p:cNvPr>
            <p:cNvPicPr>
              <a:picLocks noChangeAspect="1"/>
            </p:cNvPicPr>
            <p:nvPr/>
          </p:nvPicPr>
          <p:blipFill>
            <a:blip r:embed="rId3" cstate="email">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a:ext>
              </a:extLst>
            </a:blip>
            <a:srcRect/>
            <a:stretch/>
          </p:blipFill>
          <p:spPr>
            <a:xfrm>
              <a:off x="606982" y="1429275"/>
              <a:ext cx="6687734" cy="3552859"/>
            </a:xfrm>
            <a:prstGeom prst="rect">
              <a:avLst/>
            </a:prstGeom>
          </p:spPr>
        </p:pic>
        <p:grpSp>
          <p:nvGrpSpPr>
            <p:cNvPr id="13" name="Group 12">
              <a:extLst>
                <a:ext uri="{FF2B5EF4-FFF2-40B4-BE49-F238E27FC236}">
                  <a16:creationId xmlns:a16="http://schemas.microsoft.com/office/drawing/2014/main" id="{C0085983-191E-D464-C3FF-CAE2B76EBA80}"/>
                </a:ext>
              </a:extLst>
            </p:cNvPr>
            <p:cNvGrpSpPr/>
            <p:nvPr/>
          </p:nvGrpSpPr>
          <p:grpSpPr>
            <a:xfrm>
              <a:off x="2907839" y="1339839"/>
              <a:ext cx="999461" cy="2707081"/>
              <a:chOff x="3000432" y="2153042"/>
              <a:chExt cx="999461" cy="2707081"/>
            </a:xfrm>
          </p:grpSpPr>
          <p:cxnSp>
            <p:nvCxnSpPr>
              <p:cNvPr id="20" name="Straight Connector 19">
                <a:extLst>
                  <a:ext uri="{FF2B5EF4-FFF2-40B4-BE49-F238E27FC236}">
                    <a16:creationId xmlns:a16="http://schemas.microsoft.com/office/drawing/2014/main" id="{B0D57434-BA8D-2587-5CF5-3D718C6C670E}"/>
                  </a:ext>
                </a:extLst>
              </p:cNvPr>
              <p:cNvCxnSpPr>
                <a:cxnSpLocks/>
              </p:cNvCxnSpPr>
              <p:nvPr/>
            </p:nvCxnSpPr>
            <p:spPr>
              <a:xfrm>
                <a:off x="3495601" y="2445488"/>
                <a:ext cx="0" cy="2414635"/>
              </a:xfrm>
              <a:prstGeom prst="line">
                <a:avLst/>
              </a:prstGeom>
              <a:ln w="9525">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5D1F79BF-D7CF-6A8F-C06F-2C6A5E7F1864}"/>
                  </a:ext>
                </a:extLst>
              </p:cNvPr>
              <p:cNvSpPr txBox="1"/>
              <p:nvPr/>
            </p:nvSpPr>
            <p:spPr>
              <a:xfrm>
                <a:off x="3000432" y="2153042"/>
                <a:ext cx="999461" cy="266665"/>
              </a:xfrm>
              <a:prstGeom prst="rect">
                <a:avLst/>
              </a:prstGeom>
              <a:noFill/>
            </p:spPr>
            <p:txBody>
              <a:bodyPr wrap="square" rtlCol="0">
                <a:sp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002557"/>
                    </a:solidFill>
                    <a:effectLst/>
                    <a:uLnTx/>
                    <a:uFillTx/>
                    <a:latin typeface="Arial" panose="020B0604020202020204"/>
                    <a:ea typeface="+mn-ea"/>
                    <a:cs typeface="+mn-cs"/>
                  </a:rPr>
                  <a:t>9 months</a:t>
                </a:r>
              </a:p>
            </p:txBody>
          </p:sp>
        </p:grpSp>
        <p:grpSp>
          <p:nvGrpSpPr>
            <p:cNvPr id="14" name="Group 13">
              <a:extLst>
                <a:ext uri="{FF2B5EF4-FFF2-40B4-BE49-F238E27FC236}">
                  <a16:creationId xmlns:a16="http://schemas.microsoft.com/office/drawing/2014/main" id="{834F113F-0901-325C-BED7-C5879127FF5A}"/>
                </a:ext>
              </a:extLst>
            </p:cNvPr>
            <p:cNvGrpSpPr/>
            <p:nvPr/>
          </p:nvGrpSpPr>
          <p:grpSpPr>
            <a:xfrm>
              <a:off x="3582518" y="1339839"/>
              <a:ext cx="1102196" cy="2707081"/>
              <a:chOff x="3675111" y="2153042"/>
              <a:chExt cx="1102196" cy="2707081"/>
            </a:xfrm>
          </p:grpSpPr>
          <p:cxnSp>
            <p:nvCxnSpPr>
              <p:cNvPr id="18" name="Straight Connector 17">
                <a:extLst>
                  <a:ext uri="{FF2B5EF4-FFF2-40B4-BE49-F238E27FC236}">
                    <a16:creationId xmlns:a16="http://schemas.microsoft.com/office/drawing/2014/main" id="{CEA7C22A-308A-69E9-A278-16645B7F33CA}"/>
                  </a:ext>
                </a:extLst>
              </p:cNvPr>
              <p:cNvCxnSpPr>
                <a:cxnSpLocks/>
              </p:cNvCxnSpPr>
              <p:nvPr/>
            </p:nvCxnSpPr>
            <p:spPr>
              <a:xfrm>
                <a:off x="4146494" y="2445488"/>
                <a:ext cx="0" cy="2414635"/>
              </a:xfrm>
              <a:prstGeom prst="line">
                <a:avLst/>
              </a:prstGeom>
              <a:ln w="9525">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F1451E2-D4B3-8415-FFF8-736A7A61EAEC}"/>
                  </a:ext>
                </a:extLst>
              </p:cNvPr>
              <p:cNvSpPr txBox="1"/>
              <p:nvPr/>
            </p:nvSpPr>
            <p:spPr>
              <a:xfrm>
                <a:off x="3675111" y="2153042"/>
                <a:ext cx="1102196" cy="266665"/>
              </a:xfrm>
              <a:prstGeom prst="rect">
                <a:avLst/>
              </a:prstGeom>
              <a:noFill/>
            </p:spPr>
            <p:txBody>
              <a:bodyPr wrap="square" rtlCol="0">
                <a:sp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02557"/>
                    </a:solidFill>
                    <a:effectLst/>
                    <a:uLnTx/>
                    <a:uFillTx/>
                    <a:latin typeface="Arial" panose="020B0604020202020204"/>
                    <a:ea typeface="+mn-ea"/>
                    <a:cs typeface="+mn-cs"/>
                  </a:rPr>
                  <a:t>12 months</a:t>
                </a:r>
              </a:p>
            </p:txBody>
          </p:sp>
        </p:grpSp>
        <p:grpSp>
          <p:nvGrpSpPr>
            <p:cNvPr id="15" name="Group 14">
              <a:extLst>
                <a:ext uri="{FF2B5EF4-FFF2-40B4-BE49-F238E27FC236}">
                  <a16:creationId xmlns:a16="http://schemas.microsoft.com/office/drawing/2014/main" id="{5FA944FF-A722-85D9-2C26-190E39FED020}"/>
                </a:ext>
              </a:extLst>
            </p:cNvPr>
            <p:cNvGrpSpPr/>
            <p:nvPr/>
          </p:nvGrpSpPr>
          <p:grpSpPr>
            <a:xfrm>
              <a:off x="2222527" y="1339839"/>
              <a:ext cx="999461" cy="2707081"/>
              <a:chOff x="2315120" y="2153042"/>
              <a:chExt cx="999461" cy="2707081"/>
            </a:xfrm>
          </p:grpSpPr>
          <p:cxnSp>
            <p:nvCxnSpPr>
              <p:cNvPr id="16" name="Straight Connector 15">
                <a:extLst>
                  <a:ext uri="{FF2B5EF4-FFF2-40B4-BE49-F238E27FC236}">
                    <a16:creationId xmlns:a16="http://schemas.microsoft.com/office/drawing/2014/main" id="{16C58319-17B8-27FD-3B84-66FA2EE22BD8}"/>
                  </a:ext>
                </a:extLst>
              </p:cNvPr>
              <p:cNvCxnSpPr>
                <a:cxnSpLocks/>
              </p:cNvCxnSpPr>
              <p:nvPr/>
            </p:nvCxnSpPr>
            <p:spPr>
              <a:xfrm>
                <a:off x="2851787" y="2445488"/>
                <a:ext cx="0" cy="2414635"/>
              </a:xfrm>
              <a:prstGeom prst="line">
                <a:avLst/>
              </a:prstGeom>
              <a:ln w="9525">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C3A095D-C62B-BB9F-2EA5-6FDF2887A1FB}"/>
                  </a:ext>
                </a:extLst>
              </p:cNvPr>
              <p:cNvSpPr txBox="1"/>
              <p:nvPr/>
            </p:nvSpPr>
            <p:spPr>
              <a:xfrm>
                <a:off x="2315120" y="2153042"/>
                <a:ext cx="999461" cy="266665"/>
              </a:xfrm>
              <a:prstGeom prst="rect">
                <a:avLst/>
              </a:prstGeom>
              <a:noFill/>
            </p:spPr>
            <p:txBody>
              <a:bodyPr wrap="square" rtlCol="0">
                <a:sp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002557"/>
                    </a:solidFill>
                    <a:effectLst/>
                    <a:uLnTx/>
                    <a:uFillTx/>
                    <a:latin typeface="Arial" panose="020B0604020202020204"/>
                    <a:ea typeface="+mn-ea"/>
                    <a:cs typeface="+mn-cs"/>
                  </a:rPr>
                  <a:t>6 months</a:t>
                </a:r>
              </a:p>
            </p:txBody>
          </p:sp>
        </p:grpSp>
      </p:grpSp>
      <p:graphicFrame>
        <p:nvGraphicFramePr>
          <p:cNvPr id="27" name="Content Placeholder 8">
            <a:extLst>
              <a:ext uri="{FF2B5EF4-FFF2-40B4-BE49-F238E27FC236}">
                <a16:creationId xmlns:a16="http://schemas.microsoft.com/office/drawing/2014/main" id="{35E5BDFF-5405-29DC-BE39-295AD3463871}"/>
              </a:ext>
            </a:extLst>
          </p:cNvPr>
          <p:cNvGraphicFramePr>
            <a:graphicFrameLocks/>
          </p:cNvGraphicFramePr>
          <p:nvPr/>
        </p:nvGraphicFramePr>
        <p:xfrm>
          <a:off x="3687802" y="2198522"/>
          <a:ext cx="2157980" cy="1306678"/>
        </p:xfrm>
        <a:graphic>
          <a:graphicData uri="http://schemas.openxmlformats.org/drawingml/2006/table">
            <a:tbl>
              <a:tblPr firstRow="1" bandRow="1">
                <a:tableStyleId>{5C22544A-7EE6-4342-B048-85BDC9FD1C3A}</a:tableStyleId>
              </a:tblPr>
              <a:tblGrid>
                <a:gridCol w="499822">
                  <a:extLst>
                    <a:ext uri="{9D8B030D-6E8A-4147-A177-3AD203B41FA5}">
                      <a16:colId xmlns:a16="http://schemas.microsoft.com/office/drawing/2014/main" val="2275183721"/>
                    </a:ext>
                  </a:extLst>
                </a:gridCol>
                <a:gridCol w="843392">
                  <a:extLst>
                    <a:ext uri="{9D8B030D-6E8A-4147-A177-3AD203B41FA5}">
                      <a16:colId xmlns:a16="http://schemas.microsoft.com/office/drawing/2014/main" val="1824806197"/>
                    </a:ext>
                  </a:extLst>
                </a:gridCol>
                <a:gridCol w="814766">
                  <a:extLst>
                    <a:ext uri="{9D8B030D-6E8A-4147-A177-3AD203B41FA5}">
                      <a16:colId xmlns:a16="http://schemas.microsoft.com/office/drawing/2014/main" val="639473703"/>
                    </a:ext>
                  </a:extLst>
                </a:gridCol>
              </a:tblGrid>
              <a:tr h="198644">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900">
                          <a:solidFill>
                            <a:srgbClr val="002060"/>
                          </a:solidFill>
                          <a:latin typeface="+mn-lt"/>
                          <a:cs typeface="Arial" panose="020B0604020202020204" pitchFamily="34" charset="0"/>
                        </a:rPr>
                        <a:t>PFS rate, % (95% CI)</a:t>
                      </a:r>
                    </a:p>
                  </a:txBody>
                  <a:tcPr marL="18288" marR="18288" marT="0" marB="0" anchor="ctr">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800">
                        <a:solidFill>
                          <a:schemeClr val="bg1"/>
                        </a:solidFill>
                        <a:latin typeface="+mn-lt"/>
                        <a:cs typeface="Arial" panose="020B0604020202020204" pitchFamily="34" charset="0"/>
                      </a:endParaRPr>
                    </a:p>
                  </a:txBody>
                  <a:tcPr marL="24384" marR="24384"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B4A7"/>
                    </a:solid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800">
                        <a:solidFill>
                          <a:schemeClr val="bg1"/>
                        </a:solidFill>
                        <a:latin typeface="+mn-lt"/>
                        <a:cs typeface="Arial" panose="020B0604020202020204" pitchFamily="34" charset="0"/>
                      </a:endParaRPr>
                    </a:p>
                  </a:txBody>
                  <a:tcPr marL="24384" marR="24384" marT="0" marB="0" anchor="ctr">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A6A6"/>
                    </a:solidFill>
                  </a:tcPr>
                </a:tc>
                <a:extLst>
                  <a:ext uri="{0D108BD9-81ED-4DB2-BD59-A6C34878D82A}">
                    <a16:rowId xmlns:a16="http://schemas.microsoft.com/office/drawing/2014/main" val="534596920"/>
                  </a:ext>
                </a:extLst>
              </a:tr>
              <a:tr h="1986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dirty="0">
                        <a:solidFill>
                          <a:schemeClr val="bg1"/>
                        </a:solidFill>
                        <a:latin typeface="+mn-lt"/>
                        <a:cs typeface="Arial" panose="020B0604020202020204" pitchFamily="34" charset="0"/>
                      </a:endParaRPr>
                    </a:p>
                  </a:txBody>
                  <a:tcPr marL="18288" marR="18288"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557"/>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800" b="1" u="none" strike="noStrike" kern="1200" cap="none" dirty="0">
                          <a:solidFill>
                            <a:schemeClr val="bg1"/>
                          </a:solidFill>
                          <a:latin typeface="+mn-lt"/>
                          <a:ea typeface="+mn-ea"/>
                          <a:cs typeface="+mn-cs"/>
                          <a:sym typeface="Arial"/>
                        </a:rPr>
                        <a:t>SG </a:t>
                      </a:r>
                      <a:r>
                        <a:rPr lang="en-GB" altLang="zh-CN" sz="800" b="1" u="none" strike="noStrike" kern="1200" cap="none" dirty="0">
                          <a:solidFill>
                            <a:schemeClr val="bg1"/>
                          </a:solidFill>
                          <a:latin typeface="+mn-lt"/>
                          <a:ea typeface="+mn-ea"/>
                          <a:cs typeface="+mn-cs"/>
                          <a:sym typeface="Arial"/>
                        </a:rPr>
                        <a:t>(n=272)</a:t>
                      </a:r>
                      <a:endParaRPr lang="en-US" sz="800" b="1" dirty="0">
                        <a:solidFill>
                          <a:schemeClr val="bg1"/>
                        </a:solidFill>
                        <a:latin typeface="+mn-lt"/>
                        <a:cs typeface="Arial" panose="020B0604020202020204" pitchFamily="34" charset="0"/>
                      </a:endParaRPr>
                    </a:p>
                  </a:txBody>
                  <a:tcPr marL="18288" marR="18288"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B4A7"/>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800" b="1" u="none" strike="noStrike" kern="1200" cap="none">
                          <a:solidFill>
                            <a:schemeClr val="bg1"/>
                          </a:solidFill>
                          <a:latin typeface="+mn-lt"/>
                          <a:ea typeface="+mn-ea"/>
                          <a:cs typeface="+mn-cs"/>
                          <a:sym typeface="Arial"/>
                        </a:rPr>
                        <a:t>TPC </a:t>
                      </a:r>
                      <a:r>
                        <a:rPr lang="en-GB" altLang="zh-CN" sz="800" b="1" u="none" strike="noStrike" kern="1200" cap="none">
                          <a:solidFill>
                            <a:schemeClr val="bg1"/>
                          </a:solidFill>
                          <a:latin typeface="+mn-lt"/>
                          <a:ea typeface="+mn-ea"/>
                          <a:cs typeface="+mn-cs"/>
                          <a:sym typeface="Arial"/>
                        </a:rPr>
                        <a:t>(n=271)</a:t>
                      </a:r>
                      <a:endParaRPr lang="en-US" sz="800" b="1">
                        <a:solidFill>
                          <a:schemeClr val="bg1"/>
                        </a:solidFill>
                        <a:latin typeface="+mn-lt"/>
                        <a:cs typeface="Arial" panose="020B0604020202020204" pitchFamily="34" charset="0"/>
                      </a:endParaRPr>
                    </a:p>
                  </a:txBody>
                  <a:tcPr marL="18288" marR="18288" marT="0" marB="0" anchor="ctr">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A6A6"/>
                    </a:solidFill>
                  </a:tcPr>
                </a:tc>
                <a:extLst>
                  <a:ext uri="{0D108BD9-81ED-4DB2-BD59-A6C34878D82A}">
                    <a16:rowId xmlns:a16="http://schemas.microsoft.com/office/drawing/2014/main" val="10000"/>
                  </a:ext>
                </a:extLst>
              </a:tr>
              <a:tr h="303130">
                <a:tc>
                  <a:txBody>
                    <a:bodyPr/>
                    <a:lstStyle/>
                    <a:p>
                      <a:pPr marL="0" marR="0" lvl="0" indent="0" algn="l" defTabSz="1088264" rtl="0" eaLnBrk="1" fontAlgn="auto" latinLnBrk="0" hangingPunct="1">
                        <a:lnSpc>
                          <a:spcPct val="100000"/>
                        </a:lnSpc>
                        <a:spcBef>
                          <a:spcPts val="0"/>
                        </a:spcBef>
                        <a:spcAft>
                          <a:spcPts val="0"/>
                        </a:spcAft>
                        <a:buClr>
                          <a:srgbClr val="000000"/>
                        </a:buClr>
                        <a:buSzPts val="1400"/>
                        <a:buFont typeface="Arial"/>
                        <a:buNone/>
                        <a:tabLst/>
                        <a:defRPr/>
                      </a:pPr>
                      <a:r>
                        <a:rPr lang="en-US" sz="900" b="1" u="none" strike="noStrike" kern="1200" cap="none" dirty="0">
                          <a:solidFill>
                            <a:srgbClr val="002557"/>
                          </a:solidFill>
                          <a:latin typeface="+mn-lt"/>
                          <a:ea typeface="+mn-ea"/>
                          <a:cs typeface="+mn-cs"/>
                        </a:rPr>
                        <a:t>6-mo</a:t>
                      </a:r>
                    </a:p>
                  </a:txBody>
                  <a:tcPr marL="18288" marR="18288" marT="0"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auto" latinLnBrk="0" hangingPunct="1">
                        <a:lnSpc>
                          <a:spcPct val="100000"/>
                        </a:lnSpc>
                        <a:spcBef>
                          <a:spcPts val="0"/>
                        </a:spcBef>
                        <a:spcAft>
                          <a:spcPts val="0"/>
                        </a:spcAft>
                        <a:buClr>
                          <a:srgbClr val="000000"/>
                        </a:buClr>
                        <a:buSzPts val="1400"/>
                        <a:buFont typeface="Arial"/>
                        <a:buNone/>
                        <a:tabLst/>
                        <a:defRPr/>
                      </a:pPr>
                      <a:r>
                        <a:rPr kumimoji="0" lang="en-US" sz="900" b="0" i="0" u="none" strike="noStrike" kern="1200" cap="none" normalizeH="0" baseline="0" dirty="0">
                          <a:ln>
                            <a:noFill/>
                          </a:ln>
                          <a:solidFill>
                            <a:srgbClr val="002557"/>
                          </a:solidFill>
                          <a:effectLst/>
                          <a:latin typeface="+mn-lt"/>
                          <a:ea typeface="MS PGothic"/>
                          <a:cs typeface="+mn-cs"/>
                        </a:rPr>
                        <a:t>46.1 </a:t>
                      </a:r>
                      <a:br>
                        <a:rPr kumimoji="0" lang="en-US" sz="900" b="0" i="0" u="none" strike="noStrike" kern="1200" cap="none" normalizeH="0" baseline="0" dirty="0">
                          <a:ln>
                            <a:noFill/>
                          </a:ln>
                          <a:solidFill>
                            <a:srgbClr val="002557"/>
                          </a:solidFill>
                          <a:effectLst/>
                          <a:latin typeface="+mn-lt"/>
                          <a:ea typeface="MS PGothic"/>
                          <a:cs typeface="+mn-cs"/>
                        </a:rPr>
                      </a:br>
                      <a:r>
                        <a:rPr kumimoji="0" lang="en-US" sz="900" b="0" i="0" u="none" strike="noStrike" kern="1200" cap="none" normalizeH="0" baseline="0" dirty="0">
                          <a:ln>
                            <a:noFill/>
                          </a:ln>
                          <a:solidFill>
                            <a:srgbClr val="002557"/>
                          </a:solidFill>
                          <a:effectLst/>
                          <a:latin typeface="+mn-lt"/>
                          <a:ea typeface="MS PGothic"/>
                          <a:cs typeface="+mn-cs"/>
                        </a:rPr>
                        <a:t>(39.4</a:t>
                      </a:r>
                      <a:r>
                        <a:rPr kumimoji="0" lang="en-US" sz="900" b="0" i="0" u="none" strike="noStrike" kern="1200" cap="none" normalizeH="0" baseline="0" dirty="0">
                          <a:ln>
                            <a:noFill/>
                          </a:ln>
                          <a:solidFill>
                            <a:srgbClr val="002557"/>
                          </a:solidFill>
                          <a:effectLst/>
                          <a:latin typeface="+mn-lt"/>
                          <a:ea typeface="MS PGothic"/>
                          <a:cs typeface="Arial" panose="020B0604020202020204" pitchFamily="34" charset="0"/>
                        </a:rPr>
                        <a:t>–</a:t>
                      </a:r>
                      <a:r>
                        <a:rPr kumimoji="0" lang="en-US" sz="900" b="0" i="0" u="none" strike="noStrike" kern="1200" cap="none" normalizeH="0" baseline="0" dirty="0">
                          <a:ln>
                            <a:noFill/>
                          </a:ln>
                          <a:solidFill>
                            <a:srgbClr val="002557"/>
                          </a:solidFill>
                          <a:effectLst/>
                          <a:latin typeface="+mn-lt"/>
                          <a:ea typeface="MS PGothic"/>
                          <a:cs typeface="+mn-cs"/>
                        </a:rPr>
                        <a:t>52.6)</a:t>
                      </a:r>
                      <a:endParaRPr lang="en-US" sz="900" b="1" u="none" strike="noStrike" kern="1200" cap="none" dirty="0">
                        <a:solidFill>
                          <a:srgbClr val="002557"/>
                        </a:solidFill>
                        <a:latin typeface="+mn-lt"/>
                        <a:ea typeface="+mn-ea"/>
                        <a:cs typeface="+mn-cs"/>
                      </a:endParaRPr>
                    </a:p>
                  </a:txBody>
                  <a:tcPr marL="18288" marR="18288"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auto" latinLnBrk="0" hangingPunct="1">
                        <a:lnSpc>
                          <a:spcPct val="100000"/>
                        </a:lnSpc>
                        <a:spcBef>
                          <a:spcPts val="0"/>
                        </a:spcBef>
                        <a:spcAft>
                          <a:spcPts val="0"/>
                        </a:spcAft>
                        <a:buClr>
                          <a:srgbClr val="000000"/>
                        </a:buClr>
                        <a:buSzPts val="1400"/>
                        <a:buFont typeface="Arial"/>
                        <a:buNone/>
                        <a:tabLst/>
                        <a:defRPr/>
                      </a:pPr>
                      <a:r>
                        <a:rPr kumimoji="0" lang="en-US" altLang="zh-CN" sz="900" b="0" i="0" u="none" strike="noStrike" kern="1200" cap="none" normalizeH="0" baseline="0" dirty="0">
                          <a:ln>
                            <a:noFill/>
                          </a:ln>
                          <a:solidFill>
                            <a:srgbClr val="002557"/>
                          </a:solidFill>
                          <a:effectLst/>
                          <a:latin typeface="+mn-lt"/>
                          <a:ea typeface="MS PGothic"/>
                          <a:cs typeface="+mn-cs"/>
                        </a:rPr>
                        <a:t>30.3 </a:t>
                      </a:r>
                      <a:br>
                        <a:rPr kumimoji="0" lang="en-US" altLang="zh-CN" sz="900" b="0" i="0" u="none" strike="noStrike" kern="1200" cap="none" normalizeH="0" baseline="0" dirty="0">
                          <a:ln>
                            <a:noFill/>
                          </a:ln>
                          <a:solidFill>
                            <a:srgbClr val="002557"/>
                          </a:solidFill>
                          <a:effectLst/>
                          <a:latin typeface="+mn-lt"/>
                          <a:ea typeface="MS PGothic"/>
                          <a:cs typeface="+mn-cs"/>
                        </a:rPr>
                      </a:br>
                      <a:r>
                        <a:rPr kumimoji="0" lang="en-US" altLang="zh-CN" sz="900" b="0" i="0" u="none" strike="noStrike" kern="1200" cap="none" normalizeH="0" baseline="0" dirty="0">
                          <a:ln>
                            <a:noFill/>
                          </a:ln>
                          <a:solidFill>
                            <a:srgbClr val="002557"/>
                          </a:solidFill>
                          <a:effectLst/>
                          <a:latin typeface="+mn-lt"/>
                          <a:ea typeface="MS PGothic"/>
                          <a:cs typeface="+mn-cs"/>
                        </a:rPr>
                        <a:t>(23.6</a:t>
                      </a:r>
                      <a:r>
                        <a:rPr kumimoji="0" lang="en-US" sz="900" b="0" i="0" u="none" strike="noStrike" kern="1200" cap="none" normalizeH="0" baseline="0" dirty="0">
                          <a:ln>
                            <a:noFill/>
                          </a:ln>
                          <a:solidFill>
                            <a:srgbClr val="002557"/>
                          </a:solidFill>
                          <a:effectLst/>
                          <a:latin typeface="+mn-lt"/>
                          <a:ea typeface="MS PGothic"/>
                          <a:cs typeface="Arial" panose="020B0604020202020204" pitchFamily="34" charset="0"/>
                        </a:rPr>
                        <a:t>–</a:t>
                      </a:r>
                      <a:r>
                        <a:rPr kumimoji="0" lang="en-US" altLang="zh-CN" sz="900" b="0" i="0" u="none" strike="noStrike" kern="1200" cap="none" normalizeH="0" baseline="0" dirty="0">
                          <a:ln>
                            <a:noFill/>
                          </a:ln>
                          <a:solidFill>
                            <a:srgbClr val="002557"/>
                          </a:solidFill>
                          <a:effectLst/>
                          <a:latin typeface="+mn-lt"/>
                          <a:ea typeface="MS PGothic"/>
                          <a:cs typeface="+mn-cs"/>
                        </a:rPr>
                        <a:t>37.3)</a:t>
                      </a:r>
                      <a:endParaRPr lang="en-US" sz="900" b="1" u="none" strike="noStrike" kern="1200" cap="none" dirty="0">
                        <a:solidFill>
                          <a:srgbClr val="002557"/>
                        </a:solidFill>
                        <a:latin typeface="+mn-lt"/>
                        <a:ea typeface="+mn-ea"/>
                        <a:cs typeface="+mn-cs"/>
                      </a:endParaRPr>
                    </a:p>
                  </a:txBody>
                  <a:tcPr marL="18288" marR="18288" marT="0" marB="0"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90994878"/>
                  </a:ext>
                </a:extLst>
              </a:tr>
              <a:tr h="303130">
                <a:tc>
                  <a:txBody>
                    <a:bodyPr/>
                    <a:lstStyle/>
                    <a:p>
                      <a:pPr marL="0" marR="0" lvl="0" indent="0" algn="l" defTabSz="1088264" rtl="0" eaLnBrk="1" fontAlgn="auto" latinLnBrk="0" hangingPunct="1">
                        <a:lnSpc>
                          <a:spcPct val="100000"/>
                        </a:lnSpc>
                        <a:spcBef>
                          <a:spcPts val="0"/>
                        </a:spcBef>
                        <a:spcAft>
                          <a:spcPts val="0"/>
                        </a:spcAft>
                        <a:buClr>
                          <a:srgbClr val="000000"/>
                        </a:buClr>
                        <a:buSzPts val="1400"/>
                        <a:buFont typeface="Arial"/>
                        <a:buNone/>
                        <a:tabLst/>
                        <a:defRPr/>
                      </a:pPr>
                      <a:r>
                        <a:rPr lang="en-US" sz="900" b="1" u="none" strike="noStrike" kern="1200" cap="none" dirty="0">
                          <a:solidFill>
                            <a:srgbClr val="002557"/>
                          </a:solidFill>
                          <a:latin typeface="+mn-lt"/>
                          <a:ea typeface="+mn-ea"/>
                          <a:cs typeface="+mn-cs"/>
                        </a:rPr>
                        <a:t>9-mo</a:t>
                      </a:r>
                    </a:p>
                  </a:txBody>
                  <a:tcPr marL="18288" marR="18288" marT="0"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auto" latinLnBrk="0" hangingPunct="1">
                        <a:lnSpc>
                          <a:spcPct val="100000"/>
                        </a:lnSpc>
                        <a:spcBef>
                          <a:spcPts val="0"/>
                        </a:spcBef>
                        <a:spcAft>
                          <a:spcPts val="0"/>
                        </a:spcAft>
                        <a:buClr>
                          <a:srgbClr val="000000"/>
                        </a:buClr>
                        <a:buSzPts val="1400"/>
                        <a:buFont typeface="Arial"/>
                        <a:buNone/>
                        <a:tabLst/>
                        <a:defRPr/>
                      </a:pPr>
                      <a:r>
                        <a:rPr kumimoji="0" lang="en-US" sz="900" b="0" i="0" u="none" strike="noStrike" kern="1200" cap="none" normalizeH="0" baseline="0" dirty="0">
                          <a:ln>
                            <a:noFill/>
                          </a:ln>
                          <a:solidFill>
                            <a:srgbClr val="002557"/>
                          </a:solidFill>
                          <a:effectLst/>
                          <a:latin typeface="+mn-lt"/>
                          <a:ea typeface="MS PGothic"/>
                          <a:cs typeface="+mn-cs"/>
                        </a:rPr>
                        <a:t>32.5 </a:t>
                      </a:r>
                      <a:br>
                        <a:rPr kumimoji="0" lang="en-US" sz="900" b="0" i="0" u="none" strike="noStrike" kern="1200" cap="none" normalizeH="0" baseline="0" dirty="0">
                          <a:ln>
                            <a:noFill/>
                          </a:ln>
                          <a:solidFill>
                            <a:srgbClr val="002557"/>
                          </a:solidFill>
                          <a:effectLst/>
                          <a:latin typeface="+mn-lt"/>
                          <a:ea typeface="MS PGothic"/>
                          <a:cs typeface="+mn-cs"/>
                        </a:rPr>
                      </a:br>
                      <a:r>
                        <a:rPr kumimoji="0" lang="en-US" sz="900" b="0" i="0" u="none" strike="noStrike" kern="1200" cap="none" normalizeH="0" baseline="0" dirty="0">
                          <a:ln>
                            <a:noFill/>
                          </a:ln>
                          <a:solidFill>
                            <a:srgbClr val="002557"/>
                          </a:solidFill>
                          <a:effectLst/>
                          <a:latin typeface="+mn-lt"/>
                          <a:ea typeface="MS PGothic"/>
                          <a:cs typeface="+mn-cs"/>
                        </a:rPr>
                        <a:t>(25.9</a:t>
                      </a:r>
                      <a:r>
                        <a:rPr kumimoji="0" lang="en-US" sz="900" b="0" i="0" u="none" strike="noStrike" kern="1200" cap="none" normalizeH="0" baseline="0" dirty="0">
                          <a:ln>
                            <a:noFill/>
                          </a:ln>
                          <a:solidFill>
                            <a:srgbClr val="002557"/>
                          </a:solidFill>
                          <a:effectLst/>
                          <a:latin typeface="+mn-lt"/>
                          <a:ea typeface="MS PGothic"/>
                          <a:cs typeface="Arial" panose="020B0604020202020204" pitchFamily="34" charset="0"/>
                        </a:rPr>
                        <a:t>–</a:t>
                      </a:r>
                      <a:r>
                        <a:rPr kumimoji="0" lang="en-US" sz="900" b="0" i="0" u="none" strike="noStrike" kern="1200" cap="none" normalizeH="0" baseline="0" dirty="0">
                          <a:ln>
                            <a:noFill/>
                          </a:ln>
                          <a:solidFill>
                            <a:srgbClr val="002557"/>
                          </a:solidFill>
                          <a:effectLst/>
                          <a:latin typeface="+mn-lt"/>
                          <a:ea typeface="MS PGothic"/>
                          <a:cs typeface="+mn-cs"/>
                        </a:rPr>
                        <a:t>39.2)</a:t>
                      </a:r>
                      <a:endParaRPr lang="en-US" sz="900" b="1" u="none" strike="noStrike" kern="1200" cap="none" dirty="0">
                        <a:solidFill>
                          <a:srgbClr val="002557"/>
                        </a:solidFill>
                        <a:latin typeface="+mn-lt"/>
                        <a:ea typeface="+mn-ea"/>
                        <a:cs typeface="+mn-cs"/>
                      </a:endParaRPr>
                    </a:p>
                  </a:txBody>
                  <a:tcPr marL="18288" marR="18288"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auto" latinLnBrk="0" hangingPunct="1">
                        <a:lnSpc>
                          <a:spcPct val="100000"/>
                        </a:lnSpc>
                        <a:spcBef>
                          <a:spcPts val="0"/>
                        </a:spcBef>
                        <a:spcAft>
                          <a:spcPts val="0"/>
                        </a:spcAft>
                        <a:buClr>
                          <a:srgbClr val="000000"/>
                        </a:buClr>
                        <a:buSzPts val="1400"/>
                        <a:buFont typeface="Arial"/>
                        <a:buNone/>
                        <a:tabLst/>
                        <a:defRPr/>
                      </a:pPr>
                      <a:r>
                        <a:rPr kumimoji="0" lang="en-US" altLang="zh-CN" sz="900" b="0" i="0" u="none" strike="noStrike" kern="1200" cap="none" normalizeH="0" baseline="0" dirty="0">
                          <a:ln>
                            <a:noFill/>
                          </a:ln>
                          <a:solidFill>
                            <a:srgbClr val="002557"/>
                          </a:solidFill>
                          <a:effectLst/>
                          <a:latin typeface="+mn-lt"/>
                          <a:ea typeface="MS PGothic"/>
                          <a:cs typeface="+mn-cs"/>
                        </a:rPr>
                        <a:t>17.3 </a:t>
                      </a:r>
                      <a:br>
                        <a:rPr kumimoji="0" lang="en-US" altLang="zh-CN" sz="900" b="0" i="0" u="none" strike="noStrike" kern="1200" cap="none" normalizeH="0" baseline="0" dirty="0">
                          <a:ln>
                            <a:noFill/>
                          </a:ln>
                          <a:solidFill>
                            <a:srgbClr val="002557"/>
                          </a:solidFill>
                          <a:effectLst/>
                          <a:latin typeface="+mn-lt"/>
                          <a:ea typeface="MS PGothic"/>
                          <a:cs typeface="+mn-cs"/>
                        </a:rPr>
                      </a:br>
                      <a:r>
                        <a:rPr kumimoji="0" lang="en-US" altLang="zh-CN" sz="900" b="0" i="0" u="none" strike="noStrike" kern="1200" cap="none" normalizeH="0" baseline="0" dirty="0">
                          <a:ln>
                            <a:noFill/>
                          </a:ln>
                          <a:solidFill>
                            <a:srgbClr val="002557"/>
                          </a:solidFill>
                          <a:effectLst/>
                          <a:latin typeface="+mn-lt"/>
                          <a:ea typeface="MS PGothic"/>
                          <a:cs typeface="+mn-cs"/>
                        </a:rPr>
                        <a:t>(11.5</a:t>
                      </a:r>
                      <a:r>
                        <a:rPr kumimoji="0" lang="en-US" sz="900" b="0" i="0" u="none" strike="noStrike" kern="1200" cap="none" normalizeH="0" baseline="0" dirty="0">
                          <a:ln>
                            <a:noFill/>
                          </a:ln>
                          <a:solidFill>
                            <a:srgbClr val="002557"/>
                          </a:solidFill>
                          <a:effectLst/>
                          <a:latin typeface="+mn-lt"/>
                          <a:ea typeface="MS PGothic"/>
                          <a:cs typeface="Arial" panose="020B0604020202020204" pitchFamily="34" charset="0"/>
                        </a:rPr>
                        <a:t>–</a:t>
                      </a:r>
                      <a:r>
                        <a:rPr kumimoji="0" lang="en-US" altLang="zh-CN" sz="900" b="0" i="0" u="none" strike="noStrike" kern="1200" cap="none" normalizeH="0" baseline="0" dirty="0">
                          <a:ln>
                            <a:noFill/>
                          </a:ln>
                          <a:solidFill>
                            <a:srgbClr val="002557"/>
                          </a:solidFill>
                          <a:effectLst/>
                          <a:latin typeface="+mn-lt"/>
                          <a:ea typeface="MS PGothic"/>
                          <a:cs typeface="+mn-cs"/>
                        </a:rPr>
                        <a:t>24.2)</a:t>
                      </a:r>
                      <a:endParaRPr lang="en-US" sz="900" b="1" u="none" strike="noStrike" kern="1200" cap="none" dirty="0">
                        <a:solidFill>
                          <a:srgbClr val="002557"/>
                        </a:solidFill>
                        <a:latin typeface="+mn-lt"/>
                        <a:ea typeface="+mn-ea"/>
                        <a:cs typeface="+mn-cs"/>
                      </a:endParaRPr>
                    </a:p>
                  </a:txBody>
                  <a:tcPr marL="18288" marR="18288" marT="0" marB="0"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76090567"/>
                  </a:ext>
                </a:extLst>
              </a:tr>
              <a:tr h="303130">
                <a:tc>
                  <a:txBody>
                    <a:bodyPr/>
                    <a:lstStyle/>
                    <a:p>
                      <a:pPr marL="0" marR="0" lvl="0" indent="0" algn="l" defTabSz="1088264" rtl="0" eaLnBrk="1" fontAlgn="auto" latinLnBrk="0" hangingPunct="1">
                        <a:lnSpc>
                          <a:spcPct val="100000"/>
                        </a:lnSpc>
                        <a:spcBef>
                          <a:spcPts val="0"/>
                        </a:spcBef>
                        <a:spcAft>
                          <a:spcPts val="0"/>
                        </a:spcAft>
                        <a:buClr>
                          <a:srgbClr val="000000"/>
                        </a:buClr>
                        <a:buSzPts val="1400"/>
                        <a:buFont typeface="Arial"/>
                        <a:buNone/>
                        <a:tabLst/>
                        <a:defRPr/>
                      </a:pPr>
                      <a:r>
                        <a:rPr lang="en-US" sz="900" b="1" u="none" strike="noStrike" kern="1200" cap="none">
                          <a:solidFill>
                            <a:srgbClr val="002557"/>
                          </a:solidFill>
                          <a:latin typeface="+mn-lt"/>
                          <a:ea typeface="+mn-ea"/>
                          <a:cs typeface="+mn-cs"/>
                        </a:rPr>
                        <a:t>12-mo</a:t>
                      </a:r>
                    </a:p>
                  </a:txBody>
                  <a:tcPr marL="18288" marR="18288" marT="0"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2"/>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auto" latinLnBrk="0" hangingPunct="1">
                        <a:lnSpc>
                          <a:spcPct val="100000"/>
                        </a:lnSpc>
                        <a:spcBef>
                          <a:spcPts val="0"/>
                        </a:spcBef>
                        <a:spcAft>
                          <a:spcPts val="0"/>
                        </a:spcAft>
                        <a:buClr>
                          <a:srgbClr val="000000"/>
                        </a:buClr>
                        <a:buSzPts val="1400"/>
                        <a:buFont typeface="Arial"/>
                        <a:buNone/>
                        <a:tabLst/>
                        <a:defRPr/>
                      </a:pPr>
                      <a:r>
                        <a:rPr kumimoji="0" lang="en-US" sz="900" b="0" i="0" u="none" strike="noStrike" kern="1200" cap="none" normalizeH="0" baseline="0" dirty="0">
                          <a:ln>
                            <a:noFill/>
                          </a:ln>
                          <a:solidFill>
                            <a:srgbClr val="002557"/>
                          </a:solidFill>
                          <a:effectLst/>
                          <a:latin typeface="+mn-lt"/>
                          <a:ea typeface="MS PGothic"/>
                          <a:cs typeface="+mn-cs"/>
                        </a:rPr>
                        <a:t>21.3 </a:t>
                      </a:r>
                      <a:br>
                        <a:rPr kumimoji="0" lang="en-US" sz="900" b="0" i="0" u="none" strike="noStrike" kern="1200" cap="none" normalizeH="0" baseline="0" dirty="0">
                          <a:ln>
                            <a:noFill/>
                          </a:ln>
                          <a:solidFill>
                            <a:srgbClr val="002557"/>
                          </a:solidFill>
                          <a:effectLst/>
                          <a:latin typeface="+mn-lt"/>
                          <a:ea typeface="MS PGothic"/>
                          <a:cs typeface="+mn-cs"/>
                        </a:rPr>
                      </a:br>
                      <a:r>
                        <a:rPr kumimoji="0" lang="en-US" sz="900" b="0" i="0" u="none" strike="noStrike" kern="1200" cap="none" normalizeH="0" baseline="0" dirty="0">
                          <a:ln>
                            <a:noFill/>
                          </a:ln>
                          <a:solidFill>
                            <a:srgbClr val="002557"/>
                          </a:solidFill>
                          <a:effectLst/>
                          <a:latin typeface="+mn-lt"/>
                          <a:ea typeface="MS PGothic"/>
                          <a:cs typeface="+mn-cs"/>
                        </a:rPr>
                        <a:t>(15.2</a:t>
                      </a:r>
                      <a:r>
                        <a:rPr kumimoji="0" lang="en-US" sz="900" b="0" i="0" u="none" strike="noStrike" kern="1200" cap="none" normalizeH="0" baseline="0" dirty="0">
                          <a:ln>
                            <a:noFill/>
                          </a:ln>
                          <a:solidFill>
                            <a:srgbClr val="002557"/>
                          </a:solidFill>
                          <a:effectLst/>
                          <a:latin typeface="+mn-lt"/>
                          <a:ea typeface="MS PGothic"/>
                          <a:cs typeface="Arial" panose="020B0604020202020204" pitchFamily="34" charset="0"/>
                        </a:rPr>
                        <a:t>–</a:t>
                      </a:r>
                      <a:r>
                        <a:rPr kumimoji="0" lang="en-US" sz="900" b="0" i="0" u="none" strike="noStrike" kern="1200" cap="none" normalizeH="0" baseline="0" dirty="0">
                          <a:ln>
                            <a:noFill/>
                          </a:ln>
                          <a:solidFill>
                            <a:srgbClr val="002557"/>
                          </a:solidFill>
                          <a:effectLst/>
                          <a:latin typeface="+mn-lt"/>
                          <a:ea typeface="MS PGothic"/>
                          <a:cs typeface="+mn-cs"/>
                        </a:rPr>
                        <a:t>28.1)</a:t>
                      </a:r>
                      <a:endParaRPr lang="en-US" sz="900" b="1" u="none" strike="noStrike" kern="1200" cap="none" dirty="0">
                        <a:solidFill>
                          <a:srgbClr val="002557"/>
                        </a:solidFill>
                        <a:latin typeface="+mn-lt"/>
                        <a:ea typeface="+mn-ea"/>
                        <a:cs typeface="+mn-cs"/>
                      </a:endParaRPr>
                    </a:p>
                  </a:txBody>
                  <a:tcPr marL="18288" marR="18288"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2"/>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auto" latinLnBrk="0" hangingPunct="1">
                        <a:lnSpc>
                          <a:spcPct val="100000"/>
                        </a:lnSpc>
                        <a:spcBef>
                          <a:spcPts val="0"/>
                        </a:spcBef>
                        <a:spcAft>
                          <a:spcPts val="0"/>
                        </a:spcAft>
                        <a:buClr>
                          <a:srgbClr val="000000"/>
                        </a:buClr>
                        <a:buSzPts val="1400"/>
                        <a:buFont typeface="Arial"/>
                        <a:buNone/>
                        <a:tabLst/>
                        <a:defRPr/>
                      </a:pPr>
                      <a:r>
                        <a:rPr kumimoji="0" lang="en-US" sz="900" b="0" i="0" u="none" strike="noStrike" kern="1200" cap="none" normalizeH="0" baseline="0" dirty="0">
                          <a:ln>
                            <a:noFill/>
                          </a:ln>
                          <a:solidFill>
                            <a:srgbClr val="002557"/>
                          </a:solidFill>
                          <a:effectLst/>
                          <a:latin typeface="+mn-lt"/>
                          <a:ea typeface="MS PGothic"/>
                          <a:cs typeface="+mn-cs"/>
                        </a:rPr>
                        <a:t>7.1 </a:t>
                      </a:r>
                      <a:br>
                        <a:rPr kumimoji="0" lang="en-US" sz="900" b="0" i="0" u="none" strike="noStrike" kern="1200" cap="none" normalizeH="0" baseline="0" dirty="0">
                          <a:ln>
                            <a:noFill/>
                          </a:ln>
                          <a:solidFill>
                            <a:srgbClr val="002557"/>
                          </a:solidFill>
                          <a:effectLst/>
                          <a:latin typeface="+mn-lt"/>
                          <a:ea typeface="MS PGothic"/>
                          <a:cs typeface="+mn-cs"/>
                        </a:rPr>
                      </a:br>
                      <a:r>
                        <a:rPr kumimoji="0" lang="en-US" sz="900" b="0" i="0" u="none" strike="noStrike" kern="1200" cap="none" normalizeH="0" baseline="0" dirty="0">
                          <a:ln>
                            <a:noFill/>
                          </a:ln>
                          <a:solidFill>
                            <a:srgbClr val="002557"/>
                          </a:solidFill>
                          <a:effectLst/>
                          <a:latin typeface="+mn-lt"/>
                          <a:ea typeface="MS PGothic"/>
                          <a:cs typeface="+mn-cs"/>
                        </a:rPr>
                        <a:t>(2.8</a:t>
                      </a:r>
                      <a:r>
                        <a:rPr kumimoji="0" lang="en-US" sz="900" b="0" i="0" u="none" strike="noStrike" kern="1200" cap="none" normalizeH="0" baseline="0" dirty="0">
                          <a:ln>
                            <a:noFill/>
                          </a:ln>
                          <a:solidFill>
                            <a:srgbClr val="002557"/>
                          </a:solidFill>
                          <a:effectLst/>
                          <a:latin typeface="+mn-lt"/>
                          <a:ea typeface="MS PGothic"/>
                          <a:cs typeface="Arial" panose="020B0604020202020204" pitchFamily="34" charset="0"/>
                        </a:rPr>
                        <a:t>–</a:t>
                      </a:r>
                      <a:r>
                        <a:rPr kumimoji="0" lang="en-US" sz="900" b="0" i="0" u="none" strike="noStrike" kern="1200" cap="none" normalizeH="0" baseline="0" dirty="0">
                          <a:ln>
                            <a:noFill/>
                          </a:ln>
                          <a:solidFill>
                            <a:srgbClr val="002557"/>
                          </a:solidFill>
                          <a:effectLst/>
                          <a:latin typeface="+mn-lt"/>
                          <a:ea typeface="MS PGothic"/>
                          <a:cs typeface="+mn-cs"/>
                        </a:rPr>
                        <a:t>13.9)</a:t>
                      </a:r>
                      <a:endParaRPr lang="en-US" sz="900" b="1" u="none" strike="noStrike" kern="1200" cap="none" dirty="0">
                        <a:solidFill>
                          <a:srgbClr val="002557"/>
                        </a:solidFill>
                        <a:latin typeface="+mn-lt"/>
                        <a:ea typeface="+mn-ea"/>
                        <a:cs typeface="+mn-cs"/>
                      </a:endParaRPr>
                    </a:p>
                  </a:txBody>
                  <a:tcPr marL="18288" marR="18288" marT="0" marB="0"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bg2"/>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44720881"/>
                  </a:ext>
                </a:extLst>
              </a:tr>
            </a:tbl>
          </a:graphicData>
        </a:graphic>
      </p:graphicFrame>
      <p:graphicFrame>
        <p:nvGraphicFramePr>
          <p:cNvPr id="28" name="Content Placeholder 8">
            <a:extLst>
              <a:ext uri="{FF2B5EF4-FFF2-40B4-BE49-F238E27FC236}">
                <a16:creationId xmlns:a16="http://schemas.microsoft.com/office/drawing/2014/main" id="{B877DFC5-AA99-82E3-6044-82F814B4396A}"/>
              </a:ext>
            </a:extLst>
          </p:cNvPr>
          <p:cNvGraphicFramePr>
            <a:graphicFrameLocks/>
          </p:cNvGraphicFramePr>
          <p:nvPr/>
        </p:nvGraphicFramePr>
        <p:xfrm>
          <a:off x="9681741" y="2206904"/>
          <a:ext cx="2435734" cy="1079348"/>
        </p:xfrm>
        <a:graphic>
          <a:graphicData uri="http://schemas.openxmlformats.org/drawingml/2006/table">
            <a:tbl>
              <a:tblPr firstRow="1" bandRow="1">
                <a:tableStyleId>{5C22544A-7EE6-4342-B048-85BDC9FD1C3A}</a:tableStyleId>
              </a:tblPr>
              <a:tblGrid>
                <a:gridCol w="564155">
                  <a:extLst>
                    <a:ext uri="{9D8B030D-6E8A-4147-A177-3AD203B41FA5}">
                      <a16:colId xmlns:a16="http://schemas.microsoft.com/office/drawing/2014/main" val="2275183721"/>
                    </a:ext>
                  </a:extLst>
                </a:gridCol>
                <a:gridCol w="951945">
                  <a:extLst>
                    <a:ext uri="{9D8B030D-6E8A-4147-A177-3AD203B41FA5}">
                      <a16:colId xmlns:a16="http://schemas.microsoft.com/office/drawing/2014/main" val="1824806197"/>
                    </a:ext>
                  </a:extLst>
                </a:gridCol>
                <a:gridCol w="919634">
                  <a:extLst>
                    <a:ext uri="{9D8B030D-6E8A-4147-A177-3AD203B41FA5}">
                      <a16:colId xmlns:a16="http://schemas.microsoft.com/office/drawing/2014/main" val="639473703"/>
                    </a:ext>
                  </a:extLst>
                </a:gridCol>
              </a:tblGrid>
              <a:tr h="201257">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dirty="0">
                          <a:solidFill>
                            <a:srgbClr val="002060"/>
                          </a:solidFill>
                          <a:latin typeface="+mn-lt"/>
                          <a:cs typeface="Arial" panose="020B0604020202020204" pitchFamily="34" charset="0"/>
                        </a:rPr>
                        <a:t>OS rate, % (95% CI)</a:t>
                      </a:r>
                    </a:p>
                  </a:txBody>
                  <a:tcPr marL="18288" marR="18288" marT="0" marB="0" anchor="ctr">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800">
                        <a:solidFill>
                          <a:schemeClr val="bg1"/>
                        </a:solidFill>
                        <a:latin typeface="+mn-lt"/>
                        <a:cs typeface="Arial" panose="020B0604020202020204" pitchFamily="34" charset="0"/>
                      </a:endParaRPr>
                    </a:p>
                  </a:txBody>
                  <a:tcPr marL="24384" marR="24384"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B4A7"/>
                    </a:solidFill>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800">
                        <a:solidFill>
                          <a:schemeClr val="bg1"/>
                        </a:solidFill>
                        <a:latin typeface="+mn-lt"/>
                        <a:cs typeface="Arial" panose="020B0604020202020204" pitchFamily="34" charset="0"/>
                      </a:endParaRPr>
                    </a:p>
                  </a:txBody>
                  <a:tcPr marL="24384" marR="24384" marT="0" marB="0" anchor="ctr">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A6A6"/>
                    </a:solidFill>
                  </a:tcPr>
                </a:tc>
                <a:extLst>
                  <a:ext uri="{0D108BD9-81ED-4DB2-BD59-A6C34878D82A}">
                    <a16:rowId xmlns:a16="http://schemas.microsoft.com/office/drawing/2014/main" val="534596920"/>
                  </a:ext>
                </a:extLst>
              </a:tr>
              <a:tr h="2012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050">
                        <a:solidFill>
                          <a:schemeClr val="bg1"/>
                        </a:solidFill>
                        <a:latin typeface="+mn-lt"/>
                        <a:cs typeface="Arial" panose="020B0604020202020204" pitchFamily="34" charset="0"/>
                      </a:endParaRPr>
                    </a:p>
                  </a:txBody>
                  <a:tcPr marL="18288" marR="18288"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557"/>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900" b="1" u="none" strike="noStrike" kern="1200" cap="none" dirty="0">
                          <a:solidFill>
                            <a:schemeClr val="bg1"/>
                          </a:solidFill>
                          <a:latin typeface="+mn-lt"/>
                          <a:ea typeface="+mn-ea"/>
                          <a:cs typeface="+mn-cs"/>
                          <a:sym typeface="Arial"/>
                        </a:rPr>
                        <a:t>SG </a:t>
                      </a:r>
                      <a:br>
                        <a:rPr lang="en-US" altLang="zh-CN" sz="900" b="1" u="none" strike="noStrike" kern="1200" cap="none" dirty="0">
                          <a:solidFill>
                            <a:schemeClr val="bg1"/>
                          </a:solidFill>
                          <a:latin typeface="+mn-lt"/>
                          <a:ea typeface="+mn-ea"/>
                          <a:cs typeface="+mn-cs"/>
                          <a:sym typeface="Arial"/>
                        </a:rPr>
                      </a:br>
                      <a:r>
                        <a:rPr lang="en-GB" altLang="zh-CN" sz="900" b="1" u="none" strike="noStrike" kern="1200" cap="none" dirty="0">
                          <a:solidFill>
                            <a:schemeClr val="bg1"/>
                          </a:solidFill>
                          <a:latin typeface="+mn-lt"/>
                          <a:ea typeface="+mn-ea"/>
                          <a:cs typeface="+mn-cs"/>
                          <a:sym typeface="Arial"/>
                        </a:rPr>
                        <a:t>(n=272)</a:t>
                      </a:r>
                      <a:endParaRPr lang="en-US" sz="900" b="1" dirty="0">
                        <a:solidFill>
                          <a:schemeClr val="bg1"/>
                        </a:solidFill>
                        <a:latin typeface="+mn-lt"/>
                        <a:cs typeface="Arial" panose="020B0604020202020204" pitchFamily="34" charset="0"/>
                      </a:endParaRPr>
                    </a:p>
                  </a:txBody>
                  <a:tcPr marL="18288" marR="18288" marT="0" marB="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B4A7"/>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900" b="1" u="none" strike="noStrike" kern="1200" cap="none" dirty="0">
                          <a:solidFill>
                            <a:schemeClr val="bg1"/>
                          </a:solidFill>
                          <a:latin typeface="+mn-lt"/>
                          <a:ea typeface="+mn-ea"/>
                          <a:cs typeface="+mn-cs"/>
                          <a:sym typeface="Arial"/>
                        </a:rPr>
                        <a:t>TPC </a:t>
                      </a:r>
                      <a:r>
                        <a:rPr lang="en-GB" altLang="zh-CN" sz="900" b="1" u="none" strike="noStrike" kern="1200" cap="none" dirty="0">
                          <a:solidFill>
                            <a:schemeClr val="bg1"/>
                          </a:solidFill>
                          <a:latin typeface="+mn-lt"/>
                          <a:ea typeface="+mn-ea"/>
                          <a:cs typeface="+mn-cs"/>
                          <a:sym typeface="Arial"/>
                        </a:rPr>
                        <a:t>(n=271)</a:t>
                      </a:r>
                      <a:endParaRPr lang="en-US" sz="900" b="1" dirty="0">
                        <a:solidFill>
                          <a:schemeClr val="bg1"/>
                        </a:solidFill>
                        <a:latin typeface="+mn-lt"/>
                        <a:cs typeface="Arial" panose="020B0604020202020204" pitchFamily="34" charset="0"/>
                      </a:endParaRPr>
                    </a:p>
                  </a:txBody>
                  <a:tcPr marL="18288" marR="18288" marT="0" marB="0" anchor="ctr">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A6A6"/>
                    </a:solidFill>
                  </a:tcPr>
                </a:tc>
                <a:extLst>
                  <a:ext uri="{0D108BD9-81ED-4DB2-BD59-A6C34878D82A}">
                    <a16:rowId xmlns:a16="http://schemas.microsoft.com/office/drawing/2014/main" val="10000"/>
                  </a:ext>
                </a:extLst>
              </a:tr>
              <a:tr h="201257">
                <a:tc>
                  <a:txBody>
                    <a:bodyPr/>
                    <a:lstStyle/>
                    <a:p>
                      <a:pPr marL="0" marR="0" lvl="0" indent="0" algn="l" defTabSz="1088264" rtl="0" eaLnBrk="1" fontAlgn="auto" latinLnBrk="0" hangingPunct="1">
                        <a:lnSpc>
                          <a:spcPct val="100000"/>
                        </a:lnSpc>
                        <a:spcBef>
                          <a:spcPts val="0"/>
                        </a:spcBef>
                        <a:spcAft>
                          <a:spcPts val="0"/>
                        </a:spcAft>
                        <a:buClr>
                          <a:srgbClr val="000000"/>
                        </a:buClr>
                        <a:buSzPts val="1400"/>
                        <a:buFont typeface="Arial"/>
                        <a:buNone/>
                        <a:tabLst/>
                        <a:defRPr/>
                      </a:pPr>
                      <a:r>
                        <a:rPr lang="en-US" sz="900" b="1" u="none" strike="noStrike" kern="1200" cap="none" dirty="0">
                          <a:solidFill>
                            <a:srgbClr val="002557"/>
                          </a:solidFill>
                          <a:latin typeface="+mn-lt"/>
                          <a:ea typeface="+mn-ea"/>
                          <a:cs typeface="+mn-cs"/>
                        </a:rPr>
                        <a:t>12-mo</a:t>
                      </a:r>
                    </a:p>
                  </a:txBody>
                  <a:tcPr marL="18288" marR="18288" marT="0"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900" b="0" u="none" strike="noStrike" kern="1200" cap="none" dirty="0">
                          <a:solidFill>
                            <a:srgbClr val="002557"/>
                          </a:solidFill>
                          <a:latin typeface="+mn-lt"/>
                          <a:ea typeface="+mn-ea"/>
                          <a:cs typeface="+mn-cs"/>
                        </a:rPr>
                        <a:t>60.9 (54.8-66.4)</a:t>
                      </a:r>
                    </a:p>
                  </a:txBody>
                  <a:tcPr marL="13716" marR="13716"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900" dirty="0">
                          <a:solidFill>
                            <a:srgbClr val="002557"/>
                          </a:solidFill>
                        </a:rPr>
                        <a:t>47.1 (41.0-53.0)</a:t>
                      </a:r>
                    </a:p>
                  </a:txBody>
                  <a:tcPr marL="13716" marR="13716" marT="0" marB="0"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44720881"/>
                  </a:ext>
                </a:extLst>
              </a:tr>
              <a:tr h="201257">
                <a:tc>
                  <a:txBody>
                    <a:bodyPr/>
                    <a:lstStyle/>
                    <a:p>
                      <a:pPr marL="0" marR="0" lvl="0" indent="0" algn="l" defTabSz="1088264" rtl="0" eaLnBrk="1" fontAlgn="auto" latinLnBrk="0" hangingPunct="1">
                        <a:lnSpc>
                          <a:spcPct val="100000"/>
                        </a:lnSpc>
                        <a:spcBef>
                          <a:spcPts val="0"/>
                        </a:spcBef>
                        <a:spcAft>
                          <a:spcPts val="0"/>
                        </a:spcAft>
                        <a:buClr>
                          <a:srgbClr val="000000"/>
                        </a:buClr>
                        <a:buSzPts val="1400"/>
                        <a:buFont typeface="Arial"/>
                        <a:buNone/>
                        <a:tabLst/>
                        <a:defRPr/>
                      </a:pPr>
                      <a:r>
                        <a:rPr lang="en-US" sz="900" b="1" u="none" strike="noStrike" kern="1200" cap="none" dirty="0">
                          <a:solidFill>
                            <a:srgbClr val="002557"/>
                          </a:solidFill>
                          <a:latin typeface="+mn-lt"/>
                          <a:ea typeface="+mn-ea"/>
                          <a:cs typeface="+mn-cs"/>
                        </a:rPr>
                        <a:t>18-mo</a:t>
                      </a:r>
                    </a:p>
                  </a:txBody>
                  <a:tcPr marL="18288" marR="18288" marT="0"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900" b="0" u="none" strike="noStrike" kern="1200" cap="none" dirty="0">
                          <a:solidFill>
                            <a:srgbClr val="002557"/>
                          </a:solidFill>
                          <a:latin typeface="+mn-lt"/>
                          <a:ea typeface="+mn-ea"/>
                          <a:cs typeface="+mn-cs"/>
                        </a:rPr>
                        <a:t>39.2 (33.4-45.0)</a:t>
                      </a:r>
                    </a:p>
                  </a:txBody>
                  <a:tcPr marL="7625" marR="7625" marT="76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900" dirty="0">
                          <a:solidFill>
                            <a:srgbClr val="002557"/>
                          </a:solidFill>
                        </a:rPr>
                        <a:t>31.7 (26.2-37.4)</a:t>
                      </a:r>
                    </a:p>
                  </a:txBody>
                  <a:tcPr marL="7625" marR="7625" marT="7625" marB="0"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7173198"/>
                  </a:ext>
                </a:extLst>
              </a:tr>
              <a:tr h="201257">
                <a:tc>
                  <a:txBody>
                    <a:bodyPr/>
                    <a:lstStyle/>
                    <a:p>
                      <a:pPr marL="0" marR="0" lvl="0" indent="0" algn="l" defTabSz="1088264" rtl="0" eaLnBrk="1" fontAlgn="auto" latinLnBrk="0" hangingPunct="1">
                        <a:lnSpc>
                          <a:spcPct val="100000"/>
                        </a:lnSpc>
                        <a:spcBef>
                          <a:spcPts val="0"/>
                        </a:spcBef>
                        <a:spcAft>
                          <a:spcPts val="0"/>
                        </a:spcAft>
                        <a:buClr>
                          <a:srgbClr val="000000"/>
                        </a:buClr>
                        <a:buSzPts val="1400"/>
                        <a:buFont typeface="Arial"/>
                        <a:buNone/>
                        <a:tabLst/>
                        <a:defRPr/>
                      </a:pPr>
                      <a:r>
                        <a:rPr lang="en-US" sz="900" b="1" u="none" strike="noStrike" kern="1200" cap="none" dirty="0">
                          <a:solidFill>
                            <a:srgbClr val="002557"/>
                          </a:solidFill>
                          <a:latin typeface="+mn-lt"/>
                          <a:ea typeface="+mn-ea"/>
                          <a:cs typeface="+mn-cs"/>
                        </a:rPr>
                        <a:t>24-mo</a:t>
                      </a:r>
                    </a:p>
                  </a:txBody>
                  <a:tcPr marL="18288" marR="18288" marT="0"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900" b="0" u="none" strike="noStrike" kern="1200" cap="none" dirty="0">
                          <a:solidFill>
                            <a:srgbClr val="002557"/>
                          </a:solidFill>
                          <a:latin typeface="+mn-lt"/>
                          <a:ea typeface="+mn-ea"/>
                          <a:cs typeface="+mn-cs"/>
                        </a:rPr>
                        <a:t>25.7 (20.5-31.2)</a:t>
                      </a:r>
                    </a:p>
                  </a:txBody>
                  <a:tcPr marL="7625" marR="7625" marT="76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900" dirty="0">
                          <a:solidFill>
                            <a:srgbClr val="002557"/>
                          </a:solidFill>
                        </a:rPr>
                        <a:t>21.1 (16.3-26.3)</a:t>
                      </a:r>
                    </a:p>
                  </a:txBody>
                  <a:tcPr marL="7625" marR="7625" marT="7625" marB="0"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18456862"/>
                  </a:ext>
                </a:extLst>
              </a:tr>
            </a:tbl>
          </a:graphicData>
        </a:graphic>
      </p:graphicFrame>
      <p:sp>
        <p:nvSpPr>
          <p:cNvPr id="34" name="Rectangle: Rounded Corners 33">
            <a:extLst>
              <a:ext uri="{FF2B5EF4-FFF2-40B4-BE49-F238E27FC236}">
                <a16:creationId xmlns:a16="http://schemas.microsoft.com/office/drawing/2014/main" id="{D16AF075-F154-503C-8E7D-EBA01FEE0A79}"/>
              </a:ext>
            </a:extLst>
          </p:cNvPr>
          <p:cNvSpPr/>
          <p:nvPr/>
        </p:nvSpPr>
        <p:spPr>
          <a:xfrm>
            <a:off x="734490" y="5310582"/>
            <a:ext cx="11086035" cy="595107"/>
          </a:xfrm>
          <a:prstGeom prst="roundRect">
            <a:avLst/>
          </a:prstGeom>
          <a:solidFill>
            <a:srgbClr val="002557"/>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SG demonstrated a statistically significant improvement in PFS and OS vs TPC</a:t>
            </a:r>
          </a:p>
        </p:txBody>
      </p:sp>
      <p:pic>
        <p:nvPicPr>
          <p:cNvPr id="22" name="Picture 21">
            <a:extLst>
              <a:ext uri="{FF2B5EF4-FFF2-40B4-BE49-F238E27FC236}">
                <a16:creationId xmlns:a16="http://schemas.microsoft.com/office/drawing/2014/main" id="{04359A46-A692-55B8-DAAF-B1A4A8F42C09}"/>
              </a:ext>
            </a:extLst>
          </p:cNvPr>
          <p:cNvPicPr>
            <a:picLocks noChangeAspect="1"/>
          </p:cNvPicPr>
          <p:nvPr/>
        </p:nvPicPr>
        <p:blipFill>
          <a:blip r:embed="rId5"/>
          <a:stretch>
            <a:fillRect/>
          </a:stretch>
        </p:blipFill>
        <p:spPr>
          <a:xfrm>
            <a:off x="6128136" y="2204978"/>
            <a:ext cx="5219768" cy="3040045"/>
          </a:xfrm>
          <a:prstGeom prst="rect">
            <a:avLst/>
          </a:prstGeom>
        </p:spPr>
      </p:pic>
      <p:sp>
        <p:nvSpPr>
          <p:cNvPr id="24" name="TextBox 23">
            <a:extLst>
              <a:ext uri="{FF2B5EF4-FFF2-40B4-BE49-F238E27FC236}">
                <a16:creationId xmlns:a16="http://schemas.microsoft.com/office/drawing/2014/main" id="{F1763BD1-BD37-3D72-CCDE-6D5CD2C540A8}"/>
              </a:ext>
            </a:extLst>
          </p:cNvPr>
          <p:cNvSpPr txBox="1"/>
          <p:nvPr/>
        </p:nvSpPr>
        <p:spPr>
          <a:xfrm rot="16200000">
            <a:off x="4991613" y="3263195"/>
            <a:ext cx="2478383" cy="230832"/>
          </a:xfrm>
          <a:prstGeom prst="rect">
            <a:avLst/>
          </a:prstGeom>
          <a:solidFill>
            <a:schemeClr val="bg1"/>
          </a:solid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002557"/>
                </a:solidFill>
                <a:effectLst/>
                <a:uLnTx/>
                <a:uFillTx/>
                <a:latin typeface="Arial"/>
                <a:ea typeface="+mn-ea"/>
                <a:cs typeface="+mn-cs"/>
              </a:rPr>
              <a:t>Overall Survival Probability (%)</a:t>
            </a:r>
          </a:p>
        </p:txBody>
      </p:sp>
      <p:sp>
        <p:nvSpPr>
          <p:cNvPr id="25" name="TextBox 24">
            <a:extLst>
              <a:ext uri="{FF2B5EF4-FFF2-40B4-BE49-F238E27FC236}">
                <a16:creationId xmlns:a16="http://schemas.microsoft.com/office/drawing/2014/main" id="{795DCB88-389E-B760-108F-8097B772255A}"/>
              </a:ext>
            </a:extLst>
          </p:cNvPr>
          <p:cNvSpPr txBox="1"/>
          <p:nvPr/>
        </p:nvSpPr>
        <p:spPr>
          <a:xfrm>
            <a:off x="7461972" y="2244292"/>
            <a:ext cx="785814" cy="246221"/>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557"/>
                </a:solidFill>
                <a:effectLst/>
                <a:uLnTx/>
                <a:uFillTx/>
                <a:latin typeface="Arial"/>
                <a:ea typeface="+mn-ea"/>
                <a:cs typeface="+mn-cs"/>
              </a:rPr>
              <a:t>12 months</a:t>
            </a:r>
          </a:p>
        </p:txBody>
      </p:sp>
      <p:sp>
        <p:nvSpPr>
          <p:cNvPr id="29" name="TextBox 28">
            <a:extLst>
              <a:ext uri="{FF2B5EF4-FFF2-40B4-BE49-F238E27FC236}">
                <a16:creationId xmlns:a16="http://schemas.microsoft.com/office/drawing/2014/main" id="{BCA5AD2A-FBF6-B136-2314-43E00C60846D}"/>
              </a:ext>
            </a:extLst>
          </p:cNvPr>
          <p:cNvSpPr txBox="1"/>
          <p:nvPr/>
        </p:nvSpPr>
        <p:spPr>
          <a:xfrm>
            <a:off x="8196117" y="2244015"/>
            <a:ext cx="785814" cy="246221"/>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557"/>
                </a:solidFill>
                <a:effectLst/>
                <a:uLnTx/>
                <a:uFillTx/>
                <a:latin typeface="Arial"/>
                <a:ea typeface="+mn-ea"/>
                <a:cs typeface="+mn-cs"/>
              </a:rPr>
              <a:t>18 months</a:t>
            </a:r>
          </a:p>
        </p:txBody>
      </p:sp>
      <p:sp>
        <p:nvSpPr>
          <p:cNvPr id="30" name="TextBox 29">
            <a:extLst>
              <a:ext uri="{FF2B5EF4-FFF2-40B4-BE49-F238E27FC236}">
                <a16:creationId xmlns:a16="http://schemas.microsoft.com/office/drawing/2014/main" id="{E08DA802-3CAF-2153-6EE7-1A060FFB8A6C}"/>
              </a:ext>
            </a:extLst>
          </p:cNvPr>
          <p:cNvSpPr txBox="1"/>
          <p:nvPr/>
        </p:nvSpPr>
        <p:spPr>
          <a:xfrm>
            <a:off x="8894665" y="2250299"/>
            <a:ext cx="785814" cy="246221"/>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557"/>
                </a:solidFill>
                <a:effectLst/>
                <a:uLnTx/>
                <a:uFillTx/>
                <a:latin typeface="Arial"/>
                <a:ea typeface="+mn-ea"/>
                <a:cs typeface="+mn-cs"/>
              </a:rPr>
              <a:t>24 months</a:t>
            </a:r>
          </a:p>
        </p:txBody>
      </p:sp>
    </p:spTree>
    <p:extLst>
      <p:ext uri="{BB962C8B-B14F-4D97-AF65-F5344CB8AC3E}">
        <p14:creationId xmlns:p14="http://schemas.microsoft.com/office/powerpoint/2010/main" val="35893935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441E0-D10B-0554-B9B2-97BF1912F65C}"/>
              </a:ext>
            </a:extLst>
          </p:cNvPr>
          <p:cNvSpPr>
            <a:spLocks noGrp="1"/>
          </p:cNvSpPr>
          <p:nvPr>
            <p:ph type="title"/>
          </p:nvPr>
        </p:nvSpPr>
        <p:spPr>
          <a:xfrm>
            <a:off x="641027" y="420209"/>
            <a:ext cx="10766747" cy="1314321"/>
          </a:xfrm>
        </p:spPr>
        <p:txBody>
          <a:bodyPr/>
          <a:lstStyle/>
          <a:p>
            <a:pPr algn="ctr"/>
            <a:r>
              <a:rPr lang="en-GB" sz="2800" dirty="0">
                <a:solidFill>
                  <a:schemeClr val="tx1"/>
                </a:solidFill>
              </a:rPr>
              <a:t>TROPiCS-02: PFS and OS by Trop-2 Expression Level and HER2 IHC Status</a:t>
            </a:r>
          </a:p>
        </p:txBody>
      </p:sp>
      <p:sp>
        <p:nvSpPr>
          <p:cNvPr id="4" name="Text Placeholder 3">
            <a:extLst>
              <a:ext uri="{FF2B5EF4-FFF2-40B4-BE49-F238E27FC236}">
                <a16:creationId xmlns:a16="http://schemas.microsoft.com/office/drawing/2014/main" id="{8BA8B046-B193-C6CD-0719-B783DAD6E16A}"/>
              </a:ext>
            </a:extLst>
          </p:cNvPr>
          <p:cNvSpPr>
            <a:spLocks noGrp="1"/>
          </p:cNvSpPr>
          <p:nvPr>
            <p:ph type="body" sz="quarter" idx="10"/>
          </p:nvPr>
        </p:nvSpPr>
        <p:spPr>
          <a:xfrm>
            <a:off x="642303" y="6516613"/>
            <a:ext cx="10790872" cy="231923"/>
          </a:xfrm>
        </p:spPr>
        <p:txBody>
          <a:bodyPr/>
          <a:lstStyle/>
          <a:p>
            <a:r>
              <a:rPr lang="en-GB" dirty="0" err="1">
                <a:solidFill>
                  <a:schemeClr val="tx1"/>
                </a:solidFill>
              </a:rPr>
              <a:t>Tolaney</a:t>
            </a:r>
            <a:r>
              <a:rPr lang="en-GB" dirty="0">
                <a:solidFill>
                  <a:schemeClr val="tx1"/>
                </a:solidFill>
              </a:rPr>
              <a:t> et al. ASCO 2023. Abstract 1003; updated from </a:t>
            </a:r>
            <a:r>
              <a:rPr lang="en-GB" dirty="0" err="1">
                <a:solidFill>
                  <a:schemeClr val="tx1"/>
                </a:solidFill>
              </a:rPr>
              <a:t>Rugo</a:t>
            </a:r>
            <a:r>
              <a:rPr lang="en-GB" dirty="0">
                <a:solidFill>
                  <a:schemeClr val="tx1"/>
                </a:solidFill>
              </a:rPr>
              <a:t> et al, ESMO 2022 and </a:t>
            </a:r>
            <a:r>
              <a:rPr lang="en-GB" dirty="0" err="1">
                <a:solidFill>
                  <a:schemeClr val="tx1"/>
                </a:solidFill>
              </a:rPr>
              <a:t>Rugo</a:t>
            </a:r>
            <a:r>
              <a:rPr lang="en-GB" dirty="0">
                <a:solidFill>
                  <a:schemeClr val="tx1"/>
                </a:solidFill>
              </a:rPr>
              <a:t> et al, SABCS 2022; </a:t>
            </a:r>
            <a:r>
              <a:rPr kumimoji="0" lang="en-US" sz="1200" b="0" i="0" u="none" strike="noStrike" kern="1200" cap="none" spc="0" normalizeH="0" baseline="0" noProof="0" dirty="0" err="1">
                <a:ln>
                  <a:noFill/>
                </a:ln>
                <a:solidFill>
                  <a:schemeClr val="tx1"/>
                </a:solidFill>
                <a:effectLst/>
                <a:uLnTx/>
                <a:uFillTx/>
                <a:latin typeface="Calibri" panose="020F0502020204030204"/>
                <a:ea typeface="Calibri" panose="020F0502020204030204" pitchFamily="34" charset="0"/>
                <a:cs typeface="Times New Roman" panose="02020603050405020304" pitchFamily="18" charset="0"/>
              </a:rPr>
              <a:t>Rugo</a:t>
            </a:r>
            <a:r>
              <a:rPr kumimoji="0" lang="en-US" sz="1200" b="0" i="0" u="none" strike="noStrike" kern="1200" cap="none" spc="0" normalizeH="0" baseline="0" noProof="0" dirty="0">
                <a:ln>
                  <a:noFill/>
                </a:ln>
                <a:solidFill>
                  <a:schemeClr val="tx1"/>
                </a:solidFill>
                <a:effectLst/>
                <a:uLnTx/>
                <a:uFillTx/>
                <a:latin typeface="Calibri" panose="020F0502020204030204"/>
                <a:ea typeface="Calibri" panose="020F0502020204030204" pitchFamily="34" charset="0"/>
                <a:cs typeface="Times New Roman" panose="02020603050405020304" pitchFamily="18" charset="0"/>
              </a:rPr>
              <a:t> et al, Lancet 2023</a:t>
            </a:r>
            <a:endParaRPr lang="en-GB" dirty="0">
              <a:solidFill>
                <a:schemeClr val="tx1"/>
              </a:solidFill>
            </a:endParaRPr>
          </a:p>
        </p:txBody>
      </p:sp>
      <p:sp>
        <p:nvSpPr>
          <p:cNvPr id="14" name="TextBox 13">
            <a:extLst>
              <a:ext uri="{FF2B5EF4-FFF2-40B4-BE49-F238E27FC236}">
                <a16:creationId xmlns:a16="http://schemas.microsoft.com/office/drawing/2014/main" id="{6ABF6E15-4DB1-E031-6118-DC279146F320}"/>
              </a:ext>
            </a:extLst>
          </p:cNvPr>
          <p:cNvSpPr txBox="1"/>
          <p:nvPr/>
        </p:nvSpPr>
        <p:spPr>
          <a:xfrm>
            <a:off x="666427" y="1666047"/>
            <a:ext cx="5328000" cy="430887"/>
          </a:xfrm>
          <a:prstGeom prst="rect">
            <a:avLst/>
          </a:prstGeom>
          <a:noFill/>
          <a:ln>
            <a:noFill/>
          </a:ln>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23341"/>
                </a:solidFill>
                <a:effectLst/>
                <a:uLnTx/>
                <a:uFillTx/>
                <a:latin typeface="Calibri" panose="020F0502020204030204"/>
                <a:ea typeface="+mn-ea"/>
                <a:cs typeface="Arial"/>
                <a:sym typeface="Arial"/>
              </a:rPr>
              <a:t>PFS</a:t>
            </a:r>
          </a:p>
        </p:txBody>
      </p:sp>
      <p:graphicFrame>
        <p:nvGraphicFramePr>
          <p:cNvPr id="10" name="Table 20">
            <a:extLst>
              <a:ext uri="{FF2B5EF4-FFF2-40B4-BE49-F238E27FC236}">
                <a16:creationId xmlns:a16="http://schemas.microsoft.com/office/drawing/2014/main" id="{3386109E-C30A-3BCE-54AB-01792CD22B00}"/>
              </a:ext>
            </a:extLst>
          </p:cNvPr>
          <p:cNvGraphicFramePr>
            <a:graphicFrameLocks noGrp="1"/>
          </p:cNvGraphicFramePr>
          <p:nvPr/>
        </p:nvGraphicFramePr>
        <p:xfrm>
          <a:off x="641027" y="2147677"/>
          <a:ext cx="5328000" cy="2926810"/>
        </p:xfrm>
        <a:graphic>
          <a:graphicData uri="http://schemas.openxmlformats.org/drawingml/2006/table">
            <a:tbl>
              <a:tblPr firstRow="1" bandRow="1">
                <a:tableStyleId>{5C22544A-7EE6-4342-B048-85BDC9FD1C3A}</a:tableStyleId>
              </a:tblPr>
              <a:tblGrid>
                <a:gridCol w="818319">
                  <a:extLst>
                    <a:ext uri="{9D8B030D-6E8A-4147-A177-3AD203B41FA5}">
                      <a16:colId xmlns:a16="http://schemas.microsoft.com/office/drawing/2014/main" val="3186378748"/>
                    </a:ext>
                  </a:extLst>
                </a:gridCol>
                <a:gridCol w="945681">
                  <a:extLst>
                    <a:ext uri="{9D8B030D-6E8A-4147-A177-3AD203B41FA5}">
                      <a16:colId xmlns:a16="http://schemas.microsoft.com/office/drawing/2014/main" val="3076832249"/>
                    </a:ext>
                  </a:extLst>
                </a:gridCol>
                <a:gridCol w="1224000">
                  <a:extLst>
                    <a:ext uri="{9D8B030D-6E8A-4147-A177-3AD203B41FA5}">
                      <a16:colId xmlns:a16="http://schemas.microsoft.com/office/drawing/2014/main" val="888056296"/>
                    </a:ext>
                  </a:extLst>
                </a:gridCol>
                <a:gridCol w="1224000">
                  <a:extLst>
                    <a:ext uri="{9D8B030D-6E8A-4147-A177-3AD203B41FA5}">
                      <a16:colId xmlns:a16="http://schemas.microsoft.com/office/drawing/2014/main" val="478008019"/>
                    </a:ext>
                  </a:extLst>
                </a:gridCol>
                <a:gridCol w="1116000">
                  <a:extLst>
                    <a:ext uri="{9D8B030D-6E8A-4147-A177-3AD203B41FA5}">
                      <a16:colId xmlns:a16="http://schemas.microsoft.com/office/drawing/2014/main" val="1372715074"/>
                    </a:ext>
                  </a:extLst>
                </a:gridCol>
              </a:tblGrid>
              <a:tr h="329965">
                <a:tc rowSpan="2">
                  <a:txBody>
                    <a:bodyPr/>
                    <a:lstStyle/>
                    <a:p>
                      <a:endParaRPr lang="en-GB" sz="1400" dirty="0">
                        <a:latin typeface="+mn-lt"/>
                      </a:endParaRPr>
                    </a:p>
                  </a:txBody>
                  <a:tcPr marL="36000" marR="36000" marT="36000" marB="36000"/>
                </a:tc>
                <a:tc rowSpan="2">
                  <a:txBody>
                    <a:bodyPr/>
                    <a:lstStyle/>
                    <a:p>
                      <a:r>
                        <a:rPr lang="en-GB" sz="1400" dirty="0">
                          <a:latin typeface="+mn-lt"/>
                        </a:rPr>
                        <a:t>Status</a:t>
                      </a:r>
                    </a:p>
                  </a:txBody>
                  <a:tcPr marL="36000" marR="36000" marT="36000" marB="36000">
                    <a:lnR w="12700" cap="flat" cmpd="sng" algn="ctr">
                      <a:solidFill>
                        <a:schemeClr val="bg1"/>
                      </a:solidFill>
                      <a:prstDash val="solid"/>
                      <a:round/>
                      <a:headEnd type="none" w="med" len="med"/>
                      <a:tailEnd type="none" w="med" len="med"/>
                    </a:lnR>
                  </a:tcPr>
                </a:tc>
                <a:tc gridSpan="2">
                  <a:txBody>
                    <a:bodyPr/>
                    <a:lstStyle/>
                    <a:p>
                      <a:pPr algn="ctr"/>
                      <a:r>
                        <a:rPr lang="en-GB" sz="1400" dirty="0">
                          <a:latin typeface="+mn-lt"/>
                        </a:rPr>
                        <a:t>Median </a:t>
                      </a:r>
                      <a:r>
                        <a:rPr lang="en-GB" sz="1400" dirty="0" err="1">
                          <a:latin typeface="+mn-lt"/>
                        </a:rPr>
                        <a:t>PFS</a:t>
                      </a:r>
                      <a:r>
                        <a:rPr lang="en-GB" sz="1400" dirty="0">
                          <a:latin typeface="+mn-lt"/>
                        </a:rPr>
                        <a:t>, months (95% CI)</a:t>
                      </a:r>
                    </a:p>
                  </a:txBody>
                  <a:tcPr marL="36000" marR="36000" marT="36000" marB="36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accent1"/>
                    </a:solidFill>
                  </a:tcPr>
                </a:tc>
                <a:tc hMerge="1">
                  <a:txBody>
                    <a:bodyPr/>
                    <a:lstStyle/>
                    <a:p>
                      <a:pPr algn="ctr"/>
                      <a:endParaRPr lang="en-GB" sz="1200" dirty="0">
                        <a:latin typeface="+mn-lt"/>
                      </a:endParaRPr>
                    </a:p>
                  </a:txBody>
                  <a:tcPr marL="36000" marR="36000" marT="36000" marB="36000">
                    <a:solidFill>
                      <a:schemeClr val="bg2">
                        <a:lumMod val="50000"/>
                      </a:schemeClr>
                    </a:solidFill>
                  </a:tcPr>
                </a:tc>
                <a:tc rowSpan="2">
                  <a:txBody>
                    <a:bodyPr/>
                    <a:lstStyle/>
                    <a:p>
                      <a:pPr algn="ctr"/>
                      <a:r>
                        <a:rPr lang="en-GB" sz="1400" dirty="0">
                          <a:latin typeface="+mn-lt"/>
                        </a:rPr>
                        <a:t>HR (95% CI)</a:t>
                      </a:r>
                    </a:p>
                  </a:txBody>
                  <a:tcPr marL="36000" marR="36000" marT="36000" marB="36000">
                    <a:lnL w="12700" cap="flat" cmpd="sng" algn="ctr">
                      <a:solidFill>
                        <a:schemeClr val="bg1"/>
                      </a:solidFill>
                      <a:prstDash val="solid"/>
                      <a:round/>
                      <a:headEnd type="none" w="med" len="med"/>
                      <a:tailEnd type="none" w="med" len="med"/>
                    </a:lnL>
                  </a:tcPr>
                </a:tc>
                <a:extLst>
                  <a:ext uri="{0D108BD9-81ED-4DB2-BD59-A6C34878D82A}">
                    <a16:rowId xmlns:a16="http://schemas.microsoft.com/office/drawing/2014/main" val="3072287342"/>
                  </a:ext>
                </a:extLst>
              </a:tr>
              <a:tr h="329965">
                <a:tc vMerge="1">
                  <a:txBody>
                    <a:bodyPr/>
                    <a:lstStyle/>
                    <a:p>
                      <a:r>
                        <a:rPr lang="en-GB" sz="1200" dirty="0">
                          <a:latin typeface="+mn-lt"/>
                        </a:rPr>
                        <a:t>Biomarker</a:t>
                      </a:r>
                    </a:p>
                  </a:txBody>
                  <a:tcPr marR="36000" marT="36000" marB="36000"/>
                </a:tc>
                <a:tc vMerge="1">
                  <a:txBody>
                    <a:bodyPr/>
                    <a:lstStyle/>
                    <a:p>
                      <a:r>
                        <a:rPr lang="en-GB" sz="1200" dirty="0">
                          <a:latin typeface="+mn-lt"/>
                        </a:rPr>
                        <a:t>Status</a:t>
                      </a:r>
                    </a:p>
                  </a:txBody>
                  <a:tcPr marL="36000" marR="36000" marT="36000" marB="36000"/>
                </a:tc>
                <a:tc>
                  <a:txBody>
                    <a:bodyPr/>
                    <a:lstStyle/>
                    <a:p>
                      <a:pPr algn="ctr"/>
                      <a:r>
                        <a:rPr lang="en-GB" sz="1400" b="1" dirty="0">
                          <a:solidFill>
                            <a:schemeClr val="bg1"/>
                          </a:solidFill>
                          <a:latin typeface="+mn-lt"/>
                        </a:rPr>
                        <a:t>SG</a:t>
                      </a:r>
                    </a:p>
                  </a:txBody>
                  <a:tcPr marL="36000" marR="36000" marT="36000" marB="36000">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2CBBB7"/>
                    </a:solidFill>
                  </a:tcPr>
                </a:tc>
                <a:tc>
                  <a:txBody>
                    <a:bodyPr/>
                    <a:lstStyle/>
                    <a:p>
                      <a:pPr algn="ctr"/>
                      <a:r>
                        <a:rPr lang="en-GB" sz="1400" b="1" dirty="0" err="1">
                          <a:solidFill>
                            <a:schemeClr val="bg1"/>
                          </a:solidFill>
                          <a:latin typeface="+mn-lt"/>
                        </a:rPr>
                        <a:t>TPC</a:t>
                      </a:r>
                      <a:endParaRPr lang="en-GB" sz="1400" b="1" dirty="0">
                        <a:solidFill>
                          <a:schemeClr val="bg1"/>
                        </a:solidFill>
                        <a:latin typeface="+mn-lt"/>
                      </a:endParaRPr>
                    </a:p>
                  </a:txBody>
                  <a:tcPr marL="36000" marR="36000" marT="36000" marB="36000">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chemeClr val="bg2">
                        <a:lumMod val="50000"/>
                      </a:schemeClr>
                    </a:solidFill>
                  </a:tcPr>
                </a:tc>
                <a:tc vMerge="1">
                  <a:txBody>
                    <a:bodyPr/>
                    <a:lstStyle/>
                    <a:p>
                      <a:pPr algn="ctr"/>
                      <a:r>
                        <a:rPr lang="en-GB" sz="1200" dirty="0">
                          <a:latin typeface="+mn-lt"/>
                        </a:rPr>
                        <a:t>HR (95% CI)</a:t>
                      </a:r>
                    </a:p>
                  </a:txBody>
                  <a:tcPr marL="36000" marR="36000" marT="36000" marB="36000"/>
                </a:tc>
                <a:extLst>
                  <a:ext uri="{0D108BD9-81ED-4DB2-BD59-A6C34878D82A}">
                    <a16:rowId xmlns:a16="http://schemas.microsoft.com/office/drawing/2014/main" val="2832825565"/>
                  </a:ext>
                </a:extLst>
              </a:tr>
              <a:tr h="566720">
                <a:tc rowSpan="2">
                  <a:txBody>
                    <a:bodyPr/>
                    <a:lstStyle/>
                    <a:p>
                      <a:r>
                        <a:rPr lang="en-GB" sz="1400" b="1" i="0" dirty="0">
                          <a:latin typeface="+mn-lt"/>
                        </a:rPr>
                        <a:t>Trop-2</a:t>
                      </a:r>
                    </a:p>
                  </a:txBody>
                  <a:tcPr marL="72000" marR="36000" marT="36000" marB="36000" anchor="ctr">
                    <a:lnB w="28575" cap="flat" cmpd="sng" algn="ctr">
                      <a:solidFill>
                        <a:schemeClr val="bg1"/>
                      </a:solidFill>
                      <a:prstDash val="solid"/>
                      <a:round/>
                      <a:headEnd type="none" w="med" len="med"/>
                      <a:tailEnd type="none" w="med" len="med"/>
                    </a:lnB>
                  </a:tcPr>
                </a:tc>
                <a:tc>
                  <a:txBody>
                    <a:bodyPr/>
                    <a:lstStyle/>
                    <a:p>
                      <a:r>
                        <a:rPr lang="en-GB" sz="1400" dirty="0">
                          <a:latin typeface="+mn-lt"/>
                        </a:rPr>
                        <a:t>H-score &lt;100</a:t>
                      </a:r>
                    </a:p>
                  </a:txBody>
                  <a:tcPr marL="36000" marR="36000" marT="36000" marB="36000" anchor="ctr"/>
                </a:tc>
                <a:tc>
                  <a:txBody>
                    <a:bodyPr/>
                    <a:lstStyle/>
                    <a:p>
                      <a:pPr algn="ctr"/>
                      <a:r>
                        <a:rPr lang="en-GB" sz="1400" dirty="0">
                          <a:latin typeface="+mn-lt"/>
                        </a:rPr>
                        <a:t>5.0 (4.1, </a:t>
                      </a:r>
                      <a:r>
                        <a:rPr lang="en-GB" sz="1400" dirty="0">
                          <a:latin typeface="+mn-lt"/>
                          <a:cs typeface="Arial" panose="020B0604020202020204" pitchFamily="34" charset="0"/>
                        </a:rPr>
                        <a:t>6.0)</a:t>
                      </a:r>
                    </a:p>
                    <a:p>
                      <a:pPr algn="ctr"/>
                      <a:r>
                        <a:rPr lang="en-GB" sz="1400" dirty="0">
                          <a:latin typeface="+mn-lt"/>
                          <a:cs typeface="Arial" panose="020B0604020202020204" pitchFamily="34" charset="0"/>
                        </a:rPr>
                        <a:t>n=96</a:t>
                      </a:r>
                      <a:endParaRPr lang="en-GB" sz="1400" dirty="0">
                        <a:latin typeface="+mn-lt"/>
                      </a:endParaRPr>
                    </a:p>
                  </a:txBody>
                  <a:tcPr marL="36000" marR="36000" marT="36000" marB="36000" anchor="ctr">
                    <a:lnT w="38100" cap="flat" cmpd="sng" algn="ctr">
                      <a:solidFill>
                        <a:schemeClr val="bg1"/>
                      </a:solidFill>
                      <a:prstDash val="solid"/>
                      <a:round/>
                      <a:headEnd type="none" w="med" len="med"/>
                      <a:tailEnd type="none" w="med" len="med"/>
                    </a:lnT>
                  </a:tcPr>
                </a:tc>
                <a:tc>
                  <a:txBody>
                    <a:bodyPr/>
                    <a:lstStyle/>
                    <a:p>
                      <a:pPr algn="ctr"/>
                      <a:r>
                        <a:rPr lang="en-GB" sz="1400" dirty="0">
                          <a:latin typeface="+mn-lt"/>
                        </a:rPr>
                        <a:t>4.0 (2.7, </a:t>
                      </a:r>
                      <a:r>
                        <a:rPr lang="en-GB" sz="1400" dirty="0">
                          <a:latin typeface="+mn-lt"/>
                          <a:cs typeface="Arial" panose="020B0604020202020204" pitchFamily="34" charset="0"/>
                        </a:rPr>
                        <a:t>5.6)</a:t>
                      </a:r>
                    </a:p>
                    <a:p>
                      <a:pPr algn="ctr"/>
                      <a:r>
                        <a:rPr lang="en-GB" sz="1400" dirty="0">
                          <a:latin typeface="+mn-lt"/>
                          <a:cs typeface="Arial" panose="020B0604020202020204" pitchFamily="34" charset="0"/>
                        </a:rPr>
                        <a:t>n=96</a:t>
                      </a:r>
                      <a:endParaRPr lang="en-GB" sz="1400" dirty="0">
                        <a:latin typeface="+mn-lt"/>
                      </a:endParaRPr>
                    </a:p>
                  </a:txBody>
                  <a:tcPr marL="36000" marR="36000" marT="36000" marB="36000" anchor="ctr">
                    <a:lnT w="38100" cap="flat" cmpd="sng" algn="ctr">
                      <a:solidFill>
                        <a:schemeClr val="bg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mn-lt"/>
                        </a:rPr>
                        <a:t>0.79</a:t>
                      </a:r>
                      <a:br>
                        <a:rPr lang="en-GB" sz="1400" dirty="0">
                          <a:latin typeface="+mn-lt"/>
                        </a:rPr>
                      </a:br>
                      <a:r>
                        <a:rPr lang="en-GB" sz="1400" dirty="0">
                          <a:latin typeface="+mn-lt"/>
                        </a:rPr>
                        <a:t>(0.56, </a:t>
                      </a:r>
                      <a:r>
                        <a:rPr lang="en-GB" sz="1400" dirty="0">
                          <a:latin typeface="+mn-lt"/>
                          <a:cs typeface="Arial" panose="020B0604020202020204" pitchFamily="34" charset="0"/>
                        </a:rPr>
                        <a:t>1.12)</a:t>
                      </a:r>
                      <a:endParaRPr lang="en-GB" sz="1400" dirty="0">
                        <a:latin typeface="+mn-lt"/>
                      </a:endParaRPr>
                    </a:p>
                  </a:txBody>
                  <a:tcPr marL="36000" marR="36000" marT="36000" marB="36000" anchor="ctr"/>
                </a:tc>
                <a:extLst>
                  <a:ext uri="{0D108BD9-81ED-4DB2-BD59-A6C34878D82A}">
                    <a16:rowId xmlns:a16="http://schemas.microsoft.com/office/drawing/2014/main" val="369550804"/>
                  </a:ext>
                </a:extLst>
              </a:tr>
              <a:tr h="566720">
                <a:tc vMerge="1">
                  <a:txBody>
                    <a:bodyPr/>
                    <a:lstStyle/>
                    <a:p>
                      <a:pPr marL="0"/>
                      <a:endParaRPr lang="en-GB" sz="1200" dirty="0">
                        <a:latin typeface="+mn-lt"/>
                      </a:endParaRPr>
                    </a:p>
                  </a:txBody>
                  <a:tcPr marT="0" marB="0" anchor="ctr"/>
                </a:tc>
                <a:tc>
                  <a:txBody>
                    <a:bodyPr/>
                    <a:lstStyle/>
                    <a:p>
                      <a:r>
                        <a:rPr lang="en-GB" sz="1400" dirty="0">
                          <a:latin typeface="+mn-lt"/>
                        </a:rPr>
                        <a:t>H-score ≥100</a:t>
                      </a: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algn="ctr"/>
                      <a:r>
                        <a:rPr lang="en-GB" sz="1400" dirty="0">
                          <a:latin typeface="+mn-lt"/>
                        </a:rPr>
                        <a:t>5.8 (4.0, </a:t>
                      </a:r>
                      <a:r>
                        <a:rPr lang="en-GB" sz="1400" dirty="0">
                          <a:latin typeface="+mn-lt"/>
                          <a:cs typeface="Arial" panose="020B0604020202020204" pitchFamily="34" charset="0"/>
                        </a:rPr>
                        <a:t>8.3)</a:t>
                      </a:r>
                    </a:p>
                    <a:p>
                      <a:pPr algn="ctr"/>
                      <a:r>
                        <a:rPr lang="en-GB" sz="1400" dirty="0">
                          <a:latin typeface="+mn-lt"/>
                          <a:cs typeface="Arial" panose="020B0604020202020204" pitchFamily="34" charset="0"/>
                        </a:rPr>
                        <a:t>n=142</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algn="ctr"/>
                      <a:r>
                        <a:rPr lang="en-GB" sz="1400" dirty="0">
                          <a:latin typeface="+mn-lt"/>
                        </a:rPr>
                        <a:t>4.1 (2.3, </a:t>
                      </a:r>
                      <a:r>
                        <a:rPr lang="en-GB" sz="1400" dirty="0">
                          <a:latin typeface="+mn-lt"/>
                          <a:cs typeface="Arial" panose="020B0604020202020204" pitchFamily="34" charset="0"/>
                        </a:rPr>
                        <a:t>4.5)</a:t>
                      </a:r>
                    </a:p>
                    <a:p>
                      <a:pPr algn="ctr"/>
                      <a:r>
                        <a:rPr lang="en-GB" sz="1400" dirty="0">
                          <a:latin typeface="+mn-lt"/>
                          <a:cs typeface="Arial" panose="020B0604020202020204" pitchFamily="34" charset="0"/>
                        </a:rPr>
                        <a:t>n=128</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mn-lt"/>
                        </a:rPr>
                        <a:t>0.61</a:t>
                      </a:r>
                      <a:br>
                        <a:rPr lang="en-GB" sz="1400" dirty="0">
                          <a:latin typeface="+mn-lt"/>
                        </a:rPr>
                      </a:br>
                      <a:r>
                        <a:rPr lang="en-GB" sz="1400" dirty="0">
                          <a:latin typeface="+mn-lt"/>
                        </a:rPr>
                        <a:t>(0.45, </a:t>
                      </a:r>
                      <a:r>
                        <a:rPr lang="en-GB" sz="1400" dirty="0">
                          <a:latin typeface="+mn-lt"/>
                          <a:cs typeface="Arial" panose="020B0604020202020204" pitchFamily="34" charset="0"/>
                        </a:rPr>
                        <a:t>0.83)</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395550806"/>
                  </a:ext>
                </a:extLst>
              </a:tr>
              <a:tr h="566720">
                <a:tc rowSpan="2">
                  <a:txBody>
                    <a:bodyPr/>
                    <a:lstStyle/>
                    <a:p>
                      <a:pPr marL="0"/>
                      <a:r>
                        <a:rPr lang="en-GB" sz="1400" b="1" i="0" dirty="0">
                          <a:latin typeface="+mn-lt"/>
                        </a:rPr>
                        <a:t>HER2</a:t>
                      </a:r>
                    </a:p>
                  </a:txBody>
                  <a:tcPr marL="72000" marR="36000" marT="36000" marB="36000" anchor="ct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E9EAED"/>
                    </a:solidFill>
                  </a:tcPr>
                </a:tc>
                <a:tc>
                  <a:txBody>
                    <a:bodyPr/>
                    <a:lstStyle/>
                    <a:p>
                      <a:r>
                        <a:rPr lang="en-GB" sz="1400" dirty="0">
                          <a:latin typeface="+mn-lt"/>
                        </a:rPr>
                        <a:t>IHC1+, IHC2+/</a:t>
                      </a:r>
                      <a:r>
                        <a:rPr lang="en-GB" sz="1400" dirty="0" err="1">
                          <a:latin typeface="+mn-lt"/>
                        </a:rPr>
                        <a:t>ISH</a:t>
                      </a:r>
                      <a:r>
                        <a:rPr lang="en-GB" sz="1400" dirty="0">
                          <a:latin typeface="+mn-lt"/>
                        </a:rPr>
                        <a:t>−</a:t>
                      </a:r>
                    </a:p>
                  </a:txBody>
                  <a:tcPr marL="36000" marR="36000" marT="36000" marB="36000" anchor="ctr">
                    <a:lnT w="28575" cap="flat" cmpd="sng" algn="ctr">
                      <a:solidFill>
                        <a:schemeClr val="bg1"/>
                      </a:solidFill>
                      <a:prstDash val="solid"/>
                      <a:round/>
                      <a:headEnd type="none" w="med" len="med"/>
                      <a:tailEnd type="none" w="med" len="med"/>
                    </a:lnT>
                  </a:tcPr>
                </a:tc>
                <a:tc>
                  <a:txBody>
                    <a:bodyPr/>
                    <a:lstStyle/>
                    <a:p>
                      <a:pPr algn="ctr"/>
                      <a:r>
                        <a:rPr lang="en-GB" sz="1400" dirty="0">
                          <a:latin typeface="+mn-lt"/>
                        </a:rPr>
                        <a:t>5.8 (4.1, </a:t>
                      </a:r>
                      <a:r>
                        <a:rPr lang="en-GB" sz="1400" dirty="0">
                          <a:latin typeface="+mn-lt"/>
                          <a:cs typeface="Arial" panose="020B0604020202020204" pitchFamily="34" charset="0"/>
                        </a:rPr>
                        <a:t>8.4)</a:t>
                      </a:r>
                    </a:p>
                    <a:p>
                      <a:pPr algn="ctr"/>
                      <a:r>
                        <a:rPr lang="en-GB" sz="1400" dirty="0">
                          <a:latin typeface="+mn-lt"/>
                          <a:cs typeface="Arial" panose="020B0604020202020204" pitchFamily="34" charset="0"/>
                        </a:rPr>
                        <a:t>n=149</a:t>
                      </a:r>
                      <a:endParaRPr lang="en-GB" sz="1400" dirty="0">
                        <a:latin typeface="+mn-lt"/>
                      </a:endParaRPr>
                    </a:p>
                  </a:txBody>
                  <a:tcPr marL="36000" marR="36000" marT="36000" marB="36000" anchor="ctr">
                    <a:lnT w="28575" cap="flat" cmpd="sng" algn="ctr">
                      <a:solidFill>
                        <a:schemeClr val="bg1"/>
                      </a:solidFill>
                      <a:prstDash val="solid"/>
                      <a:round/>
                      <a:headEnd type="none" w="med" len="med"/>
                      <a:tailEnd type="none" w="med" len="med"/>
                    </a:lnT>
                  </a:tcPr>
                </a:tc>
                <a:tc>
                  <a:txBody>
                    <a:bodyPr/>
                    <a:lstStyle/>
                    <a:p>
                      <a:pPr algn="ctr"/>
                      <a:r>
                        <a:rPr lang="en-GB" sz="1400" dirty="0">
                          <a:latin typeface="+mn-lt"/>
                        </a:rPr>
                        <a:t>4.2 (2.8, </a:t>
                      </a:r>
                      <a:r>
                        <a:rPr lang="en-GB" sz="1400" dirty="0">
                          <a:latin typeface="+mn-lt"/>
                          <a:cs typeface="Arial" panose="020B0604020202020204" pitchFamily="34" charset="0"/>
                        </a:rPr>
                        <a:t>5.5)</a:t>
                      </a:r>
                    </a:p>
                    <a:p>
                      <a:pPr algn="ctr"/>
                      <a:r>
                        <a:rPr lang="en-GB" sz="1400" dirty="0">
                          <a:latin typeface="+mn-lt"/>
                          <a:cs typeface="Arial" panose="020B0604020202020204" pitchFamily="34" charset="0"/>
                        </a:rPr>
                        <a:t>n=134</a:t>
                      </a:r>
                      <a:endParaRPr lang="en-GB" sz="1400" dirty="0">
                        <a:latin typeface="+mn-lt"/>
                      </a:endParaRPr>
                    </a:p>
                  </a:txBody>
                  <a:tcPr marL="36000" marR="36000" marT="36000" marB="36000" anchor="ctr">
                    <a:lnT w="28575" cap="flat" cmpd="sng" algn="ctr">
                      <a:solidFill>
                        <a:schemeClr val="bg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mn-lt"/>
                        </a:rPr>
                        <a:t>0.60</a:t>
                      </a:r>
                      <a:br>
                        <a:rPr lang="en-GB" sz="1400" dirty="0">
                          <a:latin typeface="+mn-lt"/>
                        </a:rPr>
                      </a:br>
                      <a:r>
                        <a:rPr lang="en-GB" sz="1400" dirty="0">
                          <a:latin typeface="+mn-lt"/>
                        </a:rPr>
                        <a:t>(0.44, </a:t>
                      </a:r>
                      <a:r>
                        <a:rPr lang="en-GB" sz="1400" dirty="0">
                          <a:latin typeface="+mn-lt"/>
                          <a:cs typeface="Arial" panose="020B0604020202020204" pitchFamily="34" charset="0"/>
                        </a:rPr>
                        <a:t>0.62)</a:t>
                      </a:r>
                      <a:endParaRPr lang="en-GB" sz="1400" dirty="0">
                        <a:latin typeface="+mn-lt"/>
                      </a:endParaRPr>
                    </a:p>
                  </a:txBody>
                  <a:tcPr marL="36000" marR="36000" marT="36000" marB="36000" anchor="ctr">
                    <a:lnT w="28575" cap="flat" cmpd="sng" algn="ctr">
                      <a:solidFill>
                        <a:schemeClr val="bg1"/>
                      </a:solidFill>
                      <a:prstDash val="solid"/>
                      <a:round/>
                      <a:headEnd type="none" w="med" len="med"/>
                      <a:tailEnd type="none" w="med" len="med"/>
                    </a:lnT>
                  </a:tcPr>
                </a:tc>
                <a:extLst>
                  <a:ext uri="{0D108BD9-81ED-4DB2-BD59-A6C34878D82A}">
                    <a16:rowId xmlns:a16="http://schemas.microsoft.com/office/drawing/2014/main" val="901201001"/>
                  </a:ext>
                </a:extLst>
              </a:tr>
              <a:tr h="566720">
                <a:tc vMerge="1">
                  <a:txBody>
                    <a:bodyPr/>
                    <a:lstStyle/>
                    <a:p>
                      <a:pPr marL="0"/>
                      <a:endParaRPr lang="en-GB" sz="1200" baseline="0" dirty="0">
                        <a:latin typeface="+mn-lt"/>
                      </a:endParaRPr>
                    </a:p>
                  </a:txBody>
                  <a:tcPr marT="0" marB="0" anchor="ctr"/>
                </a:tc>
                <a:tc>
                  <a:txBody>
                    <a:bodyPr/>
                    <a:lstStyle/>
                    <a:p>
                      <a:r>
                        <a:rPr lang="en-GB" sz="1400" dirty="0">
                          <a:latin typeface="+mn-lt"/>
                        </a:rPr>
                        <a:t>IHC0</a:t>
                      </a: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algn="ctr"/>
                      <a:r>
                        <a:rPr lang="en-GB" sz="1400" dirty="0">
                          <a:latin typeface="+mn-lt"/>
                        </a:rPr>
                        <a:t>5.0 (3.9, </a:t>
                      </a:r>
                      <a:r>
                        <a:rPr lang="en-GB" sz="1400" dirty="0">
                          <a:latin typeface="+mn-lt"/>
                          <a:cs typeface="Arial" panose="020B0604020202020204" pitchFamily="34" charset="0"/>
                        </a:rPr>
                        <a:t>7.2)</a:t>
                      </a:r>
                    </a:p>
                    <a:p>
                      <a:pPr algn="ctr"/>
                      <a:r>
                        <a:rPr lang="en-GB" sz="1400" dirty="0">
                          <a:latin typeface="+mn-lt"/>
                          <a:cs typeface="Arial" panose="020B0604020202020204" pitchFamily="34" charset="0"/>
                        </a:rPr>
                        <a:t>n=101</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algn="ctr"/>
                      <a:r>
                        <a:rPr lang="en-GB" sz="1400" dirty="0">
                          <a:latin typeface="+mn-lt"/>
                        </a:rPr>
                        <a:t>3.4 (1.8, </a:t>
                      </a:r>
                      <a:r>
                        <a:rPr lang="en-GB" sz="1400" dirty="0">
                          <a:latin typeface="+mn-lt"/>
                          <a:cs typeface="Arial" panose="020B0604020202020204" pitchFamily="34" charset="0"/>
                        </a:rPr>
                        <a:t>4.2)</a:t>
                      </a:r>
                    </a:p>
                    <a:p>
                      <a:pPr algn="ctr"/>
                      <a:r>
                        <a:rPr lang="en-GB" sz="1400" dirty="0">
                          <a:latin typeface="+mn-lt"/>
                          <a:cs typeface="Arial" panose="020B0604020202020204" pitchFamily="34" charset="0"/>
                        </a:rPr>
                        <a:t>n=116</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mn-lt"/>
                        </a:rPr>
                        <a:t>0.70</a:t>
                      </a:r>
                      <a:r>
                        <a:rPr lang="en-GB" sz="1400" dirty="0">
                          <a:latin typeface="+mn-lt"/>
                        </a:rPr>
                        <a:t> </a:t>
                      </a:r>
                      <a:br>
                        <a:rPr lang="en-GB" sz="1400" dirty="0">
                          <a:latin typeface="+mn-lt"/>
                        </a:rPr>
                      </a:br>
                      <a:r>
                        <a:rPr lang="en-GB" sz="1400" dirty="0">
                          <a:latin typeface="+mn-lt"/>
                        </a:rPr>
                        <a:t>(0.51, </a:t>
                      </a:r>
                      <a:r>
                        <a:rPr lang="en-GB" sz="1400" dirty="0">
                          <a:latin typeface="+mn-lt"/>
                          <a:cs typeface="Arial" panose="020B0604020202020204" pitchFamily="34" charset="0"/>
                        </a:rPr>
                        <a:t>0.98)</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932865419"/>
                  </a:ext>
                </a:extLst>
              </a:tr>
            </a:tbl>
          </a:graphicData>
        </a:graphic>
      </p:graphicFrame>
      <p:sp>
        <p:nvSpPr>
          <p:cNvPr id="16" name="TextBox 15">
            <a:extLst>
              <a:ext uri="{FF2B5EF4-FFF2-40B4-BE49-F238E27FC236}">
                <a16:creationId xmlns:a16="http://schemas.microsoft.com/office/drawing/2014/main" id="{69560AB6-3633-510F-96B9-5795F6FA5C35}"/>
              </a:ext>
            </a:extLst>
          </p:cNvPr>
          <p:cNvSpPr txBox="1"/>
          <p:nvPr/>
        </p:nvSpPr>
        <p:spPr>
          <a:xfrm>
            <a:off x="6105175" y="1666047"/>
            <a:ext cx="5328000" cy="430887"/>
          </a:xfrm>
          <a:prstGeom prst="rect">
            <a:avLst/>
          </a:prstGeom>
          <a:noFill/>
          <a:ln>
            <a:noFill/>
          </a:ln>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23341"/>
                </a:solidFill>
                <a:effectLst/>
                <a:uLnTx/>
                <a:uFillTx/>
                <a:latin typeface="Calibri" panose="020F0502020204030204"/>
                <a:ea typeface="+mn-ea"/>
                <a:cs typeface="Arial"/>
                <a:sym typeface="Arial"/>
              </a:rPr>
              <a:t>OS</a:t>
            </a:r>
          </a:p>
        </p:txBody>
      </p:sp>
      <p:graphicFrame>
        <p:nvGraphicFramePr>
          <p:cNvPr id="19" name="Table 20">
            <a:extLst>
              <a:ext uri="{FF2B5EF4-FFF2-40B4-BE49-F238E27FC236}">
                <a16:creationId xmlns:a16="http://schemas.microsoft.com/office/drawing/2014/main" id="{E93D6A0B-6FDE-1989-CD0C-591DC456353F}"/>
              </a:ext>
            </a:extLst>
          </p:cNvPr>
          <p:cNvGraphicFramePr>
            <a:graphicFrameLocks noGrp="1"/>
          </p:cNvGraphicFramePr>
          <p:nvPr/>
        </p:nvGraphicFramePr>
        <p:xfrm>
          <a:off x="6079775" y="2147677"/>
          <a:ext cx="5400000" cy="2926810"/>
        </p:xfrm>
        <a:graphic>
          <a:graphicData uri="http://schemas.openxmlformats.org/drawingml/2006/table">
            <a:tbl>
              <a:tblPr firstRow="1" bandRow="1">
                <a:tableStyleId>{5C22544A-7EE6-4342-B048-85BDC9FD1C3A}</a:tableStyleId>
              </a:tblPr>
              <a:tblGrid>
                <a:gridCol w="818319">
                  <a:extLst>
                    <a:ext uri="{9D8B030D-6E8A-4147-A177-3AD203B41FA5}">
                      <a16:colId xmlns:a16="http://schemas.microsoft.com/office/drawing/2014/main" val="3186378748"/>
                    </a:ext>
                  </a:extLst>
                </a:gridCol>
                <a:gridCol w="945681">
                  <a:extLst>
                    <a:ext uri="{9D8B030D-6E8A-4147-A177-3AD203B41FA5}">
                      <a16:colId xmlns:a16="http://schemas.microsoft.com/office/drawing/2014/main" val="3076832249"/>
                    </a:ext>
                  </a:extLst>
                </a:gridCol>
                <a:gridCol w="1260000">
                  <a:extLst>
                    <a:ext uri="{9D8B030D-6E8A-4147-A177-3AD203B41FA5}">
                      <a16:colId xmlns:a16="http://schemas.microsoft.com/office/drawing/2014/main" val="888056296"/>
                    </a:ext>
                  </a:extLst>
                </a:gridCol>
                <a:gridCol w="1260000">
                  <a:extLst>
                    <a:ext uri="{9D8B030D-6E8A-4147-A177-3AD203B41FA5}">
                      <a16:colId xmlns:a16="http://schemas.microsoft.com/office/drawing/2014/main" val="478008019"/>
                    </a:ext>
                  </a:extLst>
                </a:gridCol>
                <a:gridCol w="1116000">
                  <a:extLst>
                    <a:ext uri="{9D8B030D-6E8A-4147-A177-3AD203B41FA5}">
                      <a16:colId xmlns:a16="http://schemas.microsoft.com/office/drawing/2014/main" val="1372715074"/>
                    </a:ext>
                  </a:extLst>
                </a:gridCol>
              </a:tblGrid>
              <a:tr h="329965">
                <a:tc rowSpan="2">
                  <a:txBody>
                    <a:bodyPr/>
                    <a:lstStyle/>
                    <a:p>
                      <a:endParaRPr lang="en-GB" sz="1400" dirty="0">
                        <a:latin typeface="+mn-lt"/>
                      </a:endParaRPr>
                    </a:p>
                  </a:txBody>
                  <a:tcPr marL="36000" marR="36000" marT="36000" marB="36000"/>
                </a:tc>
                <a:tc rowSpan="2">
                  <a:txBody>
                    <a:bodyPr/>
                    <a:lstStyle/>
                    <a:p>
                      <a:r>
                        <a:rPr lang="en-GB" sz="1400" dirty="0">
                          <a:latin typeface="+mn-lt"/>
                        </a:rPr>
                        <a:t>Status</a:t>
                      </a:r>
                    </a:p>
                  </a:txBody>
                  <a:tcPr marL="36000" marR="36000" marT="36000" marB="36000">
                    <a:lnR w="12700" cap="flat" cmpd="sng" algn="ctr">
                      <a:solidFill>
                        <a:schemeClr val="bg1"/>
                      </a:solidFill>
                      <a:prstDash val="solid"/>
                      <a:round/>
                      <a:headEnd type="none" w="med" len="med"/>
                      <a:tailEnd type="none" w="med" len="med"/>
                    </a:lnR>
                  </a:tcPr>
                </a:tc>
                <a:tc gridSpan="2">
                  <a:txBody>
                    <a:bodyPr/>
                    <a:lstStyle/>
                    <a:p>
                      <a:pPr algn="ctr"/>
                      <a:r>
                        <a:rPr lang="en-GB" sz="1400" dirty="0">
                          <a:latin typeface="+mn-lt"/>
                        </a:rPr>
                        <a:t>Median OS, months (95% CI)</a:t>
                      </a:r>
                    </a:p>
                  </a:txBody>
                  <a:tcPr marL="36000" marR="36000" marT="36000" marB="36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accent1"/>
                    </a:solidFill>
                  </a:tcPr>
                </a:tc>
                <a:tc hMerge="1">
                  <a:txBody>
                    <a:bodyPr/>
                    <a:lstStyle/>
                    <a:p>
                      <a:pPr algn="ctr"/>
                      <a:endParaRPr lang="en-GB" sz="1200" dirty="0">
                        <a:latin typeface="+mn-lt"/>
                      </a:endParaRPr>
                    </a:p>
                  </a:txBody>
                  <a:tcPr marL="36000" marR="36000" marT="36000" marB="36000">
                    <a:solidFill>
                      <a:schemeClr val="bg2">
                        <a:lumMod val="50000"/>
                      </a:schemeClr>
                    </a:solidFill>
                  </a:tcPr>
                </a:tc>
                <a:tc rowSpan="2">
                  <a:txBody>
                    <a:bodyPr/>
                    <a:lstStyle/>
                    <a:p>
                      <a:pPr algn="ctr"/>
                      <a:r>
                        <a:rPr lang="en-GB" sz="1400" dirty="0">
                          <a:latin typeface="+mn-lt"/>
                        </a:rPr>
                        <a:t>HR (95% CI)</a:t>
                      </a:r>
                    </a:p>
                  </a:txBody>
                  <a:tcPr marL="36000" marR="36000" marT="36000" marB="36000">
                    <a:lnL w="12700" cap="flat" cmpd="sng" algn="ctr">
                      <a:solidFill>
                        <a:schemeClr val="bg1"/>
                      </a:solidFill>
                      <a:prstDash val="solid"/>
                      <a:round/>
                      <a:headEnd type="none" w="med" len="med"/>
                      <a:tailEnd type="none" w="med" len="med"/>
                    </a:lnL>
                  </a:tcPr>
                </a:tc>
                <a:extLst>
                  <a:ext uri="{0D108BD9-81ED-4DB2-BD59-A6C34878D82A}">
                    <a16:rowId xmlns:a16="http://schemas.microsoft.com/office/drawing/2014/main" val="3072287342"/>
                  </a:ext>
                </a:extLst>
              </a:tr>
              <a:tr h="329965">
                <a:tc vMerge="1">
                  <a:txBody>
                    <a:bodyPr/>
                    <a:lstStyle/>
                    <a:p>
                      <a:r>
                        <a:rPr lang="en-GB" sz="1200" dirty="0">
                          <a:latin typeface="+mn-lt"/>
                        </a:rPr>
                        <a:t>Biomarker</a:t>
                      </a:r>
                    </a:p>
                  </a:txBody>
                  <a:tcPr marR="36000" marT="36000" marB="36000"/>
                </a:tc>
                <a:tc vMerge="1">
                  <a:txBody>
                    <a:bodyPr/>
                    <a:lstStyle/>
                    <a:p>
                      <a:r>
                        <a:rPr lang="en-GB" sz="1200" dirty="0">
                          <a:latin typeface="+mn-lt"/>
                        </a:rPr>
                        <a:t>Status</a:t>
                      </a:r>
                    </a:p>
                  </a:txBody>
                  <a:tcPr marL="36000" marR="36000" marT="36000" marB="36000"/>
                </a:tc>
                <a:tc>
                  <a:txBody>
                    <a:bodyPr/>
                    <a:lstStyle/>
                    <a:p>
                      <a:pPr algn="ctr"/>
                      <a:r>
                        <a:rPr lang="en-GB" sz="1400" b="1" dirty="0">
                          <a:solidFill>
                            <a:schemeClr val="bg1"/>
                          </a:solidFill>
                          <a:latin typeface="+mn-lt"/>
                        </a:rPr>
                        <a:t>SG</a:t>
                      </a:r>
                    </a:p>
                  </a:txBody>
                  <a:tcPr marL="36000" marR="36000" marT="36000" marB="36000">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2CBBB7"/>
                    </a:solidFill>
                  </a:tcPr>
                </a:tc>
                <a:tc>
                  <a:txBody>
                    <a:bodyPr/>
                    <a:lstStyle/>
                    <a:p>
                      <a:pPr algn="ctr"/>
                      <a:r>
                        <a:rPr lang="en-GB" sz="1400" b="1" dirty="0" err="1">
                          <a:solidFill>
                            <a:schemeClr val="bg1"/>
                          </a:solidFill>
                          <a:latin typeface="+mn-lt"/>
                        </a:rPr>
                        <a:t>TPC</a:t>
                      </a:r>
                      <a:endParaRPr lang="en-GB" sz="1400" b="1" dirty="0">
                        <a:solidFill>
                          <a:schemeClr val="bg1"/>
                        </a:solidFill>
                        <a:latin typeface="+mn-lt"/>
                      </a:endParaRPr>
                    </a:p>
                  </a:txBody>
                  <a:tcPr marL="36000" marR="36000" marT="36000" marB="36000">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chemeClr val="bg2">
                        <a:lumMod val="50000"/>
                      </a:schemeClr>
                    </a:solidFill>
                  </a:tcPr>
                </a:tc>
                <a:tc vMerge="1">
                  <a:txBody>
                    <a:bodyPr/>
                    <a:lstStyle/>
                    <a:p>
                      <a:pPr algn="ctr"/>
                      <a:r>
                        <a:rPr lang="en-GB" sz="1200" dirty="0">
                          <a:latin typeface="+mn-lt"/>
                        </a:rPr>
                        <a:t>HR (95% CI)</a:t>
                      </a:r>
                    </a:p>
                  </a:txBody>
                  <a:tcPr marL="36000" marR="36000" marT="36000" marB="36000"/>
                </a:tc>
                <a:extLst>
                  <a:ext uri="{0D108BD9-81ED-4DB2-BD59-A6C34878D82A}">
                    <a16:rowId xmlns:a16="http://schemas.microsoft.com/office/drawing/2014/main" val="2832825565"/>
                  </a:ext>
                </a:extLst>
              </a:tr>
              <a:tr h="566720">
                <a:tc rowSpan="2">
                  <a:txBody>
                    <a:bodyPr/>
                    <a:lstStyle/>
                    <a:p>
                      <a:r>
                        <a:rPr lang="en-GB" sz="1400" b="1" i="0" dirty="0">
                          <a:latin typeface="+mn-lt"/>
                        </a:rPr>
                        <a:t>Trop-2</a:t>
                      </a:r>
                    </a:p>
                  </a:txBody>
                  <a:tcPr marL="72000" marR="36000" marT="36000" marB="36000" anchor="ctr">
                    <a:lnB w="28575" cap="flat" cmpd="sng" algn="ctr">
                      <a:solidFill>
                        <a:schemeClr val="bg1"/>
                      </a:solidFill>
                      <a:prstDash val="solid"/>
                      <a:round/>
                      <a:headEnd type="none" w="med" len="med"/>
                      <a:tailEnd type="none" w="med" len="med"/>
                    </a:lnB>
                  </a:tcPr>
                </a:tc>
                <a:tc>
                  <a:txBody>
                    <a:bodyPr/>
                    <a:lstStyle/>
                    <a:p>
                      <a:r>
                        <a:rPr lang="en-GB" sz="1400" dirty="0">
                          <a:latin typeface="+mn-lt"/>
                        </a:rPr>
                        <a:t>H-score &lt;100</a:t>
                      </a:r>
                    </a:p>
                  </a:txBody>
                  <a:tcPr marL="36000" marR="36000" marT="36000" marB="36000" anchor="ctr"/>
                </a:tc>
                <a:tc>
                  <a:txBody>
                    <a:bodyPr/>
                    <a:lstStyle/>
                    <a:p>
                      <a:pPr algn="ctr"/>
                      <a:r>
                        <a:rPr lang="en-GB" sz="1400" dirty="0">
                          <a:latin typeface="+mn-lt"/>
                        </a:rPr>
                        <a:t>14.9 (12.7, </a:t>
                      </a:r>
                      <a:r>
                        <a:rPr lang="en-GB" sz="1400" dirty="0">
                          <a:latin typeface="+mn-lt"/>
                          <a:cs typeface="Arial" panose="020B0604020202020204" pitchFamily="34" charset="0"/>
                        </a:rPr>
                        <a:t>18.1)</a:t>
                      </a:r>
                    </a:p>
                    <a:p>
                      <a:pPr algn="ctr"/>
                      <a:r>
                        <a:rPr lang="en-GB" sz="1400" dirty="0">
                          <a:latin typeface="+mn-lt"/>
                          <a:cs typeface="Arial" panose="020B0604020202020204" pitchFamily="34" charset="0"/>
                        </a:rPr>
                        <a:t>n=96</a:t>
                      </a:r>
                      <a:endParaRPr lang="en-GB" sz="1400" dirty="0">
                        <a:latin typeface="+mn-lt"/>
                      </a:endParaRPr>
                    </a:p>
                  </a:txBody>
                  <a:tcPr marL="36000" marR="36000" marT="36000" marB="36000" anchor="ctr">
                    <a:lnT w="38100" cap="flat" cmpd="sng" algn="ctr">
                      <a:solidFill>
                        <a:schemeClr val="bg1"/>
                      </a:solidFill>
                      <a:prstDash val="solid"/>
                      <a:round/>
                      <a:headEnd type="none" w="med" len="med"/>
                      <a:tailEnd type="none" w="med" len="med"/>
                    </a:lnT>
                  </a:tcPr>
                </a:tc>
                <a:tc>
                  <a:txBody>
                    <a:bodyPr/>
                    <a:lstStyle/>
                    <a:p>
                      <a:pPr algn="ctr"/>
                      <a:r>
                        <a:rPr lang="en-GB" sz="1400" dirty="0">
                          <a:latin typeface="+mn-lt"/>
                        </a:rPr>
                        <a:t>11.3 (10.0, </a:t>
                      </a:r>
                      <a:r>
                        <a:rPr lang="en-GB" sz="1400" dirty="0">
                          <a:latin typeface="+mn-lt"/>
                          <a:cs typeface="Arial" panose="020B0604020202020204" pitchFamily="34" charset="0"/>
                        </a:rPr>
                        <a:t>13.3)</a:t>
                      </a:r>
                    </a:p>
                    <a:p>
                      <a:pPr algn="ctr"/>
                      <a:r>
                        <a:rPr lang="en-GB" sz="1400" dirty="0">
                          <a:latin typeface="+mn-lt"/>
                          <a:cs typeface="Arial" panose="020B0604020202020204" pitchFamily="34" charset="0"/>
                        </a:rPr>
                        <a:t>n=96</a:t>
                      </a:r>
                      <a:endParaRPr lang="en-GB" sz="1400" dirty="0">
                        <a:latin typeface="+mn-lt"/>
                      </a:endParaRPr>
                    </a:p>
                  </a:txBody>
                  <a:tcPr marL="36000" marR="36000" marT="36000" marB="36000" anchor="ctr">
                    <a:lnT w="38100" cap="flat" cmpd="sng" algn="ctr">
                      <a:solidFill>
                        <a:schemeClr val="bg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mn-lt"/>
                        </a:rPr>
                        <a:t>0.78</a:t>
                      </a:r>
                      <a:br>
                        <a:rPr lang="en-GB" sz="1400" dirty="0">
                          <a:latin typeface="+mn-lt"/>
                        </a:rPr>
                      </a:br>
                      <a:r>
                        <a:rPr lang="en-GB" sz="1400" dirty="0">
                          <a:latin typeface="+mn-lt"/>
                        </a:rPr>
                        <a:t>(0.57, </a:t>
                      </a:r>
                      <a:r>
                        <a:rPr lang="en-GB" sz="1400" dirty="0">
                          <a:latin typeface="+mn-lt"/>
                          <a:cs typeface="Arial" panose="020B0604020202020204" pitchFamily="34" charset="0"/>
                        </a:rPr>
                        <a:t>1.06)</a:t>
                      </a:r>
                      <a:endParaRPr lang="en-GB" sz="1400" dirty="0">
                        <a:latin typeface="+mn-lt"/>
                      </a:endParaRPr>
                    </a:p>
                  </a:txBody>
                  <a:tcPr marL="36000" marR="36000" marT="36000" marB="36000" anchor="ctr"/>
                </a:tc>
                <a:extLst>
                  <a:ext uri="{0D108BD9-81ED-4DB2-BD59-A6C34878D82A}">
                    <a16:rowId xmlns:a16="http://schemas.microsoft.com/office/drawing/2014/main" val="369550804"/>
                  </a:ext>
                </a:extLst>
              </a:tr>
              <a:tr h="566720">
                <a:tc vMerge="1">
                  <a:txBody>
                    <a:bodyPr/>
                    <a:lstStyle/>
                    <a:p>
                      <a:pPr marL="0"/>
                      <a:endParaRPr lang="en-GB" sz="1200" dirty="0">
                        <a:latin typeface="+mn-lt"/>
                      </a:endParaRPr>
                    </a:p>
                  </a:txBody>
                  <a:tcPr marT="0" marB="0" anchor="ctr"/>
                </a:tc>
                <a:tc>
                  <a:txBody>
                    <a:bodyPr/>
                    <a:lstStyle/>
                    <a:p>
                      <a:r>
                        <a:rPr lang="en-GB" sz="1400" dirty="0">
                          <a:latin typeface="+mn-lt"/>
                        </a:rPr>
                        <a:t>H-score ≥100</a:t>
                      </a: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algn="ctr"/>
                      <a:r>
                        <a:rPr lang="en-GB" sz="1400" dirty="0">
                          <a:latin typeface="+mn-lt"/>
                        </a:rPr>
                        <a:t>14.4 (12.7, </a:t>
                      </a:r>
                      <a:r>
                        <a:rPr lang="en-GB" sz="1400" dirty="0">
                          <a:latin typeface="+mn-lt"/>
                          <a:cs typeface="Arial" panose="020B0604020202020204" pitchFamily="34" charset="0"/>
                        </a:rPr>
                        <a:t>17.0)</a:t>
                      </a:r>
                    </a:p>
                    <a:p>
                      <a:pPr algn="ctr"/>
                      <a:r>
                        <a:rPr lang="en-GB" sz="1400" dirty="0">
                          <a:latin typeface="+mn-lt"/>
                          <a:cs typeface="Arial" panose="020B0604020202020204" pitchFamily="34" charset="0"/>
                        </a:rPr>
                        <a:t>n=142</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algn="ctr"/>
                      <a:r>
                        <a:rPr lang="en-GB" sz="1400" dirty="0">
                          <a:latin typeface="+mn-lt"/>
                        </a:rPr>
                        <a:t>11.2 (9.9, </a:t>
                      </a:r>
                      <a:r>
                        <a:rPr lang="en-GB" sz="1400" dirty="0">
                          <a:latin typeface="+mn-lt"/>
                          <a:cs typeface="Arial" panose="020B0604020202020204" pitchFamily="34" charset="0"/>
                        </a:rPr>
                        <a:t>12.7)</a:t>
                      </a:r>
                    </a:p>
                    <a:p>
                      <a:pPr algn="ctr"/>
                      <a:r>
                        <a:rPr lang="en-GB" sz="1400" dirty="0">
                          <a:latin typeface="+mn-lt"/>
                          <a:cs typeface="Arial" panose="020B0604020202020204" pitchFamily="34" charset="0"/>
                        </a:rPr>
                        <a:t>n=128</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mn-lt"/>
                        </a:rPr>
                        <a:t>0.82</a:t>
                      </a:r>
                      <a:br>
                        <a:rPr lang="en-GB" sz="1400" dirty="0">
                          <a:latin typeface="+mn-lt"/>
                        </a:rPr>
                      </a:br>
                      <a:r>
                        <a:rPr lang="en-GB" sz="1400" dirty="0">
                          <a:latin typeface="+mn-lt"/>
                        </a:rPr>
                        <a:t>(0.63, </a:t>
                      </a:r>
                      <a:r>
                        <a:rPr lang="en-GB" sz="1400" dirty="0">
                          <a:latin typeface="+mn-lt"/>
                          <a:cs typeface="Arial" panose="020B0604020202020204" pitchFamily="34" charset="0"/>
                        </a:rPr>
                        <a:t>1.08)</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395550806"/>
                  </a:ext>
                </a:extLst>
              </a:tr>
              <a:tr h="566720">
                <a:tc rowSpan="2">
                  <a:txBody>
                    <a:bodyPr/>
                    <a:lstStyle/>
                    <a:p>
                      <a:pPr marL="0"/>
                      <a:r>
                        <a:rPr lang="en-GB" sz="1400" b="1" i="0" dirty="0">
                          <a:latin typeface="+mn-lt"/>
                        </a:rPr>
                        <a:t>HER2</a:t>
                      </a:r>
                    </a:p>
                  </a:txBody>
                  <a:tcPr marL="72000" marR="36000" marT="36000" marB="36000" anchor="ct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E9EAED"/>
                    </a:solidFill>
                  </a:tcPr>
                </a:tc>
                <a:tc>
                  <a:txBody>
                    <a:bodyPr/>
                    <a:lstStyle/>
                    <a:p>
                      <a:r>
                        <a:rPr lang="en-GB" sz="1400" dirty="0">
                          <a:latin typeface="+mn-lt"/>
                        </a:rPr>
                        <a:t>IHC1+, IHC2+/</a:t>
                      </a:r>
                      <a:r>
                        <a:rPr lang="en-GB" sz="1400" dirty="0" err="1">
                          <a:latin typeface="+mn-lt"/>
                        </a:rPr>
                        <a:t>ISH</a:t>
                      </a:r>
                      <a:r>
                        <a:rPr lang="en-GB" sz="1400" dirty="0">
                          <a:latin typeface="+mn-lt"/>
                        </a:rPr>
                        <a:t>−</a:t>
                      </a:r>
                    </a:p>
                  </a:txBody>
                  <a:tcPr marL="36000" marR="36000" marT="36000" marB="36000" anchor="ctr">
                    <a:lnT w="28575" cap="flat" cmpd="sng" algn="ctr">
                      <a:solidFill>
                        <a:schemeClr val="bg1"/>
                      </a:solidFill>
                      <a:prstDash val="solid"/>
                      <a:round/>
                      <a:headEnd type="none" w="med" len="med"/>
                      <a:tailEnd type="none" w="med" len="med"/>
                    </a:lnT>
                  </a:tcPr>
                </a:tc>
                <a:tc>
                  <a:txBody>
                    <a:bodyPr/>
                    <a:lstStyle/>
                    <a:p>
                      <a:pPr algn="ctr"/>
                      <a:r>
                        <a:rPr lang="en-GB" sz="1400" dirty="0">
                          <a:latin typeface="+mn-lt"/>
                        </a:rPr>
                        <a:t>15.4 (13.5, </a:t>
                      </a:r>
                      <a:r>
                        <a:rPr lang="en-GB" sz="1400" dirty="0">
                          <a:latin typeface="+mn-lt"/>
                          <a:cs typeface="Arial" panose="020B0604020202020204" pitchFamily="34" charset="0"/>
                        </a:rPr>
                        <a:t>19.1)</a:t>
                      </a:r>
                    </a:p>
                    <a:p>
                      <a:pPr algn="ctr"/>
                      <a:r>
                        <a:rPr lang="en-GB" sz="1400" dirty="0">
                          <a:latin typeface="+mn-lt"/>
                          <a:cs typeface="Arial" panose="020B0604020202020204" pitchFamily="34" charset="0"/>
                        </a:rPr>
                        <a:t>n=149</a:t>
                      </a:r>
                      <a:endParaRPr lang="en-GB" sz="1400" dirty="0">
                        <a:latin typeface="+mn-lt"/>
                      </a:endParaRPr>
                    </a:p>
                  </a:txBody>
                  <a:tcPr marL="36000" marR="36000" marT="36000" marB="36000" anchor="ctr">
                    <a:lnT w="28575" cap="flat" cmpd="sng" algn="ctr">
                      <a:solidFill>
                        <a:schemeClr val="bg1"/>
                      </a:solidFill>
                      <a:prstDash val="solid"/>
                      <a:round/>
                      <a:headEnd type="none" w="med" len="med"/>
                      <a:tailEnd type="none" w="med" len="med"/>
                    </a:lnT>
                  </a:tcPr>
                </a:tc>
                <a:tc>
                  <a:txBody>
                    <a:bodyPr/>
                    <a:lstStyle/>
                    <a:p>
                      <a:pPr algn="ctr"/>
                      <a:r>
                        <a:rPr lang="en-GB" sz="1400" dirty="0">
                          <a:latin typeface="+mn-lt"/>
                        </a:rPr>
                        <a:t>11.5 (10.1, </a:t>
                      </a:r>
                      <a:r>
                        <a:rPr lang="en-GB" sz="1400" dirty="0">
                          <a:latin typeface="+mn-lt"/>
                          <a:cs typeface="Arial" panose="020B0604020202020204" pitchFamily="34" charset="0"/>
                        </a:rPr>
                        <a:t>12.9)</a:t>
                      </a:r>
                    </a:p>
                    <a:p>
                      <a:pPr algn="ctr"/>
                      <a:r>
                        <a:rPr lang="en-GB" sz="1400" dirty="0">
                          <a:latin typeface="+mn-lt"/>
                          <a:cs typeface="Arial" panose="020B0604020202020204" pitchFamily="34" charset="0"/>
                        </a:rPr>
                        <a:t>n=134</a:t>
                      </a:r>
                      <a:endParaRPr lang="en-GB" sz="1400" dirty="0">
                        <a:latin typeface="+mn-lt"/>
                      </a:endParaRPr>
                    </a:p>
                  </a:txBody>
                  <a:tcPr marL="36000" marR="36000" marT="36000" marB="36000" anchor="ctr">
                    <a:lnT w="28575" cap="flat" cmpd="sng" algn="ctr">
                      <a:solidFill>
                        <a:schemeClr val="bg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mn-lt"/>
                        </a:rPr>
                        <a:t>0.75</a:t>
                      </a:r>
                      <a:br>
                        <a:rPr lang="en-GB" sz="1400" dirty="0">
                          <a:latin typeface="+mn-lt"/>
                        </a:rPr>
                      </a:br>
                      <a:r>
                        <a:rPr lang="en-GB" sz="1400" dirty="0">
                          <a:latin typeface="+mn-lt"/>
                        </a:rPr>
                        <a:t>(0.57, </a:t>
                      </a:r>
                      <a:r>
                        <a:rPr lang="en-GB" sz="1400" dirty="0">
                          <a:latin typeface="+mn-lt"/>
                          <a:cs typeface="Arial" panose="020B0604020202020204" pitchFamily="34" charset="0"/>
                        </a:rPr>
                        <a:t>0.97)</a:t>
                      </a:r>
                      <a:endParaRPr lang="en-GB" sz="1400" dirty="0">
                        <a:latin typeface="+mn-lt"/>
                      </a:endParaRPr>
                    </a:p>
                  </a:txBody>
                  <a:tcPr marL="36000" marR="36000" marT="36000" marB="36000" anchor="ctr">
                    <a:lnT w="28575" cap="flat" cmpd="sng" algn="ctr">
                      <a:solidFill>
                        <a:schemeClr val="bg1"/>
                      </a:solidFill>
                      <a:prstDash val="solid"/>
                      <a:round/>
                      <a:headEnd type="none" w="med" len="med"/>
                      <a:tailEnd type="none" w="med" len="med"/>
                    </a:lnT>
                  </a:tcPr>
                </a:tc>
                <a:extLst>
                  <a:ext uri="{0D108BD9-81ED-4DB2-BD59-A6C34878D82A}">
                    <a16:rowId xmlns:a16="http://schemas.microsoft.com/office/drawing/2014/main" val="901201001"/>
                  </a:ext>
                </a:extLst>
              </a:tr>
              <a:tr h="566720">
                <a:tc vMerge="1">
                  <a:txBody>
                    <a:bodyPr/>
                    <a:lstStyle/>
                    <a:p>
                      <a:pPr marL="0"/>
                      <a:endParaRPr lang="en-GB" sz="1200" baseline="0" dirty="0">
                        <a:latin typeface="+mn-lt"/>
                      </a:endParaRPr>
                    </a:p>
                  </a:txBody>
                  <a:tcPr marT="0" marB="0" anchor="ctr"/>
                </a:tc>
                <a:tc>
                  <a:txBody>
                    <a:bodyPr/>
                    <a:lstStyle/>
                    <a:p>
                      <a:r>
                        <a:rPr lang="en-GB" sz="1400" dirty="0">
                          <a:latin typeface="+mn-lt"/>
                        </a:rPr>
                        <a:t>IHC0</a:t>
                      </a: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algn="ctr"/>
                      <a:r>
                        <a:rPr lang="en-GB" sz="1400" dirty="0">
                          <a:latin typeface="+mn-lt"/>
                        </a:rPr>
                        <a:t>13.6 (12.1, </a:t>
                      </a:r>
                      <a:r>
                        <a:rPr lang="en-GB" sz="1400" dirty="0">
                          <a:latin typeface="+mn-lt"/>
                          <a:cs typeface="Arial" panose="020B0604020202020204" pitchFamily="34" charset="0"/>
                        </a:rPr>
                        <a:t>16.0)</a:t>
                      </a:r>
                    </a:p>
                    <a:p>
                      <a:pPr algn="ctr"/>
                      <a:r>
                        <a:rPr lang="en-GB" sz="1400" dirty="0">
                          <a:latin typeface="+mn-lt"/>
                          <a:cs typeface="Arial" panose="020B0604020202020204" pitchFamily="34" charset="0"/>
                        </a:rPr>
                        <a:t>n=101</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algn="ctr"/>
                      <a:r>
                        <a:rPr lang="en-GB" sz="1400" dirty="0">
                          <a:latin typeface="+mn-lt"/>
                        </a:rPr>
                        <a:t>10.8 (9.2, </a:t>
                      </a:r>
                      <a:r>
                        <a:rPr lang="en-GB" sz="1400" dirty="0">
                          <a:latin typeface="+mn-lt"/>
                          <a:cs typeface="Arial" panose="020B0604020202020204" pitchFamily="34" charset="0"/>
                        </a:rPr>
                        <a:t>14.2)</a:t>
                      </a:r>
                    </a:p>
                    <a:p>
                      <a:pPr algn="ctr"/>
                      <a:r>
                        <a:rPr lang="en-GB" sz="1400" dirty="0">
                          <a:latin typeface="+mn-lt"/>
                          <a:cs typeface="Arial" panose="020B0604020202020204" pitchFamily="34" charset="0"/>
                        </a:rPr>
                        <a:t>n=116</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mn-lt"/>
                        </a:rPr>
                        <a:t>0.85</a:t>
                      </a:r>
                      <a:r>
                        <a:rPr lang="en-GB" sz="1400" dirty="0">
                          <a:latin typeface="+mn-lt"/>
                        </a:rPr>
                        <a:t> </a:t>
                      </a:r>
                      <a:br>
                        <a:rPr lang="en-GB" sz="1400" dirty="0">
                          <a:latin typeface="+mn-lt"/>
                        </a:rPr>
                      </a:br>
                      <a:r>
                        <a:rPr lang="en-GB" sz="1400" dirty="0">
                          <a:latin typeface="+mn-lt"/>
                        </a:rPr>
                        <a:t>(0.63, </a:t>
                      </a:r>
                      <a:r>
                        <a:rPr lang="en-GB" sz="1400" dirty="0">
                          <a:latin typeface="+mn-lt"/>
                          <a:cs typeface="Arial" panose="020B0604020202020204" pitchFamily="34" charset="0"/>
                        </a:rPr>
                        <a:t>1.14)</a:t>
                      </a:r>
                      <a:endParaRPr lang="en-GB" sz="1400" dirty="0">
                        <a:latin typeface="+mn-lt"/>
                      </a:endParaRPr>
                    </a:p>
                  </a:txBody>
                  <a:tcPr marL="36000" marR="36000" marT="36000" marB="36000" anchor="ctr">
                    <a:lnB w="2857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932865419"/>
                  </a:ext>
                </a:extLst>
              </a:tr>
            </a:tbl>
          </a:graphicData>
        </a:graphic>
      </p:graphicFrame>
    </p:spTree>
    <p:extLst>
      <p:ext uri="{BB962C8B-B14F-4D97-AF65-F5344CB8AC3E}">
        <p14:creationId xmlns:p14="http://schemas.microsoft.com/office/powerpoint/2010/main" val="11782381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6991A85-1893-C429-D009-45DF7F5EEE1F}"/>
              </a:ext>
            </a:extLst>
          </p:cNvPr>
          <p:cNvSpPr txBox="1"/>
          <p:nvPr/>
        </p:nvSpPr>
        <p:spPr>
          <a:xfrm>
            <a:off x="1761633" y="1206623"/>
            <a:ext cx="2177415" cy="369332"/>
          </a:xfrm>
          <a:prstGeom prst="rect">
            <a:avLst/>
          </a:prstGeom>
          <a:noFill/>
          <a:ln>
            <a:noFill/>
          </a:ln>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23341"/>
                </a:solidFill>
                <a:effectLst/>
                <a:uLnTx/>
                <a:uFillTx/>
                <a:latin typeface="Calibri" panose="020F0502020204030204"/>
                <a:ea typeface="+mn-ea"/>
                <a:cs typeface="+mn-cs"/>
              </a:rPr>
              <a:t>Tumor response</a:t>
            </a:r>
          </a:p>
        </p:txBody>
      </p:sp>
      <p:sp>
        <p:nvSpPr>
          <p:cNvPr id="23" name="TextBox 22">
            <a:extLst>
              <a:ext uri="{FF2B5EF4-FFF2-40B4-BE49-F238E27FC236}">
                <a16:creationId xmlns:a16="http://schemas.microsoft.com/office/drawing/2014/main" id="{878F7A95-6245-635F-FDBA-3275B829E52E}"/>
              </a:ext>
            </a:extLst>
          </p:cNvPr>
          <p:cNvSpPr txBox="1"/>
          <p:nvPr/>
        </p:nvSpPr>
        <p:spPr>
          <a:xfrm>
            <a:off x="6024401" y="796262"/>
            <a:ext cx="2177415" cy="307777"/>
          </a:xfrm>
          <a:prstGeom prst="rect">
            <a:avLst/>
          </a:prstGeom>
          <a:noFill/>
          <a:ln>
            <a:noFill/>
          </a:ln>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23341"/>
                </a:solidFill>
                <a:effectLst/>
                <a:uLnTx/>
                <a:uFillTx/>
                <a:latin typeface="Calibri" panose="020F0502020204030204"/>
                <a:ea typeface="+mn-ea"/>
                <a:cs typeface="+mn-cs"/>
              </a:rPr>
              <a:t>Safety summary</a:t>
            </a:r>
          </a:p>
        </p:txBody>
      </p:sp>
      <p:graphicFrame>
        <p:nvGraphicFramePr>
          <p:cNvPr id="5" name="Table 5">
            <a:extLst>
              <a:ext uri="{FF2B5EF4-FFF2-40B4-BE49-F238E27FC236}">
                <a16:creationId xmlns:a16="http://schemas.microsoft.com/office/drawing/2014/main" id="{5A4D0EC9-9601-7927-A04A-453336B56CC3}"/>
              </a:ext>
            </a:extLst>
          </p:cNvPr>
          <p:cNvGraphicFramePr>
            <a:graphicFrameLocks noGrp="1"/>
          </p:cNvGraphicFramePr>
          <p:nvPr/>
        </p:nvGraphicFramePr>
        <p:xfrm>
          <a:off x="6024401" y="1123001"/>
          <a:ext cx="6048904" cy="5305706"/>
        </p:xfrm>
        <a:graphic>
          <a:graphicData uri="http://schemas.openxmlformats.org/drawingml/2006/table">
            <a:tbl>
              <a:tblPr firstRow="1" bandRow="1">
                <a:tableStyleId>{5C22544A-7EE6-4342-B048-85BDC9FD1C3A}</a:tableStyleId>
              </a:tblPr>
              <a:tblGrid>
                <a:gridCol w="1064303">
                  <a:extLst>
                    <a:ext uri="{9D8B030D-6E8A-4147-A177-3AD203B41FA5}">
                      <a16:colId xmlns:a16="http://schemas.microsoft.com/office/drawing/2014/main" val="134442058"/>
                    </a:ext>
                  </a:extLst>
                </a:gridCol>
                <a:gridCol w="1529715">
                  <a:extLst>
                    <a:ext uri="{9D8B030D-6E8A-4147-A177-3AD203B41FA5}">
                      <a16:colId xmlns:a16="http://schemas.microsoft.com/office/drawing/2014/main" val="1416669936"/>
                    </a:ext>
                  </a:extLst>
                </a:gridCol>
                <a:gridCol w="897282">
                  <a:extLst>
                    <a:ext uri="{9D8B030D-6E8A-4147-A177-3AD203B41FA5}">
                      <a16:colId xmlns:a16="http://schemas.microsoft.com/office/drawing/2014/main" val="2242657837"/>
                    </a:ext>
                  </a:extLst>
                </a:gridCol>
                <a:gridCol w="828365">
                  <a:extLst>
                    <a:ext uri="{9D8B030D-6E8A-4147-A177-3AD203B41FA5}">
                      <a16:colId xmlns:a16="http://schemas.microsoft.com/office/drawing/2014/main" val="1589397738"/>
                    </a:ext>
                  </a:extLst>
                </a:gridCol>
                <a:gridCol w="900874">
                  <a:extLst>
                    <a:ext uri="{9D8B030D-6E8A-4147-A177-3AD203B41FA5}">
                      <a16:colId xmlns:a16="http://schemas.microsoft.com/office/drawing/2014/main" val="4034492119"/>
                    </a:ext>
                  </a:extLst>
                </a:gridCol>
                <a:gridCol w="828365">
                  <a:extLst>
                    <a:ext uri="{9D8B030D-6E8A-4147-A177-3AD203B41FA5}">
                      <a16:colId xmlns:a16="http://schemas.microsoft.com/office/drawing/2014/main" val="2451741952"/>
                    </a:ext>
                  </a:extLst>
                </a:gridCol>
              </a:tblGrid>
              <a:tr h="399441">
                <a:tc gridSpan="2">
                  <a:txBody>
                    <a:bodyPr/>
                    <a:lstStyle/>
                    <a:p>
                      <a:r>
                        <a:rPr lang="en-GB" sz="1200" dirty="0"/>
                        <a:t>n (%)</a:t>
                      </a:r>
                    </a:p>
                  </a:txBody>
                  <a:tcPr marL="72000" marR="72000" marT="7200" marB="7200"/>
                </a:tc>
                <a:tc hMerge="1">
                  <a:txBody>
                    <a:bodyPr/>
                    <a:lstStyle/>
                    <a:p>
                      <a:endParaRPr lang="en-GB"/>
                    </a:p>
                  </a:txBody>
                  <a:tcPr/>
                </a:tc>
                <a:tc gridSpan="2">
                  <a:txBody>
                    <a:bodyPr/>
                    <a:lstStyle/>
                    <a:p>
                      <a:pPr algn="ctr"/>
                      <a:r>
                        <a:rPr lang="en-GB" sz="1200" dirty="0"/>
                        <a:t>SG</a:t>
                      </a:r>
                      <a:br>
                        <a:rPr lang="en-GB" sz="1200" dirty="0"/>
                      </a:br>
                      <a:r>
                        <a:rPr lang="en-GB" sz="1200" dirty="0"/>
                        <a:t>(n=268)</a:t>
                      </a:r>
                    </a:p>
                  </a:txBody>
                  <a:tcPr marL="72000" marR="72000" marT="7200" marB="7200">
                    <a:solidFill>
                      <a:srgbClr val="2CBBB7"/>
                    </a:solidFill>
                  </a:tcPr>
                </a:tc>
                <a:tc hMerge="1">
                  <a:txBody>
                    <a:bodyPr/>
                    <a:lstStyle/>
                    <a:p>
                      <a:endParaRPr lang="en-GB"/>
                    </a:p>
                  </a:txBody>
                  <a:tcPr/>
                </a:tc>
                <a:tc gridSpan="2">
                  <a:txBody>
                    <a:bodyPr/>
                    <a:lstStyle/>
                    <a:p>
                      <a:pPr algn="ctr"/>
                      <a:r>
                        <a:rPr lang="en-GB" sz="1200" dirty="0"/>
                        <a:t>TPC </a:t>
                      </a:r>
                      <a:br>
                        <a:rPr lang="en-GB" sz="1200" dirty="0"/>
                      </a:br>
                      <a:r>
                        <a:rPr lang="en-GB" sz="1200" dirty="0"/>
                        <a:t>(n=249)</a:t>
                      </a:r>
                    </a:p>
                  </a:txBody>
                  <a:tcPr marL="72000" marR="72000" marT="7200" marB="7200">
                    <a:lnR w="9525" cap="flat" cmpd="sng" algn="ctr">
                      <a:solidFill>
                        <a:schemeClr val="bg1"/>
                      </a:solidFill>
                      <a:prstDash val="solid"/>
                      <a:round/>
                      <a:headEnd type="none" w="med" len="med"/>
                      <a:tailEnd type="none" w="med" len="med"/>
                    </a:lnR>
                    <a:solidFill>
                      <a:schemeClr val="bg1">
                        <a:lumMod val="50000"/>
                      </a:schemeClr>
                    </a:solidFill>
                  </a:tcPr>
                </a:tc>
                <a:tc hMerge="1">
                  <a:txBody>
                    <a:bodyPr/>
                    <a:lstStyle/>
                    <a:p>
                      <a:endParaRPr lang="en-GB"/>
                    </a:p>
                  </a:txBody>
                  <a:tcPr/>
                </a:tc>
                <a:extLst>
                  <a:ext uri="{0D108BD9-81ED-4DB2-BD59-A6C34878D82A}">
                    <a16:rowId xmlns:a16="http://schemas.microsoft.com/office/drawing/2014/main" val="3851124256"/>
                  </a:ext>
                </a:extLst>
              </a:tr>
              <a:tr h="207285">
                <a:tc gridSpan="2">
                  <a:txBody>
                    <a:bodyPr/>
                    <a:lstStyle/>
                    <a:p>
                      <a:r>
                        <a:rPr lang="en-GB" sz="1200" dirty="0"/>
                        <a:t>AE Grade ≥3</a:t>
                      </a:r>
                    </a:p>
                  </a:txBody>
                  <a:tcPr marL="72000" marR="72000" marT="7200" marB="7200"/>
                </a:tc>
                <a:tc hMerge="1">
                  <a:txBody>
                    <a:bodyPr/>
                    <a:lstStyle/>
                    <a:p>
                      <a:endParaRPr lang="en-GB"/>
                    </a:p>
                  </a:txBody>
                  <a:tcPr/>
                </a:tc>
                <a:tc gridSpan="2">
                  <a:txBody>
                    <a:bodyPr/>
                    <a:lstStyle/>
                    <a:p>
                      <a:pPr algn="ctr"/>
                      <a:r>
                        <a:rPr lang="en-GB" sz="1200" dirty="0"/>
                        <a:t>199 (74)</a:t>
                      </a:r>
                    </a:p>
                  </a:txBody>
                  <a:tcPr marL="72000" marR="72000" marT="7200" marB="7200"/>
                </a:tc>
                <a:tc hMerge="1">
                  <a:txBody>
                    <a:bodyPr/>
                    <a:lstStyle/>
                    <a:p>
                      <a:endParaRPr lang="en-GB"/>
                    </a:p>
                  </a:txBody>
                  <a:tcPr/>
                </a:tc>
                <a:tc gridSpan="2">
                  <a:txBody>
                    <a:bodyPr/>
                    <a:lstStyle/>
                    <a:p>
                      <a:pPr algn="ctr"/>
                      <a:r>
                        <a:rPr lang="en-GB" sz="1200" dirty="0"/>
                        <a:t>149 (60)</a:t>
                      </a:r>
                    </a:p>
                  </a:txBody>
                  <a:tcPr marL="72000" marR="72000" marT="7200" marB="7200">
                    <a:lnR w="9525" cap="flat" cmpd="sng" algn="ctr">
                      <a:solidFill>
                        <a:schemeClr val="bg1"/>
                      </a:solidFill>
                      <a:prstDash val="solid"/>
                      <a:round/>
                      <a:headEnd type="none" w="med" len="med"/>
                      <a:tailEnd type="none" w="med" len="med"/>
                    </a:lnR>
                  </a:tcPr>
                </a:tc>
                <a:tc hMerge="1">
                  <a:txBody>
                    <a:bodyPr/>
                    <a:lstStyle/>
                    <a:p>
                      <a:endParaRPr lang="en-GB"/>
                    </a:p>
                  </a:txBody>
                  <a:tcPr/>
                </a:tc>
                <a:extLst>
                  <a:ext uri="{0D108BD9-81ED-4DB2-BD59-A6C34878D82A}">
                    <a16:rowId xmlns:a16="http://schemas.microsoft.com/office/drawing/2014/main" val="2023045778"/>
                  </a:ext>
                </a:extLst>
              </a:tr>
              <a:tr h="207285">
                <a:tc gridSpan="2">
                  <a:txBody>
                    <a:bodyPr/>
                    <a:lstStyle/>
                    <a:p>
                      <a:r>
                        <a:rPr lang="en-GB" sz="1200" dirty="0"/>
                        <a:t>AEs </a:t>
                      </a:r>
                      <a:r>
                        <a:rPr lang="en-GB" sz="1200" dirty="0">
                          <a:sym typeface="Wingdings" panose="05000000000000000000" pitchFamily="2" charset="2"/>
                        </a:rPr>
                        <a:t> discontinuation</a:t>
                      </a:r>
                      <a:endParaRPr lang="en-GB" sz="1200" dirty="0"/>
                    </a:p>
                  </a:txBody>
                  <a:tcPr marL="72000" marR="72000" marT="7200" marB="7200"/>
                </a:tc>
                <a:tc hMerge="1">
                  <a:txBody>
                    <a:bodyPr/>
                    <a:lstStyle/>
                    <a:p>
                      <a:endParaRPr lang="en-GB"/>
                    </a:p>
                  </a:txBody>
                  <a:tcPr/>
                </a:tc>
                <a:tc gridSpan="2">
                  <a:txBody>
                    <a:bodyPr/>
                    <a:lstStyle/>
                    <a:p>
                      <a:pPr algn="ctr"/>
                      <a:r>
                        <a:rPr lang="en-GB" sz="1200" dirty="0"/>
                        <a:t>17 (6)</a:t>
                      </a:r>
                    </a:p>
                  </a:txBody>
                  <a:tcPr marL="72000" marR="72000" marT="7200" marB="7200"/>
                </a:tc>
                <a:tc hMerge="1">
                  <a:txBody>
                    <a:bodyPr/>
                    <a:lstStyle/>
                    <a:p>
                      <a:endParaRPr lang="en-GB"/>
                    </a:p>
                  </a:txBody>
                  <a:tcPr/>
                </a:tc>
                <a:tc gridSpan="2">
                  <a:txBody>
                    <a:bodyPr/>
                    <a:lstStyle/>
                    <a:p>
                      <a:pPr algn="ctr"/>
                      <a:r>
                        <a:rPr lang="en-GB" sz="1200" dirty="0"/>
                        <a:t>11 (4)</a:t>
                      </a:r>
                    </a:p>
                  </a:txBody>
                  <a:tcPr marL="72000" marR="72000" marT="7200" marB="7200">
                    <a:lnR w="9525" cap="flat" cmpd="sng" algn="ctr">
                      <a:solidFill>
                        <a:schemeClr val="bg1"/>
                      </a:solidFill>
                      <a:prstDash val="solid"/>
                      <a:round/>
                      <a:headEnd type="none" w="med" len="med"/>
                      <a:tailEnd type="none" w="med" len="med"/>
                    </a:lnR>
                  </a:tcPr>
                </a:tc>
                <a:tc hMerge="1">
                  <a:txBody>
                    <a:bodyPr/>
                    <a:lstStyle/>
                    <a:p>
                      <a:endParaRPr lang="en-GB"/>
                    </a:p>
                  </a:txBody>
                  <a:tcPr/>
                </a:tc>
                <a:extLst>
                  <a:ext uri="{0D108BD9-81ED-4DB2-BD59-A6C34878D82A}">
                    <a16:rowId xmlns:a16="http://schemas.microsoft.com/office/drawing/2014/main" val="3604864251"/>
                  </a:ext>
                </a:extLst>
              </a:tr>
              <a:tr h="207285">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23341"/>
                          </a:solidFill>
                          <a:effectLst/>
                          <a:uLnTx/>
                          <a:uFillTx/>
                          <a:latin typeface="Calibri" panose="020F0502020204030204"/>
                          <a:ea typeface="+mn-ea"/>
                          <a:cs typeface="+mn-cs"/>
                        </a:rPr>
                        <a:t>AEs </a:t>
                      </a:r>
                      <a:r>
                        <a:rPr kumimoji="0" lang="en-GB" sz="1200" b="0" i="0" u="none" strike="noStrike" kern="1200" cap="none" spc="0" normalizeH="0" baseline="0" noProof="0" dirty="0">
                          <a:ln>
                            <a:noFill/>
                          </a:ln>
                          <a:solidFill>
                            <a:srgbClr val="223341"/>
                          </a:solidFill>
                          <a:effectLst/>
                          <a:uLnTx/>
                          <a:uFillTx/>
                          <a:latin typeface="Calibri" panose="020F0502020204030204"/>
                          <a:ea typeface="+mn-ea"/>
                          <a:cs typeface="+mn-cs"/>
                          <a:sym typeface="Wingdings" panose="05000000000000000000" pitchFamily="2" charset="2"/>
                        </a:rPr>
                        <a:t> dose delay</a:t>
                      </a:r>
                      <a:endParaRPr kumimoji="0" lang="en-GB" sz="1200" b="0" i="0" u="none" strike="noStrike" kern="1200" cap="none" spc="0" normalizeH="0" baseline="0" noProof="0" dirty="0">
                        <a:ln>
                          <a:noFill/>
                        </a:ln>
                        <a:solidFill>
                          <a:srgbClr val="223341"/>
                        </a:solidFill>
                        <a:effectLst/>
                        <a:uLnTx/>
                        <a:uFillTx/>
                        <a:latin typeface="Calibri" panose="020F0502020204030204"/>
                        <a:ea typeface="+mn-ea"/>
                        <a:cs typeface="+mn-cs"/>
                      </a:endParaRPr>
                    </a:p>
                  </a:txBody>
                  <a:tcPr marL="72000" marR="72000" marT="7200" marB="7200"/>
                </a:tc>
                <a:tc hMerge="1">
                  <a:txBody>
                    <a:bodyPr/>
                    <a:lstStyle/>
                    <a:p>
                      <a:endParaRPr lang="en-GB"/>
                    </a:p>
                  </a:txBody>
                  <a:tcPr/>
                </a:tc>
                <a:tc gridSpan="2">
                  <a:txBody>
                    <a:bodyPr/>
                    <a:lstStyle/>
                    <a:p>
                      <a:pPr algn="ctr"/>
                      <a:r>
                        <a:rPr lang="en-GB" sz="1200" dirty="0"/>
                        <a:t>178 (66)</a:t>
                      </a:r>
                    </a:p>
                  </a:txBody>
                  <a:tcPr marL="72000" marR="72000" marT="7200" marB="7200"/>
                </a:tc>
                <a:tc hMerge="1">
                  <a:txBody>
                    <a:bodyPr/>
                    <a:lstStyle/>
                    <a:p>
                      <a:endParaRPr lang="en-GB"/>
                    </a:p>
                  </a:txBody>
                  <a:tcPr/>
                </a:tc>
                <a:tc gridSpan="2">
                  <a:txBody>
                    <a:bodyPr/>
                    <a:lstStyle/>
                    <a:p>
                      <a:pPr algn="ctr"/>
                      <a:r>
                        <a:rPr lang="en-GB" sz="1200" dirty="0"/>
                        <a:t>109 (44)</a:t>
                      </a:r>
                    </a:p>
                  </a:txBody>
                  <a:tcPr marL="72000" marR="72000" marT="7200" marB="7200">
                    <a:lnR w="9525" cap="flat" cmpd="sng" algn="ctr">
                      <a:solidFill>
                        <a:schemeClr val="bg1"/>
                      </a:solidFill>
                      <a:prstDash val="solid"/>
                      <a:round/>
                      <a:headEnd type="none" w="med" len="med"/>
                      <a:tailEnd type="none" w="med" len="med"/>
                    </a:lnR>
                  </a:tcPr>
                </a:tc>
                <a:tc hMerge="1">
                  <a:txBody>
                    <a:bodyPr/>
                    <a:lstStyle/>
                    <a:p>
                      <a:endParaRPr lang="en-GB"/>
                    </a:p>
                  </a:txBody>
                  <a:tcPr/>
                </a:tc>
                <a:extLst>
                  <a:ext uri="{0D108BD9-81ED-4DB2-BD59-A6C34878D82A}">
                    <a16:rowId xmlns:a16="http://schemas.microsoft.com/office/drawing/2014/main" val="852404127"/>
                  </a:ext>
                </a:extLst>
              </a:tr>
              <a:tr h="207285">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23341"/>
                          </a:solidFill>
                          <a:effectLst/>
                          <a:uLnTx/>
                          <a:uFillTx/>
                          <a:latin typeface="Calibri" panose="020F0502020204030204"/>
                          <a:ea typeface="+mn-ea"/>
                          <a:cs typeface="+mn-cs"/>
                        </a:rPr>
                        <a:t>AEs </a:t>
                      </a:r>
                      <a:r>
                        <a:rPr kumimoji="0" lang="en-GB" sz="1200" b="0" i="0" u="none" strike="noStrike" kern="1200" cap="none" spc="0" normalizeH="0" baseline="0" noProof="0" dirty="0">
                          <a:ln>
                            <a:noFill/>
                          </a:ln>
                          <a:solidFill>
                            <a:srgbClr val="223341"/>
                          </a:solidFill>
                          <a:effectLst/>
                          <a:uLnTx/>
                          <a:uFillTx/>
                          <a:latin typeface="Calibri" panose="020F0502020204030204"/>
                          <a:ea typeface="+mn-ea"/>
                          <a:cs typeface="+mn-cs"/>
                          <a:sym typeface="Wingdings" panose="05000000000000000000" pitchFamily="2" charset="2"/>
                        </a:rPr>
                        <a:t> dose reductions</a:t>
                      </a:r>
                      <a:endParaRPr kumimoji="0" lang="en-GB" sz="1200" b="0" i="0" u="none" strike="noStrike" kern="1200" cap="none" spc="0" normalizeH="0" baseline="0" noProof="0" dirty="0">
                        <a:ln>
                          <a:noFill/>
                        </a:ln>
                        <a:solidFill>
                          <a:srgbClr val="223341"/>
                        </a:solidFill>
                        <a:effectLst/>
                        <a:uLnTx/>
                        <a:uFillTx/>
                        <a:latin typeface="Calibri" panose="020F0502020204030204"/>
                        <a:ea typeface="+mn-ea"/>
                        <a:cs typeface="+mn-cs"/>
                      </a:endParaRPr>
                    </a:p>
                  </a:txBody>
                  <a:tcPr marL="72000" marR="72000" marT="7200" marB="7200"/>
                </a:tc>
                <a:tc hMerge="1">
                  <a:txBody>
                    <a:bodyPr/>
                    <a:lstStyle/>
                    <a:p>
                      <a:endParaRPr lang="en-GB"/>
                    </a:p>
                  </a:txBody>
                  <a:tcPr/>
                </a:tc>
                <a:tc gridSpan="2">
                  <a:txBody>
                    <a:bodyPr/>
                    <a:lstStyle/>
                    <a:p>
                      <a:pPr algn="ctr"/>
                      <a:r>
                        <a:rPr lang="en-GB" sz="1200" dirty="0"/>
                        <a:t>91 (34)</a:t>
                      </a:r>
                    </a:p>
                  </a:txBody>
                  <a:tcPr marL="72000" marR="72000" marT="7200" marB="7200"/>
                </a:tc>
                <a:tc hMerge="1">
                  <a:txBody>
                    <a:bodyPr/>
                    <a:lstStyle/>
                    <a:p>
                      <a:endParaRPr lang="en-GB"/>
                    </a:p>
                  </a:txBody>
                  <a:tcPr/>
                </a:tc>
                <a:tc gridSpan="2">
                  <a:txBody>
                    <a:bodyPr/>
                    <a:lstStyle/>
                    <a:p>
                      <a:pPr algn="ctr"/>
                      <a:r>
                        <a:rPr lang="en-GB" sz="1200" dirty="0"/>
                        <a:t>82 (33)</a:t>
                      </a:r>
                    </a:p>
                  </a:txBody>
                  <a:tcPr marL="72000" marR="72000" marT="7200" marB="7200">
                    <a:lnR w="9525" cap="flat" cmpd="sng" algn="ctr">
                      <a:solidFill>
                        <a:schemeClr val="bg1"/>
                      </a:solidFill>
                      <a:prstDash val="solid"/>
                      <a:round/>
                      <a:headEnd type="none" w="med" len="med"/>
                      <a:tailEnd type="none" w="med" len="med"/>
                    </a:lnR>
                  </a:tcPr>
                </a:tc>
                <a:tc hMerge="1">
                  <a:txBody>
                    <a:bodyPr/>
                    <a:lstStyle/>
                    <a:p>
                      <a:endParaRPr lang="en-GB"/>
                    </a:p>
                  </a:txBody>
                  <a:tcPr/>
                </a:tc>
                <a:extLst>
                  <a:ext uri="{0D108BD9-81ED-4DB2-BD59-A6C34878D82A}">
                    <a16:rowId xmlns:a16="http://schemas.microsoft.com/office/drawing/2014/main" val="2567168674"/>
                  </a:ext>
                </a:extLst>
              </a:tr>
              <a:tr h="207285">
                <a:tc gridSpan="2">
                  <a:txBody>
                    <a:bodyPr/>
                    <a:lstStyle/>
                    <a:p>
                      <a:pPr marL="0" indent="0"/>
                      <a:r>
                        <a:rPr lang="en-GB" sz="1200" dirty="0"/>
                        <a:t>SAEs</a:t>
                      </a:r>
                    </a:p>
                  </a:txBody>
                  <a:tcPr marL="72000" marR="72000" marT="7200" marB="7200"/>
                </a:tc>
                <a:tc hMerge="1">
                  <a:txBody>
                    <a:bodyPr/>
                    <a:lstStyle/>
                    <a:p>
                      <a:endParaRPr lang="en-GB"/>
                    </a:p>
                  </a:txBody>
                  <a:tcPr/>
                </a:tc>
                <a:tc gridSpan="2">
                  <a:txBody>
                    <a:bodyPr/>
                    <a:lstStyle/>
                    <a:p>
                      <a:pPr algn="ctr"/>
                      <a:r>
                        <a:rPr lang="en-GB" sz="1200" dirty="0"/>
                        <a:t>74 (28)</a:t>
                      </a:r>
                    </a:p>
                  </a:txBody>
                  <a:tcPr marL="72000" marR="72000" marT="7200" marB="7200"/>
                </a:tc>
                <a:tc hMerge="1">
                  <a:txBody>
                    <a:bodyPr/>
                    <a:lstStyle/>
                    <a:p>
                      <a:endParaRPr lang="en-GB"/>
                    </a:p>
                  </a:txBody>
                  <a:tcPr/>
                </a:tc>
                <a:tc gridSpan="2">
                  <a:txBody>
                    <a:bodyPr/>
                    <a:lstStyle/>
                    <a:p>
                      <a:pPr algn="ctr"/>
                      <a:r>
                        <a:rPr lang="en-GB" sz="1200" dirty="0"/>
                        <a:t>48 (19)</a:t>
                      </a:r>
                    </a:p>
                  </a:txBody>
                  <a:tcPr marL="72000" marR="72000" marT="7200" marB="7200">
                    <a:lnR w="9525" cap="flat" cmpd="sng" algn="ctr">
                      <a:solidFill>
                        <a:schemeClr val="bg1"/>
                      </a:solidFill>
                      <a:prstDash val="solid"/>
                      <a:round/>
                      <a:headEnd type="none" w="med" len="med"/>
                      <a:tailEnd type="none" w="med" len="med"/>
                    </a:lnR>
                  </a:tcPr>
                </a:tc>
                <a:tc hMerge="1">
                  <a:txBody>
                    <a:bodyPr/>
                    <a:lstStyle/>
                    <a:p>
                      <a:endParaRPr lang="en-GB"/>
                    </a:p>
                  </a:txBody>
                  <a:tcPr/>
                </a:tc>
                <a:extLst>
                  <a:ext uri="{0D108BD9-81ED-4DB2-BD59-A6C34878D82A}">
                    <a16:rowId xmlns:a16="http://schemas.microsoft.com/office/drawing/2014/main" val="717228815"/>
                  </a:ext>
                </a:extLst>
              </a:tr>
              <a:tr h="207285">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23341"/>
                          </a:solidFill>
                          <a:effectLst/>
                          <a:uLnTx/>
                          <a:uFillTx/>
                          <a:latin typeface="+mn-lt"/>
                          <a:ea typeface="+mn-ea"/>
                          <a:cs typeface="+mn-cs"/>
                        </a:rPr>
                        <a:t>AEs </a:t>
                      </a:r>
                      <a:r>
                        <a:rPr kumimoji="0" lang="en-GB" sz="1200" b="0" i="0" u="none" strike="noStrike" kern="1200" cap="none" spc="0" normalizeH="0" baseline="0" noProof="0" dirty="0">
                          <a:ln>
                            <a:noFill/>
                          </a:ln>
                          <a:solidFill>
                            <a:srgbClr val="223341"/>
                          </a:solidFill>
                          <a:effectLst/>
                          <a:uLnTx/>
                          <a:uFillTx/>
                          <a:latin typeface="+mn-lt"/>
                          <a:ea typeface="+mn-ea"/>
                          <a:cs typeface="+mn-cs"/>
                          <a:sym typeface="Wingdings" panose="05000000000000000000" pitchFamily="2" charset="2"/>
                        </a:rPr>
                        <a:t> </a:t>
                      </a:r>
                      <a:r>
                        <a:rPr kumimoji="0" lang="en-GB" sz="1200" b="0" i="0" u="none" strike="noStrike" kern="1200" cap="none" spc="0" normalizeH="0" baseline="0" noProof="0" dirty="0" err="1">
                          <a:ln>
                            <a:noFill/>
                          </a:ln>
                          <a:solidFill>
                            <a:srgbClr val="223341"/>
                          </a:solidFill>
                          <a:effectLst/>
                          <a:uLnTx/>
                          <a:uFillTx/>
                          <a:latin typeface="+mn-lt"/>
                          <a:ea typeface="+mn-ea"/>
                          <a:cs typeface="+mn-cs"/>
                          <a:sym typeface="Wingdings" panose="05000000000000000000" pitchFamily="2" charset="2"/>
                        </a:rPr>
                        <a:t>death</a:t>
                      </a:r>
                      <a:r>
                        <a:rPr kumimoji="0" lang="en-GB" sz="1200" b="0" i="0" u="none" strike="noStrike" kern="1200" cap="none" spc="0" normalizeH="0" baseline="30000" noProof="0" dirty="0" err="1">
                          <a:ln>
                            <a:noFill/>
                          </a:ln>
                          <a:solidFill>
                            <a:srgbClr val="223341"/>
                          </a:solidFill>
                          <a:effectLst/>
                          <a:uLnTx/>
                          <a:uFillTx/>
                          <a:latin typeface="+mn-lt"/>
                          <a:ea typeface="+mn-ea"/>
                          <a:cs typeface="+mn-cs"/>
                          <a:sym typeface="Wingdings" panose="05000000000000000000" pitchFamily="2" charset="2"/>
                        </a:rPr>
                        <a:t>a</a:t>
                      </a:r>
                      <a:endParaRPr kumimoji="0" lang="en-GB" sz="1200" b="0" i="0" u="none" strike="noStrike" kern="1200" cap="none" spc="0" normalizeH="0" baseline="0" noProof="0" dirty="0">
                        <a:ln>
                          <a:noFill/>
                        </a:ln>
                        <a:solidFill>
                          <a:srgbClr val="223341"/>
                        </a:solidFill>
                        <a:effectLst/>
                        <a:uLnTx/>
                        <a:uFillTx/>
                        <a:latin typeface="+mn-lt"/>
                        <a:ea typeface="+mn-ea"/>
                        <a:cs typeface="+mn-cs"/>
                        <a:sym typeface="Wingdings" panose="05000000000000000000" pitchFamily="2" charset="2"/>
                      </a:endParaRPr>
                    </a:p>
                  </a:txBody>
                  <a:tcPr marL="72000" marR="72000" marT="7200" marB="7200"/>
                </a:tc>
                <a:tc hMerge="1">
                  <a:txBody>
                    <a:bodyPr/>
                    <a:lstStyle/>
                    <a:p>
                      <a:endParaRPr lang="en-GB"/>
                    </a:p>
                  </a:txBody>
                  <a:tcPr/>
                </a:tc>
                <a:tc gridSpan="2">
                  <a:txBody>
                    <a:bodyPr/>
                    <a:lstStyle/>
                    <a:p>
                      <a:pPr algn="ctr"/>
                      <a:r>
                        <a:rPr lang="en-GB" sz="1200" dirty="0"/>
                        <a:t>6 (2)</a:t>
                      </a:r>
                    </a:p>
                  </a:txBody>
                  <a:tcPr marL="72000" marR="72000" marT="7200" marB="7200"/>
                </a:tc>
                <a:tc hMerge="1">
                  <a:txBody>
                    <a:bodyPr/>
                    <a:lstStyle/>
                    <a:p>
                      <a:endParaRPr lang="en-GB"/>
                    </a:p>
                  </a:txBody>
                  <a:tcPr/>
                </a:tc>
                <a:tc gridSpan="2">
                  <a:txBody>
                    <a:bodyPr/>
                    <a:lstStyle/>
                    <a:p>
                      <a:pPr algn="ctr"/>
                      <a:r>
                        <a:rPr lang="en-GB" sz="1200" dirty="0"/>
                        <a:t>0</a:t>
                      </a:r>
                    </a:p>
                  </a:txBody>
                  <a:tcPr marL="72000" marR="72000" marT="7200" marB="7200">
                    <a:lnR w="9525" cap="flat" cmpd="sng" algn="ctr">
                      <a:solidFill>
                        <a:schemeClr val="bg1"/>
                      </a:solidFill>
                      <a:prstDash val="solid"/>
                      <a:round/>
                      <a:headEnd type="none" w="med" len="med"/>
                      <a:tailEnd type="none" w="med" len="med"/>
                    </a:lnR>
                  </a:tcPr>
                </a:tc>
                <a:tc hMerge="1">
                  <a:txBody>
                    <a:bodyPr/>
                    <a:lstStyle/>
                    <a:p>
                      <a:endParaRPr lang="en-GB"/>
                    </a:p>
                  </a:txBody>
                  <a:tcPr/>
                </a:tc>
                <a:extLst>
                  <a:ext uri="{0D108BD9-81ED-4DB2-BD59-A6C34878D82A}">
                    <a16:rowId xmlns:a16="http://schemas.microsoft.com/office/drawing/2014/main" val="1443277765"/>
                  </a:ext>
                </a:extLst>
              </a:tr>
              <a:tr h="207285">
                <a:tc gridSpan="2">
                  <a:txBody>
                    <a:bodyPr/>
                    <a:lstStyle/>
                    <a:p>
                      <a:pPr marL="0" indent="0"/>
                      <a:endParaRPr lang="en-GB" sz="1200" b="1" dirty="0">
                        <a:solidFill>
                          <a:schemeClr val="bg1"/>
                        </a:solidFill>
                      </a:endParaRPr>
                    </a:p>
                  </a:txBody>
                  <a:tcPr marL="72000" marR="72000" marT="7200" marB="7200">
                    <a:solidFill>
                      <a:schemeClr val="accent1"/>
                    </a:solidFill>
                  </a:tcPr>
                </a:tc>
                <a:tc hMerge="1">
                  <a:txBody>
                    <a:bodyPr/>
                    <a:lstStyle/>
                    <a:p>
                      <a:pPr marL="0" indent="0"/>
                      <a:endParaRPr lang="en-GB" sz="1200" dirty="0"/>
                    </a:p>
                  </a:txBody>
                  <a:tcPr marL="72000" marR="72000" marT="18000" marB="18000"/>
                </a:tc>
                <a:tc>
                  <a:txBody>
                    <a:bodyPr/>
                    <a:lstStyle/>
                    <a:p>
                      <a:pPr algn="ctr"/>
                      <a:r>
                        <a:rPr lang="en-GB" sz="1200" b="1" dirty="0">
                          <a:solidFill>
                            <a:schemeClr val="bg1"/>
                          </a:solidFill>
                        </a:rPr>
                        <a:t>Any grade</a:t>
                      </a:r>
                    </a:p>
                  </a:txBody>
                  <a:tcPr marL="72000" marR="72000" marT="7200" marB="7200">
                    <a:solidFill>
                      <a:srgbClr val="2CBBB7"/>
                    </a:solidFill>
                  </a:tcPr>
                </a:tc>
                <a:tc>
                  <a:txBody>
                    <a:bodyPr/>
                    <a:lstStyle/>
                    <a:p>
                      <a:r>
                        <a:rPr lang="en-GB" sz="1200" b="1" dirty="0">
                          <a:solidFill>
                            <a:schemeClr val="bg1"/>
                          </a:solidFill>
                        </a:rPr>
                        <a:t>Grade ≥3</a:t>
                      </a:r>
                      <a:endParaRPr lang="en-GB" dirty="0"/>
                    </a:p>
                  </a:txBody>
                  <a:tcPr marL="72000" marR="72000" marT="7200" marB="7200">
                    <a:solidFill>
                      <a:srgbClr val="2CBBB7"/>
                    </a:solidFill>
                  </a:tcPr>
                </a:tc>
                <a:tc>
                  <a:txBody>
                    <a:bodyPr/>
                    <a:lstStyle/>
                    <a:p>
                      <a:pPr algn="ctr"/>
                      <a:r>
                        <a:rPr lang="en-GB" sz="1200" b="1" dirty="0">
                          <a:solidFill>
                            <a:schemeClr val="bg1"/>
                          </a:solidFill>
                        </a:rPr>
                        <a:t>Any grade</a:t>
                      </a:r>
                    </a:p>
                  </a:txBody>
                  <a:tcPr marL="72000" marR="72000" marT="7200" marB="7200">
                    <a:lnR w="9525" cap="flat" cmpd="sng" algn="ctr">
                      <a:solidFill>
                        <a:schemeClr val="bg1"/>
                      </a:solidFill>
                      <a:prstDash val="solid"/>
                      <a:round/>
                      <a:headEnd type="none" w="med" len="med"/>
                      <a:tailEnd type="none" w="med" len="med"/>
                    </a:lnR>
                    <a:solidFill>
                      <a:schemeClr val="bg1">
                        <a:lumMod val="50000"/>
                      </a:schemeClr>
                    </a:solidFill>
                  </a:tcPr>
                </a:tc>
                <a:tc>
                  <a:txBody>
                    <a:bodyPr/>
                    <a:lstStyle/>
                    <a:p>
                      <a:pPr algn="ctr"/>
                      <a:r>
                        <a:rPr lang="en-GB" sz="1200" b="1" dirty="0">
                          <a:solidFill>
                            <a:schemeClr val="bg1"/>
                          </a:solidFill>
                        </a:rPr>
                        <a:t>Grade ≥3</a:t>
                      </a:r>
                      <a:endParaRPr lang="en-GB" dirty="0"/>
                    </a:p>
                  </a:txBody>
                  <a:tcPr marL="72000" marR="72000" marT="7200" marB="7200">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solidFill>
                      <a:schemeClr val="bg1">
                        <a:lumMod val="50000"/>
                      </a:schemeClr>
                    </a:solidFill>
                  </a:tcPr>
                </a:tc>
                <a:extLst>
                  <a:ext uri="{0D108BD9-81ED-4DB2-BD59-A6C34878D82A}">
                    <a16:rowId xmlns:a16="http://schemas.microsoft.com/office/drawing/2014/main" val="1346194515"/>
                  </a:ext>
                </a:extLst>
              </a:tr>
              <a:tr h="591597">
                <a:tc>
                  <a:txBody>
                    <a:bodyPr/>
                    <a:lstStyle/>
                    <a:p>
                      <a:pPr marL="0" indent="0"/>
                      <a:r>
                        <a:rPr lang="en-GB" sz="1200" dirty="0"/>
                        <a:t>Hematologic</a:t>
                      </a:r>
                    </a:p>
                  </a:txBody>
                  <a:tcPr marL="72000" marR="72000" marT="7200" marB="7200"/>
                </a:tc>
                <a:tc>
                  <a:txBody>
                    <a:bodyPr/>
                    <a:lstStyle/>
                    <a:p>
                      <a:pPr marL="0" indent="0"/>
                      <a:r>
                        <a:rPr lang="en-GB" sz="1200" dirty="0"/>
                        <a:t>Neutropenia</a:t>
                      </a:r>
                    </a:p>
                    <a:p>
                      <a:pPr marL="0" indent="0"/>
                      <a:r>
                        <a:rPr lang="en-GB" sz="1200" dirty="0"/>
                        <a:t>Anemia</a:t>
                      </a:r>
                    </a:p>
                    <a:p>
                      <a:pPr marL="0" indent="0"/>
                      <a:r>
                        <a:rPr lang="en-GB" sz="1200" dirty="0"/>
                        <a:t>Thrombocytopenia</a:t>
                      </a:r>
                    </a:p>
                  </a:txBody>
                  <a:tcPr marL="72000" marR="72000" marT="7200" marB="7200"/>
                </a:tc>
                <a:tc>
                  <a:txBody>
                    <a:bodyPr/>
                    <a:lstStyle/>
                    <a:p>
                      <a:pPr algn="ctr"/>
                      <a:r>
                        <a:rPr lang="en-GB" sz="1200" dirty="0"/>
                        <a:t>189 (71)</a:t>
                      </a:r>
                    </a:p>
                    <a:p>
                      <a:pPr algn="ctr"/>
                      <a:r>
                        <a:rPr lang="en-GB" sz="1200" dirty="0"/>
                        <a:t>98 (37)</a:t>
                      </a:r>
                    </a:p>
                    <a:p>
                      <a:pPr algn="ctr"/>
                      <a:r>
                        <a:rPr lang="en-GB" sz="1200" dirty="0"/>
                        <a:t>17 (6)</a:t>
                      </a:r>
                    </a:p>
                  </a:txBody>
                  <a:tcPr marL="72000" marR="72000" marT="7200" marB="7200"/>
                </a:tc>
                <a:tc>
                  <a:txBody>
                    <a:bodyPr/>
                    <a:lstStyle/>
                    <a:p>
                      <a:pPr algn="ctr"/>
                      <a:r>
                        <a:rPr lang="en-GB" sz="1200" dirty="0"/>
                        <a:t>140 (52)</a:t>
                      </a:r>
                    </a:p>
                    <a:p>
                      <a:pPr algn="ctr"/>
                      <a:r>
                        <a:rPr lang="en-GB" sz="1200" dirty="0"/>
                        <a:t>20 (7)</a:t>
                      </a:r>
                    </a:p>
                    <a:p>
                      <a:pPr algn="ctr"/>
                      <a:r>
                        <a:rPr lang="en-GB" sz="1200" dirty="0"/>
                        <a:t>1 (&lt;1)</a:t>
                      </a:r>
                    </a:p>
                  </a:txBody>
                  <a:tcPr marL="72000" marR="72000" marT="7200" marB="7200"/>
                </a:tc>
                <a:tc>
                  <a:txBody>
                    <a:bodyPr/>
                    <a:lstStyle/>
                    <a:p>
                      <a:pPr algn="ctr"/>
                      <a:r>
                        <a:rPr lang="en-GB" sz="1200" dirty="0"/>
                        <a:t>136 (55)</a:t>
                      </a:r>
                    </a:p>
                    <a:p>
                      <a:pPr algn="ctr"/>
                      <a:r>
                        <a:rPr lang="en-GB" sz="1200" dirty="0"/>
                        <a:t>69 (28)</a:t>
                      </a:r>
                    </a:p>
                    <a:p>
                      <a:pPr algn="ctr"/>
                      <a:r>
                        <a:rPr lang="en-GB" sz="1200" dirty="0"/>
                        <a:t>41 (16)</a:t>
                      </a:r>
                    </a:p>
                  </a:txBody>
                  <a:tcPr marL="72000" marR="72000" marT="7200" marB="7200">
                    <a:lnR w="9525" cap="flat" cmpd="sng" algn="ctr">
                      <a:solidFill>
                        <a:schemeClr val="bg1"/>
                      </a:solidFill>
                      <a:prstDash val="solid"/>
                      <a:round/>
                      <a:headEnd type="none" w="med" len="med"/>
                      <a:tailEnd type="none" w="med" len="med"/>
                    </a:lnR>
                  </a:tcPr>
                </a:tc>
                <a:tc>
                  <a:txBody>
                    <a:bodyPr/>
                    <a:lstStyle/>
                    <a:p>
                      <a:pPr algn="ctr"/>
                      <a:r>
                        <a:rPr lang="en-GB" sz="1200" dirty="0"/>
                        <a:t>97 (39)</a:t>
                      </a:r>
                    </a:p>
                    <a:p>
                      <a:pPr algn="ctr"/>
                      <a:r>
                        <a:rPr lang="en-GB" sz="1200" dirty="0"/>
                        <a:t>8 (3)</a:t>
                      </a:r>
                    </a:p>
                    <a:p>
                      <a:pPr algn="ctr"/>
                      <a:r>
                        <a:rPr lang="en-GB" sz="1200" dirty="0"/>
                        <a:t>9 (4)</a:t>
                      </a:r>
                    </a:p>
                  </a:txBody>
                  <a:tcPr marL="72000" marR="72000" marT="7200" marB="7200">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2924673476"/>
                  </a:ext>
                </a:extLst>
              </a:tr>
              <a:tr h="975908">
                <a:tc>
                  <a:txBody>
                    <a:bodyPr/>
                    <a:lstStyle/>
                    <a:p>
                      <a:pPr marL="0" indent="0"/>
                      <a:r>
                        <a:rPr lang="en-GB" sz="1200" dirty="0"/>
                        <a:t>GI</a:t>
                      </a:r>
                    </a:p>
                  </a:txBody>
                  <a:tcPr marL="72000" marR="72000" marT="7200" marB="7200"/>
                </a:tc>
                <a:tc>
                  <a:txBody>
                    <a:bodyPr/>
                    <a:lstStyle/>
                    <a:p>
                      <a:pPr marL="0" indent="0"/>
                      <a:r>
                        <a:rPr lang="en-GB" sz="1200" dirty="0"/>
                        <a:t>Diarrhea</a:t>
                      </a:r>
                    </a:p>
                    <a:p>
                      <a:pPr marL="0" indent="0"/>
                      <a:r>
                        <a:rPr lang="en-GB" sz="1200" dirty="0"/>
                        <a:t>Nausea</a:t>
                      </a:r>
                    </a:p>
                    <a:p>
                      <a:pPr marL="0" indent="0"/>
                      <a:r>
                        <a:rPr lang="en-GB" sz="1200" dirty="0"/>
                        <a:t>Constipation</a:t>
                      </a:r>
                    </a:p>
                    <a:p>
                      <a:pPr marL="0" indent="0"/>
                      <a:r>
                        <a:rPr lang="en-GB" sz="1200" dirty="0"/>
                        <a:t>Vomiting</a:t>
                      </a:r>
                    </a:p>
                    <a:p>
                      <a:pPr marL="0" indent="0"/>
                      <a:r>
                        <a:rPr lang="en-GB" sz="1200" dirty="0"/>
                        <a:t>Abdominal pain</a:t>
                      </a:r>
                    </a:p>
                  </a:txBody>
                  <a:tcPr marL="72000" marR="72000" marT="7200" marB="7200"/>
                </a:tc>
                <a:tc>
                  <a:txBody>
                    <a:bodyPr/>
                    <a:lstStyle/>
                    <a:p>
                      <a:pPr algn="ctr"/>
                      <a:r>
                        <a:rPr lang="en-GB" sz="1200" dirty="0"/>
                        <a:t>166 (62)</a:t>
                      </a:r>
                    </a:p>
                    <a:p>
                      <a:pPr algn="ctr"/>
                      <a:r>
                        <a:rPr lang="en-GB" sz="1200" dirty="0"/>
                        <a:t>157 (59)</a:t>
                      </a:r>
                    </a:p>
                    <a:p>
                      <a:pPr algn="ctr"/>
                      <a:r>
                        <a:rPr lang="en-GB" sz="1200" dirty="0"/>
                        <a:t>93 (35)</a:t>
                      </a:r>
                    </a:p>
                    <a:p>
                      <a:pPr algn="ctr"/>
                      <a:r>
                        <a:rPr lang="en-GB" sz="1200" dirty="0"/>
                        <a:t>64 (24)</a:t>
                      </a:r>
                    </a:p>
                    <a:p>
                      <a:pPr algn="ctr"/>
                      <a:r>
                        <a:rPr lang="en-GB" sz="1200" dirty="0"/>
                        <a:t>53 (20)</a:t>
                      </a:r>
                    </a:p>
                  </a:txBody>
                  <a:tcPr marL="72000" marR="72000" marT="7200" marB="7200"/>
                </a:tc>
                <a:tc>
                  <a:txBody>
                    <a:bodyPr/>
                    <a:lstStyle/>
                    <a:p>
                      <a:pPr algn="ctr"/>
                      <a:r>
                        <a:rPr lang="en-GB" sz="1200" dirty="0"/>
                        <a:t>27 (10)</a:t>
                      </a:r>
                    </a:p>
                    <a:p>
                      <a:pPr algn="ctr"/>
                      <a:r>
                        <a:rPr lang="en-GB" sz="1200" dirty="0"/>
                        <a:t>3 (1)</a:t>
                      </a:r>
                    </a:p>
                    <a:p>
                      <a:pPr algn="ctr"/>
                      <a:r>
                        <a:rPr lang="en-GB" sz="1200" dirty="0"/>
                        <a:t>1 (&lt;1)</a:t>
                      </a:r>
                    </a:p>
                    <a:p>
                      <a:pPr algn="ctr"/>
                      <a:r>
                        <a:rPr lang="en-GB" sz="1200" dirty="0"/>
                        <a:t>3 (1)</a:t>
                      </a:r>
                    </a:p>
                    <a:p>
                      <a:pPr algn="ctr"/>
                      <a:r>
                        <a:rPr lang="en-GB" sz="1200" dirty="0"/>
                        <a:t>10 (4)</a:t>
                      </a:r>
                    </a:p>
                  </a:txBody>
                  <a:tcPr marL="72000" marR="72000" marT="7200" marB="7200"/>
                </a:tc>
                <a:tc>
                  <a:txBody>
                    <a:bodyPr/>
                    <a:lstStyle/>
                    <a:p>
                      <a:pPr algn="ctr"/>
                      <a:r>
                        <a:rPr lang="en-GB" sz="1200" dirty="0"/>
                        <a:t>57 (23)</a:t>
                      </a:r>
                    </a:p>
                    <a:p>
                      <a:pPr algn="ctr"/>
                      <a:r>
                        <a:rPr lang="en-GB" sz="1200" dirty="0"/>
                        <a:t>87 (35)</a:t>
                      </a:r>
                    </a:p>
                    <a:p>
                      <a:pPr algn="ctr"/>
                      <a:r>
                        <a:rPr lang="en-GB" sz="1200" dirty="0"/>
                        <a:t>61 (24)</a:t>
                      </a:r>
                    </a:p>
                    <a:p>
                      <a:pPr algn="ctr"/>
                      <a:r>
                        <a:rPr lang="en-GB" sz="1200" dirty="0"/>
                        <a:t>39 (16)</a:t>
                      </a:r>
                    </a:p>
                    <a:p>
                      <a:pPr algn="ctr"/>
                      <a:r>
                        <a:rPr lang="en-GB" sz="1200" dirty="0"/>
                        <a:t>34 (14)</a:t>
                      </a:r>
                    </a:p>
                  </a:txBody>
                  <a:tcPr marL="72000" marR="72000" marT="7200" marB="7200">
                    <a:lnR w="9525" cap="flat" cmpd="sng" algn="ctr">
                      <a:solidFill>
                        <a:schemeClr val="bg1"/>
                      </a:solidFill>
                      <a:prstDash val="solid"/>
                      <a:round/>
                      <a:headEnd type="none" w="med" len="med"/>
                      <a:tailEnd type="none" w="med" len="med"/>
                    </a:lnR>
                  </a:tcPr>
                </a:tc>
                <a:tc>
                  <a:txBody>
                    <a:bodyPr/>
                    <a:lstStyle/>
                    <a:p>
                      <a:pPr algn="ctr"/>
                      <a:r>
                        <a:rPr lang="en-GB" sz="1200" dirty="0"/>
                        <a:t>3 (1)</a:t>
                      </a:r>
                    </a:p>
                    <a:p>
                      <a:pPr algn="ctr"/>
                      <a:r>
                        <a:rPr lang="en-GB" sz="1200" dirty="0"/>
                        <a:t>7 (3)</a:t>
                      </a:r>
                    </a:p>
                    <a:p>
                      <a:pPr algn="ctr"/>
                      <a:r>
                        <a:rPr lang="en-GB" sz="1200" dirty="0"/>
                        <a:t>0</a:t>
                      </a:r>
                    </a:p>
                    <a:p>
                      <a:pPr algn="ctr"/>
                      <a:r>
                        <a:rPr lang="en-GB" sz="1200" dirty="0"/>
                        <a:t>4 (2)</a:t>
                      </a:r>
                    </a:p>
                    <a:p>
                      <a:pPr algn="ctr"/>
                      <a:r>
                        <a:rPr lang="en-GB" sz="1200" dirty="0"/>
                        <a:t>2 (1)</a:t>
                      </a:r>
                    </a:p>
                  </a:txBody>
                  <a:tcPr marL="72000" marR="72000" marT="7200" marB="7200">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2256022447"/>
                  </a:ext>
                </a:extLst>
              </a:tr>
              <a:tr h="1552375">
                <a:tc>
                  <a:txBody>
                    <a:bodyPr/>
                    <a:lstStyle/>
                    <a:p>
                      <a:pPr marL="0" indent="0"/>
                      <a:r>
                        <a:rPr lang="en-GB" sz="1200" dirty="0"/>
                        <a:t>Other</a:t>
                      </a:r>
                    </a:p>
                  </a:txBody>
                  <a:tcPr marL="72000" marR="72000" marT="7200" marB="7200"/>
                </a:tc>
                <a:tc>
                  <a:txBody>
                    <a:bodyPr/>
                    <a:lstStyle/>
                    <a:p>
                      <a:pPr marL="0" indent="0"/>
                      <a:r>
                        <a:rPr lang="en-GB" sz="1200" dirty="0"/>
                        <a:t>Alopecia</a:t>
                      </a:r>
                    </a:p>
                    <a:p>
                      <a:pPr marL="0" indent="0"/>
                      <a:r>
                        <a:rPr lang="en-GB" sz="1200" dirty="0"/>
                        <a:t>Fatigue</a:t>
                      </a:r>
                    </a:p>
                    <a:p>
                      <a:pPr marL="0" indent="0"/>
                      <a:r>
                        <a:rPr lang="en-GB" sz="1200" dirty="0"/>
                        <a:t>Asthenia</a:t>
                      </a:r>
                    </a:p>
                    <a:p>
                      <a:pPr marL="0" indent="0"/>
                      <a:r>
                        <a:rPr lang="en-GB" sz="1200" dirty="0"/>
                        <a:t>Decreased appetite</a:t>
                      </a:r>
                    </a:p>
                    <a:p>
                      <a:pPr marL="0" indent="0"/>
                      <a:r>
                        <a:rPr lang="en-GB" sz="1200" dirty="0" err="1"/>
                        <a:t>Dyspnea</a:t>
                      </a:r>
                      <a:endParaRPr lang="en-GB" sz="1200" dirty="0"/>
                    </a:p>
                    <a:p>
                      <a:pPr marL="0" indent="0"/>
                      <a:r>
                        <a:rPr lang="en-GB" sz="1200" dirty="0"/>
                        <a:t>Headache</a:t>
                      </a:r>
                    </a:p>
                    <a:p>
                      <a:pPr marL="0" indent="0"/>
                      <a:r>
                        <a:rPr lang="en-GB" sz="1200" dirty="0"/>
                        <a:t>Pyrexia</a:t>
                      </a:r>
                    </a:p>
                    <a:p>
                      <a:pPr marL="0" indent="0"/>
                      <a:r>
                        <a:rPr lang="en-GB" sz="1200" dirty="0"/>
                        <a:t>AST increased</a:t>
                      </a:r>
                    </a:p>
                  </a:txBody>
                  <a:tcPr marL="72000" marR="72000" marT="7200" marB="7200"/>
                </a:tc>
                <a:tc>
                  <a:txBody>
                    <a:bodyPr/>
                    <a:lstStyle/>
                    <a:p>
                      <a:pPr algn="ctr"/>
                      <a:r>
                        <a:rPr lang="en-GB" sz="1200" dirty="0"/>
                        <a:t>128 (48)</a:t>
                      </a:r>
                    </a:p>
                    <a:p>
                      <a:pPr algn="ctr"/>
                      <a:r>
                        <a:rPr lang="en-GB" sz="1200" dirty="0"/>
                        <a:t>105 (39)</a:t>
                      </a:r>
                    </a:p>
                    <a:p>
                      <a:pPr algn="ctr"/>
                      <a:r>
                        <a:rPr lang="en-GB" sz="1200" dirty="0"/>
                        <a:t>62 (23)</a:t>
                      </a:r>
                    </a:p>
                    <a:p>
                      <a:pPr algn="ctr"/>
                      <a:r>
                        <a:rPr lang="en-GB" sz="1200" dirty="0"/>
                        <a:t>57 (21)</a:t>
                      </a:r>
                    </a:p>
                    <a:p>
                      <a:pPr algn="ctr"/>
                      <a:r>
                        <a:rPr lang="en-GB" sz="1200" dirty="0"/>
                        <a:t>49 (18)</a:t>
                      </a:r>
                    </a:p>
                    <a:p>
                      <a:pPr algn="ctr"/>
                      <a:r>
                        <a:rPr lang="en-GB" sz="1200" dirty="0"/>
                        <a:t>44 (16)</a:t>
                      </a:r>
                    </a:p>
                    <a:p>
                      <a:pPr algn="ctr"/>
                      <a:r>
                        <a:rPr lang="en-GB" sz="1200" dirty="0"/>
                        <a:t>39 (15)</a:t>
                      </a:r>
                    </a:p>
                    <a:p>
                      <a:pPr algn="ctr"/>
                      <a:r>
                        <a:rPr lang="en-GB" sz="1200" dirty="0"/>
                        <a:t>33 (12)</a:t>
                      </a:r>
                    </a:p>
                  </a:txBody>
                  <a:tcPr marL="72000" marR="72000" marT="7200" marB="7200"/>
                </a:tc>
                <a:tc>
                  <a:txBody>
                    <a:bodyPr/>
                    <a:lstStyle/>
                    <a:p>
                      <a:pPr algn="ctr"/>
                      <a:r>
                        <a:rPr lang="en-GB" sz="1200" dirty="0"/>
                        <a:t>0</a:t>
                      </a:r>
                    </a:p>
                    <a:p>
                      <a:pPr algn="ctr"/>
                      <a:r>
                        <a:rPr lang="en-GB" sz="1200" dirty="0"/>
                        <a:t>16 (6)</a:t>
                      </a:r>
                    </a:p>
                    <a:p>
                      <a:pPr algn="ctr"/>
                      <a:r>
                        <a:rPr lang="en-GB" sz="1200" dirty="0"/>
                        <a:t>6 (2)</a:t>
                      </a:r>
                    </a:p>
                    <a:p>
                      <a:pPr algn="ctr"/>
                      <a:r>
                        <a:rPr lang="en-GB" sz="1200" dirty="0"/>
                        <a:t>4 (1)</a:t>
                      </a:r>
                    </a:p>
                    <a:p>
                      <a:pPr algn="ctr"/>
                      <a:r>
                        <a:rPr lang="en-GB" sz="1200" dirty="0"/>
                        <a:t>5 (2)</a:t>
                      </a:r>
                    </a:p>
                    <a:p>
                      <a:pPr algn="ctr"/>
                      <a:r>
                        <a:rPr lang="en-GB" sz="1200" dirty="0"/>
                        <a:t>1 (&lt;1)</a:t>
                      </a:r>
                    </a:p>
                    <a:p>
                      <a:pPr algn="ctr"/>
                      <a:r>
                        <a:rPr lang="en-GB" sz="1200" dirty="0"/>
                        <a:t>2 (1)</a:t>
                      </a:r>
                    </a:p>
                    <a:p>
                      <a:pPr algn="ctr"/>
                      <a:r>
                        <a:rPr lang="en-GB" sz="1200" dirty="0"/>
                        <a:t>4 (1)</a:t>
                      </a:r>
                    </a:p>
                  </a:txBody>
                  <a:tcPr marL="72000" marR="72000" marT="7200" marB="7200"/>
                </a:tc>
                <a:tc>
                  <a:txBody>
                    <a:bodyPr/>
                    <a:lstStyle/>
                    <a:p>
                      <a:pPr algn="ctr"/>
                      <a:r>
                        <a:rPr lang="en-GB" sz="1200" dirty="0"/>
                        <a:t>46 (18)</a:t>
                      </a:r>
                    </a:p>
                    <a:p>
                      <a:pPr algn="ctr"/>
                      <a:r>
                        <a:rPr lang="en-GB" sz="1200" dirty="0"/>
                        <a:t>82 (33)</a:t>
                      </a:r>
                    </a:p>
                    <a:p>
                      <a:pPr algn="ctr"/>
                      <a:r>
                        <a:rPr lang="en-GB" sz="1200" dirty="0"/>
                        <a:t>50 (20)</a:t>
                      </a:r>
                    </a:p>
                    <a:p>
                      <a:pPr algn="ctr"/>
                      <a:r>
                        <a:rPr lang="en-GB" sz="1200" dirty="0"/>
                        <a:t>52 (21)</a:t>
                      </a:r>
                    </a:p>
                    <a:p>
                      <a:pPr algn="ctr"/>
                      <a:r>
                        <a:rPr lang="en-GB" sz="1200" dirty="0"/>
                        <a:t>39 (16)</a:t>
                      </a:r>
                    </a:p>
                    <a:p>
                      <a:pPr algn="ctr"/>
                      <a:r>
                        <a:rPr lang="en-GB" sz="1200" dirty="0"/>
                        <a:t>36 (14)</a:t>
                      </a:r>
                    </a:p>
                    <a:p>
                      <a:pPr algn="ctr"/>
                      <a:r>
                        <a:rPr lang="en-GB" sz="1200" dirty="0"/>
                        <a:t>45 (18)</a:t>
                      </a:r>
                    </a:p>
                    <a:p>
                      <a:pPr algn="ctr"/>
                      <a:r>
                        <a:rPr lang="en-GB" sz="1200" dirty="0"/>
                        <a:t>44 (18)</a:t>
                      </a:r>
                    </a:p>
                  </a:txBody>
                  <a:tcPr marL="72000" marR="72000" marT="7200" marB="7200">
                    <a:lnR w="9525" cap="flat" cmpd="sng" algn="ctr">
                      <a:solidFill>
                        <a:schemeClr val="bg1"/>
                      </a:solidFill>
                      <a:prstDash val="solid"/>
                      <a:round/>
                      <a:headEnd type="none" w="med" len="med"/>
                      <a:tailEnd type="none" w="med" len="med"/>
                    </a:lnR>
                  </a:tcPr>
                </a:tc>
                <a:tc>
                  <a:txBody>
                    <a:bodyPr/>
                    <a:lstStyle/>
                    <a:p>
                      <a:pPr algn="ctr"/>
                      <a:r>
                        <a:rPr lang="en-GB" sz="1200" dirty="0"/>
                        <a:t>0</a:t>
                      </a:r>
                    </a:p>
                    <a:p>
                      <a:pPr algn="ctr"/>
                      <a:r>
                        <a:rPr lang="en-GB" sz="1200" dirty="0"/>
                        <a:t>9 (4)</a:t>
                      </a:r>
                    </a:p>
                    <a:p>
                      <a:pPr algn="ctr"/>
                      <a:r>
                        <a:rPr lang="en-GB" sz="1200" dirty="0"/>
                        <a:t>5 (2)</a:t>
                      </a:r>
                    </a:p>
                    <a:p>
                      <a:pPr algn="ctr"/>
                      <a:r>
                        <a:rPr lang="en-GB" sz="1200" dirty="0"/>
                        <a:t>2 (1)</a:t>
                      </a:r>
                    </a:p>
                    <a:p>
                      <a:pPr algn="ctr"/>
                      <a:r>
                        <a:rPr lang="en-GB" sz="1200" dirty="0"/>
                        <a:t>11 (4)</a:t>
                      </a:r>
                    </a:p>
                    <a:p>
                      <a:pPr algn="ctr"/>
                      <a:r>
                        <a:rPr lang="en-GB" sz="1200" dirty="0"/>
                        <a:t>2 (1)</a:t>
                      </a:r>
                    </a:p>
                    <a:p>
                      <a:pPr algn="ctr"/>
                      <a:r>
                        <a:rPr lang="en-GB" sz="1200" dirty="0"/>
                        <a:t>0</a:t>
                      </a:r>
                    </a:p>
                    <a:p>
                      <a:pPr algn="ctr"/>
                      <a:r>
                        <a:rPr lang="en-GB" sz="1200" dirty="0"/>
                        <a:t>8 (3)</a:t>
                      </a:r>
                    </a:p>
                  </a:txBody>
                  <a:tcPr marL="72000" marR="72000" marT="7200" marB="7200">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3337535541"/>
                  </a:ext>
                </a:extLst>
              </a:tr>
              <a:tr h="335390">
                <a:tc gridSpan="6">
                  <a:txBody>
                    <a:bodyPr/>
                    <a:lstStyle/>
                    <a:p>
                      <a:pPr marL="0" indent="0"/>
                      <a:r>
                        <a:rPr lang="en-GB" sz="1000" baseline="30000" dirty="0" err="1"/>
                        <a:t>a</a:t>
                      </a:r>
                      <a:r>
                        <a:rPr lang="en-GB" sz="1000" baseline="0" dirty="0" err="1"/>
                        <a:t>Of</a:t>
                      </a:r>
                      <a:r>
                        <a:rPr lang="en-GB" sz="1000" baseline="0" dirty="0"/>
                        <a:t> 6 AEs leading to death, 1 (septic shock due to neutropenic colitis) was considered treatment related by investigator</a:t>
                      </a:r>
                      <a:endParaRPr lang="en-GB" sz="1000" baseline="30000" dirty="0"/>
                    </a:p>
                  </a:txBody>
                  <a:tcPr marL="72000" marR="72000" marT="7200" marB="7200">
                    <a:lnR w="9525" cap="flat" cmpd="sng" algn="ctr">
                      <a:solidFill>
                        <a:schemeClr val="bg1"/>
                      </a:solidFill>
                      <a:prstDash val="solid"/>
                      <a:round/>
                      <a:headEnd type="none" w="med" len="med"/>
                      <a:tailEnd type="none" w="med" len="med"/>
                    </a:lnR>
                  </a:tcPr>
                </a:tc>
                <a:tc hMerge="1">
                  <a:txBody>
                    <a:bodyPr/>
                    <a:lstStyle/>
                    <a:p>
                      <a:pPr marL="0" indent="0"/>
                      <a:endParaRPr lang="en-GB" sz="1200" dirty="0"/>
                    </a:p>
                  </a:txBody>
                  <a:tcPr marL="72000" marR="72000" marT="18000" marB="18000"/>
                </a:tc>
                <a:tc hMerge="1">
                  <a:txBody>
                    <a:bodyPr/>
                    <a:lstStyle/>
                    <a:p>
                      <a:pPr algn="ctr"/>
                      <a:endParaRPr lang="en-GB" sz="1200" dirty="0"/>
                    </a:p>
                  </a:txBody>
                  <a:tcPr marL="72000" marR="72000" marT="18000" marB="18000"/>
                </a:tc>
                <a:tc hMerge="1">
                  <a:txBody>
                    <a:bodyPr/>
                    <a:lstStyle/>
                    <a:p>
                      <a:endParaRPr lang="en-GB"/>
                    </a:p>
                  </a:txBody>
                  <a:tcPr/>
                </a:tc>
                <a:tc hMerge="1">
                  <a:txBody>
                    <a:bodyPr/>
                    <a:lstStyle/>
                    <a:p>
                      <a:pPr algn="ctr"/>
                      <a:endParaRPr lang="en-GB" sz="1200" dirty="0"/>
                    </a:p>
                  </a:txBody>
                  <a:tcPr marL="72000" marR="72000" marT="18000" marB="18000">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tcPr>
                </a:tc>
                <a:tc hMerge="1">
                  <a:txBody>
                    <a:bodyPr/>
                    <a:lstStyle/>
                    <a:p>
                      <a:endParaRPr lang="en-GB"/>
                    </a:p>
                  </a:txBody>
                  <a:tcPr/>
                </a:tc>
                <a:extLst>
                  <a:ext uri="{0D108BD9-81ED-4DB2-BD59-A6C34878D82A}">
                    <a16:rowId xmlns:a16="http://schemas.microsoft.com/office/drawing/2014/main" val="1965755613"/>
                  </a:ext>
                </a:extLst>
              </a:tr>
            </a:tbl>
          </a:graphicData>
        </a:graphic>
      </p:graphicFrame>
      <p:sp>
        <p:nvSpPr>
          <p:cNvPr id="14" name="TextBox 13">
            <a:extLst>
              <a:ext uri="{FF2B5EF4-FFF2-40B4-BE49-F238E27FC236}">
                <a16:creationId xmlns:a16="http://schemas.microsoft.com/office/drawing/2014/main" id="{911AC81D-7087-7F81-CDB0-8A8D4145B7DC}"/>
              </a:ext>
            </a:extLst>
          </p:cNvPr>
          <p:cNvSpPr txBox="1"/>
          <p:nvPr/>
        </p:nvSpPr>
        <p:spPr>
          <a:xfrm>
            <a:off x="626720" y="5226928"/>
            <a:ext cx="5397681" cy="246221"/>
          </a:xfrm>
          <a:prstGeom prst="rect">
            <a:avLst/>
          </a:prstGeom>
          <a:noFill/>
          <a:ln>
            <a:noFill/>
          </a:ln>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223341"/>
                </a:solidFill>
                <a:effectLst/>
                <a:uLnTx/>
                <a:uFillTx/>
                <a:latin typeface="Calibri" panose="020F0502020204030204"/>
                <a:ea typeface="+mn-ea"/>
                <a:cs typeface="+mn-cs"/>
              </a:rPr>
              <a:t>Median </a:t>
            </a:r>
            <a:r>
              <a:rPr kumimoji="0" lang="en-US" sz="1600" b="1" i="0" u="none" strike="noStrike" kern="1200" cap="none" spc="0" normalizeH="0" baseline="0" noProof="0" dirty="0" err="1">
                <a:ln>
                  <a:noFill/>
                </a:ln>
                <a:solidFill>
                  <a:srgbClr val="223341"/>
                </a:solidFill>
                <a:effectLst/>
                <a:uLnTx/>
                <a:uFillTx/>
                <a:latin typeface="Calibri" panose="020F0502020204030204"/>
                <a:ea typeface="+mn-ea"/>
                <a:cs typeface="+mn-cs"/>
              </a:rPr>
              <a:t>DoR</a:t>
            </a:r>
            <a:r>
              <a:rPr kumimoji="0" lang="en-US" sz="1600" b="1" i="0" u="none" strike="noStrike" kern="1200" cap="none" spc="0" normalizeH="0" baseline="0" noProof="0" dirty="0">
                <a:ln>
                  <a:noFill/>
                </a:ln>
                <a:solidFill>
                  <a:srgbClr val="223341"/>
                </a:solidFill>
                <a:effectLst/>
                <a:uLnTx/>
                <a:uFillTx/>
                <a:latin typeface="Calibri" panose="020F0502020204030204"/>
                <a:ea typeface="+mn-ea"/>
                <a:cs typeface="+mn-cs"/>
              </a:rPr>
              <a:t>, months (95% CI): </a:t>
            </a:r>
            <a:r>
              <a:rPr kumimoji="0" lang="en-US" sz="1600" b="1" i="0" u="none" strike="noStrike" kern="1200" cap="none" spc="0" normalizeH="0" baseline="0" noProof="0" dirty="0">
                <a:ln>
                  <a:noFill/>
                </a:ln>
                <a:solidFill>
                  <a:srgbClr val="2CBBB7"/>
                </a:solidFill>
                <a:effectLst/>
                <a:uLnTx/>
                <a:uFillTx/>
                <a:latin typeface="Calibri" panose="020F0502020204030204"/>
                <a:ea typeface="+mn-ea"/>
                <a:cs typeface="+mn-cs"/>
              </a:rPr>
              <a:t>8.1 </a:t>
            </a:r>
            <a:r>
              <a:rPr kumimoji="0" lang="en-US" sz="1600" b="0" i="0" u="none" strike="noStrike" kern="1200" cap="none" spc="0" normalizeH="0" baseline="0" noProof="0" dirty="0">
                <a:ln>
                  <a:noFill/>
                </a:ln>
                <a:solidFill>
                  <a:srgbClr val="2CBBB7"/>
                </a:solidFill>
                <a:effectLst/>
                <a:uLnTx/>
                <a:uFillTx/>
                <a:latin typeface="Calibri" panose="020F0502020204030204"/>
                <a:ea typeface="+mn-ea"/>
                <a:cs typeface="+mn-cs"/>
              </a:rPr>
              <a:t>(6.7-8.9)</a:t>
            </a:r>
            <a:r>
              <a:rPr kumimoji="0" lang="en-US" sz="1600" b="0" i="0" u="none" strike="noStrike" kern="1200" cap="none" spc="0" normalizeH="0" baseline="0" noProof="0" dirty="0">
                <a:ln>
                  <a:noFill/>
                </a:ln>
                <a:solidFill>
                  <a:srgbClr val="298A49"/>
                </a:solidFill>
                <a:effectLst/>
                <a:uLnTx/>
                <a:uFillTx/>
                <a:latin typeface="Calibri" panose="020F0502020204030204"/>
                <a:ea typeface="+mn-ea"/>
                <a:cs typeface="+mn-cs"/>
              </a:rPr>
              <a:t> </a:t>
            </a:r>
            <a:r>
              <a:rPr kumimoji="0" lang="en-US" sz="1600" b="0" i="0" u="none" strike="noStrike" kern="1200" cap="none" spc="0" normalizeH="0" baseline="0" noProof="0" dirty="0">
                <a:ln>
                  <a:noFill/>
                </a:ln>
                <a:solidFill>
                  <a:srgbClr val="223341"/>
                </a:solidFill>
                <a:effectLst/>
                <a:uLnTx/>
                <a:uFillTx/>
                <a:latin typeface="Calibri" panose="020F0502020204030204"/>
                <a:ea typeface="+mn-ea"/>
                <a:cs typeface="+mn-cs"/>
              </a:rPr>
              <a:t>vs </a:t>
            </a:r>
            <a:r>
              <a:rPr kumimoji="0" lang="en-US" sz="1600" b="1" i="0" u="none" strike="noStrike" kern="1200" cap="none" spc="0" normalizeH="0" baseline="0" noProof="0" dirty="0">
                <a:ln>
                  <a:noFill/>
                </a:ln>
                <a:solidFill>
                  <a:srgbClr val="FFFFFF">
                    <a:lumMod val="50000"/>
                  </a:srgbClr>
                </a:solidFill>
                <a:effectLst/>
                <a:uLnTx/>
                <a:uFillTx/>
                <a:latin typeface="Calibri" panose="020F0502020204030204"/>
                <a:ea typeface="+mn-ea"/>
                <a:cs typeface="+mn-cs"/>
              </a:rPr>
              <a:t>5.6</a:t>
            </a:r>
            <a:r>
              <a:rPr kumimoji="0" lang="en-US" sz="1600" b="0" i="0" u="none" strike="noStrike" kern="1200" cap="none" spc="0" normalizeH="0" baseline="0" noProof="0" dirty="0">
                <a:ln>
                  <a:noFill/>
                </a:ln>
                <a:solidFill>
                  <a:srgbClr val="FFFFFF">
                    <a:lumMod val="50000"/>
                  </a:srgbClr>
                </a:solidFill>
                <a:effectLst/>
                <a:uLnTx/>
                <a:uFillTx/>
                <a:latin typeface="Calibri" panose="020F0502020204030204"/>
                <a:ea typeface="+mn-ea"/>
                <a:cs typeface="+mn-cs"/>
              </a:rPr>
              <a:t> (3.8-7.9)</a:t>
            </a:r>
          </a:p>
        </p:txBody>
      </p:sp>
      <p:grpSp>
        <p:nvGrpSpPr>
          <p:cNvPr id="30" name="Group 29">
            <a:extLst>
              <a:ext uri="{FF2B5EF4-FFF2-40B4-BE49-F238E27FC236}">
                <a16:creationId xmlns:a16="http://schemas.microsoft.com/office/drawing/2014/main" id="{F2C3419A-DDCB-95E4-E3AC-D418DA8B6816}"/>
              </a:ext>
            </a:extLst>
          </p:cNvPr>
          <p:cNvGrpSpPr/>
          <p:nvPr/>
        </p:nvGrpSpPr>
        <p:grpSpPr>
          <a:xfrm>
            <a:off x="118695" y="1647406"/>
            <a:ext cx="5977305" cy="3218223"/>
            <a:chOff x="-6390101" y="2608530"/>
            <a:chExt cx="4726300" cy="2423121"/>
          </a:xfrm>
        </p:grpSpPr>
        <p:graphicFrame>
          <p:nvGraphicFramePr>
            <p:cNvPr id="12" name="Chart 11">
              <a:extLst>
                <a:ext uri="{FF2B5EF4-FFF2-40B4-BE49-F238E27FC236}">
                  <a16:creationId xmlns:a16="http://schemas.microsoft.com/office/drawing/2014/main" id="{ED07DA75-8069-4C07-47C4-7EED6FE24FE1}"/>
                </a:ext>
              </a:extLst>
            </p:cNvPr>
            <p:cNvGraphicFramePr/>
            <p:nvPr/>
          </p:nvGraphicFramePr>
          <p:xfrm>
            <a:off x="-6390101" y="2608530"/>
            <a:ext cx="4319866" cy="2186567"/>
          </p:xfrm>
          <a:graphic>
            <a:graphicData uri="http://schemas.openxmlformats.org/drawingml/2006/chart">
              <c:chart xmlns:c="http://schemas.openxmlformats.org/drawingml/2006/chart" xmlns:r="http://schemas.openxmlformats.org/officeDocument/2006/relationships" r:id="rId3"/>
            </a:graphicData>
          </a:graphic>
        </p:graphicFrame>
        <p:sp>
          <p:nvSpPr>
            <p:cNvPr id="16" name="TextBox 15">
              <a:extLst>
                <a:ext uri="{FF2B5EF4-FFF2-40B4-BE49-F238E27FC236}">
                  <a16:creationId xmlns:a16="http://schemas.microsoft.com/office/drawing/2014/main" id="{65DBF365-C565-8C65-D245-A007155229D2}"/>
                </a:ext>
              </a:extLst>
            </p:cNvPr>
            <p:cNvSpPr txBox="1"/>
            <p:nvPr/>
          </p:nvSpPr>
          <p:spPr>
            <a:xfrm>
              <a:off x="-6390101" y="4649286"/>
              <a:ext cx="1559141" cy="382365"/>
            </a:xfrm>
            <a:prstGeom prst="rect">
              <a:avLst/>
            </a:prstGeom>
            <a:noFill/>
            <a:ln>
              <a:noFill/>
            </a:ln>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223341"/>
                  </a:solidFill>
                  <a:effectLst/>
                  <a:uLnTx/>
                  <a:uFillTx/>
                  <a:latin typeface="Calibri" panose="020F0502020204030204"/>
                  <a:ea typeface="+mn-ea"/>
                  <a:cs typeface="+mn-cs"/>
                </a:rPr>
                <a:t>OR (95% CI): </a:t>
              </a:r>
              <a:br>
                <a:rPr kumimoji="0" lang="en-US" sz="1100" b="1" i="0" u="none" strike="noStrike" kern="1200" cap="none" spc="0" normalizeH="0" baseline="0" noProof="0" dirty="0">
                  <a:ln>
                    <a:noFill/>
                  </a:ln>
                  <a:solidFill>
                    <a:srgbClr val="223341"/>
                  </a:solidFill>
                  <a:effectLst/>
                  <a:uLnTx/>
                  <a:uFillTx/>
                  <a:latin typeface="Calibri" panose="020F0502020204030204"/>
                  <a:ea typeface="+mn-ea"/>
                  <a:cs typeface="+mn-cs"/>
                </a:rPr>
              </a:br>
              <a:r>
                <a:rPr kumimoji="0" lang="en-US" sz="1100" b="1" i="0" u="none" strike="noStrike" kern="1200" cap="none" spc="0" normalizeH="0" baseline="0" noProof="0" dirty="0">
                  <a:ln>
                    <a:noFill/>
                  </a:ln>
                  <a:solidFill>
                    <a:srgbClr val="223341"/>
                  </a:solidFill>
                  <a:effectLst/>
                  <a:uLnTx/>
                  <a:uFillTx/>
                  <a:latin typeface="Calibri" panose="020F0502020204030204"/>
                  <a:ea typeface="+mn-ea"/>
                  <a:cs typeface="+mn-cs"/>
                </a:rPr>
                <a:t>1.66 (1.06-2.61)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223341"/>
                  </a:solidFill>
                  <a:effectLst/>
                  <a:uLnTx/>
                  <a:uFillTx/>
                  <a:latin typeface="Calibri" panose="020F0502020204030204"/>
                  <a:ea typeface="+mn-ea"/>
                  <a:cs typeface="+mn-cs"/>
                </a:rPr>
                <a:t>P</a:t>
              </a:r>
              <a:r>
                <a:rPr kumimoji="0" lang="en-US" sz="1100" b="0" i="0" u="none" strike="noStrike" kern="1200" cap="none" spc="0" normalizeH="0" baseline="0" noProof="0" dirty="0">
                  <a:ln>
                    <a:noFill/>
                  </a:ln>
                  <a:solidFill>
                    <a:srgbClr val="223341"/>
                  </a:solidFill>
                  <a:effectLst/>
                  <a:uLnTx/>
                  <a:uFillTx/>
                  <a:latin typeface="Calibri" panose="020F0502020204030204"/>
                  <a:ea typeface="+mn-ea"/>
                  <a:cs typeface="+mn-cs"/>
                </a:rPr>
                <a:t>=.027</a:t>
              </a:r>
              <a:endParaRPr kumimoji="0" lang="en-US" sz="1100" b="0" i="0" u="none" strike="noStrike" kern="1200" cap="none" spc="0" normalizeH="0" baseline="0" noProof="0" dirty="0">
                <a:ln>
                  <a:noFill/>
                </a:ln>
                <a:solidFill>
                  <a:srgbClr val="FFFFFF">
                    <a:lumMod val="50000"/>
                  </a:srgbClr>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5F86F375-73A2-2866-5DC9-6B71A4F9D475}"/>
                </a:ext>
              </a:extLst>
            </p:cNvPr>
            <p:cNvSpPr txBox="1"/>
            <p:nvPr/>
          </p:nvSpPr>
          <p:spPr>
            <a:xfrm>
              <a:off x="-3222942" y="4626730"/>
              <a:ext cx="1559141" cy="382365"/>
            </a:xfrm>
            <a:prstGeom prst="rect">
              <a:avLst/>
            </a:prstGeom>
            <a:noFill/>
            <a:ln>
              <a:noFill/>
            </a:ln>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223341"/>
                  </a:solidFill>
                  <a:effectLst/>
                  <a:uLnTx/>
                  <a:uFillTx/>
                  <a:latin typeface="Calibri" panose="020F0502020204030204"/>
                  <a:ea typeface="+mn-ea"/>
                  <a:cs typeface="+mn-cs"/>
                </a:rPr>
                <a:t>OR (95% CI):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223341"/>
                  </a:solidFill>
                  <a:effectLst/>
                  <a:uLnTx/>
                  <a:uFillTx/>
                  <a:latin typeface="Calibri" panose="020F0502020204030204"/>
                  <a:ea typeface="+mn-ea"/>
                  <a:cs typeface="+mn-cs"/>
                </a:rPr>
                <a:t>1.80 (1.23-2.63)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223341"/>
                  </a:solidFill>
                  <a:effectLst/>
                  <a:uLnTx/>
                  <a:uFillTx/>
                  <a:latin typeface="Calibri" panose="020F0502020204030204"/>
                  <a:ea typeface="+mn-ea"/>
                  <a:cs typeface="+mn-cs"/>
                </a:rPr>
                <a:t>P</a:t>
              </a:r>
              <a:r>
                <a:rPr kumimoji="0" lang="en-US" sz="1100" b="0" i="0" u="none" strike="noStrike" kern="1200" cap="none" spc="0" normalizeH="0" baseline="0" noProof="0" dirty="0">
                  <a:ln>
                    <a:noFill/>
                  </a:ln>
                  <a:solidFill>
                    <a:srgbClr val="223341"/>
                  </a:solidFill>
                  <a:effectLst/>
                  <a:uLnTx/>
                  <a:uFillTx/>
                  <a:latin typeface="Calibri" panose="020F0502020204030204"/>
                  <a:ea typeface="+mn-ea"/>
                  <a:cs typeface="+mn-cs"/>
                </a:rPr>
                <a:t>=.0025</a:t>
              </a:r>
              <a:endParaRPr kumimoji="0" lang="en-US" sz="1100" b="0" i="0" u="none" strike="noStrike" kern="1200" cap="none" spc="0" normalizeH="0" baseline="0" noProof="0" dirty="0">
                <a:ln>
                  <a:noFill/>
                </a:ln>
                <a:solidFill>
                  <a:srgbClr val="FFFFFF">
                    <a:lumMod val="50000"/>
                  </a:srgbClr>
                </a:solidFill>
                <a:effectLst/>
                <a:uLnTx/>
                <a:uFillTx/>
                <a:latin typeface="Calibri" panose="020F0502020204030204"/>
                <a:ea typeface="+mn-ea"/>
                <a:cs typeface="+mn-cs"/>
              </a:endParaRPr>
            </a:p>
          </p:txBody>
        </p:sp>
        <p:cxnSp>
          <p:nvCxnSpPr>
            <p:cNvPr id="21" name="Straight Arrow Connector 20">
              <a:extLst>
                <a:ext uri="{FF2B5EF4-FFF2-40B4-BE49-F238E27FC236}">
                  <a16:creationId xmlns:a16="http://schemas.microsoft.com/office/drawing/2014/main" id="{526F2344-BC91-C8CC-BB73-8651F783AA38}"/>
                </a:ext>
              </a:extLst>
            </p:cNvPr>
            <p:cNvCxnSpPr>
              <a:cxnSpLocks/>
            </p:cNvCxnSpPr>
            <p:nvPr/>
          </p:nvCxnSpPr>
          <p:spPr>
            <a:xfrm flipV="1">
              <a:off x="-5614299" y="4432606"/>
              <a:ext cx="0" cy="1810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FFB2FDE6-1A84-BE25-C05B-125DAC3F760E}"/>
                </a:ext>
              </a:extLst>
            </p:cNvPr>
            <p:cNvCxnSpPr>
              <a:cxnSpLocks/>
            </p:cNvCxnSpPr>
            <p:nvPr/>
          </p:nvCxnSpPr>
          <p:spPr>
            <a:xfrm flipV="1">
              <a:off x="-2438027" y="4443364"/>
              <a:ext cx="0" cy="1810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7" name="Text Placeholder 3">
            <a:extLst>
              <a:ext uri="{FF2B5EF4-FFF2-40B4-BE49-F238E27FC236}">
                <a16:creationId xmlns:a16="http://schemas.microsoft.com/office/drawing/2014/main" id="{3D7EB530-E057-6DC7-53D0-A3E5D55F5095}"/>
              </a:ext>
            </a:extLst>
          </p:cNvPr>
          <p:cNvSpPr>
            <a:spLocks noGrp="1"/>
          </p:cNvSpPr>
          <p:nvPr>
            <p:ph type="body" sz="quarter" idx="10"/>
          </p:nvPr>
        </p:nvSpPr>
        <p:spPr>
          <a:xfrm>
            <a:off x="1524" y="6533924"/>
            <a:ext cx="12188952" cy="213456"/>
          </a:xfrm>
        </p:spPr>
        <p:txBody>
          <a:bodyPr anchor="ctr"/>
          <a:lstStyle/>
          <a:p>
            <a:pPr algn="ctr"/>
            <a:r>
              <a:rPr lang="fr-FR" dirty="0" err="1">
                <a:latin typeface="Arial" panose="020B0604020202020204" pitchFamily="34" charset="0"/>
                <a:cs typeface="Arial" panose="020B0604020202020204" pitchFamily="34" charset="0"/>
              </a:rPr>
              <a:t>Rugo</a:t>
            </a:r>
            <a:r>
              <a:rPr lang="fr-FR" dirty="0">
                <a:latin typeface="Arial" panose="020B0604020202020204" pitchFamily="34" charset="0"/>
                <a:cs typeface="Arial" panose="020B0604020202020204" pitchFamily="34" charset="0"/>
              </a:rPr>
              <a:t> HS et al. </a:t>
            </a:r>
            <a:r>
              <a:rPr lang="fr-FR" i="1" dirty="0">
                <a:latin typeface="Arial" panose="020B0604020202020204" pitchFamily="34" charset="0"/>
                <a:cs typeface="Arial" panose="020B0604020202020204" pitchFamily="34" charset="0"/>
              </a:rPr>
              <a:t>J Clin </a:t>
            </a:r>
            <a:r>
              <a:rPr lang="fr-FR" i="1" dirty="0" err="1">
                <a:latin typeface="Arial" panose="020B0604020202020204" pitchFamily="34" charset="0"/>
                <a:cs typeface="Arial" panose="020B0604020202020204" pitchFamily="34" charset="0"/>
              </a:rPr>
              <a:t>Oncol</a:t>
            </a:r>
            <a:r>
              <a:rPr lang="fr-FR" dirty="0">
                <a:latin typeface="Arial" panose="020B0604020202020204" pitchFamily="34" charset="0"/>
                <a:cs typeface="Arial" panose="020B0604020202020204" pitchFamily="34" charset="0"/>
              </a:rPr>
              <a:t>. 2022;40(29):3365-3376; </a:t>
            </a:r>
            <a:r>
              <a:rPr kumimoji="0" lang="en-US" sz="1200" b="0" i="0" u="none" strike="noStrike" kern="1200" cap="none" spc="0" normalizeH="0" baseline="0" noProof="0" dirty="0">
                <a:ln>
                  <a:noFill/>
                </a:ln>
                <a:solidFill>
                  <a:schemeClr val="tx1"/>
                </a:solidFill>
                <a:effectLst/>
                <a:uLnTx/>
                <a:uFillTx/>
                <a:latin typeface="Arial" panose="020B0604020202020204" pitchFamily="34" charset="0"/>
                <a:ea typeface="Calibri" panose="020F0502020204030204" pitchFamily="34" charset="0"/>
                <a:cs typeface="Arial" panose="020B0604020202020204" pitchFamily="34" charset="0"/>
              </a:rPr>
              <a:t>Rugo HS et al. </a:t>
            </a:r>
            <a:r>
              <a:rPr kumimoji="0" lang="en-US" sz="1200" b="0" i="1" u="none" strike="noStrike" kern="1200" cap="none" spc="0" normalizeH="0" baseline="0" noProof="0" dirty="0">
                <a:ln>
                  <a:noFill/>
                </a:ln>
                <a:solidFill>
                  <a:schemeClr val="tx1"/>
                </a:solidFill>
                <a:effectLst/>
                <a:uLnTx/>
                <a:uFillTx/>
                <a:latin typeface="Arial" panose="020B0604020202020204" pitchFamily="34" charset="0"/>
                <a:ea typeface="Calibri" panose="020F0502020204030204" pitchFamily="34" charset="0"/>
                <a:cs typeface="Arial" panose="020B0604020202020204" pitchFamily="34" charset="0"/>
              </a:rPr>
              <a:t>Lancet</a:t>
            </a:r>
            <a:r>
              <a:rPr kumimoji="0" lang="en-US" sz="1200" b="0" i="0" u="none" strike="noStrike" kern="1200" cap="none" spc="0" normalizeH="0" baseline="0" noProof="0" dirty="0">
                <a:ln>
                  <a:noFill/>
                </a:ln>
                <a:solidFill>
                  <a:schemeClr val="tx1"/>
                </a:solidFill>
                <a:effectLst/>
                <a:uLnTx/>
                <a:uFillTx/>
                <a:latin typeface="Arial" panose="020B0604020202020204" pitchFamily="34" charset="0"/>
                <a:ea typeface="Calibri" panose="020F0502020204030204" pitchFamily="34" charset="0"/>
                <a:cs typeface="Arial" panose="020B0604020202020204" pitchFamily="34" charset="0"/>
              </a:rPr>
              <a:t>. 2023;402(10411):1423-1433.</a:t>
            </a:r>
            <a:endParaRPr lang="en-GB" dirty="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11FE1251-A904-F625-BF29-2220B9F89765}"/>
              </a:ext>
            </a:extLst>
          </p:cNvPr>
          <p:cNvSpPr txBox="1">
            <a:spLocks/>
          </p:cNvSpPr>
          <p:nvPr/>
        </p:nvSpPr>
        <p:spPr bwMode="auto">
          <a:xfrm>
            <a:off x="1524" y="-1"/>
            <a:ext cx="12188952" cy="914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ctr" anchorCtr="0" compatLnSpc="1">
            <a:prstTxWarp prst="textNoShape">
              <a:avLst/>
            </a:prstTxWarp>
            <a:normAutofit/>
          </a:bodyPr>
          <a:lstStyle>
            <a:lvl1pPr algn="l" rtl="0" eaLnBrk="0" fontAlgn="base" hangingPunct="0">
              <a:lnSpc>
                <a:spcPct val="99000"/>
              </a:lnSpc>
              <a:spcBef>
                <a:spcPct val="0"/>
              </a:spcBef>
              <a:spcAft>
                <a:spcPct val="0"/>
              </a:spcAft>
              <a:defRPr sz="3200" b="1">
                <a:solidFill>
                  <a:schemeClr val="accent3"/>
                </a:solidFill>
                <a:latin typeface="+mj-lt"/>
                <a:ea typeface="+mj-ea"/>
                <a:cs typeface="+mj-cs"/>
              </a:defRPr>
            </a:lvl1pPr>
            <a:lvl2pPr algn="l" rtl="0" eaLnBrk="0" fontAlgn="base" hangingPunct="0">
              <a:lnSpc>
                <a:spcPct val="90000"/>
              </a:lnSpc>
              <a:spcBef>
                <a:spcPct val="0"/>
              </a:spcBef>
              <a:spcAft>
                <a:spcPct val="0"/>
              </a:spcAft>
              <a:defRPr sz="2800">
                <a:solidFill>
                  <a:srgbClr val="005AB4"/>
                </a:solidFill>
                <a:latin typeface="Arial" pitchFamily="34" charset="0"/>
                <a:cs typeface="Arial" pitchFamily="34" charset="0"/>
              </a:defRPr>
            </a:lvl2pPr>
            <a:lvl3pPr algn="l" rtl="0" eaLnBrk="0" fontAlgn="base" hangingPunct="0">
              <a:lnSpc>
                <a:spcPct val="90000"/>
              </a:lnSpc>
              <a:spcBef>
                <a:spcPct val="0"/>
              </a:spcBef>
              <a:spcAft>
                <a:spcPct val="0"/>
              </a:spcAft>
              <a:defRPr sz="2800">
                <a:solidFill>
                  <a:srgbClr val="005AB4"/>
                </a:solidFill>
                <a:latin typeface="Arial" pitchFamily="34" charset="0"/>
                <a:cs typeface="Arial" pitchFamily="34" charset="0"/>
              </a:defRPr>
            </a:lvl3pPr>
            <a:lvl4pPr algn="l" rtl="0" eaLnBrk="0" fontAlgn="base" hangingPunct="0">
              <a:lnSpc>
                <a:spcPct val="90000"/>
              </a:lnSpc>
              <a:spcBef>
                <a:spcPct val="0"/>
              </a:spcBef>
              <a:spcAft>
                <a:spcPct val="0"/>
              </a:spcAft>
              <a:defRPr sz="2800">
                <a:solidFill>
                  <a:srgbClr val="005AB4"/>
                </a:solidFill>
                <a:latin typeface="Arial" pitchFamily="34" charset="0"/>
                <a:cs typeface="Arial" pitchFamily="34" charset="0"/>
              </a:defRPr>
            </a:lvl4pPr>
            <a:lvl5pPr algn="l" rtl="0" eaLnBrk="0" fontAlgn="base" hangingPunct="0">
              <a:lnSpc>
                <a:spcPct val="90000"/>
              </a:lnSpc>
              <a:spcBef>
                <a:spcPct val="0"/>
              </a:spcBef>
              <a:spcAft>
                <a:spcPct val="0"/>
              </a:spcAft>
              <a:defRPr sz="2800">
                <a:solidFill>
                  <a:srgbClr val="005AB4"/>
                </a:solidFill>
                <a:latin typeface="Arial" pitchFamily="34" charset="0"/>
                <a:cs typeface="Arial" pitchFamily="34" charset="0"/>
              </a:defRPr>
            </a:lvl5pPr>
            <a:lvl6pPr marL="457200" algn="l" rtl="0" fontAlgn="base">
              <a:lnSpc>
                <a:spcPct val="90000"/>
              </a:lnSpc>
              <a:spcBef>
                <a:spcPct val="0"/>
              </a:spcBef>
              <a:spcAft>
                <a:spcPct val="0"/>
              </a:spcAft>
              <a:defRPr sz="2800">
                <a:solidFill>
                  <a:srgbClr val="005AB4"/>
                </a:solidFill>
                <a:latin typeface="Arial" pitchFamily="34" charset="0"/>
                <a:cs typeface="Arial" pitchFamily="34" charset="0"/>
              </a:defRPr>
            </a:lvl6pPr>
            <a:lvl7pPr marL="914400" algn="l" rtl="0" fontAlgn="base">
              <a:lnSpc>
                <a:spcPct val="90000"/>
              </a:lnSpc>
              <a:spcBef>
                <a:spcPct val="0"/>
              </a:spcBef>
              <a:spcAft>
                <a:spcPct val="0"/>
              </a:spcAft>
              <a:defRPr sz="2800">
                <a:solidFill>
                  <a:srgbClr val="005AB4"/>
                </a:solidFill>
                <a:latin typeface="Arial" pitchFamily="34" charset="0"/>
                <a:cs typeface="Arial" pitchFamily="34" charset="0"/>
              </a:defRPr>
            </a:lvl7pPr>
            <a:lvl8pPr marL="1371600" algn="l" rtl="0" fontAlgn="base">
              <a:lnSpc>
                <a:spcPct val="90000"/>
              </a:lnSpc>
              <a:spcBef>
                <a:spcPct val="0"/>
              </a:spcBef>
              <a:spcAft>
                <a:spcPct val="0"/>
              </a:spcAft>
              <a:defRPr sz="2800">
                <a:solidFill>
                  <a:srgbClr val="005AB4"/>
                </a:solidFill>
                <a:latin typeface="Arial" pitchFamily="34" charset="0"/>
                <a:cs typeface="Arial" pitchFamily="34" charset="0"/>
              </a:defRPr>
            </a:lvl8pPr>
            <a:lvl9pPr marL="1828800" algn="l" rtl="0" fontAlgn="base">
              <a:lnSpc>
                <a:spcPct val="90000"/>
              </a:lnSpc>
              <a:spcBef>
                <a:spcPct val="0"/>
              </a:spcBef>
              <a:spcAft>
                <a:spcPct val="0"/>
              </a:spcAft>
              <a:defRPr sz="2800">
                <a:solidFill>
                  <a:srgbClr val="005AB4"/>
                </a:solidFill>
                <a:latin typeface="Arial" pitchFamily="34" charset="0"/>
                <a:cs typeface="Arial" pitchFamily="34" charset="0"/>
              </a:defRPr>
            </a:lvl9pPr>
          </a:lstStyle>
          <a:p>
            <a:pPr marL="0" marR="0" lvl="0" indent="0" algn="ctr" defTabSz="914400" rtl="0" eaLnBrk="0" fontAlgn="base" latinLnBrk="0" hangingPunct="0">
              <a:lnSpc>
                <a:spcPct val="99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2045"/>
                </a:solidFill>
                <a:effectLst/>
                <a:uLnTx/>
                <a:uFillTx/>
                <a:latin typeface="Arial" panose="020B0604020202020204" pitchFamily="34" charset="0"/>
                <a:ea typeface="+mj-ea"/>
                <a:cs typeface="Arial" panose="020B0604020202020204" pitchFamily="34" charset="0"/>
              </a:rPr>
              <a:t>TROPiCS-02: Responses and Safety Summary</a:t>
            </a:r>
          </a:p>
        </p:txBody>
      </p:sp>
      <p:sp>
        <p:nvSpPr>
          <p:cNvPr id="4" name="TextBox 3">
            <a:extLst>
              <a:ext uri="{FF2B5EF4-FFF2-40B4-BE49-F238E27FC236}">
                <a16:creationId xmlns:a16="http://schemas.microsoft.com/office/drawing/2014/main" id="{B03570B4-34FA-F8D5-40BD-52526FA0B13E}"/>
              </a:ext>
            </a:extLst>
          </p:cNvPr>
          <p:cNvSpPr txBox="1"/>
          <p:nvPr/>
        </p:nvSpPr>
        <p:spPr>
          <a:xfrm>
            <a:off x="626720" y="5651377"/>
            <a:ext cx="609824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a:ea typeface="+mn-ea"/>
                <a:cs typeface="+mn-cs"/>
              </a:rPr>
              <a:t>No new toxicity signals compared to ASCENT</a:t>
            </a:r>
          </a:p>
        </p:txBody>
      </p:sp>
    </p:spTree>
    <p:extLst>
      <p:ext uri="{BB962C8B-B14F-4D97-AF65-F5344CB8AC3E}">
        <p14:creationId xmlns:p14="http://schemas.microsoft.com/office/powerpoint/2010/main" val="2840193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4BBF8A1-9A7B-5A0A-99D4-EE259FC0BADA}"/>
              </a:ext>
            </a:extLst>
          </p:cNvPr>
          <p:cNvSpPr>
            <a:spLocks noGrp="1"/>
          </p:cNvSpPr>
          <p:nvPr>
            <p:ph type="title"/>
          </p:nvPr>
        </p:nvSpPr>
        <p:spPr>
          <a:xfrm>
            <a:off x="140605" y="322432"/>
            <a:ext cx="11813830" cy="831600"/>
          </a:xfrm>
        </p:spPr>
        <p:txBody>
          <a:bodyPr>
            <a:noAutofit/>
          </a:bodyPr>
          <a:lstStyle/>
          <a:p>
            <a:pPr algn="ctr"/>
            <a:r>
              <a:rPr lang="en-GB" sz="2800" b="1" dirty="0">
                <a:solidFill>
                  <a:schemeClr val="tx1"/>
                </a:solidFill>
              </a:rPr>
              <a:t>TROPION-Breast01 (Phase 3): </a:t>
            </a:r>
            <a:r>
              <a:rPr lang="en-GB" sz="2800" b="1" dirty="0" err="1">
                <a:solidFill>
                  <a:schemeClr val="tx1"/>
                </a:solidFill>
              </a:rPr>
              <a:t>Datopotamab</a:t>
            </a:r>
            <a:r>
              <a:rPr lang="en-GB" sz="2800" b="1" dirty="0">
                <a:solidFill>
                  <a:schemeClr val="tx1"/>
                </a:solidFill>
              </a:rPr>
              <a:t> Deruxtecan vs Chemotherapy </a:t>
            </a:r>
            <a:br>
              <a:rPr lang="en-GB" sz="2800" b="1" dirty="0">
                <a:solidFill>
                  <a:schemeClr val="tx1"/>
                </a:solidFill>
              </a:rPr>
            </a:br>
            <a:r>
              <a:rPr lang="en-GB" sz="2800" b="1" dirty="0">
                <a:solidFill>
                  <a:schemeClr val="tx1"/>
                </a:solidFill>
              </a:rPr>
              <a:t>for Unresectable/Inoperable or Metastatic HR+, HER2− Breast Cancer</a:t>
            </a:r>
          </a:p>
        </p:txBody>
      </p:sp>
      <p:sp>
        <p:nvSpPr>
          <p:cNvPr id="10" name="Text Placeholder 9">
            <a:extLst>
              <a:ext uri="{FF2B5EF4-FFF2-40B4-BE49-F238E27FC236}">
                <a16:creationId xmlns:a16="http://schemas.microsoft.com/office/drawing/2014/main" id="{C1084B19-432F-48CF-F6A0-0B6244667E5C}"/>
              </a:ext>
            </a:extLst>
          </p:cNvPr>
          <p:cNvSpPr>
            <a:spLocks noGrp="1"/>
          </p:cNvSpPr>
          <p:nvPr>
            <p:ph type="body" sz="quarter" idx="10"/>
          </p:nvPr>
        </p:nvSpPr>
        <p:spPr>
          <a:xfrm>
            <a:off x="140605" y="6019472"/>
            <a:ext cx="11176168" cy="878254"/>
          </a:xfrm>
        </p:spPr>
        <p:txBody>
          <a:bodyPr/>
          <a:lstStyle/>
          <a:p>
            <a:br>
              <a:rPr lang="en-GB" dirty="0"/>
            </a:br>
            <a:r>
              <a:rPr lang="en-GB" dirty="0" err="1"/>
              <a:t>aIHC</a:t>
            </a:r>
            <a:r>
              <a:rPr lang="en-GB" dirty="0"/>
              <a:t> 0/1+/2+; ISH−; </a:t>
            </a:r>
            <a:r>
              <a:rPr lang="en-GB" dirty="0" err="1"/>
              <a:t>bInvestigator’s</a:t>
            </a:r>
            <a:r>
              <a:rPr lang="en-GB" dirty="0"/>
              <a:t> choice of chemotherapy;  </a:t>
            </a:r>
            <a:r>
              <a:rPr lang="en-GB" dirty="0" err="1"/>
              <a:t>cBy</a:t>
            </a:r>
            <a:r>
              <a:rPr lang="en-GB" dirty="0"/>
              <a:t> BICR per RECIST v1.1.</a:t>
            </a:r>
            <a:br>
              <a:rPr lang="en-GB" dirty="0"/>
            </a:br>
            <a:r>
              <a:rPr lang="en-GB" dirty="0"/>
              <a:t>Dato-</a:t>
            </a:r>
            <a:r>
              <a:rPr lang="en-GB" dirty="0" err="1"/>
              <a:t>DXd</a:t>
            </a:r>
            <a:r>
              <a:rPr lang="en-GB" dirty="0"/>
              <a:t>, </a:t>
            </a:r>
            <a:r>
              <a:rPr lang="en-GB" dirty="0" err="1"/>
              <a:t>datopotamab</a:t>
            </a:r>
            <a:r>
              <a:rPr lang="en-GB" dirty="0"/>
              <a:t> </a:t>
            </a:r>
            <a:r>
              <a:rPr lang="en-GB" dirty="0" err="1"/>
              <a:t>deruxtecan</a:t>
            </a:r>
            <a:r>
              <a:rPr lang="en-GB" dirty="0"/>
              <a:t>; TPC, treatment of physician’s choice. </a:t>
            </a:r>
            <a:br>
              <a:rPr lang="en-GB" dirty="0"/>
            </a:br>
            <a:r>
              <a:rPr lang="en-GB" dirty="0" err="1"/>
              <a:t>Bardia</a:t>
            </a:r>
            <a:r>
              <a:rPr lang="en-GB" dirty="0"/>
              <a:t> A, et al. SABCS 2023. Abstract GS02-01; </a:t>
            </a:r>
            <a:r>
              <a:rPr kumimoji="0" lang="en-GB" sz="1200" b="0" i="0" u="none" strike="noStrike" kern="1200" cap="none" spc="0" normalizeH="0" baseline="0" noProof="0" dirty="0" err="1">
                <a:ln>
                  <a:noFill/>
                </a:ln>
                <a:solidFill>
                  <a:prstClr val="black"/>
                </a:solidFill>
                <a:effectLst/>
                <a:uLnTx/>
                <a:uFillTx/>
                <a:latin typeface="Arial Narrow" panose="020B0606020202030204" pitchFamily="34" charset="0"/>
                <a:ea typeface="MS PGothic" panose="020B0600070205080204" pitchFamily="34" charset="-128"/>
                <a:cs typeface="+mn-cs"/>
              </a:rPr>
              <a:t>Bardia</a:t>
            </a:r>
            <a:r>
              <a:rPr kumimoji="0" lang="en-GB" sz="1200" b="0" i="0" u="none" strike="noStrike" kern="1200" cap="none" spc="0" normalizeH="0" baseline="0" noProof="0" dirty="0">
                <a:ln>
                  <a:noFill/>
                </a:ln>
                <a:solidFill>
                  <a:prstClr val="black"/>
                </a:solidFill>
                <a:effectLst/>
                <a:uLnTx/>
                <a:uFillTx/>
                <a:latin typeface="Arial Narrow" panose="020B0606020202030204" pitchFamily="34" charset="0"/>
                <a:ea typeface="MS PGothic" panose="020B0600070205080204" pitchFamily="34" charset="-128"/>
                <a:cs typeface="+mn-cs"/>
              </a:rPr>
              <a:t> A, et al. J Clin Oncol 2025;43:285</a:t>
            </a:r>
            <a:r>
              <a:rPr kumimoji="0" lang="en-GB" sz="1200" b="0" i="0" u="none" strike="noStrike" kern="0" cap="none" spc="0" normalizeH="0" baseline="0" noProof="0" dirty="0">
                <a:ln>
                  <a:noFill/>
                </a:ln>
                <a:solidFill>
                  <a:srgbClr val="000000"/>
                </a:solidFill>
                <a:effectLst/>
                <a:uLnTx/>
                <a:uFillTx/>
                <a:latin typeface="Arial Narrow" panose="020B0606020202030204" pitchFamily="34" charset="0"/>
                <a:ea typeface="MS PGothic" panose="020B0600070205080204" pitchFamily="34" charset="-128"/>
                <a:cs typeface="Arial"/>
                <a:sym typeface="Arial"/>
              </a:rPr>
              <a:t>–</a:t>
            </a:r>
            <a:r>
              <a:rPr kumimoji="0" lang="en-GB" sz="1200" b="0" i="0" u="none" strike="noStrike" kern="1200" cap="none" spc="0" normalizeH="0" baseline="0" noProof="0" dirty="0">
                <a:ln>
                  <a:noFill/>
                </a:ln>
                <a:solidFill>
                  <a:prstClr val="black"/>
                </a:solidFill>
                <a:effectLst/>
                <a:uLnTx/>
                <a:uFillTx/>
                <a:latin typeface="Arial Narrow" panose="020B0606020202030204" pitchFamily="34" charset="0"/>
                <a:ea typeface="MS PGothic" panose="020B0600070205080204" pitchFamily="34" charset="-128"/>
                <a:cs typeface="+mn-cs"/>
              </a:rPr>
              <a:t>96</a:t>
            </a:r>
            <a:br>
              <a:rPr kumimoji="0" lang="en-GB" sz="1200" b="0" i="0" u="none" strike="noStrike" kern="1200" cap="none" spc="0" normalizeH="0" baseline="0" noProof="0" dirty="0">
                <a:ln>
                  <a:noFill/>
                </a:ln>
                <a:solidFill>
                  <a:prstClr val="black"/>
                </a:solidFill>
                <a:effectLst/>
                <a:uLnTx/>
                <a:uFillTx/>
                <a:latin typeface="Arial Narrow" panose="020B0606020202030204" pitchFamily="34" charset="0"/>
                <a:ea typeface="MS PGothic" panose="020B0600070205080204" pitchFamily="34" charset="-128"/>
                <a:cs typeface="+mn-cs"/>
              </a:rPr>
            </a:br>
            <a:endParaRPr lang="en-GB" dirty="0"/>
          </a:p>
        </p:txBody>
      </p:sp>
      <p:sp>
        <p:nvSpPr>
          <p:cNvPr id="4" name="Content Placeholder 2">
            <a:extLst>
              <a:ext uri="{FF2B5EF4-FFF2-40B4-BE49-F238E27FC236}">
                <a16:creationId xmlns:a16="http://schemas.microsoft.com/office/drawing/2014/main" id="{8CAD7E51-4D41-CC32-38D5-80EB9284969A}"/>
              </a:ext>
            </a:extLst>
          </p:cNvPr>
          <p:cNvSpPr>
            <a:spLocks noGrp="1"/>
          </p:cNvSpPr>
          <p:nvPr>
            <p:ph idx="1"/>
          </p:nvPr>
        </p:nvSpPr>
        <p:spPr>
          <a:xfrm>
            <a:off x="4915973" y="4029620"/>
            <a:ext cx="6400800" cy="2015775"/>
          </a:xfrm>
          <a:solidFill>
            <a:schemeClr val="bg2">
              <a:lumMod val="95000"/>
            </a:schemeClr>
          </a:solidFill>
        </p:spPr>
        <p:txBody>
          <a:bodyPr/>
          <a:lstStyle/>
          <a:p>
            <a:r>
              <a:rPr lang="en-GB" sz="1800" dirty="0"/>
              <a:t>At data </a:t>
            </a:r>
            <a:r>
              <a:rPr lang="en-GB" sz="1800" dirty="0" err="1"/>
              <a:t>cutoff</a:t>
            </a:r>
            <a:r>
              <a:rPr lang="en-GB" sz="1800" dirty="0"/>
              <a:t> (July 17, 2023), patients remaining on treatment: </a:t>
            </a:r>
          </a:p>
          <a:p>
            <a:pPr marL="444500" lvl="1" indent="-174625">
              <a:spcBef>
                <a:spcPts val="0"/>
              </a:spcBef>
            </a:pPr>
            <a:r>
              <a:rPr lang="en-GB" sz="1800" dirty="0"/>
              <a:t>Data-</a:t>
            </a:r>
            <a:r>
              <a:rPr lang="en-GB" sz="1800" dirty="0" err="1"/>
              <a:t>DXd</a:t>
            </a:r>
            <a:r>
              <a:rPr lang="en-GB" sz="1800" dirty="0"/>
              <a:t>, n=93</a:t>
            </a:r>
          </a:p>
          <a:p>
            <a:pPr marL="444500" lvl="1" indent="-174625">
              <a:spcBef>
                <a:spcPts val="0"/>
              </a:spcBef>
            </a:pPr>
            <a:r>
              <a:rPr lang="en-GB" sz="1800" dirty="0"/>
              <a:t>TPC, n=39</a:t>
            </a:r>
          </a:p>
          <a:p>
            <a:pPr marL="84138" indent="-174625">
              <a:spcBef>
                <a:spcPts val="0"/>
              </a:spcBef>
            </a:pPr>
            <a:r>
              <a:rPr lang="en-GB" sz="1800" dirty="0"/>
              <a:t>Median FU: 10.8 months (now 22.8 </a:t>
            </a:r>
            <a:r>
              <a:rPr lang="en-GB" sz="1800" dirty="0" err="1"/>
              <a:t>mos</a:t>
            </a:r>
            <a:r>
              <a:rPr lang="en-GB" sz="1800" dirty="0"/>
              <a:t>)</a:t>
            </a:r>
          </a:p>
          <a:p>
            <a:pPr marL="84138" indent="-174625">
              <a:spcBef>
                <a:spcPts val="0"/>
              </a:spcBef>
            </a:pPr>
            <a:r>
              <a:rPr lang="en-US" sz="1800" dirty="0">
                <a:solidFill>
                  <a:srgbClr val="223341"/>
                </a:solidFill>
              </a:rPr>
              <a:t>Median age 55, 1-2% AA/Black</a:t>
            </a:r>
          </a:p>
          <a:p>
            <a:pPr marL="84138" indent="-174625">
              <a:spcBef>
                <a:spcPts val="0"/>
              </a:spcBef>
            </a:pPr>
            <a:r>
              <a:rPr lang="en-US" sz="1800" dirty="0">
                <a:solidFill>
                  <a:srgbClr val="223341"/>
                </a:solidFill>
              </a:rPr>
              <a:t>82% prior CDK 4/6i</a:t>
            </a:r>
            <a:endParaRPr lang="en-GB" sz="1800" dirty="0"/>
          </a:p>
          <a:p>
            <a:pPr marL="84138" indent="-174625">
              <a:spcBef>
                <a:spcPts val="0"/>
              </a:spcBef>
            </a:pPr>
            <a:r>
              <a:rPr lang="en-GB" sz="1800" dirty="0"/>
              <a:t>Median one line of prior therapy (62%)</a:t>
            </a:r>
          </a:p>
        </p:txBody>
      </p:sp>
      <p:sp>
        <p:nvSpPr>
          <p:cNvPr id="11" name="Rectangle 10">
            <a:extLst>
              <a:ext uri="{FF2B5EF4-FFF2-40B4-BE49-F238E27FC236}">
                <a16:creationId xmlns:a16="http://schemas.microsoft.com/office/drawing/2014/main" id="{359044BC-797A-B03A-3008-E02EEE267AD1}"/>
              </a:ext>
            </a:extLst>
          </p:cNvPr>
          <p:cNvSpPr/>
          <p:nvPr/>
        </p:nvSpPr>
        <p:spPr>
          <a:xfrm>
            <a:off x="5071038" y="1647564"/>
            <a:ext cx="2186636" cy="943200"/>
          </a:xfrm>
          <a:prstGeom prst="rect">
            <a:avLst/>
          </a:prstGeom>
          <a:solidFill>
            <a:schemeClr val="accent5"/>
          </a:solidFill>
          <a:ln>
            <a:noFill/>
          </a:ln>
        </p:spPr>
        <p:style>
          <a:lnRef idx="2">
            <a:schemeClr val="accent3"/>
          </a:lnRef>
          <a:fillRef idx="1">
            <a:schemeClr val="lt1"/>
          </a:fillRef>
          <a:effectRef idx="0">
            <a:schemeClr val="accent3"/>
          </a:effectRef>
          <a:fontRef idx="minor">
            <a:schemeClr val="dk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t>Dato-</a:t>
            </a:r>
            <a:r>
              <a:rPr kumimoji="0" lang="en-US" sz="1600" b="1" i="0" u="none" strike="noStrike" kern="1200" cap="none" spc="0" normalizeH="0" baseline="0" noProof="0" dirty="0" err="1">
                <a:ln>
                  <a:noFill/>
                </a:ln>
                <a:solidFill>
                  <a:srgbClr val="FFFFFF"/>
                </a:solidFill>
                <a:effectLst/>
                <a:uLnTx/>
                <a:uFillTx/>
                <a:latin typeface="Calibri" panose="020F0502020204030204"/>
                <a:ea typeface="+mn-ea"/>
                <a:cs typeface="+mn-cs"/>
              </a:rPr>
              <a:t>DXd</a:t>
            </a:r>
            <a: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t> </a:t>
            </a:r>
            <a:b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br>
            <a: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t>6 mg/kg IV Day 1 Q3W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t>(n=365)</a:t>
            </a:r>
            <a:endPar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91C88F3-5CEE-6048-F3B8-83BABA2F74EB}"/>
              </a:ext>
            </a:extLst>
          </p:cNvPr>
          <p:cNvSpPr/>
          <p:nvPr/>
        </p:nvSpPr>
        <p:spPr>
          <a:xfrm>
            <a:off x="5071038" y="2861074"/>
            <a:ext cx="2186636" cy="941851"/>
          </a:xfrm>
          <a:prstGeom prst="rect">
            <a:avLst/>
          </a:prstGeom>
          <a:solidFill>
            <a:schemeClr val="bg2">
              <a:lumMod val="50000"/>
            </a:schemeClr>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err="1">
                <a:ln>
                  <a:noFill/>
                </a:ln>
                <a:solidFill>
                  <a:srgbClr val="FFFFFF"/>
                </a:solidFill>
                <a:effectLst/>
                <a:uLnTx/>
                <a:uFillTx/>
                <a:latin typeface="Calibri" panose="020F0502020204030204"/>
                <a:ea typeface="+mn-ea"/>
                <a:cs typeface="+mn-cs"/>
              </a:rPr>
              <a:t>TPC</a:t>
            </a:r>
            <a:r>
              <a:rPr kumimoji="0" lang="en-US" sz="1600" b="1" i="0" u="none" strike="noStrike" kern="1200" cap="none" spc="0" normalizeH="0" baseline="30000" noProof="0" dirty="0" err="1">
                <a:ln>
                  <a:noFill/>
                </a:ln>
                <a:solidFill>
                  <a:srgbClr val="FFFFFF"/>
                </a:solidFill>
                <a:effectLst/>
                <a:uLnTx/>
                <a:uFillTx/>
                <a:latin typeface="Calibri" panose="020F0502020204030204"/>
                <a:ea typeface="+mn-ea"/>
                <a:cs typeface="+mn-cs"/>
              </a:rPr>
              <a:t>b</a:t>
            </a:r>
            <a:endParaRPr kumimoji="0" lang="en-US" sz="1600" b="1" i="0" u="none" strike="noStrike" kern="1200" cap="none" spc="0" normalizeH="0" baseline="30000" noProof="0" dirty="0">
              <a:ln>
                <a:noFill/>
              </a:ln>
              <a:solidFill>
                <a:srgbClr val="FFFFFF"/>
              </a:solidFill>
              <a:effectLst/>
              <a:uLnTx/>
              <a:uFillTx/>
              <a:latin typeface="Calibri" panose="020F0502020204030204"/>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t>(n=367)</a:t>
            </a:r>
            <a:endPar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D7A45DC-78D5-A3D5-560C-8426F52780F8}"/>
              </a:ext>
            </a:extLst>
          </p:cNvPr>
          <p:cNvSpPr/>
          <p:nvPr/>
        </p:nvSpPr>
        <p:spPr>
          <a:xfrm>
            <a:off x="9080311" y="1624957"/>
            <a:ext cx="2395198" cy="2310307"/>
          </a:xfrm>
          <a:prstGeom prst="rect">
            <a:avLst/>
          </a:prstGeom>
          <a:solidFill>
            <a:schemeClr val="accent2">
              <a:lumMod val="20000"/>
              <a:lumOff val="8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t"/>
          <a:lstStyle/>
          <a:p>
            <a:pPr marL="0" marR="0" lvl="0" indent="0" algn="l" defTabSz="914400" rtl="0" eaLnBrk="1" fontAlgn="base" latinLnBrk="0" hangingPunct="1">
              <a:lnSpc>
                <a:spcPts val="1940"/>
              </a:lnSpc>
              <a:spcBef>
                <a:spcPct val="0"/>
              </a:spcBef>
              <a:spcAft>
                <a:spcPts val="200"/>
              </a:spcAft>
              <a:buClrTx/>
              <a:buSzTx/>
              <a:buFontTx/>
              <a:buNone/>
              <a:tabLst/>
              <a:defRPr/>
            </a:pPr>
            <a:r>
              <a:rPr kumimoji="0" lang="en-US" sz="1600" b="1" i="0" u="none" strike="noStrike" kern="1200" cap="none" spc="0" normalizeH="0" baseline="0" noProof="0" dirty="0">
                <a:ln>
                  <a:noFill/>
                </a:ln>
                <a:solidFill>
                  <a:srgbClr val="223341"/>
                </a:solidFill>
                <a:effectLst/>
                <a:uLnTx/>
                <a:uFillTx/>
                <a:latin typeface="Calibri" panose="020F0502020204030204"/>
                <a:ea typeface="+mn-ea"/>
                <a:cs typeface="+mn-cs"/>
              </a:rPr>
              <a:t>Dual primary </a:t>
            </a:r>
            <a:r>
              <a:rPr kumimoji="0" lang="en-US" sz="1600" b="1" i="0" u="none" strike="noStrike" kern="1200" cap="none" spc="0" normalizeH="0" baseline="0" noProof="0" dirty="0" err="1">
                <a:ln>
                  <a:noFill/>
                </a:ln>
                <a:solidFill>
                  <a:srgbClr val="223341"/>
                </a:solidFill>
                <a:effectLst/>
                <a:uLnTx/>
                <a:uFillTx/>
                <a:latin typeface="Calibri" panose="020F0502020204030204"/>
                <a:ea typeface="+mn-ea"/>
                <a:cs typeface="+mn-cs"/>
              </a:rPr>
              <a:t>endpoints</a:t>
            </a:r>
            <a:r>
              <a:rPr kumimoji="0" lang="en-US" sz="1600" b="1" i="0" u="none" strike="noStrike" kern="1200" cap="none" spc="0" normalizeH="0" baseline="30000" noProof="0" dirty="0" err="1">
                <a:ln>
                  <a:noFill/>
                </a:ln>
                <a:solidFill>
                  <a:srgbClr val="223341"/>
                </a:solidFill>
                <a:effectLst/>
                <a:uLnTx/>
                <a:uFillTx/>
                <a:latin typeface="Calibri" panose="020F0502020204030204"/>
                <a:ea typeface="+mn-ea"/>
                <a:cs typeface="+mn-cs"/>
              </a:rPr>
              <a:t>c</a:t>
            </a:r>
            <a:r>
              <a:rPr kumimoji="0" lang="en-US" sz="1600" b="1" i="0" u="none" strike="noStrike" kern="1200" cap="none" spc="0" normalizeH="0" baseline="0" noProof="0" dirty="0">
                <a:ln>
                  <a:noFill/>
                </a:ln>
                <a:solidFill>
                  <a:srgbClr val="223341"/>
                </a:solidFill>
                <a:effectLst/>
                <a:uLnTx/>
                <a:uFillTx/>
                <a:latin typeface="Calibri" panose="020F0502020204030204"/>
                <a:ea typeface="+mn-ea"/>
                <a:cs typeface="+mn-cs"/>
              </a:rPr>
              <a:t>:</a:t>
            </a:r>
            <a:endParaRPr kumimoji="0" lang="en-US" sz="1600" b="1" i="0" u="none" strike="noStrike" kern="1200" cap="none" spc="0" normalizeH="0" baseline="30000" noProof="0" dirty="0">
              <a:ln>
                <a:noFill/>
              </a:ln>
              <a:solidFill>
                <a:srgbClr val="223341"/>
              </a:solidFill>
              <a:effectLst/>
              <a:uLnTx/>
              <a:uFillTx/>
              <a:latin typeface="Calibri" panose="020F0502020204030204"/>
              <a:ea typeface="+mn-ea"/>
              <a:cs typeface="+mn-cs"/>
            </a:endParaRPr>
          </a:p>
          <a:p>
            <a:pPr marL="269875" marR="0" lvl="0" indent="-150813" algn="l" defTabSz="914400" rtl="0" eaLnBrk="1" fontAlgn="base" latinLnBrk="0" hangingPunct="1">
              <a:lnSpc>
                <a:spcPts val="1940"/>
              </a:lnSpc>
              <a:spcBef>
                <a:spcPct val="0"/>
              </a:spcBef>
              <a:spcAft>
                <a:spcPts val="2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223341"/>
                </a:solidFill>
                <a:effectLst/>
                <a:uLnTx/>
                <a:uFillTx/>
                <a:latin typeface="Calibri" panose="020F0502020204030204"/>
                <a:ea typeface="+mn-ea"/>
                <a:cs typeface="+mn-cs"/>
              </a:rPr>
              <a:t>PFS by BICR</a:t>
            </a:r>
          </a:p>
          <a:p>
            <a:pPr marL="269875" marR="0" lvl="0" indent="-150813" algn="l" defTabSz="914400" rtl="0" eaLnBrk="1" fontAlgn="base" latinLnBrk="0" hangingPunct="1">
              <a:lnSpc>
                <a:spcPts val="1940"/>
              </a:lnSpc>
              <a:spcBef>
                <a:spcPct val="0"/>
              </a:spcBef>
              <a:spcAft>
                <a:spcPts val="2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223341"/>
                </a:solidFill>
                <a:effectLst/>
                <a:uLnTx/>
                <a:uFillTx/>
                <a:latin typeface="Calibri" panose="020F0502020204030204"/>
                <a:ea typeface="+mn-ea"/>
                <a:cs typeface="+mn-cs"/>
              </a:rPr>
              <a:t>OS</a:t>
            </a:r>
          </a:p>
          <a:p>
            <a:pPr marL="0" marR="0" lvl="0" indent="0" algn="l" defTabSz="914400" rtl="0" eaLnBrk="1" fontAlgn="base" latinLnBrk="0" hangingPunct="1">
              <a:lnSpc>
                <a:spcPts val="1940"/>
              </a:lnSpc>
              <a:spcBef>
                <a:spcPct val="0"/>
              </a:spcBef>
              <a:spcAft>
                <a:spcPts val="200"/>
              </a:spcAft>
              <a:buClrTx/>
              <a:buSzTx/>
              <a:buFontTx/>
              <a:buNone/>
              <a:tabLst/>
              <a:defRPr/>
            </a:pPr>
            <a:r>
              <a:rPr kumimoji="0" lang="en-US" sz="1600" b="1" i="0" u="none" strike="noStrike" kern="1200" cap="none" spc="0" normalizeH="0" baseline="0" noProof="0" dirty="0">
                <a:ln>
                  <a:noFill/>
                </a:ln>
                <a:solidFill>
                  <a:srgbClr val="223341"/>
                </a:solidFill>
                <a:effectLst/>
                <a:uLnTx/>
                <a:uFillTx/>
                <a:latin typeface="Calibri" panose="020F0502020204030204"/>
                <a:ea typeface="+mn-ea"/>
                <a:cs typeface="+mn-cs"/>
              </a:rPr>
              <a:t>Key secondary endpoint:</a:t>
            </a:r>
          </a:p>
          <a:p>
            <a:pPr marL="285750" marR="0" lvl="0" indent="-196850" algn="l" defTabSz="914400" rtl="0" eaLnBrk="1" fontAlgn="base" latinLnBrk="0" hangingPunct="1">
              <a:lnSpc>
                <a:spcPts val="1940"/>
              </a:lnSpc>
              <a:spcBef>
                <a:spcPct val="0"/>
              </a:spcBef>
              <a:spcAft>
                <a:spcPts val="2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223341"/>
                </a:solidFill>
                <a:effectLst/>
                <a:uLnTx/>
                <a:uFillTx/>
                <a:latin typeface="Calibri" panose="020F0502020204030204"/>
                <a:ea typeface="+mn-ea"/>
                <a:cs typeface="+mn-cs"/>
              </a:rPr>
              <a:t>ORR</a:t>
            </a:r>
          </a:p>
          <a:p>
            <a:pPr marL="285750" marR="0" lvl="0" indent="-196850" algn="l" defTabSz="914400" rtl="0" eaLnBrk="1" fontAlgn="base" latinLnBrk="0" hangingPunct="1">
              <a:lnSpc>
                <a:spcPts val="1940"/>
              </a:lnSpc>
              <a:spcBef>
                <a:spcPct val="0"/>
              </a:spcBef>
              <a:spcAft>
                <a:spcPts val="2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223341"/>
                </a:solidFill>
                <a:effectLst/>
                <a:uLnTx/>
                <a:uFillTx/>
                <a:latin typeface="Calibri" panose="020F0502020204030204"/>
                <a:ea typeface="+mn-ea"/>
                <a:cs typeface="+mn-cs"/>
              </a:rPr>
              <a:t>PFS (investigator assessed)</a:t>
            </a:r>
          </a:p>
          <a:p>
            <a:pPr marL="285750" marR="0" lvl="0" indent="-196850" algn="l" defTabSz="914400" rtl="0" eaLnBrk="1" fontAlgn="base" latinLnBrk="0" hangingPunct="1">
              <a:lnSpc>
                <a:spcPts val="1940"/>
              </a:lnSpc>
              <a:spcBef>
                <a:spcPct val="0"/>
              </a:spcBef>
              <a:spcAft>
                <a:spcPts val="2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223341"/>
                </a:solidFill>
                <a:effectLst/>
                <a:uLnTx/>
                <a:uFillTx/>
                <a:latin typeface="Calibri" panose="020F0502020204030204"/>
                <a:ea typeface="+mn-ea"/>
                <a:cs typeface="+mn-cs"/>
              </a:rPr>
              <a:t>Safety </a:t>
            </a:r>
          </a:p>
          <a:p>
            <a:pPr marL="0" marR="0" lvl="0" indent="0" algn="l" defTabSz="914400" rtl="0" eaLnBrk="1" fontAlgn="base" latinLnBrk="0" hangingPunct="1">
              <a:lnSpc>
                <a:spcPts val="1940"/>
              </a:lnSpc>
              <a:spcBef>
                <a:spcPct val="0"/>
              </a:spcBef>
              <a:spcAft>
                <a:spcPts val="200"/>
              </a:spcAft>
              <a:buClrTx/>
              <a:buSzTx/>
              <a:buFontTx/>
              <a:buNone/>
              <a:tabLst/>
              <a:defRPr/>
            </a:pPr>
            <a:endParaRPr kumimoji="0" lang="en-US" sz="1600" b="0" i="0" u="none" strike="noStrike" kern="1200" cap="none" spc="0" normalizeH="0" baseline="0" noProof="0" dirty="0">
              <a:ln>
                <a:noFill/>
              </a:ln>
              <a:solidFill>
                <a:srgbClr val="223341"/>
              </a:solidFill>
              <a:effectLst/>
              <a:uLnTx/>
              <a:uFillTx/>
              <a:latin typeface="Calibri" panose="020F0502020204030204"/>
              <a:ea typeface="+mn-ea"/>
              <a:cs typeface="+mn-cs"/>
            </a:endParaRPr>
          </a:p>
          <a:p>
            <a:pPr marL="285750" marR="0" lvl="0" indent="-196850" algn="l" defTabSz="914400" rtl="0" eaLnBrk="1" fontAlgn="base" latinLnBrk="0" hangingPunct="1">
              <a:lnSpc>
                <a:spcPts val="1940"/>
              </a:lnSpc>
              <a:spcBef>
                <a:spcPct val="0"/>
              </a:spcBef>
              <a:spcAft>
                <a:spcPts val="2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223341"/>
              </a:solidFill>
              <a:effectLst/>
              <a:uLnTx/>
              <a:uFillTx/>
              <a:latin typeface="Calibri" panose="020F0502020204030204"/>
              <a:ea typeface="+mn-ea"/>
              <a:cs typeface="+mn-cs"/>
            </a:endParaRPr>
          </a:p>
        </p:txBody>
      </p:sp>
      <p:sp>
        <p:nvSpPr>
          <p:cNvPr id="14" name="Rectangle: Rounded Corners 13">
            <a:extLst>
              <a:ext uri="{FF2B5EF4-FFF2-40B4-BE49-F238E27FC236}">
                <a16:creationId xmlns:a16="http://schemas.microsoft.com/office/drawing/2014/main" id="{A666950A-7F66-46AF-7B27-12AF276F0B0D}"/>
              </a:ext>
            </a:extLst>
          </p:cNvPr>
          <p:cNvSpPr/>
          <p:nvPr/>
        </p:nvSpPr>
        <p:spPr>
          <a:xfrm>
            <a:off x="679734" y="1535495"/>
            <a:ext cx="3274685" cy="2381310"/>
          </a:xfrm>
          <a:prstGeom prst="roundRect">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tlCol="0" anchor="t"/>
          <a:lstStyle/>
          <a:p>
            <a:pPr marL="0" marR="0" lvl="0" indent="0" algn="l" defTabSz="914400" rtl="0" eaLnBrk="1" fontAlgn="base" latinLnBrk="0" hangingPunct="1">
              <a:lnSpc>
                <a:spcPct val="100000"/>
              </a:lnSpc>
              <a:spcBef>
                <a:spcPct val="0"/>
              </a:spcBef>
              <a:spcAft>
                <a:spcPts val="30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t>Key eligibility</a:t>
            </a:r>
          </a:p>
          <a:p>
            <a:pPr marL="151210" marR="0" lvl="0" indent="-151210" algn="l" defTabSz="914400" rtl="0" eaLnBrk="1" fontAlgn="base" latinLnBrk="0" hangingPunct="1">
              <a:lnSpc>
                <a:spcPct val="100000"/>
              </a:lnSpc>
              <a:spcBef>
                <a:spcPct val="0"/>
              </a:spcBef>
              <a:spcAft>
                <a:spcPts val="3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HR+/HER2−</a:t>
            </a:r>
            <a:r>
              <a:rPr kumimoji="0" lang="en-US" sz="1600" b="0" i="0" u="none" strike="noStrike" kern="1200" cap="none" spc="0" normalizeH="0" baseline="30000" noProof="0" dirty="0">
                <a:ln>
                  <a:noFill/>
                </a:ln>
                <a:solidFill>
                  <a:srgbClr val="FFFFFF"/>
                </a:solidFill>
                <a:effectLst/>
                <a:uLnTx/>
                <a:uFillTx/>
                <a:latin typeface="Calibri" panose="020F0502020204030204"/>
                <a:ea typeface="+mn-ea"/>
                <a:cs typeface="+mn-cs"/>
              </a:rPr>
              <a:t>a</a:t>
            </a: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breast cancer </a:t>
            </a:r>
          </a:p>
          <a:p>
            <a:pPr marL="151210" marR="0" lvl="0" indent="-151210" algn="l" defTabSz="914400" rtl="0" eaLnBrk="1" fontAlgn="base" latinLnBrk="0" hangingPunct="1">
              <a:lnSpc>
                <a:spcPct val="100000"/>
              </a:lnSpc>
              <a:spcBef>
                <a:spcPct val="0"/>
              </a:spcBef>
              <a:spcAft>
                <a:spcPts val="3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Previously treated with 1</a:t>
            </a: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Arial" panose="020B0604020202020204" pitchFamily="34" charset="0"/>
              </a:rPr>
              <a:t>–2 lines of chemo (inoperable/metastatic setting)</a:t>
            </a:r>
          </a:p>
          <a:p>
            <a:pPr marL="151210" marR="0" lvl="0" indent="-151210" algn="l" defTabSz="914400" rtl="0" eaLnBrk="1" fontAlgn="base" latinLnBrk="0" hangingPunct="1">
              <a:lnSpc>
                <a:spcPct val="100000"/>
              </a:lnSpc>
              <a:spcBef>
                <a:spcPct val="0"/>
              </a:spcBef>
              <a:spcAft>
                <a:spcPts val="3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Arial" panose="020B0604020202020204" pitchFamily="34" charset="0"/>
              </a:rPr>
              <a:t>Experienced progression on ET and for whom ET was unsuitable</a:t>
            </a:r>
          </a:p>
          <a:p>
            <a:pPr marL="151210" marR="0" lvl="0" indent="-151210" algn="l" defTabSz="914400" rtl="0" eaLnBrk="1" fontAlgn="base" latinLnBrk="0" hangingPunct="1">
              <a:lnSpc>
                <a:spcPct val="100000"/>
              </a:lnSpc>
              <a:spcBef>
                <a:spcPct val="0"/>
              </a:spcBef>
              <a:spcAft>
                <a:spcPts val="3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Arial" panose="020B0604020202020204" pitchFamily="34" charset="0"/>
              </a:rPr>
              <a:t>ECOG PS 0/1</a:t>
            </a:r>
            <a:endPar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C70DF83E-EE1B-6942-8165-964B6E1611A2}"/>
              </a:ext>
            </a:extLst>
          </p:cNvPr>
          <p:cNvSpPr/>
          <p:nvPr/>
        </p:nvSpPr>
        <p:spPr>
          <a:xfrm>
            <a:off x="4151241" y="2456150"/>
            <a:ext cx="540000" cy="5400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rPr>
              <a:t>R</a:t>
            </a:r>
            <a:br>
              <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rPr>
            </a:br>
            <a:r>
              <a:rPr kumimoji="0" lang="en-GB" sz="1100" b="1" i="0" u="none" strike="noStrike" kern="1200" cap="none" spc="0" normalizeH="0" baseline="0" noProof="0" dirty="0">
                <a:ln>
                  <a:noFill/>
                </a:ln>
                <a:solidFill>
                  <a:srgbClr val="FFFFFF"/>
                </a:solidFill>
                <a:effectLst/>
                <a:uLnTx/>
                <a:uFillTx/>
                <a:latin typeface="Calibri" panose="020F0502020204030204"/>
                <a:ea typeface="+mn-ea"/>
                <a:cs typeface="+mn-cs"/>
              </a:rPr>
              <a:t>1:1</a:t>
            </a:r>
            <a:endParaRPr kumimoji="0" lang="en-GB" sz="1800"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16" name="Straight Connector 15">
            <a:extLst>
              <a:ext uri="{FF2B5EF4-FFF2-40B4-BE49-F238E27FC236}">
                <a16:creationId xmlns:a16="http://schemas.microsoft.com/office/drawing/2014/main" id="{11368131-2E6A-8313-32CF-94666CF01C0A}"/>
              </a:ext>
            </a:extLst>
          </p:cNvPr>
          <p:cNvCxnSpPr>
            <a:cxnSpLocks/>
            <a:endCxn id="15" idx="2"/>
          </p:cNvCxnSpPr>
          <p:nvPr/>
        </p:nvCxnSpPr>
        <p:spPr>
          <a:xfrm>
            <a:off x="3265566" y="2726150"/>
            <a:ext cx="885675" cy="0"/>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nvGrpSpPr>
          <p:cNvPr id="17" name="Group 16">
            <a:extLst>
              <a:ext uri="{FF2B5EF4-FFF2-40B4-BE49-F238E27FC236}">
                <a16:creationId xmlns:a16="http://schemas.microsoft.com/office/drawing/2014/main" id="{FCD3B202-6D8E-244C-8EB7-C77960FA3C90}"/>
              </a:ext>
            </a:extLst>
          </p:cNvPr>
          <p:cNvGrpSpPr/>
          <p:nvPr/>
        </p:nvGrpSpPr>
        <p:grpSpPr>
          <a:xfrm>
            <a:off x="4691241" y="2119164"/>
            <a:ext cx="379797" cy="1212836"/>
            <a:chOff x="4691241" y="2395389"/>
            <a:chExt cx="379797" cy="1212836"/>
          </a:xfrm>
        </p:grpSpPr>
        <p:cxnSp>
          <p:nvCxnSpPr>
            <p:cNvPr id="18" name="Connector: Elbow 17">
              <a:extLst>
                <a:ext uri="{FF2B5EF4-FFF2-40B4-BE49-F238E27FC236}">
                  <a16:creationId xmlns:a16="http://schemas.microsoft.com/office/drawing/2014/main" id="{3446ACFC-90E3-56F5-EFA2-A8076A58497E}"/>
                </a:ext>
              </a:extLst>
            </p:cNvPr>
            <p:cNvCxnSpPr>
              <a:cxnSpLocks/>
              <a:stCxn id="15" idx="6"/>
              <a:endCxn id="11" idx="1"/>
            </p:cNvCxnSpPr>
            <p:nvPr/>
          </p:nvCxnSpPr>
          <p:spPr>
            <a:xfrm flipV="1">
              <a:off x="4691241" y="2395389"/>
              <a:ext cx="379797" cy="606986"/>
            </a:xfrm>
            <a:prstGeom prst="bentConnector3">
              <a:avLst>
                <a:gd name="adj1" fmla="val 50000"/>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8ABB6C65-D4E1-05E9-DAAB-19903D28712F}"/>
                </a:ext>
              </a:extLst>
            </p:cNvPr>
            <p:cNvCxnSpPr>
              <a:cxnSpLocks/>
              <a:stCxn id="15" idx="6"/>
              <a:endCxn id="12" idx="1"/>
            </p:cNvCxnSpPr>
            <p:nvPr/>
          </p:nvCxnSpPr>
          <p:spPr>
            <a:xfrm>
              <a:off x="4691241" y="3002375"/>
              <a:ext cx="379797" cy="605850"/>
            </a:xfrm>
            <a:prstGeom prst="bentConnector3">
              <a:avLst>
                <a:gd name="adj1" fmla="val 50000"/>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E1482850-1E65-0ED4-4409-B3F71F816ED4}"/>
              </a:ext>
            </a:extLst>
          </p:cNvPr>
          <p:cNvGrpSpPr/>
          <p:nvPr/>
        </p:nvGrpSpPr>
        <p:grpSpPr>
          <a:xfrm>
            <a:off x="715831" y="3989150"/>
            <a:ext cx="3181666" cy="1446386"/>
            <a:chOff x="2745181" y="3373385"/>
            <a:chExt cx="3460410" cy="1292889"/>
          </a:xfrm>
        </p:grpSpPr>
        <p:sp>
          <p:nvSpPr>
            <p:cNvPr id="21" name="Rectangle 20">
              <a:extLst>
                <a:ext uri="{FF2B5EF4-FFF2-40B4-BE49-F238E27FC236}">
                  <a16:creationId xmlns:a16="http://schemas.microsoft.com/office/drawing/2014/main" id="{E99EEB5D-991B-76C2-B219-8BA22B4A0C74}"/>
                </a:ext>
              </a:extLst>
            </p:cNvPr>
            <p:cNvSpPr/>
            <p:nvPr/>
          </p:nvSpPr>
          <p:spPr>
            <a:xfrm>
              <a:off x="2745181" y="3635017"/>
              <a:ext cx="3459026" cy="1031257"/>
            </a:xfrm>
            <a:prstGeom prst="rect">
              <a:avLst/>
            </a:prstGeom>
            <a:solidFill>
              <a:schemeClr val="tx2">
                <a:lumMod val="10000"/>
                <a:lumOff val="90000"/>
              </a:schemeClr>
            </a:solidFill>
            <a:ln w="9525" cap="flat" cmpd="sng" algn="ctr">
              <a:noFill/>
              <a:prstDash val="solid"/>
            </a:ln>
            <a:effectLst/>
          </p:spPr>
          <p:txBody>
            <a:bodyPr rtlCol="0" anchor="ctr" anchorCtr="0"/>
            <a:lstStyle/>
            <a:p>
              <a:pPr marL="151210" marR="0" lvl="0" indent="-15121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223341"/>
                  </a:solidFill>
                  <a:effectLst/>
                  <a:uLnTx/>
                  <a:uFillTx/>
                  <a:latin typeface="Calibri" panose="020F0502020204030204"/>
                  <a:ea typeface="+mn-ea"/>
                  <a:cs typeface="Arial" charset="0"/>
                </a:rPr>
                <a:t>Lines of chemo in unresectable/ metastatic setting (1 vs 2)</a:t>
              </a:r>
            </a:p>
            <a:p>
              <a:pPr marL="151210" marR="0" lvl="0" indent="-15121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223341"/>
                  </a:solidFill>
                  <a:effectLst/>
                  <a:uLnTx/>
                  <a:uFillTx/>
                  <a:latin typeface="Calibri" panose="020F0502020204030204"/>
                  <a:ea typeface="+mn-ea"/>
                  <a:cs typeface="Arial" charset="0"/>
                </a:rPr>
                <a:t>Geographical location (US/Canada/ Europe vs ROW)</a:t>
              </a:r>
            </a:p>
            <a:p>
              <a:pPr marL="151210" marR="0" lvl="0" indent="-15121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223341"/>
                  </a:solidFill>
                  <a:effectLst/>
                  <a:uLnTx/>
                  <a:uFillTx/>
                  <a:latin typeface="Calibri" panose="020F0502020204030204"/>
                  <a:ea typeface="+mn-ea"/>
                  <a:cs typeface="Arial" charset="0"/>
                </a:rPr>
                <a:t>Previous CDK4/6 inhibitor (yes vs no)</a:t>
              </a:r>
            </a:p>
          </p:txBody>
        </p:sp>
        <p:sp>
          <p:nvSpPr>
            <p:cNvPr id="22" name="TextBox 21">
              <a:extLst>
                <a:ext uri="{FF2B5EF4-FFF2-40B4-BE49-F238E27FC236}">
                  <a16:creationId xmlns:a16="http://schemas.microsoft.com/office/drawing/2014/main" id="{23763614-9ADF-39C8-F46E-3C5BACD0E430}"/>
                </a:ext>
              </a:extLst>
            </p:cNvPr>
            <p:cNvSpPr txBox="1"/>
            <p:nvPr/>
          </p:nvSpPr>
          <p:spPr>
            <a:xfrm>
              <a:off x="2753816" y="3373385"/>
              <a:ext cx="3451775" cy="275114"/>
            </a:xfrm>
            <a:prstGeom prst="rect">
              <a:avLst/>
            </a:prstGeom>
            <a:solidFill>
              <a:schemeClr val="tx2"/>
            </a:solidFill>
          </p:spPr>
          <p:txBody>
            <a:bodyPr wrap="square" rtlCol="0">
              <a:spAutoFit/>
            </a:bodyPr>
            <a:lstStyle/>
            <a:p>
              <a:pPr marL="0" marR="0" lvl="0" indent="0" algn="l" defTabSz="806420" rtl="0" eaLnBrk="1" fontAlgn="auto" latinLnBrk="0" hangingPunct="1">
                <a:lnSpc>
                  <a:spcPct val="100000"/>
                </a:lnSpc>
                <a:spcBef>
                  <a:spcPts val="0"/>
                </a:spcBef>
                <a:spcAft>
                  <a:spcPts val="0"/>
                </a:spcAft>
                <a:buClrTx/>
                <a:buSzTx/>
                <a:buFontTx/>
                <a:buNone/>
                <a:tabLst/>
                <a:defRPr/>
              </a:pPr>
              <a:r>
                <a:rPr kumimoji="0" lang="en-GB" sz="1400" b="1" i="0" u="none" strike="noStrike" kern="0" cap="none" spc="0" normalizeH="0" baseline="0" noProof="0" dirty="0">
                  <a:ln>
                    <a:noFill/>
                  </a:ln>
                  <a:solidFill>
                    <a:prstClr val="white"/>
                  </a:solidFill>
                  <a:effectLst/>
                  <a:uLnTx/>
                  <a:uFillTx/>
                  <a:latin typeface="Calibri" panose="020F0502020204030204"/>
                  <a:ea typeface="MS PGothic" panose="020B0600070205080204" pitchFamily="34" charset="-128"/>
                  <a:cs typeface="Arial" charset="0"/>
                </a:rPr>
                <a:t>Stratification factors</a:t>
              </a:r>
              <a:endParaRPr kumimoji="0" lang="en-GB" sz="1400" b="1" i="0" u="none" strike="noStrike" kern="0" cap="none" spc="0" normalizeH="0" baseline="30000" noProof="0" dirty="0">
                <a:ln>
                  <a:noFill/>
                </a:ln>
                <a:solidFill>
                  <a:prstClr val="white"/>
                </a:solidFill>
                <a:effectLst/>
                <a:uLnTx/>
                <a:uFillTx/>
                <a:latin typeface="Calibri" panose="020F0502020204030204"/>
                <a:ea typeface="MS PGothic" panose="020B0600070205080204" pitchFamily="34" charset="-128"/>
                <a:cs typeface="Arial" charset="0"/>
              </a:endParaRPr>
            </a:p>
          </p:txBody>
        </p:sp>
      </p:grpSp>
      <p:sp>
        <p:nvSpPr>
          <p:cNvPr id="23" name="Rectangle 22">
            <a:extLst>
              <a:ext uri="{FF2B5EF4-FFF2-40B4-BE49-F238E27FC236}">
                <a16:creationId xmlns:a16="http://schemas.microsoft.com/office/drawing/2014/main" id="{29C23506-5816-DADB-5143-C029A2DDED42}"/>
              </a:ext>
            </a:extLst>
          </p:cNvPr>
          <p:cNvSpPr/>
          <p:nvPr/>
        </p:nvSpPr>
        <p:spPr>
          <a:xfrm>
            <a:off x="7335661" y="1624957"/>
            <a:ext cx="1537870" cy="2177968"/>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23341"/>
                </a:solidFill>
                <a:effectLst/>
                <a:uLnTx/>
                <a:uFillTx/>
                <a:latin typeface="Calibri" panose="020F0502020204030204"/>
                <a:ea typeface="+mn-ea"/>
                <a:cs typeface="+mn-cs"/>
              </a:rPr>
              <a:t>Continue until PD, unacceptable toxicity / other discontinuation criteria</a:t>
            </a:r>
          </a:p>
        </p:txBody>
      </p:sp>
    </p:spTree>
    <p:extLst>
      <p:ext uri="{BB962C8B-B14F-4D97-AF65-F5344CB8AC3E}">
        <p14:creationId xmlns:p14="http://schemas.microsoft.com/office/powerpoint/2010/main" val="17072413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4BBF8A1-9A7B-5A0A-99D4-EE259FC0BADA}"/>
              </a:ext>
            </a:extLst>
          </p:cNvPr>
          <p:cNvSpPr>
            <a:spLocks noGrp="1"/>
          </p:cNvSpPr>
          <p:nvPr>
            <p:ph type="title"/>
          </p:nvPr>
        </p:nvSpPr>
        <p:spPr>
          <a:xfrm>
            <a:off x="612000" y="169992"/>
            <a:ext cx="9705192" cy="831600"/>
          </a:xfrm>
        </p:spPr>
        <p:txBody>
          <a:bodyPr/>
          <a:lstStyle/>
          <a:p>
            <a:r>
              <a:rPr lang="en-GB" sz="2600" dirty="0">
                <a:solidFill>
                  <a:schemeClr val="tx1"/>
                </a:solidFill>
              </a:rPr>
              <a:t>TROPION-Breast01: PFS and Time to Subsequent Therapy </a:t>
            </a:r>
          </a:p>
        </p:txBody>
      </p:sp>
      <p:sp>
        <p:nvSpPr>
          <p:cNvPr id="10" name="Text Placeholder 9">
            <a:extLst>
              <a:ext uri="{FF2B5EF4-FFF2-40B4-BE49-F238E27FC236}">
                <a16:creationId xmlns:a16="http://schemas.microsoft.com/office/drawing/2014/main" id="{C1084B19-432F-48CF-F6A0-0B6244667E5C}"/>
              </a:ext>
            </a:extLst>
          </p:cNvPr>
          <p:cNvSpPr>
            <a:spLocks noGrp="1"/>
          </p:cNvSpPr>
          <p:nvPr>
            <p:ph type="body" sz="quarter" idx="10"/>
          </p:nvPr>
        </p:nvSpPr>
        <p:spPr>
          <a:xfrm>
            <a:off x="182012" y="6580962"/>
            <a:ext cx="11176168" cy="379656"/>
          </a:xfrm>
        </p:spPr>
        <p:txBody>
          <a:bodyPr/>
          <a:lstStyle/>
          <a:p>
            <a:r>
              <a:rPr lang="en-GB" dirty="0" err="1"/>
              <a:t>Bardia</a:t>
            </a:r>
            <a:r>
              <a:rPr lang="en-GB" dirty="0"/>
              <a:t> A, et al. SABCS 2023. Abstract GS02-01; </a:t>
            </a:r>
            <a:r>
              <a:rPr kumimoji="0" lang="en-GB" sz="1200" b="0" i="0" u="none" strike="noStrike" kern="1200" cap="none" spc="0" normalizeH="0" baseline="0" noProof="0" dirty="0" err="1">
                <a:ln>
                  <a:noFill/>
                </a:ln>
                <a:solidFill>
                  <a:prstClr val="black"/>
                </a:solidFill>
                <a:effectLst/>
                <a:uLnTx/>
                <a:uFillTx/>
                <a:latin typeface="Arial Narrow" panose="020B0606020202030204" pitchFamily="34" charset="0"/>
                <a:ea typeface="MS PGothic" panose="020B0600070205080204" pitchFamily="34" charset="-128"/>
                <a:cs typeface="+mn-cs"/>
              </a:rPr>
              <a:t>Bardia</a:t>
            </a:r>
            <a:r>
              <a:rPr kumimoji="0" lang="en-GB" sz="1200" b="0" i="0" u="none" strike="noStrike" kern="1200" cap="none" spc="0" normalizeH="0" baseline="0" noProof="0" dirty="0">
                <a:ln>
                  <a:noFill/>
                </a:ln>
                <a:solidFill>
                  <a:prstClr val="black"/>
                </a:solidFill>
                <a:effectLst/>
                <a:uLnTx/>
                <a:uFillTx/>
                <a:latin typeface="Arial Narrow" panose="020B0606020202030204" pitchFamily="34" charset="0"/>
                <a:ea typeface="MS PGothic" panose="020B0600070205080204" pitchFamily="34" charset="-128"/>
                <a:cs typeface="+mn-cs"/>
              </a:rPr>
              <a:t> A, et al. J Clin Oncol 2025;43:285</a:t>
            </a:r>
            <a:r>
              <a:rPr kumimoji="0" lang="en-GB" sz="1200" b="0" i="0" u="none" strike="noStrike" kern="0" cap="none" spc="0" normalizeH="0" baseline="0" noProof="0" dirty="0">
                <a:ln>
                  <a:noFill/>
                </a:ln>
                <a:solidFill>
                  <a:srgbClr val="000000"/>
                </a:solidFill>
                <a:effectLst/>
                <a:uLnTx/>
                <a:uFillTx/>
                <a:latin typeface="Arial Narrow" panose="020B0606020202030204" pitchFamily="34" charset="0"/>
                <a:ea typeface="MS PGothic" panose="020B0600070205080204" pitchFamily="34" charset="-128"/>
                <a:cs typeface="Arial"/>
                <a:sym typeface="Arial"/>
              </a:rPr>
              <a:t>–</a:t>
            </a:r>
            <a:r>
              <a:rPr kumimoji="0" lang="en-GB" sz="1200" b="0" i="0" u="none" strike="noStrike" kern="1200" cap="none" spc="0" normalizeH="0" baseline="0" noProof="0" dirty="0">
                <a:ln>
                  <a:noFill/>
                </a:ln>
                <a:solidFill>
                  <a:prstClr val="black"/>
                </a:solidFill>
                <a:effectLst/>
                <a:uLnTx/>
                <a:uFillTx/>
                <a:latin typeface="Arial Narrow" panose="020B0606020202030204" pitchFamily="34" charset="0"/>
                <a:ea typeface="MS PGothic" panose="020B0600070205080204" pitchFamily="34" charset="-128"/>
                <a:cs typeface="+mn-cs"/>
              </a:rPr>
              <a:t>96.</a:t>
            </a:r>
            <a:br>
              <a:rPr kumimoji="0" lang="en-GB" sz="1200" b="0" i="0" u="none" strike="noStrike" kern="1200" cap="none" spc="0" normalizeH="0" baseline="0" noProof="0" dirty="0">
                <a:ln>
                  <a:noFill/>
                </a:ln>
                <a:solidFill>
                  <a:prstClr val="black"/>
                </a:solidFill>
                <a:effectLst/>
                <a:uLnTx/>
                <a:uFillTx/>
                <a:latin typeface="Arial Narrow" panose="020B0606020202030204" pitchFamily="34" charset="0"/>
                <a:ea typeface="MS PGothic" panose="020B0600070205080204" pitchFamily="34" charset="-128"/>
                <a:cs typeface="+mn-cs"/>
              </a:rPr>
            </a:br>
            <a:endParaRPr lang="en-GB" dirty="0"/>
          </a:p>
        </p:txBody>
      </p:sp>
      <p:pic>
        <p:nvPicPr>
          <p:cNvPr id="3" name="Picture 2" descr="A graph of a graph showing the number of patients&#10;&#10;Description automatically generated with medium confidence">
            <a:extLst>
              <a:ext uri="{FF2B5EF4-FFF2-40B4-BE49-F238E27FC236}">
                <a16:creationId xmlns:a16="http://schemas.microsoft.com/office/drawing/2014/main" id="{D9AC1482-6682-4A1A-8B8B-7ED649A41B58}"/>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3503" b="10048"/>
          <a:stretch/>
        </p:blipFill>
        <p:spPr>
          <a:xfrm>
            <a:off x="0" y="1488869"/>
            <a:ext cx="6464447" cy="2817705"/>
          </a:xfrm>
          <a:prstGeom prst="rect">
            <a:avLst/>
          </a:prstGeom>
        </p:spPr>
      </p:pic>
      <p:sp>
        <p:nvSpPr>
          <p:cNvPr id="14" name="TextBox 13">
            <a:extLst>
              <a:ext uri="{FF2B5EF4-FFF2-40B4-BE49-F238E27FC236}">
                <a16:creationId xmlns:a16="http://schemas.microsoft.com/office/drawing/2014/main" id="{B28C62DF-C55A-21F2-2456-AD31987E948C}"/>
              </a:ext>
            </a:extLst>
          </p:cNvPr>
          <p:cNvSpPr txBox="1"/>
          <p:nvPr/>
        </p:nvSpPr>
        <p:spPr>
          <a:xfrm>
            <a:off x="1927014" y="996344"/>
            <a:ext cx="3132396"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1200"/>
              </a:spcBef>
              <a:spcAft>
                <a:spcPts val="0"/>
              </a:spcAft>
              <a:buClr>
                <a:srgbClr val="A271B0"/>
              </a:buClr>
              <a:buSzTx/>
              <a:buFontTx/>
              <a:buNone/>
              <a:tabLst/>
              <a:defRPr/>
            </a:pPr>
            <a:r>
              <a:rPr kumimoji="0" lang="en-GB" sz="1800" b="1" i="0" u="none" strike="noStrike" kern="1200" cap="none" spc="0" normalizeH="0" baseline="0" noProof="0" dirty="0">
                <a:ln>
                  <a:noFill/>
                </a:ln>
                <a:solidFill>
                  <a:srgbClr val="223341"/>
                </a:solidFill>
                <a:effectLst/>
                <a:uLnTx/>
                <a:uFillTx/>
                <a:latin typeface="Calibri" panose="020F0502020204030204"/>
                <a:ea typeface="+mn-ea"/>
                <a:cs typeface="+mn-cs"/>
              </a:rPr>
              <a:t>PFS by investigator assessment</a:t>
            </a:r>
          </a:p>
        </p:txBody>
      </p:sp>
      <p:sp>
        <p:nvSpPr>
          <p:cNvPr id="12" name="TextBox 11">
            <a:extLst>
              <a:ext uri="{FF2B5EF4-FFF2-40B4-BE49-F238E27FC236}">
                <a16:creationId xmlns:a16="http://schemas.microsoft.com/office/drawing/2014/main" id="{803C7C47-39B4-C517-F31A-3100495CFE81}"/>
              </a:ext>
            </a:extLst>
          </p:cNvPr>
          <p:cNvSpPr txBox="1"/>
          <p:nvPr/>
        </p:nvSpPr>
        <p:spPr>
          <a:xfrm>
            <a:off x="612000" y="4767904"/>
            <a:ext cx="3107967" cy="1077218"/>
          </a:xfrm>
          <a:prstGeom prst="rect">
            <a:avLst/>
          </a:prstGeom>
          <a:solidFill>
            <a:schemeClr val="bg1">
              <a:lumMod val="95000"/>
            </a:schemeClr>
          </a:solidFill>
        </p:spPr>
        <p:txBody>
          <a:bodyPr wrap="none" rtlCol="0">
            <a:spAutoFit/>
          </a:bodyPr>
          <a:lstStyle/>
          <a:p>
            <a:pPr marL="0" marR="0" lvl="0" indent="0" algn="l" defTabSz="914400" rtl="0" eaLnBrk="1" fontAlgn="auto" latinLnBrk="0" hangingPunct="1">
              <a:lnSpc>
                <a:spcPct val="100000"/>
              </a:lnSpc>
              <a:spcBef>
                <a:spcPts val="600"/>
              </a:spcBef>
              <a:spcAft>
                <a:spcPts val="0"/>
              </a:spcAft>
              <a:buClr>
                <a:srgbClr val="A271B0"/>
              </a:buClr>
              <a:buSzTx/>
              <a:buFontTx/>
              <a:buNone/>
              <a:tabLst/>
              <a:defRPr/>
            </a:pPr>
            <a:r>
              <a:rPr kumimoji="0" lang="en-GB" sz="1800" b="0" i="0" u="none" strike="noStrike" kern="1200" cap="none" spc="0" normalizeH="0" baseline="0" noProof="0" dirty="0">
                <a:ln>
                  <a:noFill/>
                </a:ln>
                <a:solidFill>
                  <a:srgbClr val="223341"/>
                </a:solidFill>
                <a:effectLst/>
                <a:uLnTx/>
                <a:uFillTx/>
                <a:latin typeface="Calibri" panose="020F0502020204030204"/>
                <a:ea typeface="+mn-ea"/>
                <a:cs typeface="+mn-cs"/>
              </a:rPr>
              <a:t>PFS by BICR (primary endpoint)</a:t>
            </a:r>
          </a:p>
          <a:p>
            <a:pPr marL="266400" marR="0" lvl="0" indent="-266400" algn="l" defTabSz="914400" rtl="0" eaLnBrk="1" fontAlgn="auto" latinLnBrk="0" hangingPunct="1">
              <a:lnSpc>
                <a:spcPct val="100000"/>
              </a:lnSpc>
              <a:spcBef>
                <a:spcPts val="600"/>
              </a:spcBef>
              <a:spcAft>
                <a:spcPts val="0"/>
              </a:spcAft>
              <a:buClr>
                <a:srgbClr val="A271B0"/>
              </a:buClr>
              <a:buSzTx/>
              <a:buFont typeface="Arial" panose="020B0604020202020204" pitchFamily="34" charset="0"/>
              <a:buChar char="•"/>
              <a:tabLst/>
              <a:defRPr/>
            </a:pPr>
            <a:r>
              <a:rPr kumimoji="0" lang="en-GB" sz="1800" b="0" i="0" u="none" strike="noStrike" kern="1200" cap="none" spc="0" normalizeH="0" baseline="0" noProof="0" dirty="0">
                <a:ln>
                  <a:noFill/>
                </a:ln>
                <a:solidFill>
                  <a:srgbClr val="223341"/>
                </a:solidFill>
                <a:effectLst/>
                <a:uLnTx/>
                <a:uFillTx/>
                <a:latin typeface="Calibri" panose="020F0502020204030204"/>
                <a:ea typeface="+mn-ea"/>
                <a:cs typeface="+mn-cs"/>
              </a:rPr>
              <a:t>Median 6.9 vs 4.9 months</a:t>
            </a:r>
          </a:p>
          <a:p>
            <a:pPr marL="266400" marR="0" lvl="0" indent="-266400" algn="l" defTabSz="914400" rtl="0" eaLnBrk="1" fontAlgn="auto" latinLnBrk="0" hangingPunct="1">
              <a:lnSpc>
                <a:spcPct val="100000"/>
              </a:lnSpc>
              <a:spcBef>
                <a:spcPts val="600"/>
              </a:spcBef>
              <a:spcAft>
                <a:spcPts val="0"/>
              </a:spcAft>
              <a:buClr>
                <a:srgbClr val="A271B0"/>
              </a:buClr>
              <a:buSzTx/>
              <a:buFont typeface="Arial" panose="020B0604020202020204" pitchFamily="34" charset="0"/>
              <a:buChar char="•"/>
              <a:tabLst/>
              <a:defRPr/>
            </a:pPr>
            <a:r>
              <a:rPr kumimoji="0" lang="en-GB" sz="1800" b="0" i="0" u="none" strike="noStrike" kern="1200" cap="none" spc="0" normalizeH="0" baseline="0" noProof="0" dirty="0">
                <a:ln>
                  <a:noFill/>
                </a:ln>
                <a:solidFill>
                  <a:srgbClr val="223341"/>
                </a:solidFill>
                <a:effectLst/>
                <a:uLnTx/>
                <a:uFillTx/>
                <a:latin typeface="Calibri" panose="020F0502020204030204"/>
                <a:ea typeface="+mn-ea"/>
                <a:cs typeface="+mn-cs"/>
              </a:rPr>
              <a:t>HR 0.63 (95% CI: 0.52, 0)</a:t>
            </a:r>
          </a:p>
        </p:txBody>
      </p:sp>
      <p:pic>
        <p:nvPicPr>
          <p:cNvPr id="11" name="Picture 10" descr="A graph of a number of patients&#10;&#10;Description automatically generated">
            <a:extLst>
              <a:ext uri="{FF2B5EF4-FFF2-40B4-BE49-F238E27FC236}">
                <a16:creationId xmlns:a16="http://schemas.microsoft.com/office/drawing/2014/main" id="{080EA284-4E58-C71C-C5C2-CADD7390F07F}"/>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3031"/>
          <a:stretch/>
        </p:blipFill>
        <p:spPr>
          <a:xfrm>
            <a:off x="5770096" y="1488869"/>
            <a:ext cx="6022975" cy="3117361"/>
          </a:xfrm>
          <a:prstGeom prst="rect">
            <a:avLst/>
          </a:prstGeom>
        </p:spPr>
      </p:pic>
      <p:sp>
        <p:nvSpPr>
          <p:cNvPr id="13" name="TextBox 12">
            <a:extLst>
              <a:ext uri="{FF2B5EF4-FFF2-40B4-BE49-F238E27FC236}">
                <a16:creationId xmlns:a16="http://schemas.microsoft.com/office/drawing/2014/main" id="{CE94D2ED-BBCE-D1EC-24FF-E75D96AA4BED}"/>
              </a:ext>
            </a:extLst>
          </p:cNvPr>
          <p:cNvSpPr txBox="1"/>
          <p:nvPr/>
        </p:nvSpPr>
        <p:spPr>
          <a:xfrm>
            <a:off x="7451279" y="962288"/>
            <a:ext cx="286591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1200"/>
              </a:spcBef>
              <a:spcAft>
                <a:spcPts val="0"/>
              </a:spcAft>
              <a:buClr>
                <a:srgbClr val="A271B0"/>
              </a:buClr>
              <a:buSzTx/>
              <a:buFontTx/>
              <a:buNone/>
              <a:tabLst/>
              <a:defRPr/>
            </a:pPr>
            <a:r>
              <a:rPr kumimoji="0" lang="en-GB" sz="1800" b="1" i="0" u="none" strike="noStrike" kern="1200" cap="none" spc="0" normalizeH="0" baseline="0" noProof="0" dirty="0">
                <a:ln>
                  <a:noFill/>
                </a:ln>
                <a:solidFill>
                  <a:srgbClr val="223341"/>
                </a:solidFill>
                <a:effectLst/>
                <a:uLnTx/>
                <a:uFillTx/>
                <a:latin typeface="Calibri" panose="020F0502020204030204"/>
                <a:ea typeface="+mn-ea"/>
                <a:cs typeface="+mn-cs"/>
              </a:rPr>
              <a:t>Time to subsequent therapy</a:t>
            </a:r>
          </a:p>
        </p:txBody>
      </p:sp>
      <p:graphicFrame>
        <p:nvGraphicFramePr>
          <p:cNvPr id="2" name="Table 555">
            <a:extLst>
              <a:ext uri="{FF2B5EF4-FFF2-40B4-BE49-F238E27FC236}">
                <a16:creationId xmlns:a16="http://schemas.microsoft.com/office/drawing/2014/main" id="{6FCD7BE9-DB03-6DC1-C9CF-0417D9C6F621}"/>
              </a:ext>
            </a:extLst>
          </p:cNvPr>
          <p:cNvGraphicFramePr>
            <a:graphicFrameLocks noGrp="1"/>
          </p:cNvGraphicFramePr>
          <p:nvPr/>
        </p:nvGraphicFramePr>
        <p:xfrm>
          <a:off x="8607007" y="5485589"/>
          <a:ext cx="3186064" cy="820246"/>
        </p:xfrm>
        <a:graphic>
          <a:graphicData uri="http://schemas.openxmlformats.org/drawingml/2006/table">
            <a:tbl>
              <a:tblPr firstRow="1" bandRow="1">
                <a:tableStyleId>{5C22544A-7EE6-4342-B048-85BDC9FD1C3A}</a:tableStyleId>
              </a:tblPr>
              <a:tblGrid>
                <a:gridCol w="1192675">
                  <a:extLst>
                    <a:ext uri="{9D8B030D-6E8A-4147-A177-3AD203B41FA5}">
                      <a16:colId xmlns:a16="http://schemas.microsoft.com/office/drawing/2014/main" val="3616503273"/>
                    </a:ext>
                  </a:extLst>
                </a:gridCol>
                <a:gridCol w="1101100">
                  <a:extLst>
                    <a:ext uri="{9D8B030D-6E8A-4147-A177-3AD203B41FA5}">
                      <a16:colId xmlns:a16="http://schemas.microsoft.com/office/drawing/2014/main" val="3461569817"/>
                    </a:ext>
                  </a:extLst>
                </a:gridCol>
                <a:gridCol w="892289">
                  <a:extLst>
                    <a:ext uri="{9D8B030D-6E8A-4147-A177-3AD203B41FA5}">
                      <a16:colId xmlns:a16="http://schemas.microsoft.com/office/drawing/2014/main" val="4038225886"/>
                    </a:ext>
                  </a:extLst>
                </a:gridCol>
              </a:tblGrid>
              <a:tr h="225635">
                <a:tc>
                  <a:txBody>
                    <a:bodyPr/>
                    <a:lstStyle/>
                    <a:p>
                      <a:endParaRPr lang="en-US" sz="1050" dirty="0">
                        <a:solidFill>
                          <a:schemeClr val="tx2"/>
                        </a:solidFill>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050" dirty="0">
                          <a:solidFill>
                            <a:schemeClr val="tx1"/>
                          </a:solidFill>
                        </a:rPr>
                        <a:t>Dato-</a:t>
                      </a:r>
                      <a:r>
                        <a:rPr lang="en-US" sz="1050" dirty="0" err="1">
                          <a:solidFill>
                            <a:schemeClr val="tx1"/>
                          </a:solidFill>
                        </a:rPr>
                        <a:t>DXd</a:t>
                      </a:r>
                      <a:br>
                        <a:rPr lang="en-US" sz="1050" dirty="0">
                          <a:solidFill>
                            <a:schemeClr val="tx1"/>
                          </a:solidFill>
                        </a:rPr>
                      </a:br>
                      <a:r>
                        <a:rPr lang="en-US" sz="1050" dirty="0">
                          <a:solidFill>
                            <a:schemeClr val="tx1"/>
                          </a:solidFill>
                        </a:rPr>
                        <a:t>(n=153)</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050" dirty="0">
                          <a:solidFill>
                            <a:schemeClr val="tx1"/>
                          </a:solidFill>
                        </a:rPr>
                        <a:t>ICC</a:t>
                      </a:r>
                      <a:br>
                        <a:rPr lang="en-US" sz="1050" dirty="0">
                          <a:solidFill>
                            <a:schemeClr val="tx1"/>
                          </a:solidFill>
                        </a:rPr>
                      </a:br>
                      <a:r>
                        <a:rPr lang="en-US" sz="1050" dirty="0">
                          <a:solidFill>
                            <a:schemeClr val="tx1"/>
                          </a:solidFill>
                        </a:rPr>
                        <a:t>(n=164)</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58967066"/>
                  </a:ext>
                </a:extLst>
              </a:tr>
              <a:tr h="180166">
                <a:tc>
                  <a:txBody>
                    <a:bodyPr/>
                    <a:lstStyle/>
                    <a:p>
                      <a:r>
                        <a:rPr lang="en-US" sz="1050" dirty="0">
                          <a:solidFill>
                            <a:schemeClr val="tx2"/>
                          </a:solidFill>
                        </a:rPr>
                        <a:t>Median PFS </a:t>
                      </a:r>
                      <a:br>
                        <a:rPr lang="en-US" sz="1050" dirty="0">
                          <a:solidFill>
                            <a:schemeClr val="tx2"/>
                          </a:solidFill>
                        </a:rPr>
                      </a:br>
                      <a:r>
                        <a:rPr lang="en-US" sz="1050" dirty="0">
                          <a:solidFill>
                            <a:schemeClr val="tx2"/>
                          </a:solidFill>
                        </a:rPr>
                        <a:t>(95% CI), months</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050" dirty="0">
                          <a:solidFill>
                            <a:schemeClr val="tx2"/>
                          </a:solidFill>
                        </a:rPr>
                        <a:t>7.1 (5.8, 8.5)</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050" dirty="0">
                          <a:solidFill>
                            <a:schemeClr val="tx2"/>
                          </a:solidFill>
                        </a:rPr>
                        <a:t>5.0 (4.1, 5.7)</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39964620"/>
                  </a:ext>
                </a:extLst>
              </a:tr>
              <a:tr h="180166">
                <a:tc>
                  <a:txBody>
                    <a:bodyPr/>
                    <a:lstStyle/>
                    <a:p>
                      <a:r>
                        <a:rPr lang="en-US" sz="1050" dirty="0">
                          <a:solidFill>
                            <a:schemeClr val="tx2"/>
                          </a:solidFill>
                        </a:rPr>
                        <a:t>HR (95% CI)</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r>
                        <a:rPr lang="en-US" sz="1050" dirty="0">
                          <a:solidFill>
                            <a:schemeClr val="tx2"/>
                          </a:solidFill>
                        </a:rPr>
                        <a:t>0.61 (0.45, 0.82)</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extLst>
                  <a:ext uri="{0D108BD9-81ED-4DB2-BD59-A6C34878D82A}">
                    <a16:rowId xmlns:a16="http://schemas.microsoft.com/office/drawing/2014/main" val="3376299234"/>
                  </a:ext>
                </a:extLst>
              </a:tr>
            </a:tbl>
          </a:graphicData>
        </a:graphic>
      </p:graphicFrame>
      <p:graphicFrame>
        <p:nvGraphicFramePr>
          <p:cNvPr id="4" name="Table 555">
            <a:extLst>
              <a:ext uri="{FF2B5EF4-FFF2-40B4-BE49-F238E27FC236}">
                <a16:creationId xmlns:a16="http://schemas.microsoft.com/office/drawing/2014/main" id="{9C1BD047-DBFC-21E3-9330-F1D630C39D5B}"/>
              </a:ext>
            </a:extLst>
          </p:cNvPr>
          <p:cNvGraphicFramePr>
            <a:graphicFrameLocks noGrp="1"/>
          </p:cNvGraphicFramePr>
          <p:nvPr/>
        </p:nvGraphicFramePr>
        <p:xfrm>
          <a:off x="4691775" y="5547002"/>
          <a:ext cx="3026424" cy="820246"/>
        </p:xfrm>
        <a:graphic>
          <a:graphicData uri="http://schemas.openxmlformats.org/drawingml/2006/table">
            <a:tbl>
              <a:tblPr firstRow="1" bandRow="1">
                <a:tableStyleId>{5C22544A-7EE6-4342-B048-85BDC9FD1C3A}</a:tableStyleId>
              </a:tblPr>
              <a:tblGrid>
                <a:gridCol w="1123332">
                  <a:extLst>
                    <a:ext uri="{9D8B030D-6E8A-4147-A177-3AD203B41FA5}">
                      <a16:colId xmlns:a16="http://schemas.microsoft.com/office/drawing/2014/main" val="3616503273"/>
                    </a:ext>
                  </a:extLst>
                </a:gridCol>
                <a:gridCol w="873760">
                  <a:extLst>
                    <a:ext uri="{9D8B030D-6E8A-4147-A177-3AD203B41FA5}">
                      <a16:colId xmlns:a16="http://schemas.microsoft.com/office/drawing/2014/main" val="3461569817"/>
                    </a:ext>
                  </a:extLst>
                </a:gridCol>
                <a:gridCol w="1029332">
                  <a:extLst>
                    <a:ext uri="{9D8B030D-6E8A-4147-A177-3AD203B41FA5}">
                      <a16:colId xmlns:a16="http://schemas.microsoft.com/office/drawing/2014/main" val="4038225886"/>
                    </a:ext>
                  </a:extLst>
                </a:gridCol>
              </a:tblGrid>
              <a:tr h="305134">
                <a:tc>
                  <a:txBody>
                    <a:bodyPr/>
                    <a:lstStyle/>
                    <a:p>
                      <a:endParaRPr lang="en-US" sz="1050" dirty="0">
                        <a:solidFill>
                          <a:schemeClr val="tx2"/>
                        </a:solidFill>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050" dirty="0">
                          <a:solidFill>
                            <a:schemeClr val="tx1"/>
                          </a:solidFill>
                        </a:rPr>
                        <a:t>Dato-</a:t>
                      </a:r>
                      <a:r>
                        <a:rPr lang="en-US" sz="1050" dirty="0" err="1">
                          <a:solidFill>
                            <a:schemeClr val="tx1"/>
                          </a:solidFill>
                        </a:rPr>
                        <a:t>DXd</a:t>
                      </a:r>
                      <a:br>
                        <a:rPr lang="en-US" sz="1050" dirty="0">
                          <a:solidFill>
                            <a:schemeClr val="tx1"/>
                          </a:solidFill>
                        </a:rPr>
                      </a:br>
                      <a:r>
                        <a:rPr lang="en-US" sz="1050" dirty="0">
                          <a:solidFill>
                            <a:schemeClr val="tx1"/>
                          </a:solidFill>
                        </a:rPr>
                        <a:t>(n=151)</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050" dirty="0">
                          <a:solidFill>
                            <a:schemeClr val="tx1"/>
                          </a:solidFill>
                        </a:rPr>
                        <a:t>ICC</a:t>
                      </a:r>
                      <a:br>
                        <a:rPr lang="en-US" sz="1050" dirty="0">
                          <a:solidFill>
                            <a:schemeClr val="tx1"/>
                          </a:solidFill>
                        </a:rPr>
                      </a:br>
                      <a:r>
                        <a:rPr lang="en-US" sz="1050" dirty="0">
                          <a:solidFill>
                            <a:schemeClr val="tx1"/>
                          </a:solidFill>
                        </a:rPr>
                        <a:t>(n=136)</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58967066"/>
                  </a:ext>
                </a:extLst>
              </a:tr>
              <a:tr h="180166">
                <a:tc>
                  <a:txBody>
                    <a:bodyPr/>
                    <a:lstStyle/>
                    <a:p>
                      <a:r>
                        <a:rPr lang="en-US" sz="1050" dirty="0">
                          <a:solidFill>
                            <a:schemeClr val="tx2"/>
                          </a:solidFill>
                        </a:rPr>
                        <a:t>Median PFS </a:t>
                      </a:r>
                      <a:br>
                        <a:rPr lang="en-US" sz="1050" dirty="0">
                          <a:solidFill>
                            <a:schemeClr val="tx2"/>
                          </a:solidFill>
                        </a:rPr>
                      </a:br>
                      <a:r>
                        <a:rPr lang="en-US" sz="1050" dirty="0">
                          <a:solidFill>
                            <a:schemeClr val="tx2"/>
                          </a:solidFill>
                        </a:rPr>
                        <a:t>(95% CI), months</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050" dirty="0">
                          <a:solidFill>
                            <a:schemeClr val="tx2"/>
                          </a:solidFill>
                        </a:rPr>
                        <a:t>6.9 (5.5, 8.1)</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050" dirty="0">
                          <a:solidFill>
                            <a:schemeClr val="tx2"/>
                          </a:solidFill>
                        </a:rPr>
                        <a:t>4.2 (4.0, 5.5)</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39964620"/>
                  </a:ext>
                </a:extLst>
              </a:tr>
              <a:tr h="180166">
                <a:tc>
                  <a:txBody>
                    <a:bodyPr/>
                    <a:lstStyle/>
                    <a:p>
                      <a:r>
                        <a:rPr lang="en-US" sz="1050" dirty="0">
                          <a:solidFill>
                            <a:schemeClr val="tx2"/>
                          </a:solidFill>
                        </a:rPr>
                        <a:t>HR (95% CI)</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r>
                        <a:rPr lang="en-US" sz="1050" dirty="0">
                          <a:solidFill>
                            <a:schemeClr val="tx2"/>
                          </a:solidFill>
                        </a:rPr>
                        <a:t>0.61 (0.45, 0.81)</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extLst>
                  <a:ext uri="{0D108BD9-81ED-4DB2-BD59-A6C34878D82A}">
                    <a16:rowId xmlns:a16="http://schemas.microsoft.com/office/drawing/2014/main" val="3376299234"/>
                  </a:ext>
                </a:extLst>
              </a:tr>
            </a:tbl>
          </a:graphicData>
        </a:graphic>
      </p:graphicFrame>
      <p:sp>
        <p:nvSpPr>
          <p:cNvPr id="5" name="TextBox 4">
            <a:extLst>
              <a:ext uri="{FF2B5EF4-FFF2-40B4-BE49-F238E27FC236}">
                <a16:creationId xmlns:a16="http://schemas.microsoft.com/office/drawing/2014/main" id="{4E75F08B-001F-F102-2A7E-87BDD2274F45}"/>
              </a:ext>
            </a:extLst>
          </p:cNvPr>
          <p:cNvSpPr txBox="1"/>
          <p:nvPr/>
        </p:nvSpPr>
        <p:spPr>
          <a:xfrm>
            <a:off x="8803980" y="4939618"/>
            <a:ext cx="30387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1200"/>
              </a:spcBef>
              <a:spcAft>
                <a:spcPts val="0"/>
              </a:spcAft>
              <a:buClr>
                <a:srgbClr val="A271B0"/>
              </a:buClr>
              <a:buSzTx/>
              <a:buFontTx/>
              <a:buNone/>
              <a:tabLst/>
              <a:defRPr/>
            </a:pPr>
            <a:r>
              <a:rPr kumimoji="0" lang="en-GB" sz="1400" b="1" i="0" u="none" strike="noStrike" kern="1200" cap="none" spc="0" normalizeH="0" baseline="0" noProof="0" dirty="0">
                <a:ln>
                  <a:noFill/>
                </a:ln>
                <a:solidFill>
                  <a:srgbClr val="223341"/>
                </a:solidFill>
                <a:effectLst/>
                <a:uLnTx/>
                <a:uFillTx/>
                <a:latin typeface="Calibri" panose="020F0502020204030204"/>
                <a:ea typeface="+mn-ea"/>
                <a:cs typeface="+mn-cs"/>
              </a:rPr>
              <a:t>Prior duration of CDK4/6i, &gt;12 months</a:t>
            </a:r>
          </a:p>
        </p:txBody>
      </p:sp>
      <p:sp>
        <p:nvSpPr>
          <p:cNvPr id="6" name="TextBox 5">
            <a:extLst>
              <a:ext uri="{FF2B5EF4-FFF2-40B4-BE49-F238E27FC236}">
                <a16:creationId xmlns:a16="http://schemas.microsoft.com/office/drawing/2014/main" id="{659A06D6-28FE-400F-B959-CFDE3C791DD4}"/>
              </a:ext>
            </a:extLst>
          </p:cNvPr>
          <p:cNvSpPr txBox="1"/>
          <p:nvPr/>
        </p:nvSpPr>
        <p:spPr>
          <a:xfrm>
            <a:off x="4691775" y="4958120"/>
            <a:ext cx="303871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1200"/>
              </a:spcBef>
              <a:spcAft>
                <a:spcPts val="0"/>
              </a:spcAft>
              <a:buClr>
                <a:srgbClr val="A271B0"/>
              </a:buClr>
              <a:buSzTx/>
              <a:buFontTx/>
              <a:buNone/>
              <a:tabLst/>
              <a:defRPr/>
            </a:pPr>
            <a:r>
              <a:rPr kumimoji="0" lang="en-GB" sz="1400" b="1" i="0" u="none" strike="noStrike" kern="1200" cap="none" spc="0" normalizeH="0" baseline="0" noProof="0" dirty="0">
                <a:ln>
                  <a:noFill/>
                </a:ln>
                <a:solidFill>
                  <a:srgbClr val="223341"/>
                </a:solidFill>
                <a:effectLst/>
                <a:uLnTx/>
                <a:uFillTx/>
                <a:latin typeface="Calibri" panose="020F0502020204030204"/>
                <a:ea typeface="+mn-ea"/>
                <a:cs typeface="+mn-cs"/>
              </a:rPr>
              <a:t>Prior duration of CDK4/6i, ≤12 months</a:t>
            </a:r>
          </a:p>
        </p:txBody>
      </p:sp>
    </p:spTree>
    <p:extLst>
      <p:ext uri="{BB962C8B-B14F-4D97-AF65-F5344CB8AC3E}">
        <p14:creationId xmlns:p14="http://schemas.microsoft.com/office/powerpoint/2010/main" val="39238023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16C4474-4B29-63CC-78A5-10BFE09A01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D12310-5F7C-C1AD-7460-412063C75634}"/>
              </a:ext>
            </a:extLst>
          </p:cNvPr>
          <p:cNvSpPr>
            <a:spLocks noGrp="1"/>
          </p:cNvSpPr>
          <p:nvPr>
            <p:ph type="title"/>
          </p:nvPr>
        </p:nvSpPr>
        <p:spPr>
          <a:xfrm>
            <a:off x="603250" y="696802"/>
            <a:ext cx="10980343" cy="599243"/>
          </a:xfrm>
        </p:spPr>
        <p:txBody>
          <a:bodyPr>
            <a:noAutofit/>
          </a:bodyPr>
          <a:lstStyle/>
          <a:p>
            <a:r>
              <a:rPr lang="en-GB" dirty="0">
                <a:solidFill>
                  <a:srgbClr val="00305E"/>
                </a:solidFill>
              </a:rPr>
              <a:t>Subsequent Anticancer Therapy and Overall Survival</a:t>
            </a:r>
            <a:br>
              <a:rPr lang="en-GB" dirty="0">
                <a:solidFill>
                  <a:srgbClr val="00305E"/>
                </a:solidFill>
              </a:rPr>
            </a:br>
            <a:endParaRPr lang="en-US" dirty="0"/>
          </a:p>
        </p:txBody>
      </p:sp>
      <p:sp>
        <p:nvSpPr>
          <p:cNvPr id="9" name="TextBox 8">
            <a:extLst>
              <a:ext uri="{FF2B5EF4-FFF2-40B4-BE49-F238E27FC236}">
                <a16:creationId xmlns:a16="http://schemas.microsoft.com/office/drawing/2014/main" id="{DCA782A2-0DDC-FF91-9007-20D069C19290}"/>
              </a:ext>
            </a:extLst>
          </p:cNvPr>
          <p:cNvSpPr txBox="1"/>
          <p:nvPr/>
        </p:nvSpPr>
        <p:spPr>
          <a:xfrm>
            <a:off x="5283624" y="6546376"/>
            <a:ext cx="6299969" cy="253916"/>
          </a:xfrm>
          <a:prstGeom prst="rect">
            <a:avLst/>
          </a:prstGeom>
          <a:noFill/>
        </p:spPr>
        <p:txBody>
          <a:bodyPr wrap="square" rtlCol="0" anchor="b" anchorCtr="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Arial Narrow" panose="020B0606020202030204" pitchFamily="34" charset="0"/>
                <a:ea typeface="MS PGothic" panose="020B0600070205080204" pitchFamily="34" charset="-128"/>
                <a:cs typeface="Arial" panose="020B0604020202020204" pitchFamily="34" charset="0"/>
                <a:sym typeface="Arial"/>
              </a:rPr>
              <a:t>Data cutoff: 24 July 2024.</a:t>
            </a:r>
          </a:p>
        </p:txBody>
      </p:sp>
      <p:sp>
        <p:nvSpPr>
          <p:cNvPr id="7" name="TextBox 6">
            <a:extLst>
              <a:ext uri="{FF2B5EF4-FFF2-40B4-BE49-F238E27FC236}">
                <a16:creationId xmlns:a16="http://schemas.microsoft.com/office/drawing/2014/main" id="{BB28F6A6-74C2-03E3-AEB7-694C0C5BE552}"/>
              </a:ext>
            </a:extLst>
          </p:cNvPr>
          <p:cNvSpPr txBox="1"/>
          <p:nvPr/>
        </p:nvSpPr>
        <p:spPr>
          <a:xfrm>
            <a:off x="343495" y="883138"/>
            <a:ext cx="11499851" cy="1118255"/>
          </a:xfrm>
          <a:prstGeom prst="rect">
            <a:avLst/>
          </a:prstGeom>
          <a:noFill/>
        </p:spPr>
        <p:txBody>
          <a:bodyPr wrap="square" rtlCol="0" anchor="ctr">
            <a:spAutoFit/>
          </a:bodyPr>
          <a:lstStyle/>
          <a:p>
            <a:pPr marL="177800" marR="0" lvl="0" indent="-177800" algn="l" defTabSz="914400" rtl="0" eaLnBrk="1" fontAlgn="auto" latinLnBrk="0" hangingPunct="1">
              <a:lnSpc>
                <a:spcPct val="100000"/>
              </a:lnSpc>
              <a:spcBef>
                <a:spcPts val="0"/>
              </a:spcBef>
              <a:spcAft>
                <a:spcPts val="400"/>
              </a:spcAft>
              <a:buClr>
                <a:srgbClr val="000000"/>
              </a:buClr>
              <a:buSzTx/>
              <a:buFont typeface="Arial" panose="020B0604020202020204" pitchFamily="34" charset="0"/>
              <a:buChar char="•"/>
              <a:tabLst/>
              <a:defRPr/>
            </a:pPr>
            <a:r>
              <a:rPr kumimoji="0" lang="en-GB" sz="2000" b="0" i="0" u="none" strike="noStrike" kern="0" cap="none" spc="0" normalizeH="0" baseline="0" noProof="0" dirty="0">
                <a:ln>
                  <a:noFill/>
                </a:ln>
                <a:solidFill>
                  <a:srgbClr val="000000"/>
                </a:solidFill>
                <a:effectLst/>
                <a:uLnTx/>
                <a:uFillTx/>
                <a:latin typeface="Arial Narrow" panose="020B0606020202030204" pitchFamily="34" charset="0"/>
                <a:ea typeface="MS Mincho" panose="02020609040205080304" pitchFamily="49" charset="-128"/>
                <a:cs typeface="Arial"/>
                <a:sym typeface="Arial"/>
              </a:rPr>
              <a:t>Use of ADCs as subsequent therapy after discontinuation of study treatment was imbalanced between Dato and ICC</a:t>
            </a:r>
          </a:p>
          <a:p>
            <a:pPr marL="177800" marR="0" lvl="0" indent="-177800" algn="l" defTabSz="914400" rtl="0" eaLnBrk="1" fontAlgn="auto" latinLnBrk="0" hangingPunct="1">
              <a:lnSpc>
                <a:spcPct val="100000"/>
              </a:lnSpc>
              <a:spcBef>
                <a:spcPts val="0"/>
              </a:spcBef>
              <a:spcAft>
                <a:spcPts val="400"/>
              </a:spcAft>
              <a:buClr>
                <a:srgbClr val="000000"/>
              </a:buClr>
              <a:buSzTx/>
              <a:buFont typeface="Arial" panose="020B0604020202020204" pitchFamily="34" charset="0"/>
              <a:buChar char="•"/>
              <a:tabLst/>
              <a:defRPr/>
            </a:pPr>
            <a:r>
              <a:rPr kumimoji="0" lang="en-GB" sz="2000" b="0" i="0" u="none" strike="noStrike" kern="0" cap="none" spc="0" normalizeH="0" baseline="0" noProof="0" dirty="0">
                <a:ln>
                  <a:noFill/>
                </a:ln>
                <a:solidFill>
                  <a:srgbClr val="000000"/>
                </a:solidFill>
                <a:effectLst/>
                <a:uLnTx/>
                <a:uFillTx/>
                <a:latin typeface="Arial Narrow" panose="020B0606020202030204" pitchFamily="34" charset="0"/>
                <a:ea typeface="MS Mincho" panose="02020609040205080304" pitchFamily="49" charset="-128"/>
                <a:cs typeface="Arial"/>
                <a:sym typeface="Arial"/>
              </a:rPr>
              <a:t>74 vs 79% received subsequent therapy; 12 vs 24% received an ADC, most T-</a:t>
            </a:r>
            <a:r>
              <a:rPr kumimoji="0" lang="en-GB" sz="2000" b="0" i="0" u="none" strike="noStrike" kern="0" cap="none" spc="0" normalizeH="0" baseline="0" noProof="0" dirty="0" err="1">
                <a:ln>
                  <a:noFill/>
                </a:ln>
                <a:solidFill>
                  <a:srgbClr val="000000"/>
                </a:solidFill>
                <a:effectLst/>
                <a:uLnTx/>
                <a:uFillTx/>
                <a:latin typeface="Arial Narrow" panose="020B0606020202030204" pitchFamily="34" charset="0"/>
                <a:ea typeface="MS Mincho" panose="02020609040205080304" pitchFamily="49" charset="-128"/>
                <a:cs typeface="Arial"/>
                <a:sym typeface="Arial"/>
              </a:rPr>
              <a:t>DXd</a:t>
            </a:r>
            <a:endParaRPr kumimoji="0" lang="en-GB" sz="2000" b="0" i="0" u="none" strike="noStrike" kern="0" cap="none" spc="0" normalizeH="0" baseline="0" noProof="0" dirty="0">
              <a:ln>
                <a:noFill/>
              </a:ln>
              <a:solidFill>
                <a:srgbClr val="000000"/>
              </a:solidFill>
              <a:effectLst/>
              <a:uLnTx/>
              <a:uFillTx/>
              <a:latin typeface="Arial Narrow" panose="020B0606020202030204" pitchFamily="34" charset="0"/>
              <a:ea typeface="MS Mincho" panose="02020609040205080304" pitchFamily="49" charset="-128"/>
              <a:cs typeface="Arial"/>
              <a:sym typeface="Arial"/>
            </a:endParaRPr>
          </a:p>
          <a:p>
            <a:pPr marL="285750" marR="0" lvl="0" indent="-285750" algn="l" defTabSz="914400" rtl="0" eaLnBrk="1" fontAlgn="auto" latinLnBrk="0" hangingPunct="1">
              <a:lnSpc>
                <a:spcPct val="100000"/>
              </a:lnSpc>
              <a:spcBef>
                <a:spcPts val="0"/>
              </a:spcBef>
              <a:spcAft>
                <a:spcPts val="400"/>
              </a:spcAft>
              <a:buClr>
                <a:srgbClr val="000000"/>
              </a:buClr>
              <a:buSzTx/>
              <a:buFont typeface="Arial" panose="020B0604020202020204" pitchFamily="34" charset="0"/>
              <a:buChar char="•"/>
              <a:tabLst/>
              <a:defRPr/>
            </a:pPr>
            <a:endParaRPr kumimoji="0" lang="en-GB" sz="2000" b="0" i="0" u="none" strike="noStrike" kern="0" cap="none" spc="0" normalizeH="0" baseline="0" noProof="0" dirty="0">
              <a:ln>
                <a:noFill/>
              </a:ln>
              <a:solidFill>
                <a:srgbClr val="000000"/>
              </a:solidFill>
              <a:effectLst/>
              <a:uLnTx/>
              <a:uFillTx/>
              <a:latin typeface="Arial Narrow" panose="020B0606020202030204" pitchFamily="34" charset="0"/>
              <a:ea typeface="MS PGothic" panose="020B0600070205080204" pitchFamily="34" charset="-128"/>
              <a:cs typeface="Arial"/>
              <a:sym typeface="Arial"/>
            </a:endParaRPr>
          </a:p>
        </p:txBody>
      </p:sp>
      <p:sp>
        <p:nvSpPr>
          <p:cNvPr id="3" name="TextBox 2">
            <a:extLst>
              <a:ext uri="{FF2B5EF4-FFF2-40B4-BE49-F238E27FC236}">
                <a16:creationId xmlns:a16="http://schemas.microsoft.com/office/drawing/2014/main" id="{D54E6565-F30F-212D-77AB-81C2820DD1EE}"/>
              </a:ext>
            </a:extLst>
          </p:cNvPr>
          <p:cNvSpPr txBox="1"/>
          <p:nvPr/>
        </p:nvSpPr>
        <p:spPr>
          <a:xfrm>
            <a:off x="141354" y="6488668"/>
            <a:ext cx="5061899"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Arial"/>
                <a:sym typeface="Arial"/>
              </a:rPr>
              <a:t>Pistilli</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rial"/>
                <a:sym typeface="Arial"/>
              </a:rPr>
              <a:t> et al, ESMO Virtual Plenary February 12, 2025</a:t>
            </a:r>
          </a:p>
        </p:txBody>
      </p:sp>
      <p:pic>
        <p:nvPicPr>
          <p:cNvPr id="12" name="Picture 11">
            <a:extLst>
              <a:ext uri="{FF2B5EF4-FFF2-40B4-BE49-F238E27FC236}">
                <a16:creationId xmlns:a16="http://schemas.microsoft.com/office/drawing/2014/main" id="{F1D50C76-F67B-6E81-5B00-9CA1A434676A}"/>
              </a:ext>
            </a:extLst>
          </p:cNvPr>
          <p:cNvPicPr>
            <a:picLocks noChangeAspect="1"/>
          </p:cNvPicPr>
          <p:nvPr/>
        </p:nvPicPr>
        <p:blipFill>
          <a:blip r:embed="rId3"/>
          <a:stretch>
            <a:fillRect/>
          </a:stretch>
        </p:blipFill>
        <p:spPr>
          <a:xfrm>
            <a:off x="277938" y="1709169"/>
            <a:ext cx="5608097" cy="3439633"/>
          </a:xfrm>
          <a:prstGeom prst="rect">
            <a:avLst/>
          </a:prstGeom>
        </p:spPr>
      </p:pic>
      <p:pic>
        <p:nvPicPr>
          <p:cNvPr id="13" name="Picture 12">
            <a:extLst>
              <a:ext uri="{FF2B5EF4-FFF2-40B4-BE49-F238E27FC236}">
                <a16:creationId xmlns:a16="http://schemas.microsoft.com/office/drawing/2014/main" id="{33468251-2091-4AB7-74EE-329DE9EEF2A3}"/>
              </a:ext>
            </a:extLst>
          </p:cNvPr>
          <p:cNvPicPr>
            <a:picLocks noChangeAspect="1"/>
          </p:cNvPicPr>
          <p:nvPr/>
        </p:nvPicPr>
        <p:blipFill>
          <a:blip r:embed="rId4"/>
          <a:stretch>
            <a:fillRect/>
          </a:stretch>
        </p:blipFill>
        <p:spPr>
          <a:xfrm>
            <a:off x="6159528" y="1760327"/>
            <a:ext cx="5410325" cy="3337316"/>
          </a:xfrm>
          <a:prstGeom prst="rect">
            <a:avLst/>
          </a:prstGeom>
        </p:spPr>
      </p:pic>
      <p:pic>
        <p:nvPicPr>
          <p:cNvPr id="14" name="Picture 13">
            <a:extLst>
              <a:ext uri="{FF2B5EF4-FFF2-40B4-BE49-F238E27FC236}">
                <a16:creationId xmlns:a16="http://schemas.microsoft.com/office/drawing/2014/main" id="{D0181AA6-AF47-6F66-6385-EA9E2A5C0789}"/>
              </a:ext>
            </a:extLst>
          </p:cNvPr>
          <p:cNvPicPr>
            <a:picLocks noChangeAspect="1"/>
          </p:cNvPicPr>
          <p:nvPr/>
        </p:nvPicPr>
        <p:blipFill>
          <a:blip r:embed="rId5"/>
          <a:stretch>
            <a:fillRect/>
          </a:stretch>
        </p:blipFill>
        <p:spPr>
          <a:xfrm>
            <a:off x="1391477" y="5148802"/>
            <a:ext cx="3114497" cy="1329685"/>
          </a:xfrm>
          <a:prstGeom prst="rect">
            <a:avLst/>
          </a:prstGeom>
        </p:spPr>
      </p:pic>
      <p:pic>
        <p:nvPicPr>
          <p:cNvPr id="15" name="Picture 14">
            <a:extLst>
              <a:ext uri="{FF2B5EF4-FFF2-40B4-BE49-F238E27FC236}">
                <a16:creationId xmlns:a16="http://schemas.microsoft.com/office/drawing/2014/main" id="{3B389989-0E17-D2F1-54F8-B1A8FFAB8937}"/>
              </a:ext>
            </a:extLst>
          </p:cNvPr>
          <p:cNvPicPr>
            <a:picLocks noChangeAspect="1"/>
          </p:cNvPicPr>
          <p:nvPr/>
        </p:nvPicPr>
        <p:blipFill>
          <a:blip r:embed="rId6"/>
          <a:stretch>
            <a:fillRect/>
          </a:stretch>
        </p:blipFill>
        <p:spPr>
          <a:xfrm>
            <a:off x="7454630" y="5186936"/>
            <a:ext cx="3345893" cy="1253415"/>
          </a:xfrm>
          <a:prstGeom prst="rect">
            <a:avLst/>
          </a:prstGeom>
        </p:spPr>
      </p:pic>
    </p:spTree>
    <p:extLst>
      <p:ext uri="{BB962C8B-B14F-4D97-AF65-F5344CB8AC3E}">
        <p14:creationId xmlns:p14="http://schemas.microsoft.com/office/powerpoint/2010/main" val="3237446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75A7AF3-1157-1F50-00D2-CBB8DD1CD6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04C772-13C0-D227-D02F-E914D6BA3F1A}"/>
              </a:ext>
            </a:extLst>
          </p:cNvPr>
          <p:cNvSpPr>
            <a:spLocks noGrp="1"/>
          </p:cNvSpPr>
          <p:nvPr>
            <p:ph type="title"/>
          </p:nvPr>
        </p:nvSpPr>
        <p:spPr>
          <a:xfrm>
            <a:off x="340572" y="690646"/>
            <a:ext cx="10980343" cy="599243"/>
          </a:xfrm>
        </p:spPr>
        <p:txBody>
          <a:bodyPr>
            <a:noAutofit/>
          </a:bodyPr>
          <a:lstStyle/>
          <a:p>
            <a:r>
              <a:rPr lang="en-GB" sz="3600" b="0" dirty="0">
                <a:solidFill>
                  <a:schemeClr val="tx1"/>
                </a:solidFill>
                <a:latin typeface="+mn-lt"/>
              </a:rPr>
              <a:t>TRAEs Occurring in ≥15% of Patients and TRAEs</a:t>
            </a:r>
            <a:br>
              <a:rPr lang="en-GB" sz="3600" b="0" dirty="0">
                <a:solidFill>
                  <a:schemeClr val="tx1"/>
                </a:solidFill>
                <a:latin typeface="+mn-lt"/>
              </a:rPr>
            </a:br>
            <a:endParaRPr lang="en-US" sz="3600" b="0" dirty="0">
              <a:solidFill>
                <a:schemeClr val="tx1"/>
              </a:solidFill>
              <a:latin typeface="+mn-lt"/>
            </a:endParaRPr>
          </a:p>
        </p:txBody>
      </p:sp>
      <p:sp>
        <p:nvSpPr>
          <p:cNvPr id="31" name="TextBox 30">
            <a:extLst>
              <a:ext uri="{FF2B5EF4-FFF2-40B4-BE49-F238E27FC236}">
                <a16:creationId xmlns:a16="http://schemas.microsoft.com/office/drawing/2014/main" id="{BDAB05DA-C0EA-1538-DB2D-094F04EB08C6}"/>
              </a:ext>
            </a:extLst>
          </p:cNvPr>
          <p:cNvSpPr txBox="1"/>
          <p:nvPr/>
        </p:nvSpPr>
        <p:spPr>
          <a:xfrm>
            <a:off x="58628" y="6575623"/>
            <a:ext cx="2265748" cy="3077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Arial"/>
                <a:sym typeface="Arial"/>
              </a:rPr>
              <a:t>Pistilli et al, Ann Oncol, 2025</a:t>
            </a:r>
          </a:p>
        </p:txBody>
      </p:sp>
      <p:pic>
        <p:nvPicPr>
          <p:cNvPr id="34" name="Picture 33">
            <a:extLst>
              <a:ext uri="{FF2B5EF4-FFF2-40B4-BE49-F238E27FC236}">
                <a16:creationId xmlns:a16="http://schemas.microsoft.com/office/drawing/2014/main" id="{8667BCA9-3E2D-615B-C0C6-5C3A5C6270F6}"/>
              </a:ext>
            </a:extLst>
          </p:cNvPr>
          <p:cNvPicPr>
            <a:picLocks noChangeAspect="1"/>
          </p:cNvPicPr>
          <p:nvPr/>
        </p:nvPicPr>
        <p:blipFill>
          <a:blip r:embed="rId3"/>
          <a:stretch>
            <a:fillRect/>
          </a:stretch>
        </p:blipFill>
        <p:spPr>
          <a:xfrm>
            <a:off x="1816090" y="734201"/>
            <a:ext cx="6872143" cy="3176457"/>
          </a:xfrm>
          <a:prstGeom prst="rect">
            <a:avLst/>
          </a:prstGeom>
        </p:spPr>
      </p:pic>
      <p:sp>
        <p:nvSpPr>
          <p:cNvPr id="37" name="Rectangle 36">
            <a:extLst>
              <a:ext uri="{FF2B5EF4-FFF2-40B4-BE49-F238E27FC236}">
                <a16:creationId xmlns:a16="http://schemas.microsoft.com/office/drawing/2014/main" id="{315FCDEE-E582-A325-2420-858DC4722B74}"/>
              </a:ext>
            </a:extLst>
          </p:cNvPr>
          <p:cNvSpPr/>
          <p:nvPr/>
        </p:nvSpPr>
        <p:spPr>
          <a:xfrm>
            <a:off x="3035300" y="1041067"/>
            <a:ext cx="673100" cy="178133"/>
          </a:xfrm>
          <a:prstGeom prst="rect">
            <a:avLst/>
          </a:prstGeom>
          <a:noFill/>
          <a:ln>
            <a:solidFill>
              <a:srgbClr val="FF4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38" name="Rectangle 37">
            <a:extLst>
              <a:ext uri="{FF2B5EF4-FFF2-40B4-BE49-F238E27FC236}">
                <a16:creationId xmlns:a16="http://schemas.microsoft.com/office/drawing/2014/main" id="{46DBE275-3F45-8BB6-2554-54BCDE594301}"/>
              </a:ext>
            </a:extLst>
          </p:cNvPr>
          <p:cNvSpPr/>
          <p:nvPr/>
        </p:nvSpPr>
        <p:spPr>
          <a:xfrm>
            <a:off x="3175000" y="1904667"/>
            <a:ext cx="533400" cy="178133"/>
          </a:xfrm>
          <a:prstGeom prst="rect">
            <a:avLst/>
          </a:prstGeom>
          <a:noFill/>
          <a:ln>
            <a:solidFill>
              <a:srgbClr val="FF4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39" name="Rectangle 38">
            <a:extLst>
              <a:ext uri="{FF2B5EF4-FFF2-40B4-BE49-F238E27FC236}">
                <a16:creationId xmlns:a16="http://schemas.microsoft.com/office/drawing/2014/main" id="{DE242D1C-66D4-2110-ECC5-FB2D9279AA70}"/>
              </a:ext>
            </a:extLst>
          </p:cNvPr>
          <p:cNvSpPr/>
          <p:nvPr/>
        </p:nvSpPr>
        <p:spPr>
          <a:xfrm>
            <a:off x="3035300" y="2958462"/>
            <a:ext cx="673100" cy="178133"/>
          </a:xfrm>
          <a:prstGeom prst="rect">
            <a:avLst/>
          </a:prstGeom>
          <a:noFill/>
          <a:ln>
            <a:solidFill>
              <a:srgbClr val="FF4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pic>
        <p:nvPicPr>
          <p:cNvPr id="41" name="Picture 40">
            <a:extLst>
              <a:ext uri="{FF2B5EF4-FFF2-40B4-BE49-F238E27FC236}">
                <a16:creationId xmlns:a16="http://schemas.microsoft.com/office/drawing/2014/main" id="{D7643515-CD4E-794C-8B04-AF5D62722759}"/>
              </a:ext>
            </a:extLst>
          </p:cNvPr>
          <p:cNvPicPr>
            <a:picLocks noChangeAspect="1"/>
          </p:cNvPicPr>
          <p:nvPr/>
        </p:nvPicPr>
        <p:blipFill>
          <a:blip r:embed="rId4"/>
          <a:stretch>
            <a:fillRect/>
          </a:stretch>
        </p:blipFill>
        <p:spPr>
          <a:xfrm>
            <a:off x="1523991" y="3954213"/>
            <a:ext cx="7772400" cy="2742172"/>
          </a:xfrm>
          <a:prstGeom prst="rect">
            <a:avLst/>
          </a:prstGeom>
        </p:spPr>
      </p:pic>
      <p:sp>
        <p:nvSpPr>
          <p:cNvPr id="4" name="TextBox 3">
            <a:extLst>
              <a:ext uri="{FF2B5EF4-FFF2-40B4-BE49-F238E27FC236}">
                <a16:creationId xmlns:a16="http://schemas.microsoft.com/office/drawing/2014/main" id="{471FA31D-6320-3C60-F638-3D777DE8B723}"/>
              </a:ext>
            </a:extLst>
          </p:cNvPr>
          <p:cNvSpPr txBox="1"/>
          <p:nvPr/>
        </p:nvSpPr>
        <p:spPr>
          <a:xfrm>
            <a:off x="9296391" y="1591638"/>
            <a:ext cx="2809316" cy="3674724"/>
          </a:xfrm>
          <a:prstGeom prst="rect">
            <a:avLst/>
          </a:prstGeom>
          <a:noFill/>
          <a:ln>
            <a:solidFill>
              <a:srgbClr val="FF40FF"/>
            </a:solidFill>
          </a:ln>
        </p:spPr>
        <p:txBody>
          <a:bodyPr wrap="square">
            <a:spAutoFit/>
          </a:bodyPr>
          <a:lstStyle/>
          <a:p>
            <a:pPr marL="0" marR="0" lvl="0" indent="0" algn="ctr" defTabSz="914400" rtl="0" eaLnBrk="1" fontAlgn="auto" latinLnBrk="0" hangingPunct="1">
              <a:lnSpc>
                <a:spcPct val="14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333333"/>
                </a:solidFill>
                <a:effectLst/>
                <a:uLnTx/>
                <a:uFillTx/>
                <a:latin typeface="Calibri" panose="020F0502020204030204"/>
                <a:ea typeface="+mn-ea"/>
                <a:cs typeface="Arial Narrow" panose="020B0604020202020204" pitchFamily="34" charset="0"/>
              </a:rPr>
              <a:t>FDA label rec: Steroid mouthwash &amp; cold chips during infusion recommended to reduce stomatitis</a:t>
            </a:r>
          </a:p>
          <a:p>
            <a:pPr marL="0" marR="0" lvl="0" indent="0" algn="ctr" defTabSz="914400" rtl="0" eaLnBrk="1" fontAlgn="auto" latinLnBrk="0" hangingPunct="1">
              <a:lnSpc>
                <a:spcPct val="14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333333"/>
                </a:solidFill>
                <a:effectLst/>
                <a:uLnTx/>
                <a:uFillTx/>
                <a:latin typeface="Calibri" panose="020F0502020204030204"/>
                <a:ea typeface="+mn-ea"/>
                <a:cs typeface="Arial Narrow" panose="020B0604020202020204" pitchFamily="34" charset="0"/>
              </a:rPr>
              <a:t>Ongoing SWISH trial: evaluate steroid MW in lung and breast cancer patients receiving Dato-</a:t>
            </a:r>
            <a:r>
              <a:rPr kumimoji="0" lang="en-US" sz="1800" b="0" i="0" u="none" strike="noStrike" kern="1200" cap="none" spc="0" normalizeH="0" baseline="0" noProof="0" dirty="0" err="1">
                <a:ln>
                  <a:noFill/>
                </a:ln>
                <a:solidFill>
                  <a:srgbClr val="333333"/>
                </a:solidFill>
                <a:effectLst/>
                <a:uLnTx/>
                <a:uFillTx/>
                <a:latin typeface="Calibri" panose="020F0502020204030204"/>
                <a:ea typeface="+mn-ea"/>
                <a:cs typeface="Arial Narrow" panose="020B0604020202020204" pitchFamily="34" charset="0"/>
              </a:rPr>
              <a:t>DXd</a:t>
            </a:r>
            <a:endParaRPr kumimoji="0" lang="en-US" sz="1800" b="0" i="0" u="none" strike="noStrike" kern="1200" cap="none" spc="0" normalizeH="0" baseline="0" noProof="0" dirty="0">
              <a:ln>
                <a:noFill/>
              </a:ln>
              <a:solidFill>
                <a:srgbClr val="333333"/>
              </a:solidFill>
              <a:effectLst/>
              <a:uLnTx/>
              <a:uFillTx/>
              <a:latin typeface="Calibri" panose="020F0502020204030204"/>
              <a:ea typeface="+mn-ea"/>
              <a:cs typeface="Arial Narrow" panose="020B0604020202020204" pitchFamily="34" charset="0"/>
            </a:endParaRPr>
          </a:p>
        </p:txBody>
      </p:sp>
    </p:spTree>
    <p:extLst>
      <p:ext uri="{BB962C8B-B14F-4D97-AF65-F5344CB8AC3E}">
        <p14:creationId xmlns:p14="http://schemas.microsoft.com/office/powerpoint/2010/main" val="4354130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11B37-4CAB-E93F-1BE7-25A6C1C246C8}"/>
              </a:ext>
            </a:extLst>
          </p:cNvPr>
          <p:cNvSpPr>
            <a:spLocks noGrp="1"/>
          </p:cNvSpPr>
          <p:nvPr>
            <p:ph type="title"/>
          </p:nvPr>
        </p:nvSpPr>
        <p:spPr>
          <a:xfrm>
            <a:off x="632682" y="225921"/>
            <a:ext cx="10515600" cy="1325563"/>
          </a:xfrm>
        </p:spPr>
        <p:txBody>
          <a:bodyPr/>
          <a:lstStyle/>
          <a:p>
            <a:pPr algn="ctr"/>
            <a:r>
              <a:rPr lang="en-US" dirty="0"/>
              <a:t>Moving TROP2 ADCs into the 1</a:t>
            </a:r>
            <a:r>
              <a:rPr lang="en-US" baseline="30000" dirty="0"/>
              <a:t>st</a:t>
            </a:r>
            <a:r>
              <a:rPr lang="en-US" dirty="0"/>
              <a:t> Line Setting</a:t>
            </a:r>
            <a:br>
              <a:rPr lang="en-US" dirty="0"/>
            </a:br>
            <a:r>
              <a:rPr lang="en-US" dirty="0"/>
              <a:t>ASCENT-07</a:t>
            </a:r>
          </a:p>
        </p:txBody>
      </p:sp>
      <p:pic>
        <p:nvPicPr>
          <p:cNvPr id="4" name="Picture 3">
            <a:extLst>
              <a:ext uri="{FF2B5EF4-FFF2-40B4-BE49-F238E27FC236}">
                <a16:creationId xmlns:a16="http://schemas.microsoft.com/office/drawing/2014/main" id="{32990C54-3F1E-E73E-B3DA-C82D45B176E6}"/>
              </a:ext>
            </a:extLst>
          </p:cNvPr>
          <p:cNvPicPr>
            <a:picLocks noChangeAspect="1"/>
          </p:cNvPicPr>
          <p:nvPr/>
        </p:nvPicPr>
        <p:blipFill>
          <a:blip r:embed="rId3"/>
          <a:stretch>
            <a:fillRect/>
          </a:stretch>
        </p:blipFill>
        <p:spPr>
          <a:xfrm>
            <a:off x="740664" y="1520000"/>
            <a:ext cx="7772400" cy="2936984"/>
          </a:xfrm>
          <a:prstGeom prst="rect">
            <a:avLst/>
          </a:prstGeom>
        </p:spPr>
      </p:pic>
      <p:sp>
        <p:nvSpPr>
          <p:cNvPr id="8" name="TextBox 7">
            <a:extLst>
              <a:ext uri="{FF2B5EF4-FFF2-40B4-BE49-F238E27FC236}">
                <a16:creationId xmlns:a16="http://schemas.microsoft.com/office/drawing/2014/main" id="{FAEB3ABC-85CA-7D19-A37D-6CCBAD482B57}"/>
              </a:ext>
            </a:extLst>
          </p:cNvPr>
          <p:cNvSpPr txBox="1"/>
          <p:nvPr/>
        </p:nvSpPr>
        <p:spPr>
          <a:xfrm>
            <a:off x="4439920" y="4829473"/>
            <a:ext cx="6096000"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Patient population</a:t>
            </a:r>
          </a:p>
        </p:txBody>
      </p:sp>
      <p:sp>
        <p:nvSpPr>
          <p:cNvPr id="12" name="TextBox 11">
            <a:extLst>
              <a:ext uri="{FF2B5EF4-FFF2-40B4-BE49-F238E27FC236}">
                <a16:creationId xmlns:a16="http://schemas.microsoft.com/office/drawing/2014/main" id="{33EC3A69-316B-95DD-759C-0621CD130E91}"/>
              </a:ext>
            </a:extLst>
          </p:cNvPr>
          <p:cNvSpPr txBox="1"/>
          <p:nvPr/>
        </p:nvSpPr>
        <p:spPr>
          <a:xfrm>
            <a:off x="1088136" y="5291138"/>
            <a:ext cx="6096000" cy="923330"/>
          </a:xfrm>
          <a:prstGeom prst="rect">
            <a:avLst/>
          </a:prstGeom>
          <a:noFill/>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~28% primary endocrine resistance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~23% de novo MBC</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Median time from MBC Dx to randomization 25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mo</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4" name="TextBox 13">
            <a:extLst>
              <a:ext uri="{FF2B5EF4-FFF2-40B4-BE49-F238E27FC236}">
                <a16:creationId xmlns:a16="http://schemas.microsoft.com/office/drawing/2014/main" id="{4E1A5E83-26D3-980C-1117-D84279990082}"/>
              </a:ext>
            </a:extLst>
          </p:cNvPr>
          <p:cNvSpPr txBox="1"/>
          <p:nvPr/>
        </p:nvSpPr>
        <p:spPr>
          <a:xfrm>
            <a:off x="6598920" y="5228152"/>
            <a:ext cx="6096000" cy="1200329"/>
          </a:xfrm>
          <a:prstGeom prst="rect">
            <a:avLst/>
          </a:prstGeom>
          <a:noFill/>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88-89% visceral disease; 4-5% bone only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~68% liver metastases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Median 2 lines of prior ET; ~92% prior CDK4/6i</a:t>
            </a:r>
          </a:p>
          <a:p>
            <a:pPr marL="742950" marR="0" lvl="1"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50% CDK4/6i &gt;12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mo</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F66FD46A-7635-E28C-D3F7-1547F34DC640}"/>
              </a:ext>
            </a:extLst>
          </p:cNvPr>
          <p:cNvSpPr txBox="1"/>
          <p:nvPr/>
        </p:nvSpPr>
        <p:spPr>
          <a:xfrm>
            <a:off x="8959596" y="1690688"/>
            <a:ext cx="2394204" cy="1107996"/>
          </a:xfrm>
          <a:prstGeom prst="rect">
            <a:avLst/>
          </a:prstGeom>
          <a:solidFill>
            <a:schemeClr val="accent2">
              <a:lumMod val="20000"/>
              <a:lumOff val="80000"/>
            </a:schemeClr>
          </a:solidFill>
          <a:ln w="19050">
            <a:solidFill>
              <a:srgbClr val="881222"/>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Choice of TPC</a:t>
            </a:r>
          </a:p>
          <a:p>
            <a:pPr marL="214313" marR="0" lvl="0" indent="-214313"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Capecitabine (43%)</a:t>
            </a:r>
          </a:p>
          <a:p>
            <a:pPr marL="214313" marR="0" lvl="0" indent="-214313"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err="1">
                <a:ln>
                  <a:noFill/>
                </a:ln>
                <a:solidFill>
                  <a:prstClr val="black"/>
                </a:solidFill>
                <a:effectLst/>
                <a:uLnTx/>
                <a:uFillTx/>
                <a:latin typeface="Calibri" panose="020F0502020204030204"/>
                <a:ea typeface="+mn-ea"/>
                <a:cs typeface="+mn-cs"/>
              </a:rPr>
              <a:t>Taxane</a:t>
            </a: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 (57%)</a:t>
            </a:r>
          </a:p>
          <a:p>
            <a:pPr marL="432000" marR="0" lvl="1" indent="-214313" algn="l" defTabSz="457200" rtl="0" eaLnBrk="1" fontAlgn="auto" latinLnBrk="0" hangingPunct="1">
              <a:lnSpc>
                <a:spcPct val="100000"/>
              </a:lnSpc>
              <a:spcBef>
                <a:spcPts val="0"/>
              </a:spcBef>
              <a:spcAft>
                <a:spcPts val="0"/>
              </a:spcAft>
              <a:buClrTx/>
              <a:buSzTx/>
              <a:buFont typeface="Arial Narrow" panose="020B060602020203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Nab-paclitaxel (39%)</a:t>
            </a:r>
          </a:p>
          <a:p>
            <a:pPr marL="432000" marR="0" lvl="1" indent="-214313" algn="l" defTabSz="457200" rtl="0" eaLnBrk="1" fontAlgn="auto" latinLnBrk="0" hangingPunct="1">
              <a:lnSpc>
                <a:spcPct val="100000"/>
              </a:lnSpc>
              <a:spcBef>
                <a:spcPts val="0"/>
              </a:spcBef>
              <a:spcAft>
                <a:spcPts val="0"/>
              </a:spcAft>
              <a:buClrTx/>
              <a:buSzTx/>
              <a:buFont typeface="Arial Narrow" panose="020B060602020203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Paclitaxel (18%)</a:t>
            </a:r>
            <a:endParaRPr kumimoji="0" lang="en-US" sz="1200" b="0" i="0" u="none" strike="noStrike" kern="1200" cap="none" spc="0" normalizeH="0" baseline="0" noProof="0" dirty="0">
              <a:ln>
                <a:noFill/>
              </a:ln>
              <a:solidFill>
                <a:prstClr val="black"/>
              </a:solidFill>
              <a:effectLst/>
              <a:uLnTx/>
              <a:uFillTx/>
              <a:latin typeface="Arial Narrow"/>
              <a:ea typeface="+mn-ea"/>
              <a:cs typeface="+mn-cs"/>
            </a:endParaRPr>
          </a:p>
        </p:txBody>
      </p:sp>
      <p:sp>
        <p:nvSpPr>
          <p:cNvPr id="17" name="TextBox 16">
            <a:extLst>
              <a:ext uri="{FF2B5EF4-FFF2-40B4-BE49-F238E27FC236}">
                <a16:creationId xmlns:a16="http://schemas.microsoft.com/office/drawing/2014/main" id="{21B0457A-60C6-E2B0-EBB9-46C0837FD9AE}"/>
              </a:ext>
            </a:extLst>
          </p:cNvPr>
          <p:cNvSpPr txBox="1"/>
          <p:nvPr/>
        </p:nvSpPr>
        <p:spPr>
          <a:xfrm>
            <a:off x="502920" y="4456984"/>
            <a:ext cx="11186160" cy="369332"/>
          </a:xfrm>
          <a:prstGeom prst="rect">
            <a:avLst/>
          </a:prstGeom>
          <a:noFill/>
        </p:spPr>
        <p:txBody>
          <a:bodyPr wrap="square">
            <a:spAutoFit/>
          </a:bodyPr>
          <a:lstStyle/>
          <a:p>
            <a:pPr marL="0" marR="0" lvl="0" indent="0" algn="ctr" defTabSz="685783" rtl="0" eaLnBrk="1" fontAlgn="auto" latinLnBrk="0" hangingPunct="1">
              <a:lnSpc>
                <a:spcPct val="100000"/>
              </a:lnSpc>
              <a:spcBef>
                <a:spcPts val="450"/>
              </a:spcBef>
              <a:spcAft>
                <a:spcPts val="45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Arial"/>
              </a:rPr>
              <a:t>At data </a:t>
            </a:r>
            <a:r>
              <a:rPr kumimoji="0" lang="en-US" sz="1800" b="0" i="0" u="none" strike="noStrike" kern="0" cap="none" spc="0" normalizeH="0" baseline="0" noProof="0" dirty="0" err="1">
                <a:ln>
                  <a:noFill/>
                </a:ln>
                <a:solidFill>
                  <a:prstClr val="black"/>
                </a:solidFill>
                <a:effectLst/>
                <a:uLnTx/>
                <a:uFillTx/>
                <a:latin typeface="Calibri" panose="020F0502020204030204"/>
                <a:ea typeface="+mn-ea"/>
                <a:cs typeface="+mn-cs"/>
                <a:sym typeface="Arial"/>
              </a:rPr>
              <a:t>cutoff</a:t>
            </a:r>
            <a:r>
              <a:rPr kumimoji="0" lang="en-US" sz="1800" b="0" i="0" u="none" strike="noStrike" kern="0" cap="none" spc="0" normalizeH="0" baseline="30000" noProof="0" dirty="0" err="1">
                <a:ln>
                  <a:noFill/>
                </a:ln>
                <a:solidFill>
                  <a:prstClr val="black"/>
                </a:solidFill>
                <a:effectLst/>
                <a:uLnTx/>
                <a:uFillTx/>
                <a:latin typeface="Calibri" panose="020F0502020204030204"/>
                <a:ea typeface="+mn-ea"/>
                <a:cs typeface="+mn-cs"/>
                <a:sym typeface="Arial"/>
              </a:rPr>
              <a:t>a</a:t>
            </a: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mn-cs"/>
                <a:sym typeface="Arial"/>
              </a:rPr>
              <a:t>, 139 (20%) participants remained on treatment: 108 (24%) on SG and 31 (13%) on TPC</a:t>
            </a:r>
          </a:p>
        </p:txBody>
      </p:sp>
      <p:sp>
        <p:nvSpPr>
          <p:cNvPr id="18" name="TextBox 17">
            <a:extLst>
              <a:ext uri="{FF2B5EF4-FFF2-40B4-BE49-F238E27FC236}">
                <a16:creationId xmlns:a16="http://schemas.microsoft.com/office/drawing/2014/main" id="{76E6A6EC-4C9E-B696-7BDF-3663DA0FDFF3}"/>
              </a:ext>
            </a:extLst>
          </p:cNvPr>
          <p:cNvSpPr txBox="1"/>
          <p:nvPr/>
        </p:nvSpPr>
        <p:spPr>
          <a:xfrm>
            <a:off x="0" y="6492875"/>
            <a:ext cx="2976649"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Jhaveri K et al, SABCS 2025, Abstract GS1-09.</a:t>
            </a:r>
          </a:p>
        </p:txBody>
      </p:sp>
    </p:spTree>
    <p:extLst>
      <p:ext uri="{BB962C8B-B14F-4D97-AF65-F5344CB8AC3E}">
        <p14:creationId xmlns:p14="http://schemas.microsoft.com/office/powerpoint/2010/main" val="415092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C560-B6E3-337D-2D1C-F6BF81CF4F65}"/>
              </a:ext>
            </a:extLst>
          </p:cNvPr>
          <p:cNvSpPr>
            <a:spLocks noGrp="1"/>
          </p:cNvSpPr>
          <p:nvPr>
            <p:ph type="title"/>
          </p:nvPr>
        </p:nvSpPr>
        <p:spPr>
          <a:xfrm>
            <a:off x="2708479" y="78270"/>
            <a:ext cx="3762531" cy="1325563"/>
          </a:xfrm>
        </p:spPr>
        <p:txBody>
          <a:bodyPr>
            <a:normAutofit/>
          </a:bodyPr>
          <a:lstStyle/>
          <a:p>
            <a:r>
              <a:rPr lang="en-US" sz="2800" b="1" dirty="0"/>
              <a:t>PFS by BICR</a:t>
            </a:r>
          </a:p>
        </p:txBody>
      </p:sp>
      <p:graphicFrame>
        <p:nvGraphicFramePr>
          <p:cNvPr id="6" name="Content Placeholder 5">
            <a:extLst>
              <a:ext uri="{FF2B5EF4-FFF2-40B4-BE49-F238E27FC236}">
                <a16:creationId xmlns:a16="http://schemas.microsoft.com/office/drawing/2014/main" id="{87FC0208-A42C-47D7-6896-687BDD1480D0}"/>
              </a:ext>
            </a:extLst>
          </p:cNvPr>
          <p:cNvGraphicFramePr>
            <a:graphicFrameLocks noGrp="1"/>
          </p:cNvGraphicFramePr>
          <p:nvPr>
            <p:ph idx="1"/>
          </p:nvPr>
        </p:nvGraphicFramePr>
        <p:xfrm>
          <a:off x="7188200" y="362796"/>
          <a:ext cx="4353735" cy="1508775"/>
        </p:xfrm>
        <a:graphic>
          <a:graphicData uri="http://schemas.openxmlformats.org/drawingml/2006/table">
            <a:tbl>
              <a:tblPr firstRow="1" bandRow="1">
                <a:tableStyleId>{5C22544A-7EE6-4342-B048-85BDC9FD1C3A}</a:tableStyleId>
              </a:tblPr>
              <a:tblGrid>
                <a:gridCol w="2237901">
                  <a:extLst>
                    <a:ext uri="{9D8B030D-6E8A-4147-A177-3AD203B41FA5}">
                      <a16:colId xmlns:a16="http://schemas.microsoft.com/office/drawing/2014/main" val="592369057"/>
                    </a:ext>
                  </a:extLst>
                </a:gridCol>
                <a:gridCol w="1017228">
                  <a:extLst>
                    <a:ext uri="{9D8B030D-6E8A-4147-A177-3AD203B41FA5}">
                      <a16:colId xmlns:a16="http://schemas.microsoft.com/office/drawing/2014/main" val="3396022804"/>
                    </a:ext>
                  </a:extLst>
                </a:gridCol>
                <a:gridCol w="1098606">
                  <a:extLst>
                    <a:ext uri="{9D8B030D-6E8A-4147-A177-3AD203B41FA5}">
                      <a16:colId xmlns:a16="http://schemas.microsoft.com/office/drawing/2014/main" val="832840705"/>
                    </a:ext>
                  </a:extLst>
                </a:gridCol>
              </a:tblGrid>
              <a:tr h="2994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schemeClr val="tx1"/>
                        </a:solidFill>
                        <a:latin typeface="+mn-lt"/>
                        <a:cs typeface="Arial"/>
                      </a:endParaRP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pPr>
                      <a:r>
                        <a:rPr lang="en-US" altLang="zh-CN" sz="1400" u="none" strike="noStrike" kern="1200" cap="none" dirty="0">
                          <a:solidFill>
                            <a:schemeClr val="bg1"/>
                          </a:solidFill>
                          <a:latin typeface="+mn-lt"/>
                          <a:ea typeface="+mn-ea"/>
                          <a:cs typeface="+mn-cs"/>
                          <a:sym typeface="Arial"/>
                        </a:rPr>
                        <a:t>SG </a:t>
                      </a:r>
                      <a:r>
                        <a:rPr lang="en-GB" altLang="zh-CN" sz="1400" u="none" strike="noStrike" kern="1200" cap="none" dirty="0">
                          <a:solidFill>
                            <a:schemeClr val="bg1"/>
                          </a:solidFill>
                          <a:latin typeface="+mn-lt"/>
                          <a:ea typeface="+mn-ea"/>
                          <a:cs typeface="+mn-cs"/>
                          <a:sym typeface="Arial"/>
                        </a:rPr>
                        <a:t>(n = 456)</a:t>
                      </a:r>
                      <a:endParaRPr lang="en-GB" altLang="zh-CN" sz="1400" u="none" strike="noStrike" kern="1200" cap="none" dirty="0">
                        <a:solidFill>
                          <a:schemeClr val="bg1"/>
                        </a:solidFill>
                        <a:latin typeface="+mn-lt"/>
                        <a:ea typeface="+mn-ea"/>
                        <a:cs typeface="+mn-cs"/>
                      </a:endParaRPr>
                    </a:p>
                  </a:txBody>
                  <a:tcPr marL="5719" marR="5719" marT="5719"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C587F"/>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pPr>
                      <a:r>
                        <a:rPr lang="en-US" altLang="zh-CN" sz="1400" u="none" strike="noStrike" kern="1200" cap="none" dirty="0">
                          <a:solidFill>
                            <a:schemeClr val="bg1"/>
                          </a:solidFill>
                          <a:latin typeface="+mn-lt"/>
                          <a:ea typeface="+mn-ea"/>
                          <a:cs typeface="+mn-cs"/>
                          <a:sym typeface="Arial"/>
                        </a:rPr>
                        <a:t>TPC </a:t>
                      </a:r>
                      <a:r>
                        <a:rPr lang="en-GB" altLang="zh-CN" sz="1400" u="none" strike="noStrike" kern="1200" cap="none" dirty="0">
                          <a:solidFill>
                            <a:schemeClr val="bg1"/>
                          </a:solidFill>
                          <a:latin typeface="+mn-lt"/>
                          <a:ea typeface="+mn-ea"/>
                          <a:cs typeface="+mn-cs"/>
                          <a:sym typeface="Arial"/>
                        </a:rPr>
                        <a:t>(n = 234)</a:t>
                      </a:r>
                      <a:endParaRPr lang="en-GB" altLang="zh-CN" sz="1400" u="none" strike="noStrike" kern="1200" cap="none" dirty="0">
                        <a:solidFill>
                          <a:schemeClr val="bg1"/>
                        </a:solidFill>
                        <a:latin typeface="+mn-lt"/>
                        <a:ea typeface="+mn-ea"/>
                        <a:cs typeface="+mn-cs"/>
                      </a:endParaRPr>
                    </a:p>
                  </a:txBody>
                  <a:tcPr marL="5719" marR="5719" marT="5719"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881222"/>
                    </a:solidFill>
                  </a:tcPr>
                </a:tc>
                <a:extLst>
                  <a:ext uri="{0D108BD9-81ED-4DB2-BD59-A6C34878D82A}">
                    <a16:rowId xmlns:a16="http://schemas.microsoft.com/office/drawing/2014/main" val="1484876845"/>
                  </a:ext>
                </a:extLst>
              </a:tr>
              <a:tr h="232814">
                <a:tc>
                  <a:txBody>
                    <a:bodyPr/>
                    <a:lstStyle/>
                    <a:p>
                      <a:pPr marL="0" marR="0" lvl="0" indent="0" algn="l" defTabSz="1088264" rtl="0" eaLnBrk="1" latinLnBrk="0" hangingPunct="1">
                        <a:lnSpc>
                          <a:spcPct val="100000"/>
                        </a:lnSpc>
                        <a:spcBef>
                          <a:spcPts val="0"/>
                        </a:spcBef>
                        <a:spcAft>
                          <a:spcPts val="0"/>
                        </a:spcAft>
                        <a:buClr>
                          <a:srgbClr val="000000"/>
                        </a:buClr>
                        <a:buSzPts val="1400"/>
                        <a:buFont typeface="Arial"/>
                        <a:buNone/>
                      </a:pPr>
                      <a:r>
                        <a:rPr lang="en-US" sz="1200" b="1" u="none" strike="noStrike" kern="1200" cap="none" dirty="0">
                          <a:solidFill>
                            <a:schemeClr val="tx1"/>
                          </a:solidFill>
                          <a:latin typeface="+mn-lt"/>
                          <a:ea typeface="+mn-ea"/>
                          <a:cs typeface="+mn-cs"/>
                        </a:rPr>
                        <a:t>Median PFS, </a:t>
                      </a:r>
                      <a:r>
                        <a:rPr lang="en-US" sz="1200" b="1" u="none" strike="noStrike" kern="1200" cap="none" dirty="0" err="1">
                          <a:solidFill>
                            <a:schemeClr val="tx1"/>
                          </a:solidFill>
                          <a:latin typeface="+mn-lt"/>
                          <a:ea typeface="+mn-ea"/>
                          <a:cs typeface="+mn-cs"/>
                        </a:rPr>
                        <a:t>mo</a:t>
                      </a:r>
                      <a:r>
                        <a:rPr lang="en-US" sz="1200" b="1" u="none" strike="noStrike" kern="1200" cap="none" dirty="0">
                          <a:solidFill>
                            <a:schemeClr val="tx1"/>
                          </a:solidFill>
                          <a:latin typeface="+mn-lt"/>
                          <a:ea typeface="+mn-ea"/>
                          <a:cs typeface="+mn-cs"/>
                        </a:rPr>
                        <a:t> (95% CI)</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lang="en-GB" altLang="zh-CN" sz="1400" b="0" i="0" u="none" strike="noStrike" cap="none" normalizeH="0" baseline="0" dirty="0">
                          <a:ln>
                            <a:noFill/>
                          </a:ln>
                          <a:solidFill>
                            <a:schemeClr val="tx1"/>
                          </a:solidFill>
                          <a:effectLst/>
                          <a:latin typeface="+mn-lt"/>
                          <a:ea typeface="MS PGothic"/>
                        </a:rPr>
                        <a:t>8.3</a:t>
                      </a:r>
                      <a:r>
                        <a:rPr kumimoji="0" lang="en-GB" altLang="zh-CN" sz="1400" b="0" i="0" u="none" strike="noStrike" cap="none" normalizeH="0" baseline="0" dirty="0">
                          <a:ln>
                            <a:noFill/>
                          </a:ln>
                          <a:solidFill>
                            <a:schemeClr val="tx1"/>
                          </a:solidFill>
                          <a:effectLst/>
                          <a:latin typeface="+mn-lt"/>
                          <a:ea typeface="MS PGothic"/>
                        </a:rPr>
                        <a:t> </a:t>
                      </a:r>
                      <a:r>
                        <a:rPr lang="en-GB" altLang="zh-CN" sz="1400" b="0" i="0" u="none" strike="noStrike" cap="none" normalizeH="0" baseline="0" dirty="0">
                          <a:ln>
                            <a:noFill/>
                          </a:ln>
                          <a:solidFill>
                            <a:schemeClr val="tx1"/>
                          </a:solidFill>
                          <a:effectLst/>
                          <a:latin typeface="+mn-lt"/>
                          <a:ea typeface="MS PGothic"/>
                        </a:rPr>
                        <a:t>(8.1-10.3)</a:t>
                      </a:r>
                      <a:endParaRPr kumimoji="0" lang="en-GB" altLang="zh-CN" sz="1400" b="0" i="0" u="none" strike="noStrike" cap="none" normalizeH="0" baseline="0" dirty="0">
                        <a:ln>
                          <a:noFill/>
                        </a:ln>
                        <a:solidFill>
                          <a:schemeClr val="tx1"/>
                        </a:solidFill>
                        <a:effectLst/>
                        <a:latin typeface="+mn-lt"/>
                        <a:ea typeface="MS PGothic"/>
                      </a:endParaRP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lang="en-GB" altLang="zh-CN" sz="1400" b="0" i="0" u="none" strike="noStrike" cap="none" normalizeH="0" baseline="0" dirty="0">
                          <a:ln>
                            <a:noFill/>
                          </a:ln>
                          <a:solidFill>
                            <a:schemeClr val="tx1"/>
                          </a:solidFill>
                          <a:effectLst/>
                          <a:latin typeface="+mn-lt"/>
                          <a:ea typeface="MS PGothic"/>
                        </a:rPr>
                        <a:t>8.3</a:t>
                      </a:r>
                      <a:r>
                        <a:rPr kumimoji="0" lang="en-GB" altLang="zh-CN" sz="1400" b="0" i="0" u="none" strike="noStrike" cap="none" normalizeH="0" baseline="0" dirty="0">
                          <a:ln>
                            <a:noFill/>
                          </a:ln>
                          <a:solidFill>
                            <a:schemeClr val="tx1"/>
                          </a:solidFill>
                          <a:effectLst/>
                          <a:latin typeface="+mn-lt"/>
                          <a:ea typeface="MS PGothic"/>
                        </a:rPr>
                        <a:t> </a:t>
                      </a:r>
                      <a:r>
                        <a:rPr lang="en-GB" altLang="zh-CN" sz="1400" b="0" i="0" u="none" strike="noStrike" cap="none" normalizeH="0" baseline="0" dirty="0">
                          <a:ln>
                            <a:noFill/>
                          </a:ln>
                          <a:solidFill>
                            <a:schemeClr val="tx1"/>
                          </a:solidFill>
                          <a:effectLst/>
                          <a:latin typeface="+mn-lt"/>
                          <a:ea typeface="MS PGothic"/>
                        </a:rPr>
                        <a:t>(6.9-10.0)</a:t>
                      </a:r>
                      <a:endParaRPr kumimoji="0" lang="en-GB" altLang="zh-CN" sz="1400" b="0" i="0" u="none" strike="noStrike" cap="none" normalizeH="0" baseline="0" dirty="0">
                        <a:ln>
                          <a:noFill/>
                        </a:ln>
                        <a:solidFill>
                          <a:schemeClr val="tx1"/>
                        </a:solidFill>
                        <a:effectLst/>
                        <a:latin typeface="+mn-lt"/>
                        <a:ea typeface="MS PGothic"/>
                      </a:endParaRP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extLst>
                  <a:ext uri="{0D108BD9-81ED-4DB2-BD59-A6C34878D82A}">
                    <a16:rowId xmlns:a16="http://schemas.microsoft.com/office/drawing/2014/main" val="3498543416"/>
                  </a:ext>
                </a:extLst>
              </a:tr>
              <a:tr h="278103">
                <a:tc>
                  <a:txBody>
                    <a:bodyPr/>
                    <a:lstStyle/>
                    <a:p>
                      <a:pPr marL="180000" marR="0" lvl="0" indent="0" algn="l" defTabSz="1088264" rtl="0" eaLnBrk="1" latinLnBrk="0" hangingPunct="1">
                        <a:lnSpc>
                          <a:spcPct val="100000"/>
                        </a:lnSpc>
                        <a:spcBef>
                          <a:spcPts val="0"/>
                        </a:spcBef>
                        <a:spcAft>
                          <a:spcPts val="0"/>
                        </a:spcAft>
                        <a:buClr>
                          <a:srgbClr val="000000"/>
                        </a:buClr>
                        <a:buSzPts val="1400"/>
                        <a:buFont typeface="Arial"/>
                        <a:buNone/>
                      </a:pPr>
                      <a:r>
                        <a:rPr lang="en-US" sz="1200" b="0" u="none" strike="noStrike" kern="1200" cap="none" dirty="0">
                          <a:solidFill>
                            <a:schemeClr val="tx1"/>
                          </a:solidFill>
                          <a:latin typeface="+mn-lt"/>
                          <a:ea typeface="+mn-ea"/>
                          <a:cs typeface="+mn-cs"/>
                        </a:rPr>
                        <a:t>Stratified HR (95% CI)</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gridSpan="2">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b="0" u="none" strike="noStrike" kern="1200" cap="none" dirty="0">
                          <a:solidFill>
                            <a:schemeClr val="tx1"/>
                          </a:solidFill>
                          <a:latin typeface="+mn-lt"/>
                          <a:ea typeface="+mn-ea"/>
                          <a:cs typeface="+mn-cs"/>
                        </a:rPr>
                        <a:t>0.85 </a:t>
                      </a:r>
                      <a:r>
                        <a:rPr lang="en-US" sz="1200" u="none" strike="noStrike" kern="1200" cap="none" dirty="0">
                          <a:solidFill>
                            <a:schemeClr val="tx1"/>
                          </a:solidFill>
                          <a:latin typeface="+mn-lt"/>
                          <a:ea typeface="+mn-ea"/>
                          <a:cs typeface="+mn-cs"/>
                        </a:rPr>
                        <a:t>(0.69</a:t>
                      </a:r>
                      <a:r>
                        <a:rPr lang="en-GB" altLang="zh-CN" sz="1200" b="0" i="0" u="none" strike="noStrike" cap="none" normalizeH="0" baseline="0" dirty="0">
                          <a:ln>
                            <a:noFill/>
                          </a:ln>
                          <a:solidFill>
                            <a:schemeClr val="tx1"/>
                          </a:solidFill>
                          <a:effectLst/>
                          <a:latin typeface="+mn-lt"/>
                          <a:ea typeface="MS PGothic"/>
                          <a:cs typeface="Arial"/>
                        </a:rPr>
                        <a:t>-1.05</a:t>
                      </a:r>
                      <a:r>
                        <a:rPr lang="en-US" sz="1200" u="none" strike="noStrike" kern="1200" cap="none" dirty="0">
                          <a:solidFill>
                            <a:schemeClr val="tx1"/>
                          </a:solidFill>
                          <a:latin typeface="+mn-lt"/>
                          <a:ea typeface="+mn-ea"/>
                          <a:cs typeface="+mn-cs"/>
                        </a:rPr>
                        <a:t>)</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hMerge="1">
                  <a:txBody>
                    <a:bodyPr/>
                    <a:lstStyle/>
                    <a:p>
                      <a:endParaRPr lang="en-US"/>
                    </a:p>
                  </a:txBody>
                  <a:tcPr/>
                </a:tc>
                <a:extLst>
                  <a:ext uri="{0D108BD9-81ED-4DB2-BD59-A6C34878D82A}">
                    <a16:rowId xmlns:a16="http://schemas.microsoft.com/office/drawing/2014/main" val="1121286197"/>
                  </a:ext>
                </a:extLst>
              </a:tr>
              <a:tr h="232814">
                <a:tc>
                  <a:txBody>
                    <a:bodyPr/>
                    <a:lstStyle/>
                    <a:p>
                      <a:pPr marL="180000" marR="0" lvl="0" indent="0" algn="l" defTabSz="1088264" rtl="0" eaLnBrk="1" latinLnBrk="0" hangingPunct="1">
                        <a:lnSpc>
                          <a:spcPct val="100000"/>
                        </a:lnSpc>
                        <a:spcBef>
                          <a:spcPts val="0"/>
                        </a:spcBef>
                        <a:spcAft>
                          <a:spcPts val="0"/>
                        </a:spcAft>
                        <a:buClr>
                          <a:srgbClr val="000000"/>
                        </a:buClr>
                        <a:buSzPts val="1400"/>
                        <a:buFont typeface="Arial"/>
                        <a:buNone/>
                      </a:pPr>
                      <a:r>
                        <a:rPr lang="en-US" altLang="zh-CN" sz="1200" b="0" i="1" u="none" strike="noStrike" kern="1200" cap="none" dirty="0">
                          <a:solidFill>
                            <a:schemeClr val="tx1"/>
                          </a:solidFill>
                          <a:latin typeface="+mn-lt"/>
                          <a:ea typeface="+mn-ea"/>
                          <a:cs typeface="+mn-cs"/>
                        </a:rPr>
                        <a:t>P</a:t>
                      </a:r>
                      <a:r>
                        <a:rPr lang="en-US" altLang="zh-CN" sz="1200" b="0" u="none" strike="noStrike" kern="1200" cap="none" dirty="0">
                          <a:solidFill>
                            <a:schemeClr val="tx1"/>
                          </a:solidFill>
                          <a:latin typeface="+mn-lt"/>
                          <a:ea typeface="+mn-ea"/>
                          <a:cs typeface="+mn-cs"/>
                        </a:rPr>
                        <a:t>-</a:t>
                      </a:r>
                      <a:r>
                        <a:rPr lang="en-US" altLang="zh-CN" sz="1200" b="0" u="none" strike="noStrike" kern="1200" cap="none" dirty="0" err="1">
                          <a:solidFill>
                            <a:schemeClr val="tx1"/>
                          </a:solidFill>
                          <a:latin typeface="+mn-lt"/>
                          <a:ea typeface="+mn-ea"/>
                          <a:cs typeface="+mn-cs"/>
                        </a:rPr>
                        <a:t>value</a:t>
                      </a:r>
                      <a:r>
                        <a:rPr lang="en-US" altLang="zh-CN" sz="1200" b="0" u="none" strike="noStrike" kern="1200" cap="none" baseline="30000" dirty="0" err="1">
                          <a:solidFill>
                            <a:schemeClr val="tx1"/>
                          </a:solidFill>
                          <a:latin typeface="+mn-lt"/>
                          <a:ea typeface="+mn-ea"/>
                          <a:cs typeface="+mn-cs"/>
                        </a:rPr>
                        <a:t>a</a:t>
                      </a:r>
                      <a:endParaRPr lang="en-US" sz="1200" b="0" u="none" strike="noStrike" kern="1200" cap="none" dirty="0">
                        <a:solidFill>
                          <a:schemeClr val="tx1"/>
                        </a:solidFill>
                        <a:latin typeface="+mn-lt"/>
                        <a:ea typeface="+mn-ea"/>
                        <a:cs typeface="+mn-cs"/>
                      </a:endParaRP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gridSpan="2">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b="0" u="none" strike="noStrike" kern="1200" cap="none" dirty="0">
                          <a:solidFill>
                            <a:schemeClr val="tx1"/>
                          </a:solidFill>
                          <a:latin typeface="+mn-lt"/>
                          <a:ea typeface="+mn-ea"/>
                          <a:cs typeface="+mn-cs"/>
                        </a:rPr>
                        <a:t>0.130</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hMerge="1">
                  <a:txBody>
                    <a:bodyPr/>
                    <a:lstStyle/>
                    <a:p>
                      <a:endParaRPr lang="en-US"/>
                    </a:p>
                  </a:txBody>
                  <a:tcPr/>
                </a:tc>
                <a:extLst>
                  <a:ext uri="{0D108BD9-81ED-4DB2-BD59-A6C34878D82A}">
                    <a16:rowId xmlns:a16="http://schemas.microsoft.com/office/drawing/2014/main" val="3084951934"/>
                  </a:ext>
                </a:extLst>
              </a:tr>
              <a:tr h="232814">
                <a:tc>
                  <a:txBody>
                    <a:bodyPr/>
                    <a:lstStyle/>
                    <a:p>
                      <a:pPr marL="0" marR="0" lvl="0" indent="0" algn="l" defTabSz="1088264" rtl="0" eaLnBrk="1" latinLnBrk="0" hangingPunct="1">
                        <a:lnSpc>
                          <a:spcPct val="100000"/>
                        </a:lnSpc>
                        <a:spcBef>
                          <a:spcPts val="0"/>
                        </a:spcBef>
                        <a:spcAft>
                          <a:spcPts val="0"/>
                        </a:spcAft>
                        <a:buClr>
                          <a:srgbClr val="000000"/>
                        </a:buClr>
                        <a:buSzPts val="1400"/>
                        <a:buFont typeface="Arial"/>
                        <a:buNone/>
                      </a:pPr>
                      <a:r>
                        <a:rPr lang="en-US" sz="1200" b="1" u="none" strike="noStrike" kern="1200" cap="none">
                          <a:solidFill>
                            <a:schemeClr val="tx1"/>
                          </a:solidFill>
                          <a:latin typeface="+mn-lt"/>
                          <a:ea typeface="+mn-ea"/>
                          <a:cs typeface="+mn-cs"/>
                        </a:rPr>
                        <a:t>6-month PFS rate, % (95% CI)</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b="0" u="none" strike="noStrike" kern="1200" cap="none" dirty="0">
                          <a:solidFill>
                            <a:schemeClr val="tx1"/>
                          </a:solidFill>
                          <a:latin typeface="+mn-lt"/>
                          <a:ea typeface="+mn-ea"/>
                          <a:cs typeface="+mn-cs"/>
                        </a:rPr>
                        <a:t>71 (66-75)</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b="0" u="none" strike="noStrike" kern="1200" cap="none" dirty="0">
                          <a:solidFill>
                            <a:schemeClr val="tx1"/>
                          </a:solidFill>
                          <a:latin typeface="+mn-lt"/>
                          <a:ea typeface="+mn-ea"/>
                          <a:cs typeface="+mn-cs"/>
                        </a:rPr>
                        <a:t>64 (57-71)</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58332588"/>
                  </a:ext>
                </a:extLst>
              </a:tr>
              <a:tr h="232814">
                <a:tc>
                  <a:txBody>
                    <a:bodyPr/>
                    <a:lstStyle/>
                    <a:p>
                      <a:pPr marL="0" marR="0" lvl="0" indent="0" algn="l" defTabSz="1088264" rtl="0" eaLnBrk="1" fontAlgn="auto" latinLnBrk="0" hangingPunct="1">
                        <a:lnSpc>
                          <a:spcPct val="100000"/>
                        </a:lnSpc>
                        <a:spcBef>
                          <a:spcPts val="0"/>
                        </a:spcBef>
                        <a:spcAft>
                          <a:spcPts val="0"/>
                        </a:spcAft>
                        <a:buClr>
                          <a:srgbClr val="000000"/>
                        </a:buClr>
                        <a:buSzPts val="1400"/>
                        <a:buFont typeface="Arial"/>
                        <a:buNone/>
                        <a:tabLst/>
                        <a:defRPr/>
                      </a:pPr>
                      <a:r>
                        <a:rPr lang="en-US" sz="1200" b="1" u="none" strike="noStrike" kern="1200" cap="none">
                          <a:solidFill>
                            <a:schemeClr val="tx1"/>
                          </a:solidFill>
                          <a:latin typeface="+mn-lt"/>
                          <a:ea typeface="+mn-ea"/>
                          <a:cs typeface="+mn-cs"/>
                        </a:rPr>
                        <a:t>12-month PFS rate, % (95% CI)</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a:lnSpc>
                          <a:spcPct val="100000"/>
                        </a:lnSpc>
                        <a:spcBef>
                          <a:spcPts val="0"/>
                        </a:spcBef>
                        <a:spcAft>
                          <a:spcPts val="0"/>
                        </a:spcAft>
                        <a:buNone/>
                      </a:pPr>
                      <a:r>
                        <a:rPr lang="en-US" sz="1200" b="0" i="0" u="none" strike="noStrike" kern="1200" cap="none" spc="0" normalizeH="0" baseline="0" noProof="0" dirty="0">
                          <a:ln>
                            <a:noFill/>
                          </a:ln>
                          <a:solidFill>
                            <a:prstClr val="black"/>
                          </a:solidFill>
                          <a:effectLst/>
                          <a:uLnTx/>
                          <a:uFillTx/>
                          <a:latin typeface="+mn-lt"/>
                          <a:ea typeface="+mn-ea"/>
                          <a:cs typeface="+mn-cs"/>
                        </a:rPr>
                        <a:t>40 (35-45)</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a:lnSpc>
                          <a:spcPct val="100000"/>
                        </a:lnSpc>
                        <a:spcBef>
                          <a:spcPts val="0"/>
                        </a:spcBef>
                        <a:spcAft>
                          <a:spcPts val="0"/>
                        </a:spcAft>
                        <a:buNone/>
                      </a:pPr>
                      <a:r>
                        <a:rPr lang="en-US" sz="1200" b="0" i="0" u="none" strike="noStrike" kern="1200" cap="none" spc="0" normalizeH="0" baseline="0" noProof="0" dirty="0">
                          <a:ln>
                            <a:noFill/>
                          </a:ln>
                          <a:solidFill>
                            <a:prstClr val="black"/>
                          </a:solidFill>
                          <a:effectLst/>
                          <a:uLnTx/>
                          <a:uFillTx/>
                          <a:latin typeface="+mn-lt"/>
                          <a:ea typeface="+mn-ea"/>
                          <a:cs typeface="+mn-cs"/>
                        </a:rPr>
                        <a:t>37 (29-44)</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8E1EC"/>
                    </a:solidFill>
                  </a:tcPr>
                </a:tc>
                <a:extLst>
                  <a:ext uri="{0D108BD9-81ED-4DB2-BD59-A6C34878D82A}">
                    <a16:rowId xmlns:a16="http://schemas.microsoft.com/office/drawing/2014/main" val="424212001"/>
                  </a:ext>
                </a:extLst>
              </a:tr>
            </a:tbl>
          </a:graphicData>
        </a:graphic>
      </p:graphicFrame>
      <p:pic>
        <p:nvPicPr>
          <p:cNvPr id="4" name="Picture 3">
            <a:extLst>
              <a:ext uri="{FF2B5EF4-FFF2-40B4-BE49-F238E27FC236}">
                <a16:creationId xmlns:a16="http://schemas.microsoft.com/office/drawing/2014/main" id="{7BE283C1-E542-5109-29AB-5A909792829D}"/>
              </a:ext>
            </a:extLst>
          </p:cNvPr>
          <p:cNvPicPr>
            <a:picLocks noChangeAspect="1"/>
          </p:cNvPicPr>
          <p:nvPr/>
        </p:nvPicPr>
        <p:blipFill>
          <a:blip r:embed="rId3"/>
          <a:stretch>
            <a:fillRect/>
          </a:stretch>
        </p:blipFill>
        <p:spPr>
          <a:xfrm>
            <a:off x="0" y="362798"/>
            <a:ext cx="6925456" cy="2666817"/>
          </a:xfrm>
          <a:prstGeom prst="rect">
            <a:avLst/>
          </a:prstGeom>
        </p:spPr>
      </p:pic>
      <p:graphicFrame>
        <p:nvGraphicFramePr>
          <p:cNvPr id="8" name="Table 7">
            <a:extLst>
              <a:ext uri="{FF2B5EF4-FFF2-40B4-BE49-F238E27FC236}">
                <a16:creationId xmlns:a16="http://schemas.microsoft.com/office/drawing/2014/main" id="{02F38B29-52B6-F8E5-D67D-2920CC5DCEB0}"/>
              </a:ext>
            </a:extLst>
          </p:cNvPr>
          <p:cNvGraphicFramePr>
            <a:graphicFrameLocks noGrp="1"/>
          </p:cNvGraphicFramePr>
          <p:nvPr/>
        </p:nvGraphicFramePr>
        <p:xfrm>
          <a:off x="7188200" y="2106313"/>
          <a:ext cx="4353735" cy="1475086"/>
        </p:xfrm>
        <a:graphic>
          <a:graphicData uri="http://schemas.openxmlformats.org/drawingml/2006/table">
            <a:tbl>
              <a:tblPr firstRow="1" bandRow="1">
                <a:tableStyleId>{5C22544A-7EE6-4342-B048-85BDC9FD1C3A}</a:tableStyleId>
              </a:tblPr>
              <a:tblGrid>
                <a:gridCol w="2237900">
                  <a:extLst>
                    <a:ext uri="{9D8B030D-6E8A-4147-A177-3AD203B41FA5}">
                      <a16:colId xmlns:a16="http://schemas.microsoft.com/office/drawing/2014/main" val="3691909000"/>
                    </a:ext>
                  </a:extLst>
                </a:gridCol>
                <a:gridCol w="1017228">
                  <a:extLst>
                    <a:ext uri="{9D8B030D-6E8A-4147-A177-3AD203B41FA5}">
                      <a16:colId xmlns:a16="http://schemas.microsoft.com/office/drawing/2014/main" val="4124291806"/>
                    </a:ext>
                  </a:extLst>
                </a:gridCol>
                <a:gridCol w="1098607">
                  <a:extLst>
                    <a:ext uri="{9D8B030D-6E8A-4147-A177-3AD203B41FA5}">
                      <a16:colId xmlns:a16="http://schemas.microsoft.com/office/drawing/2014/main" val="2299249520"/>
                    </a:ext>
                  </a:extLst>
                </a:gridCol>
              </a:tblGrid>
              <a:tr h="35056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schemeClr val="tx1"/>
                        </a:solidFill>
                        <a:latin typeface="+mn-lt"/>
                        <a:cs typeface="Arial"/>
                      </a:endParaRP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pPr>
                      <a:r>
                        <a:rPr lang="en-US" altLang="zh-CN" sz="1400" u="none" strike="noStrike" kern="1200" cap="none" dirty="0">
                          <a:solidFill>
                            <a:schemeClr val="bg1"/>
                          </a:solidFill>
                          <a:latin typeface="+mn-lt"/>
                          <a:ea typeface="+mn-ea"/>
                          <a:cs typeface="+mn-cs"/>
                          <a:sym typeface="Arial"/>
                        </a:rPr>
                        <a:t>SG </a:t>
                      </a:r>
                      <a:r>
                        <a:rPr lang="en-GB" altLang="zh-CN" sz="1400" u="none" strike="noStrike" kern="1200" cap="none" dirty="0">
                          <a:solidFill>
                            <a:schemeClr val="bg1"/>
                          </a:solidFill>
                          <a:latin typeface="+mn-lt"/>
                          <a:ea typeface="+mn-ea"/>
                          <a:cs typeface="+mn-cs"/>
                          <a:sym typeface="Arial"/>
                        </a:rPr>
                        <a:t>(n = 456)</a:t>
                      </a:r>
                      <a:endParaRPr lang="en-GB" altLang="zh-CN" sz="1400" u="none" strike="noStrike" kern="1200" cap="none" dirty="0">
                        <a:solidFill>
                          <a:schemeClr val="bg1"/>
                        </a:solidFill>
                        <a:latin typeface="+mn-lt"/>
                        <a:ea typeface="+mn-ea"/>
                        <a:cs typeface="+mn-cs"/>
                      </a:endParaRPr>
                    </a:p>
                  </a:txBody>
                  <a:tcPr marL="5719" marR="5719" marT="5719"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C587F"/>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pPr>
                      <a:r>
                        <a:rPr lang="en-US" altLang="zh-CN" sz="1400" u="none" strike="noStrike" kern="1200" cap="none" dirty="0">
                          <a:solidFill>
                            <a:schemeClr val="bg1"/>
                          </a:solidFill>
                          <a:latin typeface="+mn-lt"/>
                          <a:ea typeface="+mn-ea"/>
                          <a:cs typeface="+mn-cs"/>
                          <a:sym typeface="Arial"/>
                        </a:rPr>
                        <a:t>TPC </a:t>
                      </a:r>
                      <a:r>
                        <a:rPr lang="en-GB" altLang="zh-CN" sz="1400" u="none" strike="noStrike" kern="1200" cap="none" dirty="0">
                          <a:solidFill>
                            <a:schemeClr val="bg1"/>
                          </a:solidFill>
                          <a:latin typeface="+mn-lt"/>
                          <a:ea typeface="+mn-ea"/>
                          <a:cs typeface="+mn-cs"/>
                          <a:sym typeface="Arial"/>
                        </a:rPr>
                        <a:t>(n = 234)</a:t>
                      </a:r>
                      <a:endParaRPr lang="en-GB" altLang="zh-CN" sz="1400" u="none" strike="noStrike" kern="1200" cap="none" dirty="0">
                        <a:solidFill>
                          <a:schemeClr val="bg1"/>
                        </a:solidFill>
                        <a:latin typeface="+mn-lt"/>
                        <a:ea typeface="+mn-ea"/>
                        <a:cs typeface="+mn-cs"/>
                      </a:endParaRPr>
                    </a:p>
                  </a:txBody>
                  <a:tcPr marL="5719" marR="5719" marT="5719"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881222"/>
                    </a:solidFill>
                  </a:tcPr>
                </a:tc>
                <a:extLst>
                  <a:ext uri="{0D108BD9-81ED-4DB2-BD59-A6C34878D82A}">
                    <a16:rowId xmlns:a16="http://schemas.microsoft.com/office/drawing/2014/main" val="3217438199"/>
                  </a:ext>
                </a:extLst>
              </a:tr>
              <a:tr h="272584">
                <a:tc>
                  <a:txBody>
                    <a:bodyPr/>
                    <a:lstStyle/>
                    <a:p>
                      <a:pPr marL="0" marR="0" lvl="0" indent="0" algn="l" defTabSz="1088264" rtl="0" eaLnBrk="1" latinLnBrk="0" hangingPunct="1">
                        <a:lnSpc>
                          <a:spcPct val="100000"/>
                        </a:lnSpc>
                        <a:spcBef>
                          <a:spcPts val="0"/>
                        </a:spcBef>
                        <a:spcAft>
                          <a:spcPts val="0"/>
                        </a:spcAft>
                        <a:buClr>
                          <a:srgbClr val="000000"/>
                        </a:buClr>
                        <a:buSzPts val="1400"/>
                        <a:buFont typeface="Arial"/>
                        <a:buNone/>
                      </a:pPr>
                      <a:r>
                        <a:rPr lang="en-US" sz="1200" b="1" u="none" strike="noStrike" kern="1200" cap="none" dirty="0">
                          <a:solidFill>
                            <a:schemeClr val="tx1"/>
                          </a:solidFill>
                          <a:latin typeface="+mn-lt"/>
                          <a:ea typeface="+mn-ea"/>
                          <a:cs typeface="+mn-cs"/>
                        </a:rPr>
                        <a:t>Censored in first 4 </a:t>
                      </a:r>
                      <a:r>
                        <a:rPr lang="en-US" sz="1200" b="1" u="none" strike="noStrike" kern="1200" cap="none" dirty="0" err="1">
                          <a:solidFill>
                            <a:schemeClr val="tx1"/>
                          </a:solidFill>
                          <a:latin typeface="+mn-lt"/>
                          <a:ea typeface="+mn-ea"/>
                          <a:cs typeface="+mn-cs"/>
                        </a:rPr>
                        <a:t>mo</a:t>
                      </a:r>
                      <a:r>
                        <a:rPr lang="en-US" sz="1200" b="1" u="none" strike="noStrike" kern="1200" cap="none" dirty="0">
                          <a:solidFill>
                            <a:schemeClr val="tx1"/>
                          </a:solidFill>
                          <a:latin typeface="+mn-lt"/>
                          <a:ea typeface="+mn-ea"/>
                          <a:cs typeface="+mn-cs"/>
                        </a:rPr>
                        <a:t>, n (%)</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kumimoji="0" lang="en-GB" altLang="zh-CN" sz="1200" b="0" i="0" u="none" strike="noStrike" cap="none" normalizeH="0" baseline="0" dirty="0">
                          <a:ln>
                            <a:noFill/>
                          </a:ln>
                          <a:solidFill>
                            <a:schemeClr val="tx1"/>
                          </a:solidFill>
                          <a:effectLst/>
                          <a:latin typeface="+mn-lt"/>
                          <a:ea typeface="MS PGothic"/>
                        </a:rPr>
                        <a:t>35 (8)</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kumimoji="0" lang="en-GB" altLang="zh-CN" sz="1200" b="0" i="0" u="none" strike="noStrike" cap="none" normalizeH="0" baseline="0" dirty="0">
                          <a:ln>
                            <a:noFill/>
                          </a:ln>
                          <a:solidFill>
                            <a:schemeClr val="tx1"/>
                          </a:solidFill>
                          <a:effectLst/>
                          <a:latin typeface="+mn-lt"/>
                          <a:ea typeface="MS PGothic"/>
                        </a:rPr>
                        <a:t>26 (11)</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extLst>
                  <a:ext uri="{0D108BD9-81ED-4DB2-BD59-A6C34878D82A}">
                    <a16:rowId xmlns:a16="http://schemas.microsoft.com/office/drawing/2014/main" val="1343139174"/>
                  </a:ext>
                </a:extLst>
              </a:tr>
              <a:tr h="425969">
                <a:tc>
                  <a:txBody>
                    <a:bodyPr/>
                    <a:lstStyle/>
                    <a:p>
                      <a:pPr marL="180000" marR="0" lvl="0" indent="0" algn="l" defTabSz="1088264" rtl="0" eaLnBrk="1" latinLnBrk="0" hangingPunct="1">
                        <a:lnSpc>
                          <a:spcPct val="100000"/>
                        </a:lnSpc>
                        <a:spcBef>
                          <a:spcPts val="0"/>
                        </a:spcBef>
                        <a:spcAft>
                          <a:spcPts val="0"/>
                        </a:spcAft>
                        <a:buClr>
                          <a:srgbClr val="000000"/>
                        </a:buClr>
                        <a:buSzPts val="1400"/>
                        <a:buFont typeface="Arial"/>
                        <a:buNone/>
                      </a:pPr>
                      <a:r>
                        <a:rPr lang="en-US" sz="1200" b="0" u="none" strike="noStrike" kern="1200" cap="none" dirty="0">
                          <a:solidFill>
                            <a:schemeClr val="tx1"/>
                          </a:solidFill>
                          <a:latin typeface="+mn-lt"/>
                          <a:ea typeface="+mn-ea"/>
                          <a:cs typeface="+mn-cs"/>
                        </a:rPr>
                        <a:t>Started new anti-cancer therapy</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u="none" strike="noStrike" kern="1200" cap="none" dirty="0">
                          <a:solidFill>
                            <a:schemeClr val="tx1"/>
                          </a:solidFill>
                          <a:latin typeface="+mn-lt"/>
                          <a:ea typeface="+mn-ea"/>
                          <a:cs typeface="+mn-cs"/>
                        </a:rPr>
                        <a:t>25 (71)</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u="none" strike="noStrike" kern="1200" cap="none" dirty="0">
                          <a:solidFill>
                            <a:schemeClr val="tx1"/>
                          </a:solidFill>
                          <a:latin typeface="+mn-lt"/>
                          <a:ea typeface="+mn-ea"/>
                          <a:cs typeface="+mn-cs"/>
                        </a:rPr>
                        <a:t>23 (88)</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extLst>
                  <a:ext uri="{0D108BD9-81ED-4DB2-BD59-A6C34878D82A}">
                    <a16:rowId xmlns:a16="http://schemas.microsoft.com/office/drawing/2014/main" val="3001468476"/>
                  </a:ext>
                </a:extLst>
              </a:tr>
              <a:tr h="425969">
                <a:tc>
                  <a:txBody>
                    <a:bodyPr/>
                    <a:lstStyle/>
                    <a:p>
                      <a:pPr marL="344488" marR="0" lvl="0" indent="0" algn="l" defTabSz="1088264" rtl="0" eaLnBrk="1" latinLnBrk="0" hangingPunct="1">
                        <a:lnSpc>
                          <a:spcPct val="100000"/>
                        </a:lnSpc>
                        <a:spcBef>
                          <a:spcPts val="0"/>
                        </a:spcBef>
                        <a:spcAft>
                          <a:spcPts val="0"/>
                        </a:spcAft>
                        <a:buClr>
                          <a:srgbClr val="000000"/>
                        </a:buClr>
                        <a:buSzPts val="1400"/>
                        <a:buFont typeface="Arial"/>
                        <a:buNone/>
                        <a:tabLst/>
                      </a:pPr>
                      <a:r>
                        <a:rPr lang="en-US" sz="1200" b="0" u="none" strike="noStrike" kern="1200" cap="none" dirty="0">
                          <a:solidFill>
                            <a:schemeClr val="tx1"/>
                          </a:solidFill>
                          <a:latin typeface="+mn-lt"/>
                          <a:ea typeface="+mn-ea"/>
                          <a:cs typeface="+mn-cs"/>
                        </a:rPr>
                        <a:t>Received ADC as next line treatment</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u="none" strike="noStrike" kern="1200" cap="none" dirty="0">
                          <a:solidFill>
                            <a:schemeClr val="tx1"/>
                          </a:solidFill>
                          <a:latin typeface="+mn-lt"/>
                          <a:ea typeface="+mn-ea"/>
                          <a:cs typeface="+mn-cs"/>
                        </a:rPr>
                        <a:t>4 (16)</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u="none" strike="noStrike" kern="1200" cap="none" dirty="0">
                          <a:solidFill>
                            <a:schemeClr val="tx1"/>
                          </a:solidFill>
                          <a:latin typeface="+mn-lt"/>
                          <a:ea typeface="+mn-ea"/>
                          <a:cs typeface="+mn-cs"/>
                        </a:rPr>
                        <a:t>10 (43)</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8E1EC"/>
                    </a:solidFill>
                  </a:tcPr>
                </a:tc>
                <a:extLst>
                  <a:ext uri="{0D108BD9-81ED-4DB2-BD59-A6C34878D82A}">
                    <a16:rowId xmlns:a16="http://schemas.microsoft.com/office/drawing/2014/main" val="693055810"/>
                  </a:ext>
                </a:extLst>
              </a:tr>
            </a:tbl>
          </a:graphicData>
        </a:graphic>
      </p:graphicFrame>
      <p:pic>
        <p:nvPicPr>
          <p:cNvPr id="12" name="Picture 11">
            <a:extLst>
              <a:ext uri="{FF2B5EF4-FFF2-40B4-BE49-F238E27FC236}">
                <a16:creationId xmlns:a16="http://schemas.microsoft.com/office/drawing/2014/main" id="{2415D058-3697-C272-0558-D0BB8A8512DE}"/>
              </a:ext>
            </a:extLst>
          </p:cNvPr>
          <p:cNvPicPr>
            <a:picLocks noChangeAspect="1"/>
          </p:cNvPicPr>
          <p:nvPr/>
        </p:nvPicPr>
        <p:blipFill>
          <a:blip r:embed="rId4"/>
          <a:stretch>
            <a:fillRect/>
          </a:stretch>
        </p:blipFill>
        <p:spPr>
          <a:xfrm>
            <a:off x="157398" y="3828386"/>
            <a:ext cx="6768058" cy="2666817"/>
          </a:xfrm>
          <a:prstGeom prst="rect">
            <a:avLst/>
          </a:prstGeom>
        </p:spPr>
      </p:pic>
      <p:sp>
        <p:nvSpPr>
          <p:cNvPr id="13" name="Title 1">
            <a:extLst>
              <a:ext uri="{FF2B5EF4-FFF2-40B4-BE49-F238E27FC236}">
                <a16:creationId xmlns:a16="http://schemas.microsoft.com/office/drawing/2014/main" id="{6B0473ED-522E-BF92-8229-942227735D8B}"/>
              </a:ext>
            </a:extLst>
          </p:cNvPr>
          <p:cNvSpPr txBox="1">
            <a:spLocks/>
          </p:cNvSpPr>
          <p:nvPr/>
        </p:nvSpPr>
        <p:spPr>
          <a:xfrm>
            <a:off x="2473378" y="3429000"/>
            <a:ext cx="3762531" cy="1325563"/>
          </a:xfrm>
          <a:prstGeom prst="rect">
            <a:avLst/>
          </a:prstGeom>
        </p:spPr>
        <p:txBody>
          <a:bodyPr vert="horz" lIns="91440" tIns="45720" rIns="91440" bIns="45720" rtlCol="0" anchor="ctr">
            <a:normAutofit/>
          </a:bodyPr>
          <a:lstStyle>
            <a:lvl1pPr algn="l" defTabSz="914354"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354"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Calibri Light" panose="020F0302020204030204"/>
                <a:ea typeface="+mj-ea"/>
                <a:cs typeface="+mj-cs"/>
              </a:rPr>
              <a:t>PFS by Investigator</a:t>
            </a:r>
          </a:p>
        </p:txBody>
      </p:sp>
      <p:graphicFrame>
        <p:nvGraphicFramePr>
          <p:cNvPr id="14" name="Table 13">
            <a:extLst>
              <a:ext uri="{FF2B5EF4-FFF2-40B4-BE49-F238E27FC236}">
                <a16:creationId xmlns:a16="http://schemas.microsoft.com/office/drawing/2014/main" id="{4FDF203A-8B31-D6A7-A1FF-439666A6EA48}"/>
              </a:ext>
            </a:extLst>
          </p:cNvPr>
          <p:cNvGraphicFramePr>
            <a:graphicFrameLocks noGrp="1"/>
          </p:cNvGraphicFramePr>
          <p:nvPr/>
        </p:nvGraphicFramePr>
        <p:xfrm>
          <a:off x="7188200" y="4356100"/>
          <a:ext cx="4476019" cy="2139104"/>
        </p:xfrm>
        <a:graphic>
          <a:graphicData uri="http://schemas.openxmlformats.org/drawingml/2006/table">
            <a:tbl>
              <a:tblPr firstRow="1" bandRow="1">
                <a:tableStyleId>{5C22544A-7EE6-4342-B048-85BDC9FD1C3A}</a:tableStyleId>
              </a:tblPr>
              <a:tblGrid>
                <a:gridCol w="2300757">
                  <a:extLst>
                    <a:ext uri="{9D8B030D-6E8A-4147-A177-3AD203B41FA5}">
                      <a16:colId xmlns:a16="http://schemas.microsoft.com/office/drawing/2014/main" val="2187697677"/>
                    </a:ext>
                  </a:extLst>
                </a:gridCol>
                <a:gridCol w="1045799">
                  <a:extLst>
                    <a:ext uri="{9D8B030D-6E8A-4147-A177-3AD203B41FA5}">
                      <a16:colId xmlns:a16="http://schemas.microsoft.com/office/drawing/2014/main" val="4240969174"/>
                    </a:ext>
                  </a:extLst>
                </a:gridCol>
                <a:gridCol w="1129463">
                  <a:extLst>
                    <a:ext uri="{9D8B030D-6E8A-4147-A177-3AD203B41FA5}">
                      <a16:colId xmlns:a16="http://schemas.microsoft.com/office/drawing/2014/main" val="1494030634"/>
                    </a:ext>
                  </a:extLst>
                </a:gridCol>
              </a:tblGrid>
              <a:tr h="3709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solidFill>
                        <a:latin typeface="+mn-lt"/>
                        <a:cs typeface="Arial"/>
                      </a:endParaRP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pPr>
                      <a:r>
                        <a:rPr lang="en-US" altLang="zh-CN" sz="1400" u="none" strike="noStrike" kern="1200" cap="none" dirty="0">
                          <a:solidFill>
                            <a:schemeClr val="bg1"/>
                          </a:solidFill>
                          <a:latin typeface="+mn-lt"/>
                          <a:ea typeface="+mn-ea"/>
                          <a:cs typeface="+mn-cs"/>
                          <a:sym typeface="Arial"/>
                        </a:rPr>
                        <a:t>SG </a:t>
                      </a:r>
                      <a:r>
                        <a:rPr lang="en-GB" altLang="zh-CN" sz="1400" u="none" strike="noStrike" kern="1200" cap="none" dirty="0">
                          <a:solidFill>
                            <a:schemeClr val="bg1"/>
                          </a:solidFill>
                          <a:latin typeface="+mn-lt"/>
                          <a:ea typeface="+mn-ea"/>
                          <a:cs typeface="+mn-cs"/>
                          <a:sym typeface="Arial"/>
                        </a:rPr>
                        <a:t>(n = 456)</a:t>
                      </a:r>
                      <a:endParaRPr lang="en-GB" altLang="zh-CN" sz="1400" u="none" strike="noStrike" kern="1200" cap="none" dirty="0">
                        <a:solidFill>
                          <a:schemeClr val="bg1"/>
                        </a:solidFill>
                        <a:latin typeface="+mn-lt"/>
                        <a:ea typeface="+mn-ea"/>
                        <a:cs typeface="+mn-cs"/>
                      </a:endParaRPr>
                    </a:p>
                  </a:txBody>
                  <a:tcPr marL="5719" marR="5719" marT="5719"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C587F"/>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defRPr/>
                      </a:pPr>
                      <a:r>
                        <a:rPr lang="en-US" altLang="zh-CN" sz="1400" u="none" strike="noStrike" kern="1200" cap="none" dirty="0">
                          <a:solidFill>
                            <a:schemeClr val="bg1"/>
                          </a:solidFill>
                          <a:latin typeface="+mn-lt"/>
                          <a:ea typeface="+mn-ea"/>
                          <a:cs typeface="+mn-cs"/>
                          <a:sym typeface="Arial"/>
                        </a:rPr>
                        <a:t>TPC </a:t>
                      </a:r>
                      <a:r>
                        <a:rPr lang="en-GB" altLang="zh-CN" sz="1400" u="none" strike="noStrike" kern="1200" cap="none" dirty="0">
                          <a:solidFill>
                            <a:schemeClr val="bg1"/>
                          </a:solidFill>
                          <a:latin typeface="+mn-lt"/>
                          <a:ea typeface="+mn-ea"/>
                          <a:cs typeface="+mn-cs"/>
                          <a:sym typeface="Arial"/>
                        </a:rPr>
                        <a:t>(n = 234)</a:t>
                      </a:r>
                      <a:endParaRPr lang="en-GB" altLang="zh-CN" sz="1400" u="none" strike="noStrike" kern="1200" cap="none" dirty="0">
                        <a:solidFill>
                          <a:schemeClr val="bg1"/>
                        </a:solidFill>
                        <a:latin typeface="+mn-lt"/>
                        <a:ea typeface="+mn-ea"/>
                        <a:cs typeface="+mn-cs"/>
                      </a:endParaRPr>
                    </a:p>
                  </a:txBody>
                  <a:tcPr marL="5719" marR="5719" marT="5719"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881222"/>
                    </a:solidFill>
                  </a:tcPr>
                </a:tc>
                <a:extLst>
                  <a:ext uri="{0D108BD9-81ED-4DB2-BD59-A6C34878D82A}">
                    <a16:rowId xmlns:a16="http://schemas.microsoft.com/office/drawing/2014/main" val="2711302617"/>
                  </a:ext>
                </a:extLst>
              </a:tr>
              <a:tr h="293687">
                <a:tc>
                  <a:txBody>
                    <a:bodyPr/>
                    <a:lstStyle/>
                    <a:p>
                      <a:pPr marL="0" marR="0" lvl="0" indent="0" algn="l" defTabSz="1088264" rtl="0" eaLnBrk="1" latinLnBrk="0" hangingPunct="1">
                        <a:lnSpc>
                          <a:spcPct val="100000"/>
                        </a:lnSpc>
                        <a:spcBef>
                          <a:spcPts val="0"/>
                        </a:spcBef>
                        <a:spcAft>
                          <a:spcPts val="0"/>
                        </a:spcAft>
                        <a:buClr>
                          <a:srgbClr val="000000"/>
                        </a:buClr>
                        <a:buSzPts val="1400"/>
                        <a:buFont typeface="Arial"/>
                        <a:buNone/>
                      </a:pPr>
                      <a:r>
                        <a:rPr lang="en-US" sz="1200" b="1" u="none" strike="noStrike" kern="1200" cap="none" dirty="0">
                          <a:solidFill>
                            <a:schemeClr val="tx1"/>
                          </a:solidFill>
                          <a:latin typeface="+mn-lt"/>
                          <a:ea typeface="+mn-ea"/>
                          <a:cs typeface="+mn-cs"/>
                        </a:rPr>
                        <a:t>Median PFS, </a:t>
                      </a:r>
                      <a:r>
                        <a:rPr lang="en-US" sz="1200" b="1" u="none" strike="noStrike" kern="1200" cap="none" dirty="0" err="1">
                          <a:solidFill>
                            <a:schemeClr val="tx1"/>
                          </a:solidFill>
                          <a:latin typeface="+mn-lt"/>
                          <a:ea typeface="+mn-ea"/>
                          <a:cs typeface="+mn-cs"/>
                        </a:rPr>
                        <a:t>mo</a:t>
                      </a:r>
                      <a:r>
                        <a:rPr lang="en-US" sz="1200" b="1" u="none" strike="noStrike" kern="1200" cap="none" dirty="0">
                          <a:solidFill>
                            <a:schemeClr val="tx1"/>
                          </a:solidFill>
                          <a:latin typeface="+mn-lt"/>
                          <a:ea typeface="+mn-ea"/>
                          <a:cs typeface="+mn-cs"/>
                        </a:rPr>
                        <a:t> (95% CI)</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kumimoji="0" lang="en-GB" altLang="zh-CN" sz="1200" b="0" i="0" u="none" strike="noStrike" cap="none" normalizeH="0" baseline="0" dirty="0">
                          <a:ln>
                            <a:noFill/>
                          </a:ln>
                          <a:solidFill>
                            <a:schemeClr val="tx1"/>
                          </a:solidFill>
                          <a:effectLst/>
                          <a:latin typeface="+mn-lt"/>
                          <a:ea typeface="MS PGothic"/>
                        </a:rPr>
                        <a:t>8.4 (8.2-9.7)</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kumimoji="0" lang="en-GB" altLang="zh-CN" sz="1200" b="0" i="0" u="none" strike="noStrike" cap="none" normalizeH="0" baseline="0" dirty="0">
                          <a:ln>
                            <a:noFill/>
                          </a:ln>
                          <a:solidFill>
                            <a:schemeClr val="tx1"/>
                          </a:solidFill>
                          <a:effectLst/>
                          <a:latin typeface="+mn-lt"/>
                          <a:ea typeface="MS PGothic"/>
                        </a:rPr>
                        <a:t>6.4 (6.0-8.1)</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extLst>
                  <a:ext uri="{0D108BD9-81ED-4DB2-BD59-A6C34878D82A}">
                    <a16:rowId xmlns:a16="http://schemas.microsoft.com/office/drawing/2014/main" val="3174909834"/>
                  </a:ext>
                </a:extLst>
              </a:tr>
              <a:tr h="293687">
                <a:tc>
                  <a:txBody>
                    <a:bodyPr/>
                    <a:lstStyle/>
                    <a:p>
                      <a:pPr marL="180000" marR="0" lvl="0" indent="0" algn="l" defTabSz="1088264" rtl="0" eaLnBrk="1" latinLnBrk="0" hangingPunct="1">
                        <a:lnSpc>
                          <a:spcPct val="100000"/>
                        </a:lnSpc>
                        <a:spcBef>
                          <a:spcPts val="0"/>
                        </a:spcBef>
                        <a:spcAft>
                          <a:spcPts val="0"/>
                        </a:spcAft>
                        <a:buClr>
                          <a:srgbClr val="000000"/>
                        </a:buClr>
                        <a:buSzPts val="1400"/>
                        <a:buFont typeface="Arial"/>
                        <a:buNone/>
                      </a:pPr>
                      <a:r>
                        <a:rPr lang="en-US" sz="1200" b="0" u="none" strike="noStrike" kern="1200" cap="none" dirty="0">
                          <a:solidFill>
                            <a:schemeClr val="tx1"/>
                          </a:solidFill>
                          <a:latin typeface="+mn-lt"/>
                          <a:ea typeface="+mn-ea"/>
                          <a:cs typeface="+mn-cs"/>
                        </a:rPr>
                        <a:t>Stratified HR (95% CI)</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gridSpan="2">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b="0" u="none" strike="noStrike" kern="1200" cap="none" dirty="0">
                          <a:solidFill>
                            <a:schemeClr val="tx1"/>
                          </a:solidFill>
                          <a:latin typeface="+mn-lt"/>
                          <a:ea typeface="+mn-ea"/>
                          <a:cs typeface="+mn-cs"/>
                        </a:rPr>
                        <a:t>0.78 </a:t>
                      </a:r>
                      <a:r>
                        <a:rPr lang="en-US" sz="1200" u="none" strike="noStrike" kern="1200" cap="none" dirty="0">
                          <a:solidFill>
                            <a:schemeClr val="tx1"/>
                          </a:solidFill>
                          <a:latin typeface="+mn-lt"/>
                          <a:ea typeface="+mn-ea"/>
                          <a:cs typeface="+mn-cs"/>
                        </a:rPr>
                        <a:t>(0.64</a:t>
                      </a:r>
                      <a:r>
                        <a:rPr kumimoji="0" lang="en-GB" altLang="zh-CN" sz="1200" b="0" i="0" u="none" strike="noStrike" cap="none" normalizeH="0" baseline="0" dirty="0">
                          <a:ln>
                            <a:noFill/>
                          </a:ln>
                          <a:solidFill>
                            <a:schemeClr val="tx1"/>
                          </a:solidFill>
                          <a:effectLst/>
                          <a:latin typeface="+mn-lt"/>
                          <a:ea typeface="MS PGothic"/>
                          <a:cs typeface="Arial"/>
                        </a:rPr>
                        <a:t>-</a:t>
                      </a:r>
                      <a:r>
                        <a:rPr kumimoji="0" lang="en-US" altLang="zh-CN" sz="1200" b="0" i="0" u="none" strike="noStrike" kern="1200" cap="none" normalizeH="0" baseline="0" dirty="0">
                          <a:ln>
                            <a:noFill/>
                          </a:ln>
                          <a:solidFill>
                            <a:schemeClr val="tx1"/>
                          </a:solidFill>
                          <a:effectLst/>
                          <a:latin typeface="+mn-lt"/>
                          <a:ea typeface="+mn-ea"/>
                          <a:cs typeface="+mn-cs"/>
                        </a:rPr>
                        <a:t>0.93</a:t>
                      </a:r>
                      <a:r>
                        <a:rPr lang="en-US" sz="1200" u="none" strike="noStrike" kern="1200" cap="none" dirty="0">
                          <a:solidFill>
                            <a:schemeClr val="tx1"/>
                          </a:solidFill>
                          <a:latin typeface="+mn-lt"/>
                          <a:ea typeface="+mn-ea"/>
                          <a:cs typeface="+mn-cs"/>
                        </a:rPr>
                        <a:t>)</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hMerge="1">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endParaRPr lang="en-US" sz="1000" u="none" strike="noStrike" kern="1200" cap="none">
                        <a:solidFill>
                          <a:schemeClr val="tx1"/>
                        </a:solidFill>
                        <a:latin typeface="+mn-lt"/>
                        <a:ea typeface="+mn-ea"/>
                        <a:cs typeface="+mn-cs"/>
                      </a:endParaRP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81802357"/>
                  </a:ext>
                </a:extLst>
              </a:tr>
              <a:tr h="293687">
                <a:tc>
                  <a:txBody>
                    <a:bodyPr/>
                    <a:lstStyle/>
                    <a:p>
                      <a:pPr marL="180000" marR="0" lvl="0" indent="0" algn="l" defTabSz="1088264" rtl="0" eaLnBrk="1" latinLnBrk="0" hangingPunct="1">
                        <a:lnSpc>
                          <a:spcPct val="100000"/>
                        </a:lnSpc>
                        <a:spcBef>
                          <a:spcPts val="0"/>
                        </a:spcBef>
                        <a:spcAft>
                          <a:spcPts val="0"/>
                        </a:spcAft>
                        <a:buClr>
                          <a:srgbClr val="000000"/>
                        </a:buClr>
                        <a:buSzPts val="1400"/>
                        <a:buFont typeface="Arial"/>
                        <a:buNone/>
                      </a:pPr>
                      <a:r>
                        <a:rPr lang="en-US" altLang="zh-CN" sz="1200" b="0" i="0" u="none" strike="noStrike" kern="1200" cap="none" dirty="0">
                          <a:solidFill>
                            <a:schemeClr val="tx1"/>
                          </a:solidFill>
                          <a:latin typeface="+mn-lt"/>
                          <a:ea typeface="+mn-ea"/>
                          <a:cs typeface="+mn-cs"/>
                        </a:rPr>
                        <a:t>Nominal </a:t>
                      </a:r>
                      <a:r>
                        <a:rPr lang="en-US" altLang="zh-CN" sz="1200" b="0" i="1" u="none" strike="noStrike" kern="1200" cap="none" dirty="0">
                          <a:solidFill>
                            <a:schemeClr val="tx1"/>
                          </a:solidFill>
                          <a:latin typeface="+mn-lt"/>
                          <a:ea typeface="+mn-ea"/>
                          <a:cs typeface="+mn-cs"/>
                        </a:rPr>
                        <a:t>P</a:t>
                      </a:r>
                      <a:r>
                        <a:rPr lang="en-US" altLang="zh-CN" sz="1200" b="0" u="none" strike="noStrike" kern="1200" cap="none" dirty="0">
                          <a:solidFill>
                            <a:schemeClr val="tx1"/>
                          </a:solidFill>
                          <a:latin typeface="+mn-lt"/>
                          <a:ea typeface="+mn-ea"/>
                          <a:cs typeface="+mn-cs"/>
                        </a:rPr>
                        <a:t>-</a:t>
                      </a:r>
                      <a:r>
                        <a:rPr lang="en-US" altLang="zh-CN" sz="1200" b="0" u="none" strike="noStrike" kern="1200" cap="none" dirty="0" err="1">
                          <a:solidFill>
                            <a:schemeClr val="tx1"/>
                          </a:solidFill>
                          <a:latin typeface="+mn-lt"/>
                          <a:ea typeface="+mn-ea"/>
                          <a:cs typeface="+mn-cs"/>
                        </a:rPr>
                        <a:t>value</a:t>
                      </a:r>
                      <a:r>
                        <a:rPr lang="en-US" altLang="zh-CN" sz="1200" b="0" u="none" strike="noStrike" kern="1200" cap="none" baseline="30000" dirty="0" err="1">
                          <a:solidFill>
                            <a:schemeClr val="tx1"/>
                          </a:solidFill>
                          <a:latin typeface="+mn-lt"/>
                          <a:ea typeface="+mn-ea"/>
                          <a:cs typeface="+mn-cs"/>
                        </a:rPr>
                        <a:t>a</a:t>
                      </a:r>
                      <a:endParaRPr lang="en-US" sz="1200" b="0" u="none" strike="noStrike" kern="1200" cap="none" dirty="0">
                        <a:solidFill>
                          <a:schemeClr val="tx1"/>
                        </a:solidFill>
                        <a:latin typeface="+mn-lt"/>
                        <a:ea typeface="+mn-ea"/>
                        <a:cs typeface="+mn-cs"/>
                      </a:endParaRP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gridSpan="2">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200" b="0" u="none" strike="noStrike" kern="1200" cap="none" dirty="0">
                          <a:solidFill>
                            <a:schemeClr val="tx1"/>
                          </a:solidFill>
                          <a:latin typeface="+mn-lt"/>
                          <a:ea typeface="+mn-ea"/>
                          <a:cs typeface="+mn-cs"/>
                        </a:rPr>
                        <a:t>0.008</a:t>
                      </a:r>
                    </a:p>
                  </a:txBody>
                  <a:tcPr marL="5719" marR="5719"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8E1EC"/>
                    </a:solidFill>
                  </a:tcPr>
                </a:tc>
                <a:tc hMerge="1">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endParaRPr lang="en-US" sz="1000" b="0" u="none" strike="noStrike" kern="1200" cap="none">
                        <a:solidFill>
                          <a:schemeClr val="tx1"/>
                        </a:solidFill>
                        <a:latin typeface="+mn-lt"/>
                        <a:ea typeface="+mn-ea"/>
                        <a:cs typeface="+mn-cs"/>
                      </a:endParaRP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55308277"/>
                  </a:ext>
                </a:extLst>
              </a:tr>
              <a:tr h="443544">
                <a:tc>
                  <a:txBody>
                    <a:bodyPr/>
                    <a:lstStyle/>
                    <a:p>
                      <a:pPr marL="0" marR="0" lvl="0" indent="0" algn="l" defTabSz="1088264" rtl="0" eaLnBrk="1" latinLnBrk="0" hangingPunct="1">
                        <a:lnSpc>
                          <a:spcPct val="100000"/>
                        </a:lnSpc>
                        <a:spcBef>
                          <a:spcPts val="0"/>
                        </a:spcBef>
                        <a:spcAft>
                          <a:spcPts val="0"/>
                        </a:spcAft>
                        <a:buClr>
                          <a:srgbClr val="000000"/>
                        </a:buClr>
                        <a:buSzPts val="1400"/>
                        <a:buFont typeface="Arial"/>
                        <a:buNone/>
                      </a:pPr>
                      <a:r>
                        <a:rPr lang="en-US" sz="1200" b="1" u="none" strike="noStrike" kern="1200" cap="none">
                          <a:solidFill>
                            <a:schemeClr val="tx1"/>
                          </a:solidFill>
                          <a:latin typeface="+mn-lt"/>
                          <a:ea typeface="+mn-ea"/>
                          <a:cs typeface="+mn-cs"/>
                        </a:rPr>
                        <a:t>6-month PFS rate, % (95% CI)</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algn="ctr" rtl="0" eaLnBrk="1" fontAlgn="ctr" latinLnBrk="0" hangingPunct="1">
                        <a:buNone/>
                      </a:pPr>
                      <a:r>
                        <a:rPr lang="en-US" sz="1200" dirty="0">
                          <a:latin typeface="+mn-lt"/>
                        </a:rPr>
                        <a:t>69 (64-73)</a:t>
                      </a:r>
                      <a:endParaRPr lang="en-US" sz="1200" b="0" i="0" u="none" strike="noStrike" dirty="0">
                        <a:solidFill>
                          <a:schemeClr val="tx1">
                            <a:lumMod val="75000"/>
                          </a:schemeClr>
                        </a:solidFill>
                        <a:effectLst/>
                        <a:latin typeface="+mn-lt"/>
                      </a:endParaRPr>
                    </a:p>
                  </a:txBody>
                  <a:tcPr marL="7620" marR="7620" marT="76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algn="ctr" rtl="0" eaLnBrk="1" fontAlgn="ctr" latinLnBrk="0" hangingPunct="1">
                        <a:buNone/>
                      </a:pPr>
                      <a:r>
                        <a:rPr lang="en-US" sz="1200" dirty="0">
                          <a:latin typeface="+mn-lt"/>
                        </a:rPr>
                        <a:t>58 (51-64)</a:t>
                      </a:r>
                      <a:endParaRPr lang="en-US" sz="1200" b="0" i="0" u="none" strike="noStrike" dirty="0">
                        <a:solidFill>
                          <a:schemeClr val="tx1">
                            <a:lumMod val="75000"/>
                          </a:schemeClr>
                        </a:solidFill>
                        <a:effectLst/>
                        <a:latin typeface="+mn-lt"/>
                      </a:endParaRPr>
                    </a:p>
                  </a:txBody>
                  <a:tcPr marL="7620" marR="7620" marT="76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57784223"/>
                  </a:ext>
                </a:extLst>
              </a:tr>
              <a:tr h="443544">
                <a:tc>
                  <a:txBody>
                    <a:bodyPr/>
                    <a:lstStyle/>
                    <a:p>
                      <a:pPr marL="0" marR="0" lvl="0" indent="0" algn="l" defTabSz="1088264" rtl="0" eaLnBrk="1" fontAlgn="auto" latinLnBrk="0" hangingPunct="1">
                        <a:lnSpc>
                          <a:spcPct val="100000"/>
                        </a:lnSpc>
                        <a:spcBef>
                          <a:spcPts val="0"/>
                        </a:spcBef>
                        <a:spcAft>
                          <a:spcPts val="0"/>
                        </a:spcAft>
                        <a:buClr>
                          <a:srgbClr val="000000"/>
                        </a:buClr>
                        <a:buSzPts val="1400"/>
                        <a:buFont typeface="Arial"/>
                        <a:buNone/>
                        <a:tabLst/>
                        <a:defRPr/>
                      </a:pPr>
                      <a:r>
                        <a:rPr lang="en-US" sz="1200" b="1" u="none" strike="noStrike" kern="1200" cap="none">
                          <a:solidFill>
                            <a:schemeClr val="tx1"/>
                          </a:solidFill>
                          <a:latin typeface="+mn-lt"/>
                          <a:ea typeface="+mn-ea"/>
                          <a:cs typeface="+mn-cs"/>
                        </a:rPr>
                        <a:t>12-month PFS rate, % (95% CI)</a:t>
                      </a:r>
                    </a:p>
                  </a:txBody>
                  <a:tcPr marL="68588" marR="68588" marT="8100" marB="81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algn="ctr" rtl="0" eaLnBrk="1" fontAlgn="ctr" latinLnBrk="0" hangingPunct="1">
                        <a:buNone/>
                      </a:pPr>
                      <a:r>
                        <a:rPr lang="en-US" sz="1200" dirty="0">
                          <a:latin typeface="+mn-lt"/>
                        </a:rPr>
                        <a:t>36 (32-41)</a:t>
                      </a:r>
                      <a:endParaRPr lang="en-US" sz="1200" b="0" i="0" u="none" strike="noStrike" dirty="0">
                        <a:solidFill>
                          <a:schemeClr val="tx1">
                            <a:lumMod val="75000"/>
                          </a:schemeClr>
                        </a:solidFill>
                        <a:effectLst/>
                        <a:latin typeface="+mn-lt"/>
                      </a:endParaRPr>
                    </a:p>
                  </a:txBody>
                  <a:tcPr marL="7620" marR="7620" marT="76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8E1EC"/>
                    </a:solidFill>
                  </a:tcPr>
                </a:tc>
                <a:tc>
                  <a:txBody>
                    <a:bodyPr/>
                    <a:lstStyle/>
                    <a:p>
                      <a:pPr marL="0" algn="ctr" rtl="0" eaLnBrk="1" fontAlgn="ctr" latinLnBrk="0" hangingPunct="1">
                        <a:buNone/>
                      </a:pPr>
                      <a:r>
                        <a:rPr lang="en-US" sz="1200" dirty="0">
                          <a:latin typeface="+mn-lt"/>
                        </a:rPr>
                        <a:t>30 (24-36)</a:t>
                      </a:r>
                      <a:endParaRPr lang="en-US" sz="1200" b="0" i="0" u="none" strike="noStrike" dirty="0">
                        <a:solidFill>
                          <a:schemeClr val="tx1">
                            <a:lumMod val="75000"/>
                          </a:schemeClr>
                        </a:solidFill>
                        <a:effectLst/>
                        <a:latin typeface="+mn-lt"/>
                      </a:endParaRPr>
                    </a:p>
                  </a:txBody>
                  <a:tcPr marL="7620" marR="7620" marT="76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8E1EC"/>
                    </a:solidFill>
                  </a:tcPr>
                </a:tc>
                <a:extLst>
                  <a:ext uri="{0D108BD9-81ED-4DB2-BD59-A6C34878D82A}">
                    <a16:rowId xmlns:a16="http://schemas.microsoft.com/office/drawing/2014/main" val="3393972600"/>
                  </a:ext>
                </a:extLst>
              </a:tr>
            </a:tbl>
          </a:graphicData>
        </a:graphic>
      </p:graphicFrame>
      <p:sp>
        <p:nvSpPr>
          <p:cNvPr id="3" name="TextBox 2">
            <a:extLst>
              <a:ext uri="{FF2B5EF4-FFF2-40B4-BE49-F238E27FC236}">
                <a16:creationId xmlns:a16="http://schemas.microsoft.com/office/drawing/2014/main" id="{327FEF86-E974-CD38-2A62-D87B3A2B6E08}"/>
              </a:ext>
            </a:extLst>
          </p:cNvPr>
          <p:cNvSpPr txBox="1"/>
          <p:nvPr/>
        </p:nvSpPr>
        <p:spPr>
          <a:xfrm>
            <a:off x="0" y="6492875"/>
            <a:ext cx="2976649"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Jhaveri K et al, SABCS 2025, Abstract GS1-09.</a:t>
            </a:r>
          </a:p>
        </p:txBody>
      </p:sp>
    </p:spTree>
    <p:extLst>
      <p:ext uri="{BB962C8B-B14F-4D97-AF65-F5344CB8AC3E}">
        <p14:creationId xmlns:p14="http://schemas.microsoft.com/office/powerpoint/2010/main" val="13466274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52913-CD2B-798D-FA89-CD40A2115711}"/>
              </a:ext>
            </a:extLst>
          </p:cNvPr>
          <p:cNvSpPr>
            <a:spLocks noGrp="1"/>
          </p:cNvSpPr>
          <p:nvPr>
            <p:ph type="title"/>
          </p:nvPr>
        </p:nvSpPr>
        <p:spPr>
          <a:xfrm>
            <a:off x="8176455" y="-160219"/>
            <a:ext cx="3440243" cy="1325563"/>
          </a:xfrm>
        </p:spPr>
        <p:txBody>
          <a:bodyPr/>
          <a:lstStyle/>
          <a:p>
            <a:r>
              <a:rPr lang="en-US" u="sng" dirty="0"/>
              <a:t>Conclusions</a:t>
            </a:r>
          </a:p>
        </p:txBody>
      </p:sp>
      <p:sp>
        <p:nvSpPr>
          <p:cNvPr id="3" name="Content Placeholder 2">
            <a:extLst>
              <a:ext uri="{FF2B5EF4-FFF2-40B4-BE49-F238E27FC236}">
                <a16:creationId xmlns:a16="http://schemas.microsoft.com/office/drawing/2014/main" id="{7C6DCFA0-F7D7-29BA-F7BB-FAA053DC6768}"/>
              </a:ext>
            </a:extLst>
          </p:cNvPr>
          <p:cNvSpPr>
            <a:spLocks noGrp="1"/>
          </p:cNvSpPr>
          <p:nvPr>
            <p:ph idx="1"/>
          </p:nvPr>
        </p:nvSpPr>
        <p:spPr>
          <a:xfrm>
            <a:off x="7601155" y="976421"/>
            <a:ext cx="4590845" cy="6219509"/>
          </a:xfrm>
        </p:spPr>
        <p:txBody>
          <a:bodyPr>
            <a:noAutofit/>
          </a:bodyPr>
          <a:lstStyle/>
          <a:p>
            <a:pPr>
              <a:lnSpc>
                <a:spcPct val="100000"/>
              </a:lnSpc>
              <a:spcBef>
                <a:spcPts val="0"/>
              </a:spcBef>
            </a:pPr>
            <a:r>
              <a:rPr lang="en-US" sz="2400" dirty="0"/>
              <a:t>SG did not improve BICR PFS compared to largely taxane chemo as 1</a:t>
            </a:r>
            <a:r>
              <a:rPr lang="en-US" sz="2400" baseline="30000" dirty="0"/>
              <a:t>st</a:t>
            </a:r>
            <a:r>
              <a:rPr lang="en-US" sz="2400" dirty="0"/>
              <a:t> line Rx for ET resistant HR+ MBC</a:t>
            </a:r>
          </a:p>
          <a:p>
            <a:pPr>
              <a:lnSpc>
                <a:spcPct val="100000"/>
              </a:lnSpc>
              <a:spcBef>
                <a:spcPts val="0"/>
              </a:spcBef>
            </a:pPr>
            <a:r>
              <a:rPr lang="en-US" sz="2400" dirty="0"/>
              <a:t>Investigator PFS positive; counting patients censored for new lesions by BICR</a:t>
            </a:r>
          </a:p>
          <a:p>
            <a:pPr>
              <a:lnSpc>
                <a:spcPct val="100000"/>
              </a:lnSpc>
              <a:spcBef>
                <a:spcPts val="0"/>
              </a:spcBef>
            </a:pPr>
            <a:r>
              <a:rPr lang="en-US" sz="2400" dirty="0"/>
              <a:t>OS signal encouraging, FU  ongoing</a:t>
            </a:r>
          </a:p>
          <a:p>
            <a:pPr>
              <a:lnSpc>
                <a:spcPct val="100000"/>
              </a:lnSpc>
              <a:spcBef>
                <a:spcPts val="0"/>
              </a:spcBef>
            </a:pPr>
            <a:r>
              <a:rPr lang="en-US" sz="2400" dirty="0"/>
              <a:t>T-</a:t>
            </a:r>
            <a:r>
              <a:rPr lang="en-US" sz="2400" dirty="0" err="1"/>
              <a:t>DXd</a:t>
            </a:r>
            <a:r>
              <a:rPr lang="en-US" sz="2400" dirty="0"/>
              <a:t> remains 1</a:t>
            </a:r>
            <a:r>
              <a:rPr lang="en-US" sz="2400" baseline="30000" dirty="0"/>
              <a:t>st</a:t>
            </a:r>
            <a:r>
              <a:rPr lang="en-US" sz="2400" dirty="0"/>
              <a:t> choice ADC for HER2 low/ultralow HR+ MBC</a:t>
            </a:r>
          </a:p>
          <a:p>
            <a:pPr>
              <a:lnSpc>
                <a:spcPct val="100000"/>
              </a:lnSpc>
              <a:spcBef>
                <a:spcPts val="0"/>
              </a:spcBef>
            </a:pPr>
            <a:r>
              <a:rPr lang="en-US" sz="2400" dirty="0"/>
              <a:t>Analysis of HER2 0 subset in ASCENT-07 at ASCO 2026</a:t>
            </a:r>
          </a:p>
          <a:p>
            <a:pPr lvl="1">
              <a:lnSpc>
                <a:spcPct val="100000"/>
              </a:lnSpc>
              <a:spcBef>
                <a:spcPts val="0"/>
              </a:spcBef>
            </a:pPr>
            <a:r>
              <a:rPr lang="en-US" sz="2200" dirty="0"/>
              <a:t>SG remains superior to standard chemo in the </a:t>
            </a:r>
            <a:r>
              <a:rPr lang="en-US" sz="2200" u="sng" dirty="0"/>
              <a:t>&gt;</a:t>
            </a:r>
            <a:r>
              <a:rPr lang="en-US" sz="2200" dirty="0"/>
              <a:t>2</a:t>
            </a:r>
            <a:r>
              <a:rPr lang="en-US" sz="2200" baseline="30000" dirty="0"/>
              <a:t>nd</a:t>
            </a:r>
            <a:r>
              <a:rPr lang="en-US" sz="2200" dirty="0"/>
              <a:t> line</a:t>
            </a:r>
          </a:p>
        </p:txBody>
      </p:sp>
      <p:pic>
        <p:nvPicPr>
          <p:cNvPr id="4" name="Picture 3">
            <a:extLst>
              <a:ext uri="{FF2B5EF4-FFF2-40B4-BE49-F238E27FC236}">
                <a16:creationId xmlns:a16="http://schemas.microsoft.com/office/drawing/2014/main" id="{4AB27814-C572-903A-BA3D-E173CCD05B2E}"/>
              </a:ext>
            </a:extLst>
          </p:cNvPr>
          <p:cNvPicPr>
            <a:picLocks noChangeAspect="1"/>
          </p:cNvPicPr>
          <p:nvPr/>
        </p:nvPicPr>
        <p:blipFill>
          <a:blip r:embed="rId3"/>
          <a:stretch>
            <a:fillRect/>
          </a:stretch>
        </p:blipFill>
        <p:spPr>
          <a:xfrm>
            <a:off x="-38723" y="1165344"/>
            <a:ext cx="7772400" cy="3062901"/>
          </a:xfrm>
          <a:prstGeom prst="rect">
            <a:avLst/>
          </a:prstGeom>
        </p:spPr>
      </p:pic>
      <p:sp>
        <p:nvSpPr>
          <p:cNvPr id="6" name="TextBox 5">
            <a:extLst>
              <a:ext uri="{FF2B5EF4-FFF2-40B4-BE49-F238E27FC236}">
                <a16:creationId xmlns:a16="http://schemas.microsoft.com/office/drawing/2014/main" id="{4BBC9831-6908-F0F4-07D3-A7C2C98A743C}"/>
              </a:ext>
            </a:extLst>
          </p:cNvPr>
          <p:cNvSpPr txBox="1"/>
          <p:nvPr/>
        </p:nvSpPr>
        <p:spPr>
          <a:xfrm>
            <a:off x="838200" y="365125"/>
            <a:ext cx="6100996" cy="80021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Overall Survival</a:t>
            </a:r>
            <a:b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27% maturity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6A328700-2B9E-AD96-B0B4-EBFBA5B6D60E}"/>
              </a:ext>
            </a:extLst>
          </p:cNvPr>
          <p:cNvPicPr>
            <a:picLocks noChangeAspect="1"/>
          </p:cNvPicPr>
          <p:nvPr/>
        </p:nvPicPr>
        <p:blipFill>
          <a:blip r:embed="rId4"/>
          <a:stretch>
            <a:fillRect/>
          </a:stretch>
        </p:blipFill>
        <p:spPr>
          <a:xfrm>
            <a:off x="1147374" y="4597577"/>
            <a:ext cx="5400206" cy="983275"/>
          </a:xfrm>
          <a:prstGeom prst="rect">
            <a:avLst/>
          </a:prstGeom>
        </p:spPr>
      </p:pic>
      <p:sp>
        <p:nvSpPr>
          <p:cNvPr id="13" name="TextBox 12">
            <a:extLst>
              <a:ext uri="{FF2B5EF4-FFF2-40B4-BE49-F238E27FC236}">
                <a16:creationId xmlns:a16="http://schemas.microsoft.com/office/drawing/2014/main" id="{98ECF279-9C5A-B8A2-BB32-09362B8893F8}"/>
              </a:ext>
            </a:extLst>
          </p:cNvPr>
          <p:cNvSpPr txBox="1"/>
          <p:nvPr/>
        </p:nvSpPr>
        <p:spPr>
          <a:xfrm>
            <a:off x="5625358" y="3152001"/>
            <a:ext cx="941283" cy="276999"/>
          </a:xfrm>
          <a:prstGeom prst="rect">
            <a:avLst/>
          </a:prstGeom>
          <a:solidFill>
            <a:schemeClr val="accent5">
              <a:lumMod val="60000"/>
              <a:lumOff val="40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32% SG arm</a:t>
            </a:r>
          </a:p>
        </p:txBody>
      </p:sp>
      <p:sp>
        <p:nvSpPr>
          <p:cNvPr id="14" name="TextBox 13">
            <a:extLst>
              <a:ext uri="{FF2B5EF4-FFF2-40B4-BE49-F238E27FC236}">
                <a16:creationId xmlns:a16="http://schemas.microsoft.com/office/drawing/2014/main" id="{80A96099-71D2-AEED-B7CD-298A717BA582}"/>
              </a:ext>
            </a:extLst>
          </p:cNvPr>
          <p:cNvSpPr txBox="1"/>
          <p:nvPr/>
        </p:nvSpPr>
        <p:spPr>
          <a:xfrm>
            <a:off x="846582" y="4228245"/>
            <a:ext cx="623164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84% (SG) v 66% TPC received chemo as next subsequent therapy</a:t>
            </a:r>
          </a:p>
        </p:txBody>
      </p:sp>
      <p:sp>
        <p:nvSpPr>
          <p:cNvPr id="15" name="TextBox 14">
            <a:extLst>
              <a:ext uri="{FF2B5EF4-FFF2-40B4-BE49-F238E27FC236}">
                <a16:creationId xmlns:a16="http://schemas.microsoft.com/office/drawing/2014/main" id="{3F2B3C49-C6D6-ED51-FF78-89CBBEFB020A}"/>
              </a:ext>
            </a:extLst>
          </p:cNvPr>
          <p:cNvSpPr txBox="1"/>
          <p:nvPr/>
        </p:nvSpPr>
        <p:spPr>
          <a:xfrm>
            <a:off x="1242812" y="5891736"/>
            <a:ext cx="5727722" cy="646331"/>
          </a:xfrm>
          <a:prstGeom prst="rect">
            <a:avLst/>
          </a:prstGeom>
          <a:noFill/>
        </p:spPr>
        <p:txBody>
          <a:bodyPr wrap="none" rtlCol="0">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No new safety signals; 75 vs 46% had dose interruptions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No increase in TEAE related deaths</a:t>
            </a:r>
          </a:p>
        </p:txBody>
      </p:sp>
      <p:sp>
        <p:nvSpPr>
          <p:cNvPr id="5" name="TextBox 4">
            <a:extLst>
              <a:ext uri="{FF2B5EF4-FFF2-40B4-BE49-F238E27FC236}">
                <a16:creationId xmlns:a16="http://schemas.microsoft.com/office/drawing/2014/main" id="{CFC630D8-83D4-CCE5-9A72-5B5487B71173}"/>
              </a:ext>
            </a:extLst>
          </p:cNvPr>
          <p:cNvSpPr txBox="1"/>
          <p:nvPr/>
        </p:nvSpPr>
        <p:spPr>
          <a:xfrm>
            <a:off x="0" y="6492875"/>
            <a:ext cx="2976649"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Jhaveri K et al, SABCS 2025, Abstract GS1-09.</a:t>
            </a:r>
          </a:p>
        </p:txBody>
      </p:sp>
    </p:spTree>
    <p:extLst>
      <p:ext uri="{BB962C8B-B14F-4D97-AF65-F5344CB8AC3E}">
        <p14:creationId xmlns:p14="http://schemas.microsoft.com/office/powerpoint/2010/main" val="2574955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B539478-5B9A-221A-3934-721FD56B664B}"/>
              </a:ext>
            </a:extLst>
          </p:cNvPr>
          <p:cNvSpPr>
            <a:spLocks noGrp="1"/>
          </p:cNvSpPr>
          <p:nvPr>
            <p:ph type="title"/>
          </p:nvPr>
        </p:nvSpPr>
        <p:spPr>
          <a:xfrm>
            <a:off x="333178" y="218713"/>
            <a:ext cx="4258456" cy="1325563"/>
          </a:xfrm>
        </p:spPr>
        <p:txBody>
          <a:bodyPr>
            <a:normAutofit fontScale="90000"/>
          </a:bodyPr>
          <a:lstStyle/>
          <a:p>
            <a:r>
              <a:rPr lang="en-US" sz="4800" dirty="0">
                <a:latin typeface="Calibri" panose="020F0502020204030204" pitchFamily="34" charset="0"/>
                <a:cs typeface="Calibri" panose="020F0502020204030204" pitchFamily="34" charset="0"/>
              </a:rPr>
              <a:t>Next Steps; Questions!</a:t>
            </a:r>
          </a:p>
        </p:txBody>
      </p:sp>
      <p:sp>
        <p:nvSpPr>
          <p:cNvPr id="7" name="TextBox 6">
            <a:extLst>
              <a:ext uri="{FF2B5EF4-FFF2-40B4-BE49-F238E27FC236}">
                <a16:creationId xmlns:a16="http://schemas.microsoft.com/office/drawing/2014/main" id="{16A70630-FF32-2A95-1CAD-1CD77CC675C5}"/>
              </a:ext>
            </a:extLst>
          </p:cNvPr>
          <p:cNvSpPr txBox="1"/>
          <p:nvPr/>
        </p:nvSpPr>
        <p:spPr>
          <a:xfrm>
            <a:off x="1180327" y="1643811"/>
            <a:ext cx="6205728" cy="769441"/>
          </a:xfrm>
          <a:prstGeom prst="rect">
            <a:avLst/>
          </a:prstGeom>
          <a:noFill/>
        </p:spPr>
        <p:txBody>
          <a:bodyPr wrap="square">
            <a:spAutoFit/>
          </a:bodyPr>
          <a:lstStyle/>
          <a:p>
            <a:pPr marL="0" marR="0" lvl="0" indent="0" algn="ctr" defTabSz="609630" rtl="0" eaLnBrk="1" fontAlgn="auto" latinLnBrk="0" hangingPunct="1">
              <a:lnSpc>
                <a:spcPct val="100000"/>
              </a:lnSpc>
              <a:spcBef>
                <a:spcPts val="0"/>
              </a:spcBef>
              <a:spcAft>
                <a:spcPts val="0"/>
              </a:spcAft>
              <a:buClr>
                <a:srgbClr val="000000"/>
              </a:buClr>
              <a:buSzTx/>
              <a:buFontTx/>
              <a:buNone/>
              <a:tabLst/>
              <a:defRPr/>
            </a:pPr>
            <a:r>
              <a:rPr kumimoji="0" lang="en-US" sz="2400" b="1" i="0" u="none" strike="noStrike" kern="0" cap="none" spc="0" normalizeH="0" baseline="0" noProof="0" dirty="0" err="1">
                <a:ln>
                  <a:noFill/>
                </a:ln>
                <a:solidFill>
                  <a:srgbClr val="001641"/>
                </a:solidFill>
                <a:effectLst/>
                <a:uLnTx/>
                <a:uFillTx/>
                <a:latin typeface="Arial" panose="020B0604020202020204" pitchFamily="34" charset="0"/>
                <a:ea typeface="+mn-ea"/>
                <a:cs typeface="Arial" panose="020B0604020202020204" pitchFamily="34" charset="0"/>
                <a:sym typeface="Arial"/>
              </a:rPr>
              <a:t>TroFuse</a:t>
            </a:r>
            <a:r>
              <a:rPr kumimoji="0" lang="en-US" sz="2400" b="1" i="0" u="none" strike="noStrike" kern="0" cap="none" spc="0" normalizeH="0" baseline="0" noProof="0" dirty="0">
                <a:ln>
                  <a:noFill/>
                </a:ln>
                <a:solidFill>
                  <a:srgbClr val="001641"/>
                </a:solidFill>
                <a:effectLst/>
                <a:uLnTx/>
                <a:uFillTx/>
                <a:latin typeface="Arial" panose="020B0604020202020204" pitchFamily="34" charset="0"/>
                <a:ea typeface="+mn-ea"/>
                <a:cs typeface="Arial" panose="020B0604020202020204" pitchFamily="34" charset="0"/>
                <a:sym typeface="Arial"/>
              </a:rPr>
              <a:t> 010: PD-L1-</a:t>
            </a:r>
          </a:p>
          <a:p>
            <a:pPr marL="0" marR="0" lvl="0" indent="0" algn="ctr" defTabSz="609630" rtl="0" eaLnBrk="1" fontAlgn="auto" latinLnBrk="0" hangingPunct="1">
              <a:lnSpc>
                <a:spcPct val="100000"/>
              </a:lnSpc>
              <a:spcBef>
                <a:spcPts val="0"/>
              </a:spcBef>
              <a:spcAft>
                <a:spcPts val="0"/>
              </a:spcAft>
              <a:buClr>
                <a:srgbClr val="000000"/>
              </a:buClr>
              <a:buSzTx/>
              <a:buFontTx/>
              <a:buNone/>
              <a:tabLst/>
              <a:defRPr/>
            </a:pPr>
            <a:r>
              <a:rPr kumimoji="0" lang="en-US" sz="2000" b="1" i="0" u="none" strike="noStrike" kern="0" cap="none" spc="0" normalizeH="0" baseline="0" noProof="0" dirty="0">
                <a:ln>
                  <a:noFill/>
                </a:ln>
                <a:solidFill>
                  <a:srgbClr val="001641"/>
                </a:solidFill>
                <a:effectLst/>
                <a:uLnTx/>
                <a:uFillTx/>
                <a:latin typeface="Arial" panose="020B0604020202020204" pitchFamily="34" charset="0"/>
                <a:ea typeface="+mn-ea"/>
                <a:cs typeface="Arial" panose="020B0604020202020204" pitchFamily="34" charset="0"/>
                <a:sym typeface="Arial"/>
              </a:rPr>
              <a:t>Sacituzumab </a:t>
            </a:r>
            <a:r>
              <a:rPr kumimoji="0" lang="en-US" sz="2000" b="1" i="0" u="none" strike="noStrike" kern="0" cap="none" spc="0" normalizeH="0" baseline="0" noProof="0" dirty="0" err="1">
                <a:ln>
                  <a:noFill/>
                </a:ln>
                <a:solidFill>
                  <a:srgbClr val="001641"/>
                </a:solidFill>
                <a:effectLst/>
                <a:uLnTx/>
                <a:uFillTx/>
                <a:latin typeface="Arial" panose="020B0604020202020204" pitchFamily="34" charset="0"/>
                <a:ea typeface="+mn-ea"/>
                <a:cs typeface="Arial" panose="020B0604020202020204" pitchFamily="34" charset="0"/>
                <a:sym typeface="Arial"/>
              </a:rPr>
              <a:t>Tirumotecan</a:t>
            </a:r>
            <a:r>
              <a:rPr kumimoji="0" lang="en-US" sz="2000" b="1" i="0" u="none" strike="noStrike" kern="0" cap="none" spc="0" normalizeH="0" baseline="0" noProof="0" dirty="0">
                <a:ln>
                  <a:noFill/>
                </a:ln>
                <a:solidFill>
                  <a:srgbClr val="001641"/>
                </a:solidFill>
                <a:effectLst/>
                <a:uLnTx/>
                <a:uFillTx/>
                <a:latin typeface="Arial" panose="020B0604020202020204" pitchFamily="34" charset="0"/>
                <a:ea typeface="+mn-ea"/>
                <a:cs typeface="Arial" panose="020B0604020202020204" pitchFamily="34" charset="0"/>
                <a:sym typeface="Arial"/>
              </a:rPr>
              <a:t> in </a:t>
            </a:r>
            <a:r>
              <a:rPr kumimoji="0" lang="en-US" sz="2000" b="1" i="0" u="none" strike="noStrike" kern="0" cap="none" spc="0" normalizeH="0" baseline="0" noProof="0" dirty="0" err="1">
                <a:ln>
                  <a:noFill/>
                </a:ln>
                <a:solidFill>
                  <a:srgbClr val="001641"/>
                </a:solidFill>
                <a:effectLst/>
                <a:uLnTx/>
                <a:uFillTx/>
                <a:latin typeface="Arial" panose="020B0604020202020204" pitchFamily="34" charset="0"/>
                <a:ea typeface="+mn-ea"/>
                <a:cs typeface="Arial" panose="020B0604020202020204" pitchFamily="34" charset="0"/>
                <a:sym typeface="Arial"/>
              </a:rPr>
              <a:t>mHR</a:t>
            </a:r>
            <a:r>
              <a:rPr kumimoji="0" lang="en-US" sz="2000" b="1" i="0" u="none" strike="noStrike" kern="0" cap="none" spc="0" normalizeH="0" baseline="0" noProof="0" dirty="0">
                <a:ln>
                  <a:noFill/>
                </a:ln>
                <a:solidFill>
                  <a:srgbClr val="001641"/>
                </a:solidFill>
                <a:effectLst/>
                <a:uLnTx/>
                <a:uFillTx/>
                <a:latin typeface="Arial" panose="020B0604020202020204" pitchFamily="34" charset="0"/>
                <a:ea typeface="+mn-ea"/>
                <a:cs typeface="Arial" panose="020B0604020202020204" pitchFamily="34" charset="0"/>
                <a:sym typeface="Arial"/>
              </a:rPr>
              <a:t>+ BC</a:t>
            </a:r>
          </a:p>
        </p:txBody>
      </p:sp>
      <p:pic>
        <p:nvPicPr>
          <p:cNvPr id="8" name="Picture 7">
            <a:extLst>
              <a:ext uri="{FF2B5EF4-FFF2-40B4-BE49-F238E27FC236}">
                <a16:creationId xmlns:a16="http://schemas.microsoft.com/office/drawing/2014/main" id="{F4AD2EE1-DBC2-1DED-E656-91C9CE806D20}"/>
              </a:ext>
            </a:extLst>
          </p:cNvPr>
          <p:cNvPicPr>
            <a:picLocks noChangeAspect="1"/>
          </p:cNvPicPr>
          <p:nvPr/>
        </p:nvPicPr>
        <p:blipFill>
          <a:blip r:embed="rId3"/>
          <a:srcRect l="10821" t="19387" r="14920"/>
          <a:stretch/>
        </p:blipFill>
        <p:spPr>
          <a:xfrm>
            <a:off x="209387" y="2512787"/>
            <a:ext cx="7420137" cy="3982767"/>
          </a:xfrm>
          <a:prstGeom prst="rect">
            <a:avLst/>
          </a:prstGeom>
        </p:spPr>
      </p:pic>
      <p:sp>
        <p:nvSpPr>
          <p:cNvPr id="10" name="TextBox 9">
            <a:extLst>
              <a:ext uri="{FF2B5EF4-FFF2-40B4-BE49-F238E27FC236}">
                <a16:creationId xmlns:a16="http://schemas.microsoft.com/office/drawing/2014/main" id="{070AA721-62E4-5B4B-0FDB-F3528D2F4C2B}"/>
              </a:ext>
            </a:extLst>
          </p:cNvPr>
          <p:cNvSpPr txBox="1"/>
          <p:nvPr/>
        </p:nvSpPr>
        <p:spPr>
          <a:xfrm>
            <a:off x="7830297" y="1825625"/>
            <a:ext cx="4152316" cy="4154984"/>
          </a:xfrm>
          <a:prstGeom prst="rect">
            <a:avLst/>
          </a:prstGeom>
          <a:noFill/>
          <a:ln>
            <a:solidFill>
              <a:srgbClr val="FF40FF"/>
            </a:solidFill>
          </a:ln>
        </p:spPr>
        <p:txBody>
          <a:bodyPr wrap="square" rtlCol="0">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Best sequencing in the metastatic setting?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Optimal order of T-</a:t>
            </a:r>
            <a:r>
              <a:rPr kumimoji="0" lang="en-US" sz="2400" b="0" i="0" u="none" strike="noStrike" kern="1200" cap="none" spc="0" normalizeH="0" baseline="0" noProof="0" dirty="0" err="1">
                <a:ln>
                  <a:noFill/>
                </a:ln>
                <a:solidFill>
                  <a:prstClr val="black"/>
                </a:solidFill>
                <a:effectLst/>
                <a:uLnTx/>
                <a:uFillTx/>
                <a:latin typeface="Calibri" panose="020F0502020204030204"/>
                <a:ea typeface="+mn-ea"/>
                <a:cs typeface="+mn-cs"/>
              </a:rPr>
              <a:t>DXd</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(does order matter)?</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How effective are TROP2 ADCs after T-</a:t>
            </a:r>
            <a:r>
              <a:rPr kumimoji="0" lang="en-US" sz="2400" b="0" i="0" u="none" strike="noStrike" kern="1200" cap="none" spc="0" normalizeH="0" baseline="0" noProof="0" dirty="0" err="1">
                <a:ln>
                  <a:noFill/>
                </a:ln>
                <a:solidFill>
                  <a:prstClr val="black"/>
                </a:solidFill>
                <a:effectLst/>
                <a:uLnTx/>
                <a:uFillTx/>
                <a:latin typeface="Calibri" panose="020F0502020204030204"/>
                <a:ea typeface="+mn-ea"/>
                <a:cs typeface="+mn-cs"/>
              </a:rPr>
              <a:t>DXd</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Change the target/change the payload?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New agents under evaluation!</a:t>
            </a:r>
          </a:p>
        </p:txBody>
      </p:sp>
      <p:sp>
        <p:nvSpPr>
          <p:cNvPr id="2" name="TextBox 1">
            <a:extLst>
              <a:ext uri="{FF2B5EF4-FFF2-40B4-BE49-F238E27FC236}">
                <a16:creationId xmlns:a16="http://schemas.microsoft.com/office/drawing/2014/main" id="{F6D2866A-32DE-5BDF-2944-F4F30CBEA928}"/>
              </a:ext>
            </a:extLst>
          </p:cNvPr>
          <p:cNvSpPr txBox="1"/>
          <p:nvPr/>
        </p:nvSpPr>
        <p:spPr>
          <a:xfrm>
            <a:off x="209387" y="6495554"/>
            <a:ext cx="2624436"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prstClr val="black"/>
                </a:solidFill>
                <a:effectLst/>
                <a:uLnTx/>
                <a:uFillTx/>
                <a:latin typeface="Calibri" panose="020F0502020204030204"/>
                <a:ea typeface="+mn-ea"/>
                <a:cs typeface="+mn-cs"/>
              </a:rPr>
              <a:t>Tolaney</a:t>
            </a:r>
            <a:r>
              <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rPr>
              <a:t> SM et al. ESMO 2024. Abstract 433TiP </a:t>
            </a:r>
          </a:p>
        </p:txBody>
      </p:sp>
    </p:spTree>
    <p:extLst>
      <p:ext uri="{BB962C8B-B14F-4D97-AF65-F5344CB8AC3E}">
        <p14:creationId xmlns:p14="http://schemas.microsoft.com/office/powerpoint/2010/main" val="8281336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1B2663-9C47-84D2-0A88-A2B5C98050A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708735" y="1332457"/>
            <a:ext cx="4356088" cy="2696848"/>
          </a:xfrm>
          <a:prstGeom prst="rect">
            <a:avLst/>
          </a:prstGeom>
        </p:spPr>
      </p:pic>
      <p:pic>
        <p:nvPicPr>
          <p:cNvPr id="5" name="Picture 4">
            <a:extLst>
              <a:ext uri="{FF2B5EF4-FFF2-40B4-BE49-F238E27FC236}">
                <a16:creationId xmlns:a16="http://schemas.microsoft.com/office/drawing/2014/main" id="{DE231A3F-2371-BE09-3608-A39E9CFA8DE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7558511" y="4237637"/>
            <a:ext cx="4506312" cy="2557983"/>
          </a:xfrm>
          <a:prstGeom prst="rect">
            <a:avLst/>
          </a:prstGeom>
        </p:spPr>
      </p:pic>
      <p:sp>
        <p:nvSpPr>
          <p:cNvPr id="11" name="TextBox 10">
            <a:extLst>
              <a:ext uri="{FF2B5EF4-FFF2-40B4-BE49-F238E27FC236}">
                <a16:creationId xmlns:a16="http://schemas.microsoft.com/office/drawing/2014/main" id="{17C329B4-932B-41D1-851B-783547A26EDB}"/>
              </a:ext>
            </a:extLst>
          </p:cNvPr>
          <p:cNvSpPr txBox="1"/>
          <p:nvPr/>
        </p:nvSpPr>
        <p:spPr>
          <a:xfrm>
            <a:off x="3" y="234239"/>
            <a:ext cx="12191999" cy="954107"/>
          </a:xfrm>
          <a:prstGeom prst="rect">
            <a:avLst/>
          </a:prstGeom>
          <a:noFill/>
        </p:spPr>
        <p:txBody>
          <a:bodyPr wrap="square" rtlCol="0">
            <a:spAutoFit/>
          </a:bodyPr>
          <a:lstStyle/>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altLang="en-US" sz="2800" b="1" i="0" u="none" strike="noStrike" kern="1200" cap="none" spc="0" normalizeH="0" baseline="0" noProof="0" dirty="0">
                <a:ln>
                  <a:noFill/>
                </a:ln>
                <a:solidFill>
                  <a:srgbClr val="000000"/>
                </a:solidFill>
                <a:effectLst/>
                <a:uLnTx/>
                <a:uFillTx/>
                <a:latin typeface="Arial"/>
                <a:ea typeface="MS PGothic" panose="020B0600070205080204" pitchFamily="34" charset="-128"/>
                <a:cs typeface="+mn-cs"/>
              </a:rPr>
              <a:t>Trastuzumab Deruxtecan vs Chemotherapy in </a:t>
            </a:r>
            <a:br>
              <a:rPr kumimoji="0" lang="en-US" altLang="en-US" sz="2800" b="1" i="0" u="none" strike="noStrike" kern="1200" cap="none" spc="0" normalizeH="0" baseline="0" noProof="0" dirty="0">
                <a:ln>
                  <a:noFill/>
                </a:ln>
                <a:solidFill>
                  <a:srgbClr val="000000"/>
                </a:solidFill>
                <a:effectLst/>
                <a:uLnTx/>
                <a:uFillTx/>
                <a:latin typeface="Arial"/>
                <a:ea typeface="MS PGothic" panose="020B0600070205080204" pitchFamily="34" charset="-128"/>
                <a:cs typeface="+mn-cs"/>
              </a:rPr>
            </a:br>
            <a:r>
              <a:rPr kumimoji="0" lang="en-US" altLang="en-US" sz="2800" b="1" i="0" u="none" strike="noStrike" kern="1200" cap="none" spc="0" normalizeH="0" baseline="0" noProof="0" dirty="0">
                <a:ln>
                  <a:noFill/>
                </a:ln>
                <a:solidFill>
                  <a:srgbClr val="000000"/>
                </a:solidFill>
                <a:effectLst/>
                <a:uLnTx/>
                <a:uFillTx/>
                <a:latin typeface="Arial"/>
                <a:ea typeface="MS PGothic" panose="020B0600070205080204" pitchFamily="34" charset="-128"/>
                <a:cs typeface="+mn-cs"/>
              </a:rPr>
              <a:t>Previously Treated HER2-low BC (DB04)</a:t>
            </a:r>
            <a:endParaRPr kumimoji="0" lang="en-US" sz="2800" b="0" i="0" u="none" strike="noStrike" kern="1200" cap="none" spc="0" normalizeH="0" baseline="0" noProof="0" dirty="0">
              <a:ln>
                <a:noFill/>
              </a:ln>
              <a:solidFill>
                <a:srgbClr val="000000"/>
              </a:solidFill>
              <a:effectLst/>
              <a:uLnTx/>
              <a:uFillTx/>
              <a:latin typeface="Arial"/>
              <a:ea typeface="MS PGothic" panose="020B0600070205080204" pitchFamily="34" charset="-128"/>
              <a:cs typeface="+mn-cs"/>
            </a:endParaRPr>
          </a:p>
        </p:txBody>
      </p:sp>
      <p:sp>
        <p:nvSpPr>
          <p:cNvPr id="2" name="CuadroTexto 1">
            <a:extLst>
              <a:ext uri="{FF2B5EF4-FFF2-40B4-BE49-F238E27FC236}">
                <a16:creationId xmlns:a16="http://schemas.microsoft.com/office/drawing/2014/main" id="{22B76409-C748-16E0-BBA9-C324DE9BE93A}"/>
              </a:ext>
            </a:extLst>
          </p:cNvPr>
          <p:cNvSpPr txBox="1"/>
          <p:nvPr/>
        </p:nvSpPr>
        <p:spPr>
          <a:xfrm>
            <a:off x="6251961" y="1486661"/>
            <a:ext cx="2999620" cy="379656"/>
          </a:xfrm>
          <a:prstGeom prst="rect">
            <a:avLst/>
          </a:prstGeom>
          <a:noFill/>
        </p:spPr>
        <p:txBody>
          <a:bodyPr wrap="square" rtlCol="0">
            <a:spAutoFit/>
          </a:bodyPr>
          <a:lstStyle/>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rPr>
              <a:t>PFS</a:t>
            </a:r>
          </a:p>
        </p:txBody>
      </p:sp>
      <p:sp>
        <p:nvSpPr>
          <p:cNvPr id="4" name="CuadroTexto 3">
            <a:extLst>
              <a:ext uri="{FF2B5EF4-FFF2-40B4-BE49-F238E27FC236}">
                <a16:creationId xmlns:a16="http://schemas.microsoft.com/office/drawing/2014/main" id="{8993686A-5582-B4A0-7D87-72BBE83DA2FC}"/>
              </a:ext>
            </a:extLst>
          </p:cNvPr>
          <p:cNvSpPr txBox="1"/>
          <p:nvPr/>
        </p:nvSpPr>
        <p:spPr>
          <a:xfrm>
            <a:off x="380147" y="1287947"/>
            <a:ext cx="4941868" cy="379656"/>
          </a:xfrm>
          <a:prstGeom prst="rect">
            <a:avLst/>
          </a:prstGeom>
          <a:noFill/>
        </p:spPr>
        <p:txBody>
          <a:bodyPr wrap="square" rtlCol="0">
            <a:spAutoFit/>
          </a:bodyPr>
          <a:lstStyle/>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rPr>
              <a:t>Clinical Trial Design (Phase III- Destiny-Breast04) </a:t>
            </a:r>
          </a:p>
        </p:txBody>
      </p:sp>
      <p:sp>
        <p:nvSpPr>
          <p:cNvPr id="19" name="CuadroTexto 18">
            <a:extLst>
              <a:ext uri="{FF2B5EF4-FFF2-40B4-BE49-F238E27FC236}">
                <a16:creationId xmlns:a16="http://schemas.microsoft.com/office/drawing/2014/main" id="{9B9E4583-53EB-F9C9-EC33-9C184044CA53}"/>
              </a:ext>
            </a:extLst>
          </p:cNvPr>
          <p:cNvSpPr txBox="1"/>
          <p:nvPr/>
        </p:nvSpPr>
        <p:spPr>
          <a:xfrm>
            <a:off x="6096000" y="4340635"/>
            <a:ext cx="2999620" cy="379656"/>
          </a:xfrm>
          <a:prstGeom prst="rect">
            <a:avLst/>
          </a:prstGeom>
          <a:noFill/>
        </p:spPr>
        <p:txBody>
          <a:bodyPr wrap="square" rtlCol="0">
            <a:spAutoFit/>
          </a:bodyPr>
          <a:lstStyle/>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rPr>
              <a:t>OS</a:t>
            </a:r>
          </a:p>
        </p:txBody>
      </p:sp>
      <p:sp>
        <p:nvSpPr>
          <p:cNvPr id="20" name="CuadroTexto 19">
            <a:extLst>
              <a:ext uri="{FF2B5EF4-FFF2-40B4-BE49-F238E27FC236}">
                <a16:creationId xmlns:a16="http://schemas.microsoft.com/office/drawing/2014/main" id="{32F8DFE3-693D-5A3B-1A40-D9A7689BFEE6}"/>
              </a:ext>
            </a:extLst>
          </p:cNvPr>
          <p:cNvSpPr txBox="1"/>
          <p:nvPr/>
        </p:nvSpPr>
        <p:spPr>
          <a:xfrm>
            <a:off x="277401" y="3977951"/>
            <a:ext cx="1726059" cy="379656"/>
          </a:xfrm>
          <a:prstGeom prst="rect">
            <a:avLst/>
          </a:prstGeom>
          <a:noFill/>
        </p:spPr>
        <p:txBody>
          <a:bodyPr wrap="square" rtlCol="0">
            <a:spAutoFit/>
          </a:bodyPr>
          <a:lstStyle/>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prstClr val="black"/>
                </a:solidFill>
                <a:effectLst/>
                <a:uLnTx/>
                <a:uFillTx/>
                <a:latin typeface="Arial Narrow"/>
                <a:ea typeface="MS PGothic" panose="020B0600070205080204" pitchFamily="34" charset="-128"/>
                <a:cs typeface="Arial Narrow"/>
              </a:rPr>
              <a:t>ORR</a:t>
            </a:r>
          </a:p>
        </p:txBody>
      </p:sp>
      <p:pic>
        <p:nvPicPr>
          <p:cNvPr id="23" name="Imagen 22">
            <a:extLst>
              <a:ext uri="{FF2B5EF4-FFF2-40B4-BE49-F238E27FC236}">
                <a16:creationId xmlns:a16="http://schemas.microsoft.com/office/drawing/2014/main" id="{05DDDA08-59B5-8AA4-DF0D-97D01536A286}"/>
              </a:ext>
            </a:extLst>
          </p:cNvPr>
          <p:cNvPicPr>
            <a:picLocks noChangeAspect="1"/>
          </p:cNvPicPr>
          <p:nvPr/>
        </p:nvPicPr>
        <p:blipFill>
          <a:blip r:embed="rId5" cstate="email">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a:ext>
            </a:extLst>
          </a:blip>
          <a:stretch>
            <a:fillRect/>
          </a:stretch>
        </p:blipFill>
        <p:spPr>
          <a:xfrm>
            <a:off x="0" y="1789399"/>
            <a:ext cx="6369979" cy="1991492"/>
          </a:xfrm>
          <a:prstGeom prst="rect">
            <a:avLst/>
          </a:prstGeom>
        </p:spPr>
      </p:pic>
      <p:pic>
        <p:nvPicPr>
          <p:cNvPr id="26" name="Imagen 25">
            <a:extLst>
              <a:ext uri="{FF2B5EF4-FFF2-40B4-BE49-F238E27FC236}">
                <a16:creationId xmlns:a16="http://schemas.microsoft.com/office/drawing/2014/main" id="{31773342-27D3-6B33-DB55-A00E2FD9B1B4}"/>
              </a:ext>
            </a:extLst>
          </p:cNvPr>
          <p:cNvPicPr>
            <a:picLocks noChangeAspect="1"/>
          </p:cNvPicPr>
          <p:nvPr/>
        </p:nvPicPr>
        <p:blipFill>
          <a:blip r:embed="rId7" cstate="email">
            <a:extLst>
              <a:ext uri="{BEBA8EAE-BF5A-486C-A8C5-ECC9F3942E4B}">
                <a14:imgProps xmlns:a14="http://schemas.microsoft.com/office/drawing/2010/main">
                  <a14:imgLayer r:embed="rId8">
                    <a14:imgEffect>
                      <a14:sharpenSoften amount="25000"/>
                    </a14:imgEffect>
                  </a14:imgLayer>
                </a14:imgProps>
              </a:ext>
              <a:ext uri="{28A0092B-C50C-407E-A947-70E740481C1C}">
                <a14:useLocalDpi xmlns:a14="http://schemas.microsoft.com/office/drawing/2010/main"/>
              </a:ext>
            </a:extLst>
          </a:blip>
          <a:stretch>
            <a:fillRect/>
          </a:stretch>
        </p:blipFill>
        <p:spPr>
          <a:xfrm>
            <a:off x="353347" y="3841487"/>
            <a:ext cx="6162028" cy="2670799"/>
          </a:xfrm>
          <a:prstGeom prst="rect">
            <a:avLst/>
          </a:prstGeom>
        </p:spPr>
      </p:pic>
      <p:sp>
        <p:nvSpPr>
          <p:cNvPr id="6" name="TextBox 5">
            <a:extLst>
              <a:ext uri="{FF2B5EF4-FFF2-40B4-BE49-F238E27FC236}">
                <a16:creationId xmlns:a16="http://schemas.microsoft.com/office/drawing/2014/main" id="{24947B8E-18A1-2599-CC3D-E4DC47A1DA8E}"/>
              </a:ext>
            </a:extLst>
          </p:cNvPr>
          <p:cNvSpPr txBox="1"/>
          <p:nvPr/>
        </p:nvSpPr>
        <p:spPr>
          <a:xfrm>
            <a:off x="0" y="6572882"/>
            <a:ext cx="4131325" cy="2616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a:ea typeface="MS PGothic" panose="020B0600070205080204" pitchFamily="34" charset="-128"/>
                <a:cs typeface="+mn-cs"/>
              </a:rPr>
              <a:t>Modi et al, NEJM 2022; ESMO 2023; Nat Med 2025</a:t>
            </a:r>
          </a:p>
        </p:txBody>
      </p:sp>
      <p:sp>
        <p:nvSpPr>
          <p:cNvPr id="8" name="TextBox 7">
            <a:extLst>
              <a:ext uri="{FF2B5EF4-FFF2-40B4-BE49-F238E27FC236}">
                <a16:creationId xmlns:a16="http://schemas.microsoft.com/office/drawing/2014/main" id="{3192BDF0-3492-0794-68C2-7C48BD0E2BE6}"/>
              </a:ext>
            </a:extLst>
          </p:cNvPr>
          <p:cNvSpPr txBox="1"/>
          <p:nvPr/>
        </p:nvSpPr>
        <p:spPr>
          <a:xfrm>
            <a:off x="6515375" y="2112325"/>
            <a:ext cx="1520041" cy="1015663"/>
          </a:xfrm>
          <a:prstGeom prst="rect">
            <a:avLst/>
          </a:prstGeom>
          <a:noFill/>
          <a:ln>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70% prior CDK4/6i</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73% liver </a:t>
            </a:r>
            <a:r>
              <a:rPr kumimoji="0" lang="en-US" sz="1200" b="0" i="0" u="none" strike="noStrike" kern="1200" cap="none" spc="0" normalizeH="0" baseline="0" noProof="0" dirty="0" err="1">
                <a:ln>
                  <a:noFill/>
                </a:ln>
                <a:solidFill>
                  <a:prstClr val="black"/>
                </a:solidFill>
                <a:effectLst/>
                <a:uLnTx/>
                <a:uFillTx/>
                <a:latin typeface="Calibri" panose="020F0502020204030204"/>
                <a:ea typeface="+mn-ea"/>
                <a:cs typeface="+mn-cs"/>
              </a:rPr>
              <a:t>mets</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Median lines of prior chemotherapy for MBC: 1</a:t>
            </a:r>
          </a:p>
        </p:txBody>
      </p:sp>
      <p:sp>
        <p:nvSpPr>
          <p:cNvPr id="9" name="TextBox 8">
            <a:extLst>
              <a:ext uri="{FF2B5EF4-FFF2-40B4-BE49-F238E27FC236}">
                <a16:creationId xmlns:a16="http://schemas.microsoft.com/office/drawing/2014/main" id="{E0A1691F-CA06-0420-C21B-8FB58A8843F9}"/>
              </a:ext>
            </a:extLst>
          </p:cNvPr>
          <p:cNvSpPr txBox="1"/>
          <p:nvPr/>
        </p:nvSpPr>
        <p:spPr>
          <a:xfrm>
            <a:off x="6234281" y="4928623"/>
            <a:ext cx="1642845" cy="1015663"/>
          </a:xfrm>
          <a:prstGeom prst="rect">
            <a:avLst/>
          </a:prstGeom>
          <a:noFill/>
          <a:ln>
            <a:solidFill>
              <a:schemeClr val="tx1"/>
            </a:solid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For T-</a:t>
            </a:r>
            <a:r>
              <a:rPr kumimoji="0" lang="en-US" sz="1200" b="0" i="0" u="none" strike="noStrike" kern="1200" cap="none" spc="0" normalizeH="0" baseline="0" noProof="0" dirty="0" err="1">
                <a:ln>
                  <a:noFill/>
                </a:ln>
                <a:solidFill>
                  <a:prstClr val="black"/>
                </a:solidFill>
                <a:effectLst/>
                <a:uLnTx/>
                <a:uFillTx/>
                <a:latin typeface="Calibri" panose="020F0502020204030204"/>
                <a:ea typeface="+mn-ea"/>
                <a:cs typeface="+mn-cs"/>
              </a:rPr>
              <a:t>DXd</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8.2% discontinued for ILD/pneumonitis; 4.6% dose reduced for N/V</a:t>
            </a:r>
          </a:p>
        </p:txBody>
      </p:sp>
    </p:spTree>
    <p:extLst>
      <p:ext uri="{BB962C8B-B14F-4D97-AF65-F5344CB8AC3E}">
        <p14:creationId xmlns:p14="http://schemas.microsoft.com/office/powerpoint/2010/main" val="18816209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91D3EED-6DB2-490A-C1F9-407FF170D618}"/>
              </a:ext>
            </a:extLst>
          </p:cNvPr>
          <p:cNvPicPr>
            <a:picLocks noChangeAspect="1"/>
          </p:cNvPicPr>
          <p:nvPr/>
        </p:nvPicPr>
        <p:blipFill rotWithShape="1">
          <a:blip r:embed="rId3"/>
          <a:srcRect t="12026"/>
          <a:stretch/>
        </p:blipFill>
        <p:spPr>
          <a:xfrm>
            <a:off x="800100" y="692551"/>
            <a:ext cx="10591800" cy="3696982"/>
          </a:xfrm>
          <a:prstGeom prst="rect">
            <a:avLst/>
          </a:prstGeom>
        </p:spPr>
      </p:pic>
      <p:sp>
        <p:nvSpPr>
          <p:cNvPr id="9" name="TextBox 8">
            <a:extLst>
              <a:ext uri="{FF2B5EF4-FFF2-40B4-BE49-F238E27FC236}">
                <a16:creationId xmlns:a16="http://schemas.microsoft.com/office/drawing/2014/main" id="{01EE58B7-A686-F376-7578-32F2F04A224E}"/>
              </a:ext>
            </a:extLst>
          </p:cNvPr>
          <p:cNvSpPr txBox="1"/>
          <p:nvPr/>
        </p:nvSpPr>
        <p:spPr>
          <a:xfrm>
            <a:off x="615940" y="4363587"/>
            <a:ext cx="9144000" cy="584775"/>
          </a:xfrm>
          <a:prstGeom prst="rect">
            <a:avLst/>
          </a:prstGeom>
          <a:noFill/>
          <a:ln>
            <a:solidFill>
              <a:schemeClr val="accent2"/>
            </a:solidFill>
          </a:ln>
        </p:spPr>
        <p:txBody>
          <a:bodyPr wrap="square">
            <a:spAutoFit/>
          </a:bodyPr>
          <a:lstStyle/>
          <a:p>
            <a:pPr marL="0" marR="0" lvl="0" indent="0" algn="ctr" defTabSz="914400" rtl="0" eaLnBrk="1" fontAlgn="auto" latinLnBrk="0" hangingPunct="1">
              <a:lnSpc>
                <a:spcPct val="100000"/>
              </a:lnSpc>
              <a:spcBef>
                <a:spcPts val="0"/>
              </a:spcBef>
              <a:spcAft>
                <a:spcPts val="1200"/>
              </a:spcAft>
              <a:buClr>
                <a:srgbClr val="156082"/>
              </a:buClr>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DCO, 119 patients (14.0%) remained on treatment: 89 (20.5%) T-</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DXd</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30 (7.2%) TPC</a:t>
            </a:r>
            <a:b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duration of follow up: 18.2 </a:t>
            </a:r>
            <a:r>
              <a:rPr kumimoji="0" lang="en-US" sz="16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mo</a:t>
            </a: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(ITT)</a:t>
            </a:r>
          </a:p>
        </p:txBody>
      </p:sp>
      <p:sp>
        <p:nvSpPr>
          <p:cNvPr id="15" name="TextBox 14">
            <a:extLst>
              <a:ext uri="{FF2B5EF4-FFF2-40B4-BE49-F238E27FC236}">
                <a16:creationId xmlns:a16="http://schemas.microsoft.com/office/drawing/2014/main" id="{2F910A5B-A897-F105-A6BA-AB5EF31A5E4B}"/>
              </a:ext>
            </a:extLst>
          </p:cNvPr>
          <p:cNvSpPr txBox="1"/>
          <p:nvPr/>
        </p:nvSpPr>
        <p:spPr>
          <a:xfrm>
            <a:off x="195409" y="168832"/>
            <a:ext cx="1246969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ptos" panose="02110004020202020204"/>
                <a:ea typeface="+mn-ea"/>
                <a:cs typeface="+mn-cs"/>
              </a:rPr>
              <a:t>DESTINY-Breast06: a Phase 3, randomized, multicenter, open-label study </a:t>
            </a:r>
            <a:r>
              <a:rPr kumimoji="0" lang="en-US" sz="2000" b="1" i="0" u="none" strike="noStrike" kern="1200" cap="none" spc="0" normalizeH="0" baseline="0" noProof="0" dirty="0">
                <a:ln>
                  <a:noFill/>
                </a:ln>
                <a:solidFill>
                  <a:prstClr val="black"/>
                </a:solidFill>
                <a:effectLst/>
                <a:uLnTx/>
                <a:uFillTx/>
                <a:latin typeface="Aptos" panose="02110004020202020204"/>
                <a:ea typeface="+mn-ea"/>
                <a:cs typeface="+mn-cs"/>
              </a:rPr>
              <a:t>(NCT04494425)</a:t>
            </a:r>
            <a:endParaRPr kumimoji="0" lang="en-US" sz="2400" b="1"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2" name="TextBox 1">
            <a:extLst>
              <a:ext uri="{FF2B5EF4-FFF2-40B4-BE49-F238E27FC236}">
                <a16:creationId xmlns:a16="http://schemas.microsoft.com/office/drawing/2014/main" id="{6861574B-47B8-37BF-69E4-D0492BAA6BBE}"/>
              </a:ext>
            </a:extLst>
          </p:cNvPr>
          <p:cNvSpPr txBox="1"/>
          <p:nvPr/>
        </p:nvSpPr>
        <p:spPr>
          <a:xfrm>
            <a:off x="195409" y="6562654"/>
            <a:ext cx="4885505"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Curigliano</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et al, ASCO 2024 LBA; </a:t>
            </a: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Bardia</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et al, NEJM 2024</a:t>
            </a:r>
          </a:p>
        </p:txBody>
      </p:sp>
      <p:pic>
        <p:nvPicPr>
          <p:cNvPr id="11" name="Picture 10">
            <a:extLst>
              <a:ext uri="{FF2B5EF4-FFF2-40B4-BE49-F238E27FC236}">
                <a16:creationId xmlns:a16="http://schemas.microsoft.com/office/drawing/2014/main" id="{2954A9B2-6B02-2D83-6298-0113328ED71D}"/>
              </a:ext>
            </a:extLst>
          </p:cNvPr>
          <p:cNvPicPr>
            <a:picLocks noChangeAspect="1"/>
          </p:cNvPicPr>
          <p:nvPr/>
        </p:nvPicPr>
        <p:blipFill>
          <a:blip r:embed="rId4"/>
          <a:stretch>
            <a:fillRect/>
          </a:stretch>
        </p:blipFill>
        <p:spPr>
          <a:xfrm>
            <a:off x="195409" y="4982098"/>
            <a:ext cx="11737028" cy="1740318"/>
          </a:xfrm>
          <a:prstGeom prst="rect">
            <a:avLst/>
          </a:prstGeom>
        </p:spPr>
      </p:pic>
      <p:grpSp>
        <p:nvGrpSpPr>
          <p:cNvPr id="13" name="Group 12">
            <a:extLst>
              <a:ext uri="{FF2B5EF4-FFF2-40B4-BE49-F238E27FC236}">
                <a16:creationId xmlns:a16="http://schemas.microsoft.com/office/drawing/2014/main" id="{F86B41F1-42A3-367D-6D8F-4871EDB24B97}"/>
              </a:ext>
            </a:extLst>
          </p:cNvPr>
          <p:cNvGrpSpPr/>
          <p:nvPr/>
        </p:nvGrpSpPr>
        <p:grpSpPr>
          <a:xfrm>
            <a:off x="10009317" y="4081585"/>
            <a:ext cx="2039997" cy="1148777"/>
            <a:chOff x="9956594" y="4338958"/>
            <a:chExt cx="2039997" cy="1148777"/>
          </a:xfrm>
        </p:grpSpPr>
        <p:pic>
          <p:nvPicPr>
            <p:cNvPr id="4" name="Picture 3">
              <a:extLst>
                <a:ext uri="{FF2B5EF4-FFF2-40B4-BE49-F238E27FC236}">
                  <a16:creationId xmlns:a16="http://schemas.microsoft.com/office/drawing/2014/main" id="{8A38CE1F-CB0B-92B7-C46B-1D0CBAE63480}"/>
                </a:ext>
              </a:extLst>
            </p:cNvPr>
            <p:cNvPicPr>
              <a:picLocks noChangeAspect="1"/>
            </p:cNvPicPr>
            <p:nvPr/>
          </p:nvPicPr>
          <p:blipFill>
            <a:blip r:embed="rId5"/>
            <a:stretch>
              <a:fillRect/>
            </a:stretch>
          </p:blipFill>
          <p:spPr>
            <a:xfrm>
              <a:off x="9956594" y="4370078"/>
              <a:ext cx="2039997" cy="1117657"/>
            </a:xfrm>
            <a:prstGeom prst="rect">
              <a:avLst/>
            </a:prstGeom>
          </p:spPr>
        </p:pic>
        <p:sp>
          <p:nvSpPr>
            <p:cNvPr id="5" name="TextBox 4">
              <a:extLst>
                <a:ext uri="{FF2B5EF4-FFF2-40B4-BE49-F238E27FC236}">
                  <a16:creationId xmlns:a16="http://schemas.microsoft.com/office/drawing/2014/main" id="{76E2422D-EFC2-8B8C-765A-B6C11BAC2A8D}"/>
                </a:ext>
              </a:extLst>
            </p:cNvPr>
            <p:cNvSpPr txBox="1"/>
            <p:nvPr/>
          </p:nvSpPr>
          <p:spPr>
            <a:xfrm>
              <a:off x="10281608" y="4338958"/>
              <a:ext cx="558166"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TPC</a:t>
              </a:r>
            </a:p>
          </p:txBody>
        </p:sp>
      </p:grpSp>
    </p:spTree>
    <p:extLst>
      <p:ext uri="{BB962C8B-B14F-4D97-AF65-F5344CB8AC3E}">
        <p14:creationId xmlns:p14="http://schemas.microsoft.com/office/powerpoint/2010/main" val="8285450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C11A002-0E81-BE96-D8F8-3FB9C44FF13A}"/>
              </a:ext>
            </a:extLst>
          </p:cNvPr>
          <p:cNvPicPr>
            <a:picLocks noChangeAspect="1"/>
          </p:cNvPicPr>
          <p:nvPr/>
        </p:nvPicPr>
        <p:blipFill rotWithShape="1">
          <a:blip r:embed="rId3"/>
          <a:srcRect l="1880" t="12613" r="4498" b="15822"/>
          <a:stretch>
            <a:fillRect/>
          </a:stretch>
        </p:blipFill>
        <p:spPr>
          <a:xfrm>
            <a:off x="32026" y="1966112"/>
            <a:ext cx="6374182" cy="3634535"/>
          </a:xfrm>
          <a:prstGeom prst="rect">
            <a:avLst/>
          </a:prstGeom>
        </p:spPr>
      </p:pic>
      <p:pic>
        <p:nvPicPr>
          <p:cNvPr id="8" name="Picture 7">
            <a:extLst>
              <a:ext uri="{FF2B5EF4-FFF2-40B4-BE49-F238E27FC236}">
                <a16:creationId xmlns:a16="http://schemas.microsoft.com/office/drawing/2014/main" id="{1F68C433-67FC-733C-E90C-B3C7C9C04BD7}"/>
              </a:ext>
            </a:extLst>
          </p:cNvPr>
          <p:cNvPicPr>
            <a:picLocks noChangeAspect="1"/>
          </p:cNvPicPr>
          <p:nvPr/>
        </p:nvPicPr>
        <p:blipFill>
          <a:blip r:embed="rId4"/>
          <a:srcRect t="83635"/>
          <a:stretch/>
        </p:blipFill>
        <p:spPr>
          <a:xfrm>
            <a:off x="3649151" y="5600179"/>
            <a:ext cx="5314607" cy="748988"/>
          </a:xfrm>
          <a:prstGeom prst="rect">
            <a:avLst/>
          </a:prstGeom>
        </p:spPr>
      </p:pic>
      <p:sp>
        <p:nvSpPr>
          <p:cNvPr id="9" name="TextBox 8">
            <a:extLst>
              <a:ext uri="{FF2B5EF4-FFF2-40B4-BE49-F238E27FC236}">
                <a16:creationId xmlns:a16="http://schemas.microsoft.com/office/drawing/2014/main" id="{D30EF859-3D9E-039D-99A1-A7450AA5E0E7}"/>
              </a:ext>
            </a:extLst>
          </p:cNvPr>
          <p:cNvSpPr txBox="1"/>
          <p:nvPr/>
        </p:nvSpPr>
        <p:spPr>
          <a:xfrm>
            <a:off x="87086" y="6378678"/>
            <a:ext cx="6374181" cy="400110"/>
          </a:xfrm>
          <a:prstGeom prst="rect">
            <a:avLst/>
          </a:prstGeom>
          <a:noFill/>
        </p:spPr>
        <p:txBody>
          <a:bodyPr wrap="none" rtlCol="0">
            <a:spAutoFit/>
          </a:bodyPr>
          <a:lstStyle/>
          <a:p>
            <a:pPr marL="0" marR="0" lvl="0" indent="0" algn="l" defTabSz="609585" rtl="0" eaLnBrk="0" fontAlgn="base" latinLnBrk="0" hangingPunct="0">
              <a:lnSpc>
                <a:spcPct val="100000"/>
              </a:lnSpc>
              <a:spcBef>
                <a:spcPct val="0"/>
              </a:spcBef>
              <a:spcAft>
                <a:spcPct val="0"/>
              </a:spcAft>
              <a:buClrTx/>
              <a:buSzTx/>
              <a:buFontTx/>
              <a:buNone/>
              <a:tabLst/>
              <a:defRPr/>
            </a:pPr>
            <a:r>
              <a:rPr kumimoji="0" lang="en-US" sz="2000" b="0" i="0" u="none" strike="noStrike" kern="1200" cap="none" spc="0" normalizeH="0" baseline="0" noProof="0" dirty="0" err="1">
                <a:ln>
                  <a:noFill/>
                </a:ln>
                <a:solidFill>
                  <a:srgbClr val="000000"/>
                </a:solidFill>
                <a:effectLst/>
                <a:uLnTx/>
                <a:uFillTx/>
                <a:latin typeface="Calibri" panose="020F0502020204030204" pitchFamily="34" charset="0"/>
                <a:ea typeface="MS PGothic" panose="020B0600070205080204" pitchFamily="34" charset="-128"/>
                <a:cs typeface="+mn-cs"/>
              </a:rPr>
              <a:t>Curigliano</a:t>
            </a:r>
            <a:r>
              <a:rPr kumimoji="0" lang="en-US" sz="2000" b="0"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mn-cs"/>
              </a:rPr>
              <a:t> et al, ASCO 2024 LBA; </a:t>
            </a:r>
            <a:r>
              <a:rPr kumimoji="0" lang="en-US" sz="2000" b="0" i="0" u="none" strike="noStrike" kern="1200" cap="none" spc="0" normalizeH="0" baseline="0" noProof="0" dirty="0" err="1">
                <a:ln>
                  <a:noFill/>
                </a:ln>
                <a:solidFill>
                  <a:srgbClr val="000000"/>
                </a:solidFill>
                <a:effectLst/>
                <a:uLnTx/>
                <a:uFillTx/>
                <a:latin typeface="Arial"/>
                <a:ea typeface="+mn-ea"/>
                <a:cs typeface="+mn-cs"/>
              </a:rPr>
              <a:t>Bardia</a:t>
            </a:r>
            <a:r>
              <a:rPr kumimoji="0" lang="en-US" sz="2000" b="0" i="0" u="none" strike="noStrike" kern="1200" cap="none" spc="0" normalizeH="0" baseline="0" noProof="0" dirty="0">
                <a:ln>
                  <a:noFill/>
                </a:ln>
                <a:solidFill>
                  <a:srgbClr val="000000"/>
                </a:solidFill>
                <a:effectLst/>
                <a:uLnTx/>
                <a:uFillTx/>
                <a:latin typeface="Arial"/>
                <a:ea typeface="+mn-ea"/>
                <a:cs typeface="+mn-cs"/>
              </a:rPr>
              <a:t> et al, NEJM 2024</a:t>
            </a:r>
            <a:endParaRPr kumimoji="0" lang="en-US" sz="2000" b="0"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mn-cs"/>
            </a:endParaRPr>
          </a:p>
        </p:txBody>
      </p:sp>
      <p:sp>
        <p:nvSpPr>
          <p:cNvPr id="10" name="TextBox 9">
            <a:extLst>
              <a:ext uri="{FF2B5EF4-FFF2-40B4-BE49-F238E27FC236}">
                <a16:creationId xmlns:a16="http://schemas.microsoft.com/office/drawing/2014/main" id="{F7B02B90-9964-26B8-F133-2373E8A53852}"/>
              </a:ext>
            </a:extLst>
          </p:cNvPr>
          <p:cNvSpPr txBox="1"/>
          <p:nvPr/>
        </p:nvSpPr>
        <p:spPr>
          <a:xfrm>
            <a:off x="445671" y="240258"/>
            <a:ext cx="11300658" cy="748988"/>
          </a:xfrm>
          <a:prstGeom prst="rect">
            <a:avLst/>
          </a:prstGeom>
          <a:noFill/>
        </p:spPr>
        <p:txBody>
          <a:bodyPr wrap="none" rtlCol="0">
            <a:spAutoFit/>
          </a:bodyPr>
          <a:lstStyle/>
          <a:p>
            <a:pPr marL="0" marR="0" lvl="0" indent="0" algn="ctr" defTabSz="609585" rtl="0" eaLnBrk="0" fontAlgn="base" latinLnBrk="0" hangingPunct="0">
              <a:lnSpc>
                <a:spcPct val="100000"/>
              </a:lnSpc>
              <a:spcBef>
                <a:spcPct val="0"/>
              </a:spcBef>
              <a:spcAft>
                <a:spcPct val="0"/>
              </a:spcAft>
              <a:buClrTx/>
              <a:buSzTx/>
              <a:buFontTx/>
              <a:buNone/>
              <a:tabLst/>
              <a:defRPr/>
            </a:pPr>
            <a:r>
              <a:rPr kumimoji="0" lang="en-US" sz="4267" b="0"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mn-cs"/>
              </a:rPr>
              <a:t>Destiny Breast-06: PFS in HER2-Low and Ultra-Low</a:t>
            </a:r>
          </a:p>
        </p:txBody>
      </p:sp>
      <p:sp>
        <p:nvSpPr>
          <p:cNvPr id="3" name="TextBox 2">
            <a:extLst>
              <a:ext uri="{FF2B5EF4-FFF2-40B4-BE49-F238E27FC236}">
                <a16:creationId xmlns:a16="http://schemas.microsoft.com/office/drawing/2014/main" id="{7FA0E433-33BE-AA96-C1D7-3370EBD7FE45}"/>
              </a:ext>
            </a:extLst>
          </p:cNvPr>
          <p:cNvSpPr txBox="1"/>
          <p:nvPr/>
        </p:nvSpPr>
        <p:spPr>
          <a:xfrm>
            <a:off x="903634" y="1328299"/>
            <a:ext cx="3704860" cy="738664"/>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a:ea typeface="+mn-ea"/>
                <a:cs typeface="+mn-cs"/>
              </a:rPr>
              <a:t>PFS (BICR) in HER2-low</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a:ea typeface="+mn-ea"/>
                <a:cs typeface="+mn-cs"/>
              </a:rPr>
              <a:t>Primary Endpoint</a:t>
            </a:r>
          </a:p>
        </p:txBody>
      </p:sp>
      <p:grpSp>
        <p:nvGrpSpPr>
          <p:cNvPr id="13" name="Group 12">
            <a:extLst>
              <a:ext uri="{FF2B5EF4-FFF2-40B4-BE49-F238E27FC236}">
                <a16:creationId xmlns:a16="http://schemas.microsoft.com/office/drawing/2014/main" id="{D002A300-A978-5500-63A7-7D8B39928CC8}"/>
              </a:ext>
            </a:extLst>
          </p:cNvPr>
          <p:cNvGrpSpPr/>
          <p:nvPr/>
        </p:nvGrpSpPr>
        <p:grpSpPr>
          <a:xfrm>
            <a:off x="6221427" y="1637490"/>
            <a:ext cx="5914416" cy="4072074"/>
            <a:chOff x="6005718" y="1528105"/>
            <a:chExt cx="5914416" cy="4072074"/>
          </a:xfrm>
        </p:grpSpPr>
        <p:pic>
          <p:nvPicPr>
            <p:cNvPr id="2" name="Picture 1">
              <a:extLst>
                <a:ext uri="{FF2B5EF4-FFF2-40B4-BE49-F238E27FC236}">
                  <a16:creationId xmlns:a16="http://schemas.microsoft.com/office/drawing/2014/main" id="{B01D9DC6-66AC-9B6A-A0FB-5DB0A0092179}"/>
                </a:ext>
              </a:extLst>
            </p:cNvPr>
            <p:cNvPicPr>
              <a:picLocks noChangeAspect="1"/>
            </p:cNvPicPr>
            <p:nvPr/>
          </p:nvPicPr>
          <p:blipFill>
            <a:blip r:embed="rId5"/>
            <a:srcRect t="9082" r="50943" b="12132"/>
            <a:stretch/>
          </p:blipFill>
          <p:spPr>
            <a:xfrm>
              <a:off x="6005718" y="1595336"/>
              <a:ext cx="5914416" cy="4004843"/>
            </a:xfrm>
            <a:prstGeom prst="rect">
              <a:avLst/>
            </a:prstGeom>
          </p:spPr>
        </p:pic>
        <p:sp>
          <p:nvSpPr>
            <p:cNvPr id="12" name="Rectangle 11">
              <a:extLst>
                <a:ext uri="{FF2B5EF4-FFF2-40B4-BE49-F238E27FC236}">
                  <a16:creationId xmlns:a16="http://schemas.microsoft.com/office/drawing/2014/main" id="{66C22AE3-3812-488D-2463-688D8C9065FB}"/>
                </a:ext>
              </a:extLst>
            </p:cNvPr>
            <p:cNvSpPr/>
            <p:nvPr/>
          </p:nvSpPr>
          <p:spPr>
            <a:xfrm>
              <a:off x="8963758" y="1528105"/>
              <a:ext cx="1016821" cy="378516"/>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sp>
        <p:nvSpPr>
          <p:cNvPr id="4" name="TextBox 3">
            <a:extLst>
              <a:ext uri="{FF2B5EF4-FFF2-40B4-BE49-F238E27FC236}">
                <a16:creationId xmlns:a16="http://schemas.microsoft.com/office/drawing/2014/main" id="{ECF51E44-A624-978E-43D3-70C22DEA115E}"/>
              </a:ext>
            </a:extLst>
          </p:cNvPr>
          <p:cNvSpPr txBox="1"/>
          <p:nvPr/>
        </p:nvSpPr>
        <p:spPr>
          <a:xfrm>
            <a:off x="7380053" y="1008210"/>
            <a:ext cx="4456668" cy="738664"/>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a:ea typeface="+mn-ea"/>
                <a:cs typeface="+mn-cs"/>
              </a:rPr>
              <a:t>PFS (BICR) in HER2 ultra-low</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a:ea typeface="+mn-ea"/>
                <a:cs typeface="+mn-cs"/>
              </a:rPr>
              <a:t>Prespecified exploratory analysis</a:t>
            </a:r>
          </a:p>
        </p:txBody>
      </p:sp>
    </p:spTree>
    <p:extLst>
      <p:ext uri="{BB962C8B-B14F-4D97-AF65-F5344CB8AC3E}">
        <p14:creationId xmlns:p14="http://schemas.microsoft.com/office/powerpoint/2010/main" val="184811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338F3-EA72-932E-869A-3E2387B378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1373DA-CBB2-7687-36C8-835597E158FB}"/>
              </a:ext>
            </a:extLst>
          </p:cNvPr>
          <p:cNvSpPr>
            <a:spLocks noGrp="1"/>
          </p:cNvSpPr>
          <p:nvPr>
            <p:ph type="title"/>
          </p:nvPr>
        </p:nvSpPr>
        <p:spPr>
          <a:xfrm>
            <a:off x="1374085" y="158893"/>
            <a:ext cx="9093600" cy="831600"/>
          </a:xfrm>
        </p:spPr>
        <p:txBody>
          <a:bodyPr/>
          <a:lstStyle/>
          <a:p>
            <a:pPr algn="ctr"/>
            <a:r>
              <a:rPr lang="en-GB" sz="2400" b="1" dirty="0">
                <a:solidFill>
                  <a:schemeClr val="tx1"/>
                </a:solidFill>
              </a:rPr>
              <a:t>DESTINY-Breast06 (Phase 3): T-</a:t>
            </a:r>
            <a:r>
              <a:rPr lang="en-GB" sz="2400" b="1" dirty="0" err="1">
                <a:solidFill>
                  <a:schemeClr val="tx1"/>
                </a:solidFill>
              </a:rPr>
              <a:t>DXd</a:t>
            </a:r>
            <a:r>
              <a:rPr lang="en-GB" sz="2400" b="1" dirty="0">
                <a:solidFill>
                  <a:schemeClr val="tx1"/>
                </a:solidFill>
              </a:rPr>
              <a:t> efficacy by Time to Progression on 1L ET + CDK4/6i and ET Resistance </a:t>
            </a:r>
          </a:p>
        </p:txBody>
      </p:sp>
      <p:sp>
        <p:nvSpPr>
          <p:cNvPr id="4" name="Text Placeholder 3">
            <a:extLst>
              <a:ext uri="{FF2B5EF4-FFF2-40B4-BE49-F238E27FC236}">
                <a16:creationId xmlns:a16="http://schemas.microsoft.com/office/drawing/2014/main" id="{39823E48-C807-121E-9446-6CB5A45AD914}"/>
              </a:ext>
            </a:extLst>
          </p:cNvPr>
          <p:cNvSpPr>
            <a:spLocks noGrp="1"/>
          </p:cNvSpPr>
          <p:nvPr>
            <p:ph type="body" sz="quarter" idx="10"/>
          </p:nvPr>
        </p:nvSpPr>
        <p:spPr>
          <a:xfrm>
            <a:off x="423705" y="6046028"/>
            <a:ext cx="11575097" cy="775149"/>
          </a:xfrm>
        </p:spPr>
        <p:txBody>
          <a:bodyPr/>
          <a:lstStyle/>
          <a:p>
            <a:pPr>
              <a:spcBef>
                <a:spcPts val="600"/>
              </a:spcBef>
            </a:pPr>
            <a:r>
              <a:rPr lang="en-GB" sz="1100" baseline="30000" dirty="0" err="1">
                <a:latin typeface="Calibri" panose="020F0502020204030204" pitchFamily="34" charset="0"/>
                <a:cs typeface="Calibri" panose="020F0502020204030204" pitchFamily="34" charset="0"/>
              </a:rPr>
              <a:t>a</a:t>
            </a:r>
            <a:r>
              <a:rPr lang="en-GB" sz="1100" dirty="0" err="1">
                <a:latin typeface="Calibri" panose="020F0502020204030204" pitchFamily="34" charset="0"/>
                <a:cs typeface="Calibri" panose="020F0502020204030204" pitchFamily="34" charset="0"/>
              </a:rPr>
              <a:t>TTP</a:t>
            </a:r>
            <a:r>
              <a:rPr lang="en-GB" sz="1100" dirty="0">
                <a:latin typeface="Calibri" panose="020F0502020204030204" pitchFamily="34" charset="0"/>
                <a:cs typeface="Calibri" panose="020F0502020204030204" pitchFamily="34" charset="0"/>
              </a:rPr>
              <a:t> analysis included patients with PD on prior 1L ET + CDK4/6i (65.8% of the ITT population). </a:t>
            </a:r>
            <a:r>
              <a:rPr lang="en-GB" sz="1100" baseline="30000" dirty="0" err="1">
                <a:latin typeface="Calibri" panose="020F0502020204030204" pitchFamily="34" charset="0"/>
                <a:cs typeface="Calibri" panose="020F0502020204030204" pitchFamily="34" charset="0"/>
              </a:rPr>
              <a:t>b</a:t>
            </a:r>
            <a:r>
              <a:rPr lang="en-GB" sz="1100" dirty="0" err="1">
                <a:latin typeface="Calibri" panose="020F0502020204030204" pitchFamily="34" charset="0"/>
                <a:cs typeface="Calibri" panose="020F0502020204030204" pitchFamily="34" charset="0"/>
              </a:rPr>
              <a:t>Primary</a:t>
            </a:r>
            <a:r>
              <a:rPr lang="en-GB" sz="1100" dirty="0">
                <a:latin typeface="Calibri" panose="020F0502020204030204" pitchFamily="34" charset="0"/>
                <a:cs typeface="Calibri" panose="020F0502020204030204" pitchFamily="34" charset="0"/>
              </a:rPr>
              <a:t> endocrine resistance defined as relapse in the first 2 years of adjuvant ET, or PD &lt;6 </a:t>
            </a:r>
            <a:r>
              <a:rPr lang="en-GB" sz="1100" dirty="0" err="1">
                <a:latin typeface="Calibri" panose="020F0502020204030204" pitchFamily="34" charset="0"/>
                <a:cs typeface="Calibri" panose="020F0502020204030204" pitchFamily="34" charset="0"/>
              </a:rPr>
              <a:t>mo</a:t>
            </a:r>
            <a:r>
              <a:rPr lang="en-GB" sz="1100" dirty="0">
                <a:latin typeface="Calibri" panose="020F0502020204030204" pitchFamily="34" charset="0"/>
                <a:cs typeface="Calibri" panose="020F0502020204030204" pitchFamily="34" charset="0"/>
              </a:rPr>
              <a:t> of 1L ET for </a:t>
            </a:r>
            <a:r>
              <a:rPr lang="en-GB" sz="1100" dirty="0" err="1">
                <a:latin typeface="Calibri" panose="020F0502020204030204" pitchFamily="34" charset="0"/>
                <a:cs typeface="Calibri" panose="020F0502020204030204" pitchFamily="34" charset="0"/>
              </a:rPr>
              <a:t>mBC</a:t>
            </a:r>
            <a:r>
              <a:rPr lang="en-GB" sz="1100" dirty="0">
                <a:latin typeface="Calibri" panose="020F0502020204030204" pitchFamily="34" charset="0"/>
                <a:cs typeface="Calibri" panose="020F0502020204030204" pitchFamily="34" charset="0"/>
              </a:rPr>
              <a:t>; secondary (acquired) endocrine resistance defined as relapse after the first 2 years on adjuvant ET, or relapse within 12 </a:t>
            </a:r>
            <a:r>
              <a:rPr lang="en-GB" sz="1100" dirty="0" err="1">
                <a:latin typeface="Calibri" panose="020F0502020204030204" pitchFamily="34" charset="0"/>
                <a:cs typeface="Calibri" panose="020F0502020204030204" pitchFamily="34" charset="0"/>
              </a:rPr>
              <a:t>mo</a:t>
            </a:r>
            <a:r>
              <a:rPr lang="en-GB" sz="1100" dirty="0">
                <a:latin typeface="Calibri" panose="020F0502020204030204" pitchFamily="34" charset="0"/>
                <a:cs typeface="Calibri" panose="020F0502020204030204" pitchFamily="34" charset="0"/>
              </a:rPr>
              <a:t> of completing adjuvant ET, or PD &gt;6 </a:t>
            </a:r>
            <a:r>
              <a:rPr lang="en-GB" sz="1100" dirty="0" err="1">
                <a:latin typeface="Calibri" panose="020F0502020204030204" pitchFamily="34" charset="0"/>
                <a:cs typeface="Calibri" panose="020F0502020204030204" pitchFamily="34" charset="0"/>
              </a:rPr>
              <a:t>mo</a:t>
            </a:r>
            <a:r>
              <a:rPr lang="en-GB" sz="1100" dirty="0">
                <a:latin typeface="Calibri" panose="020F0502020204030204" pitchFamily="34" charset="0"/>
                <a:cs typeface="Calibri" panose="020F0502020204030204" pitchFamily="34" charset="0"/>
              </a:rPr>
              <a:t> after initiating ET for </a:t>
            </a:r>
            <a:r>
              <a:rPr lang="en-GB" sz="1100" dirty="0" err="1">
                <a:latin typeface="Calibri" panose="020F0502020204030204" pitchFamily="34" charset="0"/>
                <a:cs typeface="Calibri" panose="020F0502020204030204" pitchFamily="34" charset="0"/>
              </a:rPr>
              <a:t>mBC</a:t>
            </a:r>
            <a:r>
              <a:rPr lang="en-GB" sz="1100" dirty="0">
                <a:latin typeface="Calibri" panose="020F0502020204030204" pitchFamily="34" charset="0"/>
                <a:cs typeface="Calibri" panose="020F0502020204030204" pitchFamily="34" charset="0"/>
              </a:rPr>
              <a:t>. TTP, time to progression; T-</a:t>
            </a:r>
            <a:r>
              <a:rPr lang="en-GB" sz="1100" dirty="0" err="1">
                <a:latin typeface="Calibri" panose="020F0502020204030204" pitchFamily="34" charset="0"/>
                <a:cs typeface="Calibri" panose="020F0502020204030204" pitchFamily="34" charset="0"/>
              </a:rPr>
              <a:t>DXd</a:t>
            </a:r>
            <a:r>
              <a:rPr lang="en-GB" sz="1100" dirty="0">
                <a:latin typeface="Calibri" panose="020F0502020204030204" pitchFamily="34" charset="0"/>
                <a:cs typeface="Calibri" panose="020F0502020204030204" pitchFamily="34" charset="0"/>
              </a:rPr>
              <a:t>, trastuzumab </a:t>
            </a:r>
            <a:r>
              <a:rPr lang="en-GB" sz="1100" dirty="0" err="1">
                <a:latin typeface="Calibri" panose="020F0502020204030204" pitchFamily="34" charset="0"/>
                <a:cs typeface="Calibri" panose="020F0502020204030204" pitchFamily="34" charset="0"/>
              </a:rPr>
              <a:t>deruxtecan</a:t>
            </a:r>
            <a:r>
              <a:rPr lang="en-GB" sz="1100" dirty="0">
                <a:latin typeface="Calibri" panose="020F0502020204030204" pitchFamily="34" charset="0"/>
                <a:cs typeface="Calibri" panose="020F0502020204030204" pitchFamily="34" charset="0"/>
              </a:rPr>
              <a:t>; TPC, treatment of physician’s choice.</a:t>
            </a:r>
          </a:p>
          <a:p>
            <a:pPr>
              <a:spcBef>
                <a:spcPts val="600"/>
              </a:spcBef>
            </a:pPr>
            <a:r>
              <a:rPr lang="en-GB" dirty="0">
                <a:latin typeface="Calibri" panose="020F0502020204030204" pitchFamily="34" charset="0"/>
                <a:cs typeface="Calibri" panose="020F0502020204030204" pitchFamily="34" charset="0"/>
              </a:rPr>
              <a:t> </a:t>
            </a:r>
            <a:r>
              <a:rPr lang="en-GB" sz="1400" dirty="0" err="1">
                <a:latin typeface="Calibri" panose="020F0502020204030204" pitchFamily="34" charset="0"/>
                <a:cs typeface="Calibri" panose="020F0502020204030204" pitchFamily="34" charset="0"/>
              </a:rPr>
              <a:t>Bardia</a:t>
            </a:r>
            <a:r>
              <a:rPr lang="en-GB" sz="1400" dirty="0">
                <a:latin typeface="Calibri" panose="020F0502020204030204" pitchFamily="34" charset="0"/>
                <a:cs typeface="Calibri" panose="020F0502020204030204" pitchFamily="34" charset="0"/>
              </a:rPr>
              <a:t> A, et al. SABCS 2024. </a:t>
            </a:r>
            <a:r>
              <a:rPr lang="en-GB" sz="1400" dirty="0" err="1">
                <a:latin typeface="Calibri" panose="020F0502020204030204" pitchFamily="34" charset="0"/>
                <a:cs typeface="Calibri" panose="020F0502020204030204" pitchFamily="34" charset="0"/>
              </a:rPr>
              <a:t>Curigliano</a:t>
            </a:r>
            <a:r>
              <a:rPr lang="en-GB" sz="1400" dirty="0">
                <a:latin typeface="Calibri" panose="020F0502020204030204" pitchFamily="34" charset="0"/>
                <a:cs typeface="Calibri" panose="020F0502020204030204" pitchFamily="34" charset="0"/>
              </a:rPr>
              <a:t>, et al, Ann Oncol 2025</a:t>
            </a:r>
            <a:endParaRPr lang="en-GB" dirty="0">
              <a:latin typeface="Calibri" panose="020F0502020204030204" pitchFamily="34" charset="0"/>
              <a:cs typeface="Calibri" panose="020F0502020204030204" pitchFamily="34" charset="0"/>
            </a:endParaRPr>
          </a:p>
        </p:txBody>
      </p:sp>
      <p:graphicFrame>
        <p:nvGraphicFramePr>
          <p:cNvPr id="13" name="Table 12">
            <a:extLst>
              <a:ext uri="{FF2B5EF4-FFF2-40B4-BE49-F238E27FC236}">
                <a16:creationId xmlns:a16="http://schemas.microsoft.com/office/drawing/2014/main" id="{60C3077D-FE2B-0667-76D0-35179FAFF05C}"/>
              </a:ext>
            </a:extLst>
          </p:cNvPr>
          <p:cNvGraphicFramePr>
            <a:graphicFrameLocks noGrp="1"/>
          </p:cNvGraphicFramePr>
          <p:nvPr/>
        </p:nvGraphicFramePr>
        <p:xfrm>
          <a:off x="8668446" y="2333342"/>
          <a:ext cx="3193367" cy="1828800"/>
        </p:xfrm>
        <a:graphic>
          <a:graphicData uri="http://schemas.openxmlformats.org/drawingml/2006/table">
            <a:tbl>
              <a:tblPr firstRow="1" bandRow="1">
                <a:tableStyleId>{2D5ABB26-0587-4C30-8999-92F81FD0307C}</a:tableStyleId>
              </a:tblPr>
              <a:tblGrid>
                <a:gridCol w="1459823">
                  <a:extLst>
                    <a:ext uri="{9D8B030D-6E8A-4147-A177-3AD203B41FA5}">
                      <a16:colId xmlns:a16="http://schemas.microsoft.com/office/drawing/2014/main" val="2532239426"/>
                    </a:ext>
                  </a:extLst>
                </a:gridCol>
                <a:gridCol w="889581">
                  <a:extLst>
                    <a:ext uri="{9D8B030D-6E8A-4147-A177-3AD203B41FA5}">
                      <a16:colId xmlns:a16="http://schemas.microsoft.com/office/drawing/2014/main" val="2322912746"/>
                    </a:ext>
                  </a:extLst>
                </a:gridCol>
                <a:gridCol w="843963">
                  <a:extLst>
                    <a:ext uri="{9D8B030D-6E8A-4147-A177-3AD203B41FA5}">
                      <a16:colId xmlns:a16="http://schemas.microsoft.com/office/drawing/2014/main" val="2308411188"/>
                    </a:ext>
                  </a:extLst>
                </a:gridCol>
              </a:tblGrid>
              <a:tr h="233883">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200" b="1" dirty="0"/>
                        <a:t>Primary endocrine resistance</a:t>
                      </a:r>
                    </a:p>
                  </a:txBody>
                  <a:tcPr marL="36000" marR="3600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200" b="1" dirty="0">
                          <a:solidFill>
                            <a:schemeClr val="accent2"/>
                          </a:solidFill>
                        </a:rPr>
                        <a:t>T-</a:t>
                      </a:r>
                      <a:r>
                        <a:rPr lang="en-GB" sz="1200" b="1" dirty="0" err="1">
                          <a:solidFill>
                            <a:schemeClr val="accent2"/>
                          </a:solidFill>
                        </a:rPr>
                        <a:t>DXd</a:t>
                      </a:r>
                      <a:r>
                        <a:rPr lang="en-GB" sz="1200" b="1" dirty="0">
                          <a:solidFill>
                            <a:schemeClr val="accent2"/>
                          </a:solidFill>
                        </a:rPr>
                        <a:t> (n=128)</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200" b="1" dirty="0">
                          <a:solidFill>
                            <a:srgbClr val="5F5F5F"/>
                          </a:solidFill>
                        </a:rPr>
                        <a:t>TPC </a:t>
                      </a:r>
                    </a:p>
                    <a:p>
                      <a:pPr algn="ctr"/>
                      <a:r>
                        <a:rPr lang="en-GB" sz="1200" b="1" dirty="0">
                          <a:solidFill>
                            <a:srgbClr val="5F5F5F"/>
                          </a:solidFill>
                        </a:rPr>
                        <a:t>(n=140)</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18552931"/>
                  </a:ext>
                </a:extLst>
              </a:tr>
              <a:tr h="233883">
                <a:tc>
                  <a:txBody>
                    <a:bodyPr/>
                    <a:lstStyle/>
                    <a:p>
                      <a:pPr algn="r"/>
                      <a:r>
                        <a:rPr lang="en-GB" sz="1200" dirty="0"/>
                        <a:t>Median PFS, months (95% CI)</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a:r>
                        <a:rPr lang="en-GB" sz="1200" dirty="0"/>
                        <a:t>12.4 </a:t>
                      </a:r>
                    </a:p>
                    <a:p>
                      <a:pPr algn="ctr"/>
                      <a:r>
                        <a:rPr lang="en-GB" sz="1200" dirty="0"/>
                        <a:t>(10.3, 15.2)</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a:r>
                        <a:rPr lang="en-GB" sz="1200" dirty="0"/>
                        <a:t>6.6 </a:t>
                      </a:r>
                    </a:p>
                    <a:p>
                      <a:pPr algn="ctr"/>
                      <a:r>
                        <a:rPr lang="en-GB" sz="1200" dirty="0"/>
                        <a:t>(5.4, 7.4)</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2264867"/>
                  </a:ext>
                </a:extLst>
              </a:tr>
              <a:tr h="173309">
                <a:tc>
                  <a:txBody>
                    <a:bodyPr/>
                    <a:lstStyle/>
                    <a:p>
                      <a:pPr algn="r"/>
                      <a:r>
                        <a:rPr lang="en-GB" sz="1200" dirty="0"/>
                        <a:t>PFS HR (95% CI)</a:t>
                      </a:r>
                    </a:p>
                  </a:txBody>
                  <a:tcPr marL="36000" marR="3600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r>
                        <a:rPr lang="en-GB" sz="1200" dirty="0"/>
                        <a:t>0.57 (0.42, 0.77)</a:t>
                      </a:r>
                    </a:p>
                  </a:txBody>
                  <a:tcPr marL="36000" marR="3600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GB" sz="1200" dirty="0"/>
                    </a:p>
                  </a:txBody>
                  <a:tcPr/>
                </a:tc>
                <a:extLst>
                  <a:ext uri="{0D108BD9-81ED-4DB2-BD59-A6C34878D82A}">
                    <a16:rowId xmlns:a16="http://schemas.microsoft.com/office/drawing/2014/main" val="3786720804"/>
                  </a:ext>
                </a:extLst>
              </a:tr>
              <a:tr h="233883">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200" b="1" dirty="0">
                          <a:solidFill>
                            <a:schemeClr val="tx1"/>
                          </a:solidFill>
                        </a:rPr>
                        <a:t>Secondary endocrine resistance</a:t>
                      </a:r>
                    </a:p>
                  </a:txBody>
                  <a:tcPr marL="36000" marR="3600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200" b="1" dirty="0">
                          <a:solidFill>
                            <a:schemeClr val="accent2"/>
                          </a:solidFill>
                        </a:rPr>
                        <a:t>T-</a:t>
                      </a:r>
                      <a:r>
                        <a:rPr lang="en-GB" sz="1200" b="1" dirty="0" err="1">
                          <a:solidFill>
                            <a:schemeClr val="accent2"/>
                          </a:solidFill>
                        </a:rPr>
                        <a:t>DXd</a:t>
                      </a:r>
                      <a:r>
                        <a:rPr lang="en-GB" sz="1200" b="1" dirty="0">
                          <a:solidFill>
                            <a:schemeClr val="accent2"/>
                          </a:solidFill>
                        </a:rPr>
                        <a:t> (n=128)</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200" b="1" dirty="0">
                          <a:solidFill>
                            <a:srgbClr val="5F5F5F"/>
                          </a:solidFill>
                        </a:rPr>
                        <a:t>TPC </a:t>
                      </a:r>
                    </a:p>
                    <a:p>
                      <a:pPr algn="ctr"/>
                      <a:r>
                        <a:rPr lang="en-GB" sz="1200" b="1" dirty="0">
                          <a:solidFill>
                            <a:srgbClr val="5F5F5F"/>
                          </a:solidFill>
                        </a:rPr>
                        <a:t>(n=140)</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738976587"/>
                  </a:ext>
                </a:extLst>
              </a:tr>
              <a:tr h="233883">
                <a:tc>
                  <a:txBody>
                    <a:bodyPr/>
                    <a:lstStyle/>
                    <a:p>
                      <a:pPr algn="r"/>
                      <a:r>
                        <a:rPr lang="en-GB" sz="1200" dirty="0"/>
                        <a:t>Median PFS, months (95% CI)</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a:r>
                        <a:rPr lang="en-GB" sz="1200" dirty="0"/>
                        <a:t>13.2 </a:t>
                      </a:r>
                    </a:p>
                    <a:p>
                      <a:pPr algn="ctr"/>
                      <a:r>
                        <a:rPr lang="en-GB" sz="1200" dirty="0"/>
                        <a:t>(12.0, 15.5)</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pPr algn="ctr"/>
                      <a:r>
                        <a:rPr lang="en-GB" sz="1200" dirty="0"/>
                        <a:t>9.5 </a:t>
                      </a:r>
                    </a:p>
                    <a:p>
                      <a:pPr algn="ctr"/>
                      <a:r>
                        <a:rPr lang="en-GB" sz="1200" dirty="0"/>
                        <a:t>(8.0, 11.1)</a:t>
                      </a:r>
                    </a:p>
                  </a:txBody>
                  <a:tcPr marL="36000" marR="3600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94492"/>
                  </a:ext>
                </a:extLst>
              </a:tr>
              <a:tr h="173309">
                <a:tc>
                  <a:txBody>
                    <a:bodyPr/>
                    <a:lstStyle/>
                    <a:p>
                      <a:pPr algn="r"/>
                      <a:r>
                        <a:rPr lang="en-GB" sz="1200" dirty="0"/>
                        <a:t>PFS HR (95% CI)</a:t>
                      </a:r>
                    </a:p>
                  </a:txBody>
                  <a:tcPr marL="36000" marR="3600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r>
                        <a:rPr lang="en-GB" sz="1200" dirty="0"/>
                        <a:t>0.68 (0.55, 0.84)</a:t>
                      </a:r>
                    </a:p>
                  </a:txBody>
                  <a:tcPr marL="36000" marR="3600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sz="1200" dirty="0"/>
                    </a:p>
                  </a:txBody>
                  <a:tcPr/>
                </a:tc>
                <a:extLst>
                  <a:ext uri="{0D108BD9-81ED-4DB2-BD59-A6C34878D82A}">
                    <a16:rowId xmlns:a16="http://schemas.microsoft.com/office/drawing/2014/main" val="1158167020"/>
                  </a:ext>
                </a:extLst>
              </a:tr>
            </a:tbl>
          </a:graphicData>
        </a:graphic>
      </p:graphicFrame>
      <p:sp>
        <p:nvSpPr>
          <p:cNvPr id="14" name="TextBox 13">
            <a:extLst>
              <a:ext uri="{FF2B5EF4-FFF2-40B4-BE49-F238E27FC236}">
                <a16:creationId xmlns:a16="http://schemas.microsoft.com/office/drawing/2014/main" id="{75D82066-6AC6-E98E-B318-DDED0C3AB43A}"/>
              </a:ext>
            </a:extLst>
          </p:cNvPr>
          <p:cNvSpPr txBox="1"/>
          <p:nvPr/>
        </p:nvSpPr>
        <p:spPr>
          <a:xfrm>
            <a:off x="2721549" y="854876"/>
            <a:ext cx="632577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1200"/>
              </a:spcBef>
              <a:spcAft>
                <a:spcPts val="0"/>
              </a:spcAft>
              <a:buClr>
                <a:srgbClr val="A271B0"/>
              </a:buClr>
              <a:buSzTx/>
              <a:buFontTx/>
              <a:buNone/>
              <a:tabLst/>
              <a:defRPr/>
            </a:pPr>
            <a:r>
              <a:rPr kumimoji="0" lang="en-GB" sz="1800" b="1" i="0" u="none" strike="noStrike" kern="1200" cap="none" spc="0" normalizeH="0" baseline="0" noProof="0" dirty="0">
                <a:ln>
                  <a:noFill/>
                </a:ln>
                <a:solidFill>
                  <a:srgbClr val="223341"/>
                </a:solidFill>
                <a:effectLst/>
                <a:uLnTx/>
                <a:uFillTx/>
                <a:latin typeface="Calibri" panose="020F0502020204030204"/>
                <a:ea typeface="+mn-ea"/>
                <a:cs typeface="+mn-cs"/>
              </a:rPr>
              <a:t>PFS by time to progression on 1L ET + CDK4/6i and ET resistance </a:t>
            </a:r>
          </a:p>
        </p:txBody>
      </p:sp>
      <p:pic>
        <p:nvPicPr>
          <p:cNvPr id="3" name="Picture 2">
            <a:extLst>
              <a:ext uri="{FF2B5EF4-FFF2-40B4-BE49-F238E27FC236}">
                <a16:creationId xmlns:a16="http://schemas.microsoft.com/office/drawing/2014/main" id="{C973EBD8-6B5B-32D6-BF27-9AFF540AF7E8}"/>
              </a:ext>
            </a:extLst>
          </p:cNvPr>
          <p:cNvPicPr>
            <a:picLocks noChangeAspect="1"/>
          </p:cNvPicPr>
          <p:nvPr/>
        </p:nvPicPr>
        <p:blipFill>
          <a:blip r:embed="rId3"/>
          <a:stretch>
            <a:fillRect/>
          </a:stretch>
        </p:blipFill>
        <p:spPr>
          <a:xfrm>
            <a:off x="4579666" y="2188723"/>
            <a:ext cx="3907898" cy="2389627"/>
          </a:xfrm>
          <a:prstGeom prst="rect">
            <a:avLst/>
          </a:prstGeom>
        </p:spPr>
      </p:pic>
      <p:pic>
        <p:nvPicPr>
          <p:cNvPr id="8" name="Picture 7">
            <a:extLst>
              <a:ext uri="{FF2B5EF4-FFF2-40B4-BE49-F238E27FC236}">
                <a16:creationId xmlns:a16="http://schemas.microsoft.com/office/drawing/2014/main" id="{239FC94F-CAC7-D63A-8669-006FB8B12D1B}"/>
              </a:ext>
            </a:extLst>
          </p:cNvPr>
          <p:cNvPicPr>
            <a:picLocks noChangeAspect="1"/>
          </p:cNvPicPr>
          <p:nvPr/>
        </p:nvPicPr>
        <p:blipFill>
          <a:blip r:embed="rId4"/>
          <a:stretch>
            <a:fillRect/>
          </a:stretch>
        </p:blipFill>
        <p:spPr>
          <a:xfrm>
            <a:off x="525571" y="3551776"/>
            <a:ext cx="3842147" cy="2561431"/>
          </a:xfrm>
          <a:prstGeom prst="rect">
            <a:avLst/>
          </a:prstGeom>
        </p:spPr>
      </p:pic>
      <p:pic>
        <p:nvPicPr>
          <p:cNvPr id="9" name="Picture 8">
            <a:extLst>
              <a:ext uri="{FF2B5EF4-FFF2-40B4-BE49-F238E27FC236}">
                <a16:creationId xmlns:a16="http://schemas.microsoft.com/office/drawing/2014/main" id="{4FCA9CF3-1BA9-1558-3B21-538B248BAD03}"/>
              </a:ext>
            </a:extLst>
          </p:cNvPr>
          <p:cNvPicPr>
            <a:picLocks noChangeAspect="1"/>
          </p:cNvPicPr>
          <p:nvPr/>
        </p:nvPicPr>
        <p:blipFill>
          <a:blip r:embed="rId5"/>
          <a:stretch>
            <a:fillRect/>
          </a:stretch>
        </p:blipFill>
        <p:spPr>
          <a:xfrm>
            <a:off x="422675" y="1094509"/>
            <a:ext cx="4128177" cy="2554898"/>
          </a:xfrm>
          <a:prstGeom prst="rect">
            <a:avLst/>
          </a:prstGeom>
        </p:spPr>
      </p:pic>
    </p:spTree>
    <p:extLst>
      <p:ext uri="{BB962C8B-B14F-4D97-AF65-F5344CB8AC3E}">
        <p14:creationId xmlns:p14="http://schemas.microsoft.com/office/powerpoint/2010/main" val="31087953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D5ECB-A12B-676D-B296-A35511932CBF}"/>
              </a:ext>
            </a:extLst>
          </p:cNvPr>
          <p:cNvSpPr>
            <a:spLocks noGrp="1"/>
          </p:cNvSpPr>
          <p:nvPr>
            <p:ph type="title" idx="4294967295"/>
          </p:nvPr>
        </p:nvSpPr>
        <p:spPr>
          <a:xfrm>
            <a:off x="470263" y="304665"/>
            <a:ext cx="10515600" cy="615553"/>
          </a:xfrm>
        </p:spPr>
        <p:txBody>
          <a:bodyPr>
            <a:normAutofit fontScale="90000"/>
          </a:bodyPr>
          <a:lstStyle/>
          <a:p>
            <a:r>
              <a:rPr lang="en-US" sz="4000" b="0" dirty="0">
                <a:latin typeface="Arial" panose="020B0604020202020204" pitchFamily="34" charset="0"/>
                <a:cs typeface="Arial" panose="020B0604020202020204" pitchFamily="34" charset="0"/>
              </a:rPr>
              <a:t>Safety</a:t>
            </a:r>
          </a:p>
        </p:txBody>
      </p:sp>
      <p:sp>
        <p:nvSpPr>
          <p:cNvPr id="7" name="TextBox 6">
            <a:extLst>
              <a:ext uri="{FF2B5EF4-FFF2-40B4-BE49-F238E27FC236}">
                <a16:creationId xmlns:a16="http://schemas.microsoft.com/office/drawing/2014/main" id="{938E9953-9B2D-C755-BA8A-082EF83A69FA}"/>
              </a:ext>
            </a:extLst>
          </p:cNvPr>
          <p:cNvSpPr txBox="1"/>
          <p:nvPr/>
        </p:nvSpPr>
        <p:spPr>
          <a:xfrm>
            <a:off x="8054289" y="1386841"/>
            <a:ext cx="3800207" cy="3139321"/>
          </a:xfrm>
          <a:prstGeom prst="rect">
            <a:avLst/>
          </a:prstGeom>
          <a:noFill/>
          <a:ln>
            <a:solidFill>
              <a:schemeClr val="accent2"/>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110004020202020204"/>
                <a:ea typeface="+mn-ea"/>
                <a:cs typeface="+mn-cs"/>
              </a:rPr>
              <a:t>TEAEs leading to death</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11(2.4%) vs 6 (1.4%)</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Treatment related: 5 (1.2%) vs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110004020202020204"/>
                <a:ea typeface="+mn-ea"/>
                <a:cs typeface="+mn-cs"/>
              </a:rPr>
              <a:t>Most common TEAE associated </a:t>
            </a:r>
            <a:br>
              <a:rPr kumimoji="0" lang="en-US" sz="1800" b="1" i="0" u="none" strike="noStrike" kern="1200" cap="none" spc="0" normalizeH="0" baseline="0" noProof="0" dirty="0">
                <a:ln>
                  <a:noFill/>
                </a:ln>
                <a:solidFill>
                  <a:prstClr val="black"/>
                </a:solidFill>
                <a:effectLst/>
                <a:uLnTx/>
                <a:uFillTx/>
                <a:latin typeface="Aptos" panose="02110004020202020204"/>
                <a:ea typeface="+mn-ea"/>
                <a:cs typeface="+mn-cs"/>
              </a:rPr>
            </a:br>
            <a:r>
              <a:rPr kumimoji="0" lang="en-US" sz="1800" b="1" i="0" u="none" strike="noStrike" kern="1200" cap="none" spc="0" normalizeH="0" baseline="0" noProof="0" dirty="0">
                <a:ln>
                  <a:noFill/>
                </a:ln>
                <a:solidFill>
                  <a:prstClr val="black"/>
                </a:solidFill>
                <a:effectLst/>
                <a:uLnTx/>
                <a:uFillTx/>
                <a:latin typeface="Aptos" panose="02110004020202020204"/>
                <a:ea typeface="+mn-ea"/>
                <a:cs typeface="+mn-cs"/>
              </a:rPr>
              <a:t>with treatment discontinuation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a:t>
            </a:r>
            <a:r>
              <a:rPr kumimoji="0" lang="en-US" sz="1800" b="0" i="0" u="none" strike="noStrike" kern="1200" cap="none" spc="0" normalizeH="0" baseline="0" noProof="0" dirty="0" err="1">
                <a:ln>
                  <a:noFill/>
                </a:ln>
                <a:solidFill>
                  <a:prstClr val="black"/>
                </a:solidFill>
                <a:effectLst/>
                <a:uLnTx/>
                <a:uFillTx/>
                <a:latin typeface="Aptos" panose="02110004020202020204"/>
                <a:ea typeface="+mn-ea"/>
                <a:cs typeface="+mn-cs"/>
              </a:rPr>
              <a:t>DXd</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 5.3%, pneumonitis*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TPC: 1.4%, peripheral neuropathy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110004020202020204"/>
                <a:ea typeface="+mn-ea"/>
                <a:cs typeface="+mn-cs"/>
              </a:rPr>
              <a:t>Left ventricular dysfunction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8.1% any grade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0.7% grade 3</a:t>
            </a:r>
          </a:p>
        </p:txBody>
      </p:sp>
      <p:pic>
        <p:nvPicPr>
          <p:cNvPr id="8" name="Picture 7">
            <a:extLst>
              <a:ext uri="{FF2B5EF4-FFF2-40B4-BE49-F238E27FC236}">
                <a16:creationId xmlns:a16="http://schemas.microsoft.com/office/drawing/2014/main" id="{4C671CE1-7721-81E3-E007-172B016079F7}"/>
              </a:ext>
            </a:extLst>
          </p:cNvPr>
          <p:cNvPicPr>
            <a:picLocks noChangeAspect="1"/>
          </p:cNvPicPr>
          <p:nvPr/>
        </p:nvPicPr>
        <p:blipFill>
          <a:blip r:embed="rId3"/>
          <a:stretch>
            <a:fillRect/>
          </a:stretch>
        </p:blipFill>
        <p:spPr>
          <a:xfrm>
            <a:off x="1964140" y="4910824"/>
            <a:ext cx="7772400" cy="1547338"/>
          </a:xfrm>
          <a:prstGeom prst="rect">
            <a:avLst/>
          </a:prstGeom>
        </p:spPr>
      </p:pic>
      <p:sp>
        <p:nvSpPr>
          <p:cNvPr id="6" name="TextBox 5">
            <a:extLst>
              <a:ext uri="{FF2B5EF4-FFF2-40B4-BE49-F238E27FC236}">
                <a16:creationId xmlns:a16="http://schemas.microsoft.com/office/drawing/2014/main" id="{4BEB014B-0433-9012-1910-C46C8D1F5AC2}"/>
              </a:ext>
            </a:extLst>
          </p:cNvPr>
          <p:cNvSpPr txBox="1"/>
          <p:nvPr/>
        </p:nvSpPr>
        <p:spPr>
          <a:xfrm>
            <a:off x="91135" y="6501175"/>
            <a:ext cx="5759205" cy="369332"/>
          </a:xfrm>
          <a:prstGeom prst="rect">
            <a:avLst/>
          </a:prstGeom>
          <a:noFill/>
        </p:spPr>
        <p:txBody>
          <a:bodyPr wrap="none" rtlCol="0">
            <a:spAutoFit/>
          </a:bodyPr>
          <a:lstStyle/>
          <a:p>
            <a:pPr marL="0" marR="0" lvl="0" indent="0" algn="l" defTabSz="609585"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000000"/>
                </a:solidFill>
                <a:effectLst/>
                <a:uLnTx/>
                <a:uFillTx/>
                <a:latin typeface="Calibri" panose="020F0502020204030204" pitchFamily="34" charset="0"/>
                <a:ea typeface="MS PGothic" panose="020B0600070205080204" pitchFamily="34" charset="-128"/>
                <a:cs typeface="+mn-cs"/>
              </a:rPr>
              <a:t>Curigliano</a:t>
            </a:r>
            <a:r>
              <a:rPr kumimoji="0" lang="en-US" sz="1800" b="0"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mn-cs"/>
              </a:rPr>
              <a:t> et al, ASCO 2024 LBA;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Bardia</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et al, NEJM 2024</a:t>
            </a:r>
            <a:endParaRPr kumimoji="0" lang="en-US" sz="1800" b="0"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mn-cs"/>
            </a:endParaRPr>
          </a:p>
        </p:txBody>
      </p:sp>
      <p:pic>
        <p:nvPicPr>
          <p:cNvPr id="9" name="Picture 8">
            <a:extLst>
              <a:ext uri="{FF2B5EF4-FFF2-40B4-BE49-F238E27FC236}">
                <a16:creationId xmlns:a16="http://schemas.microsoft.com/office/drawing/2014/main" id="{4795013A-24BD-C68D-ACD4-67077E2D99DE}"/>
              </a:ext>
            </a:extLst>
          </p:cNvPr>
          <p:cNvPicPr>
            <a:picLocks noChangeAspect="1"/>
          </p:cNvPicPr>
          <p:nvPr/>
        </p:nvPicPr>
        <p:blipFill>
          <a:blip r:embed="rId4"/>
          <a:stretch>
            <a:fillRect/>
          </a:stretch>
        </p:blipFill>
        <p:spPr>
          <a:xfrm>
            <a:off x="91134" y="1190848"/>
            <a:ext cx="7963155" cy="3492296"/>
          </a:xfrm>
          <a:prstGeom prst="rect">
            <a:avLst/>
          </a:prstGeom>
        </p:spPr>
      </p:pic>
    </p:spTree>
    <p:extLst>
      <p:ext uri="{BB962C8B-B14F-4D97-AF65-F5344CB8AC3E}">
        <p14:creationId xmlns:p14="http://schemas.microsoft.com/office/powerpoint/2010/main" val="7623728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DB9A9-11F7-B7F1-6AB2-F623390AD23B}"/>
              </a:ext>
            </a:extLst>
          </p:cNvPr>
          <p:cNvSpPr>
            <a:spLocks noGrp="1"/>
          </p:cNvSpPr>
          <p:nvPr>
            <p:ph type="title"/>
          </p:nvPr>
        </p:nvSpPr>
        <p:spPr>
          <a:xfrm>
            <a:off x="-1162051" y="-70692"/>
            <a:ext cx="14516101" cy="1325563"/>
          </a:xfrm>
        </p:spPr>
        <p:txBody>
          <a:bodyPr>
            <a:normAutofit/>
          </a:bodyPr>
          <a:lstStyle/>
          <a:p>
            <a:pPr algn="ctr"/>
            <a:r>
              <a:rPr lang="en-US" sz="3600" dirty="0" err="1"/>
              <a:t>Patritumab</a:t>
            </a:r>
            <a:r>
              <a:rPr lang="en-US" sz="3600" dirty="0"/>
              <a:t> Deruxtecan (HER3-DXd): Targeting HER3</a:t>
            </a:r>
          </a:p>
        </p:txBody>
      </p:sp>
      <p:sp>
        <p:nvSpPr>
          <p:cNvPr id="3" name="Content Placeholder 2">
            <a:extLst>
              <a:ext uri="{FF2B5EF4-FFF2-40B4-BE49-F238E27FC236}">
                <a16:creationId xmlns:a16="http://schemas.microsoft.com/office/drawing/2014/main" id="{AC9873D0-30A1-382A-234A-E45063A3735B}"/>
              </a:ext>
            </a:extLst>
          </p:cNvPr>
          <p:cNvSpPr>
            <a:spLocks noGrp="1"/>
          </p:cNvSpPr>
          <p:nvPr>
            <p:ph idx="1"/>
          </p:nvPr>
        </p:nvSpPr>
        <p:spPr>
          <a:xfrm>
            <a:off x="538163" y="1234223"/>
            <a:ext cx="10515600" cy="1566862"/>
          </a:xfrm>
        </p:spPr>
        <p:txBody>
          <a:bodyPr>
            <a:normAutofit lnSpcReduction="10000"/>
          </a:bodyPr>
          <a:lstStyle/>
          <a:p>
            <a:r>
              <a:rPr lang="en-US" sz="2400" dirty="0"/>
              <a:t>HER3: increased expression in metastases compared to primary tumors; heterodimers promote tumorigenesis and metastases</a:t>
            </a:r>
          </a:p>
          <a:p>
            <a:r>
              <a:rPr lang="en-US" sz="2400" dirty="0"/>
              <a:t>Two cohort phase II study: Topo-1/</a:t>
            </a:r>
            <a:r>
              <a:rPr lang="en-US" sz="2400" dirty="0" err="1"/>
              <a:t>exatecan</a:t>
            </a:r>
            <a:r>
              <a:rPr lang="en-US" sz="2400" dirty="0"/>
              <a:t> naïve and pre-treated</a:t>
            </a:r>
          </a:p>
          <a:p>
            <a:r>
              <a:rPr lang="en-US" sz="2400" dirty="0"/>
              <a:t>HER3 </a:t>
            </a:r>
            <a:r>
              <a:rPr lang="en-US" sz="2400" u="sng" dirty="0"/>
              <a:t>&gt;</a:t>
            </a:r>
            <a:r>
              <a:rPr lang="en-US" sz="2400" dirty="0"/>
              <a:t>50% in ~60%; 10-20% missing data </a:t>
            </a:r>
          </a:p>
          <a:p>
            <a:endParaRPr lang="en-US" sz="2400" dirty="0"/>
          </a:p>
        </p:txBody>
      </p:sp>
      <p:sp>
        <p:nvSpPr>
          <p:cNvPr id="5" name="TextBox 4">
            <a:extLst>
              <a:ext uri="{FF2B5EF4-FFF2-40B4-BE49-F238E27FC236}">
                <a16:creationId xmlns:a16="http://schemas.microsoft.com/office/drawing/2014/main" id="{38867EE4-8693-C822-D214-D429E99BB3CD}"/>
              </a:ext>
            </a:extLst>
          </p:cNvPr>
          <p:cNvSpPr txBox="1"/>
          <p:nvPr/>
        </p:nvSpPr>
        <p:spPr>
          <a:xfrm>
            <a:off x="538163" y="2843938"/>
            <a:ext cx="5988844" cy="34163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Results: Safety</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Nausea and fatigue most frequent AEs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Grade ≥3 TEAEs in 51.2% of pts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Treatment D/C due to AEs higher in Part A (18.3%) than in Part B (5.0%)</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pts (3.3%), 1 pt (2.5%) died due to AEs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ILD was observed in &lt;5% of patients; 2 Grade 5 events reported</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FC9C7AAD-B326-A8AE-BD36-C907C6E83296}"/>
              </a:ext>
            </a:extLst>
          </p:cNvPr>
          <p:cNvPicPr>
            <a:picLocks noChangeAspect="1"/>
          </p:cNvPicPr>
          <p:nvPr/>
        </p:nvPicPr>
        <p:blipFill>
          <a:blip r:embed="rId3"/>
          <a:stretch>
            <a:fillRect/>
          </a:stretch>
        </p:blipFill>
        <p:spPr>
          <a:xfrm>
            <a:off x="6941339" y="2415560"/>
            <a:ext cx="4879186" cy="4221708"/>
          </a:xfrm>
          <a:prstGeom prst="rect">
            <a:avLst/>
          </a:prstGeom>
        </p:spPr>
      </p:pic>
      <p:sp>
        <p:nvSpPr>
          <p:cNvPr id="8" name="TextBox 7">
            <a:extLst>
              <a:ext uri="{FF2B5EF4-FFF2-40B4-BE49-F238E27FC236}">
                <a16:creationId xmlns:a16="http://schemas.microsoft.com/office/drawing/2014/main" id="{57843226-3284-E041-3772-F754834C2639}"/>
              </a:ext>
            </a:extLst>
          </p:cNvPr>
          <p:cNvSpPr txBox="1"/>
          <p:nvPr/>
        </p:nvSpPr>
        <p:spPr>
          <a:xfrm>
            <a:off x="371475" y="6486525"/>
            <a:ext cx="300665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Hamilton et al, ESMO BC 2026</a:t>
            </a:r>
          </a:p>
        </p:txBody>
      </p:sp>
    </p:spTree>
    <p:extLst>
      <p:ext uri="{BB962C8B-B14F-4D97-AF65-F5344CB8AC3E}">
        <p14:creationId xmlns:p14="http://schemas.microsoft.com/office/powerpoint/2010/main" val="27575962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145020A-13B3-8BD2-B9E5-463DE75E32DD}"/>
              </a:ext>
            </a:extLst>
          </p:cNvPr>
          <p:cNvGraphicFramePr>
            <a:graphicFrameLocks noGrp="1"/>
          </p:cNvGraphicFramePr>
          <p:nvPr/>
        </p:nvGraphicFramePr>
        <p:xfrm>
          <a:off x="642938" y="1192395"/>
          <a:ext cx="5174075" cy="4527000"/>
        </p:xfrm>
        <a:graphic>
          <a:graphicData uri="http://schemas.openxmlformats.org/drawingml/2006/table">
            <a:tbl>
              <a:tblPr firstRow="1"/>
              <a:tblGrid>
                <a:gridCol w="3060275">
                  <a:extLst>
                    <a:ext uri="{9D8B030D-6E8A-4147-A177-3AD203B41FA5}">
                      <a16:colId xmlns:a16="http://schemas.microsoft.com/office/drawing/2014/main" val="4230867838"/>
                    </a:ext>
                  </a:extLst>
                </a:gridCol>
                <a:gridCol w="2113800">
                  <a:extLst>
                    <a:ext uri="{9D8B030D-6E8A-4147-A177-3AD203B41FA5}">
                      <a16:colId xmlns:a16="http://schemas.microsoft.com/office/drawing/2014/main" val="2805256188"/>
                    </a:ext>
                  </a:extLst>
                </a:gridCol>
              </a:tblGrid>
              <a:tr h="1042987">
                <a:tc>
                  <a:txBody>
                    <a:bodyPr/>
                    <a:lstStyle/>
                    <a:p>
                      <a:pPr algn="ctr"/>
                      <a:r>
                        <a:rPr lang="en-US" sz="2400" b="1" dirty="0">
                          <a:solidFill>
                            <a:schemeClr val="bg1"/>
                          </a:solidFill>
                        </a:rPr>
                        <a:t>A: Topoisomerase I </a:t>
                      </a:r>
                      <a:br>
                        <a:rPr lang="en-US" sz="2400" b="1" dirty="0">
                          <a:solidFill>
                            <a:schemeClr val="bg1"/>
                          </a:solidFill>
                        </a:rPr>
                      </a:br>
                      <a:r>
                        <a:rPr lang="en-US" sz="2400" b="1" dirty="0" err="1">
                          <a:solidFill>
                            <a:schemeClr val="bg1"/>
                          </a:solidFill>
                        </a:rPr>
                        <a:t>exatecan</a:t>
                      </a:r>
                      <a:r>
                        <a:rPr lang="en-US" sz="2400" b="1" dirty="0">
                          <a:solidFill>
                            <a:schemeClr val="bg1"/>
                          </a:solidFill>
                        </a:rPr>
                        <a:t>-naïve </a:t>
                      </a:r>
                    </a:p>
                  </a:txBody>
                  <a:tcPr marL="60960" marR="60960" marT="30480" marB="3048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A558A"/>
                    </a:solidFill>
                  </a:tcPr>
                </a:tc>
                <a:tc>
                  <a:txBody>
                    <a:bodyPr/>
                    <a:lstStyle/>
                    <a:p>
                      <a:pPr algn="ctr"/>
                      <a:r>
                        <a:rPr lang="en-US" sz="2400" b="1" dirty="0">
                          <a:solidFill>
                            <a:schemeClr val="bg1"/>
                          </a:solidFill>
                        </a:rPr>
                        <a:t>HR+/HER2- </a:t>
                      </a:r>
                    </a:p>
                    <a:p>
                      <a:pPr algn="ctr"/>
                      <a:r>
                        <a:rPr lang="en-US" sz="2400" b="1" dirty="0">
                          <a:solidFill>
                            <a:schemeClr val="bg1"/>
                          </a:solidFill>
                        </a:rPr>
                        <a:t>MBC (N=28)</a:t>
                      </a:r>
                    </a:p>
                  </a:txBody>
                  <a:tcPr marL="60960" marR="60960" marT="30480" marB="30480" anchor="ctr">
                    <a:lnL w="12700" cap="flat" cmpd="sng" algn="ctr">
                      <a:solidFill>
                        <a:schemeClr val="bg1"/>
                      </a:solidFill>
                      <a:prstDash val="solid"/>
                      <a:round/>
                      <a:headEnd type="none" w="med" len="med"/>
                      <a:tailEnd type="none" w="med" len="med"/>
                    </a:lnL>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B558B"/>
                    </a:solidFill>
                  </a:tcPr>
                </a:tc>
                <a:extLst>
                  <a:ext uri="{0D108BD9-81ED-4DB2-BD59-A6C34878D82A}">
                    <a16:rowId xmlns:a16="http://schemas.microsoft.com/office/drawing/2014/main" val="1160793124"/>
                  </a:ext>
                </a:extLst>
              </a:tr>
              <a:tr h="833816">
                <a:tc>
                  <a:txBody>
                    <a:bodyPr/>
                    <a:lstStyle/>
                    <a:p>
                      <a:pPr algn="ctr"/>
                      <a:r>
                        <a:rPr lang="en-US" sz="2000" b="1" dirty="0">
                          <a:solidFill>
                            <a:schemeClr val="tx2"/>
                          </a:solidFill>
                        </a:rPr>
                        <a:t>ORR (n, %,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000" b="0" dirty="0">
                          <a:solidFill>
                            <a:schemeClr val="tx2"/>
                          </a:solidFill>
                        </a:rPr>
                        <a:t>11 </a:t>
                      </a:r>
                    </a:p>
                    <a:p>
                      <a:pPr algn="ctr"/>
                      <a:r>
                        <a:rPr lang="en-US" sz="2000" b="0" dirty="0">
                          <a:solidFill>
                            <a:schemeClr val="tx2"/>
                          </a:solidFill>
                        </a:rPr>
                        <a:t>(39.3 [21.5, 59.4])</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60735678"/>
                  </a:ext>
                </a:extLst>
              </a:tr>
              <a:tr h="833816">
                <a:tc>
                  <a:txBody>
                    <a:bodyPr/>
                    <a:lstStyle/>
                    <a:p>
                      <a:pPr algn="ctr"/>
                      <a:r>
                        <a:rPr lang="en-US" sz="2000" b="1" dirty="0">
                          <a:solidFill>
                            <a:schemeClr val="tx2"/>
                          </a:solidFill>
                        </a:rPr>
                        <a:t>CBR (n, %,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000" b="0" dirty="0">
                          <a:solidFill>
                            <a:schemeClr val="tx2"/>
                          </a:solidFill>
                        </a:rPr>
                        <a:t>14 </a:t>
                      </a:r>
                    </a:p>
                    <a:p>
                      <a:pPr algn="ctr"/>
                      <a:r>
                        <a:rPr lang="en-US" sz="2000" b="0" dirty="0">
                          <a:solidFill>
                            <a:schemeClr val="tx2"/>
                          </a:solidFill>
                        </a:rPr>
                        <a:t>(50.0 [30.6, 69.4])</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912660907"/>
                  </a:ext>
                </a:extLst>
              </a:tr>
              <a:tr h="708112">
                <a:tc>
                  <a:txBody>
                    <a:bodyPr/>
                    <a:lstStyle/>
                    <a:p>
                      <a:pPr algn="ctr"/>
                      <a:r>
                        <a:rPr lang="en-US" sz="2000" b="1" dirty="0" err="1">
                          <a:solidFill>
                            <a:schemeClr val="tx2"/>
                          </a:solidFill>
                        </a:rPr>
                        <a:t>DoR</a:t>
                      </a:r>
                      <a:r>
                        <a:rPr lang="en-US" sz="2000" b="1" dirty="0">
                          <a:solidFill>
                            <a:schemeClr val="tx2"/>
                          </a:solidFill>
                        </a:rPr>
                        <a:t> (</a:t>
                      </a:r>
                      <a:r>
                        <a:rPr lang="en-US" sz="2000" b="1" dirty="0" err="1">
                          <a:solidFill>
                            <a:schemeClr val="tx2"/>
                          </a:solidFill>
                        </a:rPr>
                        <a:t>mos</a:t>
                      </a:r>
                      <a:r>
                        <a:rPr lang="en-US" sz="2000" b="1" dirty="0">
                          <a:solidFill>
                            <a:schemeClr val="tx2"/>
                          </a:solidFill>
                        </a:rPr>
                        <a:t>,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000" b="0">
                          <a:solidFill>
                            <a:schemeClr val="tx2"/>
                          </a:solidFill>
                        </a:rPr>
                        <a:t>7.5 (4.2, 10.0)</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87089258"/>
                  </a:ext>
                </a:extLst>
              </a:tr>
              <a:tr h="437709">
                <a:tc>
                  <a:txBody>
                    <a:bodyPr/>
                    <a:lstStyle/>
                    <a:p>
                      <a:pPr algn="ctr"/>
                      <a:r>
                        <a:rPr lang="en-US" sz="2000" b="1">
                          <a:solidFill>
                            <a:schemeClr val="tx2"/>
                          </a:solidFill>
                        </a:rPr>
                        <a:t>PFS-6 (%,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000" b="0" dirty="0">
                          <a:solidFill>
                            <a:schemeClr val="tx2"/>
                          </a:solidFill>
                        </a:rPr>
                        <a:t>50 (30, 70)</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07838853"/>
                  </a:ext>
                </a:extLst>
              </a:tr>
              <a:tr h="573249">
                <a:tc>
                  <a:txBody>
                    <a:bodyPr/>
                    <a:lstStyle/>
                    <a:p>
                      <a:pPr algn="ctr"/>
                      <a:r>
                        <a:rPr lang="en-US" sz="2000" b="1" dirty="0">
                          <a:solidFill>
                            <a:schemeClr val="tx2"/>
                          </a:solidFill>
                        </a:rPr>
                        <a:t>Median PFS </a:t>
                      </a:r>
                    </a:p>
                    <a:p>
                      <a:pPr algn="ctr"/>
                      <a:r>
                        <a:rPr lang="en-US" sz="2000" b="1" dirty="0">
                          <a:solidFill>
                            <a:schemeClr val="tx2"/>
                          </a:solidFill>
                        </a:rPr>
                        <a:t>(</a:t>
                      </a:r>
                      <a:r>
                        <a:rPr lang="en-US" sz="2000" b="1" dirty="0" err="1">
                          <a:solidFill>
                            <a:schemeClr val="tx2"/>
                          </a:solidFill>
                        </a:rPr>
                        <a:t>mos</a:t>
                      </a:r>
                      <a:r>
                        <a:rPr lang="en-US" sz="2000" b="1" dirty="0">
                          <a:solidFill>
                            <a:schemeClr val="tx2"/>
                          </a:solidFill>
                        </a:rPr>
                        <a:t>,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dirty="0">
                          <a:solidFill>
                            <a:schemeClr val="tx2"/>
                          </a:solidFill>
                        </a:rPr>
                        <a:t>6.8 (4.0, 10.2)</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75884568"/>
                  </a:ext>
                </a:extLst>
              </a:tr>
            </a:tbl>
          </a:graphicData>
        </a:graphic>
      </p:graphicFrame>
      <p:graphicFrame>
        <p:nvGraphicFramePr>
          <p:cNvPr id="5" name="Table 4">
            <a:extLst>
              <a:ext uri="{FF2B5EF4-FFF2-40B4-BE49-F238E27FC236}">
                <a16:creationId xmlns:a16="http://schemas.microsoft.com/office/drawing/2014/main" id="{432C1A47-1CD6-7A7E-68C5-6984738FA47D}"/>
              </a:ext>
            </a:extLst>
          </p:cNvPr>
          <p:cNvGraphicFramePr>
            <a:graphicFrameLocks noGrp="1"/>
          </p:cNvGraphicFramePr>
          <p:nvPr/>
        </p:nvGraphicFramePr>
        <p:xfrm>
          <a:off x="6060663" y="1420995"/>
          <a:ext cx="5372768" cy="4171764"/>
        </p:xfrm>
        <a:graphic>
          <a:graphicData uri="http://schemas.openxmlformats.org/drawingml/2006/table">
            <a:tbl>
              <a:tblPr firstRow="1"/>
              <a:tblGrid>
                <a:gridCol w="2658143">
                  <a:extLst>
                    <a:ext uri="{9D8B030D-6E8A-4147-A177-3AD203B41FA5}">
                      <a16:colId xmlns:a16="http://schemas.microsoft.com/office/drawing/2014/main" val="3456138604"/>
                    </a:ext>
                  </a:extLst>
                </a:gridCol>
                <a:gridCol w="2714625">
                  <a:extLst>
                    <a:ext uri="{9D8B030D-6E8A-4147-A177-3AD203B41FA5}">
                      <a16:colId xmlns:a16="http://schemas.microsoft.com/office/drawing/2014/main" val="3855860284"/>
                    </a:ext>
                  </a:extLst>
                </a:gridCol>
              </a:tblGrid>
              <a:tr h="948849">
                <a:tc>
                  <a:txBody>
                    <a:bodyPr/>
                    <a:lstStyle/>
                    <a:p>
                      <a:pPr algn="ctr"/>
                      <a:endParaRPr lang="en-US" sz="2400" b="1" dirty="0">
                        <a:solidFill>
                          <a:schemeClr val="bg1"/>
                        </a:solidFill>
                      </a:endParaRP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rgbClr val="EB558B"/>
                    </a:solidFill>
                  </a:tcPr>
                </a:tc>
                <a:tc>
                  <a:txBody>
                    <a:bodyPr/>
                    <a:lstStyle/>
                    <a:p>
                      <a:pPr algn="ctr"/>
                      <a:endParaRPr lang="en-US" sz="2400" b="1" dirty="0">
                        <a:solidFill>
                          <a:schemeClr val="bg1"/>
                        </a:solidFill>
                      </a:endParaRPr>
                    </a:p>
                  </a:txBody>
                  <a:tcPr marL="60960" marR="60960" marT="30480" marB="3048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B558B"/>
                    </a:solidFill>
                  </a:tcPr>
                </a:tc>
                <a:extLst>
                  <a:ext uri="{0D108BD9-81ED-4DB2-BD59-A6C34878D82A}">
                    <a16:rowId xmlns:a16="http://schemas.microsoft.com/office/drawing/2014/main" val="73555831"/>
                  </a:ext>
                </a:extLst>
              </a:tr>
              <a:tr h="456796">
                <a:tc>
                  <a:txBody>
                    <a:bodyPr/>
                    <a:lstStyle/>
                    <a:p>
                      <a:pPr algn="ctr"/>
                      <a:r>
                        <a:rPr lang="en-US" sz="2000" b="1" dirty="0">
                          <a:solidFill>
                            <a:schemeClr val="tx2"/>
                          </a:solidFill>
                        </a:rPr>
                        <a:t>ORR (n, %,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000" b="0" dirty="0">
                          <a:solidFill>
                            <a:schemeClr val="tx2"/>
                          </a:solidFill>
                        </a:rPr>
                        <a:t>1 (5.0 </a:t>
                      </a:r>
                    </a:p>
                    <a:p>
                      <a:pPr algn="ctr"/>
                      <a:r>
                        <a:rPr lang="en-US" sz="2000" b="0" dirty="0">
                          <a:solidFill>
                            <a:schemeClr val="tx2"/>
                          </a:solidFill>
                        </a:rPr>
                        <a:t>[0.1, 24.9])</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91923005"/>
                  </a:ext>
                </a:extLst>
              </a:tr>
              <a:tr h="456796">
                <a:tc>
                  <a:txBody>
                    <a:bodyPr/>
                    <a:lstStyle/>
                    <a:p>
                      <a:pPr algn="ctr"/>
                      <a:r>
                        <a:rPr lang="en-US" sz="2000" b="1" dirty="0">
                          <a:solidFill>
                            <a:schemeClr val="tx2"/>
                          </a:solidFill>
                        </a:rPr>
                        <a:t>CBR (n, %,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000" b="0" dirty="0">
                          <a:solidFill>
                            <a:schemeClr val="tx2"/>
                          </a:solidFill>
                        </a:rPr>
                        <a:t>1 (5.0 </a:t>
                      </a:r>
                    </a:p>
                    <a:p>
                      <a:pPr algn="ctr"/>
                      <a:r>
                        <a:rPr lang="en-US" sz="2000" b="0" dirty="0">
                          <a:solidFill>
                            <a:schemeClr val="tx2"/>
                          </a:solidFill>
                        </a:rPr>
                        <a:t>[0.1, 24.9])</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28195988"/>
                  </a:ext>
                </a:extLst>
              </a:tr>
              <a:tr h="456796">
                <a:tc>
                  <a:txBody>
                    <a:bodyPr/>
                    <a:lstStyle/>
                    <a:p>
                      <a:pPr algn="ctr"/>
                      <a:r>
                        <a:rPr lang="en-US" sz="2000" b="1" dirty="0" err="1">
                          <a:solidFill>
                            <a:schemeClr val="tx2"/>
                          </a:solidFill>
                        </a:rPr>
                        <a:t>DoR</a:t>
                      </a:r>
                      <a:r>
                        <a:rPr lang="en-US" sz="2000" b="1" dirty="0">
                          <a:solidFill>
                            <a:schemeClr val="tx2"/>
                          </a:solidFill>
                        </a:rPr>
                        <a:t> </a:t>
                      </a:r>
                    </a:p>
                    <a:p>
                      <a:pPr algn="ctr"/>
                      <a:r>
                        <a:rPr lang="en-US" sz="2000" b="1" dirty="0">
                          <a:solidFill>
                            <a:schemeClr val="tx2"/>
                          </a:solidFill>
                        </a:rPr>
                        <a:t>(months,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000" b="0">
                          <a:solidFill>
                            <a:schemeClr val="tx2"/>
                          </a:solidFill>
                        </a:rPr>
                        <a:t>4.4 (n/a, n/a)</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32722177"/>
                  </a:ext>
                </a:extLst>
              </a:tr>
              <a:tr h="456796">
                <a:tc>
                  <a:txBody>
                    <a:bodyPr/>
                    <a:lstStyle/>
                    <a:p>
                      <a:pPr algn="ctr"/>
                      <a:r>
                        <a:rPr lang="en-US" sz="2000" b="1" dirty="0">
                          <a:solidFill>
                            <a:schemeClr val="tx2"/>
                          </a:solidFill>
                        </a:rPr>
                        <a:t>PFS-6 (%,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000" b="0" dirty="0">
                          <a:solidFill>
                            <a:schemeClr val="tx2"/>
                          </a:solidFill>
                        </a:rPr>
                        <a:t>20 (0, 40)</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9035995"/>
                  </a:ext>
                </a:extLst>
              </a:tr>
              <a:tr h="754439">
                <a:tc>
                  <a:txBody>
                    <a:bodyPr/>
                    <a:lstStyle/>
                    <a:p>
                      <a:pPr algn="ctr"/>
                      <a:r>
                        <a:rPr lang="en-US" sz="2000" b="1" dirty="0">
                          <a:solidFill>
                            <a:schemeClr val="tx2"/>
                          </a:solidFill>
                        </a:rPr>
                        <a:t>Median PFS </a:t>
                      </a:r>
                    </a:p>
                    <a:p>
                      <a:pPr algn="ctr"/>
                      <a:r>
                        <a:rPr lang="en-US" sz="2000" b="1" dirty="0">
                          <a:solidFill>
                            <a:schemeClr val="tx2"/>
                          </a:solidFill>
                        </a:rPr>
                        <a:t>(months, 95% CI)</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000" b="1" dirty="0">
                          <a:solidFill>
                            <a:schemeClr val="tx2"/>
                          </a:solidFill>
                        </a:rPr>
                        <a:t>2.6 (1.3, 3.0)</a:t>
                      </a:r>
                    </a:p>
                  </a:txBody>
                  <a:tcPr marL="60960" marR="60960" marT="30480" marB="30480" anchor="ctr">
                    <a:lnL w="12700" cap="flat" cmpd="sng" algn="ctr">
                      <a:solidFill>
                        <a:srgbClr val="EA558A"/>
                      </a:solidFill>
                      <a:prstDash val="solid"/>
                      <a:round/>
                      <a:headEnd type="none" w="med" len="med"/>
                      <a:tailEnd type="none" w="med" len="med"/>
                    </a:lnL>
                    <a:lnR w="12700" cap="flat" cmpd="sng" algn="ctr">
                      <a:solidFill>
                        <a:srgbClr val="EA558A"/>
                      </a:solidFill>
                      <a:prstDash val="solid"/>
                      <a:round/>
                      <a:headEnd type="none" w="med" len="med"/>
                      <a:tailEnd type="none" w="med" len="med"/>
                    </a:lnR>
                    <a:lnT w="12700" cap="flat" cmpd="sng" algn="ctr">
                      <a:solidFill>
                        <a:srgbClr val="EA558A"/>
                      </a:solidFill>
                      <a:prstDash val="solid"/>
                      <a:round/>
                      <a:headEnd type="none" w="med" len="med"/>
                      <a:tailEnd type="none" w="med" len="med"/>
                    </a:lnT>
                    <a:lnB w="12700" cap="flat" cmpd="sng" algn="ctr">
                      <a:solidFill>
                        <a:srgbClr val="EA558A"/>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22186644"/>
                  </a:ext>
                </a:extLst>
              </a:tr>
            </a:tbl>
          </a:graphicData>
        </a:graphic>
      </p:graphicFrame>
      <p:sp>
        <p:nvSpPr>
          <p:cNvPr id="7" name="TextBox 6">
            <a:extLst>
              <a:ext uri="{FF2B5EF4-FFF2-40B4-BE49-F238E27FC236}">
                <a16:creationId xmlns:a16="http://schemas.microsoft.com/office/drawing/2014/main" id="{9FB65B11-5074-B83B-D2C0-8F431C5C03EB}"/>
              </a:ext>
            </a:extLst>
          </p:cNvPr>
          <p:cNvSpPr txBox="1"/>
          <p:nvPr/>
        </p:nvSpPr>
        <p:spPr>
          <a:xfrm>
            <a:off x="4303969" y="1651917"/>
            <a:ext cx="6165056" cy="461665"/>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B: Prior ADC</a:t>
            </a:r>
          </a:p>
        </p:txBody>
      </p:sp>
      <p:sp>
        <p:nvSpPr>
          <p:cNvPr id="9" name="TextBox 8">
            <a:extLst>
              <a:ext uri="{FF2B5EF4-FFF2-40B4-BE49-F238E27FC236}">
                <a16:creationId xmlns:a16="http://schemas.microsoft.com/office/drawing/2014/main" id="{AAFD0A9A-A1F4-1C99-A872-7E4CADE6D155}"/>
              </a:ext>
            </a:extLst>
          </p:cNvPr>
          <p:cNvSpPr txBox="1"/>
          <p:nvPr/>
        </p:nvSpPr>
        <p:spPr>
          <a:xfrm>
            <a:off x="6983213" y="1467250"/>
            <a:ext cx="6107906" cy="830997"/>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HR+/HER2-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MBC (N=20)</a:t>
            </a:r>
          </a:p>
        </p:txBody>
      </p:sp>
      <p:sp>
        <p:nvSpPr>
          <p:cNvPr id="11" name="TextBox 10">
            <a:extLst>
              <a:ext uri="{FF2B5EF4-FFF2-40B4-BE49-F238E27FC236}">
                <a16:creationId xmlns:a16="http://schemas.microsoft.com/office/drawing/2014/main" id="{DF7188EA-425E-EC16-E37C-86B787727A10}"/>
              </a:ext>
            </a:extLst>
          </p:cNvPr>
          <p:cNvSpPr txBox="1"/>
          <p:nvPr/>
        </p:nvSpPr>
        <p:spPr>
          <a:xfrm>
            <a:off x="902496" y="6178917"/>
            <a:ext cx="5976604"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4546A"/>
                </a:solidFill>
                <a:effectLst/>
                <a:uLnTx/>
                <a:uFillTx/>
                <a:latin typeface="Calibri" panose="020F0502020204030204"/>
                <a:ea typeface="+mn-ea"/>
                <a:cs typeface="+mn-cs"/>
              </a:rPr>
              <a:t>Meaningful activity in patients with any prior </a:t>
            </a:r>
            <a:r>
              <a:rPr kumimoji="0" lang="en-US" sz="1800" b="1" i="0" u="none" strike="noStrike" kern="1200" cap="none" spc="0" normalizeH="0" baseline="0" noProof="0" dirty="0" err="1">
                <a:ln>
                  <a:noFill/>
                </a:ln>
                <a:solidFill>
                  <a:srgbClr val="44546A"/>
                </a:solidFill>
                <a:effectLst/>
                <a:uLnTx/>
                <a:uFillTx/>
                <a:latin typeface="Calibri" panose="020F0502020204030204"/>
                <a:ea typeface="+mn-ea"/>
                <a:cs typeface="+mn-cs"/>
              </a:rPr>
              <a:t>tx</a:t>
            </a:r>
            <a:r>
              <a:rPr kumimoji="0" lang="en-US" sz="1800" b="1" i="0" u="none" strike="noStrike" kern="1200" cap="none" spc="0" normalizeH="0" baseline="0" noProof="0" dirty="0">
                <a:ln>
                  <a:noFill/>
                </a:ln>
                <a:solidFill>
                  <a:srgbClr val="44546A"/>
                </a:solidFill>
                <a:effectLst/>
                <a:uLnTx/>
                <a:uFillTx/>
                <a:latin typeface="Calibri" panose="020F0502020204030204"/>
                <a:ea typeface="+mn-ea"/>
                <a:cs typeface="+mn-cs"/>
              </a:rPr>
              <a:t> </a:t>
            </a:r>
          </a:p>
        </p:txBody>
      </p:sp>
      <p:sp>
        <p:nvSpPr>
          <p:cNvPr id="12" name="TextBox 11">
            <a:extLst>
              <a:ext uri="{FF2B5EF4-FFF2-40B4-BE49-F238E27FC236}">
                <a16:creationId xmlns:a16="http://schemas.microsoft.com/office/drawing/2014/main" id="{89208A9A-E721-9F36-B59A-2E8907AED66B}"/>
              </a:ext>
            </a:extLst>
          </p:cNvPr>
          <p:cNvSpPr txBox="1"/>
          <p:nvPr/>
        </p:nvSpPr>
        <p:spPr>
          <a:xfrm>
            <a:off x="6060663" y="6088727"/>
            <a:ext cx="5532308" cy="646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4546A"/>
                </a:solidFill>
                <a:effectLst/>
                <a:uLnTx/>
                <a:uFillTx/>
                <a:latin typeface="Calibri" panose="020F0502020204030204"/>
                <a:ea typeface="+mn-ea"/>
                <a:cs typeface="+mn-cs"/>
              </a:rPr>
              <a:t>Limited activity with HER3-DXd monotherapy in patients with prior ADC regardless of when prior ADC was given</a:t>
            </a:r>
          </a:p>
        </p:txBody>
      </p:sp>
      <p:sp>
        <p:nvSpPr>
          <p:cNvPr id="13" name="TextBox 12">
            <a:extLst>
              <a:ext uri="{FF2B5EF4-FFF2-40B4-BE49-F238E27FC236}">
                <a16:creationId xmlns:a16="http://schemas.microsoft.com/office/drawing/2014/main" id="{6046FF98-D1DD-160F-91FF-9C41B64C598D}"/>
              </a:ext>
            </a:extLst>
          </p:cNvPr>
          <p:cNvSpPr txBox="1"/>
          <p:nvPr/>
        </p:nvSpPr>
        <p:spPr>
          <a:xfrm>
            <a:off x="1113594" y="5817694"/>
            <a:ext cx="423276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Median 3 (1-7) lines of prior chemotherapy</a:t>
            </a:r>
          </a:p>
        </p:txBody>
      </p:sp>
      <p:sp>
        <p:nvSpPr>
          <p:cNvPr id="14" name="TextBox 13">
            <a:extLst>
              <a:ext uri="{FF2B5EF4-FFF2-40B4-BE49-F238E27FC236}">
                <a16:creationId xmlns:a16="http://schemas.microsoft.com/office/drawing/2014/main" id="{08B3B27A-D5E2-362C-4221-8F85FA264D8C}"/>
              </a:ext>
            </a:extLst>
          </p:cNvPr>
          <p:cNvSpPr txBox="1"/>
          <p:nvPr/>
        </p:nvSpPr>
        <p:spPr>
          <a:xfrm>
            <a:off x="6630666" y="5719395"/>
            <a:ext cx="423276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Median 4 (1-8) lines of prior chemotherapy</a:t>
            </a:r>
          </a:p>
        </p:txBody>
      </p:sp>
      <p:sp>
        <p:nvSpPr>
          <p:cNvPr id="15" name="Title 14">
            <a:extLst>
              <a:ext uri="{FF2B5EF4-FFF2-40B4-BE49-F238E27FC236}">
                <a16:creationId xmlns:a16="http://schemas.microsoft.com/office/drawing/2014/main" id="{5942FF69-D3B7-490F-7254-9A860CC707D1}"/>
              </a:ext>
            </a:extLst>
          </p:cNvPr>
          <p:cNvSpPr>
            <a:spLocks noGrp="1"/>
          </p:cNvSpPr>
          <p:nvPr>
            <p:ph type="title"/>
          </p:nvPr>
        </p:nvSpPr>
        <p:spPr>
          <a:xfrm>
            <a:off x="642938" y="51497"/>
            <a:ext cx="10515600" cy="1325563"/>
          </a:xfrm>
        </p:spPr>
        <p:txBody>
          <a:bodyPr/>
          <a:lstStyle/>
          <a:p>
            <a:r>
              <a:rPr lang="en-US" dirty="0"/>
              <a:t>Results: Efficacy</a:t>
            </a:r>
          </a:p>
        </p:txBody>
      </p:sp>
      <p:pic>
        <p:nvPicPr>
          <p:cNvPr id="29" name="Picture 28">
            <a:extLst>
              <a:ext uri="{FF2B5EF4-FFF2-40B4-BE49-F238E27FC236}">
                <a16:creationId xmlns:a16="http://schemas.microsoft.com/office/drawing/2014/main" id="{363EC13A-A778-553D-E2E3-CF00F3745DA0}"/>
              </a:ext>
            </a:extLst>
          </p:cNvPr>
          <p:cNvPicPr>
            <a:picLocks noChangeAspect="1"/>
          </p:cNvPicPr>
          <p:nvPr/>
        </p:nvPicPr>
        <p:blipFill>
          <a:blip r:embed="rId3"/>
          <a:stretch>
            <a:fillRect/>
          </a:stretch>
        </p:blipFill>
        <p:spPr>
          <a:xfrm>
            <a:off x="242455" y="1500295"/>
            <a:ext cx="11707090" cy="3986811"/>
          </a:xfrm>
          <a:prstGeom prst="rect">
            <a:avLst/>
          </a:prstGeom>
          <a:solidFill>
            <a:schemeClr val="bg1"/>
          </a:solidFill>
        </p:spPr>
      </p:pic>
      <p:sp>
        <p:nvSpPr>
          <p:cNvPr id="2" name="TextBox 1">
            <a:extLst>
              <a:ext uri="{FF2B5EF4-FFF2-40B4-BE49-F238E27FC236}">
                <a16:creationId xmlns:a16="http://schemas.microsoft.com/office/drawing/2014/main" id="{5D1F482F-A141-6FC4-D148-EC3333C28224}"/>
              </a:ext>
            </a:extLst>
          </p:cNvPr>
          <p:cNvSpPr txBox="1"/>
          <p:nvPr/>
        </p:nvSpPr>
        <p:spPr>
          <a:xfrm>
            <a:off x="371475" y="6486525"/>
            <a:ext cx="300665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Hamilton et al, ESMO BC 2026</a:t>
            </a:r>
          </a:p>
        </p:txBody>
      </p:sp>
    </p:spTree>
    <p:extLst>
      <p:ext uri="{BB962C8B-B14F-4D97-AF65-F5344CB8AC3E}">
        <p14:creationId xmlns:p14="http://schemas.microsoft.com/office/powerpoint/2010/main" val="23305069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00BFF-04DF-0605-A22E-CC8267DEC19B}"/>
              </a:ext>
            </a:extLst>
          </p:cNvPr>
          <p:cNvSpPr>
            <a:spLocks noGrp="1"/>
          </p:cNvSpPr>
          <p:nvPr>
            <p:ph type="title"/>
          </p:nvPr>
        </p:nvSpPr>
        <p:spPr/>
        <p:txBody>
          <a:bodyPr/>
          <a:lstStyle/>
          <a:p>
            <a:r>
              <a:rPr lang="en-US" dirty="0"/>
              <a:t>What Triggers Change to ADCs?</a:t>
            </a:r>
          </a:p>
        </p:txBody>
      </p:sp>
      <p:sp>
        <p:nvSpPr>
          <p:cNvPr id="5" name="Content Placeholder 4">
            <a:extLst>
              <a:ext uri="{FF2B5EF4-FFF2-40B4-BE49-F238E27FC236}">
                <a16:creationId xmlns:a16="http://schemas.microsoft.com/office/drawing/2014/main" id="{3FC02247-80EF-3149-7EDC-64D0E574DF39}"/>
              </a:ext>
            </a:extLst>
          </p:cNvPr>
          <p:cNvSpPr txBox="1">
            <a:spLocks noGrp="1"/>
          </p:cNvSpPr>
          <p:nvPr>
            <p:ph idx="1"/>
          </p:nvPr>
        </p:nvSpPr>
        <p:spPr>
          <a:xfrm>
            <a:off x="838200" y="1825625"/>
            <a:ext cx="10515600" cy="4322722"/>
          </a:xfrm>
          <a:prstGeom prst="rect">
            <a:avLst/>
          </a:prstGeom>
          <a:noFill/>
        </p:spPr>
        <p:txBody>
          <a:bodyPr wrap="square">
            <a:spAutoFit/>
          </a:bodyPr>
          <a:lstStyle/>
          <a:p>
            <a:r>
              <a:rPr lang="en-US" sz="2400" u="sng" dirty="0"/>
              <a:t>&lt;</a:t>
            </a:r>
            <a:r>
              <a:rPr lang="en-US" sz="2400" dirty="0"/>
              <a:t> 3 months to progression on ET/Targeted therapy</a:t>
            </a:r>
          </a:p>
          <a:p>
            <a:r>
              <a:rPr lang="en-US" sz="2400" dirty="0"/>
              <a:t>Rapid progression with multiple visceral lesions</a:t>
            </a:r>
          </a:p>
          <a:p>
            <a:r>
              <a:rPr lang="en-US" sz="2400" dirty="0"/>
              <a:t>Progressive disease on capecitabine</a:t>
            </a:r>
          </a:p>
          <a:p>
            <a:r>
              <a:rPr lang="en-US" sz="2400" dirty="0"/>
              <a:t>Loss of ER (&lt;10%)</a:t>
            </a:r>
          </a:p>
          <a:p>
            <a:r>
              <a:rPr lang="en-US" sz="2400" dirty="0"/>
              <a:t>True visceral crisis</a:t>
            </a:r>
          </a:p>
          <a:p>
            <a:pPr lvl="1">
              <a:buFont typeface="Wingdings" pitchFamily="2" charset="2"/>
              <a:buChar char="Ø"/>
            </a:pPr>
            <a:r>
              <a:rPr lang="en-US" dirty="0"/>
              <a:t>Rising bilirubin</a:t>
            </a:r>
          </a:p>
          <a:p>
            <a:pPr lvl="1">
              <a:buFont typeface="Wingdings" pitchFamily="2" charset="2"/>
              <a:buChar char="Ø"/>
            </a:pPr>
            <a:r>
              <a:rPr lang="en-US" sz="2400" dirty="0"/>
              <a:t>Rapid rise in liver enzymes</a:t>
            </a:r>
          </a:p>
          <a:p>
            <a:pPr lvl="1">
              <a:buFont typeface="Wingdings" pitchFamily="2" charset="2"/>
              <a:buChar char="Ø"/>
            </a:pPr>
            <a:r>
              <a:rPr lang="en-US" sz="2400" dirty="0"/>
              <a:t>Hypoxia caused by intraparenchymal disease</a:t>
            </a:r>
          </a:p>
          <a:p>
            <a:pPr lvl="1">
              <a:buFont typeface="Wingdings" pitchFamily="2" charset="2"/>
              <a:buChar char="Ø"/>
            </a:pPr>
            <a:r>
              <a:rPr lang="en-US" sz="2400" dirty="0"/>
              <a:t>Bone marrow failure on endocrine therapy</a:t>
            </a:r>
          </a:p>
          <a:p>
            <a:pPr marL="0" indent="0">
              <a:buNone/>
            </a:pPr>
            <a:r>
              <a:rPr lang="en-US" sz="2400" dirty="0"/>
              <a:t> </a:t>
            </a:r>
          </a:p>
        </p:txBody>
      </p:sp>
    </p:spTree>
    <p:extLst>
      <p:ext uri="{BB962C8B-B14F-4D97-AF65-F5344CB8AC3E}">
        <p14:creationId xmlns:p14="http://schemas.microsoft.com/office/powerpoint/2010/main" val="9395973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0DA7F-CD58-13C8-F1CB-A5A1900D6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FEBAB3-61DB-99F9-AA41-E7107F4130B0}"/>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F445902A-FA91-1976-E10A-8940C81D12A6}"/>
              </a:ext>
            </a:extLst>
          </p:cNvPr>
          <p:cNvSpPr>
            <a:spLocks noGrp="1"/>
          </p:cNvSpPr>
          <p:nvPr>
            <p:ph idx="1"/>
          </p:nvPr>
        </p:nvSpPr>
        <p:spPr>
          <a:xfrm>
            <a:off x="912286" y="1416053"/>
            <a:ext cx="10515600" cy="4799013"/>
          </a:xfrm>
        </p:spPr>
        <p:txBody>
          <a:bodyPr/>
          <a:lstStyle/>
          <a:p>
            <a:pPr marL="98425" indent="0">
              <a:lnSpc>
                <a:spcPts val="3200"/>
              </a:lnSpc>
              <a:spcAft>
                <a:spcPts val="0"/>
              </a:spcAft>
              <a:buNone/>
            </a:pPr>
            <a:r>
              <a:rPr lang="en-US" dirty="0">
                <a:solidFill>
                  <a:srgbClr val="0432FF"/>
                </a:solidFill>
              </a:rPr>
              <a:t>68 </a:t>
            </a:r>
            <a:r>
              <a:rPr lang="en-US" dirty="0" err="1">
                <a:solidFill>
                  <a:srgbClr val="0432FF"/>
                </a:solidFill>
              </a:rPr>
              <a:t>yo</a:t>
            </a:r>
            <a:r>
              <a:rPr lang="en-US" dirty="0">
                <a:solidFill>
                  <a:srgbClr val="0432FF"/>
                </a:solidFill>
              </a:rPr>
              <a:t> woman: ER+, HER2-low (IHC 2+) </a:t>
            </a:r>
            <a:r>
              <a:rPr lang="en-US" dirty="0" err="1">
                <a:solidFill>
                  <a:srgbClr val="0432FF"/>
                </a:solidFill>
              </a:rPr>
              <a:t>mBC</a:t>
            </a:r>
            <a:r>
              <a:rPr lang="en-US" dirty="0">
                <a:solidFill>
                  <a:srgbClr val="0432FF"/>
                </a:solidFill>
              </a:rPr>
              <a:t> with skeletal metastases</a:t>
            </a:r>
            <a:br>
              <a:rPr lang="en-US" dirty="0">
                <a:solidFill>
                  <a:srgbClr val="0432FF"/>
                </a:solidFill>
              </a:rPr>
            </a:br>
            <a:r>
              <a:rPr lang="en-US" dirty="0">
                <a:solidFill>
                  <a:srgbClr val="0432FF"/>
                </a:solidFill>
              </a:rPr>
              <a:t>s/p AI/</a:t>
            </a:r>
            <a:r>
              <a:rPr lang="en-US" dirty="0" err="1">
                <a:solidFill>
                  <a:srgbClr val="0432FF"/>
                </a:solidFill>
              </a:rPr>
              <a:t>ribociclib</a:t>
            </a:r>
            <a:r>
              <a:rPr lang="en-US" dirty="0">
                <a:solidFill>
                  <a:srgbClr val="0432FF"/>
                </a:solidFill>
              </a:rPr>
              <a:t> for 2 years and </a:t>
            </a:r>
            <a:r>
              <a:rPr lang="en-US" dirty="0" err="1">
                <a:solidFill>
                  <a:srgbClr val="0432FF"/>
                </a:solidFill>
              </a:rPr>
              <a:t>elacestrant</a:t>
            </a:r>
            <a:r>
              <a:rPr lang="en-US" dirty="0">
                <a:solidFill>
                  <a:srgbClr val="0432FF"/>
                </a:solidFill>
              </a:rPr>
              <a:t> (ESR1+) for 5 months</a:t>
            </a:r>
            <a:br>
              <a:rPr lang="en-US" dirty="0">
                <a:solidFill>
                  <a:srgbClr val="0432FF"/>
                </a:solidFill>
              </a:rPr>
            </a:br>
            <a:r>
              <a:rPr lang="en-US" dirty="0">
                <a:solidFill>
                  <a:srgbClr val="0432FF"/>
                </a:solidFill>
              </a:rPr>
              <a:t>Now on T-</a:t>
            </a:r>
            <a:r>
              <a:rPr lang="en-US" dirty="0" err="1">
                <a:solidFill>
                  <a:srgbClr val="0432FF"/>
                </a:solidFill>
              </a:rPr>
              <a:t>DXd</a:t>
            </a:r>
            <a:r>
              <a:rPr lang="en-US" dirty="0">
                <a:solidFill>
                  <a:srgbClr val="0432FF"/>
                </a:solidFill>
              </a:rPr>
              <a:t> with good response</a:t>
            </a:r>
          </a:p>
          <a:p>
            <a:pPr marL="98425" indent="0">
              <a:lnSpc>
                <a:spcPts val="3200"/>
              </a:lnSpc>
              <a:spcAft>
                <a:spcPts val="0"/>
              </a:spcAft>
              <a:buNone/>
            </a:pPr>
            <a:r>
              <a:rPr lang="en-US" dirty="0"/>
              <a:t>Do the experts have any advice about sequencing therapy in patients with ER+ </a:t>
            </a:r>
            <a:r>
              <a:rPr lang="en-US" dirty="0" err="1"/>
              <a:t>mBC</a:t>
            </a:r>
            <a:r>
              <a:rPr lang="en-US" dirty="0"/>
              <a:t> that is endocrine resistant? Would another ADC be a reasonable consideration in the future for this patient who is already ADC-exposed? Is there any merit to the concept of sandwiching chemo between ADCs rather than using one ADC after another? </a:t>
            </a:r>
          </a:p>
          <a:p>
            <a:pPr marL="98425" indent="0">
              <a:lnSpc>
                <a:spcPts val="3200"/>
              </a:lnSpc>
              <a:spcAft>
                <a:spcPts val="0"/>
              </a:spcAft>
              <a:buNone/>
            </a:pPr>
            <a:r>
              <a:rPr lang="en-US" dirty="0"/>
              <a:t>If you were going to use an ADC upon progression, would you favor one with a different payload? In general do you favor Dato-</a:t>
            </a:r>
            <a:r>
              <a:rPr lang="en-US" dirty="0" err="1"/>
              <a:t>DXd</a:t>
            </a:r>
            <a:r>
              <a:rPr lang="en-US" dirty="0"/>
              <a:t> or sacituzumab in patients with ER-positive disease? </a:t>
            </a:r>
          </a:p>
        </p:txBody>
      </p:sp>
    </p:spTree>
    <p:extLst>
      <p:ext uri="{BB962C8B-B14F-4D97-AF65-F5344CB8AC3E}">
        <p14:creationId xmlns:p14="http://schemas.microsoft.com/office/powerpoint/2010/main" val="31559422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0DA7F-CD58-13C8-F1CB-A5A1900D6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FEBAB3-61DB-99F9-AA41-E7107F4130B0}"/>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F445902A-FA91-1976-E10A-8940C81D12A6}"/>
              </a:ext>
            </a:extLst>
          </p:cNvPr>
          <p:cNvSpPr>
            <a:spLocks noGrp="1"/>
          </p:cNvSpPr>
          <p:nvPr>
            <p:ph idx="1"/>
          </p:nvPr>
        </p:nvSpPr>
        <p:spPr>
          <a:xfrm>
            <a:off x="912286" y="1416053"/>
            <a:ext cx="10881360" cy="4799013"/>
          </a:xfrm>
        </p:spPr>
        <p:txBody>
          <a:bodyPr/>
          <a:lstStyle/>
          <a:p>
            <a:pPr marL="98425" indent="0">
              <a:lnSpc>
                <a:spcPct val="100000"/>
              </a:lnSpc>
              <a:buNone/>
            </a:pPr>
            <a:r>
              <a:rPr lang="en-US" dirty="0">
                <a:solidFill>
                  <a:srgbClr val="0432FF"/>
                </a:solidFill>
              </a:rPr>
              <a:t>61 </a:t>
            </a:r>
            <a:r>
              <a:rPr lang="en-US" dirty="0" err="1">
                <a:solidFill>
                  <a:srgbClr val="0432FF"/>
                </a:solidFill>
              </a:rPr>
              <a:t>yo</a:t>
            </a:r>
            <a:r>
              <a:rPr lang="en-US" dirty="0">
                <a:solidFill>
                  <a:srgbClr val="0432FF"/>
                </a:solidFill>
              </a:rPr>
              <a:t> woman: ER+, HER2-low (IHC 1+) </a:t>
            </a:r>
            <a:r>
              <a:rPr lang="en-US" dirty="0" err="1">
                <a:solidFill>
                  <a:srgbClr val="0432FF"/>
                </a:solidFill>
              </a:rPr>
              <a:t>mBC</a:t>
            </a:r>
            <a:r>
              <a:rPr lang="en-US" dirty="0">
                <a:solidFill>
                  <a:srgbClr val="0432FF"/>
                </a:solidFill>
              </a:rPr>
              <a:t> with bone and liver </a:t>
            </a:r>
            <a:r>
              <a:rPr lang="en-US" dirty="0" err="1">
                <a:solidFill>
                  <a:srgbClr val="0432FF"/>
                </a:solidFill>
              </a:rPr>
              <a:t>mets</a:t>
            </a:r>
            <a:r>
              <a:rPr lang="en-US" dirty="0">
                <a:solidFill>
                  <a:srgbClr val="0432FF"/>
                </a:solidFill>
              </a:rPr>
              <a:t>.</a:t>
            </a:r>
            <a:br>
              <a:rPr lang="en-US" dirty="0">
                <a:solidFill>
                  <a:srgbClr val="0432FF"/>
                </a:solidFill>
              </a:rPr>
            </a:br>
            <a:r>
              <a:rPr lang="en-US" dirty="0">
                <a:solidFill>
                  <a:srgbClr val="0432FF"/>
                </a:solidFill>
              </a:rPr>
              <a:t>Treated with letrozole/</a:t>
            </a:r>
            <a:r>
              <a:rPr lang="en-US" dirty="0" err="1">
                <a:solidFill>
                  <a:srgbClr val="0432FF"/>
                </a:solidFill>
              </a:rPr>
              <a:t>ribociclib</a:t>
            </a:r>
            <a:r>
              <a:rPr lang="en-US" dirty="0">
                <a:solidFill>
                  <a:srgbClr val="0432FF"/>
                </a:solidFill>
              </a:rPr>
              <a:t> but with symptomatic disease progression at 1 year</a:t>
            </a:r>
            <a:br>
              <a:rPr lang="en-US" dirty="0">
                <a:solidFill>
                  <a:srgbClr val="0432FF"/>
                </a:solidFill>
              </a:rPr>
            </a:br>
            <a:r>
              <a:rPr lang="en-US" dirty="0">
                <a:solidFill>
                  <a:srgbClr val="0432FF"/>
                </a:solidFill>
              </a:rPr>
              <a:t>Now on T-</a:t>
            </a:r>
            <a:r>
              <a:rPr lang="en-US" dirty="0" err="1">
                <a:solidFill>
                  <a:srgbClr val="0432FF"/>
                </a:solidFill>
              </a:rPr>
              <a:t>DXd</a:t>
            </a:r>
            <a:r>
              <a:rPr lang="en-US" dirty="0">
                <a:solidFill>
                  <a:srgbClr val="0432FF"/>
                </a:solidFill>
              </a:rPr>
              <a:t> with good response</a:t>
            </a:r>
          </a:p>
          <a:p>
            <a:pPr marL="98425" indent="0">
              <a:lnSpc>
                <a:spcPct val="100000"/>
              </a:lnSpc>
              <a:buNone/>
            </a:pPr>
            <a:r>
              <a:rPr lang="en-US" dirty="0">
                <a:solidFill>
                  <a:schemeClr val="tx1"/>
                </a:solidFill>
              </a:rPr>
              <a:t>How do you factor in time on CDK4/6 inhibition when deciding about second-line therapy for ER-positive </a:t>
            </a:r>
            <a:r>
              <a:rPr lang="en-US" dirty="0" err="1">
                <a:solidFill>
                  <a:schemeClr val="tx1"/>
                </a:solidFill>
              </a:rPr>
              <a:t>mBC</a:t>
            </a:r>
            <a:r>
              <a:rPr lang="en-US" dirty="0">
                <a:solidFill>
                  <a:schemeClr val="tx1"/>
                </a:solidFill>
              </a:rPr>
              <a:t>? Would you have tried another endocrine option for this patient? </a:t>
            </a:r>
          </a:p>
          <a:p>
            <a:pPr marL="98425" indent="0">
              <a:lnSpc>
                <a:spcPct val="100000"/>
              </a:lnSpc>
              <a:buNone/>
            </a:pPr>
            <a:r>
              <a:rPr lang="en-US" dirty="0">
                <a:solidFill>
                  <a:schemeClr val="tx1"/>
                </a:solidFill>
              </a:rPr>
              <a:t>Is T-</a:t>
            </a:r>
            <a:r>
              <a:rPr lang="en-US" dirty="0" err="1">
                <a:solidFill>
                  <a:schemeClr val="tx1"/>
                </a:solidFill>
              </a:rPr>
              <a:t>DXd</a:t>
            </a:r>
            <a:r>
              <a:rPr lang="en-US" dirty="0">
                <a:solidFill>
                  <a:schemeClr val="tx1"/>
                </a:solidFill>
              </a:rPr>
              <a:t> or chemo a better approach for a patient with HER2-low symptomatic disease? </a:t>
            </a:r>
          </a:p>
          <a:p>
            <a:pPr marL="98425" indent="0">
              <a:lnSpc>
                <a:spcPct val="100000"/>
              </a:lnSpc>
              <a:buNone/>
            </a:pPr>
            <a:r>
              <a:rPr lang="en-US" dirty="0">
                <a:solidFill>
                  <a:schemeClr val="tx1"/>
                </a:solidFill>
              </a:rPr>
              <a:t>What would you have done in this case if HER2 was 0?</a:t>
            </a:r>
          </a:p>
        </p:txBody>
      </p:sp>
    </p:spTree>
    <p:extLst>
      <p:ext uri="{BB962C8B-B14F-4D97-AF65-F5344CB8AC3E}">
        <p14:creationId xmlns:p14="http://schemas.microsoft.com/office/powerpoint/2010/main" val="14835895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753D8-ABC4-5DC6-C5FD-D5E398A389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F4F5B1-CBF7-464A-FFD0-E5F7F6AB12B1}"/>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BA188F41-63CD-1E43-E296-4C4EB9A6AD8D}"/>
              </a:ext>
            </a:extLst>
          </p:cNvPr>
          <p:cNvSpPr>
            <a:spLocks noGrp="1"/>
          </p:cNvSpPr>
          <p:nvPr>
            <p:ph idx="1"/>
          </p:nvPr>
        </p:nvSpPr>
        <p:spPr>
          <a:xfrm>
            <a:off x="912286" y="1416053"/>
            <a:ext cx="10881360" cy="4799013"/>
          </a:xfrm>
        </p:spPr>
        <p:txBody>
          <a:bodyPr/>
          <a:lstStyle/>
          <a:p>
            <a:pPr marL="98425" indent="0">
              <a:lnSpc>
                <a:spcPct val="100000"/>
              </a:lnSpc>
              <a:buNone/>
            </a:pPr>
            <a:r>
              <a:rPr lang="en-US" dirty="0">
                <a:solidFill>
                  <a:srgbClr val="0432FF"/>
                </a:solidFill>
              </a:rPr>
              <a:t>71 </a:t>
            </a:r>
            <a:r>
              <a:rPr lang="en-US" dirty="0" err="1">
                <a:solidFill>
                  <a:srgbClr val="0432FF"/>
                </a:solidFill>
              </a:rPr>
              <a:t>yo</a:t>
            </a:r>
            <a:r>
              <a:rPr lang="en-US" dirty="0">
                <a:solidFill>
                  <a:srgbClr val="0432FF"/>
                </a:solidFill>
              </a:rPr>
              <a:t> woman: ER+, HER2-low (IHC 2+) </a:t>
            </a:r>
            <a:r>
              <a:rPr lang="en-US" dirty="0" err="1">
                <a:solidFill>
                  <a:srgbClr val="0432FF"/>
                </a:solidFill>
              </a:rPr>
              <a:t>mBC</a:t>
            </a:r>
            <a:r>
              <a:rPr lang="en-US" dirty="0">
                <a:solidFill>
                  <a:srgbClr val="0432FF"/>
                </a:solidFill>
              </a:rPr>
              <a:t> with bone </a:t>
            </a:r>
            <a:r>
              <a:rPr lang="en-US" dirty="0" err="1">
                <a:solidFill>
                  <a:srgbClr val="0432FF"/>
                </a:solidFill>
              </a:rPr>
              <a:t>mets</a:t>
            </a:r>
            <a:r>
              <a:rPr lang="en-US" dirty="0">
                <a:solidFill>
                  <a:srgbClr val="0432FF"/>
                </a:solidFill>
              </a:rPr>
              <a:t>.</a:t>
            </a:r>
            <a:br>
              <a:rPr lang="en-US" dirty="0">
                <a:solidFill>
                  <a:srgbClr val="0432FF"/>
                </a:solidFill>
              </a:rPr>
            </a:br>
            <a:r>
              <a:rPr lang="en-US" dirty="0">
                <a:solidFill>
                  <a:srgbClr val="0432FF"/>
                </a:solidFill>
              </a:rPr>
              <a:t>Treated with AI/</a:t>
            </a:r>
            <a:r>
              <a:rPr lang="en-US" dirty="0" err="1">
                <a:solidFill>
                  <a:srgbClr val="0432FF"/>
                </a:solidFill>
              </a:rPr>
              <a:t>CDKi</a:t>
            </a:r>
            <a:r>
              <a:rPr lang="en-US" dirty="0">
                <a:solidFill>
                  <a:srgbClr val="0432FF"/>
                </a:solidFill>
              </a:rPr>
              <a:t> for 20 months but presents with ataxia, confusion and is found to have an isolated brain met that is resected. No change in systemic metastatic disease. </a:t>
            </a:r>
          </a:p>
          <a:p>
            <a:pPr marL="98425" indent="0">
              <a:lnSpc>
                <a:spcPct val="100000"/>
              </a:lnSpc>
              <a:buNone/>
            </a:pPr>
            <a:r>
              <a:rPr lang="en-US" dirty="0">
                <a:solidFill>
                  <a:schemeClr val="tx1"/>
                </a:solidFill>
              </a:rPr>
              <a:t>How would you manage the patient at this time? Would you continue endocrine therapy or switch to an ADC or chemo? </a:t>
            </a:r>
          </a:p>
          <a:p>
            <a:pPr marL="98425" indent="0">
              <a:lnSpc>
                <a:spcPct val="100000"/>
              </a:lnSpc>
              <a:buNone/>
            </a:pPr>
            <a:r>
              <a:rPr lang="en-US" dirty="0">
                <a:solidFill>
                  <a:schemeClr val="tx1"/>
                </a:solidFill>
              </a:rPr>
              <a:t>What other ADCs look promising? Why do so many of these agents have topoisomerase I payloads, and are there others that don’t in development? </a:t>
            </a:r>
          </a:p>
        </p:txBody>
      </p:sp>
    </p:spTree>
    <p:extLst>
      <p:ext uri="{BB962C8B-B14F-4D97-AF65-F5344CB8AC3E}">
        <p14:creationId xmlns:p14="http://schemas.microsoft.com/office/powerpoint/2010/main" val="39777762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023E5-2990-6B9E-A79E-A2EE3E52E9E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0119061-D7B2-C479-23B9-2977C7AEE316}"/>
              </a:ext>
            </a:extLst>
          </p:cNvPr>
          <p:cNvSpPr/>
          <p:nvPr/>
        </p:nvSpPr>
        <p:spPr bwMode="auto">
          <a:xfrm>
            <a:off x="740128" y="4221088"/>
            <a:ext cx="10058400" cy="906859"/>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F1B7D0CC-727F-4408-26FF-F4EC473B0CA2}"/>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E2CD7E85-1179-1DDD-61DF-3444E27DA758}"/>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Role of Antibody-Drug Conjugates (ADCs) in the Management of Metastatic Triple-Negative Breast Cancer — Prof Dent</a:t>
            </a:r>
          </a:p>
          <a:p>
            <a:pPr marL="98425"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Integrating ADCs into the Management of HER2-Positive Metastatic Breast Cancer (</a:t>
            </a:r>
            <a:r>
              <a:rPr lang="en-US" sz="2500" dirty="0" err="1">
                <a:solidFill>
                  <a:schemeClr val="tx1"/>
                </a:solidFill>
              </a:rPr>
              <a:t>mBC</a:t>
            </a:r>
            <a:r>
              <a:rPr lang="en-US" sz="2500" dirty="0">
                <a:solidFill>
                  <a:schemeClr val="tx1"/>
                </a:solidFill>
              </a:rPr>
              <a:t>) — Prof </a:t>
            </a:r>
            <a:r>
              <a:rPr lang="en-US" sz="2500" dirty="0" err="1">
                <a:solidFill>
                  <a:schemeClr val="tx1"/>
                </a:solidFill>
              </a:rPr>
              <a:t>Curigliano</a:t>
            </a:r>
            <a:endParaRPr lang="en-US" sz="2500" dirty="0">
              <a:solidFill>
                <a:schemeClr val="tx1"/>
              </a:solidFill>
            </a:endParaRPr>
          </a:p>
          <a:p>
            <a:pPr marL="98425"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Role of ADCs in the Management of Endocrine-Resistant Hormone Receptor-Positive </a:t>
            </a:r>
            <a:r>
              <a:rPr lang="en-US" sz="2500" dirty="0" err="1">
                <a:solidFill>
                  <a:schemeClr val="tx1"/>
                </a:solidFill>
              </a:rPr>
              <a:t>mBC</a:t>
            </a:r>
            <a:r>
              <a:rPr lang="en-US" sz="2500" dirty="0">
                <a:solidFill>
                  <a:schemeClr val="tx1"/>
                </a:solidFill>
              </a:rPr>
              <a:t> — Dr Rugo</a:t>
            </a:r>
          </a:p>
          <a:p>
            <a:pPr marL="98425" indent="0">
              <a:lnSpc>
                <a:spcPct val="100000"/>
              </a:lnSpc>
              <a:spcBef>
                <a:spcPts val="1600"/>
              </a:spcBef>
              <a:spcAft>
                <a:spcPts val="0"/>
              </a:spcAft>
              <a:buNone/>
            </a:pPr>
            <a:r>
              <a:rPr lang="en-US" sz="2500" dirty="0">
                <a:solidFill>
                  <a:schemeClr val="bg1"/>
                </a:solidFill>
              </a:rPr>
              <a:t>Module 4: Emerging Utility of ADCs for Localized Breast Cancer — </a:t>
            </a:r>
            <a:br>
              <a:rPr lang="en-US" sz="2500" dirty="0">
                <a:solidFill>
                  <a:schemeClr val="bg1"/>
                </a:solidFill>
              </a:rPr>
            </a:br>
            <a:r>
              <a:rPr lang="en-US" sz="2500" dirty="0">
                <a:solidFill>
                  <a:schemeClr val="bg1"/>
                </a:solidFill>
              </a:rPr>
              <a:t>Prof Harbeck</a:t>
            </a:r>
          </a:p>
          <a:p>
            <a:pPr marL="98425" indent="0">
              <a:lnSpc>
                <a:spcPct val="100000"/>
              </a:lnSpc>
              <a:spcBef>
                <a:spcPts val="1600"/>
              </a:spcBef>
              <a:spcAft>
                <a:spcPts val="0"/>
              </a:spcAft>
              <a:buNone/>
            </a:pPr>
            <a:r>
              <a:rPr lang="en-US" sz="2500" dirty="0">
                <a:solidFill>
                  <a:srgbClr val="0432FF"/>
                </a:solidFill>
              </a:rPr>
              <a:t>Module 5: </a:t>
            </a:r>
            <a:r>
              <a:rPr lang="en-US" sz="2500" dirty="0">
                <a:solidFill>
                  <a:schemeClr val="tx1"/>
                </a:solidFill>
              </a:rPr>
              <a:t>Tolerability Considerations with ADCs for Breast Cancer — </a:t>
            </a:r>
            <a:br>
              <a:rPr lang="en-US" sz="2500" dirty="0">
                <a:solidFill>
                  <a:schemeClr val="tx1"/>
                </a:solidFill>
              </a:rPr>
            </a:br>
            <a:r>
              <a:rPr lang="en-US" sz="2500" dirty="0">
                <a:solidFill>
                  <a:schemeClr val="tx1"/>
                </a:solidFill>
              </a:rPr>
              <a:t>Dr Hamilton</a:t>
            </a:r>
          </a:p>
        </p:txBody>
      </p:sp>
    </p:spTree>
    <p:extLst>
      <p:ext uri="{BB962C8B-B14F-4D97-AF65-F5344CB8AC3E}">
        <p14:creationId xmlns:p14="http://schemas.microsoft.com/office/powerpoint/2010/main" val="29816514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5982C91-1386-499E-B5C7-8D76395C9875}"/>
              </a:ext>
            </a:extLst>
          </p:cNvPr>
          <p:cNvSpPr>
            <a:spLocks noGrp="1"/>
          </p:cNvSpPr>
          <p:nvPr>
            <p:ph type="ctrTitle"/>
          </p:nvPr>
        </p:nvSpPr>
        <p:spPr>
          <a:xfrm>
            <a:off x="875420" y="1556792"/>
            <a:ext cx="4857819" cy="565146"/>
          </a:xfrm>
        </p:spPr>
        <p:txBody>
          <a:bodyPr/>
          <a:lstStyle/>
          <a:p>
            <a:pPr>
              <a:buClr>
                <a:schemeClr val="accent2"/>
              </a:buClr>
            </a:pPr>
            <a:r>
              <a:rPr lang="de-DE" i="0" u="none" strike="noStrike" dirty="0">
                <a:effectLst/>
              </a:rPr>
              <a:t>Emerging </a:t>
            </a:r>
            <a:r>
              <a:rPr lang="de-DE" i="0" u="none" strike="noStrike" dirty="0" err="1">
                <a:effectLst/>
              </a:rPr>
              <a:t>utilit</a:t>
            </a:r>
            <a:r>
              <a:rPr lang="de-DE" dirty="0" err="1"/>
              <a:t>y</a:t>
            </a:r>
            <a:r>
              <a:rPr lang="de-DE" dirty="0"/>
              <a:t> </a:t>
            </a:r>
            <a:r>
              <a:rPr lang="de-DE" dirty="0" err="1"/>
              <a:t>of</a:t>
            </a:r>
            <a:endParaRPr lang="en-US" altLang="zh-TW" dirty="0"/>
          </a:p>
        </p:txBody>
      </p:sp>
      <p:sp>
        <p:nvSpPr>
          <p:cNvPr id="3" name="Untertitel 2">
            <a:extLst>
              <a:ext uri="{FF2B5EF4-FFF2-40B4-BE49-F238E27FC236}">
                <a16:creationId xmlns:a16="http://schemas.microsoft.com/office/drawing/2014/main" id="{58A78E65-46A1-4005-B1C9-FCDE5931727C}"/>
              </a:ext>
            </a:extLst>
          </p:cNvPr>
          <p:cNvSpPr>
            <a:spLocks noGrp="1"/>
          </p:cNvSpPr>
          <p:nvPr>
            <p:ph type="subTitle" idx="1"/>
          </p:nvPr>
        </p:nvSpPr>
        <p:spPr>
          <a:xfrm>
            <a:off x="767408" y="3127195"/>
            <a:ext cx="10442575" cy="1827672"/>
          </a:xfrm>
        </p:spPr>
        <p:txBody>
          <a:bodyPr/>
          <a:lstStyle/>
          <a:p>
            <a:r>
              <a:rPr lang="de-DE" dirty="0"/>
              <a:t>LMU </a:t>
            </a:r>
            <a:r>
              <a:rPr lang="de-DE" dirty="0" err="1"/>
              <a:t>Breast</a:t>
            </a:r>
            <a:r>
              <a:rPr lang="de-DE" dirty="0"/>
              <a:t> Center | </a:t>
            </a:r>
            <a:fld id="{4B7BF726-5B0A-A24B-86D4-AC006BCA5FE6}" type="datetime1">
              <a:rPr lang="de-DE" smtClean="0"/>
              <a:t>01.06.26</a:t>
            </a:fld>
            <a:r>
              <a:rPr lang="de-DE" dirty="0"/>
              <a:t> | Prof. Nadia </a:t>
            </a:r>
            <a:r>
              <a:rPr lang="de-DE" dirty="0" err="1"/>
              <a:t>Harbeck</a:t>
            </a:r>
            <a:r>
              <a:rPr lang="de-DE" dirty="0"/>
              <a:t>, MD</a:t>
            </a:r>
          </a:p>
        </p:txBody>
      </p:sp>
      <p:sp>
        <p:nvSpPr>
          <p:cNvPr id="8" name="Textplatzhalter 7">
            <a:extLst>
              <a:ext uri="{FF2B5EF4-FFF2-40B4-BE49-F238E27FC236}">
                <a16:creationId xmlns:a16="http://schemas.microsoft.com/office/drawing/2014/main" id="{9F370CB9-5299-4F05-9768-A7967D68A0BE}"/>
              </a:ext>
            </a:extLst>
          </p:cNvPr>
          <p:cNvSpPr>
            <a:spLocks noGrp="1"/>
          </p:cNvSpPr>
          <p:nvPr>
            <p:ph type="body" sz="quarter" idx="15"/>
          </p:nvPr>
        </p:nvSpPr>
        <p:spPr>
          <a:xfrm>
            <a:off x="875421" y="2687084"/>
            <a:ext cx="4205396" cy="390295"/>
          </a:xfrm>
        </p:spPr>
        <p:txBody>
          <a:bodyPr/>
          <a:lstStyle/>
          <a:p>
            <a:r>
              <a:rPr lang="en-US" altLang="zh-TW" i="1" dirty="0">
                <a:latin typeface="+mj-lt"/>
              </a:rPr>
              <a:t>localized</a:t>
            </a:r>
            <a:r>
              <a:rPr lang="en-US" altLang="zh-TW" dirty="0">
                <a:latin typeface="+mj-lt"/>
              </a:rPr>
              <a:t> breast cancer</a:t>
            </a:r>
            <a:endParaRPr lang="de-DE" dirty="0">
              <a:latin typeface="+mj-lt"/>
            </a:endParaRPr>
          </a:p>
        </p:txBody>
      </p:sp>
      <p:pic>
        <p:nvPicPr>
          <p:cNvPr id="7" name="Grafi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6433" y="5917948"/>
            <a:ext cx="2051858" cy="648374"/>
          </a:xfrm>
          <a:prstGeom prst="rect">
            <a:avLst/>
          </a:prstGeom>
        </p:spPr>
      </p:pic>
      <p:sp>
        <p:nvSpPr>
          <p:cNvPr id="10" name="Textplatzhalter 9">
            <a:extLst>
              <a:ext uri="{FF2B5EF4-FFF2-40B4-BE49-F238E27FC236}">
                <a16:creationId xmlns:a16="http://schemas.microsoft.com/office/drawing/2014/main" id="{D8748B5A-60F4-694C-A710-119F23EC69B4}"/>
              </a:ext>
            </a:extLst>
          </p:cNvPr>
          <p:cNvSpPr>
            <a:spLocks noGrp="1"/>
          </p:cNvSpPr>
          <p:nvPr>
            <p:ph type="body" sz="quarter" idx="13"/>
          </p:nvPr>
        </p:nvSpPr>
        <p:spPr>
          <a:xfrm>
            <a:off x="875420" y="2112794"/>
            <a:ext cx="2174392" cy="565146"/>
          </a:xfrm>
        </p:spPr>
        <p:txBody>
          <a:bodyPr/>
          <a:lstStyle/>
          <a:p>
            <a:pPr>
              <a:buClr>
                <a:schemeClr val="accent2"/>
              </a:buClr>
            </a:pPr>
            <a:r>
              <a:rPr lang="de-DE" i="0" u="none" strike="noStrike" dirty="0">
                <a:effectLst/>
                <a:latin typeface="+mj-lt"/>
              </a:rPr>
              <a:t>ADCs in</a:t>
            </a:r>
            <a:endParaRPr lang="en-US" altLang="zh-TW" dirty="0">
              <a:latin typeface="+mj-lt"/>
            </a:endParaRPr>
          </a:p>
        </p:txBody>
      </p:sp>
      <p:pic>
        <p:nvPicPr>
          <p:cNvPr id="5" name="Picture 2">
            <a:extLst>
              <a:ext uri="{FF2B5EF4-FFF2-40B4-BE49-F238E27FC236}">
                <a16:creationId xmlns:a16="http://schemas.microsoft.com/office/drawing/2014/main" id="{62D4C483-8927-00D9-62C5-5D22831694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15680" y="5929032"/>
            <a:ext cx="1879761" cy="648374"/>
          </a:xfrm>
          <a:prstGeom prst="rect">
            <a:avLst/>
          </a:prstGeom>
          <a:noFill/>
          <a:extLst>
            <a:ext uri="{909E8E84-426E-40DD-AFC4-6F175D3DCCD1}">
              <a14:hiddenFill xmlns:a14="http://schemas.microsoft.com/office/drawing/2010/main">
                <a:solidFill>
                  <a:srgbClr val="FFFFFF"/>
                </a:solidFill>
              </a14:hiddenFill>
            </a:ext>
          </a:extLst>
        </p:spPr>
      </p:pic>
      <p:pic>
        <p:nvPicPr>
          <p:cNvPr id="6" name="Grafik 5" descr="Ein Bild, das Text, Schrift, Screenshot, weiß enthält.&#10;&#10;Automatisch generierte Beschreibung">
            <a:extLst>
              <a:ext uri="{FF2B5EF4-FFF2-40B4-BE49-F238E27FC236}">
                <a16:creationId xmlns:a16="http://schemas.microsoft.com/office/drawing/2014/main" id="{0E074CF0-7200-63C3-B4C2-6495A2D84C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57878" y="5917948"/>
            <a:ext cx="2383658" cy="588609"/>
          </a:xfrm>
          <a:prstGeom prst="rect">
            <a:avLst/>
          </a:prstGeom>
        </p:spPr>
      </p:pic>
    </p:spTree>
    <p:extLst>
      <p:ext uri="{BB962C8B-B14F-4D97-AF65-F5344CB8AC3E}">
        <p14:creationId xmlns:p14="http://schemas.microsoft.com/office/powerpoint/2010/main" val="3877692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23ED1C-38AD-4B12-8F70-7E33B6BC72E4}"/>
              </a:ext>
            </a:extLst>
          </p:cNvPr>
          <p:cNvSpPr>
            <a:spLocks noGrp="1"/>
          </p:cNvSpPr>
          <p:nvPr>
            <p:ph type="title"/>
          </p:nvPr>
        </p:nvSpPr>
        <p:spPr>
          <a:xfrm>
            <a:off x="874712" y="656692"/>
            <a:ext cx="6738040" cy="390295"/>
          </a:xfrm>
        </p:spPr>
        <p:txBody>
          <a:bodyPr/>
          <a:lstStyle/>
          <a:p>
            <a:r>
              <a:rPr lang="de-DE" i="1" dirty="0"/>
              <a:t>Early</a:t>
            </a:r>
            <a:r>
              <a:rPr lang="de-DE" dirty="0"/>
              <a:t> </a:t>
            </a:r>
            <a:r>
              <a:rPr lang="de-DE" dirty="0" err="1"/>
              <a:t>breast</a:t>
            </a:r>
            <a:r>
              <a:rPr lang="de-DE" dirty="0"/>
              <a:t> </a:t>
            </a:r>
            <a:r>
              <a:rPr lang="de-DE" dirty="0" err="1"/>
              <a:t>cancer</a:t>
            </a:r>
            <a:r>
              <a:rPr lang="de-DE" dirty="0"/>
              <a:t> – ESMO guidelines</a:t>
            </a:r>
            <a:r>
              <a:rPr lang="de-DE" baseline="30000" dirty="0"/>
              <a:t>1</a:t>
            </a:r>
          </a:p>
        </p:txBody>
      </p:sp>
      <p:sp>
        <p:nvSpPr>
          <p:cNvPr id="4" name="Fußzeilenplatzhalter 3">
            <a:extLst>
              <a:ext uri="{FF2B5EF4-FFF2-40B4-BE49-F238E27FC236}">
                <a16:creationId xmlns:a16="http://schemas.microsoft.com/office/drawing/2014/main" id="{55460482-6F75-4F22-975A-8B66CDBF382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900" b="0" i="1"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Early</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S PGothic" panose="020B0600070205080204" pitchFamily="34" charset="-128"/>
                <a:cs typeface="+mn-cs"/>
              </a:rPr>
              <a:t>breast</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S PGothic" panose="020B0600070205080204" pitchFamily="34" charset="-128"/>
                <a:cs typeface="+mn-cs"/>
              </a:rPr>
              <a:t>cancer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 | LMU breast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S PGothic" panose="020B0600070205080204" pitchFamily="34" charset="-128"/>
                <a:cs typeface="+mn-cs"/>
              </a:rPr>
              <a:t>center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 | www.lmu-brustzentrum.de | </a:t>
            </a:r>
            <a:fld id="{A214454D-734E-0049-AD2C-E5E969D19260}" type="datetime1">
              <a:rPr kumimoji="0" lang="de-DE" sz="900" b="0" i="0" u="none" strike="noStrike" kern="1200" cap="none" spc="0" normalizeH="0" baseline="0" noProof="0" smtClean="0">
                <a:ln>
                  <a:noFill/>
                </a:ln>
                <a:solidFill>
                  <a:prstClr val="black">
                    <a:lumMod val="65000"/>
                    <a:lumOff val="35000"/>
                  </a:prstClr>
                </a:solidFill>
                <a:effectLst/>
                <a:uLnTx/>
                <a:uFillTx/>
                <a:latin typeface="Verdana"/>
                <a:ea typeface="MS PGothic" panose="020B0600070205080204" pitchFamily="34" charset="-128"/>
                <a:cs typeface="+mn-cs"/>
              </a:rPr>
              <a:pPr marL="0" marR="0" lvl="0" indent="0" algn="l" defTabSz="914400" rtl="0" eaLnBrk="1" fontAlgn="auto" latinLnBrk="0" hangingPunct="1">
                <a:lnSpc>
                  <a:spcPct val="100000"/>
                </a:lnSpc>
                <a:spcBef>
                  <a:spcPts val="0"/>
                </a:spcBef>
                <a:spcAft>
                  <a:spcPts val="0"/>
                </a:spcAft>
                <a:buClrTx/>
                <a:buSzTx/>
                <a:buFontTx/>
                <a:buNone/>
                <a:tabLst/>
                <a:defRPr/>
              </a:pPr>
              <a:t>01.06.26</a:t>
            </a:fld>
            <a:endPar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endParaRPr>
          </a:p>
        </p:txBody>
      </p:sp>
      <p:sp>
        <p:nvSpPr>
          <p:cNvPr id="17" name="Textfeld 16">
            <a:extLst>
              <a:ext uri="{FF2B5EF4-FFF2-40B4-BE49-F238E27FC236}">
                <a16:creationId xmlns:a16="http://schemas.microsoft.com/office/drawing/2014/main" id="{5666596F-4B2D-CE4A-9B15-D5857634DB96}"/>
              </a:ext>
            </a:extLst>
          </p:cNvPr>
          <p:cNvSpPr txBox="1"/>
          <p:nvPr/>
        </p:nvSpPr>
        <p:spPr>
          <a:xfrm>
            <a:off x="8128169" y="6500373"/>
            <a:ext cx="3547894" cy="276999"/>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30000" noProof="0" dirty="0">
                <a:ln>
                  <a:noFill/>
                </a:ln>
                <a:solidFill>
                  <a:prstClr val="black"/>
                </a:solidFill>
                <a:effectLst/>
                <a:uLnTx/>
                <a:uFillTx/>
                <a:latin typeface="Verdana"/>
                <a:ea typeface="MS PGothic" panose="020B0600070205080204" pitchFamily="34" charset="-128"/>
                <a:cs typeface="+mn-cs"/>
              </a:rPr>
              <a:t>1 </a:t>
            </a:r>
            <a:r>
              <a:rPr kumimoji="0" lang="de-DE" sz="1200" b="0" i="0" u="none" strike="noStrike" kern="1200" cap="none" spc="0" normalizeH="0" baseline="0" noProof="0" dirty="0">
                <a:ln>
                  <a:noFill/>
                </a:ln>
                <a:solidFill>
                  <a:prstClr val="black"/>
                </a:solidFill>
                <a:effectLst/>
                <a:uLnTx/>
                <a:uFillTx/>
                <a:latin typeface="Verdana"/>
                <a:ea typeface="MS PGothic" panose="020B0600070205080204" pitchFamily="34" charset="-128"/>
                <a:cs typeface="+mn-cs"/>
              </a:rPr>
              <a:t>Loibl et al, </a:t>
            </a:r>
            <a:r>
              <a:rPr kumimoji="0" lang="de-DE" sz="1200" b="0" i="0" u="none" strike="noStrike" kern="1200" cap="none" spc="0" normalizeH="0" baseline="0" noProof="0" dirty="0" err="1">
                <a:ln>
                  <a:noFill/>
                </a:ln>
                <a:solidFill>
                  <a:prstClr val="black"/>
                </a:solidFill>
                <a:effectLst/>
                <a:uLnTx/>
                <a:uFillTx/>
                <a:latin typeface="Verdana"/>
                <a:ea typeface="MS PGothic" panose="020B0600070205080204" pitchFamily="34" charset="-128"/>
                <a:cs typeface="+mn-cs"/>
              </a:rPr>
              <a:t>Annals</a:t>
            </a:r>
            <a:r>
              <a:rPr kumimoji="0" lang="de-DE" sz="1200" b="0" i="0" u="none" strike="noStrike" kern="1200" cap="none" spc="0" normalizeH="0" baseline="0" noProof="0" dirty="0">
                <a:ln>
                  <a:noFill/>
                </a:ln>
                <a:solidFill>
                  <a:prstClr val="black"/>
                </a:solidFill>
                <a:effectLst/>
                <a:uLnTx/>
                <a:uFillTx/>
                <a:latin typeface="Verdana"/>
                <a:ea typeface="MS PGothic" panose="020B0600070205080204" pitchFamily="34" charset="-128"/>
                <a:cs typeface="+mn-cs"/>
              </a:rPr>
              <a:t> </a:t>
            </a:r>
            <a:r>
              <a:rPr kumimoji="0" lang="de-DE" sz="1200" b="0" i="0" u="none" strike="noStrike" kern="1200" cap="none" spc="0" normalizeH="0" baseline="0" noProof="0" dirty="0" err="1">
                <a:ln>
                  <a:noFill/>
                </a:ln>
                <a:solidFill>
                  <a:prstClr val="black"/>
                </a:solidFill>
                <a:effectLst/>
                <a:uLnTx/>
                <a:uFillTx/>
                <a:latin typeface="Verdana"/>
                <a:ea typeface="MS PGothic" panose="020B0600070205080204" pitchFamily="34" charset="-128"/>
                <a:cs typeface="+mn-cs"/>
              </a:rPr>
              <a:t>Oncol</a:t>
            </a:r>
            <a:r>
              <a:rPr kumimoji="0" lang="de-DE" sz="1200" b="0" i="0" u="none" strike="noStrike" kern="1200" cap="none" spc="0" normalizeH="0" baseline="0" noProof="0" dirty="0">
                <a:ln>
                  <a:noFill/>
                </a:ln>
                <a:solidFill>
                  <a:prstClr val="black"/>
                </a:solidFill>
                <a:effectLst/>
                <a:uLnTx/>
                <a:uFillTx/>
                <a:latin typeface="Verdana"/>
                <a:ea typeface="MS PGothic" panose="020B0600070205080204" pitchFamily="34" charset="-128"/>
                <a:cs typeface="+mn-cs"/>
              </a:rPr>
              <a:t> 2023; </a:t>
            </a:r>
            <a:r>
              <a:rPr kumimoji="0" lang="de-DE" sz="1200" b="0" i="0" u="none" strike="noStrike" kern="1200" cap="none" spc="0" normalizeH="0" baseline="0" noProof="0" dirty="0" err="1">
                <a:ln>
                  <a:noFill/>
                </a:ln>
                <a:solidFill>
                  <a:prstClr val="black"/>
                </a:solidFill>
                <a:effectLst/>
                <a:uLnTx/>
                <a:uFillTx/>
                <a:latin typeface="Verdana"/>
                <a:ea typeface="MS PGothic" panose="020B0600070205080204" pitchFamily="34" charset="-128"/>
                <a:cs typeface="+mn-cs"/>
              </a:rPr>
              <a:t>esmo.org</a:t>
            </a:r>
            <a:endParaRPr kumimoji="0" lang="de-DE" sz="1200" b="0" i="0" u="none" strike="noStrike" kern="1200" cap="none" spc="0" normalizeH="0" baseline="0" noProof="0" dirty="0">
              <a:ln>
                <a:noFill/>
              </a:ln>
              <a:solidFill>
                <a:prstClr val="black"/>
              </a:solidFill>
              <a:effectLst/>
              <a:uLnTx/>
              <a:uFillTx/>
              <a:latin typeface="Verdana"/>
              <a:ea typeface="MS PGothic" panose="020B0600070205080204" pitchFamily="34" charset="-128"/>
              <a:cs typeface="+mn-cs"/>
            </a:endParaRPr>
          </a:p>
        </p:txBody>
      </p:sp>
      <p:pic>
        <p:nvPicPr>
          <p:cNvPr id="9" name="Grafik 8">
            <a:extLst>
              <a:ext uri="{FF2B5EF4-FFF2-40B4-BE49-F238E27FC236}">
                <a16:creationId xmlns:a16="http://schemas.microsoft.com/office/drawing/2014/main" id="{01BEE69F-D954-CA50-FA23-8B7013D9EF0A}"/>
              </a:ext>
            </a:extLst>
          </p:cNvPr>
          <p:cNvPicPr>
            <a:picLocks noChangeAspect="1"/>
          </p:cNvPicPr>
          <p:nvPr/>
        </p:nvPicPr>
        <p:blipFill>
          <a:blip r:embed="rId3"/>
          <a:stretch>
            <a:fillRect/>
          </a:stretch>
        </p:blipFill>
        <p:spPr>
          <a:xfrm>
            <a:off x="904964" y="1591486"/>
            <a:ext cx="9564873" cy="4609822"/>
          </a:xfrm>
          <a:prstGeom prst="rect">
            <a:avLst/>
          </a:prstGeom>
        </p:spPr>
      </p:pic>
      <p:sp>
        <p:nvSpPr>
          <p:cNvPr id="7" name="Textplatzhalter 6">
            <a:extLst>
              <a:ext uri="{FF2B5EF4-FFF2-40B4-BE49-F238E27FC236}">
                <a16:creationId xmlns:a16="http://schemas.microsoft.com/office/drawing/2014/main" id="{C276A473-6D56-954C-4AC8-CD2A8B2407F8}"/>
              </a:ext>
            </a:extLst>
          </p:cNvPr>
          <p:cNvSpPr>
            <a:spLocks noGrp="1"/>
          </p:cNvSpPr>
          <p:nvPr>
            <p:ph type="body" sz="quarter" idx="13"/>
          </p:nvPr>
        </p:nvSpPr>
        <p:spPr>
          <a:xfrm>
            <a:off x="874712" y="1047403"/>
            <a:ext cx="3669892" cy="390295"/>
          </a:xfrm>
        </p:spPr>
        <p:txBody>
          <a:bodyPr/>
          <a:lstStyle/>
          <a:p>
            <a:r>
              <a:rPr lang="de-DE" dirty="0"/>
              <a:t>Treatment </a:t>
            </a:r>
            <a:r>
              <a:rPr lang="de-DE" dirty="0" err="1"/>
              <a:t>strategies</a:t>
            </a:r>
            <a:endParaRPr lang="de-DE" baseline="30000" dirty="0"/>
          </a:p>
        </p:txBody>
      </p:sp>
      <p:pic>
        <p:nvPicPr>
          <p:cNvPr id="8" name="Grafik 7">
            <a:extLst>
              <a:ext uri="{FF2B5EF4-FFF2-40B4-BE49-F238E27FC236}">
                <a16:creationId xmlns:a16="http://schemas.microsoft.com/office/drawing/2014/main" id="{6609E905-F0C4-4D41-46C4-E1E6E9C80111}"/>
              </a:ext>
            </a:extLst>
          </p:cNvPr>
          <p:cNvPicPr>
            <a:picLocks noChangeAspect="1"/>
          </p:cNvPicPr>
          <p:nvPr/>
        </p:nvPicPr>
        <p:blipFill>
          <a:blip r:embed="rId4"/>
          <a:stretch>
            <a:fillRect/>
          </a:stretch>
        </p:blipFill>
        <p:spPr>
          <a:xfrm>
            <a:off x="9174197" y="880774"/>
            <a:ext cx="2854895" cy="1216314"/>
          </a:xfrm>
          <a:prstGeom prst="rect">
            <a:avLst/>
          </a:prstGeom>
        </p:spPr>
      </p:pic>
      <p:sp>
        <p:nvSpPr>
          <p:cNvPr id="10" name="Gewitterblitz 9">
            <a:extLst>
              <a:ext uri="{FF2B5EF4-FFF2-40B4-BE49-F238E27FC236}">
                <a16:creationId xmlns:a16="http://schemas.microsoft.com/office/drawing/2014/main" id="{8A1010C0-9F06-C580-8226-B43E79E69093}"/>
              </a:ext>
            </a:extLst>
          </p:cNvPr>
          <p:cNvSpPr/>
          <p:nvPr/>
        </p:nvSpPr>
        <p:spPr>
          <a:xfrm>
            <a:off x="6061355" y="5382765"/>
            <a:ext cx="1001486" cy="848397"/>
          </a:xfrm>
          <a:prstGeom prst="lightningBolt">
            <a:avLst/>
          </a:prstGeom>
          <a:solidFill>
            <a:srgbClr val="FFFF00"/>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de-DE" sz="1500" b="0" i="0" u="none" strike="noStrike" kern="1200" cap="none" spc="0" normalizeH="0" baseline="0" noProof="0" dirty="0" err="1">
              <a:ln>
                <a:noFill/>
              </a:ln>
              <a:solidFill>
                <a:prstClr val="white"/>
              </a:solidFill>
              <a:effectLst/>
              <a:uLnTx/>
              <a:uFillTx/>
              <a:latin typeface="Verdana"/>
              <a:ea typeface="+mn-ea"/>
              <a:cs typeface="+mn-cs"/>
            </a:endParaRPr>
          </a:p>
        </p:txBody>
      </p:sp>
      <p:sp>
        <p:nvSpPr>
          <p:cNvPr id="11" name="Gewitterblitz 10">
            <a:extLst>
              <a:ext uri="{FF2B5EF4-FFF2-40B4-BE49-F238E27FC236}">
                <a16:creationId xmlns:a16="http://schemas.microsoft.com/office/drawing/2014/main" id="{611389AD-ED7A-F187-0868-0607F79E4069}"/>
              </a:ext>
            </a:extLst>
          </p:cNvPr>
          <p:cNvSpPr/>
          <p:nvPr/>
        </p:nvSpPr>
        <p:spPr>
          <a:xfrm>
            <a:off x="8760296" y="5371646"/>
            <a:ext cx="1001486" cy="848397"/>
          </a:xfrm>
          <a:prstGeom prst="lightningBolt">
            <a:avLst/>
          </a:prstGeom>
          <a:solidFill>
            <a:srgbClr val="C00000"/>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de-DE" sz="1500" b="0" i="0" u="none" strike="noStrike" kern="1200" cap="none" spc="0" normalizeH="0" baseline="0" noProof="0" dirty="0" err="1">
              <a:ln>
                <a:noFill/>
              </a:ln>
              <a:solidFill>
                <a:prstClr val="white"/>
              </a:solidFill>
              <a:effectLst/>
              <a:uLnTx/>
              <a:uFillTx/>
              <a:latin typeface="Verdana"/>
              <a:ea typeface="+mn-ea"/>
              <a:cs typeface="+mn-cs"/>
            </a:endParaRPr>
          </a:p>
        </p:txBody>
      </p:sp>
      <p:sp>
        <p:nvSpPr>
          <p:cNvPr id="12" name="Gewitterblitz 11">
            <a:extLst>
              <a:ext uri="{FF2B5EF4-FFF2-40B4-BE49-F238E27FC236}">
                <a16:creationId xmlns:a16="http://schemas.microsoft.com/office/drawing/2014/main" id="{E77A7E9D-4D4D-F622-A1FA-05D3AF9C6013}"/>
              </a:ext>
            </a:extLst>
          </p:cNvPr>
          <p:cNvSpPr/>
          <p:nvPr/>
        </p:nvSpPr>
        <p:spPr>
          <a:xfrm>
            <a:off x="6078659" y="3849698"/>
            <a:ext cx="1001486" cy="848397"/>
          </a:xfrm>
          <a:prstGeom prst="lightningBolt">
            <a:avLst/>
          </a:prstGeom>
          <a:solidFill>
            <a:srgbClr val="FFFF00"/>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de-DE" sz="1500" b="0" i="0" u="none" strike="noStrike" kern="1200" cap="none" spc="0" normalizeH="0" baseline="0" noProof="0" dirty="0" err="1">
              <a:ln>
                <a:noFill/>
              </a:ln>
              <a:solidFill>
                <a:prstClr val="white"/>
              </a:solidFill>
              <a:effectLst/>
              <a:uLnTx/>
              <a:uFillTx/>
              <a:latin typeface="Verdana"/>
              <a:ea typeface="+mn-ea"/>
              <a:cs typeface="+mn-cs"/>
            </a:endParaRPr>
          </a:p>
        </p:txBody>
      </p:sp>
      <p:sp>
        <p:nvSpPr>
          <p:cNvPr id="3" name="Textfeld 2">
            <a:extLst>
              <a:ext uri="{FF2B5EF4-FFF2-40B4-BE49-F238E27FC236}">
                <a16:creationId xmlns:a16="http://schemas.microsoft.com/office/drawing/2014/main" id="{4D56C762-3F1C-974B-C5D0-F11E04080054}"/>
              </a:ext>
            </a:extLst>
          </p:cNvPr>
          <p:cNvSpPr txBox="1"/>
          <p:nvPr/>
        </p:nvSpPr>
        <p:spPr>
          <a:xfrm>
            <a:off x="7040122" y="2023320"/>
            <a:ext cx="1405578" cy="323165"/>
          </a:xfrm>
          <a:prstGeom prst="rect">
            <a:avLst/>
          </a:prstGeom>
          <a:solidFill>
            <a:srgbClr val="FFFF00"/>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500" b="0" i="0" u="none" strike="noStrike" kern="1200" cap="none" spc="0" normalizeH="0" baseline="0" noProof="0" dirty="0">
                <a:ln>
                  <a:noFill/>
                </a:ln>
                <a:solidFill>
                  <a:prstClr val="black"/>
                </a:solidFill>
                <a:effectLst/>
                <a:uLnTx/>
                <a:uFillTx/>
                <a:latin typeface="Verdana"/>
                <a:ea typeface="+mn-ea"/>
                <a:cs typeface="+mn-cs"/>
              </a:rPr>
              <a:t>Neoadjuvant</a:t>
            </a:r>
          </a:p>
        </p:txBody>
      </p:sp>
      <p:sp>
        <p:nvSpPr>
          <p:cNvPr id="6" name="Gewitterblitz 5">
            <a:extLst>
              <a:ext uri="{FF2B5EF4-FFF2-40B4-BE49-F238E27FC236}">
                <a16:creationId xmlns:a16="http://schemas.microsoft.com/office/drawing/2014/main" id="{5F208251-4545-FDD6-C284-24417F84C047}"/>
              </a:ext>
            </a:extLst>
          </p:cNvPr>
          <p:cNvSpPr/>
          <p:nvPr/>
        </p:nvSpPr>
        <p:spPr>
          <a:xfrm>
            <a:off x="9891121" y="3849697"/>
            <a:ext cx="1001486" cy="848397"/>
          </a:xfrm>
          <a:prstGeom prst="lightningBolt">
            <a:avLst/>
          </a:prstGeom>
          <a:solidFill>
            <a:srgbClr val="C00000"/>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de-DE" sz="1500" b="0" i="0" u="none" strike="noStrike" kern="1200" cap="none" spc="0" normalizeH="0" baseline="0" noProof="0" dirty="0" err="1">
              <a:ln>
                <a:noFill/>
              </a:ln>
              <a:solidFill>
                <a:prstClr val="white"/>
              </a:solidFill>
              <a:effectLst/>
              <a:uLnTx/>
              <a:uFillTx/>
              <a:latin typeface="Verdana"/>
              <a:ea typeface="+mn-ea"/>
              <a:cs typeface="+mn-cs"/>
            </a:endParaRPr>
          </a:p>
        </p:txBody>
      </p:sp>
    </p:spTree>
    <p:extLst>
      <p:ext uri="{BB962C8B-B14F-4D97-AF65-F5344CB8AC3E}">
        <p14:creationId xmlns:p14="http://schemas.microsoft.com/office/powerpoint/2010/main" val="14612329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6" grpId="0" animBg="1"/>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23ED1C-38AD-4B12-8F70-7E33B6BC72E4}"/>
              </a:ext>
            </a:extLst>
          </p:cNvPr>
          <p:cNvSpPr>
            <a:spLocks noGrp="1"/>
          </p:cNvSpPr>
          <p:nvPr>
            <p:ph type="title"/>
          </p:nvPr>
        </p:nvSpPr>
        <p:spPr>
          <a:xfrm>
            <a:off x="874712" y="656692"/>
            <a:ext cx="5673646" cy="390295"/>
          </a:xfrm>
        </p:spPr>
        <p:txBody>
          <a:bodyPr/>
          <a:lstStyle/>
          <a:p>
            <a:r>
              <a:rPr lang="de-DE" dirty="0"/>
              <a:t>HER2+ </a:t>
            </a:r>
            <a:r>
              <a:rPr lang="de-DE" i="1" dirty="0" err="1"/>
              <a:t>early</a:t>
            </a:r>
            <a:r>
              <a:rPr lang="de-DE" dirty="0"/>
              <a:t> </a:t>
            </a:r>
            <a:r>
              <a:rPr lang="de-DE" dirty="0" err="1"/>
              <a:t>breast</a:t>
            </a:r>
            <a:r>
              <a:rPr lang="de-DE" dirty="0"/>
              <a:t> </a:t>
            </a:r>
            <a:r>
              <a:rPr lang="de-DE" dirty="0" err="1"/>
              <a:t>cancer</a:t>
            </a:r>
            <a:r>
              <a:rPr lang="de-DE" dirty="0"/>
              <a:t> (EBC)</a:t>
            </a:r>
          </a:p>
        </p:txBody>
      </p:sp>
      <p:sp>
        <p:nvSpPr>
          <p:cNvPr id="4" name="Fußzeilenplatzhalter 3">
            <a:extLst>
              <a:ext uri="{FF2B5EF4-FFF2-40B4-BE49-F238E27FC236}">
                <a16:creationId xmlns:a16="http://schemas.microsoft.com/office/drawing/2014/main" id="{55460482-6F75-4F22-975A-8B66CDBF382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900" b="0" i="1" u="none" strike="noStrike" kern="1200" cap="none" spc="0" normalizeH="0" baseline="0" noProof="0" dirty="0">
                <a:ln>
                  <a:noFill/>
                </a:ln>
                <a:solidFill>
                  <a:prstClr val="black">
                    <a:lumMod val="65000"/>
                    <a:lumOff val="35000"/>
                  </a:prstClr>
                </a:solidFill>
                <a:effectLst/>
                <a:uLnTx/>
                <a:uFillTx/>
                <a:latin typeface="Verdana"/>
                <a:ea typeface="+mn-ea"/>
                <a:cs typeface="+mn-cs"/>
              </a:rPr>
              <a:t>Early</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breast</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cancer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LMU breast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center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www.lmu-brustzentrum.de | </a:t>
            </a:r>
            <a:fld id="{A214454D-734E-0049-AD2C-E5E969D19260}" type="datetime1">
              <a:rPr kumimoji="0" lang="de-DE" sz="900" b="0" i="0" u="none" strike="noStrike" kern="1200" cap="none" spc="0" normalizeH="0" baseline="0" noProof="0" smtClean="0">
                <a:ln>
                  <a:noFill/>
                </a:ln>
                <a:solidFill>
                  <a:prstClr val="black">
                    <a:lumMod val="65000"/>
                    <a:lumOff val="35000"/>
                  </a:prstClr>
                </a:solidFill>
                <a:effectLst/>
                <a:uLnTx/>
                <a:uFillTx/>
                <a:latin typeface="Verdan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01.06.26</a:t>
            </a:fld>
            <a:endPar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endParaRPr>
          </a:p>
        </p:txBody>
      </p:sp>
      <p:sp>
        <p:nvSpPr>
          <p:cNvPr id="6" name="Textplatzhalter 5">
            <a:extLst>
              <a:ext uri="{FF2B5EF4-FFF2-40B4-BE49-F238E27FC236}">
                <a16:creationId xmlns:a16="http://schemas.microsoft.com/office/drawing/2014/main" id="{60445935-30B6-4939-BFE8-3AD7E4608806}"/>
              </a:ext>
            </a:extLst>
          </p:cNvPr>
          <p:cNvSpPr>
            <a:spLocks noGrp="1"/>
          </p:cNvSpPr>
          <p:nvPr>
            <p:ph type="body" sz="quarter" idx="13"/>
          </p:nvPr>
        </p:nvSpPr>
        <p:spPr>
          <a:xfrm>
            <a:off x="874712" y="1038259"/>
            <a:ext cx="1781555" cy="390295"/>
          </a:xfrm>
        </p:spPr>
        <p:txBody>
          <a:bodyPr/>
          <a:lstStyle/>
          <a:p>
            <a:r>
              <a:rPr lang="de-DE" dirty="0" err="1">
                <a:latin typeface="+mj-lt"/>
              </a:rPr>
              <a:t>pCR</a:t>
            </a:r>
            <a:r>
              <a:rPr lang="de-DE" dirty="0">
                <a:latin typeface="+mj-lt"/>
              </a:rPr>
              <a:t> </a:t>
            </a:r>
            <a:r>
              <a:rPr lang="de-DE" dirty="0" err="1">
                <a:latin typeface="+mj-lt"/>
              </a:rPr>
              <a:t>rates</a:t>
            </a:r>
            <a:endParaRPr lang="de-DE" baseline="30000" dirty="0">
              <a:latin typeface="+mj-lt"/>
            </a:endParaRPr>
          </a:p>
        </p:txBody>
      </p:sp>
      <p:graphicFrame>
        <p:nvGraphicFramePr>
          <p:cNvPr id="3" name="Google Shape;198;p7">
            <a:extLst>
              <a:ext uri="{FF2B5EF4-FFF2-40B4-BE49-F238E27FC236}">
                <a16:creationId xmlns:a16="http://schemas.microsoft.com/office/drawing/2014/main" id="{31C99827-09CD-C705-4507-739F5BAFCC98}"/>
              </a:ext>
            </a:extLst>
          </p:cNvPr>
          <p:cNvGraphicFramePr/>
          <p:nvPr/>
        </p:nvGraphicFramePr>
        <p:xfrm>
          <a:off x="786826" y="4611272"/>
          <a:ext cx="11019425" cy="1625965"/>
        </p:xfrm>
        <a:graphic>
          <a:graphicData uri="http://schemas.openxmlformats.org/drawingml/2006/table">
            <a:tbl>
              <a:tblPr>
                <a:noFill/>
              </a:tblPr>
              <a:tblGrid>
                <a:gridCol w="877175">
                  <a:extLst>
                    <a:ext uri="{9D8B030D-6E8A-4147-A177-3AD203B41FA5}">
                      <a16:colId xmlns:a16="http://schemas.microsoft.com/office/drawing/2014/main" val="20000"/>
                    </a:ext>
                  </a:extLst>
                </a:gridCol>
                <a:gridCol w="676150">
                  <a:extLst>
                    <a:ext uri="{9D8B030D-6E8A-4147-A177-3AD203B41FA5}">
                      <a16:colId xmlns:a16="http://schemas.microsoft.com/office/drawing/2014/main" val="20001"/>
                    </a:ext>
                  </a:extLst>
                </a:gridCol>
                <a:gridCol w="676150">
                  <a:extLst>
                    <a:ext uri="{9D8B030D-6E8A-4147-A177-3AD203B41FA5}">
                      <a16:colId xmlns:a16="http://schemas.microsoft.com/office/drawing/2014/main" val="20002"/>
                    </a:ext>
                  </a:extLst>
                </a:gridCol>
                <a:gridCol w="676150">
                  <a:extLst>
                    <a:ext uri="{9D8B030D-6E8A-4147-A177-3AD203B41FA5}">
                      <a16:colId xmlns:a16="http://schemas.microsoft.com/office/drawing/2014/main" val="20003"/>
                    </a:ext>
                  </a:extLst>
                </a:gridCol>
                <a:gridCol w="676150">
                  <a:extLst>
                    <a:ext uri="{9D8B030D-6E8A-4147-A177-3AD203B41FA5}">
                      <a16:colId xmlns:a16="http://schemas.microsoft.com/office/drawing/2014/main" val="20004"/>
                    </a:ext>
                  </a:extLst>
                </a:gridCol>
                <a:gridCol w="676150">
                  <a:extLst>
                    <a:ext uri="{9D8B030D-6E8A-4147-A177-3AD203B41FA5}">
                      <a16:colId xmlns:a16="http://schemas.microsoft.com/office/drawing/2014/main" val="20005"/>
                    </a:ext>
                  </a:extLst>
                </a:gridCol>
                <a:gridCol w="676150">
                  <a:extLst>
                    <a:ext uri="{9D8B030D-6E8A-4147-A177-3AD203B41FA5}">
                      <a16:colId xmlns:a16="http://schemas.microsoft.com/office/drawing/2014/main" val="20006"/>
                    </a:ext>
                  </a:extLst>
                </a:gridCol>
                <a:gridCol w="676150">
                  <a:extLst>
                    <a:ext uri="{9D8B030D-6E8A-4147-A177-3AD203B41FA5}">
                      <a16:colId xmlns:a16="http://schemas.microsoft.com/office/drawing/2014/main" val="20007"/>
                    </a:ext>
                  </a:extLst>
                </a:gridCol>
                <a:gridCol w="676150">
                  <a:extLst>
                    <a:ext uri="{9D8B030D-6E8A-4147-A177-3AD203B41FA5}">
                      <a16:colId xmlns:a16="http://schemas.microsoft.com/office/drawing/2014/main" val="20008"/>
                    </a:ext>
                  </a:extLst>
                </a:gridCol>
                <a:gridCol w="676150">
                  <a:extLst>
                    <a:ext uri="{9D8B030D-6E8A-4147-A177-3AD203B41FA5}">
                      <a16:colId xmlns:a16="http://schemas.microsoft.com/office/drawing/2014/main" val="20009"/>
                    </a:ext>
                  </a:extLst>
                </a:gridCol>
                <a:gridCol w="676150">
                  <a:extLst>
                    <a:ext uri="{9D8B030D-6E8A-4147-A177-3AD203B41FA5}">
                      <a16:colId xmlns:a16="http://schemas.microsoft.com/office/drawing/2014/main" val="20010"/>
                    </a:ext>
                  </a:extLst>
                </a:gridCol>
                <a:gridCol w="676150">
                  <a:extLst>
                    <a:ext uri="{9D8B030D-6E8A-4147-A177-3AD203B41FA5}">
                      <a16:colId xmlns:a16="http://schemas.microsoft.com/office/drawing/2014/main" val="20011"/>
                    </a:ext>
                  </a:extLst>
                </a:gridCol>
                <a:gridCol w="676150">
                  <a:extLst>
                    <a:ext uri="{9D8B030D-6E8A-4147-A177-3AD203B41FA5}">
                      <a16:colId xmlns:a16="http://schemas.microsoft.com/office/drawing/2014/main" val="20012"/>
                    </a:ext>
                  </a:extLst>
                </a:gridCol>
                <a:gridCol w="676150">
                  <a:extLst>
                    <a:ext uri="{9D8B030D-6E8A-4147-A177-3AD203B41FA5}">
                      <a16:colId xmlns:a16="http://schemas.microsoft.com/office/drawing/2014/main" val="20013"/>
                    </a:ext>
                  </a:extLst>
                </a:gridCol>
                <a:gridCol w="676150">
                  <a:extLst>
                    <a:ext uri="{9D8B030D-6E8A-4147-A177-3AD203B41FA5}">
                      <a16:colId xmlns:a16="http://schemas.microsoft.com/office/drawing/2014/main" val="20014"/>
                    </a:ext>
                  </a:extLst>
                </a:gridCol>
                <a:gridCol w="676150">
                  <a:extLst>
                    <a:ext uri="{9D8B030D-6E8A-4147-A177-3AD203B41FA5}">
                      <a16:colId xmlns:a16="http://schemas.microsoft.com/office/drawing/2014/main" val="20015"/>
                    </a:ext>
                  </a:extLst>
                </a:gridCol>
              </a:tblGrid>
              <a:tr h="312275">
                <a:tc>
                  <a:txBody>
                    <a:bodyPr/>
                    <a:lstStyle/>
                    <a:p>
                      <a:pPr marL="0" marR="0" lvl="0" indent="0" algn="l" rtl="0">
                        <a:lnSpc>
                          <a:spcPct val="68750"/>
                        </a:lnSpc>
                        <a:spcBef>
                          <a:spcPts val="0"/>
                        </a:spcBef>
                        <a:spcAft>
                          <a:spcPts val="0"/>
                        </a:spcAft>
                        <a:buClr>
                          <a:schemeClr val="dk1"/>
                        </a:buClr>
                        <a:buSzPts val="1600"/>
                        <a:buFont typeface="Arial"/>
                        <a:buNone/>
                      </a:pPr>
                      <a:r>
                        <a:rPr lang="en-GB" sz="1600" u="none" strike="noStrike" cap="none">
                          <a:solidFill>
                            <a:schemeClr val="dk1"/>
                          </a:solidFill>
                          <a:latin typeface="Arial"/>
                          <a:ea typeface="Arial"/>
                          <a:cs typeface="Arial"/>
                          <a:sym typeface="Arial"/>
                        </a:rPr>
                        <a:t>Phase</a:t>
                      </a:r>
                      <a:endParaRPr sz="1600" b="1" i="0" u="none" strike="noStrike" cap="none">
                        <a:solidFill>
                          <a:schemeClr val="dk1"/>
                        </a:solidFill>
                        <a:latin typeface="Arial"/>
                        <a:ea typeface="Arial"/>
                        <a:cs typeface="Arial"/>
                        <a:sym typeface="Arial"/>
                      </a:endParaRPr>
                    </a:p>
                  </a:txBody>
                  <a:tcPr marL="72000" marR="13500" marT="72000" marB="36000" anchor="ctr">
                    <a:lnL w="12700" cap="flat" cmpd="sng">
                      <a:solidFill>
                        <a:srgbClr val="5D5D5D"/>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BABABA"/>
                    </a:solidFill>
                  </a:tcPr>
                </a:tc>
                <a:tc>
                  <a:txBody>
                    <a:bodyPr/>
                    <a:lstStyle/>
                    <a:p>
                      <a:pPr marL="0" marR="0" lvl="0" indent="0" algn="ctr" rtl="0">
                        <a:lnSpc>
                          <a:spcPct val="68750"/>
                        </a:lnSpc>
                        <a:spcBef>
                          <a:spcPts val="0"/>
                        </a:spcBef>
                        <a:spcAft>
                          <a:spcPts val="0"/>
                        </a:spcAft>
                        <a:buClr>
                          <a:schemeClr val="lt1"/>
                        </a:buClr>
                        <a:buSzPts val="1600"/>
                        <a:buFont typeface="Arial"/>
                        <a:buNone/>
                      </a:pPr>
                      <a:r>
                        <a:rPr lang="en-GB" sz="1600" b="1" u="none" strike="noStrike" cap="none">
                          <a:solidFill>
                            <a:schemeClr val="lt1"/>
                          </a:solidFill>
                          <a:latin typeface="Arial"/>
                          <a:ea typeface="Arial"/>
                          <a:cs typeface="Arial"/>
                          <a:sym typeface="Arial"/>
                        </a:rPr>
                        <a:t>III</a:t>
                      </a:r>
                      <a:r>
                        <a:rPr lang="en-GB" sz="1600" b="1" u="none" strike="noStrike" cap="none" baseline="30000">
                          <a:solidFill>
                            <a:schemeClr val="lt1"/>
                          </a:solidFill>
                          <a:latin typeface="Arial"/>
                          <a:ea typeface="Arial"/>
                          <a:cs typeface="Arial"/>
                          <a:sym typeface="Arial"/>
                        </a:rPr>
                        <a:t>1</a:t>
                      </a:r>
                      <a:endParaRPr sz="1600" b="1" i="0" u="none" strike="noStrike" cap="none" baseline="30000">
                        <a:solidFill>
                          <a:schemeClr val="lt1"/>
                        </a:solidFill>
                        <a:latin typeface="Arial"/>
                        <a:ea typeface="Arial"/>
                        <a:cs typeface="Arial"/>
                        <a:sym typeface="Arial"/>
                      </a:endParaRPr>
                    </a:p>
                  </a:txBody>
                  <a:tcPr marL="13500" marR="13500" marT="72000" marB="36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FF7F00"/>
                    </a:solidFill>
                  </a:tcPr>
                </a:tc>
                <a:tc>
                  <a:txBody>
                    <a:bodyPr/>
                    <a:lstStyle/>
                    <a:p>
                      <a:pPr marL="0" marR="0" lvl="0" indent="0" algn="ctr" rtl="0">
                        <a:lnSpc>
                          <a:spcPct val="68750"/>
                        </a:lnSpc>
                        <a:spcBef>
                          <a:spcPts val="0"/>
                        </a:spcBef>
                        <a:spcAft>
                          <a:spcPts val="0"/>
                        </a:spcAft>
                        <a:buClr>
                          <a:schemeClr val="lt1"/>
                        </a:buClr>
                        <a:buSzPts val="1600"/>
                        <a:buFont typeface="Arial"/>
                        <a:buNone/>
                      </a:pPr>
                      <a:r>
                        <a:rPr lang="en-GB" sz="1600" b="1" u="none" strike="noStrike" cap="none">
                          <a:solidFill>
                            <a:schemeClr val="lt1"/>
                          </a:solidFill>
                          <a:latin typeface="Arial"/>
                          <a:ea typeface="Arial"/>
                          <a:cs typeface="Arial"/>
                          <a:sym typeface="Arial"/>
                        </a:rPr>
                        <a:t>III</a:t>
                      </a:r>
                      <a:r>
                        <a:rPr lang="en-GB" sz="1600" b="1" u="none" strike="noStrike" cap="none" baseline="30000">
                          <a:solidFill>
                            <a:schemeClr val="lt1"/>
                          </a:solidFill>
                          <a:latin typeface="Arial"/>
                          <a:ea typeface="Arial"/>
                          <a:cs typeface="Arial"/>
                          <a:sym typeface="Arial"/>
                        </a:rPr>
                        <a:t>2</a:t>
                      </a:r>
                      <a:endParaRPr sz="1600" b="1" i="0" u="none" strike="noStrike" cap="none" baseline="30000">
                        <a:solidFill>
                          <a:schemeClr val="lt1"/>
                        </a:solidFill>
                        <a:latin typeface="Arial"/>
                        <a:ea typeface="Arial"/>
                        <a:cs typeface="Arial"/>
                        <a:sym typeface="Arial"/>
                      </a:endParaRPr>
                    </a:p>
                  </a:txBody>
                  <a:tcPr marL="13500" marR="13500" marT="72000" marB="36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7676DE"/>
                    </a:solidFill>
                  </a:tcPr>
                </a:tc>
                <a:tc>
                  <a:txBody>
                    <a:bodyPr/>
                    <a:lstStyle/>
                    <a:p>
                      <a:pPr marL="0" marR="0" lvl="0" indent="0" algn="ctr" rtl="0">
                        <a:lnSpc>
                          <a:spcPct val="68750"/>
                        </a:lnSpc>
                        <a:spcBef>
                          <a:spcPts val="0"/>
                        </a:spcBef>
                        <a:spcAft>
                          <a:spcPts val="0"/>
                        </a:spcAft>
                        <a:buClr>
                          <a:schemeClr val="lt1"/>
                        </a:buClr>
                        <a:buSzPts val="1600"/>
                        <a:buFont typeface="Arial"/>
                        <a:buNone/>
                      </a:pPr>
                      <a:r>
                        <a:rPr lang="en-GB" sz="1600" b="1" u="none" strike="noStrike" cap="none">
                          <a:solidFill>
                            <a:schemeClr val="lt1"/>
                          </a:solidFill>
                          <a:latin typeface="Arial"/>
                          <a:ea typeface="Arial"/>
                          <a:cs typeface="Arial"/>
                          <a:sym typeface="Arial"/>
                        </a:rPr>
                        <a:t>II</a:t>
                      </a:r>
                      <a:r>
                        <a:rPr lang="en-GB" sz="1600" b="1" u="none" strike="noStrike" cap="none" baseline="30000">
                          <a:solidFill>
                            <a:schemeClr val="lt1"/>
                          </a:solidFill>
                          <a:latin typeface="Arial"/>
                          <a:ea typeface="Arial"/>
                          <a:cs typeface="Arial"/>
                          <a:sym typeface="Arial"/>
                        </a:rPr>
                        <a:t>3</a:t>
                      </a:r>
                      <a:endParaRPr sz="1600" b="1" i="0" u="none" strike="noStrike" cap="none" baseline="30000">
                        <a:solidFill>
                          <a:schemeClr val="lt1"/>
                        </a:solidFill>
                        <a:latin typeface="Arial"/>
                        <a:ea typeface="Arial"/>
                        <a:cs typeface="Arial"/>
                        <a:sym typeface="Arial"/>
                      </a:endParaRPr>
                    </a:p>
                  </a:txBody>
                  <a:tcPr marL="13500" marR="13500" marT="72000" marB="36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66CC"/>
                    </a:solidFill>
                  </a:tcPr>
                </a:tc>
                <a:tc gridSpan="3">
                  <a:txBody>
                    <a:bodyPr/>
                    <a:lstStyle/>
                    <a:p>
                      <a:pPr marL="0" marR="0" lvl="0" indent="0" algn="ctr" rtl="0">
                        <a:lnSpc>
                          <a:spcPct val="68750"/>
                        </a:lnSpc>
                        <a:spcBef>
                          <a:spcPts val="0"/>
                        </a:spcBef>
                        <a:spcAft>
                          <a:spcPts val="0"/>
                        </a:spcAft>
                        <a:buClr>
                          <a:schemeClr val="lt1"/>
                        </a:buClr>
                        <a:buSzPts val="1600"/>
                        <a:buFont typeface="Arial"/>
                        <a:buNone/>
                      </a:pPr>
                      <a:r>
                        <a:rPr lang="en-GB" sz="1600" b="1" u="none" strike="noStrike" cap="none">
                          <a:solidFill>
                            <a:schemeClr val="lt1"/>
                          </a:solidFill>
                          <a:latin typeface="Arial"/>
                          <a:ea typeface="Arial"/>
                          <a:cs typeface="Arial"/>
                          <a:sym typeface="Arial"/>
                        </a:rPr>
                        <a:t>II</a:t>
                      </a:r>
                      <a:r>
                        <a:rPr lang="en-GB" sz="1600" b="1" u="none" strike="noStrike" cap="none" baseline="30000">
                          <a:solidFill>
                            <a:schemeClr val="lt1"/>
                          </a:solidFill>
                          <a:latin typeface="Arial"/>
                          <a:ea typeface="Arial"/>
                          <a:cs typeface="Arial"/>
                          <a:sym typeface="Arial"/>
                        </a:rPr>
                        <a:t>4</a:t>
                      </a:r>
                      <a:endParaRPr sz="1600" b="1" i="0" u="none" strike="noStrike" cap="none" baseline="30000">
                        <a:solidFill>
                          <a:schemeClr val="lt1"/>
                        </a:solidFill>
                        <a:latin typeface="Arial"/>
                        <a:ea typeface="Arial"/>
                        <a:cs typeface="Arial"/>
                        <a:sym typeface="Arial"/>
                      </a:endParaRPr>
                    </a:p>
                  </a:txBody>
                  <a:tcPr marL="13500" marR="13500" marT="72000" marB="36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CC99"/>
                    </a:solidFill>
                  </a:tcPr>
                </a:tc>
                <a:tc hMerge="1">
                  <a:txBody>
                    <a:bodyPr/>
                    <a:lstStyle/>
                    <a:p>
                      <a:endParaRPr lang="en-US"/>
                    </a:p>
                  </a:txBody>
                  <a:tcPr/>
                </a:tc>
                <a:tc hMerge="1">
                  <a:txBody>
                    <a:bodyPr/>
                    <a:lstStyle/>
                    <a:p>
                      <a:endParaRPr lang="en-US"/>
                    </a:p>
                  </a:txBody>
                  <a:tcPr/>
                </a:tc>
                <a:tc gridSpan="2">
                  <a:txBody>
                    <a:bodyPr/>
                    <a:lstStyle/>
                    <a:p>
                      <a:pPr marL="0" marR="0" lvl="0" indent="0" algn="ctr" rtl="0">
                        <a:lnSpc>
                          <a:spcPct val="68750"/>
                        </a:lnSpc>
                        <a:spcBef>
                          <a:spcPts val="0"/>
                        </a:spcBef>
                        <a:spcAft>
                          <a:spcPts val="0"/>
                        </a:spcAft>
                        <a:buClr>
                          <a:schemeClr val="lt1"/>
                        </a:buClr>
                        <a:buSzPts val="1600"/>
                        <a:buFont typeface="Arial"/>
                        <a:buNone/>
                      </a:pPr>
                      <a:r>
                        <a:rPr lang="en-GB" sz="1600" b="1" u="none" strike="noStrike" cap="none">
                          <a:solidFill>
                            <a:schemeClr val="lt1"/>
                          </a:solidFill>
                          <a:latin typeface="Arial"/>
                          <a:ea typeface="Arial"/>
                          <a:cs typeface="Arial"/>
                          <a:sym typeface="Arial"/>
                        </a:rPr>
                        <a:t>II</a:t>
                      </a:r>
                      <a:r>
                        <a:rPr lang="en-GB" sz="1600" b="1" u="none" strike="noStrike" cap="none" baseline="30000">
                          <a:solidFill>
                            <a:schemeClr val="lt1"/>
                          </a:solidFill>
                          <a:latin typeface="Arial"/>
                          <a:ea typeface="Arial"/>
                          <a:cs typeface="Arial"/>
                          <a:sym typeface="Arial"/>
                        </a:rPr>
                        <a:t>5</a:t>
                      </a:r>
                      <a:endParaRPr sz="1600" b="1" i="0" u="none" strike="noStrike" cap="none" baseline="30000">
                        <a:solidFill>
                          <a:schemeClr val="lt1"/>
                        </a:solidFill>
                        <a:latin typeface="Arial"/>
                        <a:ea typeface="Arial"/>
                        <a:cs typeface="Arial"/>
                        <a:sym typeface="Arial"/>
                      </a:endParaRPr>
                    </a:p>
                  </a:txBody>
                  <a:tcPr marL="13500" marR="13500" marT="72000" marB="36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B050"/>
                    </a:solidFill>
                  </a:tcPr>
                </a:tc>
                <a:tc hMerge="1">
                  <a:txBody>
                    <a:bodyPr/>
                    <a:lstStyle/>
                    <a:p>
                      <a:endParaRPr lang="en-US"/>
                    </a:p>
                  </a:txBody>
                  <a:tcPr/>
                </a:tc>
                <a:tc gridSpan="2">
                  <a:txBody>
                    <a:bodyPr/>
                    <a:lstStyle/>
                    <a:p>
                      <a:pPr marL="0" marR="0" lvl="0" indent="0" algn="ctr" rtl="0">
                        <a:lnSpc>
                          <a:spcPct val="68750"/>
                        </a:lnSpc>
                        <a:spcBef>
                          <a:spcPts val="0"/>
                        </a:spcBef>
                        <a:spcAft>
                          <a:spcPts val="0"/>
                        </a:spcAft>
                        <a:buClr>
                          <a:schemeClr val="lt1"/>
                        </a:buClr>
                        <a:buSzPts val="1600"/>
                        <a:buFont typeface="Arial"/>
                        <a:buNone/>
                      </a:pPr>
                      <a:r>
                        <a:rPr lang="en-GB" sz="1600" b="1" u="none" strike="noStrike" cap="none">
                          <a:solidFill>
                            <a:schemeClr val="lt1"/>
                          </a:solidFill>
                          <a:latin typeface="Arial"/>
                          <a:ea typeface="Arial"/>
                          <a:cs typeface="Arial"/>
                          <a:sym typeface="Arial"/>
                        </a:rPr>
                        <a:t>III</a:t>
                      </a:r>
                      <a:r>
                        <a:rPr lang="en-GB" sz="1600" b="1" u="none" strike="noStrike" cap="none" baseline="30000">
                          <a:solidFill>
                            <a:schemeClr val="lt1"/>
                          </a:solidFill>
                          <a:latin typeface="Arial"/>
                          <a:ea typeface="Arial"/>
                          <a:cs typeface="Arial"/>
                          <a:sym typeface="Arial"/>
                        </a:rPr>
                        <a:t>6</a:t>
                      </a:r>
                      <a:endParaRPr sz="1600" b="1" i="0" u="none" strike="noStrike" cap="none" baseline="30000">
                        <a:solidFill>
                          <a:schemeClr val="lt1"/>
                        </a:solidFill>
                        <a:latin typeface="Arial"/>
                        <a:ea typeface="Arial"/>
                        <a:cs typeface="Arial"/>
                        <a:sym typeface="Arial"/>
                      </a:endParaRPr>
                    </a:p>
                  </a:txBody>
                  <a:tcPr marL="13500" marR="13500" marT="72000" marB="36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216543"/>
                    </a:solidFill>
                  </a:tcPr>
                </a:tc>
                <a:tc hMerge="1">
                  <a:txBody>
                    <a:bodyPr/>
                    <a:lstStyle/>
                    <a:p>
                      <a:endParaRPr lang="en-US"/>
                    </a:p>
                  </a:txBody>
                  <a:tcPr/>
                </a:tc>
                <a:tc gridSpan="2">
                  <a:txBody>
                    <a:bodyPr/>
                    <a:lstStyle/>
                    <a:p>
                      <a:pPr marL="0" marR="0" lvl="0" indent="0" algn="ctr" rtl="0">
                        <a:lnSpc>
                          <a:spcPct val="68750"/>
                        </a:lnSpc>
                        <a:spcBef>
                          <a:spcPts val="0"/>
                        </a:spcBef>
                        <a:spcAft>
                          <a:spcPts val="0"/>
                        </a:spcAft>
                        <a:buClr>
                          <a:schemeClr val="lt1"/>
                        </a:buClr>
                        <a:buSzPts val="1600"/>
                        <a:buFont typeface="Arial"/>
                        <a:buNone/>
                      </a:pPr>
                      <a:r>
                        <a:rPr lang="en-GB" sz="1600" b="1" u="none" strike="noStrike" cap="none">
                          <a:solidFill>
                            <a:schemeClr val="lt1"/>
                          </a:solidFill>
                          <a:latin typeface="Arial"/>
                          <a:ea typeface="Arial"/>
                          <a:cs typeface="Arial"/>
                          <a:sym typeface="Arial"/>
                        </a:rPr>
                        <a:t>III</a:t>
                      </a:r>
                      <a:r>
                        <a:rPr lang="en-GB" sz="1600" b="1" u="none" strike="noStrike" cap="none" baseline="30000">
                          <a:solidFill>
                            <a:schemeClr val="lt1"/>
                          </a:solidFill>
                          <a:latin typeface="Arial"/>
                          <a:ea typeface="Arial"/>
                          <a:cs typeface="Arial"/>
                          <a:sym typeface="Arial"/>
                        </a:rPr>
                        <a:t>7</a:t>
                      </a:r>
                      <a:endParaRPr sz="1600" b="1" i="0" u="none" strike="noStrike" cap="none" baseline="30000">
                        <a:solidFill>
                          <a:schemeClr val="lt1"/>
                        </a:solidFill>
                        <a:latin typeface="Arial"/>
                        <a:ea typeface="Arial"/>
                        <a:cs typeface="Arial"/>
                        <a:sym typeface="Arial"/>
                      </a:endParaRPr>
                    </a:p>
                  </a:txBody>
                  <a:tcPr marL="13500" marR="13500" marT="72000" marB="36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339966"/>
                    </a:solidFill>
                  </a:tcPr>
                </a:tc>
                <a:tc hMerge="1">
                  <a:txBody>
                    <a:bodyPr/>
                    <a:lstStyle/>
                    <a:p>
                      <a:endParaRPr lang="en-US"/>
                    </a:p>
                  </a:txBody>
                  <a:tcPr/>
                </a:tc>
                <a:tc gridSpan="2">
                  <a:txBody>
                    <a:bodyPr/>
                    <a:lstStyle/>
                    <a:p>
                      <a:pPr marL="0" marR="0" lvl="0" indent="0" algn="ctr" rtl="0">
                        <a:lnSpc>
                          <a:spcPct val="68750"/>
                        </a:lnSpc>
                        <a:spcBef>
                          <a:spcPts val="0"/>
                        </a:spcBef>
                        <a:spcAft>
                          <a:spcPts val="0"/>
                        </a:spcAft>
                        <a:buClr>
                          <a:schemeClr val="lt1"/>
                        </a:buClr>
                        <a:buSzPts val="1600"/>
                        <a:buFont typeface="Arial"/>
                        <a:buNone/>
                      </a:pPr>
                      <a:r>
                        <a:rPr lang="en-GB" sz="1600" b="1" u="none" strike="noStrike" cap="none">
                          <a:solidFill>
                            <a:schemeClr val="lt1"/>
                          </a:solidFill>
                          <a:latin typeface="Arial"/>
                          <a:ea typeface="Arial"/>
                          <a:cs typeface="Arial"/>
                          <a:sym typeface="Arial"/>
                        </a:rPr>
                        <a:t>III</a:t>
                      </a:r>
                      <a:r>
                        <a:rPr lang="en-GB" sz="1600" b="1" u="none" strike="noStrike" cap="none" baseline="30000">
                          <a:solidFill>
                            <a:schemeClr val="lt1"/>
                          </a:solidFill>
                          <a:latin typeface="Arial"/>
                          <a:ea typeface="Arial"/>
                          <a:cs typeface="Arial"/>
                          <a:sym typeface="Arial"/>
                        </a:rPr>
                        <a:t>8</a:t>
                      </a:r>
                      <a:endParaRPr sz="1600" b="1" i="0" u="none" strike="noStrike" cap="none" baseline="30000">
                        <a:solidFill>
                          <a:schemeClr val="lt1"/>
                        </a:solidFill>
                        <a:latin typeface="Arial"/>
                        <a:ea typeface="Arial"/>
                        <a:cs typeface="Arial"/>
                        <a:sym typeface="Arial"/>
                      </a:endParaRPr>
                    </a:p>
                  </a:txBody>
                  <a:tcPr marL="13500" marR="13500" marT="72000" marB="36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8080"/>
                    </a:solidFill>
                  </a:tcPr>
                </a:tc>
                <a:tc hMerge="1">
                  <a:txBody>
                    <a:bodyPr/>
                    <a:lstStyle/>
                    <a:p>
                      <a:endParaRPr lang="en-US"/>
                    </a:p>
                  </a:txBody>
                  <a:tcPr/>
                </a:tc>
                <a:tc>
                  <a:txBody>
                    <a:bodyPr/>
                    <a:lstStyle/>
                    <a:p>
                      <a:pPr marL="0" marR="0" lvl="0" indent="0" algn="ctr" rtl="0">
                        <a:lnSpc>
                          <a:spcPct val="68750"/>
                        </a:lnSpc>
                        <a:spcBef>
                          <a:spcPts val="0"/>
                        </a:spcBef>
                        <a:spcAft>
                          <a:spcPts val="0"/>
                        </a:spcAft>
                        <a:buClr>
                          <a:schemeClr val="lt1"/>
                        </a:buClr>
                        <a:buSzPts val="1600"/>
                        <a:buFont typeface="Arial"/>
                        <a:buNone/>
                      </a:pPr>
                      <a:r>
                        <a:rPr lang="en-GB" sz="1600" b="1" u="none" strike="noStrike" cap="none">
                          <a:solidFill>
                            <a:schemeClr val="lt1"/>
                          </a:solidFill>
                          <a:latin typeface="Arial"/>
                          <a:ea typeface="Arial"/>
                          <a:cs typeface="Arial"/>
                          <a:sym typeface="Arial"/>
                        </a:rPr>
                        <a:t>II</a:t>
                      </a:r>
                      <a:r>
                        <a:rPr lang="en-GB" sz="1600" b="1" u="none" strike="noStrike" cap="none" baseline="30000">
                          <a:solidFill>
                            <a:schemeClr val="lt1"/>
                          </a:solidFill>
                          <a:latin typeface="Arial"/>
                          <a:ea typeface="Arial"/>
                          <a:cs typeface="Arial"/>
                          <a:sym typeface="Arial"/>
                        </a:rPr>
                        <a:t>9</a:t>
                      </a:r>
                      <a:endParaRPr sz="1600" b="1" i="0" u="none" strike="noStrike" cap="none" baseline="30000">
                        <a:solidFill>
                          <a:schemeClr val="lt1"/>
                        </a:solidFill>
                        <a:latin typeface="Arial"/>
                        <a:ea typeface="Arial"/>
                        <a:cs typeface="Arial"/>
                        <a:sym typeface="Arial"/>
                      </a:endParaRPr>
                    </a:p>
                  </a:txBody>
                  <a:tcPr marL="13500" marR="13500" marT="72000" marB="36000" anchor="ctr">
                    <a:lnL w="12700" cap="flat" cmpd="sng">
                      <a:solidFill>
                        <a:srgbClr val="FFFFFF"/>
                      </a:solidFill>
                      <a:prstDash val="solid"/>
                      <a:round/>
                      <a:headEnd type="none" w="sm" len="sm"/>
                      <a:tailEnd type="none" w="sm" len="sm"/>
                    </a:lnL>
                    <a:lnR w="12700" cap="flat" cmpd="sng">
                      <a:solidFill>
                        <a:srgbClr val="5D5D5D"/>
                      </a:solidFill>
                      <a:prstDash val="solid"/>
                      <a:round/>
                      <a:headEnd type="none" w="sm" len="sm"/>
                      <a:tailEnd type="none" w="sm" len="sm"/>
                    </a:lnR>
                    <a:lnT w="12700" cap="flat" cmpd="sng">
                      <a:solidFill>
                        <a:srgbClr val="5D5D5D"/>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B299"/>
                    </a:solidFill>
                  </a:tcPr>
                </a:tc>
                <a:extLst>
                  <a:ext uri="{0D108BD9-81ED-4DB2-BD59-A6C34878D82A}">
                    <a16:rowId xmlns:a16="http://schemas.microsoft.com/office/drawing/2014/main" val="10000"/>
                  </a:ext>
                </a:extLst>
              </a:tr>
              <a:tr h="23585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latin typeface="Arial"/>
                          <a:ea typeface="Arial"/>
                          <a:cs typeface="Arial"/>
                          <a:sym typeface="Arial"/>
                        </a:rPr>
                        <a:t>n*</a:t>
                      </a:r>
                      <a:endParaRPr sz="1100" b="1" i="0" u="none" strike="noStrike" cap="none">
                        <a:solidFill>
                          <a:schemeClr val="dk1"/>
                        </a:solidFill>
                        <a:latin typeface="Arial"/>
                        <a:ea typeface="Arial"/>
                        <a:cs typeface="Arial"/>
                        <a:sym typeface="Arial"/>
                      </a:endParaRPr>
                    </a:p>
                  </a:txBody>
                  <a:tcPr marL="72000" marR="13500" marT="18000" marB="18000" anchor="ctr">
                    <a:lnL w="12700" cap="flat" cmpd="sng">
                      <a:solidFill>
                        <a:srgbClr val="5D5D5D"/>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BABABA"/>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117</a:t>
                      </a:r>
                      <a:endParaRPr sz="1800" u="none" strike="noStrike" cap="none"/>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FF7F0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260</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7676DE">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107</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66CC">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73</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CC99">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75</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CC99">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77</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CC99">
                        <a:alpha val="40000"/>
                      </a:srgbClr>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201</a:t>
                      </a:r>
                      <a:endParaRPr sz="1800" u="none" strike="noStrike" cap="none"/>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B050">
                        <a:alpha val="40000"/>
                      </a:srgbClr>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199</a:t>
                      </a:r>
                      <a:endParaRPr sz="1800" u="none" strike="noStrike" cap="none"/>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B050">
                        <a:alpha val="40000"/>
                      </a:srgbClr>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192</a:t>
                      </a:r>
                      <a:endParaRPr sz="1800" u="none" strike="noStrike" cap="none"/>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C2DECA"/>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190</a:t>
                      </a:r>
                      <a:endParaRPr sz="1800" u="none" strike="noStrike" cap="none"/>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C2DECA"/>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197</a:t>
                      </a:r>
                      <a:endParaRPr sz="1800" u="none" strike="noStrike" cap="none"/>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339966">
                        <a:alpha val="40000"/>
                      </a:srgbClr>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199</a:t>
                      </a:r>
                      <a:endParaRPr sz="1800" u="none" strike="noStrike" cap="none"/>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339966">
                        <a:alpha val="40000"/>
                      </a:srgbClr>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212</a:t>
                      </a:r>
                      <a:endParaRPr sz="1800" u="none" strike="noStrike" cap="none"/>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8080">
                        <a:alpha val="40000"/>
                      </a:srgbClr>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206</a:t>
                      </a:r>
                      <a:endParaRPr sz="1800" u="none" strike="noStrike" cap="none"/>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808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42</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5D5D5D"/>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B299">
                        <a:alpha val="40000"/>
                      </a:srgbClr>
                    </a:solidFill>
                  </a:tcPr>
                </a:tc>
                <a:extLst>
                  <a:ext uri="{0D108BD9-81ED-4DB2-BD59-A6C34878D82A}">
                    <a16:rowId xmlns:a16="http://schemas.microsoft.com/office/drawing/2014/main" val="10001"/>
                  </a:ext>
                </a:extLst>
              </a:tr>
              <a:tr h="396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latin typeface="Arial"/>
                          <a:ea typeface="Arial"/>
                          <a:cs typeface="Arial"/>
                          <a:sym typeface="Arial"/>
                        </a:rPr>
                        <a:t>Regimen</a:t>
                      </a:r>
                      <a:endParaRPr sz="1100" b="1" i="0" u="none" strike="noStrike" cap="none">
                        <a:solidFill>
                          <a:schemeClr val="dk1"/>
                        </a:solidFill>
                        <a:latin typeface="Arial"/>
                        <a:ea typeface="Arial"/>
                        <a:cs typeface="Arial"/>
                        <a:sym typeface="Arial"/>
                      </a:endParaRPr>
                    </a:p>
                  </a:txBody>
                  <a:tcPr marL="72000" marR="13500" marT="18000" marB="18000" anchor="ctr">
                    <a:lnL w="12700" cap="flat" cmpd="sng">
                      <a:solidFill>
                        <a:srgbClr val="5D5D5D"/>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BABABA"/>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AT+H – T+H – CMF+H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FF7F0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Doc+H – FEC+H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7676DE">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Doc/PH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66CC">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FEC-Doc/PH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CC99">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FEC-Doc/PH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CC99">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Cb/Doc/</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CC99">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FEC-Doc/PH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B05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ddAC-Pac/PH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B05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E-TC/</a:t>
                      </a:r>
                      <a:br>
                        <a:rPr lang="en-GB" sz="1100" u="none" strike="noStrike" cap="none">
                          <a:latin typeface="Arial"/>
                          <a:ea typeface="Arial"/>
                          <a:cs typeface="Arial"/>
                          <a:sym typeface="Arial"/>
                        </a:rPr>
                      </a:br>
                      <a:r>
                        <a:rPr lang="en-GB" sz="1100" u="none" strike="noStrike" cap="none">
                          <a:latin typeface="Arial"/>
                          <a:ea typeface="Arial"/>
                          <a:cs typeface="Arial"/>
                          <a:sym typeface="Arial"/>
                        </a:rPr>
                        <a:t>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C2DECA"/>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Pac/NPLD/</a:t>
                      </a:r>
                      <a:br>
                        <a:rPr lang="en-GB" sz="1100" u="none" strike="noStrike" cap="none">
                          <a:latin typeface="Arial"/>
                          <a:ea typeface="Arial"/>
                          <a:cs typeface="Arial"/>
                          <a:sym typeface="Arial"/>
                        </a:rPr>
                      </a:br>
                      <a:r>
                        <a:rPr lang="en-GB" sz="1100" u="none" strike="noStrike" cap="none">
                          <a:latin typeface="Arial"/>
                          <a:ea typeface="Arial"/>
                          <a:cs typeface="Arial"/>
                          <a:sym typeface="Arial"/>
                        </a:rPr>
                        <a:t>Cb/PH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C2DECA"/>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Pac-EC/PH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339966">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nabPac-EC/PH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339966">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FEC-Pac/</a:t>
                      </a:r>
                      <a:br>
                        <a:rPr lang="en-GB" sz="1100" u="none" strike="noStrike" cap="none">
                          <a:latin typeface="Arial"/>
                          <a:ea typeface="Arial"/>
                          <a:cs typeface="Arial"/>
                          <a:sym typeface="Arial"/>
                        </a:rPr>
                      </a:br>
                      <a:r>
                        <a:rPr lang="en-GB" sz="1100" u="none" strike="noStrike" cap="none">
                          <a:latin typeface="Arial"/>
                          <a:ea typeface="Arial"/>
                          <a:cs typeface="Arial"/>
                          <a:sym typeface="Arial"/>
                        </a:rPr>
                        <a:t>Cb/PH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808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Pac/Cb/</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808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Pac weekly/ PH</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5D5D5D"/>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00B299">
                        <a:alpha val="40000"/>
                      </a:srgbClr>
                    </a:solidFill>
                  </a:tcPr>
                </a:tc>
                <a:extLst>
                  <a:ext uri="{0D108BD9-81ED-4DB2-BD59-A6C34878D82A}">
                    <a16:rowId xmlns:a16="http://schemas.microsoft.com/office/drawing/2014/main" val="10002"/>
                  </a:ext>
                </a:extLst>
              </a:tr>
              <a:tr h="396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latin typeface="Arial"/>
                          <a:ea typeface="Arial"/>
                          <a:cs typeface="Arial"/>
                          <a:sym typeface="Arial"/>
                        </a:rPr>
                        <a:t>Duration of anti-HER2 therapy</a:t>
                      </a:r>
                      <a:endParaRPr sz="1100" b="1" i="0" u="none" strike="noStrike" cap="none">
                        <a:solidFill>
                          <a:schemeClr val="dk1"/>
                        </a:solidFill>
                        <a:latin typeface="Arial"/>
                        <a:ea typeface="Arial"/>
                        <a:cs typeface="Arial"/>
                        <a:sym typeface="Arial"/>
                      </a:endParaRPr>
                    </a:p>
                  </a:txBody>
                  <a:tcPr marL="72000" marR="13500" marT="18000" marB="18000" anchor="ctr">
                    <a:lnL w="12700" cap="flat" cmpd="sng">
                      <a:solidFill>
                        <a:srgbClr val="5D5D5D"/>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BABABA"/>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33</a:t>
                      </a:r>
                      <a:br>
                        <a:rPr lang="en-GB" sz="1100" u="none" strike="noStrike" cap="none">
                          <a:latin typeface="Arial"/>
                          <a:ea typeface="Arial"/>
                          <a:cs typeface="Arial"/>
                          <a:sym typeface="Arial"/>
                        </a:rPr>
                      </a:b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FF7F0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24</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7676DE">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12</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0066CC">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18</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00CC99">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9</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00CC99">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18</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00CC99">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18</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00B05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20</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00B050">
                        <a:alpha val="40000"/>
                      </a:srgbClr>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12</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C2DECA"/>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18</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C2DECA"/>
                    </a:solidFill>
                  </a:tcPr>
                </a:tc>
                <a:tc gridSpan="2">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24</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339966">
                        <a:alpha val="40000"/>
                      </a:srgbClr>
                    </a:solidFill>
                  </a:tcPr>
                </a:tc>
                <a:tc hMerge="1">
                  <a:txBody>
                    <a:bodyPr/>
                    <a:lstStyle/>
                    <a:p>
                      <a:endParaRPr lang="en-US"/>
                    </a:p>
                  </a:txBody>
                  <a:tcPr/>
                </a:tc>
                <a:tc gridSpan="2">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27</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008080">
                        <a:alpha val="40000"/>
                      </a:srgbClr>
                    </a:solidFill>
                  </a:tcPr>
                </a:tc>
                <a:tc hMerge="1">
                  <a:txBody>
                    <a:bodyPr/>
                    <a:lstStyle/>
                    <a:p>
                      <a:endParaRPr lang="en-US"/>
                    </a:p>
                  </a:txBody>
                  <a:tcPr/>
                </a:tc>
                <a:tc>
                  <a:txBody>
                    <a:bodyPr/>
                    <a:lstStyle/>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12</a:t>
                      </a:r>
                      <a:endParaRPr sz="1800" u="none" strike="noStrike" cap="none"/>
                    </a:p>
                    <a:p>
                      <a:pPr marL="0" marR="0" lvl="0" indent="0" algn="ctr" rtl="0">
                        <a:lnSpc>
                          <a:spcPct val="100000"/>
                        </a:lnSpc>
                        <a:spcBef>
                          <a:spcPts val="0"/>
                        </a:spcBef>
                        <a:spcAft>
                          <a:spcPts val="0"/>
                        </a:spcAft>
                        <a:buClr>
                          <a:schemeClr val="dk1"/>
                        </a:buClr>
                        <a:buSzPts val="1100"/>
                        <a:buFont typeface="Arial"/>
                        <a:buNone/>
                      </a:pPr>
                      <a:r>
                        <a:rPr lang="en-GB" sz="1100" u="none" strike="noStrike" cap="none">
                          <a:latin typeface="Arial"/>
                          <a:ea typeface="Arial"/>
                          <a:cs typeface="Arial"/>
                          <a:sym typeface="Arial"/>
                        </a:rPr>
                        <a:t>weeks</a:t>
                      </a:r>
                      <a:endParaRPr sz="1100" b="0" i="0" u="none" strike="noStrike" cap="none">
                        <a:solidFill>
                          <a:srgbClr val="000000"/>
                        </a:solidFill>
                        <a:latin typeface="Arial"/>
                        <a:ea typeface="Arial"/>
                        <a:cs typeface="Arial"/>
                        <a:sym typeface="Arial"/>
                      </a:endParaRPr>
                    </a:p>
                  </a:txBody>
                  <a:tcPr marL="13500" marR="13500" marT="18000" marB="18000" anchor="ctr">
                    <a:lnL w="12700" cap="flat" cmpd="sng">
                      <a:solidFill>
                        <a:srgbClr val="FFFFFF"/>
                      </a:solidFill>
                      <a:prstDash val="solid"/>
                      <a:round/>
                      <a:headEnd type="none" w="sm" len="sm"/>
                      <a:tailEnd type="none" w="sm" len="sm"/>
                    </a:lnL>
                    <a:lnR w="12700" cap="flat" cmpd="sng">
                      <a:solidFill>
                        <a:srgbClr val="5D5D5D"/>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5D5D5D"/>
                      </a:solidFill>
                      <a:prstDash val="solid"/>
                      <a:round/>
                      <a:headEnd type="none" w="sm" len="sm"/>
                      <a:tailEnd type="none" w="sm" len="sm"/>
                    </a:lnB>
                    <a:solidFill>
                      <a:srgbClr val="00B299">
                        <a:alpha val="40000"/>
                      </a:srgbClr>
                    </a:solidFill>
                  </a:tcPr>
                </a:tc>
                <a:extLst>
                  <a:ext uri="{0D108BD9-81ED-4DB2-BD59-A6C34878D82A}">
                    <a16:rowId xmlns:a16="http://schemas.microsoft.com/office/drawing/2014/main" val="10003"/>
                  </a:ext>
                </a:extLst>
              </a:tr>
            </a:tbl>
          </a:graphicData>
        </a:graphic>
      </p:graphicFrame>
      <p:pic>
        <p:nvPicPr>
          <p:cNvPr id="8" name="Google Shape;199;p7">
            <a:extLst>
              <a:ext uri="{FF2B5EF4-FFF2-40B4-BE49-F238E27FC236}">
                <a16:creationId xmlns:a16="http://schemas.microsoft.com/office/drawing/2014/main" id="{253DE5BC-F473-CCBE-020D-14EF72922345}"/>
              </a:ext>
            </a:extLst>
          </p:cNvPr>
          <p:cNvPicPr preferRelativeResize="0"/>
          <p:nvPr/>
        </p:nvPicPr>
        <p:blipFill rotWithShape="1">
          <a:blip r:embed="rId2">
            <a:alphaModFix/>
          </a:blip>
          <a:srcRect/>
          <a:stretch/>
        </p:blipFill>
        <p:spPr>
          <a:xfrm>
            <a:off x="1161488" y="1638495"/>
            <a:ext cx="10659600" cy="2880000"/>
          </a:xfrm>
          <a:prstGeom prst="rect">
            <a:avLst/>
          </a:prstGeom>
          <a:noFill/>
          <a:ln>
            <a:noFill/>
          </a:ln>
        </p:spPr>
      </p:pic>
      <p:cxnSp>
        <p:nvCxnSpPr>
          <p:cNvPr id="9" name="Google Shape;200;p7">
            <a:extLst>
              <a:ext uri="{FF2B5EF4-FFF2-40B4-BE49-F238E27FC236}">
                <a16:creationId xmlns:a16="http://schemas.microsoft.com/office/drawing/2014/main" id="{CCE87135-4740-9BBD-837D-869C6DB1296B}"/>
              </a:ext>
            </a:extLst>
          </p:cNvPr>
          <p:cNvCxnSpPr/>
          <p:nvPr/>
        </p:nvCxnSpPr>
        <p:spPr>
          <a:xfrm>
            <a:off x="1854381" y="1745403"/>
            <a:ext cx="1089300" cy="0"/>
          </a:xfrm>
          <a:prstGeom prst="straightConnector1">
            <a:avLst/>
          </a:prstGeom>
          <a:noFill/>
          <a:ln w="28575" cap="flat" cmpd="sng">
            <a:solidFill>
              <a:srgbClr val="FECB99"/>
            </a:solidFill>
            <a:prstDash val="solid"/>
            <a:miter lim="800000"/>
            <a:headEnd type="none" w="sm" len="sm"/>
            <a:tailEnd type="none" w="sm" len="sm"/>
          </a:ln>
        </p:spPr>
      </p:cxnSp>
      <p:cxnSp>
        <p:nvCxnSpPr>
          <p:cNvPr id="10" name="Google Shape;201;p7">
            <a:extLst>
              <a:ext uri="{FF2B5EF4-FFF2-40B4-BE49-F238E27FC236}">
                <a16:creationId xmlns:a16="http://schemas.microsoft.com/office/drawing/2014/main" id="{76A00BBB-230D-A0F3-7624-E1C221BDC2C1}"/>
              </a:ext>
            </a:extLst>
          </p:cNvPr>
          <p:cNvCxnSpPr/>
          <p:nvPr/>
        </p:nvCxnSpPr>
        <p:spPr>
          <a:xfrm>
            <a:off x="3096133" y="1745403"/>
            <a:ext cx="8534400" cy="0"/>
          </a:xfrm>
          <a:prstGeom prst="straightConnector1">
            <a:avLst/>
          </a:prstGeom>
          <a:noFill/>
          <a:ln w="28575" cap="flat" cmpd="sng">
            <a:solidFill>
              <a:srgbClr val="AAE2CA"/>
            </a:solidFill>
            <a:prstDash val="solid"/>
            <a:miter lim="800000"/>
            <a:headEnd type="none" w="sm" len="sm"/>
            <a:tailEnd type="none" w="sm" len="sm"/>
          </a:ln>
        </p:spPr>
      </p:cxnSp>
      <p:sp>
        <p:nvSpPr>
          <p:cNvPr id="11" name="Google Shape;202;p7">
            <a:extLst>
              <a:ext uri="{FF2B5EF4-FFF2-40B4-BE49-F238E27FC236}">
                <a16:creationId xmlns:a16="http://schemas.microsoft.com/office/drawing/2014/main" id="{10498695-BD61-8262-545B-B9764ABB12F0}"/>
              </a:ext>
            </a:extLst>
          </p:cNvPr>
          <p:cNvSpPr txBox="1"/>
          <p:nvPr/>
        </p:nvSpPr>
        <p:spPr>
          <a:xfrm>
            <a:off x="1710688" y="4277180"/>
            <a:ext cx="701400" cy="1539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000"/>
              <a:buFont typeface="Arial"/>
              <a:buNone/>
              <a:tabLst/>
              <a:defRPr/>
            </a:pPr>
            <a:r>
              <a:rPr kumimoji="0" lang="en-GB" sz="1000" b="0" i="0" u="none" strike="noStrike" kern="0" cap="none" spc="0" normalizeH="0" baseline="0" noProof="0">
                <a:ln>
                  <a:noFill/>
                </a:ln>
                <a:solidFill>
                  <a:srgbClr val="000000"/>
                </a:solidFill>
                <a:effectLst/>
                <a:uLnTx/>
                <a:uFillTx/>
                <a:latin typeface="Arial"/>
                <a:ea typeface="Arial"/>
                <a:cs typeface="Arial"/>
                <a:sym typeface="Arial"/>
              </a:rPr>
              <a:t>NOAH</a:t>
            </a:r>
            <a:r>
              <a:rPr kumimoji="0" lang="en-GB" sz="1000" b="0" i="0" u="none" strike="noStrike" kern="0" cap="none" spc="0" normalizeH="0" baseline="30000" noProof="0">
                <a:ln>
                  <a:noFill/>
                </a:ln>
                <a:solidFill>
                  <a:srgbClr val="000000"/>
                </a:solidFill>
                <a:effectLst/>
                <a:uLnTx/>
                <a:uFillTx/>
                <a:latin typeface="Arial"/>
                <a:ea typeface="Arial"/>
                <a:cs typeface="Arial"/>
                <a:sym typeface="Arial"/>
              </a:rPr>
              <a:t>1</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2" name="Google Shape;203;p7">
            <a:extLst>
              <a:ext uri="{FF2B5EF4-FFF2-40B4-BE49-F238E27FC236}">
                <a16:creationId xmlns:a16="http://schemas.microsoft.com/office/drawing/2014/main" id="{DB232DE4-F933-D21F-071E-71CEC120C724}"/>
              </a:ext>
            </a:extLst>
          </p:cNvPr>
          <p:cNvSpPr txBox="1"/>
          <p:nvPr/>
        </p:nvSpPr>
        <p:spPr>
          <a:xfrm>
            <a:off x="2387672" y="4277180"/>
            <a:ext cx="701400" cy="1539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000"/>
              <a:buFont typeface="Arial"/>
              <a:buNone/>
              <a:tabLst/>
              <a:defRPr/>
            </a:pPr>
            <a:r>
              <a:rPr kumimoji="0" lang="en-GB" sz="1000" b="0" i="0" u="none" strike="noStrike" kern="0" cap="none" spc="0" normalizeH="0" baseline="0" noProof="0">
                <a:ln>
                  <a:noFill/>
                </a:ln>
                <a:solidFill>
                  <a:srgbClr val="000000"/>
                </a:solidFill>
                <a:effectLst/>
                <a:uLnTx/>
                <a:uFillTx/>
                <a:latin typeface="Arial"/>
                <a:ea typeface="Arial"/>
                <a:cs typeface="Arial"/>
                <a:sym typeface="Arial"/>
              </a:rPr>
              <a:t>HannaH</a:t>
            </a:r>
            <a:r>
              <a:rPr kumimoji="0" lang="en-GB" sz="1000" b="0" i="0" u="none" strike="noStrike" kern="0" cap="none" spc="0" normalizeH="0" baseline="30000" noProof="0">
                <a:ln>
                  <a:noFill/>
                </a:ln>
                <a:solidFill>
                  <a:srgbClr val="000000"/>
                </a:solidFill>
                <a:effectLst/>
                <a:uLnTx/>
                <a:uFillTx/>
                <a:latin typeface="Arial"/>
                <a:ea typeface="Arial"/>
                <a:cs typeface="Arial"/>
                <a:sym typeface="Arial"/>
              </a:rPr>
              <a:t>2</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3" name="Google Shape;204;p7">
            <a:extLst>
              <a:ext uri="{FF2B5EF4-FFF2-40B4-BE49-F238E27FC236}">
                <a16:creationId xmlns:a16="http://schemas.microsoft.com/office/drawing/2014/main" id="{2FF2758B-B4B8-90B0-DC93-76428AB51ED8}"/>
              </a:ext>
            </a:extLst>
          </p:cNvPr>
          <p:cNvSpPr txBox="1"/>
          <p:nvPr/>
        </p:nvSpPr>
        <p:spPr>
          <a:xfrm>
            <a:off x="3055453" y="4277180"/>
            <a:ext cx="701400" cy="1539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000"/>
              <a:buFont typeface="Arial"/>
              <a:buNone/>
              <a:tabLst/>
              <a:defRPr/>
            </a:pPr>
            <a:r>
              <a:rPr kumimoji="0" lang="en-GB" sz="1000" b="0" i="0" u="none" strike="noStrike" kern="0" cap="none" spc="0" normalizeH="0" baseline="0" noProof="0">
                <a:ln>
                  <a:noFill/>
                </a:ln>
                <a:solidFill>
                  <a:srgbClr val="000000"/>
                </a:solidFill>
                <a:effectLst/>
                <a:uLnTx/>
                <a:uFillTx/>
                <a:latin typeface="Arial"/>
                <a:ea typeface="Arial"/>
                <a:cs typeface="Arial"/>
                <a:sym typeface="Arial"/>
              </a:rPr>
              <a:t>NeoSphere</a:t>
            </a:r>
            <a:r>
              <a:rPr kumimoji="0" lang="en-GB" sz="1000" b="0" i="0" u="none" strike="noStrike" kern="0" cap="none" spc="0" normalizeH="0" baseline="30000" noProof="0">
                <a:ln>
                  <a:noFill/>
                </a:ln>
                <a:solidFill>
                  <a:srgbClr val="000000"/>
                </a:solidFill>
                <a:effectLst/>
                <a:uLnTx/>
                <a:uFillTx/>
                <a:latin typeface="Arial"/>
                <a:ea typeface="Arial"/>
                <a:cs typeface="Arial"/>
                <a:sym typeface="Arial"/>
              </a:rPr>
              <a:t>3 </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4" name="Google Shape;205;p7">
            <a:extLst>
              <a:ext uri="{FF2B5EF4-FFF2-40B4-BE49-F238E27FC236}">
                <a16:creationId xmlns:a16="http://schemas.microsoft.com/office/drawing/2014/main" id="{3684DBCC-9360-B817-96C2-429E87050A97}"/>
              </a:ext>
            </a:extLst>
          </p:cNvPr>
          <p:cNvSpPr txBox="1"/>
          <p:nvPr/>
        </p:nvSpPr>
        <p:spPr>
          <a:xfrm>
            <a:off x="4310217" y="4277180"/>
            <a:ext cx="863400" cy="1539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000"/>
              <a:buFont typeface="Arial"/>
              <a:buNone/>
              <a:tabLst/>
              <a:defRPr/>
            </a:pPr>
            <a:r>
              <a:rPr kumimoji="0" lang="en-GB" sz="1000" b="0" i="0" u="none" strike="noStrike" kern="0" cap="none" spc="0" normalizeH="0" baseline="0" noProof="0" dirty="0">
                <a:ln>
                  <a:noFill/>
                </a:ln>
                <a:solidFill>
                  <a:srgbClr val="000000"/>
                </a:solidFill>
                <a:effectLst/>
                <a:uLnTx/>
                <a:uFillTx/>
                <a:latin typeface="Arial"/>
                <a:ea typeface="Arial"/>
                <a:cs typeface="Arial"/>
                <a:sym typeface="Arial"/>
              </a:rPr>
              <a:t>TRYPHAENA</a:t>
            </a:r>
            <a:r>
              <a:rPr kumimoji="0" lang="en-GB" sz="1000" b="0" i="0" u="none" strike="noStrike" kern="0" cap="none" spc="0" normalizeH="0" baseline="30000" noProof="0" dirty="0">
                <a:ln>
                  <a:noFill/>
                </a:ln>
                <a:solidFill>
                  <a:srgbClr val="000000"/>
                </a:solidFill>
                <a:effectLst/>
                <a:uLnTx/>
                <a:uFillTx/>
                <a:latin typeface="Arial"/>
                <a:ea typeface="Arial"/>
                <a:cs typeface="Arial"/>
                <a:sym typeface="Arial"/>
              </a:rPr>
              <a:t>4</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5" name="Google Shape;206;p7">
            <a:extLst>
              <a:ext uri="{FF2B5EF4-FFF2-40B4-BE49-F238E27FC236}">
                <a16:creationId xmlns:a16="http://schemas.microsoft.com/office/drawing/2014/main" id="{CC82E104-8466-C047-9A42-AD35D3F57558}"/>
              </a:ext>
            </a:extLst>
          </p:cNvPr>
          <p:cNvSpPr txBox="1"/>
          <p:nvPr/>
        </p:nvSpPr>
        <p:spPr>
          <a:xfrm>
            <a:off x="6031349" y="4277180"/>
            <a:ext cx="701400" cy="1539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000"/>
              <a:buFont typeface="Arial"/>
              <a:buNone/>
              <a:tabLst/>
              <a:defRPr/>
            </a:pPr>
            <a:r>
              <a:rPr kumimoji="0" lang="en-GB" sz="1000" b="0" i="0" u="none" strike="noStrike" kern="0" cap="none" spc="0" normalizeH="0" baseline="0" noProof="0">
                <a:ln>
                  <a:noFill/>
                </a:ln>
                <a:solidFill>
                  <a:srgbClr val="000000"/>
                </a:solidFill>
                <a:effectLst/>
                <a:uLnTx/>
                <a:uFillTx/>
                <a:latin typeface="Arial"/>
                <a:ea typeface="Arial"/>
                <a:cs typeface="Arial"/>
                <a:sym typeface="Arial"/>
              </a:rPr>
              <a:t>BERENICE</a:t>
            </a:r>
            <a:r>
              <a:rPr kumimoji="0" lang="en-GB" sz="1000" b="0" i="0" u="none" strike="noStrike" kern="0" cap="none" spc="0" normalizeH="0" baseline="30000" noProof="0">
                <a:ln>
                  <a:noFill/>
                </a:ln>
                <a:solidFill>
                  <a:srgbClr val="000000"/>
                </a:solidFill>
                <a:effectLst/>
                <a:uLnTx/>
                <a:uFillTx/>
                <a:latin typeface="Arial"/>
                <a:ea typeface="Arial"/>
                <a:cs typeface="Arial"/>
                <a:sym typeface="Arial"/>
              </a:rPr>
              <a:t>5</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6" name="Google Shape;207;p7">
            <a:extLst>
              <a:ext uri="{FF2B5EF4-FFF2-40B4-BE49-F238E27FC236}">
                <a16:creationId xmlns:a16="http://schemas.microsoft.com/office/drawing/2014/main" id="{1E25FA8A-13B4-8B29-C5ED-DADE73D823D5}"/>
              </a:ext>
            </a:extLst>
          </p:cNvPr>
          <p:cNvSpPr txBox="1"/>
          <p:nvPr/>
        </p:nvSpPr>
        <p:spPr>
          <a:xfrm>
            <a:off x="7273974" y="4277180"/>
            <a:ext cx="855900" cy="1539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000"/>
              <a:buFont typeface="Arial"/>
              <a:buNone/>
              <a:tabLst/>
              <a:defRPr/>
            </a:pPr>
            <a:r>
              <a:rPr kumimoji="0" lang="en-GB" sz="1000" b="0" i="0" u="none" strike="noStrike" kern="0" cap="none" spc="0" normalizeH="0" baseline="0" noProof="0">
                <a:ln>
                  <a:noFill/>
                </a:ln>
                <a:solidFill>
                  <a:srgbClr val="000000"/>
                </a:solidFill>
                <a:effectLst/>
                <a:uLnTx/>
                <a:uFillTx/>
                <a:latin typeface="Arial"/>
                <a:ea typeface="Arial"/>
                <a:cs typeface="Arial"/>
                <a:sym typeface="Arial"/>
              </a:rPr>
              <a:t>GeparOcto</a:t>
            </a:r>
            <a:r>
              <a:rPr kumimoji="0" lang="en-GB" sz="1000" b="0" i="0" u="none" strike="noStrike" kern="0" cap="none" spc="0" normalizeH="0" baseline="30000" noProof="0">
                <a:ln>
                  <a:noFill/>
                </a:ln>
                <a:solidFill>
                  <a:srgbClr val="000000"/>
                </a:solidFill>
                <a:effectLst/>
                <a:uLnTx/>
                <a:uFillTx/>
                <a:latin typeface="Arial"/>
                <a:ea typeface="Arial"/>
                <a:cs typeface="Arial"/>
                <a:sym typeface="Arial"/>
              </a:rPr>
              <a:t>6</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8" name="Google Shape;208;p7">
            <a:extLst>
              <a:ext uri="{FF2B5EF4-FFF2-40B4-BE49-F238E27FC236}">
                <a16:creationId xmlns:a16="http://schemas.microsoft.com/office/drawing/2014/main" id="{D1DE97F0-480C-83AE-E041-F0169D22697F}"/>
              </a:ext>
            </a:extLst>
          </p:cNvPr>
          <p:cNvSpPr txBox="1"/>
          <p:nvPr/>
        </p:nvSpPr>
        <p:spPr>
          <a:xfrm>
            <a:off x="8601441" y="4277180"/>
            <a:ext cx="855900" cy="1539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000"/>
              <a:buFont typeface="Arial"/>
              <a:buNone/>
              <a:tabLst/>
              <a:defRPr/>
            </a:pPr>
            <a:r>
              <a:rPr kumimoji="0" lang="en-GB" sz="1000" b="0" i="0" u="none" strike="noStrike" kern="0" cap="none" spc="0" normalizeH="0" baseline="0" noProof="0">
                <a:ln>
                  <a:noFill/>
                </a:ln>
                <a:solidFill>
                  <a:srgbClr val="000000"/>
                </a:solidFill>
                <a:effectLst/>
                <a:uLnTx/>
                <a:uFillTx/>
                <a:latin typeface="Arial"/>
                <a:ea typeface="Arial"/>
                <a:cs typeface="Arial"/>
                <a:sym typeface="Arial"/>
              </a:rPr>
              <a:t>GeparSepto</a:t>
            </a:r>
            <a:r>
              <a:rPr kumimoji="0" lang="en-GB" sz="1000" b="0" i="0" u="none" strike="noStrike" kern="0" cap="none" spc="0" normalizeH="0" baseline="30000" noProof="0">
                <a:ln>
                  <a:noFill/>
                </a:ln>
                <a:solidFill>
                  <a:srgbClr val="000000"/>
                </a:solidFill>
                <a:effectLst/>
                <a:uLnTx/>
                <a:uFillTx/>
                <a:latin typeface="Arial"/>
                <a:ea typeface="Arial"/>
                <a:cs typeface="Arial"/>
                <a:sym typeface="Arial"/>
              </a:rPr>
              <a:t>7</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9" name="Google Shape;209;p7">
            <a:extLst>
              <a:ext uri="{FF2B5EF4-FFF2-40B4-BE49-F238E27FC236}">
                <a16:creationId xmlns:a16="http://schemas.microsoft.com/office/drawing/2014/main" id="{772E208D-1764-39E3-98A6-25DD202F1056}"/>
              </a:ext>
            </a:extLst>
          </p:cNvPr>
          <p:cNvSpPr txBox="1"/>
          <p:nvPr/>
        </p:nvSpPr>
        <p:spPr>
          <a:xfrm>
            <a:off x="9932316" y="4277180"/>
            <a:ext cx="855900" cy="1539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000"/>
              <a:buFont typeface="Arial"/>
              <a:buNone/>
              <a:tabLst/>
              <a:defRPr/>
            </a:pPr>
            <a:r>
              <a:rPr kumimoji="0" lang="en-GB" sz="1000" b="0" i="0" u="none" strike="noStrike" kern="0" cap="none" spc="0" normalizeH="0" baseline="0" noProof="0">
                <a:ln>
                  <a:noFill/>
                </a:ln>
                <a:solidFill>
                  <a:srgbClr val="000000"/>
                </a:solidFill>
                <a:effectLst/>
                <a:uLnTx/>
                <a:uFillTx/>
                <a:latin typeface="Arial"/>
                <a:ea typeface="Arial"/>
                <a:cs typeface="Arial"/>
                <a:sym typeface="Arial"/>
              </a:rPr>
              <a:t>TRAIN-2</a:t>
            </a:r>
            <a:r>
              <a:rPr kumimoji="0" lang="en-GB" sz="1000" b="0" i="0" u="none" strike="noStrike" kern="0" cap="none" spc="0" normalizeH="0" baseline="30000" noProof="0">
                <a:ln>
                  <a:noFill/>
                </a:ln>
                <a:solidFill>
                  <a:srgbClr val="000000"/>
                </a:solidFill>
                <a:effectLst/>
                <a:uLnTx/>
                <a:uFillTx/>
                <a:latin typeface="Arial"/>
                <a:ea typeface="Arial"/>
                <a:cs typeface="Arial"/>
                <a:sym typeface="Arial"/>
              </a:rPr>
              <a:t>8</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0" name="Google Shape;210;p7">
            <a:extLst>
              <a:ext uri="{FF2B5EF4-FFF2-40B4-BE49-F238E27FC236}">
                <a16:creationId xmlns:a16="http://schemas.microsoft.com/office/drawing/2014/main" id="{179D2430-54F1-18E3-F42C-3CB7E25F625D}"/>
              </a:ext>
            </a:extLst>
          </p:cNvPr>
          <p:cNvSpPr txBox="1"/>
          <p:nvPr/>
        </p:nvSpPr>
        <p:spPr>
          <a:xfrm>
            <a:off x="10955751" y="4277180"/>
            <a:ext cx="855900" cy="3078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000"/>
              <a:buFont typeface="Arial"/>
              <a:buNone/>
              <a:tabLst/>
              <a:defRPr/>
            </a:pPr>
            <a:r>
              <a:rPr kumimoji="0" lang="en-GB" sz="1000" b="0" i="0" u="none" strike="noStrike" kern="0" cap="none" spc="0" normalizeH="0" baseline="0" noProof="0">
                <a:ln>
                  <a:noFill/>
                </a:ln>
                <a:solidFill>
                  <a:srgbClr val="000000"/>
                </a:solidFill>
                <a:effectLst/>
                <a:uLnTx/>
                <a:uFillTx/>
                <a:latin typeface="Arial"/>
                <a:ea typeface="Arial"/>
                <a:cs typeface="Arial"/>
                <a:sym typeface="Arial"/>
              </a:rPr>
              <a:t>ADAPT</a:t>
            </a:r>
            <a:br>
              <a:rPr kumimoji="0" lang="en-GB" sz="1000" b="0" i="0" u="none" strike="noStrike" kern="0" cap="none" spc="0" normalizeH="0" baseline="0" noProof="0">
                <a:ln>
                  <a:noFill/>
                </a:ln>
                <a:solidFill>
                  <a:srgbClr val="000000"/>
                </a:solidFill>
                <a:effectLst/>
                <a:uLnTx/>
                <a:uFillTx/>
                <a:latin typeface="Arial"/>
                <a:ea typeface="Arial"/>
                <a:cs typeface="Arial"/>
                <a:sym typeface="Arial"/>
              </a:rPr>
            </a:br>
            <a:r>
              <a:rPr kumimoji="0" lang="en-GB" sz="1000" b="0" i="0" u="none" strike="noStrike" kern="0" cap="none" spc="0" normalizeH="0" baseline="0" noProof="0">
                <a:ln>
                  <a:noFill/>
                </a:ln>
                <a:solidFill>
                  <a:srgbClr val="000000"/>
                </a:solidFill>
                <a:effectLst/>
                <a:uLnTx/>
                <a:uFillTx/>
                <a:latin typeface="Arial"/>
                <a:ea typeface="Arial"/>
                <a:cs typeface="Arial"/>
                <a:sym typeface="Arial"/>
              </a:rPr>
              <a:t>HER2+/HR–</a:t>
            </a:r>
            <a:r>
              <a:rPr kumimoji="0" lang="en-GB" sz="1000" b="0" i="0" u="none" strike="noStrike" kern="0" cap="none" spc="0" normalizeH="0" baseline="30000" noProof="0">
                <a:ln>
                  <a:noFill/>
                </a:ln>
                <a:solidFill>
                  <a:srgbClr val="000000"/>
                </a:solidFill>
                <a:effectLst/>
                <a:uLnTx/>
                <a:uFillTx/>
                <a:latin typeface="Arial"/>
                <a:ea typeface="Arial"/>
                <a:cs typeface="Arial"/>
                <a:sym typeface="Arial"/>
              </a:rPr>
              <a:t>9</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1" name="Google Shape;211;p7">
            <a:extLst>
              <a:ext uri="{FF2B5EF4-FFF2-40B4-BE49-F238E27FC236}">
                <a16:creationId xmlns:a16="http://schemas.microsoft.com/office/drawing/2014/main" id="{837BE262-9A80-0587-4E76-A3D0279C885D}"/>
              </a:ext>
            </a:extLst>
          </p:cNvPr>
          <p:cNvSpPr txBox="1"/>
          <p:nvPr/>
        </p:nvSpPr>
        <p:spPr>
          <a:xfrm rot="-5400000">
            <a:off x="-215677" y="2899880"/>
            <a:ext cx="2569800" cy="1848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FF7F00"/>
              </a:buClr>
              <a:buSzPts val="1200"/>
              <a:buFont typeface="Arial"/>
              <a:buNone/>
              <a:tabLst/>
              <a:defRPr/>
            </a:pPr>
            <a:r>
              <a:rPr kumimoji="0" lang="en-GB" sz="1200" b="1" i="0" u="none" strike="noStrike" kern="0" cap="none" spc="0" normalizeH="0" baseline="0" noProof="0">
                <a:ln>
                  <a:noFill/>
                </a:ln>
                <a:solidFill>
                  <a:srgbClr val="000000"/>
                </a:solidFill>
                <a:effectLst/>
                <a:uLnTx/>
                <a:uFillTx/>
                <a:latin typeface="Arial"/>
                <a:ea typeface="Arial"/>
                <a:cs typeface="Arial"/>
                <a:sym typeface="Arial"/>
              </a:rPr>
              <a:t>pCR rates (ypT0/is ypN0, %)</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2" name="Google Shape;212;p7">
            <a:extLst>
              <a:ext uri="{FF2B5EF4-FFF2-40B4-BE49-F238E27FC236}">
                <a16:creationId xmlns:a16="http://schemas.microsoft.com/office/drawing/2014/main" id="{462B2F2B-2400-4570-E3F5-35F8BC502C85}"/>
              </a:ext>
            </a:extLst>
          </p:cNvPr>
          <p:cNvSpPr txBox="1"/>
          <p:nvPr/>
        </p:nvSpPr>
        <p:spPr>
          <a:xfrm>
            <a:off x="1942917" y="1488301"/>
            <a:ext cx="1153200" cy="1848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200"/>
              <a:buFont typeface="Arial"/>
              <a:buNone/>
              <a:tabLst/>
              <a:defRPr/>
            </a:pPr>
            <a:r>
              <a:rPr kumimoji="0" lang="en-GB" sz="1200" b="1" i="0" u="none" strike="noStrike" kern="0" cap="none" spc="0" normalizeH="0" baseline="0" noProof="0">
                <a:ln>
                  <a:noFill/>
                </a:ln>
                <a:solidFill>
                  <a:srgbClr val="000000"/>
                </a:solidFill>
                <a:effectLst/>
                <a:uLnTx/>
                <a:uFillTx/>
                <a:latin typeface="Arial"/>
                <a:ea typeface="Arial"/>
                <a:cs typeface="Arial"/>
                <a:sym typeface="Arial"/>
              </a:rPr>
              <a:t>Trastuzumab</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3" name="Google Shape;213;p7">
            <a:extLst>
              <a:ext uri="{FF2B5EF4-FFF2-40B4-BE49-F238E27FC236}">
                <a16:creationId xmlns:a16="http://schemas.microsoft.com/office/drawing/2014/main" id="{CC6D0C59-A5FC-FE43-BBFB-B919E2F342CF}"/>
              </a:ext>
            </a:extLst>
          </p:cNvPr>
          <p:cNvSpPr txBox="1"/>
          <p:nvPr/>
        </p:nvSpPr>
        <p:spPr>
          <a:xfrm>
            <a:off x="6322803" y="1488302"/>
            <a:ext cx="3743400" cy="1848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200"/>
              <a:buFont typeface="Arial"/>
              <a:buNone/>
              <a:tabLst/>
              <a:defRPr/>
            </a:pPr>
            <a:r>
              <a:rPr kumimoji="0" lang="en-GB" sz="1200" b="1" i="0" u="none" strike="noStrike" kern="0" cap="none" spc="0" normalizeH="0" baseline="0" noProof="0">
                <a:ln>
                  <a:noFill/>
                </a:ln>
                <a:solidFill>
                  <a:srgbClr val="000000"/>
                </a:solidFill>
                <a:effectLst/>
                <a:uLnTx/>
                <a:uFillTx/>
                <a:latin typeface="Arial"/>
                <a:ea typeface="Arial"/>
                <a:cs typeface="Arial"/>
                <a:sym typeface="Arial"/>
              </a:rPr>
              <a:t>Pertuzumab</a:t>
            </a:r>
            <a:r>
              <a:rPr kumimoji="0" lang="en-GB" sz="1200" b="0" i="0" u="none" strike="noStrike" kern="0" cap="none" spc="0" normalizeH="0" baseline="0" noProof="0">
                <a:ln>
                  <a:noFill/>
                </a:ln>
                <a:solidFill>
                  <a:srgbClr val="000000"/>
                </a:solidFill>
                <a:effectLst/>
                <a:uLnTx/>
                <a:uFillTx/>
                <a:latin typeface="Arial"/>
                <a:ea typeface="Arial"/>
                <a:cs typeface="Arial"/>
                <a:sym typeface="Arial"/>
              </a:rPr>
              <a:t> + </a:t>
            </a:r>
            <a:r>
              <a:rPr kumimoji="0" lang="en-GB" sz="1200" b="1" i="0" u="none" strike="noStrike" kern="0" cap="none" spc="0" normalizeH="0" baseline="0" noProof="0">
                <a:ln>
                  <a:noFill/>
                </a:ln>
                <a:solidFill>
                  <a:srgbClr val="000000"/>
                </a:solidFill>
                <a:effectLst/>
                <a:uLnTx/>
                <a:uFillTx/>
                <a:latin typeface="Arial"/>
                <a:ea typeface="Arial"/>
                <a:cs typeface="Arial"/>
                <a:sym typeface="Arial"/>
              </a:rPr>
              <a:t>trastuzumab</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4" name="Google Shape;214;p7">
            <a:extLst>
              <a:ext uri="{FF2B5EF4-FFF2-40B4-BE49-F238E27FC236}">
                <a16:creationId xmlns:a16="http://schemas.microsoft.com/office/drawing/2014/main" id="{4785DA44-1C3D-ED81-3270-6494391996DC}"/>
              </a:ext>
            </a:extLst>
          </p:cNvPr>
          <p:cNvSpPr txBox="1"/>
          <p:nvPr/>
        </p:nvSpPr>
        <p:spPr>
          <a:xfrm>
            <a:off x="5173617" y="6330014"/>
            <a:ext cx="6677701" cy="441779"/>
          </a:xfrm>
          <a:prstGeom prst="rect">
            <a:avLst/>
          </a:prstGeom>
          <a:noFill/>
          <a:ln>
            <a:noFill/>
          </a:ln>
        </p:spPr>
        <p:txBody>
          <a:bodyPr spcFirstLastPara="1" wrap="square" lIns="91425" tIns="45700" rIns="91425" bIns="45700" anchor="b" anchorCtr="0">
            <a:normAutofit/>
          </a:bodyPr>
          <a:lstStyle/>
          <a:p>
            <a:pPr marL="0" marR="0" lvl="0" indent="0" algn="r" defTabSz="914400" rtl="0" eaLnBrk="1" fontAlgn="auto" latinLnBrk="0" hangingPunct="1">
              <a:lnSpc>
                <a:spcPct val="90000"/>
              </a:lnSpc>
              <a:spcBef>
                <a:spcPts val="0"/>
              </a:spcBef>
              <a:spcAft>
                <a:spcPts val="0"/>
              </a:spcAft>
              <a:buClr>
                <a:srgbClr val="000000"/>
              </a:buClr>
              <a:buSzPts val="900"/>
              <a:buFont typeface="Arial"/>
              <a:buNone/>
              <a:tabLst/>
              <a:defRPr/>
            </a:pP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1. Gianni L,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et al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Lancet</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2010; 2. Ismael G,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et al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Lancet Oncol </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2012; 3. Gianni L,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et al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Lancet Oncol </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2012;</a:t>
            </a:r>
            <a:b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b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4. </a:t>
            </a:r>
            <a:r>
              <a:rPr kumimoji="0" lang="en-GB" sz="800" b="0" i="0" u="none" strike="noStrike" kern="0" cap="none" spc="0" normalizeH="0" baseline="0" noProof="0" dirty="0" err="1">
                <a:ln>
                  <a:noFill/>
                </a:ln>
                <a:solidFill>
                  <a:srgbClr val="000000"/>
                </a:solidFill>
                <a:effectLst/>
                <a:uLnTx/>
                <a:uFillTx/>
                <a:latin typeface="Arial"/>
                <a:ea typeface="Arial"/>
                <a:cs typeface="Arial"/>
                <a:sym typeface="Arial"/>
              </a:rPr>
              <a:t>Schneeweiss</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et al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Ann Oncol </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2013; 5. Swain SM,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et al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Ann Oncol </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2018; 6. </a:t>
            </a:r>
            <a:r>
              <a:rPr kumimoji="0" lang="en-GB" sz="800" b="0" i="0" u="none" strike="noStrike" kern="0" cap="none" spc="0" normalizeH="0" baseline="0" noProof="0" dirty="0" err="1">
                <a:ln>
                  <a:noFill/>
                </a:ln>
                <a:solidFill>
                  <a:srgbClr val="000000"/>
                </a:solidFill>
                <a:effectLst/>
                <a:uLnTx/>
                <a:uFillTx/>
                <a:latin typeface="Arial"/>
                <a:ea typeface="Arial"/>
                <a:cs typeface="Arial"/>
                <a:sym typeface="Arial"/>
              </a:rPr>
              <a:t>Schneeweiss</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et al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800" b="0" i="1" u="none" strike="noStrike" kern="0" cap="none" spc="0" normalizeH="0" baseline="0" noProof="0" dirty="0" err="1">
                <a:ln>
                  <a:noFill/>
                </a:ln>
                <a:solidFill>
                  <a:srgbClr val="000000"/>
                </a:solidFill>
                <a:effectLst/>
                <a:uLnTx/>
                <a:uFillTx/>
                <a:latin typeface="Arial"/>
                <a:ea typeface="Arial"/>
                <a:cs typeface="Arial"/>
                <a:sym typeface="Arial"/>
              </a:rPr>
              <a:t>Eur</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 J Cancer </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2018 (incl. suppl. info.); </a:t>
            </a:r>
            <a:b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b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7. </a:t>
            </a:r>
            <a:r>
              <a:rPr kumimoji="0" lang="en-GB" sz="800" b="0" i="0" u="none" strike="noStrike" kern="0" cap="none" spc="0" normalizeH="0" baseline="0" noProof="0" dirty="0" err="1">
                <a:ln>
                  <a:noFill/>
                </a:ln>
                <a:solidFill>
                  <a:srgbClr val="000000"/>
                </a:solidFill>
                <a:effectLst/>
                <a:uLnTx/>
                <a:uFillTx/>
                <a:latin typeface="Arial"/>
                <a:ea typeface="Arial"/>
                <a:cs typeface="Arial"/>
                <a:sym typeface="Arial"/>
              </a:rPr>
              <a:t>Loibl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S,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et al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Ann Oncol </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2017; 8. van </a:t>
            </a:r>
            <a:r>
              <a:rPr kumimoji="0" lang="en-GB" sz="800" b="0" i="0" u="none" strike="noStrike" kern="0" cap="none" spc="0" normalizeH="0" baseline="0" noProof="0" dirty="0" err="1">
                <a:ln>
                  <a:noFill/>
                </a:ln>
                <a:solidFill>
                  <a:srgbClr val="000000"/>
                </a:solidFill>
                <a:effectLst/>
                <a:uLnTx/>
                <a:uFillTx/>
                <a:latin typeface="Arial"/>
                <a:ea typeface="Arial"/>
                <a:cs typeface="Arial"/>
                <a:sym typeface="Arial"/>
              </a:rPr>
              <a:t>Ramshorst</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MS,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et al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Lancet Oncol </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2018; 9. Nitz UA,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et al</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800" b="0" i="1" u="none" strike="noStrike" kern="0" cap="none" spc="0" normalizeH="0" baseline="0" noProof="0" dirty="0">
                <a:ln>
                  <a:noFill/>
                </a:ln>
                <a:solidFill>
                  <a:srgbClr val="000000"/>
                </a:solidFill>
                <a:effectLst/>
                <a:uLnTx/>
                <a:uFillTx/>
                <a:latin typeface="Arial"/>
                <a:ea typeface="Arial"/>
                <a:cs typeface="Arial"/>
                <a:sym typeface="Arial"/>
              </a:rPr>
              <a:t>Ann Oncol </a:t>
            </a:r>
            <a:r>
              <a:rPr kumimoji="0" lang="en-GB" sz="800" b="0" i="0" u="none" strike="noStrike" kern="0" cap="none" spc="0" normalizeH="0" baseline="0" noProof="0" dirty="0">
                <a:ln>
                  <a:noFill/>
                </a:ln>
                <a:solidFill>
                  <a:srgbClr val="000000"/>
                </a:solidFill>
                <a:effectLst/>
                <a:uLnTx/>
                <a:uFillTx/>
                <a:latin typeface="Arial"/>
                <a:ea typeface="Arial"/>
                <a:cs typeface="Arial"/>
                <a:sym typeface="Arial"/>
              </a:rPr>
              <a:t>2017.</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5" name="Google Shape;197;p7">
            <a:extLst>
              <a:ext uri="{FF2B5EF4-FFF2-40B4-BE49-F238E27FC236}">
                <a16:creationId xmlns:a16="http://schemas.microsoft.com/office/drawing/2014/main" id="{24910CB8-61E7-CFBD-9CA7-1F3EBDCBC156}"/>
              </a:ext>
            </a:extLst>
          </p:cNvPr>
          <p:cNvSpPr txBox="1">
            <a:spLocks/>
          </p:cNvSpPr>
          <p:nvPr/>
        </p:nvSpPr>
        <p:spPr>
          <a:xfrm>
            <a:off x="771986" y="6285229"/>
            <a:ext cx="4694844" cy="180000"/>
          </a:xfrm>
          <a:prstGeom prst="rect">
            <a:avLst/>
          </a:prstGeom>
          <a:noFill/>
          <a:ln>
            <a:noFill/>
          </a:ln>
        </p:spPr>
        <p:txBody>
          <a:bodyPr spcFirstLastPara="1" wrap="square" lIns="91425" tIns="45700" rIns="91425" bIns="45700" anchor="b" anchorCtr="0">
            <a:noAutofit/>
          </a:bodyPr>
          <a:lstStyle>
            <a:lvl1pPr marL="176213" indent="-176213" algn="l" defTabSz="914400" rtl="0" eaLnBrk="1" latinLnBrk="0" hangingPunct="1">
              <a:lnSpc>
                <a:spcPct val="110000"/>
              </a:lnSpc>
              <a:spcBef>
                <a:spcPts val="0"/>
              </a:spcBef>
              <a:spcAft>
                <a:spcPts val="800"/>
              </a:spcAft>
              <a:buClr>
                <a:schemeClr val="accent1"/>
              </a:buClr>
              <a:buFont typeface="Wingdings" panose="05000000000000000000" pitchFamily="2" charset="2"/>
              <a:buChar char="§"/>
              <a:defRPr sz="1500" kern="1200">
                <a:solidFill>
                  <a:schemeClr val="tx1"/>
                </a:solidFill>
                <a:latin typeface="+mn-lt"/>
                <a:ea typeface="+mn-ea"/>
                <a:cs typeface="+mn-cs"/>
              </a:defRPr>
            </a:lvl1pPr>
            <a:lvl2pPr marL="358775" indent="-182563" algn="l" defTabSz="914400" rtl="0" eaLnBrk="1" latinLnBrk="0" hangingPunct="1">
              <a:lnSpc>
                <a:spcPct val="110000"/>
              </a:lnSpc>
              <a:spcBef>
                <a:spcPts val="0"/>
              </a:spcBef>
              <a:spcAft>
                <a:spcPts val="800"/>
              </a:spcAft>
              <a:buClr>
                <a:schemeClr val="accent4"/>
              </a:buClr>
              <a:buFont typeface="Wingdings" panose="05000000000000000000" pitchFamily="2" charset="2"/>
              <a:buChar char="§"/>
              <a:defRPr sz="1500" kern="1200">
                <a:solidFill>
                  <a:schemeClr val="tx1"/>
                </a:solidFill>
                <a:latin typeface="+mn-lt"/>
                <a:ea typeface="+mn-ea"/>
                <a:cs typeface="+mn-cs"/>
              </a:defRPr>
            </a:lvl2pPr>
            <a:lvl3pPr marL="534988" indent="-176213" algn="l" defTabSz="914400" rtl="0" eaLnBrk="1" latinLnBrk="0" hangingPunct="1">
              <a:lnSpc>
                <a:spcPct val="110000"/>
              </a:lnSpc>
              <a:spcBef>
                <a:spcPts val="0"/>
              </a:spcBef>
              <a:spcAft>
                <a:spcPts val="800"/>
              </a:spcAft>
              <a:buClr>
                <a:schemeClr val="accent4"/>
              </a:buClr>
              <a:buFont typeface="Wingdings" panose="05000000000000000000" pitchFamily="2" charset="2"/>
              <a:buChar char="§"/>
              <a:defRPr sz="1500" kern="1200">
                <a:solidFill>
                  <a:schemeClr val="tx1"/>
                </a:solidFill>
                <a:latin typeface="+mn-lt"/>
                <a:ea typeface="+mn-ea"/>
                <a:cs typeface="+mn-cs"/>
              </a:defRPr>
            </a:lvl3pPr>
            <a:lvl4pPr marL="717550" indent="-182563" algn="l" defTabSz="914400" rtl="0" eaLnBrk="1" latinLnBrk="0" hangingPunct="1">
              <a:lnSpc>
                <a:spcPct val="110000"/>
              </a:lnSpc>
              <a:spcBef>
                <a:spcPts val="0"/>
              </a:spcBef>
              <a:spcAft>
                <a:spcPts val="800"/>
              </a:spcAft>
              <a:buClr>
                <a:schemeClr val="accent4"/>
              </a:buClr>
              <a:buFont typeface="Wingdings" panose="05000000000000000000" pitchFamily="2" charset="2"/>
              <a:buChar char="§"/>
              <a:defRPr sz="1500" kern="1200">
                <a:solidFill>
                  <a:schemeClr val="tx1"/>
                </a:solidFill>
                <a:latin typeface="+mn-lt"/>
                <a:ea typeface="+mn-ea"/>
                <a:cs typeface="+mn-cs"/>
              </a:defRPr>
            </a:lvl4pPr>
            <a:lvl5pPr marL="893763" indent="-176213" algn="l" defTabSz="914400" rtl="0" eaLnBrk="1" latinLnBrk="0" hangingPunct="1">
              <a:lnSpc>
                <a:spcPct val="110000"/>
              </a:lnSpc>
              <a:spcBef>
                <a:spcPts val="0"/>
              </a:spcBef>
              <a:spcAft>
                <a:spcPts val="800"/>
              </a:spcAft>
              <a:buClr>
                <a:schemeClr val="accent4"/>
              </a:buClr>
              <a:buFont typeface="Wingdings" panose="05000000000000000000" pitchFamily="2" charset="2"/>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0"/>
              </a:spcBef>
              <a:spcAft>
                <a:spcPts val="0"/>
              </a:spcAft>
              <a:buClr>
                <a:prstClr val="black"/>
              </a:buClr>
              <a:buSzPts val="800"/>
              <a:buFont typeface="Wingdings" panose="05000000000000000000" pitchFamily="2" charset="2"/>
              <a:buNone/>
              <a:tabLst/>
              <a:defRPr/>
            </a:pPr>
            <a:r>
              <a:rPr kumimoji="0" lang="en-GB" sz="1000" b="0" i="0" u="none" strike="noStrike" kern="1200" cap="none" spc="0" normalizeH="0" baseline="0" noProof="0">
                <a:ln>
                  <a:noFill/>
                </a:ln>
                <a:solidFill>
                  <a:prstClr val="black"/>
                </a:solidFill>
                <a:effectLst/>
                <a:uLnTx/>
                <a:uFillTx/>
                <a:latin typeface="Verdana"/>
                <a:ea typeface="+mn-ea"/>
                <a:cs typeface="+mn-cs"/>
              </a:rPr>
              <a:t>* n-values represent number of patients in particular treatment arm.</a:t>
            </a:r>
            <a:endParaRPr kumimoji="0" lang="en-GB" sz="1000" b="0" i="0" u="none" strike="noStrike" kern="1200" cap="none" spc="0" normalizeH="0" baseline="0" noProof="0" dirty="0">
              <a:ln>
                <a:noFill/>
              </a:ln>
              <a:solidFill>
                <a:prstClr val="black"/>
              </a:solidFill>
              <a:effectLst/>
              <a:uLnTx/>
              <a:uFillTx/>
              <a:latin typeface="Verdana"/>
              <a:ea typeface="+mn-ea"/>
              <a:cs typeface="+mn-cs"/>
            </a:endParaRPr>
          </a:p>
        </p:txBody>
      </p:sp>
    </p:spTree>
    <p:extLst>
      <p:ext uri="{BB962C8B-B14F-4D97-AF65-F5344CB8AC3E}">
        <p14:creationId xmlns:p14="http://schemas.microsoft.com/office/powerpoint/2010/main" val="31858808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45120-D539-1DBE-8EAB-4D98A0728BA0}"/>
            </a:ext>
          </a:extLst>
        </p:cNvPr>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E7005969-5CDF-D2BC-A4C8-46091B28596E}"/>
              </a:ext>
            </a:extLst>
          </p:cNvPr>
          <p:cNvCxnSpPr>
            <a:cxnSpLocks/>
          </p:cNvCxnSpPr>
          <p:nvPr/>
        </p:nvCxnSpPr>
        <p:spPr>
          <a:xfrm flipV="1">
            <a:off x="6657219" y="2956761"/>
            <a:ext cx="336000" cy="1"/>
          </a:xfrm>
          <a:prstGeom prst="line">
            <a:avLst/>
          </a:prstGeom>
          <a:noFill/>
          <a:ln w="19050" cap="flat" cmpd="sng" algn="ctr">
            <a:solidFill>
              <a:schemeClr val="tx1"/>
            </a:solidFill>
            <a:prstDash val="solid"/>
            <a:tailEnd type="triangle" w="lg" len="lg"/>
          </a:ln>
          <a:effectLst/>
        </p:spPr>
      </p:cxnSp>
      <p:cxnSp>
        <p:nvCxnSpPr>
          <p:cNvPr id="40" name="Straight Connector 39">
            <a:extLst>
              <a:ext uri="{FF2B5EF4-FFF2-40B4-BE49-F238E27FC236}">
                <a16:creationId xmlns:a16="http://schemas.microsoft.com/office/drawing/2014/main" id="{622620BA-ED5B-2359-593A-0E06BF1E46D1}"/>
              </a:ext>
            </a:extLst>
          </p:cNvPr>
          <p:cNvCxnSpPr>
            <a:cxnSpLocks/>
          </p:cNvCxnSpPr>
          <p:nvPr/>
        </p:nvCxnSpPr>
        <p:spPr>
          <a:xfrm flipV="1">
            <a:off x="6657219" y="2100592"/>
            <a:ext cx="336000" cy="1"/>
          </a:xfrm>
          <a:prstGeom prst="line">
            <a:avLst/>
          </a:prstGeom>
          <a:noFill/>
          <a:ln w="19050" cap="flat" cmpd="sng" algn="ctr">
            <a:solidFill>
              <a:schemeClr val="tx1"/>
            </a:solidFill>
            <a:prstDash val="solid"/>
            <a:tailEnd type="triangle" w="lg" len="lg"/>
          </a:ln>
          <a:effectLst/>
        </p:spPr>
      </p:cxnSp>
      <p:cxnSp>
        <p:nvCxnSpPr>
          <p:cNvPr id="41" name="Straight Connector 40">
            <a:extLst>
              <a:ext uri="{FF2B5EF4-FFF2-40B4-BE49-F238E27FC236}">
                <a16:creationId xmlns:a16="http://schemas.microsoft.com/office/drawing/2014/main" id="{64F9589E-4D6B-11CA-00A7-AE4311CEA869}"/>
              </a:ext>
            </a:extLst>
          </p:cNvPr>
          <p:cNvCxnSpPr>
            <a:cxnSpLocks/>
          </p:cNvCxnSpPr>
          <p:nvPr/>
        </p:nvCxnSpPr>
        <p:spPr>
          <a:xfrm flipV="1">
            <a:off x="6657219" y="3813536"/>
            <a:ext cx="336000" cy="1"/>
          </a:xfrm>
          <a:prstGeom prst="line">
            <a:avLst/>
          </a:prstGeom>
          <a:noFill/>
          <a:ln w="19050" cap="flat" cmpd="sng" algn="ctr">
            <a:solidFill>
              <a:schemeClr val="tx1"/>
            </a:solidFill>
            <a:prstDash val="solid"/>
            <a:tailEnd type="triangle" w="lg" len="lg"/>
          </a:ln>
          <a:effectLst/>
        </p:spPr>
      </p:cxnSp>
      <p:sp>
        <p:nvSpPr>
          <p:cNvPr id="11" name="Rectangle 10">
            <a:extLst>
              <a:ext uri="{FF2B5EF4-FFF2-40B4-BE49-F238E27FC236}">
                <a16:creationId xmlns:a16="http://schemas.microsoft.com/office/drawing/2014/main" id="{F4B959F3-3EE7-2E78-2486-4C06CEA0BA5A}"/>
              </a:ext>
            </a:extLst>
          </p:cNvPr>
          <p:cNvSpPr/>
          <p:nvPr/>
        </p:nvSpPr>
        <p:spPr>
          <a:xfrm rot="16200000">
            <a:off x="6025893" y="2790726"/>
            <a:ext cx="2257135" cy="333285"/>
          </a:xfrm>
          <a:prstGeom prst="rect">
            <a:avLst/>
          </a:prstGeom>
          <a:solidFill>
            <a:schemeClr val="tx2">
              <a:lumMod val="50000"/>
            </a:schemeClr>
          </a:solidFill>
          <a:ln w="9525" cap="flat" cmpd="sng" algn="ctr">
            <a:noFill/>
            <a:prstDash val="solid"/>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Surgery</a:t>
            </a:r>
            <a:r>
              <a:rPr kumimoji="0" lang="en-US" altLang="ja-JP" sz="1467" b="1" i="0" u="none" strike="noStrike" kern="1200" cap="none" spc="0" normalizeH="0" baseline="3000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 </a:t>
            </a:r>
            <a:r>
              <a:rPr kumimoji="0" lang="en-US" altLang="ja-JP" sz="1467" b="1" i="0" u="none" strike="noStrike" kern="1200" cap="none" spc="0" normalizeH="0" baseline="3000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a:t>
            </a:r>
            <a:endParaRPr kumimoji="0" lang="en-US" altLang="ja-JP" sz="1467" b="0" i="0" u="none" strike="noStrike" kern="1200" cap="none" spc="0" normalizeH="0" baseline="3000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endParaRPr>
          </a:p>
        </p:txBody>
      </p:sp>
      <p:sp>
        <p:nvSpPr>
          <p:cNvPr id="15" name="Rectangle 14">
            <a:extLst>
              <a:ext uri="{FF2B5EF4-FFF2-40B4-BE49-F238E27FC236}">
                <a16:creationId xmlns:a16="http://schemas.microsoft.com/office/drawing/2014/main" id="{8529C0A0-2520-51E3-4634-63DF7CB7CA8B}"/>
              </a:ext>
            </a:extLst>
          </p:cNvPr>
          <p:cNvSpPr/>
          <p:nvPr/>
        </p:nvSpPr>
        <p:spPr>
          <a:xfrm>
            <a:off x="7418667" y="1828800"/>
            <a:ext cx="1796995" cy="225713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72000" tIns="72000" rIns="48000" bIns="72000" rtlCol="0" anchor="ctr"/>
          <a:lstStyle/>
          <a:p>
            <a:pPr marL="0" marR="0" lvl="0" indent="0" algn="l" defTabSz="609630" rtl="0" eaLnBrk="1" fontAlgn="auto" latinLnBrk="0" hangingPunct="1">
              <a:lnSpc>
                <a:spcPct val="100000"/>
              </a:lnSpc>
              <a:spcBef>
                <a:spcPts val="0"/>
              </a:spcBef>
              <a:spcAft>
                <a:spcPts val="400"/>
              </a:spcAft>
              <a:buClrTx/>
              <a:buSzTx/>
              <a:buFontTx/>
              <a:buNone/>
              <a:tabLst/>
              <a:defRPr/>
            </a:pPr>
            <a:r>
              <a:rPr kumimoji="0" lang="en-US" sz="13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Recommended </a:t>
            </a:r>
            <a:br>
              <a:rPr kumimoji="0" lang="en-US" sz="13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3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post-neoadjuvant treatment per study protocol</a:t>
            </a:r>
            <a:r>
              <a:rPr kumimoji="0" lang="en-US" altLang="ja-JP" sz="1333" b="1" i="0" u="none" strike="noStrike" kern="1200" cap="none" spc="0" normalizeH="0" baseline="3000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a:t>
            </a:r>
            <a:endParaRPr kumimoji="0" lang="en-US" sz="1333" b="1" i="0" u="none" strike="noStrike" kern="1200" cap="none" spc="0" normalizeH="0" baseline="3000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endParaRPr>
          </a:p>
          <a:p>
            <a:pPr marL="0" marR="0" lvl="0" indent="0" algn="l" defTabSz="609630" rtl="0" eaLnBrk="1" fontAlgn="auto" latinLnBrk="0" hangingPunct="1">
              <a:lnSpc>
                <a:spcPct val="100000"/>
              </a:lnSpc>
              <a:spcBef>
                <a:spcPts val="0"/>
              </a:spcBef>
              <a:spcAft>
                <a:spcPts val="400"/>
              </a:spcAft>
              <a:buClrTx/>
              <a:buSzTx/>
              <a:buFontTx/>
              <a:buNone/>
              <a:tabLst/>
              <a:defRPr/>
            </a:pP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pCR: </a:t>
            </a:r>
            <a: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radiotherapy and concomitant trastuzumab ± pertuzumab for up to 1 year</a:t>
            </a:r>
          </a:p>
          <a:p>
            <a:pPr marL="0" marR="0" lvl="0" indent="0" algn="l" defTabSz="609630" rtl="0" eaLnBrk="1" fontAlgn="auto" latinLnBrk="0" hangingPunct="1">
              <a:lnSpc>
                <a:spcPct val="100000"/>
              </a:lnSpc>
              <a:spcBef>
                <a:spcPts val="0"/>
              </a:spcBef>
              <a:spcAft>
                <a:spcPts val="400"/>
              </a:spcAft>
              <a:buClrTx/>
              <a:buSzTx/>
              <a:buFontTx/>
              <a:buNone/>
              <a:tabLst/>
              <a:defRPr/>
            </a:pP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No pCR: </a:t>
            </a:r>
            <a: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radiotherapy and </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T-DM1 for up to 14 cycles</a:t>
            </a:r>
          </a:p>
          <a:p>
            <a:pPr marL="0" marR="0" lvl="0" indent="0" algn="l" defTabSz="609630" rtl="0" eaLnBrk="1" fontAlgn="auto" latinLnBrk="0" hangingPunct="1">
              <a:lnSpc>
                <a:spcPct val="100000"/>
              </a:lnSpc>
              <a:spcBef>
                <a:spcPts val="0"/>
              </a:spcBef>
              <a:spcAft>
                <a:spcPts val="400"/>
              </a:spcAft>
              <a:buClrTx/>
              <a:buSzTx/>
              <a:buFontTx/>
              <a:buNone/>
              <a:tabLst/>
              <a:defRPr/>
            </a:pP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HR-positive: </a:t>
            </a:r>
            <a: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endocrine therapy</a:t>
            </a:r>
          </a:p>
        </p:txBody>
      </p:sp>
      <p:cxnSp>
        <p:nvCxnSpPr>
          <p:cNvPr id="5" name="Straight Connector 4">
            <a:extLst>
              <a:ext uri="{FF2B5EF4-FFF2-40B4-BE49-F238E27FC236}">
                <a16:creationId xmlns:a16="http://schemas.microsoft.com/office/drawing/2014/main" id="{4F9CF3C0-8B2B-DB49-2B58-6F367B5D1A94}"/>
              </a:ext>
            </a:extLst>
          </p:cNvPr>
          <p:cNvCxnSpPr>
            <a:cxnSpLocks/>
            <a:endCxn id="37" idx="1"/>
          </p:cNvCxnSpPr>
          <p:nvPr/>
        </p:nvCxnSpPr>
        <p:spPr>
          <a:xfrm>
            <a:off x="3160595" y="2956169"/>
            <a:ext cx="771859" cy="593"/>
          </a:xfrm>
          <a:prstGeom prst="line">
            <a:avLst/>
          </a:prstGeom>
          <a:noFill/>
          <a:ln w="19050" cap="flat" cmpd="sng" algn="ctr">
            <a:solidFill>
              <a:schemeClr val="tx1"/>
            </a:solidFill>
            <a:prstDash val="solid"/>
            <a:tailEnd type="triangle" w="lg" len="lg"/>
          </a:ln>
          <a:effectLst/>
        </p:spPr>
      </p:cxnSp>
      <p:sp>
        <p:nvSpPr>
          <p:cNvPr id="7" name="Text Placeholder 17">
            <a:extLst>
              <a:ext uri="{FF2B5EF4-FFF2-40B4-BE49-F238E27FC236}">
                <a16:creationId xmlns:a16="http://schemas.microsoft.com/office/drawing/2014/main" id="{4A614B08-3921-0C53-A725-74FC0CFD2FDD}"/>
              </a:ext>
            </a:extLst>
          </p:cNvPr>
          <p:cNvSpPr txBox="1">
            <a:spLocks/>
          </p:cNvSpPr>
          <p:nvPr/>
        </p:nvSpPr>
        <p:spPr>
          <a:xfrm>
            <a:off x="575734" y="5914254"/>
            <a:ext cx="11027217" cy="240966"/>
          </a:xfrm>
          <a:prstGeom prst="rect">
            <a:avLst/>
          </a:prstGeom>
        </p:spPr>
        <p:txBody>
          <a:bodyPr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6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High-resolution computed tomography chest scans were performed every 6 weeks during treatment; if ILD/pneumonitis was suspected while receiving T-DXd, treatment was interrupted and a full investigation completed. Echocardiograms or multigated acquisition scans were performed during screening (&lt;28 days prior to randomization), during treatment (&lt;3 days before Cycle 5), and at end of treatment to assess left ventricular ejection fraction</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*5.4 mg/kg Q3W; </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paclitaxel (80 mg/m</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2</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QW) + trastuzumab (6 mg/kg Q3W) + pertuzumab (840 mg loading dose followed by 420 mg Q3W); </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doxorubicin (60 mg/m</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2</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Q2W) + cyclophosphamide (600 mg/m</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2</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Q2W); </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paclitaxel (80 mg/m</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2</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QW) + trastuzumab (8 mg/kg loading dose followed by 6 mg/kg Q3W) + pertuzumab (840 mg loading dose followed by 420 mg Q3W); </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recommended window for surgery was 3–6 weeks following administration of the last dose of neoadjuvant study treatment; </a:t>
            </a:r>
            <a:r>
              <a:rPr kumimoji="0" lang="en-US" altLang="ja-JP" sz="667" b="1" i="0" u="none" strike="noStrike" kern="1200" cap="none" spc="0" normalizeH="0" baseline="3000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administered as part of the patient’s SOC at the investigator’s discretion. cT, clinical tumor stage; ER, estrogen receptor; IHC, immunohistochemistry; ILD, interstitial lung disease; ISH+, in situ hybridization–positive; N, nodal stage; PR, progesterone receptor; QXW, every X weeks; T-DM1, trastuzumab emtansine; ypT0/is ypN0, absence of invasive cancer in the breast and axillary nodes; ypT0 ypN0, absence of invasive and in-situ cancer in the breast and axillary nodes</a:t>
            </a:r>
          </a:p>
        </p:txBody>
      </p:sp>
      <p:sp>
        <p:nvSpPr>
          <p:cNvPr id="8" name="Text Placeholder 1">
            <a:extLst>
              <a:ext uri="{FF2B5EF4-FFF2-40B4-BE49-F238E27FC236}">
                <a16:creationId xmlns:a16="http://schemas.microsoft.com/office/drawing/2014/main" id="{14D2C8B5-55AC-EF4A-8597-BBEEE60A1E27}"/>
              </a:ext>
            </a:extLst>
          </p:cNvPr>
          <p:cNvSpPr>
            <a:spLocks noGrp="1"/>
          </p:cNvSpPr>
          <p:nvPr>
            <p:ph type="body" sz="quarter" idx="10"/>
          </p:nvPr>
        </p:nvSpPr>
        <p:spPr>
          <a:xfrm>
            <a:off x="575733" y="154878"/>
            <a:ext cx="8212667" cy="669925"/>
          </a:xfrm>
        </p:spPr>
        <p:txBody>
          <a:bodyPr/>
          <a:lstStyle/>
          <a:p>
            <a:r>
              <a:rPr lang="en-US" sz="3200">
                <a:solidFill>
                  <a:schemeClr val="tx2"/>
                </a:solidFill>
              </a:rPr>
              <a:t>DESTINY-Breast11 study design </a:t>
            </a:r>
          </a:p>
        </p:txBody>
      </p:sp>
      <p:sp>
        <p:nvSpPr>
          <p:cNvPr id="9" name="Text Placeholder 2">
            <a:extLst>
              <a:ext uri="{FF2B5EF4-FFF2-40B4-BE49-F238E27FC236}">
                <a16:creationId xmlns:a16="http://schemas.microsoft.com/office/drawing/2014/main" id="{FE4F1D57-6FA4-F39C-A0E8-6D25554A6830}"/>
              </a:ext>
            </a:extLst>
          </p:cNvPr>
          <p:cNvSpPr>
            <a:spLocks noGrp="1"/>
          </p:cNvSpPr>
          <p:nvPr>
            <p:ph type="body" sz="quarter" idx="11"/>
          </p:nvPr>
        </p:nvSpPr>
        <p:spPr>
          <a:xfrm>
            <a:off x="575734" y="682744"/>
            <a:ext cx="11027217" cy="448733"/>
          </a:xfrm>
        </p:spPr>
        <p:txBody>
          <a:bodyPr/>
          <a:lstStyle/>
          <a:p>
            <a:r>
              <a:rPr lang="en-US" sz="2400">
                <a:solidFill>
                  <a:schemeClr val="tx1"/>
                </a:solidFill>
              </a:rPr>
              <a:t>A randomized, global, multicenter, open-label, Phase 3 study (NCT05113251)</a:t>
            </a:r>
            <a:endParaRPr lang="en-US" sz="2400" baseline="30000">
              <a:solidFill>
                <a:schemeClr val="tx1"/>
              </a:solidFill>
            </a:endParaRPr>
          </a:p>
        </p:txBody>
      </p:sp>
      <p:sp>
        <p:nvSpPr>
          <p:cNvPr id="12" name="Rectangle 11">
            <a:extLst>
              <a:ext uri="{FF2B5EF4-FFF2-40B4-BE49-F238E27FC236}">
                <a16:creationId xmlns:a16="http://schemas.microsoft.com/office/drawing/2014/main" id="{05C6922F-A518-67EE-31B7-B5FC4EF9E6EF}"/>
              </a:ext>
            </a:extLst>
          </p:cNvPr>
          <p:cNvSpPr/>
          <p:nvPr/>
        </p:nvSpPr>
        <p:spPr>
          <a:xfrm>
            <a:off x="3932455" y="3541137"/>
            <a:ext cx="2760000" cy="544800"/>
          </a:xfrm>
          <a:prstGeom prst="rect">
            <a:avLst/>
          </a:prstGeom>
          <a:solidFill>
            <a:schemeClr val="accent3">
              <a:lumMod val="20000"/>
              <a:lumOff val="80000"/>
            </a:schemeClr>
          </a:solidFill>
          <a:ln w="9525" cap="flat" cmpd="sng" algn="ctr">
            <a:noFill/>
            <a:prstDash val="solid"/>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endParaRPr kumimoji="0" lang="en-US" altLang="ja-JP" sz="1333" b="0" i="0" u="none" strike="noStrike" kern="1200" cap="none" spc="0" normalizeH="0" baseline="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endParaRPr>
          </a:p>
        </p:txBody>
      </p:sp>
      <p:sp>
        <p:nvSpPr>
          <p:cNvPr id="14" name="TextBox 13">
            <a:extLst>
              <a:ext uri="{FF2B5EF4-FFF2-40B4-BE49-F238E27FC236}">
                <a16:creationId xmlns:a16="http://schemas.microsoft.com/office/drawing/2014/main" id="{912FD911-3018-4069-8E99-4CBCEE5D4CAF}"/>
              </a:ext>
            </a:extLst>
          </p:cNvPr>
          <p:cNvSpPr txBox="1"/>
          <p:nvPr/>
        </p:nvSpPr>
        <p:spPr>
          <a:xfrm>
            <a:off x="3320481" y="3546529"/>
            <a:ext cx="648000" cy="502573"/>
          </a:xfrm>
          <a:prstGeom prst="rect">
            <a:avLst/>
          </a:prstGeom>
          <a:noFill/>
          <a:ln w="12700">
            <a:noFill/>
          </a:ln>
        </p:spPr>
        <p:txBody>
          <a:bodyPr wrap="squar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n=286</a:t>
            </a:r>
            <a:endParaRPr kumimoji="0" lang="en-US" sz="1333" b="1" i="0" u="none" strike="noStrike" kern="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Oval 17">
            <a:extLst>
              <a:ext uri="{FF2B5EF4-FFF2-40B4-BE49-F238E27FC236}">
                <a16:creationId xmlns:a16="http://schemas.microsoft.com/office/drawing/2014/main" id="{4AD32B33-FEC4-FE05-FFF4-FDB176079017}"/>
              </a:ext>
            </a:extLst>
          </p:cNvPr>
          <p:cNvSpPr/>
          <p:nvPr/>
        </p:nvSpPr>
        <p:spPr>
          <a:xfrm>
            <a:off x="2531954" y="2568705"/>
            <a:ext cx="776396" cy="774927"/>
          </a:xfrm>
          <a:prstGeom prst="ellipse">
            <a:avLst/>
          </a:prstGeom>
          <a:solidFill>
            <a:schemeClr val="tx1"/>
          </a:solidFill>
          <a:ln w="25400" cap="flat" cmpd="sng" algn="ctr">
            <a:noFill/>
            <a:prstDash val="solid"/>
          </a:ln>
          <a:effectLst/>
        </p:spPr>
        <p:txBody>
          <a:bodyPr wrap="none" lIns="0" tIns="120000" rIns="0" bIns="0"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609608" rtl="0" eaLnBrk="1" fontAlgn="base" latinLnBrk="0" hangingPunct="1">
              <a:lnSpc>
                <a:spcPct val="100000"/>
              </a:lnSpc>
              <a:spcBef>
                <a:spcPct val="0"/>
              </a:spcBef>
              <a:spcAft>
                <a:spcPct val="0"/>
              </a:spcAft>
              <a:buClrTx/>
              <a:buSzTx/>
              <a:buFontTx/>
              <a:buNone/>
              <a:tabLst/>
              <a:defRPr/>
            </a:pPr>
            <a:r>
              <a:rPr kumimoji="0" lang="en-US" sz="933"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rPr>
              <a:t>Randomized</a:t>
            </a:r>
            <a:endParaRPr kumimoji="0" lang="en-US" sz="6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endParaRPr>
          </a:p>
          <a:p>
            <a:pPr marL="0" marR="0" lvl="0" indent="0" algn="ctr" defTabSz="609608"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a:t>
            </a:r>
            <a:r>
              <a:rPr kumimoji="0" lang="en-US"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rPr>
              <a:t>:1:1</a:t>
            </a:r>
          </a:p>
        </p:txBody>
      </p:sp>
      <p:cxnSp>
        <p:nvCxnSpPr>
          <p:cNvPr id="19" name="Straight Connector 18">
            <a:extLst>
              <a:ext uri="{FF2B5EF4-FFF2-40B4-BE49-F238E27FC236}">
                <a16:creationId xmlns:a16="http://schemas.microsoft.com/office/drawing/2014/main" id="{BF074399-95E3-874E-3AA1-A88DD0B50981}"/>
              </a:ext>
            </a:extLst>
          </p:cNvPr>
          <p:cNvCxnSpPr>
            <a:cxnSpLocks/>
            <a:stCxn id="21" idx="3"/>
            <a:endCxn id="18" idx="2"/>
          </p:cNvCxnSpPr>
          <p:nvPr/>
        </p:nvCxnSpPr>
        <p:spPr>
          <a:xfrm flipV="1">
            <a:off x="2322286" y="2956169"/>
            <a:ext cx="209669" cy="0"/>
          </a:xfrm>
          <a:prstGeom prst="line">
            <a:avLst/>
          </a:prstGeom>
          <a:noFill/>
          <a:ln w="19050" cap="flat" cmpd="sng" algn="ctr">
            <a:solidFill>
              <a:schemeClr val="tx1"/>
            </a:solidFill>
            <a:prstDash val="solid"/>
            <a:tailEnd type="triangle" w="lg" len="lg"/>
          </a:ln>
          <a:effectLst/>
        </p:spPr>
      </p:cxnSp>
      <p:sp>
        <p:nvSpPr>
          <p:cNvPr id="21" name="Subtitle 2">
            <a:extLst>
              <a:ext uri="{FF2B5EF4-FFF2-40B4-BE49-F238E27FC236}">
                <a16:creationId xmlns:a16="http://schemas.microsoft.com/office/drawing/2014/main" id="{DAA982CD-9A75-D5E2-5432-01FB0E27D9D5}"/>
              </a:ext>
            </a:extLst>
          </p:cNvPr>
          <p:cNvSpPr txBox="1">
            <a:spLocks/>
          </p:cNvSpPr>
          <p:nvPr/>
        </p:nvSpPr>
        <p:spPr>
          <a:xfrm>
            <a:off x="623359" y="1966685"/>
            <a:ext cx="1698927" cy="1984737"/>
          </a:xfrm>
          <a:prstGeom prst="rect">
            <a:avLst/>
          </a:prstGeom>
          <a:noFill/>
          <a:ln w="19050">
            <a:solidFill>
              <a:schemeClr val="tx1"/>
            </a:solidFill>
          </a:ln>
        </p:spPr>
        <p:txBody>
          <a:bodyPr wrap="square" lIns="48000" tIns="48000" rIns="48000" bIns="48000" anchor="t" anchorCtr="0">
            <a:noAutofit/>
          </a:bodyP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l" defTabSz="1444635" rtl="0" eaLnBrk="1" fontAlgn="auto" latinLnBrk="0" hangingPunct="1">
              <a:lnSpc>
                <a:spcPct val="100000"/>
              </a:lnSpc>
              <a:spcBef>
                <a:spcPts val="0"/>
              </a:spcBef>
              <a:spcAft>
                <a:spcPts val="400"/>
              </a:spcAft>
              <a:buClr>
                <a:srgbClr val="113468"/>
              </a:buClr>
              <a:buSzTx/>
              <a:buFontTx/>
              <a:buNone/>
              <a:tabLst/>
              <a:defRPr/>
            </a:pPr>
            <a:r>
              <a:rPr kumimoji="0" lang="en-US" sz="13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Patient population</a:t>
            </a:r>
          </a:p>
          <a:p>
            <a:pPr marL="144007" marR="0" lvl="0" indent="-144007" algn="l" defTabSz="1444635" rtl="0" eaLnBrk="1" fontAlgn="auto" latinLnBrk="0" hangingPunct="1">
              <a:lnSpc>
                <a:spcPct val="100000"/>
              </a:lnSpc>
              <a:spcBef>
                <a:spcPts val="0"/>
              </a:spcBef>
              <a:spcAft>
                <a:spcPts val="400"/>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Previously untreated HER2+ eBC</a:t>
            </a:r>
          </a:p>
          <a:p>
            <a:pPr marL="144007" marR="0" lvl="0" indent="-144007" algn="l" defTabSz="1444635" rtl="0" eaLnBrk="1" fontAlgn="auto" latinLnBrk="0" hangingPunct="1">
              <a:lnSpc>
                <a:spcPct val="100000"/>
              </a:lnSpc>
              <a:spcBef>
                <a:spcPts val="0"/>
              </a:spcBef>
              <a:spcAft>
                <a:spcPts val="400"/>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HR-positive or </a:t>
            </a:r>
            <a:b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HR-negative</a:t>
            </a:r>
          </a:p>
          <a:p>
            <a:pPr marL="144007" marR="0" lvl="0" indent="-144007" algn="l" defTabSz="1444635" rtl="0" eaLnBrk="1" fontAlgn="auto" latinLnBrk="0" hangingPunct="1">
              <a:lnSpc>
                <a:spcPct val="100000"/>
              </a:lnSpc>
              <a:spcBef>
                <a:spcPts val="0"/>
              </a:spcBef>
              <a:spcAft>
                <a:spcPts val="200"/>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High-risk defined as:</a:t>
            </a:r>
          </a:p>
          <a:p>
            <a:pPr marL="288014" marR="0" lvl="1" indent="-144007" algn="l" defTabSz="1444635" rtl="0" eaLnBrk="1" fontAlgn="auto" latinLnBrk="0" hangingPunct="1">
              <a:lnSpc>
                <a:spcPct val="100000"/>
              </a:lnSpc>
              <a:spcBef>
                <a:spcPts val="0"/>
              </a:spcBef>
              <a:spcAft>
                <a:spcPts val="200"/>
              </a:spcAft>
              <a:buClr>
                <a:srgbClr val="125AA2"/>
              </a:buClr>
              <a:buSzTx/>
              <a:buFont typeface="Arial Narrow" panose="020B060602020203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≥cT3 and N0−3 or </a:t>
            </a:r>
            <a:b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cT0–4 and N1−3</a:t>
            </a:r>
          </a:p>
          <a:p>
            <a:pPr marL="288014" marR="0" lvl="1" indent="-144007" algn="l" defTabSz="1444635" rtl="0" eaLnBrk="1" fontAlgn="auto" latinLnBrk="0" hangingPunct="1">
              <a:lnSpc>
                <a:spcPct val="100000"/>
              </a:lnSpc>
              <a:spcBef>
                <a:spcPts val="0"/>
              </a:spcBef>
              <a:spcAft>
                <a:spcPts val="200"/>
              </a:spcAft>
              <a:buClr>
                <a:srgbClr val="125AA2"/>
              </a:buClr>
              <a:buSzTx/>
              <a:buFont typeface="Arial Narrow" panose="020B060602020203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Inflammatory BC</a:t>
            </a:r>
          </a:p>
        </p:txBody>
      </p:sp>
      <p:sp>
        <p:nvSpPr>
          <p:cNvPr id="24" name="Subtitle 2">
            <a:extLst>
              <a:ext uri="{FF2B5EF4-FFF2-40B4-BE49-F238E27FC236}">
                <a16:creationId xmlns:a16="http://schemas.microsoft.com/office/drawing/2014/main" id="{01085D7E-E6FA-BD77-3871-F856047CEAE4}"/>
              </a:ext>
            </a:extLst>
          </p:cNvPr>
          <p:cNvSpPr txBox="1">
            <a:spLocks/>
          </p:cNvSpPr>
          <p:nvPr/>
        </p:nvSpPr>
        <p:spPr>
          <a:xfrm>
            <a:off x="9295084" y="1784434"/>
            <a:ext cx="2311505" cy="3498766"/>
          </a:xfrm>
          <a:prstGeom prst="rect">
            <a:avLst/>
          </a:prstGeom>
          <a:noFill/>
          <a:ln w="19050">
            <a:noFill/>
          </a:ln>
        </p:spPr>
        <p:txBody>
          <a:bodyPr wrap="square" lIns="48000" tIns="48000" rIns="24000" bIns="48000" anchor="t">
            <a:noAutofit/>
          </a:bodyPr>
          <a:lstStyle>
            <a:lvl1pPr marL="342900" marR="0" indent="-3429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1pPr>
            <a:lvl2pPr marL="342900" marR="0" indent="-381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2pPr>
            <a:lvl3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3pPr>
            <a:lvl4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4pPr>
            <a:lvl5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5pPr>
            <a:lvl6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6pPr>
            <a:lvl7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7pPr>
            <a:lvl8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8pPr>
            <a:lvl9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9pPr>
          </a:lstStyle>
          <a:p>
            <a:pPr marL="0" marR="0" lvl="0" indent="0" algn="l" defTabSz="1444635" rtl="0" eaLnBrk="1" fontAlgn="auto" latinLnBrk="0" hangingPunct="1">
              <a:lnSpc>
                <a:spcPct val="100000"/>
              </a:lnSpc>
              <a:spcBef>
                <a:spcPts val="0"/>
              </a:spcBef>
              <a:spcAft>
                <a:spcPts val="133"/>
              </a:spcAft>
              <a:buClrTx/>
              <a:buSzTx/>
              <a:buFontTx/>
              <a:buNone/>
              <a:tabLst/>
              <a:defRPr/>
            </a:pPr>
            <a:r>
              <a:rPr kumimoji="0" lang="en-US" sz="1333" b="1"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Primary endpoint</a:t>
            </a:r>
          </a:p>
          <a:p>
            <a:pPr marL="144007" marR="0" lvl="0" indent="-144007" algn="l" defTabSz="1444635" rtl="0" eaLnBrk="1" fontAlgn="auto" latinLnBrk="0" hangingPunct="1">
              <a:lnSpc>
                <a:spcPct val="100000"/>
              </a:lnSpc>
              <a:spcBef>
                <a:spcPts val="0"/>
              </a:spcBef>
              <a:spcAft>
                <a:spcPts val="400"/>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pCR (ypT0/is ypN0) by blinded central review</a:t>
            </a:r>
            <a:endParaRPr kumimoji="0" lang="en-US" sz="1200" b="1"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endParaRPr>
          </a:p>
          <a:p>
            <a:pPr marL="0" marR="0" lvl="0" indent="0" algn="l" defTabSz="1444635" rtl="0" eaLnBrk="1" fontAlgn="auto" latinLnBrk="0" hangingPunct="1">
              <a:lnSpc>
                <a:spcPct val="100000"/>
              </a:lnSpc>
              <a:spcBef>
                <a:spcPts val="0"/>
              </a:spcBef>
              <a:spcAft>
                <a:spcPts val="133"/>
              </a:spcAft>
              <a:buClr>
                <a:srgbClr val="125AA2"/>
              </a:buClr>
              <a:buSzTx/>
              <a:buFontTx/>
              <a:buNone/>
              <a:tabLst/>
              <a:defRPr/>
            </a:pPr>
            <a:r>
              <a:rPr kumimoji="0" lang="en-US" sz="1333" b="1"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Secondary endpoints</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pCR (ypT0 ypN0) by blinded central review</a:t>
            </a:r>
            <a:endParaRPr kumimoji="0" lang="en-US" sz="1200" b="0" i="0" u="none" strike="noStrike" kern="0" cap="none" spc="0" normalizeH="0" baseline="0" noProof="0">
              <a:ln>
                <a:noFill/>
              </a:ln>
              <a:solidFill>
                <a:prstClr val="black"/>
              </a:solidFill>
              <a:effectLst/>
              <a:highlight>
                <a:srgbClr val="00FFFF"/>
              </a:highlight>
              <a:uLnTx/>
              <a:uFillTx/>
              <a:latin typeface="Arial" panose="020B0604020202020204" pitchFamily="34" charset="0"/>
              <a:cs typeface="Arial" panose="020B0604020202020204" pitchFamily="34" charset="0"/>
              <a:sym typeface="Arial" panose="020B0604020202020204" pitchFamily="34" charset="0"/>
            </a:endParaRP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EFS</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Safety</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Pharmacokinetics and immunogenicity</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Invasive disease-free survival</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Overall survival</a:t>
            </a:r>
          </a:p>
          <a:p>
            <a:pPr marL="144007" marR="0" lvl="0" indent="-144007" algn="l" defTabSz="1444635" rtl="0" eaLnBrk="1" fontAlgn="auto" latinLnBrk="0" hangingPunct="1">
              <a:lnSpc>
                <a:spcPct val="100000"/>
              </a:lnSpc>
              <a:spcBef>
                <a:spcPts val="0"/>
              </a:spcBef>
              <a:spcAft>
                <a:spcPts val="400"/>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Health-related quality of life</a:t>
            </a:r>
            <a:endParaRPr kumimoji="0" lang="en-US" sz="1200" b="1"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endParaRPr>
          </a:p>
          <a:p>
            <a:pPr marL="0" marR="0" lvl="0" indent="0" algn="l" defTabSz="1444635" rtl="0" eaLnBrk="1" fontAlgn="auto" latinLnBrk="0" hangingPunct="1">
              <a:lnSpc>
                <a:spcPct val="100000"/>
              </a:lnSpc>
              <a:spcBef>
                <a:spcPts val="0"/>
              </a:spcBef>
              <a:spcAft>
                <a:spcPts val="133"/>
              </a:spcAft>
              <a:buClr>
                <a:srgbClr val="125AA2"/>
              </a:buClr>
              <a:buSzTx/>
              <a:buFontTx/>
              <a:buNone/>
              <a:tabLst/>
              <a:defRPr/>
            </a:pPr>
            <a:r>
              <a:rPr kumimoji="0" lang="en-US" sz="1333" b="1"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Additional outcome measures</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Residual cancer burden (RCB)</a:t>
            </a:r>
          </a:p>
        </p:txBody>
      </p:sp>
      <p:sp>
        <p:nvSpPr>
          <p:cNvPr id="25" name="TextBox 24">
            <a:extLst>
              <a:ext uri="{FF2B5EF4-FFF2-40B4-BE49-F238E27FC236}">
                <a16:creationId xmlns:a16="http://schemas.microsoft.com/office/drawing/2014/main" id="{63650B97-4AE8-88F7-37BF-71CC9CCF1C83}"/>
              </a:ext>
            </a:extLst>
          </p:cNvPr>
          <p:cNvSpPr txBox="1"/>
          <p:nvPr/>
        </p:nvSpPr>
        <p:spPr>
          <a:xfrm>
            <a:off x="9295084" y="1319540"/>
            <a:ext cx="2273559" cy="502573"/>
          </a:xfrm>
          <a:prstGeom prst="rect">
            <a:avLst/>
          </a:prstGeom>
          <a:solidFill>
            <a:schemeClr val="accent1">
              <a:lumMod val="75000"/>
            </a:schemeClr>
          </a:solidFill>
          <a:ln>
            <a:noFill/>
          </a:ln>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sym typeface="Arial" panose="020B0604020202020204" pitchFamily="34" charset="0"/>
              </a:rPr>
              <a:t>Data cutoff: </a:t>
            </a:r>
            <a:br>
              <a:rPr kumimoji="0" lang="en-US" sz="1333" b="1"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sym typeface="Arial" panose="020B0604020202020204" pitchFamily="34" charset="0"/>
              </a:rPr>
            </a:br>
            <a:r>
              <a:rPr kumimoji="0" lang="en-US" sz="1333" b="1"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sym typeface="Arial" panose="020B0604020202020204" pitchFamily="34" charset="0"/>
              </a:rPr>
              <a:t>March 12, 2025</a:t>
            </a:r>
          </a:p>
        </p:txBody>
      </p:sp>
      <p:sp>
        <p:nvSpPr>
          <p:cNvPr id="2" name="TextBox 1">
            <a:extLst>
              <a:ext uri="{FF2B5EF4-FFF2-40B4-BE49-F238E27FC236}">
                <a16:creationId xmlns:a16="http://schemas.microsoft.com/office/drawing/2014/main" id="{D72C4B34-A575-6A8B-0CD3-B75CD40F2CB2}"/>
              </a:ext>
            </a:extLst>
          </p:cNvPr>
          <p:cNvSpPr txBox="1"/>
          <p:nvPr/>
        </p:nvSpPr>
        <p:spPr>
          <a:xfrm>
            <a:off x="3320481" y="1846057"/>
            <a:ext cx="648000" cy="502573"/>
          </a:xfrm>
          <a:prstGeom prst="rect">
            <a:avLst/>
          </a:prstGeom>
          <a:noFill/>
          <a:ln w="12700">
            <a:noFill/>
          </a:ln>
        </p:spPr>
        <p:txBody>
          <a:bodyPr wrap="squar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n=321</a:t>
            </a:r>
            <a:endParaRPr kumimoji="0" lang="en-US" sz="1333" b="1" i="0" u="none" strike="noStrike" kern="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3CD8D9BF-1DF9-552B-EF64-0B2DCC66891A}"/>
              </a:ext>
            </a:extLst>
          </p:cNvPr>
          <p:cNvSpPr txBox="1"/>
          <p:nvPr/>
        </p:nvSpPr>
        <p:spPr>
          <a:xfrm>
            <a:off x="3320481" y="2669449"/>
            <a:ext cx="648000" cy="502573"/>
          </a:xfrm>
          <a:prstGeom prst="rect">
            <a:avLst/>
          </a:prstGeom>
          <a:noFill/>
          <a:ln w="12700">
            <a:noFill/>
          </a:ln>
        </p:spPr>
        <p:txBody>
          <a:bodyPr wrap="squar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n=320</a:t>
            </a:r>
            <a:endParaRPr kumimoji="0" lang="en-US" sz="1333" b="1" i="0" u="none" strike="noStrike" kern="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Subtitle 2">
            <a:extLst>
              <a:ext uri="{FF2B5EF4-FFF2-40B4-BE49-F238E27FC236}">
                <a16:creationId xmlns:a16="http://schemas.microsoft.com/office/drawing/2014/main" id="{01C247A6-EC0D-454C-EBB2-99B49ED7F256}"/>
              </a:ext>
            </a:extLst>
          </p:cNvPr>
          <p:cNvSpPr txBox="1">
            <a:spLocks/>
          </p:cNvSpPr>
          <p:nvPr/>
        </p:nvSpPr>
        <p:spPr>
          <a:xfrm>
            <a:off x="590434" y="4237982"/>
            <a:ext cx="2311505" cy="968199"/>
          </a:xfrm>
          <a:prstGeom prst="rect">
            <a:avLst/>
          </a:prstGeom>
          <a:noFill/>
          <a:ln w="28575">
            <a:noFill/>
          </a:ln>
        </p:spPr>
        <p:txBody>
          <a:bodyPr wrap="square" lIns="48000" rIns="48000" anchor="t">
            <a:noAutofit/>
          </a:bodyPr>
          <a:lstStyle>
            <a:lvl1pPr marL="342900" marR="0" indent="-3429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1pPr>
            <a:lvl2pPr marL="342900" marR="0" indent="-381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2pPr>
            <a:lvl3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3pPr>
            <a:lvl4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4pPr>
            <a:lvl5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5pPr>
            <a:lvl6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6pPr>
            <a:lvl7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7pPr>
            <a:lvl8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8pPr>
            <a:lvl9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9pPr>
          </a:lstStyle>
          <a:p>
            <a:pPr marL="0" marR="0" lvl="0" indent="0" algn="l" defTabSz="1083504" rtl="0" eaLnBrk="1" fontAlgn="auto" latinLnBrk="0" hangingPunct="1">
              <a:lnSpc>
                <a:spcPct val="100000"/>
              </a:lnSpc>
              <a:spcBef>
                <a:spcPts val="0"/>
              </a:spcBef>
              <a:spcAft>
                <a:spcPts val="133"/>
              </a:spcAft>
              <a:buClrTx/>
              <a:buSzTx/>
              <a:buFontTx/>
              <a:buNone/>
              <a:tabLst/>
              <a:defRPr/>
            </a:pPr>
            <a:r>
              <a:rPr kumimoji="0" lang="en-US" sz="1333" b="1" i="0" u="none" strike="noStrike" kern="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Stratification factors</a:t>
            </a:r>
            <a:endParaRPr kumimoji="0" lang="en-US" sz="1333" b="1" i="0" u="none" strike="noStrike" kern="0" cap="none" spc="0" normalizeH="0" baseline="30000" noProof="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endParaRP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rPr>
              <a:t>HR status: ER and/or </a:t>
            </a:r>
            <a:b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rPr>
            </a:b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rPr>
              <a:t>PR-positive or negative</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rPr>
              <a:t>HER2 status: (IHC 3+ or </a:t>
            </a:r>
            <a:b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rPr>
            </a:b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rPr>
              <a:t>ISH+ in the absence of </a:t>
            </a:r>
            <a:b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rPr>
            </a:b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rPr>
              <a:t>IHC 3+ status)</a:t>
            </a:r>
          </a:p>
        </p:txBody>
      </p:sp>
      <p:sp>
        <p:nvSpPr>
          <p:cNvPr id="10" name="Text Placeholder 595">
            <a:extLst>
              <a:ext uri="{FF2B5EF4-FFF2-40B4-BE49-F238E27FC236}">
                <a16:creationId xmlns:a16="http://schemas.microsoft.com/office/drawing/2014/main" id="{4D6BE302-767D-7260-7884-352D50ED4939}"/>
              </a:ext>
            </a:extLst>
          </p:cNvPr>
          <p:cNvSpPr txBox="1">
            <a:spLocks/>
          </p:cNvSpPr>
          <p:nvPr/>
        </p:nvSpPr>
        <p:spPr>
          <a:xfrm>
            <a:off x="952500" y="6308702"/>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Nadia Harbeck, MD</a:t>
            </a:r>
          </a:p>
        </p:txBody>
      </p:sp>
      <p:sp>
        <p:nvSpPr>
          <p:cNvPr id="37" name="Rectangle 36">
            <a:extLst>
              <a:ext uri="{FF2B5EF4-FFF2-40B4-BE49-F238E27FC236}">
                <a16:creationId xmlns:a16="http://schemas.microsoft.com/office/drawing/2014/main" id="{4468E5E9-3725-95EC-2620-897AD765C59C}"/>
              </a:ext>
            </a:extLst>
          </p:cNvPr>
          <p:cNvSpPr/>
          <p:nvPr/>
        </p:nvSpPr>
        <p:spPr>
          <a:xfrm>
            <a:off x="3932454" y="2684969"/>
            <a:ext cx="2760000" cy="543585"/>
          </a:xfrm>
          <a:prstGeom prst="rect">
            <a:avLst/>
          </a:prstGeom>
          <a:solidFill>
            <a:schemeClr val="accent6"/>
          </a:solidFill>
          <a:ln>
            <a:noFill/>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ddAC</a:t>
            </a:r>
            <a:r>
              <a:rPr kumimoji="0" lang="en-US" altLang="ja-JP" sz="1467" b="1" i="0" u="none" strike="noStrike" kern="1200" cap="none" spc="0" normalizeH="0" baseline="3000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a:t>
            </a:r>
            <a: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 → THP</a:t>
            </a:r>
            <a:r>
              <a:rPr kumimoji="0" lang="en-US" sz="1467" b="1" i="0" u="none" strike="noStrike" kern="1200" cap="none" spc="0" normalizeH="0" baseline="30000" noProof="0">
                <a:ln>
                  <a:noFill/>
                </a:ln>
                <a:solidFill>
                  <a:prstClr val="white"/>
                </a:solidFill>
                <a:effectLst/>
                <a:uLnTx/>
                <a:uFillTx/>
                <a:latin typeface="Arial" panose="020B0604020202020204" pitchFamily="34" charset="0"/>
                <a:ea typeface="+mn-ea"/>
                <a:cs typeface="Arial" panose="020B0604020202020204" pitchFamily="34" charset="0"/>
              </a:rPr>
              <a:t>§</a:t>
            </a:r>
            <a:b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br>
            <a:r>
              <a:rPr kumimoji="0" lang="en-US" altLang="ja-JP" sz="1333" b="0"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4 + 4 cycles</a:t>
            </a:r>
          </a:p>
        </p:txBody>
      </p:sp>
      <p:sp>
        <p:nvSpPr>
          <p:cNvPr id="38" name="Rectangle 37">
            <a:extLst>
              <a:ext uri="{FF2B5EF4-FFF2-40B4-BE49-F238E27FC236}">
                <a16:creationId xmlns:a16="http://schemas.microsoft.com/office/drawing/2014/main" id="{268A42AE-7854-2EDF-14E7-BF2F6C573CFE}"/>
              </a:ext>
            </a:extLst>
          </p:cNvPr>
          <p:cNvSpPr/>
          <p:nvPr/>
        </p:nvSpPr>
        <p:spPr>
          <a:xfrm>
            <a:off x="3932454" y="1828800"/>
            <a:ext cx="2760000" cy="571363"/>
          </a:xfrm>
          <a:prstGeom prst="rect">
            <a:avLst/>
          </a:prstGeom>
          <a:solidFill>
            <a:schemeClr val="tx2"/>
          </a:solidFill>
          <a:ln>
            <a:noFill/>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T-DXd* → THP</a:t>
            </a:r>
            <a:r>
              <a:rPr kumimoji="0" lang="en-US" altLang="ja-JP" sz="1467" b="1" i="0" u="none" strike="noStrike" kern="1200" cap="none" spc="0" normalizeH="0" baseline="3000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a:t>
            </a:r>
            <a:b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br>
            <a:r>
              <a:rPr kumimoji="0" lang="en-US" altLang="ja-JP" sz="1333" b="0"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4 + 4 cycles</a:t>
            </a:r>
          </a:p>
        </p:txBody>
      </p:sp>
      <p:cxnSp>
        <p:nvCxnSpPr>
          <p:cNvPr id="39" name="Connector: Elbow 38">
            <a:extLst>
              <a:ext uri="{FF2B5EF4-FFF2-40B4-BE49-F238E27FC236}">
                <a16:creationId xmlns:a16="http://schemas.microsoft.com/office/drawing/2014/main" id="{84103262-F815-09FA-D91B-18766249AD2E}"/>
              </a:ext>
            </a:extLst>
          </p:cNvPr>
          <p:cNvCxnSpPr>
            <a:cxnSpLocks/>
            <a:stCxn id="18" idx="0"/>
            <a:endCxn id="38" idx="1"/>
          </p:cNvCxnSpPr>
          <p:nvPr/>
        </p:nvCxnSpPr>
        <p:spPr>
          <a:xfrm rot="5400000" flipH="1" flipV="1">
            <a:off x="3199191" y="1835443"/>
            <a:ext cx="454224" cy="1012302"/>
          </a:xfrm>
          <a:prstGeom prst="bentConnector2">
            <a:avLst/>
          </a:prstGeom>
          <a:noFill/>
          <a:ln w="19050" cap="flat" cmpd="sng" algn="ctr">
            <a:solidFill>
              <a:schemeClr val="tx1"/>
            </a:solidFill>
            <a:prstDash val="solid"/>
            <a:tailEnd type="triangle" w="lg" len="lg"/>
          </a:ln>
          <a:effectLst/>
        </p:spPr>
      </p:cxnSp>
      <p:cxnSp>
        <p:nvCxnSpPr>
          <p:cNvPr id="42" name="Connector: Elbow 41">
            <a:extLst>
              <a:ext uri="{FF2B5EF4-FFF2-40B4-BE49-F238E27FC236}">
                <a16:creationId xmlns:a16="http://schemas.microsoft.com/office/drawing/2014/main" id="{7227B381-9AB7-D830-25F3-210A20ED4260}"/>
              </a:ext>
            </a:extLst>
          </p:cNvPr>
          <p:cNvCxnSpPr>
            <a:cxnSpLocks/>
            <a:stCxn id="18" idx="4"/>
            <a:endCxn id="12" idx="1"/>
          </p:cNvCxnSpPr>
          <p:nvPr/>
        </p:nvCxnSpPr>
        <p:spPr>
          <a:xfrm rot="16200000" flipH="1">
            <a:off x="3191352" y="3072433"/>
            <a:ext cx="469905" cy="1012303"/>
          </a:xfrm>
          <a:prstGeom prst="bentConnector2">
            <a:avLst/>
          </a:prstGeom>
          <a:noFill/>
          <a:ln w="19050" cap="flat" cmpd="sng" algn="ctr">
            <a:solidFill>
              <a:schemeClr val="tx1"/>
            </a:solidFill>
            <a:prstDash val="solid"/>
            <a:tailEnd type="triangle" w="lg" len="lg"/>
          </a:ln>
          <a:effectLst/>
        </p:spPr>
      </p:cxnSp>
      <p:sp>
        <p:nvSpPr>
          <p:cNvPr id="13" name="Rectangle 12">
            <a:extLst>
              <a:ext uri="{FF2B5EF4-FFF2-40B4-BE49-F238E27FC236}">
                <a16:creationId xmlns:a16="http://schemas.microsoft.com/office/drawing/2014/main" id="{CBE6BCD5-3459-7517-A643-E8D7527FCD0F}"/>
              </a:ext>
            </a:extLst>
          </p:cNvPr>
          <p:cNvSpPr/>
          <p:nvPr/>
        </p:nvSpPr>
        <p:spPr>
          <a:xfrm>
            <a:off x="3011155" y="4491790"/>
            <a:ext cx="4680000" cy="801317"/>
          </a:xfrm>
          <a:prstGeom prst="rect">
            <a:avLst/>
          </a:prstGeom>
          <a:solidFill>
            <a:srgbClr val="DEF1FD"/>
          </a:solidFill>
          <a:ln w="19050" cap="flat" cmpd="sng" algn="ctr">
            <a:solidFill>
              <a:srgbClr val="DEF1FD"/>
            </a:solidFill>
            <a:prstDash val="solid"/>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sz="10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T-DXd alone arm closed on March 13 2024, following </a:t>
            </a:r>
            <a:br>
              <a:rPr kumimoji="0" lang="en-US" sz="10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Independent Data Monitoring Committee recommendation</a:t>
            </a:r>
            <a:r>
              <a:rPr kumimoji="0" lang="en-US" sz="1067"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br>
              <a:rPr kumimoji="0" lang="en-US" sz="1067"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reasons were multifactorial, including a lower </a:t>
            </a:r>
            <a:r>
              <a:rPr kumimoji="0" lang="en-US" sz="10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pCR</a:t>
            </a:r>
            <a:r>
              <a:rPr kumimoji="0" lang="en-US"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rate, low likelihood that T-DXd alone would be superior to ddAC-THP, and the timing of surgery</a:t>
            </a:r>
            <a:endParaRPr kumimoji="0" lang="en-US" sz="1067" b="0" i="0" u="none" strike="noStrike" kern="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Rectangle 16">
            <a:extLst>
              <a:ext uri="{FF2B5EF4-FFF2-40B4-BE49-F238E27FC236}">
                <a16:creationId xmlns:a16="http://schemas.microsoft.com/office/drawing/2014/main" id="{4F6F79C8-D0A1-DAFD-7653-41620E8435A0}"/>
              </a:ext>
            </a:extLst>
          </p:cNvPr>
          <p:cNvSpPr/>
          <p:nvPr/>
        </p:nvSpPr>
        <p:spPr>
          <a:xfrm>
            <a:off x="4710870" y="3541137"/>
            <a:ext cx="1276513" cy="544800"/>
          </a:xfrm>
          <a:prstGeom prst="rect">
            <a:avLst/>
          </a:prstGeom>
          <a:solidFill>
            <a:srgbClr val="DEF1FD"/>
          </a:solidFill>
          <a:ln w="9525" cap="flat" cmpd="sng" algn="ctr">
            <a:noFill/>
            <a:prstDash val="solid"/>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altLang="ja-JP" sz="1333" b="1" i="0" u="none" strike="noStrike" kern="1200" cap="none" spc="0" normalizeH="0" baseline="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T-DXd*</a:t>
            </a:r>
            <a:br>
              <a:rPr kumimoji="0" lang="en-US" altLang="ja-JP" sz="1333" b="1" i="0" u="none" strike="noStrike" kern="1200" cap="none" spc="0" normalizeH="0" baseline="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br>
            <a:r>
              <a:rPr kumimoji="0" lang="en-US" altLang="ja-JP" sz="1333" b="0" i="0" u="none" strike="noStrike" kern="1200" cap="none" spc="0" normalizeH="0" baseline="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8 cycles</a:t>
            </a:r>
          </a:p>
        </p:txBody>
      </p:sp>
      <p:sp>
        <p:nvSpPr>
          <p:cNvPr id="16" name="Arrow: Chevron 15">
            <a:extLst>
              <a:ext uri="{FF2B5EF4-FFF2-40B4-BE49-F238E27FC236}">
                <a16:creationId xmlns:a16="http://schemas.microsoft.com/office/drawing/2014/main" id="{550EC6FE-0DCA-0DCB-9798-68D5AF70C1AB}"/>
              </a:ext>
            </a:extLst>
          </p:cNvPr>
          <p:cNvSpPr/>
          <p:nvPr/>
        </p:nvSpPr>
        <p:spPr>
          <a:xfrm rot="5400000">
            <a:off x="5242179" y="4128168"/>
            <a:ext cx="213895" cy="320842"/>
          </a:xfrm>
          <a:prstGeom prst="chevron">
            <a:avLst/>
          </a:prstGeom>
          <a:solidFill>
            <a:srgbClr val="DEF1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B7B9A16F-31C6-AC01-DFF0-6AC483B125F0}"/>
              </a:ext>
            </a:extLst>
          </p:cNvPr>
          <p:cNvSpPr/>
          <p:nvPr/>
        </p:nvSpPr>
        <p:spPr>
          <a:xfrm>
            <a:off x="952500" y="6549668"/>
            <a:ext cx="6035318" cy="2366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02229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Shape 2225">
          <a:extLst>
            <a:ext uri="{FF2B5EF4-FFF2-40B4-BE49-F238E27FC236}">
              <a16:creationId xmlns:a16="http://schemas.microsoft.com/office/drawing/2014/main" id="{F8507A34-AC20-BB3D-83A2-6644458FF0D1}"/>
            </a:ext>
          </a:extLst>
        </p:cNvPr>
        <p:cNvGrpSpPr/>
        <p:nvPr/>
      </p:nvGrpSpPr>
      <p:grpSpPr>
        <a:xfrm>
          <a:off x="0" y="0"/>
          <a:ext cx="0" cy="0"/>
          <a:chOff x="0" y="0"/>
          <a:chExt cx="0" cy="0"/>
        </a:xfrm>
      </p:grpSpPr>
      <p:sp>
        <p:nvSpPr>
          <p:cNvPr id="2226" name="Google Shape;2226;g3a4551211c1_3_1534">
            <a:extLst>
              <a:ext uri="{FF2B5EF4-FFF2-40B4-BE49-F238E27FC236}">
                <a16:creationId xmlns:a16="http://schemas.microsoft.com/office/drawing/2014/main" id="{75704F07-779B-108F-9422-BEA5EF85D94C}"/>
              </a:ext>
            </a:extLst>
          </p:cNvPr>
          <p:cNvSpPr/>
          <p:nvPr/>
        </p:nvSpPr>
        <p:spPr>
          <a:xfrm>
            <a:off x="10887075" y="307546"/>
            <a:ext cx="1028700" cy="559200"/>
          </a:xfrm>
          <a:prstGeom prst="rect">
            <a:avLst/>
          </a:prstGeom>
          <a:solidFill>
            <a:srgbClr val="FFF9F8"/>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2227" name="Google Shape;2227;g3a4551211c1_3_1534">
            <a:extLst>
              <a:ext uri="{FF2B5EF4-FFF2-40B4-BE49-F238E27FC236}">
                <a16:creationId xmlns:a16="http://schemas.microsoft.com/office/drawing/2014/main" id="{0D2411EA-D88B-0391-B06F-89B238EE291F}"/>
              </a:ext>
            </a:extLst>
          </p:cNvPr>
          <p:cNvSpPr txBox="1">
            <a:spLocks noGrp="1"/>
          </p:cNvSpPr>
          <p:nvPr>
            <p:ph type="title"/>
          </p:nvPr>
        </p:nvSpPr>
        <p:spPr>
          <a:xfrm>
            <a:off x="515925" y="256875"/>
            <a:ext cx="9556500" cy="748200"/>
          </a:xfrm>
          <a:prstGeom prst="rect">
            <a:avLst/>
          </a:prstGeom>
          <a:noFill/>
          <a:ln>
            <a:noFill/>
          </a:ln>
        </p:spPr>
        <p:txBody>
          <a:bodyPr spcFirstLastPara="1" wrap="square" lIns="0" tIns="0" rIns="0" bIns="0" anchor="b" anchorCtr="0">
            <a:noAutofit/>
          </a:bodyPr>
          <a:lstStyle/>
          <a:p>
            <a:pPr marL="0" lvl="0" indent="0" algn="l" rtl="0">
              <a:lnSpc>
                <a:spcPct val="90000"/>
              </a:lnSpc>
              <a:spcBef>
                <a:spcPts val="0"/>
              </a:spcBef>
              <a:spcAft>
                <a:spcPts val="0"/>
              </a:spcAft>
              <a:buClr>
                <a:schemeClr val="dk1"/>
              </a:buClr>
              <a:buSzPts val="1800"/>
              <a:buFont typeface="Calibri"/>
              <a:buNone/>
            </a:pPr>
            <a:r>
              <a:rPr lang="en-GB" dirty="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1"/>
                  </a:ext>
                </a:extLst>
              </a:rPr>
              <a:t>Eligibility criteria for DESTINY-Breast11 differed from </a:t>
            </a:r>
            <a:r>
              <a:rPr lang="en-GB" dirty="0" err="1">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2"/>
                  </a:ext>
                </a:extLst>
              </a:rPr>
              <a:t>NeoSphere</a:t>
            </a:r>
            <a:r>
              <a:rPr lang="en-GB" dirty="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2"/>
                  </a:ext>
                </a:extLst>
              </a:rPr>
              <a:t>, TRYPHAENA, TRAIN-2 and NeoCARHP</a:t>
            </a:r>
            <a:r>
              <a:rPr lang="en-GB" baseline="30000" dirty="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3"/>
                  </a:ext>
                </a:extLst>
              </a:rPr>
              <a:t>1–</a:t>
            </a:r>
            <a:r>
              <a:rPr lang="en-GB" baseline="30000" dirty="0"/>
              <a:t>6</a:t>
            </a:r>
            <a:endParaRPr baseline="30000" dirty="0"/>
          </a:p>
        </p:txBody>
      </p:sp>
      <p:sp>
        <p:nvSpPr>
          <p:cNvPr id="2228" name="Google Shape;2228;g3a4551211c1_3_1534">
            <a:extLst>
              <a:ext uri="{FF2B5EF4-FFF2-40B4-BE49-F238E27FC236}">
                <a16:creationId xmlns:a16="http://schemas.microsoft.com/office/drawing/2014/main" id="{CE63877A-CF94-0041-95B6-8AB010312D69}"/>
              </a:ext>
            </a:extLst>
          </p:cNvPr>
          <p:cNvSpPr txBox="1">
            <a:spLocks noGrp="1"/>
          </p:cNvSpPr>
          <p:nvPr>
            <p:ph type="body" idx="1"/>
          </p:nvPr>
        </p:nvSpPr>
        <p:spPr>
          <a:xfrm>
            <a:off x="515937" y="6022975"/>
            <a:ext cx="9790200" cy="663900"/>
          </a:xfrm>
          <a:prstGeom prst="rect">
            <a:avLst/>
          </a:prstGeom>
          <a:noFill/>
          <a:ln>
            <a:noFill/>
          </a:ln>
        </p:spPr>
        <p:txBody>
          <a:bodyPr spcFirstLastPara="1" wrap="square" lIns="0" tIns="0" rIns="0" bIns="0" anchor="b" anchorCtr="0">
            <a:noAutofit/>
          </a:bodyPr>
          <a:lstStyle/>
          <a:p>
            <a:pPr marL="0" lvl="0" indent="0" algn="l" rtl="0">
              <a:lnSpc>
                <a:spcPct val="100000"/>
              </a:lnSpc>
              <a:spcBef>
                <a:spcPts val="0"/>
              </a:spcBef>
              <a:spcAft>
                <a:spcPts val="0"/>
              </a:spcAft>
              <a:buSzPts val="1000"/>
              <a:buNone/>
            </a:pPr>
            <a:br>
              <a:rPr lang="en-GB"/>
            </a:br>
            <a:r>
              <a:rPr lang="en-GB" b="1"/>
              <a:t>Cross-trial comparisons should be interpreted with caution due to differences in study designs and patient populations.</a:t>
            </a:r>
            <a:br>
              <a:rPr lang="en-GB"/>
            </a:br>
            <a:r>
              <a:rPr lang="en-GB"/>
              <a:t>BC, breast cancer; eBC, early breast cancer; H, trastuzumab; HR+, hormone receptor-positive; LABC, locally advanced breast cancer; P, pertuzumab.</a:t>
            </a:r>
            <a:br>
              <a:rPr lang="en-GB"/>
            </a:br>
            <a:r>
              <a:rPr lang="en-GB"/>
              <a:t>1. Harbeck N, </a:t>
            </a:r>
            <a:r>
              <a:rPr lang="en-GB" i="1"/>
              <a:t>et al. Ann Oncol </a:t>
            </a:r>
            <a:r>
              <a:rPr lang="en-GB"/>
              <a:t>2025; In press; 2. Harbeck N, </a:t>
            </a:r>
            <a:r>
              <a:rPr lang="en-GB" i="1"/>
              <a:t>et al. </a:t>
            </a:r>
            <a:r>
              <a:rPr lang="en-GB"/>
              <a:t>ESMO 2025 (Oral 291O); 3. Gianni L, </a:t>
            </a:r>
            <a:r>
              <a:rPr lang="en-GB" i="1"/>
              <a:t>et al. Lancet Oncol </a:t>
            </a:r>
            <a:r>
              <a:rPr lang="en-GB"/>
              <a:t>2012; </a:t>
            </a:r>
            <a:r>
              <a:rPr lang="en-GB" b="1"/>
              <a:t>13:</a:t>
            </a:r>
            <a:r>
              <a:rPr lang="en-GB"/>
              <a:t>25–32; 4. Schneeweiss A, </a:t>
            </a:r>
            <a:r>
              <a:rPr lang="en-GB" i="1"/>
              <a:t>et al. Ann Oncol</a:t>
            </a:r>
            <a:r>
              <a:rPr lang="en-GB"/>
              <a:t> 2013; </a:t>
            </a:r>
            <a:r>
              <a:rPr lang="en-GB" b="1"/>
              <a:t>00:</a:t>
            </a:r>
            <a:r>
              <a:rPr lang="en-GB"/>
              <a:t>1–6; </a:t>
            </a:r>
            <a:br>
              <a:rPr lang="en-GB"/>
            </a:br>
            <a:r>
              <a:rPr lang="en-GB"/>
              <a:t>5. van Ramhorst MS, </a:t>
            </a:r>
            <a:r>
              <a:rPr lang="en-GB" i="1"/>
              <a:t>et al. Lancet Oncol</a:t>
            </a:r>
            <a:r>
              <a:rPr lang="en-GB"/>
              <a:t> 2018; </a:t>
            </a:r>
            <a:r>
              <a:rPr lang="en-GB" b="1"/>
              <a:t>19:</a:t>
            </a:r>
            <a:r>
              <a:rPr lang="en-GB"/>
              <a:t>1630–1640; 6. Gao H-F, </a:t>
            </a:r>
            <a:r>
              <a:rPr lang="en-GB" i="1"/>
              <a:t>et al.</a:t>
            </a:r>
            <a:r>
              <a:rPr lang="en-GB"/>
              <a:t> ASCO 2025 (Oral LBA500).</a:t>
            </a:r>
            <a:endParaRPr/>
          </a:p>
        </p:txBody>
      </p:sp>
      <p:sp>
        <p:nvSpPr>
          <p:cNvPr id="2229" name="Google Shape;2229;g3a4551211c1_3_1534">
            <a:extLst>
              <a:ext uri="{FF2B5EF4-FFF2-40B4-BE49-F238E27FC236}">
                <a16:creationId xmlns:a16="http://schemas.microsoft.com/office/drawing/2014/main" id="{78D7A697-C639-C821-91CB-059D1D7B2923}"/>
              </a:ext>
            </a:extLst>
          </p:cNvPr>
          <p:cNvSpPr txBox="1"/>
          <p:nvPr/>
        </p:nvSpPr>
        <p:spPr>
          <a:xfrm>
            <a:off x="437088" y="1304925"/>
            <a:ext cx="11317800" cy="1066928"/>
          </a:xfrm>
          <a:prstGeom prst="rect">
            <a:avLst/>
          </a:prstGeom>
          <a:noFill/>
          <a:ln>
            <a:noFill/>
          </a:ln>
        </p:spPr>
        <p:txBody>
          <a:bodyPr spcFirstLastPara="1" wrap="square" lIns="91425" tIns="91425" rIns="91425" bIns="91425" anchor="t" anchorCtr="0">
            <a:spAutoFit/>
          </a:bodyPr>
          <a:lstStyle/>
          <a:p>
            <a:pPr marL="457200" marR="0" lvl="0" indent="-342900" algn="l" defTabSz="914400" rtl="0" eaLnBrk="1" fontAlgn="auto" latinLnBrk="0" hangingPunct="1">
              <a:lnSpc>
                <a:spcPct val="100000"/>
              </a:lnSpc>
              <a:spcBef>
                <a:spcPts val="400"/>
              </a:spcBef>
              <a:spcAft>
                <a:spcPts val="0"/>
              </a:spcAft>
              <a:buClr>
                <a:srgbClr val="000000"/>
              </a:buClr>
              <a:buSzPts val="1800"/>
              <a:buFont typeface="Arial"/>
              <a:buChar char="●"/>
              <a:tabLst/>
              <a:defRPr/>
            </a:pPr>
            <a:r>
              <a:rPr kumimoji="0" lang="en-GB" sz="1800" b="0" i="0" u="none" strike="noStrike" kern="0" cap="none" spc="0" normalizeH="0" baseline="0" noProof="0" dirty="0">
                <a:ln>
                  <a:noFill/>
                </a:ln>
                <a:solidFill>
                  <a:srgbClr val="000000"/>
                </a:solidFill>
                <a:effectLst/>
                <a:uLnTx/>
                <a:uFillTx/>
                <a:latin typeface="Arial"/>
                <a:ea typeface="Arial"/>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4"/>
                  </a:ext>
                </a:extLst>
              </a:rPr>
              <a:t>DESTINY-Breast11 enrolled only patients at higher risk of recurrence (T &gt;5 cm and/or N+)</a:t>
            </a:r>
            <a:r>
              <a:rPr kumimoji="0" lang="en-GB" sz="1800" b="0" i="0" u="none" strike="noStrike" kern="0" cap="none" spc="0" normalizeH="0" baseline="30000" noProof="0" dirty="0">
                <a:ln>
                  <a:noFill/>
                </a:ln>
                <a:solidFill>
                  <a:srgbClr val="000000"/>
                </a:solidFill>
                <a:effectLst/>
                <a:uLnTx/>
                <a:uFillTx/>
                <a:latin typeface="Arial"/>
                <a:ea typeface="Arial"/>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5"/>
                  </a:ext>
                </a:extLst>
              </a:rPr>
              <a:t>1,2</a:t>
            </a:r>
            <a:r>
              <a:rPr kumimoji="0" lang="en-GB" sz="1800" b="0" i="0" u="none" strike="noStrike" kern="0" cap="none" spc="0" normalizeH="0" baseline="0" noProof="0" dirty="0">
                <a:ln>
                  <a:noFill/>
                </a:ln>
                <a:solidFill>
                  <a:srgbClr val="000000"/>
                </a:solidFill>
                <a:effectLst/>
                <a:uLnTx/>
                <a:uFillTx/>
                <a:latin typeface="Arial"/>
                <a:ea typeface="Arial"/>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6"/>
                  </a:ext>
                </a:extLst>
              </a:rPr>
              <a:t> whereas</a:t>
            </a:r>
            <a:br>
              <a:rPr kumimoji="0" lang="en-GB" sz="1800" b="0" i="0" u="none" strike="noStrike" kern="0" cap="none" spc="0" normalizeH="0" baseline="0" noProof="0" dirty="0">
                <a:ln>
                  <a:noFill/>
                </a:ln>
                <a:solidFill>
                  <a:srgbClr val="000000"/>
                </a:solidFill>
                <a:effectLst/>
                <a:uLnTx/>
                <a:uFillTx/>
                <a:latin typeface="Arial"/>
                <a:ea typeface="Arial"/>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6"/>
                  </a:ext>
                </a:extLst>
              </a:rPr>
            </a:br>
            <a:r>
              <a:rPr kumimoji="0" lang="en-GB" sz="1800" b="0" i="0" u="none" strike="noStrike" kern="0" cap="none" spc="0" normalizeH="0" baseline="0" noProof="0" dirty="0" err="1">
                <a:ln>
                  <a:noFill/>
                </a:ln>
                <a:solidFill>
                  <a:srgbClr val="000000"/>
                </a:solidFill>
                <a:effectLst/>
                <a:uLnTx/>
                <a:uFillTx/>
                <a:latin typeface="Arial"/>
                <a:ea typeface="+mn-ea"/>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7"/>
                  </a:ext>
                </a:extLst>
              </a:rPr>
              <a:t>NeoSphere</a:t>
            </a:r>
            <a:r>
              <a:rPr kumimoji="0" lang="en-GB" sz="1800" b="0" i="0" u="none" strike="noStrike" kern="0" cap="none" spc="0" normalizeH="0" baseline="0" noProof="0" dirty="0">
                <a:ln>
                  <a:noFill/>
                </a:ln>
                <a:solidFill>
                  <a:srgbClr val="000000"/>
                </a:solidFill>
                <a:effectLst/>
                <a:uLnTx/>
                <a:uFillTx/>
                <a:latin typeface="Arial"/>
                <a:ea typeface="+mn-ea"/>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7"/>
                  </a:ext>
                </a:extLst>
              </a:rPr>
              <a:t>, TRYPHAENA, </a:t>
            </a:r>
            <a:r>
              <a:rPr kumimoji="0" lang="en-GB" sz="1800" b="0" i="0" u="none" strike="noStrike" kern="0" cap="none" spc="0" normalizeH="0" baseline="0" noProof="0" dirty="0">
                <a:ln>
                  <a:noFill/>
                </a:ln>
                <a:solidFill>
                  <a:srgbClr val="000000"/>
                </a:solidFill>
                <a:effectLst/>
                <a:uLnTx/>
                <a:uFillTx/>
                <a:latin typeface="Arial"/>
                <a:ea typeface="+mn-ea"/>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8"/>
                  </a:ext>
                </a:extLst>
              </a:rPr>
              <a:t>TRAIN-2 and </a:t>
            </a:r>
            <a:r>
              <a:rPr kumimoji="0" lang="en-GB" sz="1800" b="0" i="0" u="none" strike="noStrike" kern="0" cap="none" spc="0" normalizeH="0" baseline="0" noProof="0" dirty="0" err="1">
                <a:ln>
                  <a:noFill/>
                </a:ln>
                <a:solidFill>
                  <a:srgbClr val="000000"/>
                </a:solidFill>
                <a:effectLst/>
                <a:uLnTx/>
                <a:uFillTx/>
                <a:latin typeface="Arial"/>
                <a:ea typeface="+mn-ea"/>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8"/>
                  </a:ext>
                </a:extLst>
              </a:rPr>
              <a:t>NeoCARHP</a:t>
            </a:r>
            <a:r>
              <a:rPr kumimoji="0" lang="en-GB" sz="1800" b="0" i="0" u="none" strike="noStrike" kern="0" cap="none" spc="0" normalizeH="0" baseline="0" noProof="0" dirty="0">
                <a:ln>
                  <a:noFill/>
                </a:ln>
                <a:solidFill>
                  <a:srgbClr val="000000"/>
                </a:solidFill>
                <a:effectLst/>
                <a:uLnTx/>
                <a:uFillTx/>
                <a:latin typeface="Arial"/>
                <a:ea typeface="Arial"/>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9"/>
                  </a:ext>
                </a:extLst>
              </a:rPr>
              <a:t> also permitted patients with T2–5 cm and N0 disease to enrol</a:t>
            </a:r>
            <a:r>
              <a:rPr kumimoji="0" lang="en-GB" sz="1800" b="0" i="0" u="none" strike="noStrike" kern="0" cap="none" spc="0" normalizeH="0" baseline="30000" noProof="0" dirty="0">
                <a:ln>
                  <a:noFill/>
                </a:ln>
                <a:solidFill>
                  <a:srgbClr val="000000"/>
                </a:solidFill>
                <a:effectLst/>
                <a:uLnTx/>
                <a:uFillTx/>
                <a:latin typeface="Arial"/>
                <a:ea typeface="Arial"/>
                <a:cs typeface="Arial"/>
                <a:sym typeface="Arial"/>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10"/>
                  </a:ext>
                </a:extLst>
              </a:rPr>
              <a:t>3</a:t>
            </a:r>
            <a:r>
              <a:rPr kumimoji="0" lang="en-GB" sz="1800" b="0" i="0" u="none" strike="noStrike" kern="0" cap="none" spc="0" normalizeH="0" baseline="30000" noProof="0" dirty="0">
                <a:ln>
                  <a:noFill/>
                </a:ln>
                <a:solidFill>
                  <a:srgbClr val="000000"/>
                </a:solidFill>
                <a:effectLst/>
                <a:uLnTx/>
                <a:uFillTx/>
                <a:latin typeface="Arial"/>
                <a:ea typeface="+mn-ea"/>
                <a:cs typeface="Arial"/>
                <a:sym typeface="Arial"/>
              </a:rPr>
              <a:t>–6</a:t>
            </a:r>
            <a:endParaRPr kumimoji="0" sz="1800" b="0" i="0" u="none" strike="noStrike" kern="0" cap="none" spc="0" normalizeH="0" baseline="30000" noProof="0" dirty="0">
              <a:ln>
                <a:noFill/>
              </a:ln>
              <a:solidFill>
                <a:srgbClr val="000000"/>
              </a:solidFill>
              <a:effectLst/>
              <a:uLnTx/>
              <a:uFillTx/>
              <a:latin typeface="Arial"/>
              <a:ea typeface="Arial"/>
              <a:cs typeface="Arial"/>
              <a:sym typeface="Arial"/>
            </a:endParaRPr>
          </a:p>
        </p:txBody>
      </p:sp>
      <p:graphicFrame>
        <p:nvGraphicFramePr>
          <p:cNvPr id="2230" name="Google Shape;2230;g3a4551211c1_3_1534">
            <a:extLst>
              <a:ext uri="{FF2B5EF4-FFF2-40B4-BE49-F238E27FC236}">
                <a16:creationId xmlns:a16="http://schemas.microsoft.com/office/drawing/2014/main" id="{E6C408BF-2850-8906-94CA-B79316578790}"/>
              </a:ext>
            </a:extLst>
          </p:cNvPr>
          <p:cNvGraphicFramePr/>
          <p:nvPr/>
        </p:nvGraphicFramePr>
        <p:xfrm>
          <a:off x="358124" y="2381250"/>
          <a:ext cx="11317925" cy="3470205"/>
        </p:xfrm>
        <a:graphic>
          <a:graphicData uri="http://schemas.openxmlformats.org/drawingml/2006/table">
            <a:tbl>
              <a:tblPr>
                <a:noFill/>
              </a:tblPr>
              <a:tblGrid>
                <a:gridCol w="1317675">
                  <a:extLst>
                    <a:ext uri="{9D8B030D-6E8A-4147-A177-3AD203B41FA5}">
                      <a16:colId xmlns:a16="http://schemas.microsoft.com/office/drawing/2014/main" val="20000"/>
                    </a:ext>
                  </a:extLst>
                </a:gridCol>
                <a:gridCol w="2000050">
                  <a:extLst>
                    <a:ext uri="{9D8B030D-6E8A-4147-A177-3AD203B41FA5}">
                      <a16:colId xmlns:a16="http://schemas.microsoft.com/office/drawing/2014/main" val="20001"/>
                    </a:ext>
                  </a:extLst>
                </a:gridCol>
                <a:gridCol w="2000050">
                  <a:extLst>
                    <a:ext uri="{9D8B030D-6E8A-4147-A177-3AD203B41FA5}">
                      <a16:colId xmlns:a16="http://schemas.microsoft.com/office/drawing/2014/main" val="20002"/>
                    </a:ext>
                  </a:extLst>
                </a:gridCol>
                <a:gridCol w="2000050">
                  <a:extLst>
                    <a:ext uri="{9D8B030D-6E8A-4147-A177-3AD203B41FA5}">
                      <a16:colId xmlns:a16="http://schemas.microsoft.com/office/drawing/2014/main" val="20003"/>
                    </a:ext>
                  </a:extLst>
                </a:gridCol>
                <a:gridCol w="2000050">
                  <a:extLst>
                    <a:ext uri="{9D8B030D-6E8A-4147-A177-3AD203B41FA5}">
                      <a16:colId xmlns:a16="http://schemas.microsoft.com/office/drawing/2014/main" val="20004"/>
                    </a:ext>
                  </a:extLst>
                </a:gridCol>
                <a:gridCol w="2000050">
                  <a:extLst>
                    <a:ext uri="{9D8B030D-6E8A-4147-A177-3AD203B41FA5}">
                      <a16:colId xmlns:a16="http://schemas.microsoft.com/office/drawing/2014/main" val="20005"/>
                    </a:ext>
                  </a:extLst>
                </a:gridCol>
              </a:tblGrid>
              <a:tr h="478125">
                <a:tc>
                  <a:txBody>
                    <a:bodyPr/>
                    <a:lstStyle/>
                    <a:p>
                      <a:pPr marL="0" marR="0" lvl="0" indent="0" algn="l" rtl="0">
                        <a:lnSpc>
                          <a:spcPct val="100000"/>
                        </a:lnSpc>
                        <a:spcBef>
                          <a:spcPts val="0"/>
                        </a:spcBef>
                        <a:spcAft>
                          <a:spcPts val="0"/>
                        </a:spcAft>
                        <a:buClr>
                          <a:srgbClr val="000000"/>
                        </a:buClr>
                        <a:buSzPts val="1400"/>
                        <a:buFont typeface="Arial"/>
                        <a:buNone/>
                      </a:pPr>
                      <a:r>
                        <a:rPr lang="en-GB" sz="1200" b="1" u="none" strike="noStrike" cap="none">
                          <a:solidFill>
                            <a:schemeClr val="lt1"/>
                          </a:solidFill>
                        </a:rPr>
                        <a:t>Key eligibility criteria</a:t>
                      </a:r>
                      <a:endParaRPr sz="1200" b="1" u="none" strike="noStrike" cap="none"/>
                    </a:p>
                  </a:txBody>
                  <a:tcPr marL="91450" marR="91450" marT="18000" marB="18000" anchor="ctr">
                    <a:solidFill>
                      <a:srgbClr val="D280BD"/>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GB" sz="1200" b="1" u="none" strike="noStrike" cap="none">
                          <a:solidFill>
                            <a:schemeClr val="lt1"/>
                          </a:solidFill>
                        </a:rPr>
                        <a:t>DESTINY-Breast11</a:t>
                      </a:r>
                      <a:r>
                        <a:rPr lang="en-GB" sz="1200" b="1" u="none" strike="noStrike" cap="none" baseline="30000">
                          <a:solidFill>
                            <a:schemeClr val="lt1"/>
                          </a:solidFill>
                        </a:rPr>
                        <a:t>1,2</a:t>
                      </a:r>
                      <a:endParaRPr sz="1200" b="1" u="none" strike="noStrike" cap="none"/>
                    </a:p>
                  </a:txBody>
                  <a:tcPr marL="91450" marR="91450" marT="18000" marB="18000" anchor="ctr">
                    <a:solidFill>
                      <a:srgbClr val="D280BD"/>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GB" sz="1200" b="1" u="none" strike="noStrike" cap="none">
                          <a:solidFill>
                            <a:schemeClr val="lt1"/>
                          </a:solidFill>
                        </a:rPr>
                        <a:t>NeoSphere</a:t>
                      </a:r>
                      <a:r>
                        <a:rPr lang="en-GB" sz="1200" b="1" u="none" strike="noStrike" cap="none" baseline="30000">
                          <a:solidFill>
                            <a:schemeClr val="lt1"/>
                          </a:solidFill>
                        </a:rPr>
                        <a:t>3</a:t>
                      </a:r>
                      <a:endParaRPr sz="1200" b="1" u="none" strike="noStrike" cap="none"/>
                    </a:p>
                  </a:txBody>
                  <a:tcPr marL="91450" marR="91450" marT="18000" marB="18000" anchor="ctr">
                    <a:solidFill>
                      <a:srgbClr val="D280BD"/>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GB" sz="1200" b="1" u="none" strike="noStrike" cap="none">
                          <a:solidFill>
                            <a:schemeClr val="lt1"/>
                          </a:solidFill>
                        </a:rPr>
                        <a:t>TRYPHAENA</a:t>
                      </a:r>
                      <a:r>
                        <a:rPr lang="en-GB" sz="1200" b="1" u="none" strike="noStrike" cap="none" baseline="30000">
                          <a:solidFill>
                            <a:schemeClr val="lt1"/>
                          </a:solidFill>
                        </a:rPr>
                        <a:t>4</a:t>
                      </a:r>
                      <a:endParaRPr sz="1200" b="1" u="none" strike="noStrike" cap="none"/>
                    </a:p>
                  </a:txBody>
                  <a:tcPr marL="91450" marR="91450" marT="18000" marB="18000" anchor="ctr">
                    <a:solidFill>
                      <a:srgbClr val="D280BD"/>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GB" sz="1200" b="1" u="none" strike="noStrike" cap="none">
                          <a:solidFill>
                            <a:schemeClr val="lt1"/>
                          </a:solidFill>
                        </a:rPr>
                        <a:t>TRAIN-2</a:t>
                      </a:r>
                      <a:r>
                        <a:rPr lang="en-GB" sz="1200" b="1" u="none" strike="noStrike" cap="none" baseline="30000">
                          <a:solidFill>
                            <a:schemeClr val="lt1"/>
                          </a:solidFill>
                        </a:rPr>
                        <a:t>5</a:t>
                      </a:r>
                      <a:endParaRPr sz="1200" b="1" u="none" strike="noStrike" cap="none" baseline="30000">
                        <a:solidFill>
                          <a:schemeClr val="lt1"/>
                        </a:solidFill>
                      </a:endParaRPr>
                    </a:p>
                  </a:txBody>
                  <a:tcPr marL="91450" marR="91450" marT="18000" marB="18000" anchor="ctr">
                    <a:solidFill>
                      <a:srgbClr val="D280BD"/>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GB" sz="1200" b="1" u="none" strike="noStrike" cap="none">
                          <a:solidFill>
                            <a:schemeClr val="lt1"/>
                          </a:solidFill>
                        </a:rPr>
                        <a:t>NeoCARHP</a:t>
                      </a:r>
                      <a:r>
                        <a:rPr lang="en-GB" sz="1200" b="1" u="none" strike="noStrike" cap="none" baseline="30000">
                          <a:solidFill>
                            <a:schemeClr val="lt1"/>
                          </a:solidFill>
                        </a:rPr>
                        <a:t>6</a:t>
                      </a:r>
                      <a:endParaRPr sz="1200" b="1" u="none" strike="noStrike" cap="none" baseline="30000">
                        <a:solidFill>
                          <a:schemeClr val="lt1"/>
                        </a:solidFill>
                      </a:endParaRPr>
                    </a:p>
                  </a:txBody>
                  <a:tcPr marL="91450" marR="91450" marT="18000" marB="18000" anchor="ctr">
                    <a:solidFill>
                      <a:srgbClr val="D280BD"/>
                    </a:solidFill>
                  </a:tcPr>
                </a:tc>
                <a:extLst>
                  <a:ext uri="{0D108BD9-81ED-4DB2-BD59-A6C34878D82A}">
                    <a16:rowId xmlns:a16="http://schemas.microsoft.com/office/drawing/2014/main" val="10000"/>
                  </a:ext>
                </a:extLst>
              </a:tr>
              <a:tr h="1008000">
                <a:tc>
                  <a:txBody>
                    <a:bodyPr/>
                    <a:lstStyle/>
                    <a:p>
                      <a:pPr marL="0" marR="0" lvl="0" indent="0" algn="l" rtl="0">
                        <a:lnSpc>
                          <a:spcPct val="100000"/>
                        </a:lnSpc>
                        <a:spcBef>
                          <a:spcPts val="0"/>
                        </a:spcBef>
                        <a:spcAft>
                          <a:spcPts val="0"/>
                        </a:spcAft>
                        <a:buClr>
                          <a:srgbClr val="000000"/>
                        </a:buClr>
                        <a:buSzPts val="1050"/>
                        <a:buFont typeface="Arial"/>
                        <a:buNone/>
                      </a:pPr>
                      <a:r>
                        <a:rPr lang="en-GB" sz="1200" b="0" u="none" strike="noStrike" cap="none">
                          <a:solidFill>
                            <a:schemeClr val="dk2"/>
                          </a:solidFill>
                        </a:rPr>
                        <a:t>Disease at </a:t>
                      </a:r>
                      <a:br>
                        <a:rPr lang="en-GB" sz="1200" b="0" u="none" strike="noStrike" cap="none">
                          <a:solidFill>
                            <a:schemeClr val="dk2"/>
                          </a:solidFill>
                        </a:rPr>
                      </a:br>
                      <a:r>
                        <a:rPr lang="en-GB" sz="1200" b="0" u="none" strike="noStrike" cap="none">
                          <a:solidFill>
                            <a:schemeClr val="dk2"/>
                          </a:solidFill>
                        </a:rPr>
                        <a:t>presentation</a:t>
                      </a:r>
                      <a:endParaRPr sz="1200" u="none" strike="noStrike" cap="none">
                        <a:solidFill>
                          <a:schemeClr val="dk2"/>
                        </a:solidFill>
                      </a:endParaRPr>
                    </a:p>
                  </a:txBody>
                  <a:tcPr marL="91450" marR="91450" marT="18000" marB="18000" anchor="ctr">
                    <a:solidFill>
                      <a:schemeClr val="lt1"/>
                    </a:solidFill>
                  </a:tcPr>
                </a:tc>
                <a:tc>
                  <a:txBody>
                    <a:bodyPr/>
                    <a:lstStyle/>
                    <a:p>
                      <a:pPr marL="0" marR="0" lvl="0" indent="0" algn="l" rtl="0">
                        <a:lnSpc>
                          <a:spcPct val="100000"/>
                        </a:lnSpc>
                        <a:spcBef>
                          <a:spcPts val="0"/>
                        </a:spcBef>
                        <a:spcAft>
                          <a:spcPts val="0"/>
                        </a:spcAft>
                        <a:buClr>
                          <a:srgbClr val="000000"/>
                        </a:buClr>
                        <a:buSzPts val="1050"/>
                        <a:buFont typeface="Arial"/>
                        <a:buNone/>
                      </a:pPr>
                      <a:r>
                        <a:rPr lang="en-GB" sz="1200" b="0" u="none" strike="noStrike" cap="none">
                          <a:solidFill>
                            <a:schemeClr val="dk2"/>
                          </a:solidFill>
                        </a:rPr>
                        <a:t>Untreated, high-risk, HER2+ eBC; </a:t>
                      </a:r>
                      <a:br>
                        <a:rPr lang="en-GB" sz="1200" b="0" u="none" strike="noStrike" cap="none">
                          <a:solidFill>
                            <a:schemeClr val="dk2"/>
                          </a:solidFill>
                        </a:rPr>
                      </a:br>
                      <a:r>
                        <a:rPr lang="en-GB" sz="1200" b="0" u="none" strike="noStrike" cap="none">
                          <a:solidFill>
                            <a:schemeClr val="dk2"/>
                          </a:solidFill>
                        </a:rPr>
                        <a:t>high risk defined as:  </a:t>
                      </a:r>
                      <a:endParaRPr sz="1200" u="none" strike="noStrike" cap="none">
                        <a:solidFill>
                          <a:schemeClr val="dk2"/>
                        </a:solidFill>
                      </a:endParaRPr>
                    </a:p>
                    <a:p>
                      <a:pPr marL="179387" marR="0" lvl="0" indent="-179387" algn="l" rtl="0">
                        <a:lnSpc>
                          <a:spcPct val="100000"/>
                        </a:lnSpc>
                        <a:spcBef>
                          <a:spcPts val="0"/>
                        </a:spcBef>
                        <a:spcAft>
                          <a:spcPts val="0"/>
                        </a:spcAft>
                        <a:buClr>
                          <a:srgbClr val="000000"/>
                        </a:buClr>
                        <a:buSzPts val="1050"/>
                        <a:buFont typeface="Arial"/>
                        <a:buChar char="•"/>
                      </a:pPr>
                      <a:r>
                        <a:rPr lang="en-GB" sz="1200" b="1" u="none" strike="noStrike" cap="none">
                          <a:solidFill>
                            <a:srgbClr val="FF0000"/>
                          </a:solidFill>
                        </a:rPr>
                        <a:t>≥cT3 and N0–3 or cT0–4 and N1–3 </a:t>
                      </a:r>
                      <a:endParaRPr sz="1200" b="1" u="none" strike="noStrike" cap="none">
                        <a:solidFill>
                          <a:srgbClr val="FF0000"/>
                        </a:solidFill>
                      </a:endParaRPr>
                    </a:p>
                    <a:p>
                      <a:pPr marL="179387" marR="0" lvl="0" indent="-179387" algn="l" rtl="0">
                        <a:lnSpc>
                          <a:spcPct val="100000"/>
                        </a:lnSpc>
                        <a:spcBef>
                          <a:spcPts val="0"/>
                        </a:spcBef>
                        <a:spcAft>
                          <a:spcPts val="0"/>
                        </a:spcAft>
                        <a:buClr>
                          <a:srgbClr val="000000"/>
                        </a:buClr>
                        <a:buSzPts val="1050"/>
                        <a:buFont typeface="Arial"/>
                        <a:buChar char="•"/>
                      </a:pPr>
                      <a:r>
                        <a:rPr lang="en-GB" sz="1200" b="0" u="none" strike="noStrike" cap="none">
                          <a:solidFill>
                            <a:schemeClr val="dk2"/>
                          </a:solidFill>
                        </a:rPr>
                        <a:t>Inflammatory BC</a:t>
                      </a:r>
                      <a:endParaRPr sz="1200" u="none" strike="noStrike" cap="none">
                        <a:solidFill>
                          <a:schemeClr val="dk2"/>
                        </a:solidFill>
                      </a:endParaRPr>
                    </a:p>
                  </a:txBody>
                  <a:tcPr marL="91450" marR="91450" marT="18000" marB="18000" anchor="ctr">
                    <a:solidFill>
                      <a:schemeClr val="lt1"/>
                    </a:solidFill>
                  </a:tcPr>
                </a:tc>
                <a:tc gridSpan="4">
                  <a:txBody>
                    <a:bodyPr/>
                    <a:lstStyle/>
                    <a:p>
                      <a:pPr marL="171450" marR="0" lvl="0" indent="-171450" algn="ctr" rtl="0">
                        <a:lnSpc>
                          <a:spcPct val="100000"/>
                        </a:lnSpc>
                        <a:spcBef>
                          <a:spcPts val="400"/>
                        </a:spcBef>
                        <a:spcAft>
                          <a:spcPts val="400"/>
                        </a:spcAft>
                        <a:buClr>
                          <a:srgbClr val="000000"/>
                        </a:buClr>
                        <a:buSzPts val="1050"/>
                        <a:buFont typeface="Arial"/>
                        <a:buChar char="•"/>
                      </a:pPr>
                      <a:r>
                        <a:rPr lang="en-GB" sz="1200" u="none" strike="noStrike" cap="none" dirty="0">
                          <a:solidFill>
                            <a:schemeClr val="dk2"/>
                          </a:solidFill>
                        </a:rPr>
                        <a:t>Operable BC: cT2–3, N0–1, M0</a:t>
                      </a:r>
                      <a:endParaRPr sz="1200" u="none" strike="noStrike" cap="none" dirty="0">
                        <a:solidFill>
                          <a:schemeClr val="dk2"/>
                        </a:solidFill>
                      </a:endParaRPr>
                    </a:p>
                    <a:p>
                      <a:pPr marL="171450" marR="0" lvl="0" indent="-171450" algn="ctr" rtl="0">
                        <a:lnSpc>
                          <a:spcPct val="100000"/>
                        </a:lnSpc>
                        <a:spcBef>
                          <a:spcPts val="400"/>
                        </a:spcBef>
                        <a:spcAft>
                          <a:spcPts val="400"/>
                        </a:spcAft>
                        <a:buClr>
                          <a:srgbClr val="000000"/>
                        </a:buClr>
                        <a:buSzPts val="1050"/>
                        <a:buFont typeface="Arial"/>
                        <a:buChar char="•"/>
                      </a:pPr>
                      <a:r>
                        <a:rPr lang="en-GB" sz="1200" u="none" strike="noStrike" cap="none" dirty="0">
                          <a:solidFill>
                            <a:schemeClr val="dk2"/>
                          </a:solidFill>
                        </a:rPr>
                        <a:t>LABC: cT2–3, N2–3, M0 or T4a–c, any N, M0</a:t>
                      </a:r>
                      <a:endParaRPr sz="1200" u="none" strike="noStrike" cap="none" dirty="0">
                        <a:solidFill>
                          <a:schemeClr val="dk2"/>
                        </a:solidFill>
                      </a:endParaRPr>
                    </a:p>
                    <a:p>
                      <a:pPr marL="179387" marR="0" lvl="0" indent="-179387" algn="ctr" rtl="0">
                        <a:lnSpc>
                          <a:spcPct val="100000"/>
                        </a:lnSpc>
                        <a:spcBef>
                          <a:spcPts val="400"/>
                        </a:spcBef>
                        <a:spcAft>
                          <a:spcPts val="400"/>
                        </a:spcAft>
                        <a:buClr>
                          <a:srgbClr val="000000"/>
                        </a:buClr>
                        <a:buSzPts val="1050"/>
                        <a:buFont typeface="Arial"/>
                        <a:buChar char="•"/>
                      </a:pPr>
                      <a:r>
                        <a:rPr lang="en-GB" sz="1200" b="0" u="none" strike="noStrike" cap="none" dirty="0">
                          <a:solidFill>
                            <a:schemeClr val="dk2"/>
                          </a:solidFill>
                        </a:rPr>
                        <a:t>Inflammatory BC: T4d, any N, M0</a:t>
                      </a:r>
                      <a:endParaRPr sz="1200" u="none" strike="noStrike" cap="none" dirty="0">
                        <a:solidFill>
                          <a:schemeClr val="dk2"/>
                        </a:solidFill>
                      </a:endParaRPr>
                    </a:p>
                  </a:txBody>
                  <a:tcPr marL="91450" marR="91450" marT="18000" marB="18000" anchor="ctr">
                    <a:solidFill>
                      <a:schemeClr val="lt1"/>
                    </a:solidFill>
                  </a:tcPr>
                </a:tc>
                <a:tc hMerge="1">
                  <a:txBody>
                    <a:bodyPr/>
                    <a:lstStyle/>
                    <a:p>
                      <a:pPr marL="171450" marR="0" lvl="0" indent="-171450" algn="l" rtl="0">
                        <a:lnSpc>
                          <a:spcPct val="100000"/>
                        </a:lnSpc>
                        <a:spcBef>
                          <a:spcPts val="0"/>
                        </a:spcBef>
                        <a:spcAft>
                          <a:spcPts val="0"/>
                        </a:spcAft>
                        <a:buClr>
                          <a:srgbClr val="000000"/>
                        </a:buClr>
                        <a:buSzPts val="1050"/>
                        <a:buFont typeface="Arial"/>
                        <a:buChar char="•"/>
                      </a:pPr>
                      <a:endParaRPr sz="1200" u="none" strike="noStrike" cap="none" dirty="0">
                        <a:solidFill>
                          <a:schemeClr val="dk2"/>
                        </a:solidFill>
                      </a:endParaRPr>
                    </a:p>
                  </a:txBody>
                  <a:tcPr marL="91450" marR="91450" marT="18000" marB="18000" anchor="ctr">
                    <a:solidFill>
                      <a:schemeClr val="lt1"/>
                    </a:solidFill>
                  </a:tcPr>
                </a:tc>
                <a:tc hMerge="1">
                  <a:txBody>
                    <a:bodyPr/>
                    <a:lstStyle/>
                    <a:p>
                      <a:pPr marL="179387" marR="0" lvl="0" indent="-179387" algn="l" rtl="0">
                        <a:lnSpc>
                          <a:spcPct val="100000"/>
                        </a:lnSpc>
                        <a:spcBef>
                          <a:spcPts val="0"/>
                        </a:spcBef>
                        <a:spcAft>
                          <a:spcPts val="0"/>
                        </a:spcAft>
                        <a:buClr>
                          <a:srgbClr val="000000"/>
                        </a:buClr>
                        <a:buSzPts val="1050"/>
                        <a:buFont typeface="Arial"/>
                        <a:buChar char="•"/>
                      </a:pPr>
                      <a:endParaRPr sz="1400" u="none" strike="noStrike" cap="none" dirty="0"/>
                    </a:p>
                  </a:txBody>
                  <a:tcPr marL="91450" marR="91450" marT="18000" marB="18000" anchor="ctr">
                    <a:solidFill>
                      <a:schemeClr val="lt1"/>
                    </a:solidFill>
                  </a:tcPr>
                </a:tc>
                <a:tc hMerge="1">
                  <a:txBody>
                    <a:bodyPr/>
                    <a:lstStyle/>
                    <a:p>
                      <a:pPr marL="179387" marR="0" lvl="0" indent="-179387" algn="l" rtl="0">
                        <a:lnSpc>
                          <a:spcPct val="100000"/>
                        </a:lnSpc>
                        <a:spcBef>
                          <a:spcPts val="0"/>
                        </a:spcBef>
                        <a:spcAft>
                          <a:spcPts val="0"/>
                        </a:spcAft>
                        <a:buClr>
                          <a:srgbClr val="000000"/>
                        </a:buClr>
                        <a:buSzPts val="1050"/>
                        <a:buFont typeface="Arial"/>
                        <a:buChar char="•"/>
                      </a:pPr>
                      <a:endParaRPr lang="en-GB" sz="1200" u="none" strike="noStrike" cap="none" dirty="0">
                        <a:solidFill>
                          <a:schemeClr val="dk2"/>
                        </a:solidFill>
                        <a:highlight>
                          <a:srgbClr val="FFFF00"/>
                        </a:highlight>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11"/>
                          </a:ext>
                        </a:extLst>
                      </a:endParaRPr>
                    </a:p>
                  </a:txBody>
                  <a:tcPr marL="91450" marR="91450" marT="18000" marB="18000" anchor="ctr">
                    <a:solidFill>
                      <a:schemeClr val="lt1"/>
                    </a:solidFill>
                  </a:tcPr>
                </a:tc>
                <a:extLst>
                  <a:ext uri="{0D108BD9-81ED-4DB2-BD59-A6C34878D82A}">
                    <a16:rowId xmlns:a16="http://schemas.microsoft.com/office/drawing/2014/main" val="10001"/>
                  </a:ext>
                </a:extLst>
              </a:tr>
              <a:tr h="478125">
                <a:tc gridSpan="3">
                  <a:txBody>
                    <a:bodyPr/>
                    <a:lstStyle/>
                    <a:p>
                      <a:pPr marL="0" marR="0" lvl="0" indent="0" algn="l" rtl="0">
                        <a:lnSpc>
                          <a:spcPct val="100000"/>
                        </a:lnSpc>
                        <a:spcBef>
                          <a:spcPts val="0"/>
                        </a:spcBef>
                        <a:spcAft>
                          <a:spcPts val="0"/>
                        </a:spcAft>
                        <a:buClr>
                          <a:srgbClr val="000000"/>
                        </a:buClr>
                        <a:buSzPts val="1100"/>
                        <a:buFont typeface="Arial"/>
                        <a:buNone/>
                      </a:pPr>
                      <a:r>
                        <a:rPr lang="en-GB" sz="1200" b="1" u="none" strike="noStrike" cap="none">
                          <a:solidFill>
                            <a:schemeClr val="lt1"/>
                          </a:solidFill>
                        </a:rPr>
                        <a:t>Baseline patient characteristics</a:t>
                      </a:r>
                      <a:endParaRPr sz="1200" b="1" u="none" strike="noStrike" cap="none" baseline="30000">
                        <a:solidFill>
                          <a:schemeClr val="lt1"/>
                        </a:solidFill>
                      </a:endParaRPr>
                    </a:p>
                  </a:txBody>
                  <a:tcPr marL="91450" marR="91450" marT="18000" marB="18000" anchor="ctr">
                    <a:solidFill>
                      <a:srgbClr val="D280BD"/>
                    </a:solidFill>
                  </a:tcPr>
                </a:tc>
                <a:tc hMerge="1">
                  <a:txBody>
                    <a:bodyPr/>
                    <a:lstStyle/>
                    <a:p>
                      <a:endParaRPr lang="en-US"/>
                    </a:p>
                  </a:txBody>
                  <a:tcPr/>
                </a:tc>
                <a:tc hMerge="1">
                  <a:txBody>
                    <a:bodyPr/>
                    <a:lstStyle/>
                    <a:p>
                      <a:endParaRPr lang="en-US"/>
                    </a:p>
                  </a:txBody>
                  <a:tcPr/>
                </a:tc>
                <a:tc>
                  <a:txBody>
                    <a:bodyPr/>
                    <a:lstStyle/>
                    <a:p>
                      <a:pPr marL="0" marR="0" lvl="0" indent="0" algn="l" rtl="0">
                        <a:lnSpc>
                          <a:spcPct val="100000"/>
                        </a:lnSpc>
                        <a:spcBef>
                          <a:spcPts val="0"/>
                        </a:spcBef>
                        <a:spcAft>
                          <a:spcPts val="0"/>
                        </a:spcAft>
                        <a:buClr>
                          <a:srgbClr val="000000"/>
                        </a:buClr>
                        <a:buSzPts val="1100"/>
                        <a:buFont typeface="Arial"/>
                        <a:buNone/>
                      </a:pPr>
                      <a:endParaRPr sz="1200" b="1" u="none" strike="noStrike" cap="none" baseline="30000">
                        <a:solidFill>
                          <a:schemeClr val="lt1"/>
                        </a:solidFill>
                      </a:endParaRPr>
                    </a:p>
                  </a:txBody>
                  <a:tcPr marL="91450" marR="91450" marT="18000" marB="18000" anchor="ctr">
                    <a:solidFill>
                      <a:srgbClr val="D280BD"/>
                    </a:solidFill>
                  </a:tcPr>
                </a:tc>
                <a:tc>
                  <a:txBody>
                    <a:bodyPr/>
                    <a:lstStyle/>
                    <a:p>
                      <a:pPr marL="0" marR="0" lvl="0" indent="0" algn="l" rtl="0">
                        <a:lnSpc>
                          <a:spcPct val="100000"/>
                        </a:lnSpc>
                        <a:spcBef>
                          <a:spcPts val="0"/>
                        </a:spcBef>
                        <a:spcAft>
                          <a:spcPts val="0"/>
                        </a:spcAft>
                        <a:buClr>
                          <a:srgbClr val="000000"/>
                        </a:buClr>
                        <a:buSzPts val="1100"/>
                        <a:buFont typeface="Arial"/>
                        <a:buNone/>
                      </a:pPr>
                      <a:endParaRPr sz="1200" b="1" u="none" strike="noStrike" cap="none" baseline="30000">
                        <a:solidFill>
                          <a:schemeClr val="lt1"/>
                        </a:solidFill>
                        <a:highlight>
                          <a:srgbClr val="FFFF00"/>
                        </a:highlight>
                      </a:endParaRPr>
                    </a:p>
                  </a:txBody>
                  <a:tcPr marL="91450" marR="91450" marT="18000" marB="18000" anchor="ctr">
                    <a:solidFill>
                      <a:srgbClr val="D280BD"/>
                    </a:solidFill>
                  </a:tcPr>
                </a:tc>
                <a:tc>
                  <a:txBody>
                    <a:bodyPr/>
                    <a:lstStyle/>
                    <a:p>
                      <a:pPr marL="0" marR="0" lvl="0" indent="0" algn="l" rtl="0">
                        <a:lnSpc>
                          <a:spcPct val="100000"/>
                        </a:lnSpc>
                        <a:spcBef>
                          <a:spcPts val="0"/>
                        </a:spcBef>
                        <a:spcAft>
                          <a:spcPts val="0"/>
                        </a:spcAft>
                        <a:buClr>
                          <a:srgbClr val="000000"/>
                        </a:buClr>
                        <a:buSzPts val="1100"/>
                        <a:buFont typeface="Arial"/>
                        <a:buNone/>
                      </a:pPr>
                      <a:endParaRPr sz="1200" b="1" u="none" strike="noStrike" cap="none" baseline="30000" dirty="0">
                        <a:solidFill>
                          <a:schemeClr val="lt1"/>
                        </a:solidFill>
                        <a:highlight>
                          <a:srgbClr val="FFFF00"/>
                        </a:highlight>
                      </a:endParaRPr>
                    </a:p>
                  </a:txBody>
                  <a:tcPr marL="91450" marR="91450" marT="18000" marB="18000" anchor="ctr">
                    <a:solidFill>
                      <a:srgbClr val="D280BD"/>
                    </a:solidFill>
                  </a:tcPr>
                </a:tc>
                <a:extLst>
                  <a:ext uri="{0D108BD9-81ED-4DB2-BD59-A6C34878D82A}">
                    <a16:rowId xmlns:a16="http://schemas.microsoft.com/office/drawing/2014/main" val="10002"/>
                  </a:ext>
                </a:extLst>
              </a:tr>
              <a:tr h="460225">
                <a:tc>
                  <a:txBody>
                    <a:bodyPr/>
                    <a:lstStyle/>
                    <a:p>
                      <a:pPr marL="0" marR="0" lvl="0" indent="0" algn="l" rtl="0">
                        <a:lnSpc>
                          <a:spcPct val="100000"/>
                        </a:lnSpc>
                        <a:spcBef>
                          <a:spcPts val="0"/>
                        </a:spcBef>
                        <a:spcAft>
                          <a:spcPts val="0"/>
                        </a:spcAft>
                        <a:buClr>
                          <a:srgbClr val="000000"/>
                        </a:buClr>
                        <a:buSzPts val="1050"/>
                        <a:buFont typeface="Arial"/>
                        <a:buNone/>
                      </a:pPr>
                      <a:r>
                        <a:rPr lang="en-GB" sz="1200" b="0" u="none" strike="noStrike" cap="none">
                          <a:solidFill>
                            <a:schemeClr val="dk2"/>
                          </a:solidFill>
                        </a:rPr>
                        <a:t>HR+</a:t>
                      </a:r>
                      <a:endParaRPr sz="1200" u="none" strike="noStrike" cap="none">
                        <a:solidFill>
                          <a:schemeClr val="dk2"/>
                        </a:solidFill>
                      </a:endParaRPr>
                    </a:p>
                  </a:txBody>
                  <a:tcPr marL="91450" marR="91450" marT="18000" marB="18000" anchor="ctr">
                    <a:solidFill>
                      <a:srgbClr val="F5E4F1"/>
                    </a:solidFill>
                  </a:tcPr>
                </a:tc>
                <a:tc>
                  <a:txBody>
                    <a:bodyPr/>
                    <a:lstStyle/>
                    <a:p>
                      <a:pPr marL="0" marR="0" lvl="0" indent="0" algn="ctr" rtl="0">
                        <a:lnSpc>
                          <a:spcPct val="100000"/>
                        </a:lnSpc>
                        <a:spcBef>
                          <a:spcPts val="0"/>
                        </a:spcBef>
                        <a:spcAft>
                          <a:spcPts val="0"/>
                        </a:spcAft>
                        <a:buClr>
                          <a:srgbClr val="000000"/>
                        </a:buClr>
                        <a:buSzPts val="1050"/>
                        <a:buFont typeface="Arial"/>
                        <a:buNone/>
                      </a:pPr>
                      <a:r>
                        <a:rPr lang="en-GB" sz="1200" b="1" u="none" strike="noStrike" cap="none">
                          <a:solidFill>
                            <a:srgbClr val="FF0000"/>
                          </a:solidFill>
                        </a:rPr>
                        <a:t>73%</a:t>
                      </a:r>
                      <a:endParaRPr sz="1200" b="1" u="none" strike="noStrike" cap="none">
                        <a:solidFill>
                          <a:srgbClr val="FF0000"/>
                        </a:solidFill>
                      </a:endParaRPr>
                    </a:p>
                  </a:txBody>
                  <a:tcPr marL="91450" marR="91450" marT="18000" marB="18000" anchor="ctr">
                    <a:solidFill>
                      <a:srgbClr val="F5E4F1"/>
                    </a:solidFill>
                  </a:tcPr>
                </a:tc>
                <a:tc>
                  <a:txBody>
                    <a:bodyPr/>
                    <a:lstStyle/>
                    <a:p>
                      <a:pPr marL="0" marR="0" lvl="0" indent="0" algn="ctr" rtl="0">
                        <a:lnSpc>
                          <a:spcPct val="100000"/>
                        </a:lnSpc>
                        <a:spcBef>
                          <a:spcPts val="0"/>
                        </a:spcBef>
                        <a:spcAft>
                          <a:spcPts val="0"/>
                        </a:spcAft>
                        <a:buClr>
                          <a:srgbClr val="000000"/>
                        </a:buClr>
                        <a:buSzPts val="1050"/>
                        <a:buFont typeface="Arial"/>
                        <a:buNone/>
                      </a:pPr>
                      <a:r>
                        <a:rPr lang="en-GB" sz="1200" b="0" u="none" strike="noStrike" cap="none">
                          <a:solidFill>
                            <a:schemeClr val="dk2"/>
                          </a:solidFill>
                        </a:rPr>
                        <a:t>47%</a:t>
                      </a:r>
                      <a:endParaRPr sz="1200" b="0" u="none" strike="noStrike" cap="none">
                        <a:solidFill>
                          <a:schemeClr val="dk2"/>
                        </a:solidFill>
                      </a:endParaRPr>
                    </a:p>
                  </a:txBody>
                  <a:tcPr marL="91450" marR="91450" marT="18000" marB="18000" anchor="ctr">
                    <a:solidFill>
                      <a:srgbClr val="F5E4F1"/>
                    </a:solidFill>
                  </a:tcPr>
                </a:tc>
                <a:tc>
                  <a:txBody>
                    <a:bodyPr/>
                    <a:lstStyle/>
                    <a:p>
                      <a:pPr marL="0" marR="0" lvl="0" indent="0" algn="ctr" rtl="0">
                        <a:lnSpc>
                          <a:spcPct val="100000"/>
                        </a:lnSpc>
                        <a:spcBef>
                          <a:spcPts val="0"/>
                        </a:spcBef>
                        <a:spcAft>
                          <a:spcPts val="0"/>
                        </a:spcAft>
                        <a:buClr>
                          <a:srgbClr val="000000"/>
                        </a:buClr>
                        <a:buSzPts val="1050"/>
                        <a:buFont typeface="Arial"/>
                        <a:buNone/>
                      </a:pPr>
                      <a:r>
                        <a:rPr lang="en-GB" sz="1200" b="0" u="none" strike="noStrike" cap="none">
                          <a:solidFill>
                            <a:schemeClr val="dk2"/>
                          </a:solidFill>
                        </a:rPr>
                        <a:t>51%</a:t>
                      </a:r>
                      <a:endParaRPr sz="1200" u="none" strike="noStrike" cap="none">
                        <a:solidFill>
                          <a:schemeClr val="dk2"/>
                        </a:solidFill>
                      </a:endParaRPr>
                    </a:p>
                  </a:txBody>
                  <a:tcPr marL="91450" marR="91450" marT="18000" marB="18000" anchor="ctr">
                    <a:solidFill>
                      <a:srgbClr val="F5E4F1"/>
                    </a:solidFill>
                  </a:tcPr>
                </a:tc>
                <a:tc>
                  <a:txBody>
                    <a:bodyPr/>
                    <a:lstStyle/>
                    <a:p>
                      <a:pPr marL="0" marR="0" lvl="0" indent="0" algn="ctr" rtl="0">
                        <a:lnSpc>
                          <a:spcPct val="100000"/>
                        </a:lnSpc>
                        <a:spcBef>
                          <a:spcPts val="0"/>
                        </a:spcBef>
                        <a:spcAft>
                          <a:spcPts val="0"/>
                        </a:spcAft>
                        <a:buClr>
                          <a:srgbClr val="000000"/>
                        </a:buClr>
                        <a:buSzPts val="1050"/>
                        <a:buFont typeface="Arial"/>
                        <a:buNone/>
                      </a:pPr>
                      <a:r>
                        <a:rPr lang="en-GB" sz="1200" u="none" strike="noStrike" cap="none" dirty="0">
                          <a:solidFill>
                            <a:schemeClr val="dk2"/>
                          </a:solidFill>
                        </a:rPr>
                        <a:t>58%</a:t>
                      </a:r>
                      <a:endParaRPr sz="1200" u="none" strike="noStrike" cap="none" dirty="0">
                        <a:solidFill>
                          <a:schemeClr val="dk2"/>
                        </a:solidFill>
                      </a:endParaRPr>
                    </a:p>
                  </a:txBody>
                  <a:tcPr marL="91450" marR="91450" marT="18000" marB="18000" anchor="ctr">
                    <a:solidFill>
                      <a:srgbClr val="F5E4F1"/>
                    </a:solidFill>
                  </a:tcPr>
                </a:tc>
                <a:tc>
                  <a:txBody>
                    <a:bodyPr/>
                    <a:lstStyle/>
                    <a:p>
                      <a:pPr marL="0" marR="0" lvl="0" indent="0" algn="ctr" rtl="0">
                        <a:lnSpc>
                          <a:spcPct val="100000"/>
                        </a:lnSpc>
                        <a:spcBef>
                          <a:spcPts val="0"/>
                        </a:spcBef>
                        <a:spcAft>
                          <a:spcPts val="0"/>
                        </a:spcAft>
                        <a:buClr>
                          <a:srgbClr val="000000"/>
                        </a:buClr>
                        <a:buSzPts val="1050"/>
                        <a:buFont typeface="Arial"/>
                        <a:buNone/>
                      </a:pPr>
                      <a:r>
                        <a:rPr lang="en-GB" sz="1200" u="none" strike="noStrike" cap="none">
                          <a:solidFill>
                            <a:schemeClr val="dk2"/>
                          </a:solidFill>
                        </a:rPr>
                        <a:t>63%</a:t>
                      </a:r>
                      <a:endParaRPr sz="1200" u="none" strike="noStrike" cap="none">
                        <a:solidFill>
                          <a:schemeClr val="dk2"/>
                        </a:solidFill>
                      </a:endParaRPr>
                    </a:p>
                  </a:txBody>
                  <a:tcPr marL="91450" marR="91450" marT="18000" marB="18000" anchor="ctr">
                    <a:solidFill>
                      <a:srgbClr val="F5E4F1"/>
                    </a:solidFill>
                  </a:tcPr>
                </a:tc>
                <a:extLst>
                  <a:ext uri="{0D108BD9-81ED-4DB2-BD59-A6C34878D82A}">
                    <a16:rowId xmlns:a16="http://schemas.microsoft.com/office/drawing/2014/main" val="10003"/>
                  </a:ext>
                </a:extLst>
              </a:tr>
              <a:tr h="460225">
                <a:tc>
                  <a:txBody>
                    <a:bodyPr/>
                    <a:lstStyle/>
                    <a:p>
                      <a:pPr marL="0" marR="0" lvl="0" indent="0" algn="l" rtl="0">
                        <a:lnSpc>
                          <a:spcPct val="100000"/>
                        </a:lnSpc>
                        <a:spcBef>
                          <a:spcPts val="0"/>
                        </a:spcBef>
                        <a:spcAft>
                          <a:spcPts val="0"/>
                        </a:spcAft>
                        <a:buClr>
                          <a:srgbClr val="000000"/>
                        </a:buClr>
                        <a:buSzPts val="1050"/>
                        <a:buFont typeface="Arial"/>
                        <a:buNone/>
                      </a:pPr>
                      <a:r>
                        <a:rPr lang="en-GB" sz="1200" b="0" u="none" strike="noStrike" cap="none">
                          <a:solidFill>
                            <a:schemeClr val="dk2"/>
                          </a:solidFill>
                        </a:rPr>
                        <a:t>N+</a:t>
                      </a:r>
                      <a:endParaRPr sz="1200" u="none" strike="noStrike" cap="none">
                        <a:solidFill>
                          <a:schemeClr val="dk2"/>
                        </a:solidFill>
                      </a:endParaRPr>
                    </a:p>
                  </a:txBody>
                  <a:tcPr marL="91450" marR="91450" marT="18000" marB="18000" anchor="ctr">
                    <a:solidFill>
                      <a:schemeClr val="lt1"/>
                    </a:solidFill>
                  </a:tcPr>
                </a:tc>
                <a:tc>
                  <a:txBody>
                    <a:bodyPr/>
                    <a:lstStyle/>
                    <a:p>
                      <a:pPr marL="0" marR="0" lvl="0" indent="0" algn="ctr" rtl="0">
                        <a:lnSpc>
                          <a:spcPct val="100000"/>
                        </a:lnSpc>
                        <a:spcBef>
                          <a:spcPts val="0"/>
                        </a:spcBef>
                        <a:spcAft>
                          <a:spcPts val="0"/>
                        </a:spcAft>
                        <a:buClr>
                          <a:srgbClr val="000000"/>
                        </a:buClr>
                        <a:buSzPts val="1050"/>
                        <a:buFont typeface="Arial"/>
                        <a:buNone/>
                      </a:pPr>
                      <a:r>
                        <a:rPr lang="en-GB" sz="1200" b="1" u="none" strike="noStrike" cap="none">
                          <a:solidFill>
                            <a:srgbClr val="FF0000"/>
                          </a:solidFill>
                        </a:rPr>
                        <a:t>89%</a:t>
                      </a:r>
                      <a:endParaRPr sz="1200" b="1" u="none" strike="noStrike" cap="none">
                        <a:solidFill>
                          <a:srgbClr val="FF0000"/>
                        </a:solidFill>
                      </a:endParaRPr>
                    </a:p>
                  </a:txBody>
                  <a:tcPr marL="91450" marR="91450" marT="18000" marB="18000" anchor="ctr">
                    <a:solidFill>
                      <a:schemeClr val="lt1"/>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GB" sz="1200" b="0" u="none" strike="noStrike" cap="none">
                          <a:solidFill>
                            <a:schemeClr val="dk2"/>
                          </a:solidFill>
                        </a:rPr>
                        <a:t>70%</a:t>
                      </a:r>
                      <a:endParaRPr sz="1200" u="none" strike="noStrike" cap="none">
                        <a:solidFill>
                          <a:schemeClr val="dk2"/>
                        </a:solidFill>
                      </a:endParaRPr>
                    </a:p>
                  </a:txBody>
                  <a:tcPr marL="91450" marR="91450" marT="18000" marB="18000" anchor="ctr">
                    <a:solidFill>
                      <a:schemeClr val="lt1"/>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GB" sz="1200" b="0" u="none" strike="noStrike" cap="none">
                          <a:solidFill>
                            <a:schemeClr val="dk2"/>
                          </a:solidFill>
                        </a:rPr>
                        <a:t>69%</a:t>
                      </a:r>
                      <a:endParaRPr sz="1200" u="none" strike="noStrike" cap="none">
                        <a:solidFill>
                          <a:schemeClr val="dk2"/>
                        </a:solidFill>
                      </a:endParaRPr>
                    </a:p>
                  </a:txBody>
                  <a:tcPr marL="91450" marR="91450" marT="18000" marB="18000" anchor="ctr">
                    <a:solidFill>
                      <a:schemeClr val="lt1"/>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GB" sz="1200" u="none" strike="noStrike" cap="none" dirty="0">
                          <a:solidFill>
                            <a:schemeClr val="dk2"/>
                          </a:solidFill>
                        </a:rPr>
                        <a:t>64%</a:t>
                      </a:r>
                      <a:endParaRPr sz="1200" u="none" strike="noStrike" cap="none" dirty="0">
                        <a:solidFill>
                          <a:schemeClr val="dk2"/>
                        </a:solidFill>
                      </a:endParaRPr>
                    </a:p>
                  </a:txBody>
                  <a:tcPr marL="91450" marR="91450" marT="18000" marB="18000" anchor="ctr">
                    <a:solidFill>
                      <a:schemeClr val="lt1"/>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GB" sz="1200" u="none" strike="noStrike" cap="none" dirty="0">
                          <a:solidFill>
                            <a:schemeClr val="dk2"/>
                          </a:solidFill>
                        </a:rPr>
                        <a:t>64%</a:t>
                      </a:r>
                      <a:endParaRPr sz="1200" u="none" strike="noStrike" cap="none" dirty="0">
                        <a:solidFill>
                          <a:schemeClr val="dk2"/>
                        </a:solidFill>
                      </a:endParaRPr>
                    </a:p>
                  </a:txBody>
                  <a:tcPr marL="91450" marR="91450" marT="18000" marB="18000" anchor="ctr">
                    <a:solidFill>
                      <a:schemeClr val="lt1"/>
                    </a:solidFill>
                  </a:tcPr>
                </a:tc>
                <a:extLst>
                  <a:ext uri="{0D108BD9-81ED-4DB2-BD59-A6C34878D82A}">
                    <a16:rowId xmlns:a16="http://schemas.microsoft.com/office/drawing/2014/main" val="10004"/>
                  </a:ext>
                </a:extLst>
              </a:tr>
              <a:tr h="460225">
                <a:tc>
                  <a:txBody>
                    <a:bodyPr/>
                    <a:lstStyle/>
                    <a:p>
                      <a:pPr marL="0" marR="0" lvl="0" indent="0" algn="l" rtl="0">
                        <a:lnSpc>
                          <a:spcPct val="100000"/>
                        </a:lnSpc>
                        <a:spcBef>
                          <a:spcPts val="0"/>
                        </a:spcBef>
                        <a:spcAft>
                          <a:spcPts val="0"/>
                        </a:spcAft>
                        <a:buClr>
                          <a:srgbClr val="000000"/>
                        </a:buClr>
                        <a:buSzPts val="1050"/>
                        <a:buFont typeface="Arial"/>
                        <a:buNone/>
                      </a:pPr>
                      <a:r>
                        <a:rPr lang="en-GB" sz="1200" b="0" u="none" strike="noStrike" cap="none">
                          <a:solidFill>
                            <a:schemeClr val="dk2"/>
                          </a:solidFill>
                        </a:rPr>
                        <a:t>N0</a:t>
                      </a:r>
                      <a:endParaRPr sz="1200" u="none" strike="noStrike" cap="none">
                        <a:solidFill>
                          <a:schemeClr val="dk2"/>
                        </a:solidFill>
                      </a:endParaRPr>
                    </a:p>
                  </a:txBody>
                  <a:tcPr marL="91450" marR="91450" marT="18000" marB="18000" anchor="ctr">
                    <a:solidFill>
                      <a:srgbClr val="F6E6F2"/>
                    </a:solidFill>
                  </a:tcPr>
                </a:tc>
                <a:tc>
                  <a:txBody>
                    <a:bodyPr/>
                    <a:lstStyle/>
                    <a:p>
                      <a:pPr marL="0" marR="0" lvl="0" indent="0" algn="ctr" rtl="0">
                        <a:lnSpc>
                          <a:spcPct val="100000"/>
                        </a:lnSpc>
                        <a:spcBef>
                          <a:spcPts val="0"/>
                        </a:spcBef>
                        <a:spcAft>
                          <a:spcPts val="0"/>
                        </a:spcAft>
                        <a:buClr>
                          <a:srgbClr val="000000"/>
                        </a:buClr>
                        <a:buSzPts val="1050"/>
                        <a:buFont typeface="Arial"/>
                        <a:buNone/>
                      </a:pPr>
                      <a:r>
                        <a:rPr lang="en-GB" sz="1200" b="0" u="none" strike="noStrike" cap="none">
                          <a:solidFill>
                            <a:schemeClr val="dk2"/>
                          </a:solidFill>
                        </a:rPr>
                        <a:t>9%</a:t>
                      </a:r>
                      <a:endParaRPr sz="1200" u="none" strike="noStrike" cap="none">
                        <a:solidFill>
                          <a:schemeClr val="dk2"/>
                        </a:solidFill>
                      </a:endParaRPr>
                    </a:p>
                  </a:txBody>
                  <a:tcPr marL="91450" marR="91450" marT="18000" marB="18000" anchor="ctr">
                    <a:solidFill>
                      <a:srgbClr val="F6E6F2"/>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GB" sz="1200" b="1" u="none" strike="noStrike" cap="none">
                          <a:solidFill>
                            <a:srgbClr val="FF0000"/>
                          </a:solidFill>
                        </a:rPr>
                        <a:t>29%</a:t>
                      </a:r>
                      <a:endParaRPr sz="1200" b="1" u="none" strike="noStrike" cap="none">
                        <a:solidFill>
                          <a:srgbClr val="FF0000"/>
                        </a:solidFill>
                      </a:endParaRPr>
                    </a:p>
                  </a:txBody>
                  <a:tcPr marL="91450" marR="91450" marT="18000" marB="18000" anchor="ctr">
                    <a:solidFill>
                      <a:srgbClr val="F6E6F2"/>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GB" sz="1200" b="1" u="none" strike="noStrike" cap="none">
                          <a:solidFill>
                            <a:srgbClr val="FF0000"/>
                          </a:solidFill>
                        </a:rPr>
                        <a:t>30%</a:t>
                      </a:r>
                      <a:endParaRPr sz="1200" b="1" u="none" strike="noStrike" cap="none">
                        <a:solidFill>
                          <a:srgbClr val="FF0000"/>
                        </a:solidFill>
                      </a:endParaRPr>
                    </a:p>
                  </a:txBody>
                  <a:tcPr marL="91450" marR="91450" marT="18000" marB="18000" anchor="ctr">
                    <a:solidFill>
                      <a:srgbClr val="F6E6F2"/>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GB" sz="1200" b="0" u="none" strike="noStrike" cap="none">
                          <a:solidFill>
                            <a:schemeClr val="dk2"/>
                          </a:solidFill>
                        </a:rPr>
                        <a:t>36%</a:t>
                      </a:r>
                      <a:endParaRPr sz="1200" b="0" u="none" strike="noStrike" cap="none">
                        <a:solidFill>
                          <a:schemeClr val="dk2"/>
                        </a:solidFill>
                      </a:endParaRPr>
                    </a:p>
                  </a:txBody>
                  <a:tcPr marL="91450" marR="91450" marT="18000" marB="18000" anchor="ctr">
                    <a:solidFill>
                      <a:srgbClr val="F6E6F2"/>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GB" sz="1200" b="0" u="none" strike="noStrike" cap="none" dirty="0">
                          <a:solidFill>
                            <a:schemeClr val="dk2"/>
                          </a:solidFill>
                        </a:rPr>
                        <a:t>36%</a:t>
                      </a:r>
                      <a:endParaRPr sz="1200" b="0" u="none" strike="noStrike" cap="none" dirty="0">
                        <a:solidFill>
                          <a:schemeClr val="dk2"/>
                        </a:solidFill>
                      </a:endParaRPr>
                    </a:p>
                  </a:txBody>
                  <a:tcPr marL="91450" marR="91450" marT="18000" marB="18000" anchor="ctr">
                    <a:solidFill>
                      <a:srgbClr val="F6E6F2"/>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9184575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23ED1C-38AD-4B12-8F70-7E33B6BC72E4}"/>
              </a:ext>
            </a:extLst>
          </p:cNvPr>
          <p:cNvSpPr>
            <a:spLocks noGrp="1"/>
          </p:cNvSpPr>
          <p:nvPr>
            <p:ph type="title"/>
          </p:nvPr>
        </p:nvSpPr>
        <p:spPr>
          <a:xfrm>
            <a:off x="874712" y="656692"/>
            <a:ext cx="5673646" cy="390295"/>
          </a:xfrm>
        </p:spPr>
        <p:txBody>
          <a:bodyPr/>
          <a:lstStyle/>
          <a:p>
            <a:r>
              <a:rPr lang="de-DE" dirty="0"/>
              <a:t>HER2+ </a:t>
            </a:r>
            <a:r>
              <a:rPr lang="de-DE" i="1" dirty="0" err="1"/>
              <a:t>early</a:t>
            </a:r>
            <a:r>
              <a:rPr lang="de-DE" dirty="0"/>
              <a:t> </a:t>
            </a:r>
            <a:r>
              <a:rPr lang="de-DE" dirty="0" err="1"/>
              <a:t>breast</a:t>
            </a:r>
            <a:r>
              <a:rPr lang="de-DE" dirty="0"/>
              <a:t> </a:t>
            </a:r>
            <a:r>
              <a:rPr lang="de-DE" dirty="0" err="1"/>
              <a:t>cancer</a:t>
            </a:r>
            <a:r>
              <a:rPr lang="de-DE" dirty="0"/>
              <a:t> (EBC)</a:t>
            </a:r>
          </a:p>
        </p:txBody>
      </p:sp>
      <p:sp>
        <p:nvSpPr>
          <p:cNvPr id="4" name="Fußzeilenplatzhalter 3">
            <a:extLst>
              <a:ext uri="{FF2B5EF4-FFF2-40B4-BE49-F238E27FC236}">
                <a16:creationId xmlns:a16="http://schemas.microsoft.com/office/drawing/2014/main" id="{55460482-6F75-4F22-975A-8B66CDBF382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900" b="0" i="1" u="none" strike="noStrike" kern="1200" cap="none" spc="0" normalizeH="0" baseline="0" noProof="0" dirty="0">
                <a:ln>
                  <a:noFill/>
                </a:ln>
                <a:solidFill>
                  <a:prstClr val="black">
                    <a:lumMod val="65000"/>
                    <a:lumOff val="35000"/>
                  </a:prstClr>
                </a:solidFill>
                <a:effectLst/>
                <a:uLnTx/>
                <a:uFillTx/>
                <a:latin typeface="Verdana"/>
                <a:ea typeface="+mn-ea"/>
                <a:cs typeface="+mn-cs"/>
              </a:rPr>
              <a:t>Early</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breast</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cancer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LMU breast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center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www.lmu-brustzentrum.de | </a:t>
            </a:r>
            <a:fld id="{A214454D-734E-0049-AD2C-E5E969D19260}" type="datetime1">
              <a:rPr kumimoji="0" lang="de-DE" sz="900" b="0" i="0" u="none" strike="noStrike" kern="1200" cap="none" spc="0" normalizeH="0" baseline="0" noProof="0" smtClean="0">
                <a:ln>
                  <a:noFill/>
                </a:ln>
                <a:solidFill>
                  <a:prstClr val="black">
                    <a:lumMod val="65000"/>
                    <a:lumOff val="35000"/>
                  </a:prstClr>
                </a:solidFill>
                <a:effectLst/>
                <a:uLnTx/>
                <a:uFillTx/>
                <a:latin typeface="Verdan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01.06.26</a:t>
            </a:fld>
            <a:endPar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endParaRPr>
          </a:p>
        </p:txBody>
      </p:sp>
      <p:sp>
        <p:nvSpPr>
          <p:cNvPr id="6" name="Textplatzhalter 5">
            <a:extLst>
              <a:ext uri="{FF2B5EF4-FFF2-40B4-BE49-F238E27FC236}">
                <a16:creationId xmlns:a16="http://schemas.microsoft.com/office/drawing/2014/main" id="{60445935-30B6-4939-BFE8-3AD7E4608806}"/>
              </a:ext>
            </a:extLst>
          </p:cNvPr>
          <p:cNvSpPr>
            <a:spLocks noGrp="1"/>
          </p:cNvSpPr>
          <p:nvPr>
            <p:ph type="body" sz="quarter" idx="13"/>
          </p:nvPr>
        </p:nvSpPr>
        <p:spPr>
          <a:xfrm>
            <a:off x="874712" y="1038259"/>
            <a:ext cx="1071425" cy="390295"/>
          </a:xfrm>
        </p:spPr>
        <p:txBody>
          <a:bodyPr/>
          <a:lstStyle/>
          <a:p>
            <a:r>
              <a:rPr lang="de-DE" dirty="0">
                <a:latin typeface="+mj-lt"/>
              </a:rPr>
              <a:t>DB11</a:t>
            </a:r>
            <a:endParaRPr lang="de-DE" baseline="30000" dirty="0">
              <a:latin typeface="+mj-lt"/>
            </a:endParaRPr>
          </a:p>
        </p:txBody>
      </p:sp>
      <p:sp>
        <p:nvSpPr>
          <p:cNvPr id="17" name="Textfeld 16">
            <a:extLst>
              <a:ext uri="{FF2B5EF4-FFF2-40B4-BE49-F238E27FC236}">
                <a16:creationId xmlns:a16="http://schemas.microsoft.com/office/drawing/2014/main" id="{5666596F-4B2D-CE4A-9B15-D5857634DB96}"/>
              </a:ext>
            </a:extLst>
          </p:cNvPr>
          <p:cNvSpPr txBox="1"/>
          <p:nvPr/>
        </p:nvSpPr>
        <p:spPr>
          <a:xfrm>
            <a:off x="7796432" y="6410373"/>
            <a:ext cx="3801042" cy="276999"/>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Verdana"/>
                <a:ea typeface="+mn-ea"/>
                <a:cs typeface="+mn-cs"/>
              </a:rPr>
              <a:t>Harbeck et al, ESMO 2025; Annals Oncol 2026</a:t>
            </a:r>
          </a:p>
        </p:txBody>
      </p:sp>
      <p:pic>
        <p:nvPicPr>
          <p:cNvPr id="7" name="Grafik 6">
            <a:extLst>
              <a:ext uri="{FF2B5EF4-FFF2-40B4-BE49-F238E27FC236}">
                <a16:creationId xmlns:a16="http://schemas.microsoft.com/office/drawing/2014/main" id="{A1D30B01-F391-0EA9-F208-8D021A5E8A2A}"/>
              </a:ext>
            </a:extLst>
          </p:cNvPr>
          <p:cNvPicPr>
            <a:picLocks noChangeAspect="1"/>
          </p:cNvPicPr>
          <p:nvPr/>
        </p:nvPicPr>
        <p:blipFill>
          <a:blip r:embed="rId2"/>
          <a:stretch>
            <a:fillRect/>
          </a:stretch>
        </p:blipFill>
        <p:spPr>
          <a:xfrm>
            <a:off x="695400" y="1476862"/>
            <a:ext cx="8712968" cy="4901045"/>
          </a:xfrm>
          <a:prstGeom prst="rect">
            <a:avLst/>
          </a:prstGeom>
        </p:spPr>
      </p:pic>
      <p:sp>
        <p:nvSpPr>
          <p:cNvPr id="9" name="Rectangle 8">
            <a:extLst>
              <a:ext uri="{FF2B5EF4-FFF2-40B4-BE49-F238E27FC236}">
                <a16:creationId xmlns:a16="http://schemas.microsoft.com/office/drawing/2014/main" id="{DF749908-4E37-F7CF-F0EF-3E2C4A052364}"/>
              </a:ext>
            </a:extLst>
          </p:cNvPr>
          <p:cNvSpPr/>
          <p:nvPr/>
        </p:nvSpPr>
        <p:spPr>
          <a:xfrm>
            <a:off x="874712" y="6171637"/>
            <a:ext cx="5221288" cy="2769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Verdana"/>
              <a:ea typeface="+mn-ea"/>
              <a:cs typeface="+mn-cs"/>
            </a:endParaRPr>
          </a:p>
        </p:txBody>
      </p:sp>
    </p:spTree>
    <p:extLst>
      <p:ext uri="{BB962C8B-B14F-4D97-AF65-F5344CB8AC3E}">
        <p14:creationId xmlns:p14="http://schemas.microsoft.com/office/powerpoint/2010/main" val="10683987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0FDFE-FE6C-DBB0-396E-EECF8DC36A13}"/>
            </a:ext>
          </a:extLst>
        </p:cNvPr>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66BCDB80-43C8-EDA4-B2FF-C14825D4C427}"/>
              </a:ext>
            </a:extLst>
          </p:cNvPr>
          <p:cNvCxnSpPr>
            <a:cxnSpLocks/>
          </p:cNvCxnSpPr>
          <p:nvPr/>
        </p:nvCxnSpPr>
        <p:spPr>
          <a:xfrm flipV="1">
            <a:off x="6468689" y="1563382"/>
            <a:ext cx="0" cy="2630037"/>
          </a:xfrm>
          <a:prstGeom prst="line">
            <a:avLst/>
          </a:prstGeom>
          <a:ln w="1270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2" name="Text Placeholder 1">
            <a:extLst>
              <a:ext uri="{FF2B5EF4-FFF2-40B4-BE49-F238E27FC236}">
                <a16:creationId xmlns:a16="http://schemas.microsoft.com/office/drawing/2014/main" id="{F83480C9-E8BD-E1F0-AD5E-84E2C313C529}"/>
              </a:ext>
            </a:extLst>
          </p:cNvPr>
          <p:cNvSpPr>
            <a:spLocks noGrp="1"/>
          </p:cNvSpPr>
          <p:nvPr>
            <p:ph type="body" sz="quarter" idx="10"/>
          </p:nvPr>
        </p:nvSpPr>
        <p:spPr>
          <a:xfrm>
            <a:off x="575733" y="154878"/>
            <a:ext cx="7835900" cy="669925"/>
          </a:xfrm>
        </p:spPr>
        <p:txBody>
          <a:bodyPr/>
          <a:lstStyle/>
          <a:p>
            <a:r>
              <a:rPr lang="en-US" sz="3200"/>
              <a:t>EFS</a:t>
            </a:r>
          </a:p>
        </p:txBody>
      </p:sp>
      <p:sp>
        <p:nvSpPr>
          <p:cNvPr id="596" name="Text Placeholder 595">
            <a:extLst>
              <a:ext uri="{FF2B5EF4-FFF2-40B4-BE49-F238E27FC236}">
                <a16:creationId xmlns:a16="http://schemas.microsoft.com/office/drawing/2014/main" id="{B61CAF69-03EF-A2D3-31AE-9A03167137F0}"/>
              </a:ext>
            </a:extLst>
          </p:cNvPr>
          <p:cNvSpPr>
            <a:spLocks noGrp="1"/>
          </p:cNvSpPr>
          <p:nvPr>
            <p:ph type="body" sz="quarter" idx="12"/>
          </p:nvPr>
        </p:nvSpPr>
        <p:spPr>
          <a:xfrm>
            <a:off x="952500" y="6308702"/>
            <a:ext cx="3834342" cy="240966"/>
          </a:xfrm>
        </p:spPr>
        <p:txBody>
          <a:bodyPr/>
          <a:lstStyle/>
          <a:p>
            <a:r>
              <a:rPr lang="en-US"/>
              <a:t>Nadia Harbeck, MD</a:t>
            </a:r>
          </a:p>
        </p:txBody>
      </p:sp>
      <p:sp>
        <p:nvSpPr>
          <p:cNvPr id="586" name="Text Placeholder 17">
            <a:extLst>
              <a:ext uri="{FF2B5EF4-FFF2-40B4-BE49-F238E27FC236}">
                <a16:creationId xmlns:a16="http://schemas.microsoft.com/office/drawing/2014/main" id="{871ED863-987F-87FA-22F5-CDC9A2F26F24}"/>
              </a:ext>
            </a:extLst>
          </p:cNvPr>
          <p:cNvSpPr txBox="1">
            <a:spLocks/>
          </p:cNvSpPr>
          <p:nvPr/>
        </p:nvSpPr>
        <p:spPr>
          <a:xfrm>
            <a:off x="575733" y="5776165"/>
            <a:ext cx="10416420" cy="379055"/>
          </a:xfrm>
          <a:prstGeom prst="rect">
            <a:avLst/>
          </a:prstGeom>
        </p:spPr>
        <p:txBody>
          <a:bodyPr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median duration of follow up was 24.3 months with T-DXd-THP and 23.6 months with ddAC-THP. *</a:t>
            </a:r>
            <a:r>
              <a:rPr kumimoji="0" lang="en-GB"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Predicted maturity assumes that the observed EFS hazard ratio continues after data cutoff (March 12, 2025)</a:t>
            </a:r>
            <a:endPar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19" name="TextBox 2018">
            <a:extLst>
              <a:ext uri="{FF2B5EF4-FFF2-40B4-BE49-F238E27FC236}">
                <a16:creationId xmlns:a16="http://schemas.microsoft.com/office/drawing/2014/main" id="{B8021082-E28F-6BA3-591C-49985C065EA1}"/>
              </a:ext>
            </a:extLst>
          </p:cNvPr>
          <p:cNvSpPr txBox="1"/>
          <p:nvPr/>
        </p:nvSpPr>
        <p:spPr>
          <a:xfrm>
            <a:off x="9262200" y="449894"/>
            <a:ext cx="2310760" cy="1530059"/>
          </a:xfrm>
          <a:prstGeom prst="rect">
            <a:avLst/>
          </a:prstGeom>
          <a:noFill/>
          <a:ln w="28575">
            <a:solidFill>
              <a:schemeClr val="tx2"/>
            </a:solidFill>
          </a:ln>
        </p:spPr>
        <p:txBody>
          <a:bodyPr wrap="square" bIns="72000" anchor="b">
            <a:no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data cutoff (March 12, 2025), </a:t>
            </a:r>
            <a:b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EFS event maturity was 4.5%; at final cutoff, maturity is predicted to be ~10%*</a:t>
            </a:r>
          </a:p>
        </p:txBody>
      </p:sp>
      <p:sp>
        <p:nvSpPr>
          <p:cNvPr id="33" name="TextBox 32">
            <a:extLst>
              <a:ext uri="{FF2B5EF4-FFF2-40B4-BE49-F238E27FC236}">
                <a16:creationId xmlns:a16="http://schemas.microsoft.com/office/drawing/2014/main" id="{804CF0C1-09BF-C106-9ADE-E5F516229DC7}"/>
              </a:ext>
            </a:extLst>
          </p:cNvPr>
          <p:cNvSpPr txBox="1"/>
          <p:nvPr/>
        </p:nvSpPr>
        <p:spPr>
          <a:xfrm>
            <a:off x="623360" y="5378003"/>
            <a:ext cx="10949601" cy="432000"/>
          </a:xfrm>
          <a:prstGeom prst="rect">
            <a:avLst/>
          </a:prstGeom>
          <a:solidFill>
            <a:schemeClr val="tx2">
              <a:lumMod val="20000"/>
              <a:lumOff val="80000"/>
            </a:schemeClr>
          </a:solidFill>
          <a:ln w="28575">
            <a:noFill/>
          </a:ln>
        </p:spPr>
        <p:txBody>
          <a:bodyPr wrap="square" anchor="ctr">
            <a:noAutofit/>
          </a:bodyPr>
          <a:lstStyle>
            <a:lvl1pPr algn="ctr">
              <a:spcAft>
                <a:spcPts val="1200"/>
              </a:spcAft>
              <a:buClr>
                <a:srgbClr val="80BE46"/>
              </a:buClr>
              <a:defRPr sz="2400">
                <a:latin typeface="Arial Narrow" panose="020B0606020202030204" pitchFamily="34" charset="0"/>
              </a:defRPr>
            </a:lvl1pPr>
          </a:lstStyle>
          <a:p>
            <a:pPr marL="0" marR="0" lvl="0" indent="0" algn="ctr" defTabSz="609630" rtl="0" eaLnBrk="1" fontAlgn="auto" latinLnBrk="0" hangingPunct="1">
              <a:lnSpc>
                <a:spcPct val="100000"/>
              </a:lnSpc>
              <a:spcBef>
                <a:spcPts val="0"/>
              </a:spcBef>
              <a:spcAft>
                <a:spcPts val="800"/>
              </a:spcAft>
              <a:buClr>
                <a:srgbClr val="80BE46"/>
              </a:buClr>
              <a:buSzTx/>
              <a:buFontTx/>
              <a:buNone/>
              <a:tabLst/>
              <a:defRPr/>
            </a:pPr>
            <a:r>
              <a:rPr kumimoji="0" lang="en-US" sz="17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 early positive trend in EFS was observed, favoring T-DXd-THP vs ddAC-THP</a:t>
            </a:r>
          </a:p>
        </p:txBody>
      </p:sp>
      <p:cxnSp>
        <p:nvCxnSpPr>
          <p:cNvPr id="2026" name="Straight Connector 2025">
            <a:extLst>
              <a:ext uri="{FF2B5EF4-FFF2-40B4-BE49-F238E27FC236}">
                <a16:creationId xmlns:a16="http://schemas.microsoft.com/office/drawing/2014/main" id="{8DE0280F-943C-F9CB-CE50-63DFC1233732}"/>
              </a:ext>
            </a:extLst>
          </p:cNvPr>
          <p:cNvCxnSpPr>
            <a:cxnSpLocks/>
          </p:cNvCxnSpPr>
          <p:nvPr/>
        </p:nvCxnSpPr>
        <p:spPr>
          <a:xfrm>
            <a:off x="9503583"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27" name="Straight Connector 2026">
            <a:extLst>
              <a:ext uri="{FF2B5EF4-FFF2-40B4-BE49-F238E27FC236}">
                <a16:creationId xmlns:a16="http://schemas.microsoft.com/office/drawing/2014/main" id="{BC247D01-377B-AF5B-9C0E-15672A3D204E}"/>
              </a:ext>
            </a:extLst>
          </p:cNvPr>
          <p:cNvCxnSpPr>
            <a:cxnSpLocks/>
          </p:cNvCxnSpPr>
          <p:nvPr/>
        </p:nvCxnSpPr>
        <p:spPr>
          <a:xfrm>
            <a:off x="8897350"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28" name="Straight Connector 2027">
            <a:extLst>
              <a:ext uri="{FF2B5EF4-FFF2-40B4-BE49-F238E27FC236}">
                <a16:creationId xmlns:a16="http://schemas.microsoft.com/office/drawing/2014/main" id="{693E475E-E2E6-B6B5-A271-A92CD9176219}"/>
              </a:ext>
            </a:extLst>
          </p:cNvPr>
          <p:cNvCxnSpPr>
            <a:cxnSpLocks/>
          </p:cNvCxnSpPr>
          <p:nvPr/>
        </p:nvCxnSpPr>
        <p:spPr>
          <a:xfrm>
            <a:off x="8279159"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29" name="Straight Connector 2028">
            <a:extLst>
              <a:ext uri="{FF2B5EF4-FFF2-40B4-BE49-F238E27FC236}">
                <a16:creationId xmlns:a16="http://schemas.microsoft.com/office/drawing/2014/main" id="{1F0F7FC8-6282-94D0-DE10-B0B4947CEA22}"/>
              </a:ext>
            </a:extLst>
          </p:cNvPr>
          <p:cNvCxnSpPr>
            <a:cxnSpLocks/>
          </p:cNvCxnSpPr>
          <p:nvPr/>
        </p:nvCxnSpPr>
        <p:spPr>
          <a:xfrm>
            <a:off x="7682873"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0" name="Straight Connector 2029">
            <a:extLst>
              <a:ext uri="{FF2B5EF4-FFF2-40B4-BE49-F238E27FC236}">
                <a16:creationId xmlns:a16="http://schemas.microsoft.com/office/drawing/2014/main" id="{8767B402-B9D8-1A80-3B20-A9DE82DE9819}"/>
              </a:ext>
            </a:extLst>
          </p:cNvPr>
          <p:cNvCxnSpPr>
            <a:cxnSpLocks/>
          </p:cNvCxnSpPr>
          <p:nvPr/>
        </p:nvCxnSpPr>
        <p:spPr>
          <a:xfrm>
            <a:off x="7079715"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1" name="Straight Connector 2030">
            <a:extLst>
              <a:ext uri="{FF2B5EF4-FFF2-40B4-BE49-F238E27FC236}">
                <a16:creationId xmlns:a16="http://schemas.microsoft.com/office/drawing/2014/main" id="{6E86CC59-B968-EFD3-D620-9271459B1FF3}"/>
              </a:ext>
            </a:extLst>
          </p:cNvPr>
          <p:cNvCxnSpPr>
            <a:cxnSpLocks/>
          </p:cNvCxnSpPr>
          <p:nvPr/>
        </p:nvCxnSpPr>
        <p:spPr>
          <a:xfrm>
            <a:off x="6468397"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2" name="Straight Connector 2031">
            <a:extLst>
              <a:ext uri="{FF2B5EF4-FFF2-40B4-BE49-F238E27FC236}">
                <a16:creationId xmlns:a16="http://schemas.microsoft.com/office/drawing/2014/main" id="{CE98BEFB-4053-A560-4107-E5E44DA3330F}"/>
              </a:ext>
            </a:extLst>
          </p:cNvPr>
          <p:cNvCxnSpPr>
            <a:cxnSpLocks/>
          </p:cNvCxnSpPr>
          <p:nvPr/>
        </p:nvCxnSpPr>
        <p:spPr>
          <a:xfrm>
            <a:off x="5850206"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3" name="Straight Connector 2032">
            <a:extLst>
              <a:ext uri="{FF2B5EF4-FFF2-40B4-BE49-F238E27FC236}">
                <a16:creationId xmlns:a16="http://schemas.microsoft.com/office/drawing/2014/main" id="{C54207A0-18F4-DC56-5DD7-E21054E00E6E}"/>
              </a:ext>
            </a:extLst>
          </p:cNvPr>
          <p:cNvCxnSpPr>
            <a:cxnSpLocks/>
          </p:cNvCxnSpPr>
          <p:nvPr/>
        </p:nvCxnSpPr>
        <p:spPr>
          <a:xfrm>
            <a:off x="5239531"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4" name="Straight Connector 2033">
            <a:extLst>
              <a:ext uri="{FF2B5EF4-FFF2-40B4-BE49-F238E27FC236}">
                <a16:creationId xmlns:a16="http://schemas.microsoft.com/office/drawing/2014/main" id="{A9D55118-E79D-D174-2447-774C88F039B6}"/>
              </a:ext>
            </a:extLst>
          </p:cNvPr>
          <p:cNvCxnSpPr>
            <a:cxnSpLocks/>
          </p:cNvCxnSpPr>
          <p:nvPr/>
        </p:nvCxnSpPr>
        <p:spPr>
          <a:xfrm>
            <a:off x="4625709"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5" name="Straight Connector 2034">
            <a:extLst>
              <a:ext uri="{FF2B5EF4-FFF2-40B4-BE49-F238E27FC236}">
                <a16:creationId xmlns:a16="http://schemas.microsoft.com/office/drawing/2014/main" id="{C312605A-8955-81BD-8130-FD2120F8306D}"/>
              </a:ext>
            </a:extLst>
          </p:cNvPr>
          <p:cNvCxnSpPr>
            <a:cxnSpLocks/>
          </p:cNvCxnSpPr>
          <p:nvPr/>
        </p:nvCxnSpPr>
        <p:spPr>
          <a:xfrm>
            <a:off x="4014391"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6" name="Straight Connector 2035">
            <a:extLst>
              <a:ext uri="{FF2B5EF4-FFF2-40B4-BE49-F238E27FC236}">
                <a16:creationId xmlns:a16="http://schemas.microsoft.com/office/drawing/2014/main" id="{019C99C3-6534-EF0D-4B1B-689B38589E26}"/>
              </a:ext>
            </a:extLst>
          </p:cNvPr>
          <p:cNvCxnSpPr>
            <a:cxnSpLocks/>
          </p:cNvCxnSpPr>
          <p:nvPr/>
        </p:nvCxnSpPr>
        <p:spPr>
          <a:xfrm>
            <a:off x="3402141"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7" name="Straight Connector 2036">
            <a:extLst>
              <a:ext uri="{FF2B5EF4-FFF2-40B4-BE49-F238E27FC236}">
                <a16:creationId xmlns:a16="http://schemas.microsoft.com/office/drawing/2014/main" id="{62E98899-2FDC-828A-3121-B59E24D3D7EC}"/>
              </a:ext>
            </a:extLst>
          </p:cNvPr>
          <p:cNvCxnSpPr>
            <a:cxnSpLocks/>
          </p:cNvCxnSpPr>
          <p:nvPr/>
        </p:nvCxnSpPr>
        <p:spPr>
          <a:xfrm>
            <a:off x="2807452"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8" name="Straight Connector 2037">
            <a:extLst>
              <a:ext uri="{FF2B5EF4-FFF2-40B4-BE49-F238E27FC236}">
                <a16:creationId xmlns:a16="http://schemas.microsoft.com/office/drawing/2014/main" id="{98E78923-A7B6-B488-4E62-5638E019E178}"/>
              </a:ext>
            </a:extLst>
          </p:cNvPr>
          <p:cNvCxnSpPr>
            <a:cxnSpLocks/>
          </p:cNvCxnSpPr>
          <p:nvPr/>
        </p:nvCxnSpPr>
        <p:spPr>
          <a:xfrm>
            <a:off x="2196758" y="4197238"/>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9" name="Straight Connector 2038">
            <a:extLst>
              <a:ext uri="{FF2B5EF4-FFF2-40B4-BE49-F238E27FC236}">
                <a16:creationId xmlns:a16="http://schemas.microsoft.com/office/drawing/2014/main" id="{9914A67B-8398-AA5D-E8B3-1151E5F63687}"/>
              </a:ext>
            </a:extLst>
          </p:cNvPr>
          <p:cNvCxnSpPr>
            <a:cxnSpLocks/>
          </p:cNvCxnSpPr>
          <p:nvPr/>
        </p:nvCxnSpPr>
        <p:spPr>
          <a:xfrm>
            <a:off x="1582831" y="4197238"/>
            <a:ext cx="0" cy="80557"/>
          </a:xfrm>
          <a:prstGeom prst="line">
            <a:avLst/>
          </a:prstGeom>
          <a:noFill/>
          <a:ln w="19050" cap="flat" cmpd="sng" algn="ctr">
            <a:solidFill>
              <a:sysClr val="windowText" lastClr="000000"/>
            </a:solidFill>
            <a:prstDash val="solid"/>
            <a:headEnd type="none" w="med" len="med"/>
            <a:tailEnd type="none" w="med" len="med"/>
          </a:ln>
          <a:effectLst/>
        </p:spPr>
      </p:cxnSp>
      <p:sp>
        <p:nvSpPr>
          <p:cNvPr id="9" name="Rectangle 8">
            <a:extLst>
              <a:ext uri="{FF2B5EF4-FFF2-40B4-BE49-F238E27FC236}">
                <a16:creationId xmlns:a16="http://schemas.microsoft.com/office/drawing/2014/main" id="{A84BC64F-0C10-0365-2B7E-59239106635F}"/>
              </a:ext>
            </a:extLst>
          </p:cNvPr>
          <p:cNvSpPr/>
          <p:nvPr/>
        </p:nvSpPr>
        <p:spPr>
          <a:xfrm>
            <a:off x="1360977"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321</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320</a:t>
            </a:r>
          </a:p>
        </p:txBody>
      </p:sp>
      <p:sp>
        <p:nvSpPr>
          <p:cNvPr id="10" name="Rectangle 9">
            <a:extLst>
              <a:ext uri="{FF2B5EF4-FFF2-40B4-BE49-F238E27FC236}">
                <a16:creationId xmlns:a16="http://schemas.microsoft.com/office/drawing/2014/main" id="{F9D8D348-4C0A-272E-C926-ECA35AA495B6}"/>
              </a:ext>
            </a:extLst>
          </p:cNvPr>
          <p:cNvSpPr/>
          <p:nvPr/>
        </p:nvSpPr>
        <p:spPr>
          <a:xfrm>
            <a:off x="1971296"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315</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303</a:t>
            </a:r>
          </a:p>
        </p:txBody>
      </p:sp>
      <p:sp>
        <p:nvSpPr>
          <p:cNvPr id="11" name="Rectangle 10">
            <a:extLst>
              <a:ext uri="{FF2B5EF4-FFF2-40B4-BE49-F238E27FC236}">
                <a16:creationId xmlns:a16="http://schemas.microsoft.com/office/drawing/2014/main" id="{F42F4B44-1FAC-681B-010E-10AE4285E924}"/>
              </a:ext>
            </a:extLst>
          </p:cNvPr>
          <p:cNvSpPr/>
          <p:nvPr/>
        </p:nvSpPr>
        <p:spPr>
          <a:xfrm>
            <a:off x="2589429"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313</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296</a:t>
            </a:r>
          </a:p>
        </p:txBody>
      </p:sp>
      <p:sp>
        <p:nvSpPr>
          <p:cNvPr id="12" name="Rectangle 11">
            <a:extLst>
              <a:ext uri="{FF2B5EF4-FFF2-40B4-BE49-F238E27FC236}">
                <a16:creationId xmlns:a16="http://schemas.microsoft.com/office/drawing/2014/main" id="{660F167D-DAEB-F177-6FC3-1AFE9CADB7FC}"/>
              </a:ext>
            </a:extLst>
          </p:cNvPr>
          <p:cNvSpPr/>
          <p:nvPr/>
        </p:nvSpPr>
        <p:spPr>
          <a:xfrm>
            <a:off x="3184490"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305</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285</a:t>
            </a:r>
          </a:p>
        </p:txBody>
      </p:sp>
      <p:sp>
        <p:nvSpPr>
          <p:cNvPr id="13" name="Rectangle 12">
            <a:extLst>
              <a:ext uri="{FF2B5EF4-FFF2-40B4-BE49-F238E27FC236}">
                <a16:creationId xmlns:a16="http://schemas.microsoft.com/office/drawing/2014/main" id="{C6A41B0F-5A55-8F8C-DC82-DB79ADD03EE2}"/>
              </a:ext>
            </a:extLst>
          </p:cNvPr>
          <p:cNvSpPr/>
          <p:nvPr/>
        </p:nvSpPr>
        <p:spPr>
          <a:xfrm>
            <a:off x="3798253"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248</a:t>
            </a:r>
            <a:b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231</a:t>
            </a:r>
          </a:p>
        </p:txBody>
      </p:sp>
      <p:sp>
        <p:nvSpPr>
          <p:cNvPr id="14" name="Rectangle 13">
            <a:extLst>
              <a:ext uri="{FF2B5EF4-FFF2-40B4-BE49-F238E27FC236}">
                <a16:creationId xmlns:a16="http://schemas.microsoft.com/office/drawing/2014/main" id="{E859D985-470F-3A08-E4BA-DD3472767983}"/>
              </a:ext>
            </a:extLst>
          </p:cNvPr>
          <p:cNvSpPr/>
          <p:nvPr/>
        </p:nvSpPr>
        <p:spPr>
          <a:xfrm>
            <a:off x="4412016"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220</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199</a:t>
            </a:r>
          </a:p>
        </p:txBody>
      </p:sp>
      <p:sp>
        <p:nvSpPr>
          <p:cNvPr id="15" name="Rectangle 14">
            <a:extLst>
              <a:ext uri="{FF2B5EF4-FFF2-40B4-BE49-F238E27FC236}">
                <a16:creationId xmlns:a16="http://schemas.microsoft.com/office/drawing/2014/main" id="{854BE193-749A-789E-F29B-2D81E1E064A1}"/>
              </a:ext>
            </a:extLst>
          </p:cNvPr>
          <p:cNvSpPr/>
          <p:nvPr/>
        </p:nvSpPr>
        <p:spPr>
          <a:xfrm>
            <a:off x="5025778"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208</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187</a:t>
            </a:r>
          </a:p>
        </p:txBody>
      </p:sp>
      <p:sp>
        <p:nvSpPr>
          <p:cNvPr id="16" name="Rectangle 15">
            <a:extLst>
              <a:ext uri="{FF2B5EF4-FFF2-40B4-BE49-F238E27FC236}">
                <a16:creationId xmlns:a16="http://schemas.microsoft.com/office/drawing/2014/main" id="{60A295BB-3A4D-59CA-D49F-74D5A338AFAC}"/>
              </a:ext>
            </a:extLst>
          </p:cNvPr>
          <p:cNvSpPr/>
          <p:nvPr/>
        </p:nvSpPr>
        <p:spPr>
          <a:xfrm>
            <a:off x="5625098"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189</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163</a:t>
            </a:r>
          </a:p>
        </p:txBody>
      </p:sp>
      <p:sp>
        <p:nvSpPr>
          <p:cNvPr id="17" name="Rectangle 16">
            <a:extLst>
              <a:ext uri="{FF2B5EF4-FFF2-40B4-BE49-F238E27FC236}">
                <a16:creationId xmlns:a16="http://schemas.microsoft.com/office/drawing/2014/main" id="{27CA13D9-F618-FA55-CA3B-E510EB300149}"/>
              </a:ext>
            </a:extLst>
          </p:cNvPr>
          <p:cNvSpPr/>
          <p:nvPr/>
        </p:nvSpPr>
        <p:spPr>
          <a:xfrm>
            <a:off x="6245934"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141</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124</a:t>
            </a:r>
          </a:p>
        </p:txBody>
      </p:sp>
      <p:sp>
        <p:nvSpPr>
          <p:cNvPr id="18" name="Rectangle 17">
            <a:extLst>
              <a:ext uri="{FF2B5EF4-FFF2-40B4-BE49-F238E27FC236}">
                <a16:creationId xmlns:a16="http://schemas.microsoft.com/office/drawing/2014/main" id="{81353464-597C-18A8-40DB-1C56E7FC1FD2}"/>
              </a:ext>
            </a:extLst>
          </p:cNvPr>
          <p:cNvSpPr/>
          <p:nvPr/>
        </p:nvSpPr>
        <p:spPr>
          <a:xfrm>
            <a:off x="6874285"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93</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72</a:t>
            </a:r>
          </a:p>
        </p:txBody>
      </p:sp>
      <p:sp>
        <p:nvSpPr>
          <p:cNvPr id="19" name="Rectangle 18">
            <a:extLst>
              <a:ext uri="{FF2B5EF4-FFF2-40B4-BE49-F238E27FC236}">
                <a16:creationId xmlns:a16="http://schemas.microsoft.com/office/drawing/2014/main" id="{D9CFBC42-D30D-2A19-AB81-80B48398365B}"/>
              </a:ext>
            </a:extLst>
          </p:cNvPr>
          <p:cNvSpPr/>
          <p:nvPr/>
        </p:nvSpPr>
        <p:spPr>
          <a:xfrm>
            <a:off x="7473606"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50</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35</a:t>
            </a:r>
          </a:p>
        </p:txBody>
      </p:sp>
      <p:sp>
        <p:nvSpPr>
          <p:cNvPr id="20" name="Rectangle 19">
            <a:extLst>
              <a:ext uri="{FF2B5EF4-FFF2-40B4-BE49-F238E27FC236}">
                <a16:creationId xmlns:a16="http://schemas.microsoft.com/office/drawing/2014/main" id="{AD316A49-C02B-C364-F761-788F8D3FE065}"/>
              </a:ext>
            </a:extLst>
          </p:cNvPr>
          <p:cNvSpPr/>
          <p:nvPr/>
        </p:nvSpPr>
        <p:spPr>
          <a:xfrm>
            <a:off x="8065706"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14</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14</a:t>
            </a:r>
          </a:p>
        </p:txBody>
      </p:sp>
      <p:sp>
        <p:nvSpPr>
          <p:cNvPr id="21" name="Rectangle 20">
            <a:extLst>
              <a:ext uri="{FF2B5EF4-FFF2-40B4-BE49-F238E27FC236}">
                <a16:creationId xmlns:a16="http://schemas.microsoft.com/office/drawing/2014/main" id="{D358E8E9-A267-6725-4DA3-690C55B5C3C4}"/>
              </a:ext>
            </a:extLst>
          </p:cNvPr>
          <p:cNvSpPr/>
          <p:nvPr/>
        </p:nvSpPr>
        <p:spPr>
          <a:xfrm>
            <a:off x="8686688" y="4978989"/>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2</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a:t>
            </a:r>
          </a:p>
        </p:txBody>
      </p:sp>
      <p:sp>
        <p:nvSpPr>
          <p:cNvPr id="22" name="Rectangle 21">
            <a:extLst>
              <a:ext uri="{FF2B5EF4-FFF2-40B4-BE49-F238E27FC236}">
                <a16:creationId xmlns:a16="http://schemas.microsoft.com/office/drawing/2014/main" id="{6DBC2AE3-E2B3-4ECC-1620-6F1CB4B1190E}"/>
              </a:ext>
            </a:extLst>
          </p:cNvPr>
          <p:cNvSpPr/>
          <p:nvPr/>
        </p:nvSpPr>
        <p:spPr>
          <a:xfrm>
            <a:off x="9286007" y="4981384"/>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0</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0</a:t>
            </a:r>
          </a:p>
        </p:txBody>
      </p:sp>
      <p:sp>
        <p:nvSpPr>
          <p:cNvPr id="3143" name="Rectangle 3142">
            <a:extLst>
              <a:ext uri="{FF2B5EF4-FFF2-40B4-BE49-F238E27FC236}">
                <a16:creationId xmlns:a16="http://schemas.microsoft.com/office/drawing/2014/main" id="{DFD46076-AC4C-8987-B8AB-B8687A43D5FA}"/>
              </a:ext>
            </a:extLst>
          </p:cNvPr>
          <p:cNvSpPr/>
          <p:nvPr/>
        </p:nvSpPr>
        <p:spPr>
          <a:xfrm>
            <a:off x="506948" y="4978989"/>
            <a:ext cx="908398"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T-DXd-THP</a:t>
            </a:r>
          </a:p>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ddAC-THP</a:t>
            </a:r>
          </a:p>
        </p:txBody>
      </p:sp>
      <p:sp>
        <p:nvSpPr>
          <p:cNvPr id="3144" name="Rectangle 3143">
            <a:extLst>
              <a:ext uri="{FF2B5EF4-FFF2-40B4-BE49-F238E27FC236}">
                <a16:creationId xmlns:a16="http://schemas.microsoft.com/office/drawing/2014/main" id="{60F07F70-ACE2-71B7-B282-57A0D507D16A}"/>
              </a:ext>
            </a:extLst>
          </p:cNvPr>
          <p:cNvSpPr/>
          <p:nvPr/>
        </p:nvSpPr>
        <p:spPr>
          <a:xfrm>
            <a:off x="296132" y="4611867"/>
            <a:ext cx="111921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Number of </a:t>
            </a:r>
            <a:b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patients at risk</a:t>
            </a:r>
          </a:p>
        </p:txBody>
      </p:sp>
      <p:sp>
        <p:nvSpPr>
          <p:cNvPr id="3" name="TextBox 2">
            <a:extLst>
              <a:ext uri="{FF2B5EF4-FFF2-40B4-BE49-F238E27FC236}">
                <a16:creationId xmlns:a16="http://schemas.microsoft.com/office/drawing/2014/main" id="{2D6E603B-B557-98F1-8E5F-01EAA2DB9500}"/>
              </a:ext>
            </a:extLst>
          </p:cNvPr>
          <p:cNvSpPr txBox="1"/>
          <p:nvPr/>
        </p:nvSpPr>
        <p:spPr>
          <a:xfrm>
            <a:off x="1137670" y="997923"/>
            <a:ext cx="470000"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1.0</a:t>
            </a:r>
          </a:p>
        </p:txBody>
      </p:sp>
      <p:cxnSp>
        <p:nvCxnSpPr>
          <p:cNvPr id="5" name="Straight Connector 4">
            <a:extLst>
              <a:ext uri="{FF2B5EF4-FFF2-40B4-BE49-F238E27FC236}">
                <a16:creationId xmlns:a16="http://schemas.microsoft.com/office/drawing/2014/main" id="{B71588DD-92DB-F30C-9A1C-FFBA336B7D97}"/>
              </a:ext>
            </a:extLst>
          </p:cNvPr>
          <p:cNvCxnSpPr>
            <a:cxnSpLocks/>
          </p:cNvCxnSpPr>
          <p:nvPr/>
        </p:nvCxnSpPr>
        <p:spPr>
          <a:xfrm rot="5400000">
            <a:off x="1542576" y="3781789"/>
            <a:ext cx="0" cy="816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6" name="Straight Connector 5">
            <a:extLst>
              <a:ext uri="{FF2B5EF4-FFF2-40B4-BE49-F238E27FC236}">
                <a16:creationId xmlns:a16="http://schemas.microsoft.com/office/drawing/2014/main" id="{AE8487E9-4F15-ACCF-91A1-0F1243534156}"/>
              </a:ext>
            </a:extLst>
          </p:cNvPr>
          <p:cNvCxnSpPr>
            <a:cxnSpLocks/>
          </p:cNvCxnSpPr>
          <p:nvPr/>
        </p:nvCxnSpPr>
        <p:spPr>
          <a:xfrm rot="5400000">
            <a:off x="1542576" y="2429294"/>
            <a:ext cx="0" cy="816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7" name="Straight Connector 6">
            <a:extLst>
              <a:ext uri="{FF2B5EF4-FFF2-40B4-BE49-F238E27FC236}">
                <a16:creationId xmlns:a16="http://schemas.microsoft.com/office/drawing/2014/main" id="{15E5985D-C02D-4DDD-4D77-CF478A2D940A}"/>
              </a:ext>
            </a:extLst>
          </p:cNvPr>
          <p:cNvCxnSpPr>
            <a:cxnSpLocks/>
          </p:cNvCxnSpPr>
          <p:nvPr/>
        </p:nvCxnSpPr>
        <p:spPr>
          <a:xfrm rot="5400000">
            <a:off x="1542576" y="1095478"/>
            <a:ext cx="0" cy="816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34" name="Straight Connector 33">
            <a:extLst>
              <a:ext uri="{FF2B5EF4-FFF2-40B4-BE49-F238E27FC236}">
                <a16:creationId xmlns:a16="http://schemas.microsoft.com/office/drawing/2014/main" id="{B220E11A-3BA3-D67B-668D-CAB3C3B44A34}"/>
              </a:ext>
            </a:extLst>
          </p:cNvPr>
          <p:cNvCxnSpPr>
            <a:cxnSpLocks/>
          </p:cNvCxnSpPr>
          <p:nvPr/>
        </p:nvCxnSpPr>
        <p:spPr>
          <a:xfrm rot="5400000">
            <a:off x="1542576" y="4156437"/>
            <a:ext cx="0" cy="816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8" name="Straight Connector 7">
            <a:extLst>
              <a:ext uri="{FF2B5EF4-FFF2-40B4-BE49-F238E27FC236}">
                <a16:creationId xmlns:a16="http://schemas.microsoft.com/office/drawing/2014/main" id="{182125C0-F95E-255F-D173-4CC69E68A47F}"/>
              </a:ext>
            </a:extLst>
          </p:cNvPr>
          <p:cNvCxnSpPr>
            <a:cxnSpLocks/>
          </p:cNvCxnSpPr>
          <p:nvPr/>
        </p:nvCxnSpPr>
        <p:spPr>
          <a:xfrm>
            <a:off x="1582831" y="1141992"/>
            <a:ext cx="0" cy="2689871"/>
          </a:xfrm>
          <a:prstGeom prst="line">
            <a:avLst/>
          </a:prstGeom>
          <a:noFill/>
          <a:ln w="19050" cap="flat" cmpd="sng" algn="ctr">
            <a:solidFill>
              <a:sysClr val="windowText" lastClr="000000"/>
            </a:solidFill>
            <a:prstDash val="solid"/>
            <a:headEnd type="none" w="med" len="med"/>
            <a:tailEnd type="none" w="med" len="med"/>
          </a:ln>
          <a:effectLst/>
        </p:spPr>
      </p:cxnSp>
      <p:cxnSp>
        <p:nvCxnSpPr>
          <p:cNvPr id="24" name="Straight Connector 23">
            <a:extLst>
              <a:ext uri="{FF2B5EF4-FFF2-40B4-BE49-F238E27FC236}">
                <a16:creationId xmlns:a16="http://schemas.microsoft.com/office/drawing/2014/main" id="{82332B05-D998-F4EC-CF8C-16A22454A27F}"/>
              </a:ext>
            </a:extLst>
          </p:cNvPr>
          <p:cNvCxnSpPr>
            <a:cxnSpLocks/>
          </p:cNvCxnSpPr>
          <p:nvPr/>
        </p:nvCxnSpPr>
        <p:spPr>
          <a:xfrm>
            <a:off x="1582832" y="4197237"/>
            <a:ext cx="7926929" cy="0"/>
          </a:xfrm>
          <a:prstGeom prst="line">
            <a:avLst/>
          </a:prstGeom>
          <a:noFill/>
          <a:ln w="19050" cap="flat" cmpd="sng" algn="ctr">
            <a:solidFill>
              <a:sysClr val="windowText" lastClr="000000"/>
            </a:solidFill>
            <a:prstDash val="solid"/>
            <a:headEnd type="none" w="med" len="med"/>
            <a:tailEnd type="none" w="med" len="med"/>
          </a:ln>
          <a:effectLst/>
        </p:spPr>
      </p:cxnSp>
      <p:sp>
        <p:nvSpPr>
          <p:cNvPr id="25" name="TextBox 24">
            <a:extLst>
              <a:ext uri="{FF2B5EF4-FFF2-40B4-BE49-F238E27FC236}">
                <a16:creationId xmlns:a16="http://schemas.microsoft.com/office/drawing/2014/main" id="{77499DCE-27FA-80E4-53C2-CBAEAFF51E79}"/>
              </a:ext>
            </a:extLst>
          </p:cNvPr>
          <p:cNvSpPr txBox="1"/>
          <p:nvPr/>
        </p:nvSpPr>
        <p:spPr>
          <a:xfrm>
            <a:off x="9289994"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39</a:t>
            </a:r>
          </a:p>
        </p:txBody>
      </p:sp>
      <p:sp>
        <p:nvSpPr>
          <p:cNvPr id="26" name="TextBox 25">
            <a:extLst>
              <a:ext uri="{FF2B5EF4-FFF2-40B4-BE49-F238E27FC236}">
                <a16:creationId xmlns:a16="http://schemas.microsoft.com/office/drawing/2014/main" id="{C815ECD6-60EF-240B-139D-0836EEEA7BF4}"/>
              </a:ext>
            </a:extLst>
          </p:cNvPr>
          <p:cNvSpPr txBox="1"/>
          <p:nvPr/>
        </p:nvSpPr>
        <p:spPr>
          <a:xfrm>
            <a:off x="8696791"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36</a:t>
            </a:r>
          </a:p>
        </p:txBody>
      </p:sp>
      <p:sp>
        <p:nvSpPr>
          <p:cNvPr id="27" name="TextBox 26">
            <a:extLst>
              <a:ext uri="{FF2B5EF4-FFF2-40B4-BE49-F238E27FC236}">
                <a16:creationId xmlns:a16="http://schemas.microsoft.com/office/drawing/2014/main" id="{9F1897E6-6204-71E2-D32B-D031448C52B4}"/>
              </a:ext>
            </a:extLst>
          </p:cNvPr>
          <p:cNvSpPr txBox="1"/>
          <p:nvPr/>
        </p:nvSpPr>
        <p:spPr>
          <a:xfrm>
            <a:off x="8078601"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33</a:t>
            </a:r>
          </a:p>
        </p:txBody>
      </p:sp>
      <p:sp>
        <p:nvSpPr>
          <p:cNvPr id="28" name="TextBox 27">
            <a:extLst>
              <a:ext uri="{FF2B5EF4-FFF2-40B4-BE49-F238E27FC236}">
                <a16:creationId xmlns:a16="http://schemas.microsoft.com/office/drawing/2014/main" id="{2D56E896-041B-735C-0965-53A923159FF4}"/>
              </a:ext>
            </a:extLst>
          </p:cNvPr>
          <p:cNvSpPr txBox="1"/>
          <p:nvPr/>
        </p:nvSpPr>
        <p:spPr>
          <a:xfrm>
            <a:off x="7482315"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30</a:t>
            </a:r>
          </a:p>
        </p:txBody>
      </p:sp>
      <p:sp>
        <p:nvSpPr>
          <p:cNvPr id="29" name="TextBox 28">
            <a:extLst>
              <a:ext uri="{FF2B5EF4-FFF2-40B4-BE49-F238E27FC236}">
                <a16:creationId xmlns:a16="http://schemas.microsoft.com/office/drawing/2014/main" id="{1CA7E62E-94E2-4A08-6002-C9DBF87BF298}"/>
              </a:ext>
            </a:extLst>
          </p:cNvPr>
          <p:cNvSpPr txBox="1"/>
          <p:nvPr/>
        </p:nvSpPr>
        <p:spPr>
          <a:xfrm>
            <a:off x="6879157"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27</a:t>
            </a:r>
          </a:p>
        </p:txBody>
      </p:sp>
      <p:sp>
        <p:nvSpPr>
          <p:cNvPr id="30" name="TextBox 29">
            <a:extLst>
              <a:ext uri="{FF2B5EF4-FFF2-40B4-BE49-F238E27FC236}">
                <a16:creationId xmlns:a16="http://schemas.microsoft.com/office/drawing/2014/main" id="{EED1DC32-B9B8-FADA-BC89-2208221A975B}"/>
              </a:ext>
            </a:extLst>
          </p:cNvPr>
          <p:cNvSpPr txBox="1"/>
          <p:nvPr/>
        </p:nvSpPr>
        <p:spPr>
          <a:xfrm>
            <a:off x="6267839"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24</a:t>
            </a:r>
          </a:p>
        </p:txBody>
      </p:sp>
      <p:sp>
        <p:nvSpPr>
          <p:cNvPr id="31" name="TextBox 30">
            <a:extLst>
              <a:ext uri="{FF2B5EF4-FFF2-40B4-BE49-F238E27FC236}">
                <a16:creationId xmlns:a16="http://schemas.microsoft.com/office/drawing/2014/main" id="{C8EB46A8-33DA-7CDC-A025-C6846A0EDED1}"/>
              </a:ext>
            </a:extLst>
          </p:cNvPr>
          <p:cNvSpPr txBox="1"/>
          <p:nvPr/>
        </p:nvSpPr>
        <p:spPr>
          <a:xfrm>
            <a:off x="5649648"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21</a:t>
            </a:r>
          </a:p>
        </p:txBody>
      </p:sp>
      <p:sp>
        <p:nvSpPr>
          <p:cNvPr id="2016" name="TextBox 2015">
            <a:extLst>
              <a:ext uri="{FF2B5EF4-FFF2-40B4-BE49-F238E27FC236}">
                <a16:creationId xmlns:a16="http://schemas.microsoft.com/office/drawing/2014/main" id="{E69218E6-0D75-2E25-B60F-A2CEB117A631}"/>
              </a:ext>
            </a:extLst>
          </p:cNvPr>
          <p:cNvSpPr txBox="1"/>
          <p:nvPr/>
        </p:nvSpPr>
        <p:spPr>
          <a:xfrm>
            <a:off x="5025535"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18</a:t>
            </a:r>
          </a:p>
        </p:txBody>
      </p:sp>
      <p:sp>
        <p:nvSpPr>
          <p:cNvPr id="2017" name="TextBox 2016">
            <a:extLst>
              <a:ext uri="{FF2B5EF4-FFF2-40B4-BE49-F238E27FC236}">
                <a16:creationId xmlns:a16="http://schemas.microsoft.com/office/drawing/2014/main" id="{FD5B3758-133C-E640-BC62-85D82439F444}"/>
              </a:ext>
            </a:extLst>
          </p:cNvPr>
          <p:cNvSpPr txBox="1"/>
          <p:nvPr/>
        </p:nvSpPr>
        <p:spPr>
          <a:xfrm>
            <a:off x="4411712"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15</a:t>
            </a:r>
          </a:p>
        </p:txBody>
      </p:sp>
      <p:sp>
        <p:nvSpPr>
          <p:cNvPr id="2018" name="TextBox 2017">
            <a:extLst>
              <a:ext uri="{FF2B5EF4-FFF2-40B4-BE49-F238E27FC236}">
                <a16:creationId xmlns:a16="http://schemas.microsoft.com/office/drawing/2014/main" id="{441E89F6-F6AE-6854-6BB4-D2C379472178}"/>
              </a:ext>
            </a:extLst>
          </p:cNvPr>
          <p:cNvSpPr txBox="1"/>
          <p:nvPr/>
        </p:nvSpPr>
        <p:spPr>
          <a:xfrm>
            <a:off x="3800394" y="4238855"/>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a:t>
            </a:r>
          </a:p>
        </p:txBody>
      </p:sp>
      <p:sp>
        <p:nvSpPr>
          <p:cNvPr id="2020" name="TextBox 2019">
            <a:extLst>
              <a:ext uri="{FF2B5EF4-FFF2-40B4-BE49-F238E27FC236}">
                <a16:creationId xmlns:a16="http://schemas.microsoft.com/office/drawing/2014/main" id="{7F1EBAEB-1C39-A530-DC5E-E34869EC286B}"/>
              </a:ext>
            </a:extLst>
          </p:cNvPr>
          <p:cNvSpPr txBox="1"/>
          <p:nvPr/>
        </p:nvSpPr>
        <p:spPr>
          <a:xfrm>
            <a:off x="3248661" y="4238855"/>
            <a:ext cx="298480"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9</a:t>
            </a:r>
          </a:p>
        </p:txBody>
      </p:sp>
      <p:sp>
        <p:nvSpPr>
          <p:cNvPr id="2021" name="TextBox 2020">
            <a:extLst>
              <a:ext uri="{FF2B5EF4-FFF2-40B4-BE49-F238E27FC236}">
                <a16:creationId xmlns:a16="http://schemas.microsoft.com/office/drawing/2014/main" id="{3D03BEA5-6A1B-294E-77A6-E9F864B7F6F5}"/>
              </a:ext>
            </a:extLst>
          </p:cNvPr>
          <p:cNvSpPr txBox="1"/>
          <p:nvPr/>
        </p:nvSpPr>
        <p:spPr>
          <a:xfrm>
            <a:off x="2653972" y="4238855"/>
            <a:ext cx="298480"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a:t>
            </a:r>
          </a:p>
        </p:txBody>
      </p:sp>
      <p:sp>
        <p:nvSpPr>
          <p:cNvPr id="2023" name="TextBox 2022">
            <a:extLst>
              <a:ext uri="{FF2B5EF4-FFF2-40B4-BE49-F238E27FC236}">
                <a16:creationId xmlns:a16="http://schemas.microsoft.com/office/drawing/2014/main" id="{A1A3315C-0357-372D-63C6-9A4D157C63EB}"/>
              </a:ext>
            </a:extLst>
          </p:cNvPr>
          <p:cNvSpPr txBox="1"/>
          <p:nvPr/>
        </p:nvSpPr>
        <p:spPr>
          <a:xfrm>
            <a:off x="2043278" y="4238855"/>
            <a:ext cx="298480"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a:t>
            </a:r>
          </a:p>
        </p:txBody>
      </p:sp>
      <p:sp>
        <p:nvSpPr>
          <p:cNvPr id="2040" name="TextBox 2039">
            <a:extLst>
              <a:ext uri="{FF2B5EF4-FFF2-40B4-BE49-F238E27FC236}">
                <a16:creationId xmlns:a16="http://schemas.microsoft.com/office/drawing/2014/main" id="{D8911843-EFB8-6EA1-A1B3-EEDDCBC35C42}"/>
              </a:ext>
            </a:extLst>
          </p:cNvPr>
          <p:cNvSpPr txBox="1"/>
          <p:nvPr/>
        </p:nvSpPr>
        <p:spPr>
          <a:xfrm>
            <a:off x="1426497" y="4238855"/>
            <a:ext cx="298480"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sp>
        <p:nvSpPr>
          <p:cNvPr id="2041" name="Freeform: Shape 2040">
            <a:extLst>
              <a:ext uri="{FF2B5EF4-FFF2-40B4-BE49-F238E27FC236}">
                <a16:creationId xmlns:a16="http://schemas.microsoft.com/office/drawing/2014/main" id="{E9662ACC-70C0-17C0-8860-4692126C9D75}"/>
              </a:ext>
            </a:extLst>
          </p:cNvPr>
          <p:cNvSpPr/>
          <p:nvPr/>
        </p:nvSpPr>
        <p:spPr>
          <a:xfrm>
            <a:off x="1588648" y="1136439"/>
            <a:ext cx="7391275" cy="1907976"/>
          </a:xfrm>
          <a:custGeom>
            <a:avLst/>
            <a:gdLst>
              <a:gd name="connsiteX0" fmla="*/ 0 w 7825697"/>
              <a:gd name="connsiteY0" fmla="*/ 0 h 2034537"/>
              <a:gd name="connsiteX1" fmla="*/ 607282 w 7825697"/>
              <a:gd name="connsiteY1" fmla="*/ 0 h 2034537"/>
              <a:gd name="connsiteX2" fmla="*/ 607282 w 7825697"/>
              <a:gd name="connsiteY2" fmla="*/ 45369 h 2034537"/>
              <a:gd name="connsiteX3" fmla="*/ 1122883 w 7825697"/>
              <a:gd name="connsiteY3" fmla="*/ 45369 h 2034537"/>
              <a:gd name="connsiteX4" fmla="*/ 1122883 w 7825697"/>
              <a:gd name="connsiteY4" fmla="*/ 90570 h 2034537"/>
              <a:gd name="connsiteX5" fmla="*/ 1214733 w 7825697"/>
              <a:gd name="connsiteY5" fmla="*/ 90570 h 2034537"/>
              <a:gd name="connsiteX6" fmla="*/ 1214733 w 7825697"/>
              <a:gd name="connsiteY6" fmla="*/ 135939 h 2034537"/>
              <a:gd name="connsiteX7" fmla="*/ 3665562 w 7825697"/>
              <a:gd name="connsiteY7" fmla="*/ 135939 h 2034537"/>
              <a:gd name="connsiteX8" fmla="*/ 3665562 w 7825697"/>
              <a:gd name="connsiteY8" fmla="*/ 203572 h 2034537"/>
              <a:gd name="connsiteX9" fmla="*/ 3743281 w 7825697"/>
              <a:gd name="connsiteY9" fmla="*/ 203572 h 2034537"/>
              <a:gd name="connsiteX10" fmla="*/ 3743281 w 7825697"/>
              <a:gd name="connsiteY10" fmla="*/ 271204 h 2034537"/>
              <a:gd name="connsiteX11" fmla="*/ 4675568 w 7825697"/>
              <a:gd name="connsiteY11" fmla="*/ 271204 h 2034537"/>
              <a:gd name="connsiteX12" fmla="*/ 4675568 w 7825697"/>
              <a:gd name="connsiteY12" fmla="*/ 350305 h 2034537"/>
              <a:gd name="connsiteX13" fmla="*/ 4831005 w 7825697"/>
              <a:gd name="connsiteY13" fmla="*/ 350305 h 2034537"/>
              <a:gd name="connsiteX14" fmla="*/ 4831005 w 7825697"/>
              <a:gd name="connsiteY14" fmla="*/ 438851 h 2034537"/>
              <a:gd name="connsiteX15" fmla="*/ 5346607 w 7825697"/>
              <a:gd name="connsiteY15" fmla="*/ 438851 h 2034537"/>
              <a:gd name="connsiteX16" fmla="*/ 5346607 w 7825697"/>
              <a:gd name="connsiteY16" fmla="*/ 548311 h 2034537"/>
              <a:gd name="connsiteX17" fmla="*/ 5410195 w 7825697"/>
              <a:gd name="connsiteY17" fmla="*/ 548311 h 2034537"/>
              <a:gd name="connsiteX18" fmla="*/ 5410195 w 7825697"/>
              <a:gd name="connsiteY18" fmla="*/ 659627 h 2034537"/>
              <a:gd name="connsiteX19" fmla="*/ 6829822 w 7825697"/>
              <a:gd name="connsiteY19" fmla="*/ 659627 h 2034537"/>
              <a:gd name="connsiteX20" fmla="*/ 6829822 w 7825697"/>
              <a:gd name="connsiteY20" fmla="*/ 1310820 h 2034537"/>
              <a:gd name="connsiteX21" fmla="*/ 6879279 w 7825697"/>
              <a:gd name="connsiteY21" fmla="*/ 1310820 h 2034537"/>
              <a:gd name="connsiteX22" fmla="*/ 6879279 w 7825697"/>
              <a:gd name="connsiteY22" fmla="*/ 2034537 h 2034537"/>
              <a:gd name="connsiteX23" fmla="*/ 7825697 w 7825697"/>
              <a:gd name="connsiteY23" fmla="*/ 2034537 h 2034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825697" h="2034537">
                <a:moveTo>
                  <a:pt x="0" y="0"/>
                </a:moveTo>
                <a:lnTo>
                  <a:pt x="607282" y="0"/>
                </a:lnTo>
                <a:lnTo>
                  <a:pt x="607282" y="45369"/>
                </a:lnTo>
                <a:lnTo>
                  <a:pt x="1122883" y="45369"/>
                </a:lnTo>
                <a:lnTo>
                  <a:pt x="1122883" y="90570"/>
                </a:lnTo>
                <a:lnTo>
                  <a:pt x="1214733" y="90570"/>
                </a:lnTo>
                <a:lnTo>
                  <a:pt x="1214733" y="135939"/>
                </a:lnTo>
                <a:lnTo>
                  <a:pt x="3665562" y="135939"/>
                </a:lnTo>
                <a:lnTo>
                  <a:pt x="3665562" y="203572"/>
                </a:lnTo>
                <a:lnTo>
                  <a:pt x="3743281" y="203572"/>
                </a:lnTo>
                <a:lnTo>
                  <a:pt x="3743281" y="271204"/>
                </a:lnTo>
                <a:lnTo>
                  <a:pt x="4675568" y="271204"/>
                </a:lnTo>
                <a:lnTo>
                  <a:pt x="4675568" y="350305"/>
                </a:lnTo>
                <a:lnTo>
                  <a:pt x="4831005" y="350305"/>
                </a:lnTo>
                <a:lnTo>
                  <a:pt x="4831005" y="438851"/>
                </a:lnTo>
                <a:lnTo>
                  <a:pt x="5346607" y="438851"/>
                </a:lnTo>
                <a:lnTo>
                  <a:pt x="5346607" y="548311"/>
                </a:lnTo>
                <a:lnTo>
                  <a:pt x="5410195" y="548311"/>
                </a:lnTo>
                <a:lnTo>
                  <a:pt x="5410195" y="659627"/>
                </a:lnTo>
                <a:lnTo>
                  <a:pt x="6829822" y="659627"/>
                </a:lnTo>
                <a:lnTo>
                  <a:pt x="6829822" y="1310820"/>
                </a:lnTo>
                <a:lnTo>
                  <a:pt x="6879279" y="1310820"/>
                </a:lnTo>
                <a:lnTo>
                  <a:pt x="6879279" y="2034537"/>
                </a:lnTo>
                <a:lnTo>
                  <a:pt x="7825697" y="2034537"/>
                </a:lnTo>
              </a:path>
            </a:pathLst>
          </a:custGeom>
          <a:noFill/>
          <a:ln w="28575" cap="flat">
            <a:solidFill>
              <a:srgbClr val="125AA2"/>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2" name="Freeform: Shape 2041">
            <a:extLst>
              <a:ext uri="{FF2B5EF4-FFF2-40B4-BE49-F238E27FC236}">
                <a16:creationId xmlns:a16="http://schemas.microsoft.com/office/drawing/2014/main" id="{F7DFC245-1372-CE7E-0DD5-2E43A36C4D5D}"/>
              </a:ext>
            </a:extLst>
          </p:cNvPr>
          <p:cNvSpPr/>
          <p:nvPr/>
        </p:nvSpPr>
        <p:spPr>
          <a:xfrm>
            <a:off x="1588648" y="1136090"/>
            <a:ext cx="7591309" cy="1157773"/>
          </a:xfrm>
          <a:custGeom>
            <a:avLst/>
            <a:gdLst>
              <a:gd name="connsiteX0" fmla="*/ 0 w 8037488"/>
              <a:gd name="connsiteY0" fmla="*/ 0 h 1231718"/>
              <a:gd name="connsiteX1" fmla="*/ 409621 w 8037488"/>
              <a:gd name="connsiteY1" fmla="*/ 0 h 1231718"/>
              <a:gd name="connsiteX2" fmla="*/ 409621 w 8037488"/>
              <a:gd name="connsiteY2" fmla="*/ 46887 h 1231718"/>
              <a:gd name="connsiteX3" fmla="*/ 572124 w 8037488"/>
              <a:gd name="connsiteY3" fmla="*/ 46887 h 1231718"/>
              <a:gd name="connsiteX4" fmla="*/ 572124 w 8037488"/>
              <a:gd name="connsiteY4" fmla="*/ 93943 h 1231718"/>
              <a:gd name="connsiteX5" fmla="*/ 882830 w 8037488"/>
              <a:gd name="connsiteY5" fmla="*/ 93943 h 1231718"/>
              <a:gd name="connsiteX6" fmla="*/ 882830 w 8037488"/>
              <a:gd name="connsiteY6" fmla="*/ 140999 h 1231718"/>
              <a:gd name="connsiteX7" fmla="*/ 1264190 w 8037488"/>
              <a:gd name="connsiteY7" fmla="*/ 140999 h 1231718"/>
              <a:gd name="connsiteX8" fmla="*/ 1264190 w 8037488"/>
              <a:gd name="connsiteY8" fmla="*/ 188898 h 1231718"/>
              <a:gd name="connsiteX9" fmla="*/ 1574896 w 8037488"/>
              <a:gd name="connsiteY9" fmla="*/ 188898 h 1231718"/>
              <a:gd name="connsiteX10" fmla="*/ 1574896 w 8037488"/>
              <a:gd name="connsiteY10" fmla="*/ 236966 h 1231718"/>
              <a:gd name="connsiteX11" fmla="*/ 1589027 w 8037488"/>
              <a:gd name="connsiteY11" fmla="*/ 236966 h 1231718"/>
              <a:gd name="connsiteX12" fmla="*/ 1589027 w 8037488"/>
              <a:gd name="connsiteY12" fmla="*/ 285203 h 1231718"/>
              <a:gd name="connsiteX13" fmla="*/ 1744464 w 8037488"/>
              <a:gd name="connsiteY13" fmla="*/ 285203 h 1231718"/>
              <a:gd name="connsiteX14" fmla="*/ 1744464 w 8037488"/>
              <a:gd name="connsiteY14" fmla="*/ 333777 h 1231718"/>
              <a:gd name="connsiteX15" fmla="*/ 2055339 w 8037488"/>
              <a:gd name="connsiteY15" fmla="*/ 333777 h 1231718"/>
              <a:gd name="connsiteX16" fmla="*/ 2055339 w 8037488"/>
              <a:gd name="connsiteY16" fmla="*/ 385049 h 1231718"/>
              <a:gd name="connsiteX17" fmla="*/ 2796863 w 8037488"/>
              <a:gd name="connsiteY17" fmla="*/ 385049 h 1231718"/>
              <a:gd name="connsiteX18" fmla="*/ 2796863 w 8037488"/>
              <a:gd name="connsiteY18" fmla="*/ 450320 h 1231718"/>
              <a:gd name="connsiteX19" fmla="*/ 3686758 w 8037488"/>
              <a:gd name="connsiteY19" fmla="*/ 450320 h 1231718"/>
              <a:gd name="connsiteX20" fmla="*/ 3686758 w 8037488"/>
              <a:gd name="connsiteY20" fmla="*/ 522169 h 1231718"/>
              <a:gd name="connsiteX21" fmla="*/ 3729150 w 8037488"/>
              <a:gd name="connsiteY21" fmla="*/ 522169 h 1231718"/>
              <a:gd name="connsiteX22" fmla="*/ 3729150 w 8037488"/>
              <a:gd name="connsiteY22" fmla="*/ 594187 h 1231718"/>
              <a:gd name="connsiteX23" fmla="*/ 3778607 w 8037488"/>
              <a:gd name="connsiteY23" fmla="*/ 594187 h 1231718"/>
              <a:gd name="connsiteX24" fmla="*/ 3778607 w 8037488"/>
              <a:gd name="connsiteY24" fmla="*/ 666879 h 1231718"/>
              <a:gd name="connsiteX25" fmla="*/ 4061052 w 8037488"/>
              <a:gd name="connsiteY25" fmla="*/ 666879 h 1231718"/>
              <a:gd name="connsiteX26" fmla="*/ 4061052 w 8037488"/>
              <a:gd name="connsiteY26" fmla="*/ 740583 h 1231718"/>
              <a:gd name="connsiteX27" fmla="*/ 4068118 w 8037488"/>
              <a:gd name="connsiteY27" fmla="*/ 740583 h 1231718"/>
              <a:gd name="connsiteX28" fmla="*/ 4068118 w 8037488"/>
              <a:gd name="connsiteY28" fmla="*/ 813950 h 1231718"/>
              <a:gd name="connsiteX29" fmla="*/ 4407254 w 8037488"/>
              <a:gd name="connsiteY29" fmla="*/ 813950 h 1231718"/>
              <a:gd name="connsiteX30" fmla="*/ 4407254 w 8037488"/>
              <a:gd name="connsiteY30" fmla="*/ 892545 h 1231718"/>
              <a:gd name="connsiteX31" fmla="*/ 5099320 w 8037488"/>
              <a:gd name="connsiteY31" fmla="*/ 892545 h 1231718"/>
              <a:gd name="connsiteX32" fmla="*/ 5099320 w 8037488"/>
              <a:gd name="connsiteY32" fmla="*/ 995933 h 1231718"/>
              <a:gd name="connsiteX33" fmla="*/ 5233561 w 8037488"/>
              <a:gd name="connsiteY33" fmla="*/ 995933 h 1231718"/>
              <a:gd name="connsiteX34" fmla="*/ 5233561 w 8037488"/>
              <a:gd name="connsiteY34" fmla="*/ 1108092 h 1231718"/>
              <a:gd name="connsiteX35" fmla="*/ 5381933 w 8037488"/>
              <a:gd name="connsiteY35" fmla="*/ 1108092 h 1231718"/>
              <a:gd name="connsiteX36" fmla="*/ 5381933 w 8037488"/>
              <a:gd name="connsiteY36" fmla="*/ 1231719 h 1231718"/>
              <a:gd name="connsiteX37" fmla="*/ 8037489 w 8037488"/>
              <a:gd name="connsiteY37" fmla="*/ 1231719 h 1231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037488" h="1231718">
                <a:moveTo>
                  <a:pt x="0" y="0"/>
                </a:moveTo>
                <a:lnTo>
                  <a:pt x="409621" y="0"/>
                </a:lnTo>
                <a:lnTo>
                  <a:pt x="409621" y="46887"/>
                </a:lnTo>
                <a:lnTo>
                  <a:pt x="572124" y="46887"/>
                </a:lnTo>
                <a:lnTo>
                  <a:pt x="572124" y="93943"/>
                </a:lnTo>
                <a:lnTo>
                  <a:pt x="882830" y="93943"/>
                </a:lnTo>
                <a:lnTo>
                  <a:pt x="882830" y="140999"/>
                </a:lnTo>
                <a:lnTo>
                  <a:pt x="1264190" y="140999"/>
                </a:lnTo>
                <a:lnTo>
                  <a:pt x="1264190" y="188898"/>
                </a:lnTo>
                <a:lnTo>
                  <a:pt x="1574896" y="188898"/>
                </a:lnTo>
                <a:lnTo>
                  <a:pt x="1574896" y="236966"/>
                </a:lnTo>
                <a:lnTo>
                  <a:pt x="1589027" y="236966"/>
                </a:lnTo>
                <a:lnTo>
                  <a:pt x="1589027" y="285203"/>
                </a:lnTo>
                <a:lnTo>
                  <a:pt x="1744464" y="285203"/>
                </a:lnTo>
                <a:lnTo>
                  <a:pt x="1744464" y="333777"/>
                </a:lnTo>
                <a:lnTo>
                  <a:pt x="2055339" y="333777"/>
                </a:lnTo>
                <a:lnTo>
                  <a:pt x="2055339" y="385049"/>
                </a:lnTo>
                <a:lnTo>
                  <a:pt x="2796863" y="385049"/>
                </a:lnTo>
                <a:lnTo>
                  <a:pt x="2796863" y="450320"/>
                </a:lnTo>
                <a:lnTo>
                  <a:pt x="3686758" y="450320"/>
                </a:lnTo>
                <a:lnTo>
                  <a:pt x="3686758" y="522169"/>
                </a:lnTo>
                <a:lnTo>
                  <a:pt x="3729150" y="522169"/>
                </a:lnTo>
                <a:lnTo>
                  <a:pt x="3729150" y="594187"/>
                </a:lnTo>
                <a:lnTo>
                  <a:pt x="3778607" y="594187"/>
                </a:lnTo>
                <a:lnTo>
                  <a:pt x="3778607" y="666879"/>
                </a:lnTo>
                <a:lnTo>
                  <a:pt x="4061052" y="666879"/>
                </a:lnTo>
                <a:lnTo>
                  <a:pt x="4061052" y="740583"/>
                </a:lnTo>
                <a:lnTo>
                  <a:pt x="4068118" y="740583"/>
                </a:lnTo>
                <a:lnTo>
                  <a:pt x="4068118" y="813950"/>
                </a:lnTo>
                <a:lnTo>
                  <a:pt x="4407254" y="813950"/>
                </a:lnTo>
                <a:lnTo>
                  <a:pt x="4407254" y="892545"/>
                </a:lnTo>
                <a:lnTo>
                  <a:pt x="5099320" y="892545"/>
                </a:lnTo>
                <a:lnTo>
                  <a:pt x="5099320" y="995933"/>
                </a:lnTo>
                <a:lnTo>
                  <a:pt x="5233561" y="995933"/>
                </a:lnTo>
                <a:lnTo>
                  <a:pt x="5233561" y="1108092"/>
                </a:lnTo>
                <a:lnTo>
                  <a:pt x="5381933" y="1108092"/>
                </a:lnTo>
                <a:lnTo>
                  <a:pt x="5381933" y="1231719"/>
                </a:lnTo>
                <a:lnTo>
                  <a:pt x="8037489" y="1231719"/>
                </a:lnTo>
              </a:path>
            </a:pathLst>
          </a:custGeom>
          <a:noFill/>
          <a:ln w="28575" cap="flat">
            <a:solidFill>
              <a:srgbClr val="78777C"/>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4" name="Freeform: Shape 2043">
            <a:extLst>
              <a:ext uri="{FF2B5EF4-FFF2-40B4-BE49-F238E27FC236}">
                <a16:creationId xmlns:a16="http://schemas.microsoft.com/office/drawing/2014/main" id="{DB7D30F7-479F-6A9F-271E-088D5A985ABD}"/>
              </a:ext>
            </a:extLst>
          </p:cNvPr>
          <p:cNvSpPr/>
          <p:nvPr/>
        </p:nvSpPr>
        <p:spPr>
          <a:xfrm>
            <a:off x="1580966" y="108386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5" name="Freeform: Shape 2044">
            <a:extLst>
              <a:ext uri="{FF2B5EF4-FFF2-40B4-BE49-F238E27FC236}">
                <a16:creationId xmlns:a16="http://schemas.microsoft.com/office/drawing/2014/main" id="{29B4EC2C-E1C8-6862-C9A8-3EF6BAB257D9}"/>
              </a:ext>
            </a:extLst>
          </p:cNvPr>
          <p:cNvSpPr/>
          <p:nvPr/>
        </p:nvSpPr>
        <p:spPr>
          <a:xfrm>
            <a:off x="280760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6" name="Freeform: Shape 2045">
            <a:extLst>
              <a:ext uri="{FF2B5EF4-FFF2-40B4-BE49-F238E27FC236}">
                <a16:creationId xmlns:a16="http://schemas.microsoft.com/office/drawing/2014/main" id="{17084ECF-A3D5-4120-F4FF-C9197B4AEB59}"/>
              </a:ext>
            </a:extLst>
          </p:cNvPr>
          <p:cNvSpPr/>
          <p:nvPr/>
        </p:nvSpPr>
        <p:spPr>
          <a:xfrm>
            <a:off x="287633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7" name="Freeform: Shape 2046">
            <a:extLst>
              <a:ext uri="{FF2B5EF4-FFF2-40B4-BE49-F238E27FC236}">
                <a16:creationId xmlns:a16="http://schemas.microsoft.com/office/drawing/2014/main" id="{44223255-C86C-C37C-4F88-A95B51419C2C}"/>
              </a:ext>
            </a:extLst>
          </p:cNvPr>
          <p:cNvSpPr/>
          <p:nvPr/>
        </p:nvSpPr>
        <p:spPr>
          <a:xfrm>
            <a:off x="290687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88" name="Freeform: Shape 2687">
            <a:extLst>
              <a:ext uri="{FF2B5EF4-FFF2-40B4-BE49-F238E27FC236}">
                <a16:creationId xmlns:a16="http://schemas.microsoft.com/office/drawing/2014/main" id="{58EC6995-985A-F9E6-F8AB-49DB5FAA602A}"/>
              </a:ext>
            </a:extLst>
          </p:cNvPr>
          <p:cNvSpPr/>
          <p:nvPr/>
        </p:nvSpPr>
        <p:spPr>
          <a:xfrm>
            <a:off x="293741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89" name="Freeform: Shape 2688">
            <a:extLst>
              <a:ext uri="{FF2B5EF4-FFF2-40B4-BE49-F238E27FC236}">
                <a16:creationId xmlns:a16="http://schemas.microsoft.com/office/drawing/2014/main" id="{A2F56D22-6BD4-B9B8-D8B9-45F4D25F8EB8}"/>
              </a:ext>
            </a:extLst>
          </p:cNvPr>
          <p:cNvSpPr/>
          <p:nvPr/>
        </p:nvSpPr>
        <p:spPr>
          <a:xfrm>
            <a:off x="298323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0" name="Freeform: Shape 2689">
            <a:extLst>
              <a:ext uri="{FF2B5EF4-FFF2-40B4-BE49-F238E27FC236}">
                <a16:creationId xmlns:a16="http://schemas.microsoft.com/office/drawing/2014/main" id="{4D0812BA-880B-B95D-9363-A144C5A18B9E}"/>
              </a:ext>
            </a:extLst>
          </p:cNvPr>
          <p:cNvSpPr/>
          <p:nvPr/>
        </p:nvSpPr>
        <p:spPr>
          <a:xfrm>
            <a:off x="3197202"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1" name="Freeform: Shape 2690">
            <a:extLst>
              <a:ext uri="{FF2B5EF4-FFF2-40B4-BE49-F238E27FC236}">
                <a16:creationId xmlns:a16="http://schemas.microsoft.com/office/drawing/2014/main" id="{CE27BEC9-EDB6-490C-F5E4-DAE468984B7E}"/>
              </a:ext>
            </a:extLst>
          </p:cNvPr>
          <p:cNvSpPr/>
          <p:nvPr/>
        </p:nvSpPr>
        <p:spPr>
          <a:xfrm>
            <a:off x="3220110"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2" name="Freeform: Shape 2691">
            <a:extLst>
              <a:ext uri="{FF2B5EF4-FFF2-40B4-BE49-F238E27FC236}">
                <a16:creationId xmlns:a16="http://schemas.microsoft.com/office/drawing/2014/main" id="{FBA06577-0A2D-F716-11DD-CFB8FEA03E35}"/>
              </a:ext>
            </a:extLst>
          </p:cNvPr>
          <p:cNvSpPr/>
          <p:nvPr/>
        </p:nvSpPr>
        <p:spPr>
          <a:xfrm>
            <a:off x="335739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3" name="Freeform: Shape 2692">
            <a:extLst>
              <a:ext uri="{FF2B5EF4-FFF2-40B4-BE49-F238E27FC236}">
                <a16:creationId xmlns:a16="http://schemas.microsoft.com/office/drawing/2014/main" id="{A5370F84-49E0-376E-81D2-597531E7CA66}"/>
              </a:ext>
            </a:extLst>
          </p:cNvPr>
          <p:cNvSpPr/>
          <p:nvPr/>
        </p:nvSpPr>
        <p:spPr>
          <a:xfrm>
            <a:off x="341100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4" name="Freeform: Shape 2693">
            <a:extLst>
              <a:ext uri="{FF2B5EF4-FFF2-40B4-BE49-F238E27FC236}">
                <a16:creationId xmlns:a16="http://schemas.microsoft.com/office/drawing/2014/main" id="{57BD11DC-4732-E7D4-D407-D47EDF4AF43B}"/>
              </a:ext>
            </a:extLst>
          </p:cNvPr>
          <p:cNvSpPr/>
          <p:nvPr/>
        </p:nvSpPr>
        <p:spPr>
          <a:xfrm>
            <a:off x="3456826"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5" name="Freeform: Shape 2694">
            <a:extLst>
              <a:ext uri="{FF2B5EF4-FFF2-40B4-BE49-F238E27FC236}">
                <a16:creationId xmlns:a16="http://schemas.microsoft.com/office/drawing/2014/main" id="{86AEEF13-033B-F35C-9260-E2E42AAC49EA}"/>
              </a:ext>
            </a:extLst>
          </p:cNvPr>
          <p:cNvSpPr/>
          <p:nvPr/>
        </p:nvSpPr>
        <p:spPr>
          <a:xfrm>
            <a:off x="3464302"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6" name="Freeform: Shape 2695">
            <a:extLst>
              <a:ext uri="{FF2B5EF4-FFF2-40B4-BE49-F238E27FC236}">
                <a16:creationId xmlns:a16="http://schemas.microsoft.com/office/drawing/2014/main" id="{E07194BD-23B5-0B3F-D9D0-33516F7201D0}"/>
              </a:ext>
            </a:extLst>
          </p:cNvPr>
          <p:cNvSpPr/>
          <p:nvPr/>
        </p:nvSpPr>
        <p:spPr>
          <a:xfrm>
            <a:off x="347957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7" name="Freeform: Shape 2696">
            <a:extLst>
              <a:ext uri="{FF2B5EF4-FFF2-40B4-BE49-F238E27FC236}">
                <a16:creationId xmlns:a16="http://schemas.microsoft.com/office/drawing/2014/main" id="{63E83DA3-A12F-D7A1-EE4B-A0E1ED805993}"/>
              </a:ext>
            </a:extLst>
          </p:cNvPr>
          <p:cNvSpPr/>
          <p:nvPr/>
        </p:nvSpPr>
        <p:spPr>
          <a:xfrm>
            <a:off x="348721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8" name="Freeform: Shape 2697">
            <a:extLst>
              <a:ext uri="{FF2B5EF4-FFF2-40B4-BE49-F238E27FC236}">
                <a16:creationId xmlns:a16="http://schemas.microsoft.com/office/drawing/2014/main" id="{AD03DFDD-BE80-A3CB-26B2-55BED84D17F8}"/>
              </a:ext>
            </a:extLst>
          </p:cNvPr>
          <p:cNvSpPr/>
          <p:nvPr/>
        </p:nvSpPr>
        <p:spPr>
          <a:xfrm>
            <a:off x="349484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9" name="Freeform: Shape 2698">
            <a:extLst>
              <a:ext uri="{FF2B5EF4-FFF2-40B4-BE49-F238E27FC236}">
                <a16:creationId xmlns:a16="http://schemas.microsoft.com/office/drawing/2014/main" id="{ED65A730-5692-B029-E358-940589095405}"/>
              </a:ext>
            </a:extLst>
          </p:cNvPr>
          <p:cNvSpPr/>
          <p:nvPr/>
        </p:nvSpPr>
        <p:spPr>
          <a:xfrm>
            <a:off x="3502482"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00" name="Freeform: Shape 2699">
            <a:extLst>
              <a:ext uri="{FF2B5EF4-FFF2-40B4-BE49-F238E27FC236}">
                <a16:creationId xmlns:a16="http://schemas.microsoft.com/office/drawing/2014/main" id="{94C747D1-B427-C97A-4192-2D984FA2261D}"/>
              </a:ext>
            </a:extLst>
          </p:cNvPr>
          <p:cNvSpPr/>
          <p:nvPr/>
        </p:nvSpPr>
        <p:spPr>
          <a:xfrm>
            <a:off x="3517914"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16" name="Freeform: Shape 2715">
            <a:extLst>
              <a:ext uri="{FF2B5EF4-FFF2-40B4-BE49-F238E27FC236}">
                <a16:creationId xmlns:a16="http://schemas.microsoft.com/office/drawing/2014/main" id="{921258EB-53D9-1751-47CF-0ABF7C878E71}"/>
              </a:ext>
            </a:extLst>
          </p:cNvPr>
          <p:cNvSpPr/>
          <p:nvPr/>
        </p:nvSpPr>
        <p:spPr>
          <a:xfrm>
            <a:off x="352539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17" name="Freeform: Shape 2716">
            <a:extLst>
              <a:ext uri="{FF2B5EF4-FFF2-40B4-BE49-F238E27FC236}">
                <a16:creationId xmlns:a16="http://schemas.microsoft.com/office/drawing/2014/main" id="{8635C5A2-2FA6-E5C7-28DA-78E0F57CBEA2}"/>
              </a:ext>
            </a:extLst>
          </p:cNvPr>
          <p:cNvSpPr/>
          <p:nvPr/>
        </p:nvSpPr>
        <p:spPr>
          <a:xfrm>
            <a:off x="353302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18" name="Freeform: Shape 2717">
            <a:extLst>
              <a:ext uri="{FF2B5EF4-FFF2-40B4-BE49-F238E27FC236}">
                <a16:creationId xmlns:a16="http://schemas.microsoft.com/office/drawing/2014/main" id="{85000698-4B41-4438-A649-6AD566F899D8}"/>
              </a:ext>
            </a:extLst>
          </p:cNvPr>
          <p:cNvSpPr/>
          <p:nvPr/>
        </p:nvSpPr>
        <p:spPr>
          <a:xfrm>
            <a:off x="3540663"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19" name="Freeform: Shape 2718">
            <a:extLst>
              <a:ext uri="{FF2B5EF4-FFF2-40B4-BE49-F238E27FC236}">
                <a16:creationId xmlns:a16="http://schemas.microsoft.com/office/drawing/2014/main" id="{9574B895-4FEB-111B-5F80-A52A8675A584}"/>
              </a:ext>
            </a:extLst>
          </p:cNvPr>
          <p:cNvSpPr/>
          <p:nvPr/>
        </p:nvSpPr>
        <p:spPr>
          <a:xfrm>
            <a:off x="354829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76" name="Freeform: Shape 575">
            <a:extLst>
              <a:ext uri="{FF2B5EF4-FFF2-40B4-BE49-F238E27FC236}">
                <a16:creationId xmlns:a16="http://schemas.microsoft.com/office/drawing/2014/main" id="{FFECACAC-FA97-D658-3D85-36E839F524EA}"/>
              </a:ext>
            </a:extLst>
          </p:cNvPr>
          <p:cNvSpPr/>
          <p:nvPr/>
        </p:nvSpPr>
        <p:spPr>
          <a:xfrm>
            <a:off x="355593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77" name="Freeform: Shape 576">
            <a:extLst>
              <a:ext uri="{FF2B5EF4-FFF2-40B4-BE49-F238E27FC236}">
                <a16:creationId xmlns:a16="http://schemas.microsoft.com/office/drawing/2014/main" id="{498E2DDE-ABBB-0FE4-F8E2-A0A460107A26}"/>
              </a:ext>
            </a:extLst>
          </p:cNvPr>
          <p:cNvSpPr/>
          <p:nvPr/>
        </p:nvSpPr>
        <p:spPr>
          <a:xfrm>
            <a:off x="3579002"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78" name="Freeform: Shape 577">
            <a:extLst>
              <a:ext uri="{FF2B5EF4-FFF2-40B4-BE49-F238E27FC236}">
                <a16:creationId xmlns:a16="http://schemas.microsoft.com/office/drawing/2014/main" id="{6A280C9C-F32C-04EC-52FB-13BFF232E7FA}"/>
              </a:ext>
            </a:extLst>
          </p:cNvPr>
          <p:cNvSpPr/>
          <p:nvPr/>
        </p:nvSpPr>
        <p:spPr>
          <a:xfrm>
            <a:off x="358647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79" name="Freeform: Shape 578">
            <a:extLst>
              <a:ext uri="{FF2B5EF4-FFF2-40B4-BE49-F238E27FC236}">
                <a16:creationId xmlns:a16="http://schemas.microsoft.com/office/drawing/2014/main" id="{21D046CF-7A8C-80F7-65F4-971338C2AEDD}"/>
              </a:ext>
            </a:extLst>
          </p:cNvPr>
          <p:cNvSpPr/>
          <p:nvPr/>
        </p:nvSpPr>
        <p:spPr>
          <a:xfrm>
            <a:off x="359411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0" name="Freeform: Shape 579">
            <a:extLst>
              <a:ext uri="{FF2B5EF4-FFF2-40B4-BE49-F238E27FC236}">
                <a16:creationId xmlns:a16="http://schemas.microsoft.com/office/drawing/2014/main" id="{C2156468-AA38-3458-2379-DA6CB8956E4E}"/>
              </a:ext>
            </a:extLst>
          </p:cNvPr>
          <p:cNvSpPr/>
          <p:nvPr/>
        </p:nvSpPr>
        <p:spPr>
          <a:xfrm>
            <a:off x="360175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1" name="Freeform: Shape 580">
            <a:extLst>
              <a:ext uri="{FF2B5EF4-FFF2-40B4-BE49-F238E27FC236}">
                <a16:creationId xmlns:a16="http://schemas.microsoft.com/office/drawing/2014/main" id="{A97D85D8-4830-2883-E037-51BF32470D88}"/>
              </a:ext>
            </a:extLst>
          </p:cNvPr>
          <p:cNvSpPr/>
          <p:nvPr/>
        </p:nvSpPr>
        <p:spPr>
          <a:xfrm>
            <a:off x="360938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2" name="Freeform: Shape 581">
            <a:extLst>
              <a:ext uri="{FF2B5EF4-FFF2-40B4-BE49-F238E27FC236}">
                <a16:creationId xmlns:a16="http://schemas.microsoft.com/office/drawing/2014/main" id="{E0A9D330-10BF-08F2-582A-030B2ACE2580}"/>
              </a:ext>
            </a:extLst>
          </p:cNvPr>
          <p:cNvSpPr/>
          <p:nvPr/>
        </p:nvSpPr>
        <p:spPr>
          <a:xfrm>
            <a:off x="3624818"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3" name="Freeform: Shape 582">
            <a:extLst>
              <a:ext uri="{FF2B5EF4-FFF2-40B4-BE49-F238E27FC236}">
                <a16:creationId xmlns:a16="http://schemas.microsoft.com/office/drawing/2014/main" id="{30A1A4EF-C724-102E-7430-E14FB7AD01ED}"/>
              </a:ext>
            </a:extLst>
          </p:cNvPr>
          <p:cNvSpPr/>
          <p:nvPr/>
        </p:nvSpPr>
        <p:spPr>
          <a:xfrm>
            <a:off x="363229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4" name="Freeform: Shape 583">
            <a:extLst>
              <a:ext uri="{FF2B5EF4-FFF2-40B4-BE49-F238E27FC236}">
                <a16:creationId xmlns:a16="http://schemas.microsoft.com/office/drawing/2014/main" id="{659A3317-3415-CED4-5DD6-47E27CE09165}"/>
              </a:ext>
            </a:extLst>
          </p:cNvPr>
          <p:cNvSpPr/>
          <p:nvPr/>
        </p:nvSpPr>
        <p:spPr>
          <a:xfrm>
            <a:off x="363993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5" name="Freeform: Shape 584">
            <a:extLst>
              <a:ext uri="{FF2B5EF4-FFF2-40B4-BE49-F238E27FC236}">
                <a16:creationId xmlns:a16="http://schemas.microsoft.com/office/drawing/2014/main" id="{1C08CB1A-0E3F-8BDC-47C1-CEDE4A0D80CF}"/>
              </a:ext>
            </a:extLst>
          </p:cNvPr>
          <p:cNvSpPr/>
          <p:nvPr/>
        </p:nvSpPr>
        <p:spPr>
          <a:xfrm>
            <a:off x="364772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7" name="Freeform: Shape 586">
            <a:extLst>
              <a:ext uri="{FF2B5EF4-FFF2-40B4-BE49-F238E27FC236}">
                <a16:creationId xmlns:a16="http://schemas.microsoft.com/office/drawing/2014/main" id="{3CDF79FD-A97F-DFD1-A217-FCD798B748D4}"/>
              </a:ext>
            </a:extLst>
          </p:cNvPr>
          <p:cNvSpPr/>
          <p:nvPr/>
        </p:nvSpPr>
        <p:spPr>
          <a:xfrm>
            <a:off x="3662838"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8" name="Freeform: Shape 587">
            <a:extLst>
              <a:ext uri="{FF2B5EF4-FFF2-40B4-BE49-F238E27FC236}">
                <a16:creationId xmlns:a16="http://schemas.microsoft.com/office/drawing/2014/main" id="{1D0451F4-8756-64B7-0256-95402D1C6F9E}"/>
              </a:ext>
            </a:extLst>
          </p:cNvPr>
          <p:cNvSpPr/>
          <p:nvPr/>
        </p:nvSpPr>
        <p:spPr>
          <a:xfrm>
            <a:off x="367811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9" name="Freeform: Shape 588">
            <a:extLst>
              <a:ext uri="{FF2B5EF4-FFF2-40B4-BE49-F238E27FC236}">
                <a16:creationId xmlns:a16="http://schemas.microsoft.com/office/drawing/2014/main" id="{701F9606-D4B6-C0D8-A873-52B28FA3CAF8}"/>
              </a:ext>
            </a:extLst>
          </p:cNvPr>
          <p:cNvSpPr/>
          <p:nvPr/>
        </p:nvSpPr>
        <p:spPr>
          <a:xfrm>
            <a:off x="368574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0" name="Freeform: Shape 589">
            <a:extLst>
              <a:ext uri="{FF2B5EF4-FFF2-40B4-BE49-F238E27FC236}">
                <a16:creationId xmlns:a16="http://schemas.microsoft.com/office/drawing/2014/main" id="{50F88C6F-BD78-93C4-90AA-F9275C17C613}"/>
              </a:ext>
            </a:extLst>
          </p:cNvPr>
          <p:cNvSpPr/>
          <p:nvPr/>
        </p:nvSpPr>
        <p:spPr>
          <a:xfrm>
            <a:off x="3693383"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1" name="Freeform: Shape 590">
            <a:extLst>
              <a:ext uri="{FF2B5EF4-FFF2-40B4-BE49-F238E27FC236}">
                <a16:creationId xmlns:a16="http://schemas.microsoft.com/office/drawing/2014/main" id="{4CC63122-5795-63ED-DDC2-8439525457C1}"/>
              </a:ext>
            </a:extLst>
          </p:cNvPr>
          <p:cNvSpPr/>
          <p:nvPr/>
        </p:nvSpPr>
        <p:spPr>
          <a:xfrm>
            <a:off x="3701018"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2" name="Freeform: Shape 591">
            <a:extLst>
              <a:ext uri="{FF2B5EF4-FFF2-40B4-BE49-F238E27FC236}">
                <a16:creationId xmlns:a16="http://schemas.microsoft.com/office/drawing/2014/main" id="{1466DCAE-E7FD-F6AE-3955-AEE8699FF119}"/>
              </a:ext>
            </a:extLst>
          </p:cNvPr>
          <p:cNvSpPr/>
          <p:nvPr/>
        </p:nvSpPr>
        <p:spPr>
          <a:xfrm>
            <a:off x="3708814"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3" name="Freeform: Shape 592">
            <a:extLst>
              <a:ext uri="{FF2B5EF4-FFF2-40B4-BE49-F238E27FC236}">
                <a16:creationId xmlns:a16="http://schemas.microsoft.com/office/drawing/2014/main" id="{1C6CEAAE-525C-35DD-41FB-055B7FF682DB}"/>
              </a:ext>
            </a:extLst>
          </p:cNvPr>
          <p:cNvSpPr/>
          <p:nvPr/>
        </p:nvSpPr>
        <p:spPr>
          <a:xfrm>
            <a:off x="378501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4" name="Freeform: Shape 593">
            <a:extLst>
              <a:ext uri="{FF2B5EF4-FFF2-40B4-BE49-F238E27FC236}">
                <a16:creationId xmlns:a16="http://schemas.microsoft.com/office/drawing/2014/main" id="{966EC657-D2C2-2CC8-56AA-2C7D3E29BD56}"/>
              </a:ext>
            </a:extLst>
          </p:cNvPr>
          <p:cNvSpPr/>
          <p:nvPr/>
        </p:nvSpPr>
        <p:spPr>
          <a:xfrm>
            <a:off x="378501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5" name="Freeform: Shape 594">
            <a:extLst>
              <a:ext uri="{FF2B5EF4-FFF2-40B4-BE49-F238E27FC236}">
                <a16:creationId xmlns:a16="http://schemas.microsoft.com/office/drawing/2014/main" id="{AE2D3F51-2A20-90D0-A6B4-5FC81085A0C0}"/>
              </a:ext>
            </a:extLst>
          </p:cNvPr>
          <p:cNvSpPr/>
          <p:nvPr/>
        </p:nvSpPr>
        <p:spPr>
          <a:xfrm>
            <a:off x="382319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7" name="Freeform: Shape 596">
            <a:extLst>
              <a:ext uri="{FF2B5EF4-FFF2-40B4-BE49-F238E27FC236}">
                <a16:creationId xmlns:a16="http://schemas.microsoft.com/office/drawing/2014/main" id="{3932027E-9627-6A64-8DBB-0655A4DE0093}"/>
              </a:ext>
            </a:extLst>
          </p:cNvPr>
          <p:cNvSpPr/>
          <p:nvPr/>
        </p:nvSpPr>
        <p:spPr>
          <a:xfrm>
            <a:off x="386901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8" name="Freeform: Shape 597">
            <a:extLst>
              <a:ext uri="{FF2B5EF4-FFF2-40B4-BE49-F238E27FC236}">
                <a16:creationId xmlns:a16="http://schemas.microsoft.com/office/drawing/2014/main" id="{571818A4-B45A-E562-0475-37E6B50C8F18}"/>
              </a:ext>
            </a:extLst>
          </p:cNvPr>
          <p:cNvSpPr/>
          <p:nvPr/>
        </p:nvSpPr>
        <p:spPr>
          <a:xfrm>
            <a:off x="387664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9" name="Freeform: Shape 598">
            <a:extLst>
              <a:ext uri="{FF2B5EF4-FFF2-40B4-BE49-F238E27FC236}">
                <a16:creationId xmlns:a16="http://schemas.microsoft.com/office/drawing/2014/main" id="{EC2C617F-0650-54E1-D024-EEB096B5C49B}"/>
              </a:ext>
            </a:extLst>
          </p:cNvPr>
          <p:cNvSpPr/>
          <p:nvPr/>
        </p:nvSpPr>
        <p:spPr>
          <a:xfrm>
            <a:off x="3891918"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0" name="Freeform: Shape 599">
            <a:extLst>
              <a:ext uri="{FF2B5EF4-FFF2-40B4-BE49-F238E27FC236}">
                <a16:creationId xmlns:a16="http://schemas.microsoft.com/office/drawing/2014/main" id="{174C5504-95F1-18FC-35EB-7C306C28AA58}"/>
              </a:ext>
            </a:extLst>
          </p:cNvPr>
          <p:cNvSpPr/>
          <p:nvPr/>
        </p:nvSpPr>
        <p:spPr>
          <a:xfrm>
            <a:off x="391482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1" name="Freeform: Shape 600">
            <a:extLst>
              <a:ext uri="{FF2B5EF4-FFF2-40B4-BE49-F238E27FC236}">
                <a16:creationId xmlns:a16="http://schemas.microsoft.com/office/drawing/2014/main" id="{470925A3-945B-9EFB-82E9-69A95A4AF064}"/>
              </a:ext>
            </a:extLst>
          </p:cNvPr>
          <p:cNvSpPr/>
          <p:nvPr/>
        </p:nvSpPr>
        <p:spPr>
          <a:xfrm>
            <a:off x="3922463"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2" name="Freeform: Shape 601">
            <a:extLst>
              <a:ext uri="{FF2B5EF4-FFF2-40B4-BE49-F238E27FC236}">
                <a16:creationId xmlns:a16="http://schemas.microsoft.com/office/drawing/2014/main" id="{2466E785-82E0-4FC3-644F-DBCF5F397FD1}"/>
              </a:ext>
            </a:extLst>
          </p:cNvPr>
          <p:cNvSpPr/>
          <p:nvPr/>
        </p:nvSpPr>
        <p:spPr>
          <a:xfrm>
            <a:off x="393009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3" name="Freeform: Shape 602">
            <a:extLst>
              <a:ext uri="{FF2B5EF4-FFF2-40B4-BE49-F238E27FC236}">
                <a16:creationId xmlns:a16="http://schemas.microsoft.com/office/drawing/2014/main" id="{434FF39F-8B69-54ED-13E3-CFF19D2E5050}"/>
              </a:ext>
            </a:extLst>
          </p:cNvPr>
          <p:cNvSpPr/>
          <p:nvPr/>
        </p:nvSpPr>
        <p:spPr>
          <a:xfrm>
            <a:off x="399118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4" name="Freeform: Shape 603">
            <a:extLst>
              <a:ext uri="{FF2B5EF4-FFF2-40B4-BE49-F238E27FC236}">
                <a16:creationId xmlns:a16="http://schemas.microsoft.com/office/drawing/2014/main" id="{88FF8F22-3356-1FEB-17D5-97088DB0D94E}"/>
              </a:ext>
            </a:extLst>
          </p:cNvPr>
          <p:cNvSpPr/>
          <p:nvPr/>
        </p:nvSpPr>
        <p:spPr>
          <a:xfrm>
            <a:off x="405991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5" name="Freeform: Shape 604">
            <a:extLst>
              <a:ext uri="{FF2B5EF4-FFF2-40B4-BE49-F238E27FC236}">
                <a16:creationId xmlns:a16="http://schemas.microsoft.com/office/drawing/2014/main" id="{19FE3E98-E650-A879-9BE7-52C45596B047}"/>
              </a:ext>
            </a:extLst>
          </p:cNvPr>
          <p:cNvSpPr/>
          <p:nvPr/>
        </p:nvSpPr>
        <p:spPr>
          <a:xfrm>
            <a:off x="406770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6" name="Freeform: Shape 605">
            <a:extLst>
              <a:ext uri="{FF2B5EF4-FFF2-40B4-BE49-F238E27FC236}">
                <a16:creationId xmlns:a16="http://schemas.microsoft.com/office/drawing/2014/main" id="{D8B5A1AB-7208-C24D-7974-64CB17690370}"/>
              </a:ext>
            </a:extLst>
          </p:cNvPr>
          <p:cNvSpPr/>
          <p:nvPr/>
        </p:nvSpPr>
        <p:spPr>
          <a:xfrm>
            <a:off x="4075183"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7" name="Freeform: Shape 606">
            <a:extLst>
              <a:ext uri="{FF2B5EF4-FFF2-40B4-BE49-F238E27FC236}">
                <a16:creationId xmlns:a16="http://schemas.microsoft.com/office/drawing/2014/main" id="{A1FE729D-0EC5-E4EE-52AD-CA6ECC39EC54}"/>
              </a:ext>
            </a:extLst>
          </p:cNvPr>
          <p:cNvSpPr/>
          <p:nvPr/>
        </p:nvSpPr>
        <p:spPr>
          <a:xfrm>
            <a:off x="4098090"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0" name="Freeform: Shape 2719">
            <a:extLst>
              <a:ext uri="{FF2B5EF4-FFF2-40B4-BE49-F238E27FC236}">
                <a16:creationId xmlns:a16="http://schemas.microsoft.com/office/drawing/2014/main" id="{BC4759FB-CDD7-36DC-2D85-C577EE224D39}"/>
              </a:ext>
            </a:extLst>
          </p:cNvPr>
          <p:cNvSpPr/>
          <p:nvPr/>
        </p:nvSpPr>
        <p:spPr>
          <a:xfrm>
            <a:off x="410588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1" name="Freeform: Shape 2720">
            <a:extLst>
              <a:ext uri="{FF2B5EF4-FFF2-40B4-BE49-F238E27FC236}">
                <a16:creationId xmlns:a16="http://schemas.microsoft.com/office/drawing/2014/main" id="{96D4F7D8-0FA2-AC6B-BBF0-2C77B811B3B7}"/>
              </a:ext>
            </a:extLst>
          </p:cNvPr>
          <p:cNvSpPr/>
          <p:nvPr/>
        </p:nvSpPr>
        <p:spPr>
          <a:xfrm>
            <a:off x="4136430"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2" name="Freeform: Shape 2721">
            <a:extLst>
              <a:ext uri="{FF2B5EF4-FFF2-40B4-BE49-F238E27FC236}">
                <a16:creationId xmlns:a16="http://schemas.microsoft.com/office/drawing/2014/main" id="{EC52E2AF-D292-042E-2C0F-FE62CF8827B1}"/>
              </a:ext>
            </a:extLst>
          </p:cNvPr>
          <p:cNvSpPr/>
          <p:nvPr/>
        </p:nvSpPr>
        <p:spPr>
          <a:xfrm>
            <a:off x="414406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3" name="Freeform: Shape 2722">
            <a:extLst>
              <a:ext uri="{FF2B5EF4-FFF2-40B4-BE49-F238E27FC236}">
                <a16:creationId xmlns:a16="http://schemas.microsoft.com/office/drawing/2014/main" id="{88173EF3-D567-B58E-1E6A-73F1E111786B}"/>
              </a:ext>
            </a:extLst>
          </p:cNvPr>
          <p:cNvSpPr/>
          <p:nvPr/>
        </p:nvSpPr>
        <p:spPr>
          <a:xfrm>
            <a:off x="415170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4" name="Freeform: Shape 2723">
            <a:extLst>
              <a:ext uri="{FF2B5EF4-FFF2-40B4-BE49-F238E27FC236}">
                <a16:creationId xmlns:a16="http://schemas.microsoft.com/office/drawing/2014/main" id="{E3366783-1A23-9520-F331-CCEF99BD6300}"/>
              </a:ext>
            </a:extLst>
          </p:cNvPr>
          <p:cNvSpPr/>
          <p:nvPr/>
        </p:nvSpPr>
        <p:spPr>
          <a:xfrm>
            <a:off x="415917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5" name="Freeform: Shape 2724">
            <a:extLst>
              <a:ext uri="{FF2B5EF4-FFF2-40B4-BE49-F238E27FC236}">
                <a16:creationId xmlns:a16="http://schemas.microsoft.com/office/drawing/2014/main" id="{9E48DEF7-315E-BC04-723D-4E841EFDC2F1}"/>
              </a:ext>
            </a:extLst>
          </p:cNvPr>
          <p:cNvSpPr/>
          <p:nvPr/>
        </p:nvSpPr>
        <p:spPr>
          <a:xfrm>
            <a:off x="4166814"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6" name="Freeform: Shape 2725">
            <a:extLst>
              <a:ext uri="{FF2B5EF4-FFF2-40B4-BE49-F238E27FC236}">
                <a16:creationId xmlns:a16="http://schemas.microsoft.com/office/drawing/2014/main" id="{C6DA8A8D-5CF0-14FA-6875-C0AB265F408D}"/>
              </a:ext>
            </a:extLst>
          </p:cNvPr>
          <p:cNvSpPr/>
          <p:nvPr/>
        </p:nvSpPr>
        <p:spPr>
          <a:xfrm>
            <a:off x="417445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7" name="Freeform: Shape 2726">
            <a:extLst>
              <a:ext uri="{FF2B5EF4-FFF2-40B4-BE49-F238E27FC236}">
                <a16:creationId xmlns:a16="http://schemas.microsoft.com/office/drawing/2014/main" id="{347ECA8A-4A7B-BD7F-1713-1B500C1EAF2F}"/>
              </a:ext>
            </a:extLst>
          </p:cNvPr>
          <p:cNvSpPr/>
          <p:nvPr/>
        </p:nvSpPr>
        <p:spPr>
          <a:xfrm>
            <a:off x="418988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8" name="Freeform: Shape 2727">
            <a:extLst>
              <a:ext uri="{FF2B5EF4-FFF2-40B4-BE49-F238E27FC236}">
                <a16:creationId xmlns:a16="http://schemas.microsoft.com/office/drawing/2014/main" id="{0EB2DE70-248E-D63E-622F-8150998AA579}"/>
              </a:ext>
            </a:extLst>
          </p:cNvPr>
          <p:cNvSpPr/>
          <p:nvPr/>
        </p:nvSpPr>
        <p:spPr>
          <a:xfrm>
            <a:off x="4204994"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9" name="Freeform: Shape 2728">
            <a:extLst>
              <a:ext uri="{FF2B5EF4-FFF2-40B4-BE49-F238E27FC236}">
                <a16:creationId xmlns:a16="http://schemas.microsoft.com/office/drawing/2014/main" id="{D9247EC0-CEE6-6055-D141-F6CB5E1D01E9}"/>
              </a:ext>
            </a:extLst>
          </p:cNvPr>
          <p:cNvSpPr/>
          <p:nvPr/>
        </p:nvSpPr>
        <p:spPr>
          <a:xfrm>
            <a:off x="4204994"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0" name="Freeform: Shape 2729">
            <a:extLst>
              <a:ext uri="{FF2B5EF4-FFF2-40B4-BE49-F238E27FC236}">
                <a16:creationId xmlns:a16="http://schemas.microsoft.com/office/drawing/2014/main" id="{4A8DA801-746B-3AEC-C7BA-8C3FB26E1AA9}"/>
              </a:ext>
            </a:extLst>
          </p:cNvPr>
          <p:cNvSpPr/>
          <p:nvPr/>
        </p:nvSpPr>
        <p:spPr>
          <a:xfrm>
            <a:off x="4212790"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1" name="Freeform: Shape 2730">
            <a:extLst>
              <a:ext uri="{FF2B5EF4-FFF2-40B4-BE49-F238E27FC236}">
                <a16:creationId xmlns:a16="http://schemas.microsoft.com/office/drawing/2014/main" id="{0E42F111-EC56-6DB3-F45E-86B314B95A1B}"/>
              </a:ext>
            </a:extLst>
          </p:cNvPr>
          <p:cNvSpPr/>
          <p:nvPr/>
        </p:nvSpPr>
        <p:spPr>
          <a:xfrm>
            <a:off x="4243174"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2" name="Freeform: Shape 2731">
            <a:extLst>
              <a:ext uri="{FF2B5EF4-FFF2-40B4-BE49-F238E27FC236}">
                <a16:creationId xmlns:a16="http://schemas.microsoft.com/office/drawing/2014/main" id="{D7C2F50E-CC39-592E-872A-B239010E095F}"/>
              </a:ext>
            </a:extLst>
          </p:cNvPr>
          <p:cNvSpPr/>
          <p:nvPr/>
        </p:nvSpPr>
        <p:spPr>
          <a:xfrm>
            <a:off x="4250810"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3" name="Freeform: Shape 2732">
            <a:extLst>
              <a:ext uri="{FF2B5EF4-FFF2-40B4-BE49-F238E27FC236}">
                <a16:creationId xmlns:a16="http://schemas.microsoft.com/office/drawing/2014/main" id="{D4039245-4378-37AA-4E24-601639041C4F}"/>
              </a:ext>
            </a:extLst>
          </p:cNvPr>
          <p:cNvSpPr/>
          <p:nvPr/>
        </p:nvSpPr>
        <p:spPr>
          <a:xfrm>
            <a:off x="4266083"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4" name="Freeform: Shape 2733">
            <a:extLst>
              <a:ext uri="{FF2B5EF4-FFF2-40B4-BE49-F238E27FC236}">
                <a16:creationId xmlns:a16="http://schemas.microsoft.com/office/drawing/2014/main" id="{A1020C6E-56B8-42C3-04A6-36916B9B01C6}"/>
              </a:ext>
            </a:extLst>
          </p:cNvPr>
          <p:cNvSpPr/>
          <p:nvPr/>
        </p:nvSpPr>
        <p:spPr>
          <a:xfrm>
            <a:off x="4296786"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5" name="Freeform: Shape 2734">
            <a:extLst>
              <a:ext uri="{FF2B5EF4-FFF2-40B4-BE49-F238E27FC236}">
                <a16:creationId xmlns:a16="http://schemas.microsoft.com/office/drawing/2014/main" id="{E231B5B4-CAD4-2363-CBB8-78511931108D}"/>
              </a:ext>
            </a:extLst>
          </p:cNvPr>
          <p:cNvSpPr/>
          <p:nvPr/>
        </p:nvSpPr>
        <p:spPr>
          <a:xfrm>
            <a:off x="4327330"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6" name="Freeform: Shape 2735">
            <a:extLst>
              <a:ext uri="{FF2B5EF4-FFF2-40B4-BE49-F238E27FC236}">
                <a16:creationId xmlns:a16="http://schemas.microsoft.com/office/drawing/2014/main" id="{192716DF-8556-C119-262F-D281A4AA72E8}"/>
              </a:ext>
            </a:extLst>
          </p:cNvPr>
          <p:cNvSpPr/>
          <p:nvPr/>
        </p:nvSpPr>
        <p:spPr>
          <a:xfrm>
            <a:off x="436535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7" name="Freeform: Shape 2736">
            <a:extLst>
              <a:ext uri="{FF2B5EF4-FFF2-40B4-BE49-F238E27FC236}">
                <a16:creationId xmlns:a16="http://schemas.microsoft.com/office/drawing/2014/main" id="{5CC3A66F-4BBE-0250-1F43-CAF7CE691D78}"/>
              </a:ext>
            </a:extLst>
          </p:cNvPr>
          <p:cNvSpPr/>
          <p:nvPr/>
        </p:nvSpPr>
        <p:spPr>
          <a:xfrm>
            <a:off x="4441710"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8" name="Freeform: Shape 2737">
            <a:extLst>
              <a:ext uri="{FF2B5EF4-FFF2-40B4-BE49-F238E27FC236}">
                <a16:creationId xmlns:a16="http://schemas.microsoft.com/office/drawing/2014/main" id="{B28B950A-BD04-ACF1-97DE-419D9E1772E9}"/>
              </a:ext>
            </a:extLst>
          </p:cNvPr>
          <p:cNvSpPr/>
          <p:nvPr/>
        </p:nvSpPr>
        <p:spPr>
          <a:xfrm>
            <a:off x="4487686"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9" name="Freeform: Shape 2738">
            <a:extLst>
              <a:ext uri="{FF2B5EF4-FFF2-40B4-BE49-F238E27FC236}">
                <a16:creationId xmlns:a16="http://schemas.microsoft.com/office/drawing/2014/main" id="{A2A411E1-460A-1BE4-9EC3-ABD40829C4B8}"/>
              </a:ext>
            </a:extLst>
          </p:cNvPr>
          <p:cNvSpPr/>
          <p:nvPr/>
        </p:nvSpPr>
        <p:spPr>
          <a:xfrm>
            <a:off x="470912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0" name="Freeform: Shape 2739">
            <a:extLst>
              <a:ext uri="{FF2B5EF4-FFF2-40B4-BE49-F238E27FC236}">
                <a16:creationId xmlns:a16="http://schemas.microsoft.com/office/drawing/2014/main" id="{EF761372-61EF-2A39-F5A2-A196BE92CBC5}"/>
              </a:ext>
            </a:extLst>
          </p:cNvPr>
          <p:cNvSpPr/>
          <p:nvPr/>
        </p:nvSpPr>
        <p:spPr>
          <a:xfrm>
            <a:off x="4724402"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1" name="Freeform: Shape 2740">
            <a:extLst>
              <a:ext uri="{FF2B5EF4-FFF2-40B4-BE49-F238E27FC236}">
                <a16:creationId xmlns:a16="http://schemas.microsoft.com/office/drawing/2014/main" id="{554FF0C8-4803-2F65-279B-4F12A8825D91}"/>
              </a:ext>
            </a:extLst>
          </p:cNvPr>
          <p:cNvSpPr/>
          <p:nvPr/>
        </p:nvSpPr>
        <p:spPr>
          <a:xfrm>
            <a:off x="473187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2" name="Freeform: Shape 2741">
            <a:extLst>
              <a:ext uri="{FF2B5EF4-FFF2-40B4-BE49-F238E27FC236}">
                <a16:creationId xmlns:a16="http://schemas.microsoft.com/office/drawing/2014/main" id="{B0BFADFB-896A-F928-A4F3-F3425A41FF1E}"/>
              </a:ext>
            </a:extLst>
          </p:cNvPr>
          <p:cNvSpPr/>
          <p:nvPr/>
        </p:nvSpPr>
        <p:spPr>
          <a:xfrm>
            <a:off x="473951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3" name="Freeform: Shape 2742">
            <a:extLst>
              <a:ext uri="{FF2B5EF4-FFF2-40B4-BE49-F238E27FC236}">
                <a16:creationId xmlns:a16="http://schemas.microsoft.com/office/drawing/2014/main" id="{98CEEA62-A242-97E0-1759-AC88FFF339D2}"/>
              </a:ext>
            </a:extLst>
          </p:cNvPr>
          <p:cNvSpPr/>
          <p:nvPr/>
        </p:nvSpPr>
        <p:spPr>
          <a:xfrm>
            <a:off x="4777695"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4" name="Freeform: Shape 2743">
            <a:extLst>
              <a:ext uri="{FF2B5EF4-FFF2-40B4-BE49-F238E27FC236}">
                <a16:creationId xmlns:a16="http://schemas.microsoft.com/office/drawing/2014/main" id="{26741022-0337-331E-338C-C98EE4604EAC}"/>
              </a:ext>
            </a:extLst>
          </p:cNvPr>
          <p:cNvSpPr/>
          <p:nvPr/>
        </p:nvSpPr>
        <p:spPr>
          <a:xfrm>
            <a:off x="4792966"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5" name="Freeform: Shape 2744">
            <a:extLst>
              <a:ext uri="{FF2B5EF4-FFF2-40B4-BE49-F238E27FC236}">
                <a16:creationId xmlns:a16="http://schemas.microsoft.com/office/drawing/2014/main" id="{2198FE28-4379-35A2-24E1-300747B8739C}"/>
              </a:ext>
            </a:extLst>
          </p:cNvPr>
          <p:cNvSpPr/>
          <p:nvPr/>
        </p:nvSpPr>
        <p:spPr>
          <a:xfrm>
            <a:off x="480839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6" name="Freeform: Shape 2745">
            <a:extLst>
              <a:ext uri="{FF2B5EF4-FFF2-40B4-BE49-F238E27FC236}">
                <a16:creationId xmlns:a16="http://schemas.microsoft.com/office/drawing/2014/main" id="{97A3B343-8D72-9589-1F46-B46DEAF139B6}"/>
              </a:ext>
            </a:extLst>
          </p:cNvPr>
          <p:cNvSpPr/>
          <p:nvPr/>
        </p:nvSpPr>
        <p:spPr>
          <a:xfrm>
            <a:off x="4823511"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7" name="Freeform: Shape 2746">
            <a:extLst>
              <a:ext uri="{FF2B5EF4-FFF2-40B4-BE49-F238E27FC236}">
                <a16:creationId xmlns:a16="http://schemas.microsoft.com/office/drawing/2014/main" id="{5C083AAB-4549-A475-03F8-714F8A77995C}"/>
              </a:ext>
            </a:extLst>
          </p:cNvPr>
          <p:cNvSpPr/>
          <p:nvPr/>
        </p:nvSpPr>
        <p:spPr>
          <a:xfrm>
            <a:off x="4846577"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8" name="Freeform: Shape 2747">
            <a:extLst>
              <a:ext uri="{FF2B5EF4-FFF2-40B4-BE49-F238E27FC236}">
                <a16:creationId xmlns:a16="http://schemas.microsoft.com/office/drawing/2014/main" id="{27BFB35A-51C5-4E39-5F5B-270BDF37D621}"/>
              </a:ext>
            </a:extLst>
          </p:cNvPr>
          <p:cNvSpPr/>
          <p:nvPr/>
        </p:nvSpPr>
        <p:spPr>
          <a:xfrm>
            <a:off x="4884599" y="121591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9" name="Freeform: Shape 2748">
            <a:extLst>
              <a:ext uri="{FF2B5EF4-FFF2-40B4-BE49-F238E27FC236}">
                <a16:creationId xmlns:a16="http://schemas.microsoft.com/office/drawing/2014/main" id="{0DCA67B8-F250-D94F-3707-C96E205FAEA4}"/>
              </a:ext>
            </a:extLst>
          </p:cNvPr>
          <p:cNvSpPr/>
          <p:nvPr/>
        </p:nvSpPr>
        <p:spPr>
          <a:xfrm>
            <a:off x="5266398"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0" name="Freeform: Shape 2749">
            <a:extLst>
              <a:ext uri="{FF2B5EF4-FFF2-40B4-BE49-F238E27FC236}">
                <a16:creationId xmlns:a16="http://schemas.microsoft.com/office/drawing/2014/main" id="{9C48BFF5-3E59-0A64-F96D-0A57D27D188E}"/>
              </a:ext>
            </a:extLst>
          </p:cNvPr>
          <p:cNvSpPr/>
          <p:nvPr/>
        </p:nvSpPr>
        <p:spPr>
          <a:xfrm>
            <a:off x="5274193"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1" name="Freeform: Shape 2750">
            <a:extLst>
              <a:ext uri="{FF2B5EF4-FFF2-40B4-BE49-F238E27FC236}">
                <a16:creationId xmlns:a16="http://schemas.microsoft.com/office/drawing/2014/main" id="{1DC80FA0-12F4-A85F-83E3-ABCBF8D16B04}"/>
              </a:ext>
            </a:extLst>
          </p:cNvPr>
          <p:cNvSpPr/>
          <p:nvPr/>
        </p:nvSpPr>
        <p:spPr>
          <a:xfrm>
            <a:off x="5281829"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2" name="Freeform: Shape 2751">
            <a:extLst>
              <a:ext uri="{FF2B5EF4-FFF2-40B4-BE49-F238E27FC236}">
                <a16:creationId xmlns:a16="http://schemas.microsoft.com/office/drawing/2014/main" id="{4749BD57-E614-E163-FDE9-AB562AD76871}"/>
              </a:ext>
            </a:extLst>
          </p:cNvPr>
          <p:cNvSpPr/>
          <p:nvPr/>
        </p:nvSpPr>
        <p:spPr>
          <a:xfrm>
            <a:off x="5304578"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3" name="Freeform: Shape 2752">
            <a:extLst>
              <a:ext uri="{FF2B5EF4-FFF2-40B4-BE49-F238E27FC236}">
                <a16:creationId xmlns:a16="http://schemas.microsoft.com/office/drawing/2014/main" id="{BF94DC77-9E7D-F185-2360-F3E1F78329B2}"/>
              </a:ext>
            </a:extLst>
          </p:cNvPr>
          <p:cNvSpPr/>
          <p:nvPr/>
        </p:nvSpPr>
        <p:spPr>
          <a:xfrm>
            <a:off x="5312214"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4" name="Freeform: Shape 2753">
            <a:extLst>
              <a:ext uri="{FF2B5EF4-FFF2-40B4-BE49-F238E27FC236}">
                <a16:creationId xmlns:a16="http://schemas.microsoft.com/office/drawing/2014/main" id="{622FF160-4F55-A10E-09C0-E241B229D75D}"/>
              </a:ext>
            </a:extLst>
          </p:cNvPr>
          <p:cNvSpPr/>
          <p:nvPr/>
        </p:nvSpPr>
        <p:spPr>
          <a:xfrm>
            <a:off x="5426913"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5" name="Freeform: Shape 2754">
            <a:extLst>
              <a:ext uri="{FF2B5EF4-FFF2-40B4-BE49-F238E27FC236}">
                <a16:creationId xmlns:a16="http://schemas.microsoft.com/office/drawing/2014/main" id="{7E4FD733-021E-CA32-496E-747BF1A3ADE9}"/>
              </a:ext>
            </a:extLst>
          </p:cNvPr>
          <p:cNvSpPr/>
          <p:nvPr/>
        </p:nvSpPr>
        <p:spPr>
          <a:xfrm>
            <a:off x="5449662"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6" name="Freeform: Shape 2755">
            <a:extLst>
              <a:ext uri="{FF2B5EF4-FFF2-40B4-BE49-F238E27FC236}">
                <a16:creationId xmlns:a16="http://schemas.microsoft.com/office/drawing/2014/main" id="{0E9DF5B7-8B23-BB30-09D6-E24E71F384A4}"/>
              </a:ext>
            </a:extLst>
          </p:cNvPr>
          <p:cNvSpPr/>
          <p:nvPr/>
        </p:nvSpPr>
        <p:spPr>
          <a:xfrm>
            <a:off x="5472729"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7" name="Freeform: Shape 2756">
            <a:extLst>
              <a:ext uri="{FF2B5EF4-FFF2-40B4-BE49-F238E27FC236}">
                <a16:creationId xmlns:a16="http://schemas.microsoft.com/office/drawing/2014/main" id="{2D2C8951-35F4-F1EF-8B6E-21D112870925}"/>
              </a:ext>
            </a:extLst>
          </p:cNvPr>
          <p:cNvSpPr/>
          <p:nvPr/>
        </p:nvSpPr>
        <p:spPr>
          <a:xfrm>
            <a:off x="5541294"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8" name="Freeform: Shape 2757">
            <a:extLst>
              <a:ext uri="{FF2B5EF4-FFF2-40B4-BE49-F238E27FC236}">
                <a16:creationId xmlns:a16="http://schemas.microsoft.com/office/drawing/2014/main" id="{2532D231-09E6-99D1-7988-5DEB063CAFA6}"/>
              </a:ext>
            </a:extLst>
          </p:cNvPr>
          <p:cNvSpPr/>
          <p:nvPr/>
        </p:nvSpPr>
        <p:spPr>
          <a:xfrm>
            <a:off x="5556567"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9" name="Freeform: Shape 2758">
            <a:extLst>
              <a:ext uri="{FF2B5EF4-FFF2-40B4-BE49-F238E27FC236}">
                <a16:creationId xmlns:a16="http://schemas.microsoft.com/office/drawing/2014/main" id="{823A6142-95FF-E2CE-F117-A0203B9583E3}"/>
              </a:ext>
            </a:extLst>
          </p:cNvPr>
          <p:cNvSpPr/>
          <p:nvPr/>
        </p:nvSpPr>
        <p:spPr>
          <a:xfrm>
            <a:off x="5602383"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0" name="Freeform: Shape 2759">
            <a:extLst>
              <a:ext uri="{FF2B5EF4-FFF2-40B4-BE49-F238E27FC236}">
                <a16:creationId xmlns:a16="http://schemas.microsoft.com/office/drawing/2014/main" id="{0D3F14EC-5F80-F6D8-3E18-DCCDAC6AF9B5}"/>
              </a:ext>
            </a:extLst>
          </p:cNvPr>
          <p:cNvSpPr/>
          <p:nvPr/>
        </p:nvSpPr>
        <p:spPr>
          <a:xfrm>
            <a:off x="5625291"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1" name="Freeform: Shape 2760">
            <a:extLst>
              <a:ext uri="{FF2B5EF4-FFF2-40B4-BE49-F238E27FC236}">
                <a16:creationId xmlns:a16="http://schemas.microsoft.com/office/drawing/2014/main" id="{34FA13C5-8F86-99C8-04B1-4B5D21219E9D}"/>
              </a:ext>
            </a:extLst>
          </p:cNvPr>
          <p:cNvSpPr/>
          <p:nvPr/>
        </p:nvSpPr>
        <p:spPr>
          <a:xfrm>
            <a:off x="5640563"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2" name="Freeform: Shape 2761">
            <a:extLst>
              <a:ext uri="{FF2B5EF4-FFF2-40B4-BE49-F238E27FC236}">
                <a16:creationId xmlns:a16="http://schemas.microsoft.com/office/drawing/2014/main" id="{61DFB973-E2FE-8CA4-A6A9-A28EDF512967}"/>
              </a:ext>
            </a:extLst>
          </p:cNvPr>
          <p:cNvSpPr/>
          <p:nvPr/>
        </p:nvSpPr>
        <p:spPr>
          <a:xfrm>
            <a:off x="5686378"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3" name="Freeform: Shape 2762">
            <a:extLst>
              <a:ext uri="{FF2B5EF4-FFF2-40B4-BE49-F238E27FC236}">
                <a16:creationId xmlns:a16="http://schemas.microsoft.com/office/drawing/2014/main" id="{E59CA7D2-11A7-7CE1-C76D-01EC28528FFF}"/>
              </a:ext>
            </a:extLst>
          </p:cNvPr>
          <p:cNvSpPr/>
          <p:nvPr/>
        </p:nvSpPr>
        <p:spPr>
          <a:xfrm>
            <a:off x="5709287"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4" name="Freeform: Shape 2763">
            <a:extLst>
              <a:ext uri="{FF2B5EF4-FFF2-40B4-BE49-F238E27FC236}">
                <a16:creationId xmlns:a16="http://schemas.microsoft.com/office/drawing/2014/main" id="{99931ED4-3786-6F00-A9DA-C523765A62BD}"/>
              </a:ext>
            </a:extLst>
          </p:cNvPr>
          <p:cNvSpPr/>
          <p:nvPr/>
        </p:nvSpPr>
        <p:spPr>
          <a:xfrm>
            <a:off x="5785805"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5" name="Freeform: Shape 2764">
            <a:extLst>
              <a:ext uri="{FF2B5EF4-FFF2-40B4-BE49-F238E27FC236}">
                <a16:creationId xmlns:a16="http://schemas.microsoft.com/office/drawing/2014/main" id="{AE41E7B8-174B-57EA-97C2-70F9173C3C64}"/>
              </a:ext>
            </a:extLst>
          </p:cNvPr>
          <p:cNvSpPr/>
          <p:nvPr/>
        </p:nvSpPr>
        <p:spPr>
          <a:xfrm>
            <a:off x="5831463"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6" name="Freeform: Shape 2765">
            <a:extLst>
              <a:ext uri="{FF2B5EF4-FFF2-40B4-BE49-F238E27FC236}">
                <a16:creationId xmlns:a16="http://schemas.microsoft.com/office/drawing/2014/main" id="{9BA5915B-B840-F18D-DFCD-4E97AF2B7BBE}"/>
              </a:ext>
            </a:extLst>
          </p:cNvPr>
          <p:cNvSpPr/>
          <p:nvPr/>
        </p:nvSpPr>
        <p:spPr>
          <a:xfrm>
            <a:off x="5839098"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7" name="Freeform: Shape 2766">
            <a:extLst>
              <a:ext uri="{FF2B5EF4-FFF2-40B4-BE49-F238E27FC236}">
                <a16:creationId xmlns:a16="http://schemas.microsoft.com/office/drawing/2014/main" id="{F7972301-6116-43DE-7C4B-92DA9F9BDD89}"/>
              </a:ext>
            </a:extLst>
          </p:cNvPr>
          <p:cNvSpPr/>
          <p:nvPr/>
        </p:nvSpPr>
        <p:spPr>
          <a:xfrm>
            <a:off x="5869643"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8" name="Freeform: Shape 2767">
            <a:extLst>
              <a:ext uri="{FF2B5EF4-FFF2-40B4-BE49-F238E27FC236}">
                <a16:creationId xmlns:a16="http://schemas.microsoft.com/office/drawing/2014/main" id="{ABDAC953-0CB7-5ED7-25CD-3907FB90A6E0}"/>
              </a:ext>
            </a:extLst>
          </p:cNvPr>
          <p:cNvSpPr/>
          <p:nvPr/>
        </p:nvSpPr>
        <p:spPr>
          <a:xfrm>
            <a:off x="5884914"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9" name="Freeform: Shape 2768">
            <a:extLst>
              <a:ext uri="{FF2B5EF4-FFF2-40B4-BE49-F238E27FC236}">
                <a16:creationId xmlns:a16="http://schemas.microsoft.com/office/drawing/2014/main" id="{EF9BEC39-0F9A-9496-B0FD-81D14933A53D}"/>
              </a:ext>
            </a:extLst>
          </p:cNvPr>
          <p:cNvSpPr/>
          <p:nvPr/>
        </p:nvSpPr>
        <p:spPr>
          <a:xfrm>
            <a:off x="5930730"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0" name="Freeform: Shape 2769">
            <a:extLst>
              <a:ext uri="{FF2B5EF4-FFF2-40B4-BE49-F238E27FC236}">
                <a16:creationId xmlns:a16="http://schemas.microsoft.com/office/drawing/2014/main" id="{1111B3A7-1881-2C95-091D-160361CF0DE4}"/>
              </a:ext>
            </a:extLst>
          </p:cNvPr>
          <p:cNvSpPr/>
          <p:nvPr/>
        </p:nvSpPr>
        <p:spPr>
          <a:xfrm>
            <a:off x="5938366"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1" name="Freeform: Shape 2770">
            <a:extLst>
              <a:ext uri="{FF2B5EF4-FFF2-40B4-BE49-F238E27FC236}">
                <a16:creationId xmlns:a16="http://schemas.microsoft.com/office/drawing/2014/main" id="{5183E9BE-F81B-2F82-2094-1588EF0A327C}"/>
              </a:ext>
            </a:extLst>
          </p:cNvPr>
          <p:cNvSpPr/>
          <p:nvPr/>
        </p:nvSpPr>
        <p:spPr>
          <a:xfrm>
            <a:off x="5961274"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2" name="Freeform: Shape 2771">
            <a:extLst>
              <a:ext uri="{FF2B5EF4-FFF2-40B4-BE49-F238E27FC236}">
                <a16:creationId xmlns:a16="http://schemas.microsoft.com/office/drawing/2014/main" id="{E0A12EA9-35BA-7E76-C0F3-0A156CCE16AA}"/>
              </a:ext>
            </a:extLst>
          </p:cNvPr>
          <p:cNvSpPr/>
          <p:nvPr/>
        </p:nvSpPr>
        <p:spPr>
          <a:xfrm>
            <a:off x="5969070"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3" name="Freeform: Shape 2772">
            <a:extLst>
              <a:ext uri="{FF2B5EF4-FFF2-40B4-BE49-F238E27FC236}">
                <a16:creationId xmlns:a16="http://schemas.microsoft.com/office/drawing/2014/main" id="{FEC93FAB-3C30-A2BB-93D5-C4EA33A234F9}"/>
              </a:ext>
            </a:extLst>
          </p:cNvPr>
          <p:cNvSpPr/>
          <p:nvPr/>
        </p:nvSpPr>
        <p:spPr>
          <a:xfrm>
            <a:off x="5976705"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4" name="Freeform: Shape 2773">
            <a:extLst>
              <a:ext uri="{FF2B5EF4-FFF2-40B4-BE49-F238E27FC236}">
                <a16:creationId xmlns:a16="http://schemas.microsoft.com/office/drawing/2014/main" id="{94D8DD38-CF0F-559C-D9AD-05F480CAA9C6}"/>
              </a:ext>
            </a:extLst>
          </p:cNvPr>
          <p:cNvSpPr/>
          <p:nvPr/>
        </p:nvSpPr>
        <p:spPr>
          <a:xfrm>
            <a:off x="5984182"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5" name="Freeform: Shape 2774">
            <a:extLst>
              <a:ext uri="{FF2B5EF4-FFF2-40B4-BE49-F238E27FC236}">
                <a16:creationId xmlns:a16="http://schemas.microsoft.com/office/drawing/2014/main" id="{5CD73B7B-3506-E74B-A17C-2DF855F32B1D}"/>
              </a:ext>
            </a:extLst>
          </p:cNvPr>
          <p:cNvSpPr/>
          <p:nvPr/>
        </p:nvSpPr>
        <p:spPr>
          <a:xfrm>
            <a:off x="5991818" y="133734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6" name="Freeform: Shape 2775">
            <a:extLst>
              <a:ext uri="{FF2B5EF4-FFF2-40B4-BE49-F238E27FC236}">
                <a16:creationId xmlns:a16="http://schemas.microsoft.com/office/drawing/2014/main" id="{C041D281-8842-A9DC-0F56-EF17D26ABADE}"/>
              </a:ext>
            </a:extLst>
          </p:cNvPr>
          <p:cNvSpPr/>
          <p:nvPr/>
        </p:nvSpPr>
        <p:spPr>
          <a:xfrm>
            <a:off x="6022363"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7" name="Freeform: Shape 2776">
            <a:extLst>
              <a:ext uri="{FF2B5EF4-FFF2-40B4-BE49-F238E27FC236}">
                <a16:creationId xmlns:a16="http://schemas.microsoft.com/office/drawing/2014/main" id="{8E9E4F88-0D69-94BB-9851-C735302973DF}"/>
              </a:ext>
            </a:extLst>
          </p:cNvPr>
          <p:cNvSpPr/>
          <p:nvPr/>
        </p:nvSpPr>
        <p:spPr>
          <a:xfrm>
            <a:off x="6022363"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8" name="Freeform: Shape 2777">
            <a:extLst>
              <a:ext uri="{FF2B5EF4-FFF2-40B4-BE49-F238E27FC236}">
                <a16:creationId xmlns:a16="http://schemas.microsoft.com/office/drawing/2014/main" id="{CE621280-B77B-EC32-EFCE-2B95249118DB}"/>
              </a:ext>
            </a:extLst>
          </p:cNvPr>
          <p:cNvSpPr/>
          <p:nvPr/>
        </p:nvSpPr>
        <p:spPr>
          <a:xfrm>
            <a:off x="6029999"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9" name="Freeform: Shape 2778">
            <a:extLst>
              <a:ext uri="{FF2B5EF4-FFF2-40B4-BE49-F238E27FC236}">
                <a16:creationId xmlns:a16="http://schemas.microsoft.com/office/drawing/2014/main" id="{AE13C01B-534C-655C-A68E-EEAE28FDF9BA}"/>
              </a:ext>
            </a:extLst>
          </p:cNvPr>
          <p:cNvSpPr/>
          <p:nvPr/>
        </p:nvSpPr>
        <p:spPr>
          <a:xfrm>
            <a:off x="6037794"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0" name="Freeform: Shape 2779">
            <a:extLst>
              <a:ext uri="{FF2B5EF4-FFF2-40B4-BE49-F238E27FC236}">
                <a16:creationId xmlns:a16="http://schemas.microsoft.com/office/drawing/2014/main" id="{AB9FB11E-D67B-6EE3-BD28-1825316442E0}"/>
              </a:ext>
            </a:extLst>
          </p:cNvPr>
          <p:cNvSpPr/>
          <p:nvPr/>
        </p:nvSpPr>
        <p:spPr>
          <a:xfrm>
            <a:off x="6060543"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1" name="Freeform: Shape 2780">
            <a:extLst>
              <a:ext uri="{FF2B5EF4-FFF2-40B4-BE49-F238E27FC236}">
                <a16:creationId xmlns:a16="http://schemas.microsoft.com/office/drawing/2014/main" id="{20F3C3E6-2510-5BB4-812D-E0D046DB2E31}"/>
              </a:ext>
            </a:extLst>
          </p:cNvPr>
          <p:cNvSpPr/>
          <p:nvPr/>
        </p:nvSpPr>
        <p:spPr>
          <a:xfrm>
            <a:off x="6068179"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2" name="Freeform: Shape 2781">
            <a:extLst>
              <a:ext uri="{FF2B5EF4-FFF2-40B4-BE49-F238E27FC236}">
                <a16:creationId xmlns:a16="http://schemas.microsoft.com/office/drawing/2014/main" id="{69FE5BD7-DCB1-D1AC-1647-1B57D7CDD4F1}"/>
              </a:ext>
            </a:extLst>
          </p:cNvPr>
          <p:cNvSpPr/>
          <p:nvPr/>
        </p:nvSpPr>
        <p:spPr>
          <a:xfrm>
            <a:off x="6075814"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3" name="Freeform: Shape 2782">
            <a:extLst>
              <a:ext uri="{FF2B5EF4-FFF2-40B4-BE49-F238E27FC236}">
                <a16:creationId xmlns:a16="http://schemas.microsoft.com/office/drawing/2014/main" id="{FC702557-A85B-11AD-88A0-5B3E9BCCF2D3}"/>
              </a:ext>
            </a:extLst>
          </p:cNvPr>
          <p:cNvSpPr/>
          <p:nvPr/>
        </p:nvSpPr>
        <p:spPr>
          <a:xfrm>
            <a:off x="6075814"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4" name="Freeform: Shape 2783">
            <a:extLst>
              <a:ext uri="{FF2B5EF4-FFF2-40B4-BE49-F238E27FC236}">
                <a16:creationId xmlns:a16="http://schemas.microsoft.com/office/drawing/2014/main" id="{805A8357-2D83-81F4-D9F2-7F42BE725B57}"/>
              </a:ext>
            </a:extLst>
          </p:cNvPr>
          <p:cNvSpPr/>
          <p:nvPr/>
        </p:nvSpPr>
        <p:spPr>
          <a:xfrm>
            <a:off x="6083610"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5" name="Freeform: Shape 2784">
            <a:extLst>
              <a:ext uri="{FF2B5EF4-FFF2-40B4-BE49-F238E27FC236}">
                <a16:creationId xmlns:a16="http://schemas.microsoft.com/office/drawing/2014/main" id="{5F7146F6-57F3-F1B0-6E4B-3A00A63C0E75}"/>
              </a:ext>
            </a:extLst>
          </p:cNvPr>
          <p:cNvSpPr/>
          <p:nvPr/>
        </p:nvSpPr>
        <p:spPr>
          <a:xfrm>
            <a:off x="6091086"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6" name="Freeform: Shape 2785">
            <a:extLst>
              <a:ext uri="{FF2B5EF4-FFF2-40B4-BE49-F238E27FC236}">
                <a16:creationId xmlns:a16="http://schemas.microsoft.com/office/drawing/2014/main" id="{640424C8-CF3A-E134-BC96-D2116B01467D}"/>
              </a:ext>
            </a:extLst>
          </p:cNvPr>
          <p:cNvSpPr/>
          <p:nvPr/>
        </p:nvSpPr>
        <p:spPr>
          <a:xfrm>
            <a:off x="6106359"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7" name="Freeform: Shape 2786">
            <a:extLst>
              <a:ext uri="{FF2B5EF4-FFF2-40B4-BE49-F238E27FC236}">
                <a16:creationId xmlns:a16="http://schemas.microsoft.com/office/drawing/2014/main" id="{54C90F8D-6616-A419-A49E-83CBDF99C1C4}"/>
              </a:ext>
            </a:extLst>
          </p:cNvPr>
          <p:cNvSpPr/>
          <p:nvPr/>
        </p:nvSpPr>
        <p:spPr>
          <a:xfrm>
            <a:off x="6129266"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8" name="Freeform: Shape 2787">
            <a:extLst>
              <a:ext uri="{FF2B5EF4-FFF2-40B4-BE49-F238E27FC236}">
                <a16:creationId xmlns:a16="http://schemas.microsoft.com/office/drawing/2014/main" id="{46E66C6E-82FC-6AF9-74A7-921D0E17E24A}"/>
              </a:ext>
            </a:extLst>
          </p:cNvPr>
          <p:cNvSpPr/>
          <p:nvPr/>
        </p:nvSpPr>
        <p:spPr>
          <a:xfrm>
            <a:off x="6129266" y="141334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9" name="Freeform: Shape 2788">
            <a:extLst>
              <a:ext uri="{FF2B5EF4-FFF2-40B4-BE49-F238E27FC236}">
                <a16:creationId xmlns:a16="http://schemas.microsoft.com/office/drawing/2014/main" id="{B7C342F4-BDBF-6116-A43A-B8C527D3E970}"/>
              </a:ext>
            </a:extLst>
          </p:cNvPr>
          <p:cNvSpPr/>
          <p:nvPr/>
        </p:nvSpPr>
        <p:spPr>
          <a:xfrm>
            <a:off x="6159969"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0" name="Freeform: Shape 2789">
            <a:extLst>
              <a:ext uri="{FF2B5EF4-FFF2-40B4-BE49-F238E27FC236}">
                <a16:creationId xmlns:a16="http://schemas.microsoft.com/office/drawing/2014/main" id="{10B50B48-8C42-D52A-83AB-F055DFE25908}"/>
              </a:ext>
            </a:extLst>
          </p:cNvPr>
          <p:cNvSpPr/>
          <p:nvPr/>
        </p:nvSpPr>
        <p:spPr>
          <a:xfrm>
            <a:off x="6167605"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1" name="Freeform: Shape 2790">
            <a:extLst>
              <a:ext uri="{FF2B5EF4-FFF2-40B4-BE49-F238E27FC236}">
                <a16:creationId xmlns:a16="http://schemas.microsoft.com/office/drawing/2014/main" id="{CCD3D5D7-8CEB-9DE1-94EA-0FFAC3DDE0F1}"/>
              </a:ext>
            </a:extLst>
          </p:cNvPr>
          <p:cNvSpPr/>
          <p:nvPr/>
        </p:nvSpPr>
        <p:spPr>
          <a:xfrm>
            <a:off x="6175082"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2" name="Freeform: Shape 2791">
            <a:extLst>
              <a:ext uri="{FF2B5EF4-FFF2-40B4-BE49-F238E27FC236}">
                <a16:creationId xmlns:a16="http://schemas.microsoft.com/office/drawing/2014/main" id="{BD143341-E99C-9D9A-AF94-2901F7E1D2BB}"/>
              </a:ext>
            </a:extLst>
          </p:cNvPr>
          <p:cNvSpPr/>
          <p:nvPr/>
        </p:nvSpPr>
        <p:spPr>
          <a:xfrm>
            <a:off x="6182719"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3" name="Freeform: Shape 2792">
            <a:extLst>
              <a:ext uri="{FF2B5EF4-FFF2-40B4-BE49-F238E27FC236}">
                <a16:creationId xmlns:a16="http://schemas.microsoft.com/office/drawing/2014/main" id="{4A430BBD-89F4-0158-D1BC-1B7D1FA4EADB}"/>
              </a:ext>
            </a:extLst>
          </p:cNvPr>
          <p:cNvSpPr/>
          <p:nvPr/>
        </p:nvSpPr>
        <p:spPr>
          <a:xfrm>
            <a:off x="6228693"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4" name="Freeform: Shape 2793">
            <a:extLst>
              <a:ext uri="{FF2B5EF4-FFF2-40B4-BE49-F238E27FC236}">
                <a16:creationId xmlns:a16="http://schemas.microsoft.com/office/drawing/2014/main" id="{CD2E1245-6F78-20E2-5306-B20125FF11BB}"/>
              </a:ext>
            </a:extLst>
          </p:cNvPr>
          <p:cNvSpPr/>
          <p:nvPr/>
        </p:nvSpPr>
        <p:spPr>
          <a:xfrm>
            <a:off x="6259079"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5" name="Freeform: Shape 2794">
            <a:extLst>
              <a:ext uri="{FF2B5EF4-FFF2-40B4-BE49-F238E27FC236}">
                <a16:creationId xmlns:a16="http://schemas.microsoft.com/office/drawing/2014/main" id="{45A48C53-27D4-E22F-970F-65C917B78A61}"/>
              </a:ext>
            </a:extLst>
          </p:cNvPr>
          <p:cNvSpPr/>
          <p:nvPr/>
        </p:nvSpPr>
        <p:spPr>
          <a:xfrm>
            <a:off x="6266714"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6" name="Freeform: Shape 2795">
            <a:extLst>
              <a:ext uri="{FF2B5EF4-FFF2-40B4-BE49-F238E27FC236}">
                <a16:creationId xmlns:a16="http://schemas.microsoft.com/office/drawing/2014/main" id="{C8204F19-9C0F-2FE9-4C62-15358FD1F1FA}"/>
              </a:ext>
            </a:extLst>
          </p:cNvPr>
          <p:cNvSpPr/>
          <p:nvPr/>
        </p:nvSpPr>
        <p:spPr>
          <a:xfrm>
            <a:off x="6281986"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7" name="Freeform: Shape 2796">
            <a:extLst>
              <a:ext uri="{FF2B5EF4-FFF2-40B4-BE49-F238E27FC236}">
                <a16:creationId xmlns:a16="http://schemas.microsoft.com/office/drawing/2014/main" id="{BB19E679-156A-10D6-FC4A-F00497F2F0BF}"/>
              </a:ext>
            </a:extLst>
          </p:cNvPr>
          <p:cNvSpPr/>
          <p:nvPr/>
        </p:nvSpPr>
        <p:spPr>
          <a:xfrm>
            <a:off x="6304893"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8" name="Freeform: Shape 2797">
            <a:extLst>
              <a:ext uri="{FF2B5EF4-FFF2-40B4-BE49-F238E27FC236}">
                <a16:creationId xmlns:a16="http://schemas.microsoft.com/office/drawing/2014/main" id="{C8EDEAAA-D7B0-0D01-03DF-C00A545E9277}"/>
              </a:ext>
            </a:extLst>
          </p:cNvPr>
          <p:cNvSpPr/>
          <p:nvPr/>
        </p:nvSpPr>
        <p:spPr>
          <a:xfrm>
            <a:off x="6388890"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9" name="Freeform: Shape 2798">
            <a:extLst>
              <a:ext uri="{FF2B5EF4-FFF2-40B4-BE49-F238E27FC236}">
                <a16:creationId xmlns:a16="http://schemas.microsoft.com/office/drawing/2014/main" id="{A4CA24C7-08DC-E4A6-43FF-0FBB9B4D26B2}"/>
              </a:ext>
            </a:extLst>
          </p:cNvPr>
          <p:cNvSpPr/>
          <p:nvPr/>
        </p:nvSpPr>
        <p:spPr>
          <a:xfrm>
            <a:off x="6404163"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0" name="Freeform: Shape 2799">
            <a:extLst>
              <a:ext uri="{FF2B5EF4-FFF2-40B4-BE49-F238E27FC236}">
                <a16:creationId xmlns:a16="http://schemas.microsoft.com/office/drawing/2014/main" id="{C020B38E-2A6D-8829-D8C8-C3899EA69E8C}"/>
              </a:ext>
            </a:extLst>
          </p:cNvPr>
          <p:cNvSpPr/>
          <p:nvPr/>
        </p:nvSpPr>
        <p:spPr>
          <a:xfrm>
            <a:off x="6434706"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1" name="Freeform: Shape 2800">
            <a:extLst>
              <a:ext uri="{FF2B5EF4-FFF2-40B4-BE49-F238E27FC236}">
                <a16:creationId xmlns:a16="http://schemas.microsoft.com/office/drawing/2014/main" id="{A6CA8F42-B647-0EAB-A122-A1797545632A}"/>
              </a:ext>
            </a:extLst>
          </p:cNvPr>
          <p:cNvSpPr/>
          <p:nvPr/>
        </p:nvSpPr>
        <p:spPr>
          <a:xfrm>
            <a:off x="6442343"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2" name="Freeform: Shape 2801">
            <a:extLst>
              <a:ext uri="{FF2B5EF4-FFF2-40B4-BE49-F238E27FC236}">
                <a16:creationId xmlns:a16="http://schemas.microsoft.com/office/drawing/2014/main" id="{FAFA33E4-C2C9-4503-475A-FFF1F5A0D759}"/>
              </a:ext>
            </a:extLst>
          </p:cNvPr>
          <p:cNvSpPr/>
          <p:nvPr/>
        </p:nvSpPr>
        <p:spPr>
          <a:xfrm>
            <a:off x="6449979"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3" name="Freeform: Shape 2802">
            <a:extLst>
              <a:ext uri="{FF2B5EF4-FFF2-40B4-BE49-F238E27FC236}">
                <a16:creationId xmlns:a16="http://schemas.microsoft.com/office/drawing/2014/main" id="{41CBFF63-87BA-257B-7FC6-805B1173A6D9}"/>
              </a:ext>
            </a:extLst>
          </p:cNvPr>
          <p:cNvSpPr/>
          <p:nvPr/>
        </p:nvSpPr>
        <p:spPr>
          <a:xfrm>
            <a:off x="6472886"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4" name="Freeform: Shape 2803">
            <a:extLst>
              <a:ext uri="{FF2B5EF4-FFF2-40B4-BE49-F238E27FC236}">
                <a16:creationId xmlns:a16="http://schemas.microsoft.com/office/drawing/2014/main" id="{DAEDCEF4-4359-EFAB-2E47-5F05C366334B}"/>
              </a:ext>
            </a:extLst>
          </p:cNvPr>
          <p:cNvSpPr/>
          <p:nvPr/>
        </p:nvSpPr>
        <p:spPr>
          <a:xfrm>
            <a:off x="6480522"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5" name="Freeform: Shape 2804">
            <a:extLst>
              <a:ext uri="{FF2B5EF4-FFF2-40B4-BE49-F238E27FC236}">
                <a16:creationId xmlns:a16="http://schemas.microsoft.com/office/drawing/2014/main" id="{E4315DE4-BA8C-CE2B-1DF6-1E8ADC951C5A}"/>
              </a:ext>
            </a:extLst>
          </p:cNvPr>
          <p:cNvSpPr/>
          <p:nvPr/>
        </p:nvSpPr>
        <p:spPr>
          <a:xfrm>
            <a:off x="6488159"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6" name="Freeform: Shape 2805">
            <a:extLst>
              <a:ext uri="{FF2B5EF4-FFF2-40B4-BE49-F238E27FC236}">
                <a16:creationId xmlns:a16="http://schemas.microsoft.com/office/drawing/2014/main" id="{DF75E96E-312D-38D6-9F75-76D52FC08E14}"/>
              </a:ext>
            </a:extLst>
          </p:cNvPr>
          <p:cNvSpPr/>
          <p:nvPr/>
        </p:nvSpPr>
        <p:spPr>
          <a:xfrm>
            <a:off x="6495795"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7" name="Freeform: Shape 2806">
            <a:extLst>
              <a:ext uri="{FF2B5EF4-FFF2-40B4-BE49-F238E27FC236}">
                <a16:creationId xmlns:a16="http://schemas.microsoft.com/office/drawing/2014/main" id="{C6CC5F21-7521-AAB8-8E03-14F3B11DD7F0}"/>
              </a:ext>
            </a:extLst>
          </p:cNvPr>
          <p:cNvSpPr/>
          <p:nvPr/>
        </p:nvSpPr>
        <p:spPr>
          <a:xfrm>
            <a:off x="6503430"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8" name="Freeform: Shape 2807">
            <a:extLst>
              <a:ext uri="{FF2B5EF4-FFF2-40B4-BE49-F238E27FC236}">
                <a16:creationId xmlns:a16="http://schemas.microsoft.com/office/drawing/2014/main" id="{BD1C1306-E479-89AB-DE03-BF7F9E1C6D4A}"/>
              </a:ext>
            </a:extLst>
          </p:cNvPr>
          <p:cNvSpPr/>
          <p:nvPr/>
        </p:nvSpPr>
        <p:spPr>
          <a:xfrm>
            <a:off x="6503430"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9" name="Freeform: Shape 2808">
            <a:extLst>
              <a:ext uri="{FF2B5EF4-FFF2-40B4-BE49-F238E27FC236}">
                <a16:creationId xmlns:a16="http://schemas.microsoft.com/office/drawing/2014/main" id="{A8216256-C578-A8D9-C5E5-E11F2FA92ABE}"/>
              </a:ext>
            </a:extLst>
          </p:cNvPr>
          <p:cNvSpPr/>
          <p:nvPr/>
        </p:nvSpPr>
        <p:spPr>
          <a:xfrm>
            <a:off x="6511066"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0" name="Freeform: Shape 2809">
            <a:extLst>
              <a:ext uri="{FF2B5EF4-FFF2-40B4-BE49-F238E27FC236}">
                <a16:creationId xmlns:a16="http://schemas.microsoft.com/office/drawing/2014/main" id="{FDC39033-8480-E92F-7F7B-3FA8F5CE2AE6}"/>
              </a:ext>
            </a:extLst>
          </p:cNvPr>
          <p:cNvSpPr/>
          <p:nvPr/>
        </p:nvSpPr>
        <p:spPr>
          <a:xfrm>
            <a:off x="6549405"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1" name="Freeform: Shape 2810">
            <a:extLst>
              <a:ext uri="{FF2B5EF4-FFF2-40B4-BE49-F238E27FC236}">
                <a16:creationId xmlns:a16="http://schemas.microsoft.com/office/drawing/2014/main" id="{C035E4C8-3471-B73E-91A4-B9F0E8B5B6AB}"/>
              </a:ext>
            </a:extLst>
          </p:cNvPr>
          <p:cNvSpPr/>
          <p:nvPr/>
        </p:nvSpPr>
        <p:spPr>
          <a:xfrm>
            <a:off x="6572313"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2" name="Freeform: Shape 2811">
            <a:extLst>
              <a:ext uri="{FF2B5EF4-FFF2-40B4-BE49-F238E27FC236}">
                <a16:creationId xmlns:a16="http://schemas.microsoft.com/office/drawing/2014/main" id="{5ADF7541-37FD-2136-CF67-19419D6AC76D}"/>
              </a:ext>
            </a:extLst>
          </p:cNvPr>
          <p:cNvSpPr/>
          <p:nvPr/>
        </p:nvSpPr>
        <p:spPr>
          <a:xfrm>
            <a:off x="6602698" y="149693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3" name="Freeform: Shape 2812">
            <a:extLst>
              <a:ext uri="{FF2B5EF4-FFF2-40B4-BE49-F238E27FC236}">
                <a16:creationId xmlns:a16="http://schemas.microsoft.com/office/drawing/2014/main" id="{B60C5D70-EE2E-05CF-5BC5-F460C40B1B68}"/>
              </a:ext>
            </a:extLst>
          </p:cNvPr>
          <p:cNvSpPr/>
          <p:nvPr/>
        </p:nvSpPr>
        <p:spPr>
          <a:xfrm>
            <a:off x="6663786" y="160332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4" name="Freeform: Shape 2813">
            <a:extLst>
              <a:ext uri="{FF2B5EF4-FFF2-40B4-BE49-F238E27FC236}">
                <a16:creationId xmlns:a16="http://schemas.microsoft.com/office/drawing/2014/main" id="{25F0A3DE-2E76-3DEA-F366-BD909531665C}"/>
              </a:ext>
            </a:extLst>
          </p:cNvPr>
          <p:cNvSpPr/>
          <p:nvPr/>
        </p:nvSpPr>
        <p:spPr>
          <a:xfrm>
            <a:off x="6671422" y="1603326"/>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5" name="Freeform: Shape 2814">
            <a:extLst>
              <a:ext uri="{FF2B5EF4-FFF2-40B4-BE49-F238E27FC236}">
                <a16:creationId xmlns:a16="http://schemas.microsoft.com/office/drawing/2014/main" id="{C657CA1B-443A-0AF9-8D1C-8D4BA3E7D6CC}"/>
              </a:ext>
            </a:extLst>
          </p:cNvPr>
          <p:cNvSpPr/>
          <p:nvPr/>
        </p:nvSpPr>
        <p:spPr>
          <a:xfrm>
            <a:off x="6709602"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6" name="Freeform: Shape 2815">
            <a:extLst>
              <a:ext uri="{FF2B5EF4-FFF2-40B4-BE49-F238E27FC236}">
                <a16:creationId xmlns:a16="http://schemas.microsoft.com/office/drawing/2014/main" id="{A14E83B7-1EB9-F640-34B2-B80980ADDCAC}"/>
              </a:ext>
            </a:extLst>
          </p:cNvPr>
          <p:cNvSpPr/>
          <p:nvPr/>
        </p:nvSpPr>
        <p:spPr>
          <a:xfrm>
            <a:off x="6717397"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7" name="Freeform: Shape 2816">
            <a:extLst>
              <a:ext uri="{FF2B5EF4-FFF2-40B4-BE49-F238E27FC236}">
                <a16:creationId xmlns:a16="http://schemas.microsoft.com/office/drawing/2014/main" id="{D2C76A67-2BCA-C78D-2A76-993A05752CFF}"/>
              </a:ext>
            </a:extLst>
          </p:cNvPr>
          <p:cNvSpPr/>
          <p:nvPr/>
        </p:nvSpPr>
        <p:spPr>
          <a:xfrm>
            <a:off x="6717397"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8" name="Freeform: Shape 2817">
            <a:extLst>
              <a:ext uri="{FF2B5EF4-FFF2-40B4-BE49-F238E27FC236}">
                <a16:creationId xmlns:a16="http://schemas.microsoft.com/office/drawing/2014/main" id="{F5D31347-2FA0-7BF9-5441-99764A49BEDC}"/>
              </a:ext>
            </a:extLst>
          </p:cNvPr>
          <p:cNvSpPr/>
          <p:nvPr/>
        </p:nvSpPr>
        <p:spPr>
          <a:xfrm>
            <a:off x="6732509"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9" name="Freeform: Shape 2818">
            <a:extLst>
              <a:ext uri="{FF2B5EF4-FFF2-40B4-BE49-F238E27FC236}">
                <a16:creationId xmlns:a16="http://schemas.microsoft.com/office/drawing/2014/main" id="{8EF84868-E908-8CE7-CFA8-C0C021208BD0}"/>
              </a:ext>
            </a:extLst>
          </p:cNvPr>
          <p:cNvSpPr/>
          <p:nvPr/>
        </p:nvSpPr>
        <p:spPr>
          <a:xfrm>
            <a:off x="6747782"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0" name="Freeform: Shape 2819">
            <a:extLst>
              <a:ext uri="{FF2B5EF4-FFF2-40B4-BE49-F238E27FC236}">
                <a16:creationId xmlns:a16="http://schemas.microsoft.com/office/drawing/2014/main" id="{D8EE3906-D674-6BF7-1817-852CEEC18F3E}"/>
              </a:ext>
            </a:extLst>
          </p:cNvPr>
          <p:cNvSpPr/>
          <p:nvPr/>
        </p:nvSpPr>
        <p:spPr>
          <a:xfrm>
            <a:off x="6763213"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1" name="Freeform: Shape 2820">
            <a:extLst>
              <a:ext uri="{FF2B5EF4-FFF2-40B4-BE49-F238E27FC236}">
                <a16:creationId xmlns:a16="http://schemas.microsoft.com/office/drawing/2014/main" id="{F320D2EE-8D9B-8B9B-09AB-703BBCE4621E}"/>
              </a:ext>
            </a:extLst>
          </p:cNvPr>
          <p:cNvSpPr/>
          <p:nvPr/>
        </p:nvSpPr>
        <p:spPr>
          <a:xfrm>
            <a:off x="6801393"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2" name="Freeform: Shape 2821">
            <a:extLst>
              <a:ext uri="{FF2B5EF4-FFF2-40B4-BE49-F238E27FC236}">
                <a16:creationId xmlns:a16="http://schemas.microsoft.com/office/drawing/2014/main" id="{2D0B167A-6A1C-B1FD-FFD2-778B5D214D11}"/>
              </a:ext>
            </a:extLst>
          </p:cNvPr>
          <p:cNvSpPr/>
          <p:nvPr/>
        </p:nvSpPr>
        <p:spPr>
          <a:xfrm>
            <a:off x="6808870"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3" name="Freeform: Shape 2822">
            <a:extLst>
              <a:ext uri="{FF2B5EF4-FFF2-40B4-BE49-F238E27FC236}">
                <a16:creationId xmlns:a16="http://schemas.microsoft.com/office/drawing/2014/main" id="{FC1306D1-19FB-D91A-436E-0387F2FCD29E}"/>
              </a:ext>
            </a:extLst>
          </p:cNvPr>
          <p:cNvSpPr/>
          <p:nvPr/>
        </p:nvSpPr>
        <p:spPr>
          <a:xfrm>
            <a:off x="6869958"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4" name="Freeform: Shape 2823">
            <a:extLst>
              <a:ext uri="{FF2B5EF4-FFF2-40B4-BE49-F238E27FC236}">
                <a16:creationId xmlns:a16="http://schemas.microsoft.com/office/drawing/2014/main" id="{C06F6128-F86B-14FC-60B6-873F9E1D9605}"/>
              </a:ext>
            </a:extLst>
          </p:cNvPr>
          <p:cNvSpPr/>
          <p:nvPr/>
        </p:nvSpPr>
        <p:spPr>
          <a:xfrm>
            <a:off x="6915774"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5" name="Freeform: Shape 2824">
            <a:extLst>
              <a:ext uri="{FF2B5EF4-FFF2-40B4-BE49-F238E27FC236}">
                <a16:creationId xmlns:a16="http://schemas.microsoft.com/office/drawing/2014/main" id="{06A9A288-3505-D9AD-33A1-4A88BB8A1DD2}"/>
              </a:ext>
            </a:extLst>
          </p:cNvPr>
          <p:cNvSpPr/>
          <p:nvPr/>
        </p:nvSpPr>
        <p:spPr>
          <a:xfrm>
            <a:off x="6923411"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6" name="Freeform: Shape 2825">
            <a:extLst>
              <a:ext uri="{FF2B5EF4-FFF2-40B4-BE49-F238E27FC236}">
                <a16:creationId xmlns:a16="http://schemas.microsoft.com/office/drawing/2014/main" id="{353600A1-F74B-9E01-FD1C-C15E92E0CBDD}"/>
              </a:ext>
            </a:extLst>
          </p:cNvPr>
          <p:cNvSpPr/>
          <p:nvPr/>
        </p:nvSpPr>
        <p:spPr>
          <a:xfrm>
            <a:off x="6931205"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7" name="Freeform: Shape 2826">
            <a:extLst>
              <a:ext uri="{FF2B5EF4-FFF2-40B4-BE49-F238E27FC236}">
                <a16:creationId xmlns:a16="http://schemas.microsoft.com/office/drawing/2014/main" id="{96DBC917-382B-59E9-6BF4-CD8269AA4834}"/>
              </a:ext>
            </a:extLst>
          </p:cNvPr>
          <p:cNvSpPr/>
          <p:nvPr/>
        </p:nvSpPr>
        <p:spPr>
          <a:xfrm>
            <a:off x="6969385"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8" name="Freeform: Shape 2827">
            <a:extLst>
              <a:ext uri="{FF2B5EF4-FFF2-40B4-BE49-F238E27FC236}">
                <a16:creationId xmlns:a16="http://schemas.microsoft.com/office/drawing/2014/main" id="{978BED4C-BFB2-FBD1-2E0B-407B1C9EA974}"/>
              </a:ext>
            </a:extLst>
          </p:cNvPr>
          <p:cNvSpPr/>
          <p:nvPr/>
        </p:nvSpPr>
        <p:spPr>
          <a:xfrm>
            <a:off x="6976862"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9" name="Freeform: Shape 2828">
            <a:extLst>
              <a:ext uri="{FF2B5EF4-FFF2-40B4-BE49-F238E27FC236}">
                <a16:creationId xmlns:a16="http://schemas.microsoft.com/office/drawing/2014/main" id="{05AA1AC5-226E-931B-D7C0-2726C30C79C7}"/>
              </a:ext>
            </a:extLst>
          </p:cNvPr>
          <p:cNvSpPr/>
          <p:nvPr/>
        </p:nvSpPr>
        <p:spPr>
          <a:xfrm>
            <a:off x="7015042"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0" name="Freeform: Shape 2829">
            <a:extLst>
              <a:ext uri="{FF2B5EF4-FFF2-40B4-BE49-F238E27FC236}">
                <a16:creationId xmlns:a16="http://schemas.microsoft.com/office/drawing/2014/main" id="{98161CC0-7831-9F8D-819E-87A6BD6A986D}"/>
              </a:ext>
            </a:extLst>
          </p:cNvPr>
          <p:cNvSpPr/>
          <p:nvPr/>
        </p:nvSpPr>
        <p:spPr>
          <a:xfrm>
            <a:off x="7022678"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1" name="Freeform: Shape 2830">
            <a:extLst>
              <a:ext uri="{FF2B5EF4-FFF2-40B4-BE49-F238E27FC236}">
                <a16:creationId xmlns:a16="http://schemas.microsoft.com/office/drawing/2014/main" id="{9F739447-4DB5-09CA-30AB-84603809CFB8}"/>
              </a:ext>
            </a:extLst>
          </p:cNvPr>
          <p:cNvSpPr/>
          <p:nvPr/>
        </p:nvSpPr>
        <p:spPr>
          <a:xfrm>
            <a:off x="7030315"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2" name="Freeform: Shape 2831">
            <a:extLst>
              <a:ext uri="{FF2B5EF4-FFF2-40B4-BE49-F238E27FC236}">
                <a16:creationId xmlns:a16="http://schemas.microsoft.com/office/drawing/2014/main" id="{BDE93ED0-5ABB-DEEF-C91E-C6806A0DCDAA}"/>
              </a:ext>
            </a:extLst>
          </p:cNvPr>
          <p:cNvSpPr/>
          <p:nvPr/>
        </p:nvSpPr>
        <p:spPr>
          <a:xfrm>
            <a:off x="7030315"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3" name="Freeform: Shape 2832">
            <a:extLst>
              <a:ext uri="{FF2B5EF4-FFF2-40B4-BE49-F238E27FC236}">
                <a16:creationId xmlns:a16="http://schemas.microsoft.com/office/drawing/2014/main" id="{6F36D056-F4B9-4039-7D50-42F1F970C862}"/>
              </a:ext>
            </a:extLst>
          </p:cNvPr>
          <p:cNvSpPr/>
          <p:nvPr/>
        </p:nvSpPr>
        <p:spPr>
          <a:xfrm>
            <a:off x="7045586"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4" name="Freeform: Shape 2833">
            <a:extLst>
              <a:ext uri="{FF2B5EF4-FFF2-40B4-BE49-F238E27FC236}">
                <a16:creationId xmlns:a16="http://schemas.microsoft.com/office/drawing/2014/main" id="{05F3751A-6F03-7DB4-A607-59E6C9F52160}"/>
              </a:ext>
            </a:extLst>
          </p:cNvPr>
          <p:cNvSpPr/>
          <p:nvPr/>
        </p:nvSpPr>
        <p:spPr>
          <a:xfrm>
            <a:off x="7060858"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5" name="Freeform: Shape 2834">
            <a:extLst>
              <a:ext uri="{FF2B5EF4-FFF2-40B4-BE49-F238E27FC236}">
                <a16:creationId xmlns:a16="http://schemas.microsoft.com/office/drawing/2014/main" id="{F690D171-773E-5B08-9146-9A227A41D16C}"/>
              </a:ext>
            </a:extLst>
          </p:cNvPr>
          <p:cNvSpPr/>
          <p:nvPr/>
        </p:nvSpPr>
        <p:spPr>
          <a:xfrm>
            <a:off x="7083765"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6" name="Freeform: Shape 2835">
            <a:extLst>
              <a:ext uri="{FF2B5EF4-FFF2-40B4-BE49-F238E27FC236}">
                <a16:creationId xmlns:a16="http://schemas.microsoft.com/office/drawing/2014/main" id="{6D4BE55C-FC4D-BC56-B3DA-6D49C0DDA6CE}"/>
              </a:ext>
            </a:extLst>
          </p:cNvPr>
          <p:cNvSpPr/>
          <p:nvPr/>
        </p:nvSpPr>
        <p:spPr>
          <a:xfrm>
            <a:off x="7114311"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7" name="Freeform: Shape 2836">
            <a:extLst>
              <a:ext uri="{FF2B5EF4-FFF2-40B4-BE49-F238E27FC236}">
                <a16:creationId xmlns:a16="http://schemas.microsoft.com/office/drawing/2014/main" id="{CE5584AC-0F32-B8D2-8C33-69B9C796F9A5}"/>
              </a:ext>
            </a:extLst>
          </p:cNvPr>
          <p:cNvSpPr/>
          <p:nvPr/>
        </p:nvSpPr>
        <p:spPr>
          <a:xfrm>
            <a:off x="7129582"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8" name="Freeform: Shape 2837">
            <a:extLst>
              <a:ext uri="{FF2B5EF4-FFF2-40B4-BE49-F238E27FC236}">
                <a16:creationId xmlns:a16="http://schemas.microsoft.com/office/drawing/2014/main" id="{22323554-22A7-32F3-7563-802143AF0873}"/>
              </a:ext>
            </a:extLst>
          </p:cNvPr>
          <p:cNvSpPr/>
          <p:nvPr/>
        </p:nvSpPr>
        <p:spPr>
          <a:xfrm>
            <a:off x="7137218"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9" name="Freeform: Shape 2838">
            <a:extLst>
              <a:ext uri="{FF2B5EF4-FFF2-40B4-BE49-F238E27FC236}">
                <a16:creationId xmlns:a16="http://schemas.microsoft.com/office/drawing/2014/main" id="{3DE4E191-E753-960D-4B9C-2F1BFC8DB993}"/>
              </a:ext>
            </a:extLst>
          </p:cNvPr>
          <p:cNvSpPr/>
          <p:nvPr/>
        </p:nvSpPr>
        <p:spPr>
          <a:xfrm>
            <a:off x="7137218"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0" name="Freeform: Shape 2839">
            <a:extLst>
              <a:ext uri="{FF2B5EF4-FFF2-40B4-BE49-F238E27FC236}">
                <a16:creationId xmlns:a16="http://schemas.microsoft.com/office/drawing/2014/main" id="{DA059F72-C0B4-6E55-31B8-66BA12200146}"/>
              </a:ext>
            </a:extLst>
          </p:cNvPr>
          <p:cNvSpPr/>
          <p:nvPr/>
        </p:nvSpPr>
        <p:spPr>
          <a:xfrm>
            <a:off x="7145013"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1" name="Freeform: Shape 2840">
            <a:extLst>
              <a:ext uri="{FF2B5EF4-FFF2-40B4-BE49-F238E27FC236}">
                <a16:creationId xmlns:a16="http://schemas.microsoft.com/office/drawing/2014/main" id="{5CBD0DD4-2A08-8B82-FF27-8BB20BD599E1}"/>
              </a:ext>
            </a:extLst>
          </p:cNvPr>
          <p:cNvSpPr/>
          <p:nvPr/>
        </p:nvSpPr>
        <p:spPr>
          <a:xfrm>
            <a:off x="7152490"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2" name="Freeform: Shape 2841">
            <a:extLst>
              <a:ext uri="{FF2B5EF4-FFF2-40B4-BE49-F238E27FC236}">
                <a16:creationId xmlns:a16="http://schemas.microsoft.com/office/drawing/2014/main" id="{8036E90F-786B-F7B2-02CF-4822FAE44EF6}"/>
              </a:ext>
            </a:extLst>
          </p:cNvPr>
          <p:cNvSpPr/>
          <p:nvPr/>
        </p:nvSpPr>
        <p:spPr>
          <a:xfrm>
            <a:off x="7160285"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3" name="Freeform: Shape 2842">
            <a:extLst>
              <a:ext uri="{FF2B5EF4-FFF2-40B4-BE49-F238E27FC236}">
                <a16:creationId xmlns:a16="http://schemas.microsoft.com/office/drawing/2014/main" id="{A8DC8F2C-15DF-F2C1-9FFB-C87B2E022322}"/>
              </a:ext>
            </a:extLst>
          </p:cNvPr>
          <p:cNvSpPr/>
          <p:nvPr/>
        </p:nvSpPr>
        <p:spPr>
          <a:xfrm>
            <a:off x="7167761"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4" name="Freeform: Shape 2843">
            <a:extLst>
              <a:ext uri="{FF2B5EF4-FFF2-40B4-BE49-F238E27FC236}">
                <a16:creationId xmlns:a16="http://schemas.microsoft.com/office/drawing/2014/main" id="{AE48DAE5-B1EE-773C-A7EB-0A6AE7F1A99B}"/>
              </a:ext>
            </a:extLst>
          </p:cNvPr>
          <p:cNvSpPr/>
          <p:nvPr/>
        </p:nvSpPr>
        <p:spPr>
          <a:xfrm>
            <a:off x="7175398"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5" name="Freeform: Shape 2844">
            <a:extLst>
              <a:ext uri="{FF2B5EF4-FFF2-40B4-BE49-F238E27FC236}">
                <a16:creationId xmlns:a16="http://schemas.microsoft.com/office/drawing/2014/main" id="{16173E80-6EEB-4002-7DF1-C8587F4867DA}"/>
              </a:ext>
            </a:extLst>
          </p:cNvPr>
          <p:cNvSpPr/>
          <p:nvPr/>
        </p:nvSpPr>
        <p:spPr>
          <a:xfrm>
            <a:off x="7183193"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6" name="Freeform: Shape 2845">
            <a:extLst>
              <a:ext uri="{FF2B5EF4-FFF2-40B4-BE49-F238E27FC236}">
                <a16:creationId xmlns:a16="http://schemas.microsoft.com/office/drawing/2014/main" id="{B04F7C90-C817-AA56-EC1B-242E807C3DB5}"/>
              </a:ext>
            </a:extLst>
          </p:cNvPr>
          <p:cNvSpPr/>
          <p:nvPr/>
        </p:nvSpPr>
        <p:spPr>
          <a:xfrm>
            <a:off x="7190670"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7" name="Freeform: Shape 2846">
            <a:extLst>
              <a:ext uri="{FF2B5EF4-FFF2-40B4-BE49-F238E27FC236}">
                <a16:creationId xmlns:a16="http://schemas.microsoft.com/office/drawing/2014/main" id="{A275FA3D-F6EC-BB53-8944-F1E706FE304A}"/>
              </a:ext>
            </a:extLst>
          </p:cNvPr>
          <p:cNvSpPr/>
          <p:nvPr/>
        </p:nvSpPr>
        <p:spPr>
          <a:xfrm>
            <a:off x="7198306"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8" name="Freeform: Shape 2847">
            <a:extLst>
              <a:ext uri="{FF2B5EF4-FFF2-40B4-BE49-F238E27FC236}">
                <a16:creationId xmlns:a16="http://schemas.microsoft.com/office/drawing/2014/main" id="{981FFD08-46FF-5D7A-30C4-056B50AEC82F}"/>
              </a:ext>
            </a:extLst>
          </p:cNvPr>
          <p:cNvSpPr/>
          <p:nvPr/>
        </p:nvSpPr>
        <p:spPr>
          <a:xfrm>
            <a:off x="7236486"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9" name="Freeform: Shape 2848">
            <a:extLst>
              <a:ext uri="{FF2B5EF4-FFF2-40B4-BE49-F238E27FC236}">
                <a16:creationId xmlns:a16="http://schemas.microsoft.com/office/drawing/2014/main" id="{94BE3C9F-6D94-6EB2-9721-1D6D361068BF}"/>
              </a:ext>
            </a:extLst>
          </p:cNvPr>
          <p:cNvSpPr/>
          <p:nvPr/>
        </p:nvSpPr>
        <p:spPr>
          <a:xfrm>
            <a:off x="7282302"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0" name="Freeform: Shape 2849">
            <a:extLst>
              <a:ext uri="{FF2B5EF4-FFF2-40B4-BE49-F238E27FC236}">
                <a16:creationId xmlns:a16="http://schemas.microsoft.com/office/drawing/2014/main" id="{73371DE0-D4E6-925E-6D9C-9985A40A3E25}"/>
              </a:ext>
            </a:extLst>
          </p:cNvPr>
          <p:cNvSpPr/>
          <p:nvPr/>
        </p:nvSpPr>
        <p:spPr>
          <a:xfrm>
            <a:off x="7290098"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1" name="Freeform: Shape 2850">
            <a:extLst>
              <a:ext uri="{FF2B5EF4-FFF2-40B4-BE49-F238E27FC236}">
                <a16:creationId xmlns:a16="http://schemas.microsoft.com/office/drawing/2014/main" id="{8341E5FB-125D-5292-F1EE-6EAAAA49C733}"/>
              </a:ext>
            </a:extLst>
          </p:cNvPr>
          <p:cNvSpPr/>
          <p:nvPr/>
        </p:nvSpPr>
        <p:spPr>
          <a:xfrm>
            <a:off x="7297574"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2" name="Freeform: Shape 2851">
            <a:extLst>
              <a:ext uri="{FF2B5EF4-FFF2-40B4-BE49-F238E27FC236}">
                <a16:creationId xmlns:a16="http://schemas.microsoft.com/office/drawing/2014/main" id="{1FA9DAA6-E7D4-F392-82DD-C730A44D6B19}"/>
              </a:ext>
            </a:extLst>
          </p:cNvPr>
          <p:cNvSpPr/>
          <p:nvPr/>
        </p:nvSpPr>
        <p:spPr>
          <a:xfrm>
            <a:off x="7305210"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3" name="Freeform: Shape 2852">
            <a:extLst>
              <a:ext uri="{FF2B5EF4-FFF2-40B4-BE49-F238E27FC236}">
                <a16:creationId xmlns:a16="http://schemas.microsoft.com/office/drawing/2014/main" id="{BA55B5E5-3EAB-85E2-C8C6-47993E34247F}"/>
              </a:ext>
            </a:extLst>
          </p:cNvPr>
          <p:cNvSpPr/>
          <p:nvPr/>
        </p:nvSpPr>
        <p:spPr>
          <a:xfrm>
            <a:off x="7320481"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4" name="Freeform: Shape 2853">
            <a:extLst>
              <a:ext uri="{FF2B5EF4-FFF2-40B4-BE49-F238E27FC236}">
                <a16:creationId xmlns:a16="http://schemas.microsoft.com/office/drawing/2014/main" id="{DF873925-41BD-0BAC-5765-2264643C496A}"/>
              </a:ext>
            </a:extLst>
          </p:cNvPr>
          <p:cNvSpPr/>
          <p:nvPr/>
        </p:nvSpPr>
        <p:spPr>
          <a:xfrm>
            <a:off x="7328118"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5" name="Freeform: Shape 2854">
            <a:extLst>
              <a:ext uri="{FF2B5EF4-FFF2-40B4-BE49-F238E27FC236}">
                <a16:creationId xmlns:a16="http://schemas.microsoft.com/office/drawing/2014/main" id="{2DD728C7-0630-6079-DB42-C2CA95143C68}"/>
              </a:ext>
            </a:extLst>
          </p:cNvPr>
          <p:cNvSpPr/>
          <p:nvPr/>
        </p:nvSpPr>
        <p:spPr>
          <a:xfrm>
            <a:off x="7389206"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6" name="Freeform: Shape 2855">
            <a:extLst>
              <a:ext uri="{FF2B5EF4-FFF2-40B4-BE49-F238E27FC236}">
                <a16:creationId xmlns:a16="http://schemas.microsoft.com/office/drawing/2014/main" id="{F3FEDA1A-8FEC-A19A-694B-088296F96145}"/>
              </a:ext>
            </a:extLst>
          </p:cNvPr>
          <p:cNvSpPr/>
          <p:nvPr/>
        </p:nvSpPr>
        <p:spPr>
          <a:xfrm>
            <a:off x="7412114"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7" name="Freeform: Shape 2856">
            <a:extLst>
              <a:ext uri="{FF2B5EF4-FFF2-40B4-BE49-F238E27FC236}">
                <a16:creationId xmlns:a16="http://schemas.microsoft.com/office/drawing/2014/main" id="{9B357A56-F764-766E-22B3-F2FD47FB7D57}"/>
              </a:ext>
            </a:extLst>
          </p:cNvPr>
          <p:cNvSpPr/>
          <p:nvPr/>
        </p:nvSpPr>
        <p:spPr>
          <a:xfrm>
            <a:off x="7427386"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8" name="Freeform: Shape 2857">
            <a:extLst>
              <a:ext uri="{FF2B5EF4-FFF2-40B4-BE49-F238E27FC236}">
                <a16:creationId xmlns:a16="http://schemas.microsoft.com/office/drawing/2014/main" id="{5E127D1C-5D3E-331C-D33B-2B68257E9EFD}"/>
              </a:ext>
            </a:extLst>
          </p:cNvPr>
          <p:cNvSpPr/>
          <p:nvPr/>
        </p:nvSpPr>
        <p:spPr>
          <a:xfrm>
            <a:off x="7473201"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9" name="Freeform: Shape 2858">
            <a:extLst>
              <a:ext uri="{FF2B5EF4-FFF2-40B4-BE49-F238E27FC236}">
                <a16:creationId xmlns:a16="http://schemas.microsoft.com/office/drawing/2014/main" id="{C3883E2C-E495-8B79-DBB1-EF6E85515D83}"/>
              </a:ext>
            </a:extLst>
          </p:cNvPr>
          <p:cNvSpPr/>
          <p:nvPr/>
        </p:nvSpPr>
        <p:spPr>
          <a:xfrm>
            <a:off x="7488474"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0" name="Freeform: Shape 2859">
            <a:extLst>
              <a:ext uri="{FF2B5EF4-FFF2-40B4-BE49-F238E27FC236}">
                <a16:creationId xmlns:a16="http://schemas.microsoft.com/office/drawing/2014/main" id="{FB4239EC-6429-792A-2C1B-52EFED87D3E8}"/>
              </a:ext>
            </a:extLst>
          </p:cNvPr>
          <p:cNvSpPr/>
          <p:nvPr/>
        </p:nvSpPr>
        <p:spPr>
          <a:xfrm>
            <a:off x="7542085"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1" name="Freeform: Shape 2860">
            <a:extLst>
              <a:ext uri="{FF2B5EF4-FFF2-40B4-BE49-F238E27FC236}">
                <a16:creationId xmlns:a16="http://schemas.microsoft.com/office/drawing/2014/main" id="{AA480C2C-C5AB-390E-1521-A1AC5EF9AC7C}"/>
              </a:ext>
            </a:extLst>
          </p:cNvPr>
          <p:cNvSpPr/>
          <p:nvPr/>
        </p:nvSpPr>
        <p:spPr>
          <a:xfrm>
            <a:off x="7557197"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2" name="Freeform: Shape 2861">
            <a:extLst>
              <a:ext uri="{FF2B5EF4-FFF2-40B4-BE49-F238E27FC236}">
                <a16:creationId xmlns:a16="http://schemas.microsoft.com/office/drawing/2014/main" id="{C99495BF-CF3E-EC8A-8E4E-2AAE42C7682B}"/>
              </a:ext>
            </a:extLst>
          </p:cNvPr>
          <p:cNvSpPr/>
          <p:nvPr/>
        </p:nvSpPr>
        <p:spPr>
          <a:xfrm>
            <a:off x="7564993"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3" name="Freeform: Shape 2862">
            <a:extLst>
              <a:ext uri="{FF2B5EF4-FFF2-40B4-BE49-F238E27FC236}">
                <a16:creationId xmlns:a16="http://schemas.microsoft.com/office/drawing/2014/main" id="{118E4890-15CC-3006-C6BA-D972D844A316}"/>
              </a:ext>
            </a:extLst>
          </p:cNvPr>
          <p:cNvSpPr/>
          <p:nvPr/>
        </p:nvSpPr>
        <p:spPr>
          <a:xfrm>
            <a:off x="7648830"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4" name="Freeform: Shape 2863">
            <a:extLst>
              <a:ext uri="{FF2B5EF4-FFF2-40B4-BE49-F238E27FC236}">
                <a16:creationId xmlns:a16="http://schemas.microsoft.com/office/drawing/2014/main" id="{F51B34B5-5123-D632-3EB7-DE4160342BAA}"/>
              </a:ext>
            </a:extLst>
          </p:cNvPr>
          <p:cNvSpPr/>
          <p:nvPr/>
        </p:nvSpPr>
        <p:spPr>
          <a:xfrm>
            <a:off x="7656467"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5" name="Freeform: Shape 2864">
            <a:extLst>
              <a:ext uri="{FF2B5EF4-FFF2-40B4-BE49-F238E27FC236}">
                <a16:creationId xmlns:a16="http://schemas.microsoft.com/office/drawing/2014/main" id="{4BF991B6-78B3-B414-0016-4AAEDC26A71A}"/>
              </a:ext>
            </a:extLst>
          </p:cNvPr>
          <p:cNvSpPr/>
          <p:nvPr/>
        </p:nvSpPr>
        <p:spPr>
          <a:xfrm>
            <a:off x="7664101"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6" name="Freeform: Shape 2865">
            <a:extLst>
              <a:ext uri="{FF2B5EF4-FFF2-40B4-BE49-F238E27FC236}">
                <a16:creationId xmlns:a16="http://schemas.microsoft.com/office/drawing/2014/main" id="{509BE4F0-720F-992C-0AF6-34BB37AFE117}"/>
              </a:ext>
            </a:extLst>
          </p:cNvPr>
          <p:cNvSpPr/>
          <p:nvPr/>
        </p:nvSpPr>
        <p:spPr>
          <a:xfrm>
            <a:off x="7671897"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7" name="Freeform: Shape 2866">
            <a:extLst>
              <a:ext uri="{FF2B5EF4-FFF2-40B4-BE49-F238E27FC236}">
                <a16:creationId xmlns:a16="http://schemas.microsoft.com/office/drawing/2014/main" id="{A539D31C-BB49-D0AD-B767-51E73C1D0BF4}"/>
              </a:ext>
            </a:extLst>
          </p:cNvPr>
          <p:cNvSpPr/>
          <p:nvPr/>
        </p:nvSpPr>
        <p:spPr>
          <a:xfrm>
            <a:off x="7687010"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8" name="Freeform: Shape 2867">
            <a:extLst>
              <a:ext uri="{FF2B5EF4-FFF2-40B4-BE49-F238E27FC236}">
                <a16:creationId xmlns:a16="http://schemas.microsoft.com/office/drawing/2014/main" id="{D2228984-3C55-F818-E0C5-0DD2E051924B}"/>
              </a:ext>
            </a:extLst>
          </p:cNvPr>
          <p:cNvSpPr/>
          <p:nvPr/>
        </p:nvSpPr>
        <p:spPr>
          <a:xfrm>
            <a:off x="7702283"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9" name="Freeform: Shape 2868">
            <a:extLst>
              <a:ext uri="{FF2B5EF4-FFF2-40B4-BE49-F238E27FC236}">
                <a16:creationId xmlns:a16="http://schemas.microsoft.com/office/drawing/2014/main" id="{558A29E0-AD92-AAAF-7ED5-C63102C8B377}"/>
              </a:ext>
            </a:extLst>
          </p:cNvPr>
          <p:cNvSpPr/>
          <p:nvPr/>
        </p:nvSpPr>
        <p:spPr>
          <a:xfrm>
            <a:off x="7732985"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0" name="Freeform: Shape 2869">
            <a:extLst>
              <a:ext uri="{FF2B5EF4-FFF2-40B4-BE49-F238E27FC236}">
                <a16:creationId xmlns:a16="http://schemas.microsoft.com/office/drawing/2014/main" id="{B389BCBB-4219-B747-ECB4-47041B36C578}"/>
              </a:ext>
            </a:extLst>
          </p:cNvPr>
          <p:cNvSpPr/>
          <p:nvPr/>
        </p:nvSpPr>
        <p:spPr>
          <a:xfrm>
            <a:off x="7740463"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1" name="Freeform: Shape 2870">
            <a:extLst>
              <a:ext uri="{FF2B5EF4-FFF2-40B4-BE49-F238E27FC236}">
                <a16:creationId xmlns:a16="http://schemas.microsoft.com/office/drawing/2014/main" id="{717D2B2F-11B9-33F9-DE65-54CBB02A6F1B}"/>
              </a:ext>
            </a:extLst>
          </p:cNvPr>
          <p:cNvSpPr/>
          <p:nvPr/>
        </p:nvSpPr>
        <p:spPr>
          <a:xfrm>
            <a:off x="7763529"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2" name="Freeform: Shape 2871">
            <a:extLst>
              <a:ext uri="{FF2B5EF4-FFF2-40B4-BE49-F238E27FC236}">
                <a16:creationId xmlns:a16="http://schemas.microsoft.com/office/drawing/2014/main" id="{0A8D3A62-F78C-7454-9112-56A81AF25562}"/>
              </a:ext>
            </a:extLst>
          </p:cNvPr>
          <p:cNvSpPr/>
          <p:nvPr/>
        </p:nvSpPr>
        <p:spPr>
          <a:xfrm>
            <a:off x="7771006"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3" name="Freeform: Shape 2872">
            <a:extLst>
              <a:ext uri="{FF2B5EF4-FFF2-40B4-BE49-F238E27FC236}">
                <a16:creationId xmlns:a16="http://schemas.microsoft.com/office/drawing/2014/main" id="{C1C02EE2-4D76-FD07-B7EA-80B7EBADDC29}"/>
              </a:ext>
            </a:extLst>
          </p:cNvPr>
          <p:cNvSpPr/>
          <p:nvPr/>
        </p:nvSpPr>
        <p:spPr>
          <a:xfrm>
            <a:off x="7778642"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4" name="Freeform: Shape 2873">
            <a:extLst>
              <a:ext uri="{FF2B5EF4-FFF2-40B4-BE49-F238E27FC236}">
                <a16:creationId xmlns:a16="http://schemas.microsoft.com/office/drawing/2014/main" id="{0BF77C54-5CA3-F060-CE6D-590264EB0687}"/>
              </a:ext>
            </a:extLst>
          </p:cNvPr>
          <p:cNvSpPr/>
          <p:nvPr/>
        </p:nvSpPr>
        <p:spPr>
          <a:xfrm>
            <a:off x="7801550"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5" name="Freeform: Shape 2874">
            <a:extLst>
              <a:ext uri="{FF2B5EF4-FFF2-40B4-BE49-F238E27FC236}">
                <a16:creationId xmlns:a16="http://schemas.microsoft.com/office/drawing/2014/main" id="{99F5554C-0ED0-DE6A-B256-C474B30B0035}"/>
              </a:ext>
            </a:extLst>
          </p:cNvPr>
          <p:cNvSpPr/>
          <p:nvPr/>
        </p:nvSpPr>
        <p:spPr>
          <a:xfrm>
            <a:off x="7816822"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6" name="Freeform: Shape 2875">
            <a:extLst>
              <a:ext uri="{FF2B5EF4-FFF2-40B4-BE49-F238E27FC236}">
                <a16:creationId xmlns:a16="http://schemas.microsoft.com/office/drawing/2014/main" id="{AA6BC6BA-956D-9367-07FE-63822637F41B}"/>
              </a:ext>
            </a:extLst>
          </p:cNvPr>
          <p:cNvSpPr/>
          <p:nvPr/>
        </p:nvSpPr>
        <p:spPr>
          <a:xfrm>
            <a:off x="7839730"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7" name="Freeform: Shape 2876">
            <a:extLst>
              <a:ext uri="{FF2B5EF4-FFF2-40B4-BE49-F238E27FC236}">
                <a16:creationId xmlns:a16="http://schemas.microsoft.com/office/drawing/2014/main" id="{A681A02E-4F7F-B5A2-0B2E-079F027B16C0}"/>
              </a:ext>
            </a:extLst>
          </p:cNvPr>
          <p:cNvSpPr/>
          <p:nvPr/>
        </p:nvSpPr>
        <p:spPr>
          <a:xfrm>
            <a:off x="7847366"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8" name="Freeform: Shape 2877">
            <a:extLst>
              <a:ext uri="{FF2B5EF4-FFF2-40B4-BE49-F238E27FC236}">
                <a16:creationId xmlns:a16="http://schemas.microsoft.com/office/drawing/2014/main" id="{CC9EA60F-3D2D-537A-9A75-37F1CD83D766}"/>
              </a:ext>
            </a:extLst>
          </p:cNvPr>
          <p:cNvSpPr/>
          <p:nvPr/>
        </p:nvSpPr>
        <p:spPr>
          <a:xfrm>
            <a:off x="7855003"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9" name="Freeform: Shape 2878">
            <a:extLst>
              <a:ext uri="{FF2B5EF4-FFF2-40B4-BE49-F238E27FC236}">
                <a16:creationId xmlns:a16="http://schemas.microsoft.com/office/drawing/2014/main" id="{0B1D6412-F75D-35B9-3714-BB5E41BD2BF4}"/>
              </a:ext>
            </a:extLst>
          </p:cNvPr>
          <p:cNvSpPr/>
          <p:nvPr/>
        </p:nvSpPr>
        <p:spPr>
          <a:xfrm>
            <a:off x="7862797"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0" name="Freeform: Shape 2879">
            <a:extLst>
              <a:ext uri="{FF2B5EF4-FFF2-40B4-BE49-F238E27FC236}">
                <a16:creationId xmlns:a16="http://schemas.microsoft.com/office/drawing/2014/main" id="{F3B0FE2B-B594-E5EE-0243-8A064432F870}"/>
              </a:ext>
            </a:extLst>
          </p:cNvPr>
          <p:cNvSpPr/>
          <p:nvPr/>
        </p:nvSpPr>
        <p:spPr>
          <a:xfrm>
            <a:off x="7870274"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1" name="Freeform: Shape 2880">
            <a:extLst>
              <a:ext uri="{FF2B5EF4-FFF2-40B4-BE49-F238E27FC236}">
                <a16:creationId xmlns:a16="http://schemas.microsoft.com/office/drawing/2014/main" id="{8953E639-23E3-5C0A-451D-63B5D1F4961B}"/>
              </a:ext>
            </a:extLst>
          </p:cNvPr>
          <p:cNvSpPr/>
          <p:nvPr/>
        </p:nvSpPr>
        <p:spPr>
          <a:xfrm>
            <a:off x="7900817"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2" name="Freeform: Shape 2881">
            <a:extLst>
              <a:ext uri="{FF2B5EF4-FFF2-40B4-BE49-F238E27FC236}">
                <a16:creationId xmlns:a16="http://schemas.microsoft.com/office/drawing/2014/main" id="{6B04C764-086F-2E59-D50B-C0FE82D8D936}"/>
              </a:ext>
            </a:extLst>
          </p:cNvPr>
          <p:cNvSpPr/>
          <p:nvPr/>
        </p:nvSpPr>
        <p:spPr>
          <a:xfrm>
            <a:off x="7916090"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3" name="Freeform: Shape 2882">
            <a:extLst>
              <a:ext uri="{FF2B5EF4-FFF2-40B4-BE49-F238E27FC236}">
                <a16:creationId xmlns:a16="http://schemas.microsoft.com/office/drawing/2014/main" id="{FEBB5E97-06D1-6B27-89A7-194019FEE8B2}"/>
              </a:ext>
            </a:extLst>
          </p:cNvPr>
          <p:cNvSpPr/>
          <p:nvPr/>
        </p:nvSpPr>
        <p:spPr>
          <a:xfrm>
            <a:off x="7938997"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4" name="Freeform: Shape 2883">
            <a:extLst>
              <a:ext uri="{FF2B5EF4-FFF2-40B4-BE49-F238E27FC236}">
                <a16:creationId xmlns:a16="http://schemas.microsoft.com/office/drawing/2014/main" id="{D90736F7-CA14-428E-9E5B-1ACDA297B3F5}"/>
              </a:ext>
            </a:extLst>
          </p:cNvPr>
          <p:cNvSpPr/>
          <p:nvPr/>
        </p:nvSpPr>
        <p:spPr>
          <a:xfrm>
            <a:off x="7954429"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5" name="Freeform: Shape 2884">
            <a:extLst>
              <a:ext uri="{FF2B5EF4-FFF2-40B4-BE49-F238E27FC236}">
                <a16:creationId xmlns:a16="http://schemas.microsoft.com/office/drawing/2014/main" id="{990B0403-18BC-B4E2-57FC-4BD634778AB8}"/>
              </a:ext>
            </a:extLst>
          </p:cNvPr>
          <p:cNvSpPr/>
          <p:nvPr/>
        </p:nvSpPr>
        <p:spPr>
          <a:xfrm>
            <a:off x="7992449"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6" name="Freeform: Shape 2885">
            <a:extLst>
              <a:ext uri="{FF2B5EF4-FFF2-40B4-BE49-F238E27FC236}">
                <a16:creationId xmlns:a16="http://schemas.microsoft.com/office/drawing/2014/main" id="{CD615B82-947A-C221-2F3C-FDBFCB106576}"/>
              </a:ext>
            </a:extLst>
          </p:cNvPr>
          <p:cNvSpPr/>
          <p:nvPr/>
        </p:nvSpPr>
        <p:spPr>
          <a:xfrm>
            <a:off x="8022994" y="1702120"/>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7" name="Freeform: Shape 2886">
            <a:extLst>
              <a:ext uri="{FF2B5EF4-FFF2-40B4-BE49-F238E27FC236}">
                <a16:creationId xmlns:a16="http://schemas.microsoft.com/office/drawing/2014/main" id="{2ABCA99B-6CD6-4B20-C5CD-349E73B63240}"/>
              </a:ext>
            </a:extLst>
          </p:cNvPr>
          <p:cNvSpPr/>
          <p:nvPr/>
        </p:nvSpPr>
        <p:spPr>
          <a:xfrm>
            <a:off x="8038266" y="231767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8" name="Freeform: Shape 2887">
            <a:extLst>
              <a:ext uri="{FF2B5EF4-FFF2-40B4-BE49-F238E27FC236}">
                <a16:creationId xmlns:a16="http://schemas.microsoft.com/office/drawing/2014/main" id="{81AFF41B-7658-7D3C-87E4-68F6005FA6C0}"/>
              </a:ext>
            </a:extLst>
          </p:cNvPr>
          <p:cNvSpPr/>
          <p:nvPr/>
        </p:nvSpPr>
        <p:spPr>
          <a:xfrm>
            <a:off x="8045903" y="2317674"/>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9" name="Freeform: Shape 2888">
            <a:extLst>
              <a:ext uri="{FF2B5EF4-FFF2-40B4-BE49-F238E27FC236}">
                <a16:creationId xmlns:a16="http://schemas.microsoft.com/office/drawing/2014/main" id="{F76DFEAF-C1F8-86A0-279C-1134BF156278}"/>
              </a:ext>
            </a:extLst>
          </p:cNvPr>
          <p:cNvSpPr/>
          <p:nvPr/>
        </p:nvSpPr>
        <p:spPr>
          <a:xfrm>
            <a:off x="8175713"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0" name="Freeform: Shape 2889">
            <a:extLst>
              <a:ext uri="{FF2B5EF4-FFF2-40B4-BE49-F238E27FC236}">
                <a16:creationId xmlns:a16="http://schemas.microsoft.com/office/drawing/2014/main" id="{1F9A55DC-BD0D-D84D-153A-921CE5573F81}"/>
              </a:ext>
            </a:extLst>
          </p:cNvPr>
          <p:cNvSpPr/>
          <p:nvPr/>
        </p:nvSpPr>
        <p:spPr>
          <a:xfrm>
            <a:off x="8221689"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1" name="Freeform: Shape 2890">
            <a:extLst>
              <a:ext uri="{FF2B5EF4-FFF2-40B4-BE49-F238E27FC236}">
                <a16:creationId xmlns:a16="http://schemas.microsoft.com/office/drawing/2014/main" id="{B8A030ED-7F8B-F75C-89D5-CD453C4B8300}"/>
              </a:ext>
            </a:extLst>
          </p:cNvPr>
          <p:cNvSpPr/>
          <p:nvPr/>
        </p:nvSpPr>
        <p:spPr>
          <a:xfrm>
            <a:off x="8259869"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2" name="Freeform: Shape 2891">
            <a:extLst>
              <a:ext uri="{FF2B5EF4-FFF2-40B4-BE49-F238E27FC236}">
                <a16:creationId xmlns:a16="http://schemas.microsoft.com/office/drawing/2014/main" id="{287183E3-9071-10EA-8B3E-FA433DAE4F06}"/>
              </a:ext>
            </a:extLst>
          </p:cNvPr>
          <p:cNvSpPr/>
          <p:nvPr/>
        </p:nvSpPr>
        <p:spPr>
          <a:xfrm>
            <a:off x="8290253"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3" name="Freeform: Shape 2892">
            <a:extLst>
              <a:ext uri="{FF2B5EF4-FFF2-40B4-BE49-F238E27FC236}">
                <a16:creationId xmlns:a16="http://schemas.microsoft.com/office/drawing/2014/main" id="{D9B8A0F0-05FF-EBC5-A69E-3D7D8810A576}"/>
              </a:ext>
            </a:extLst>
          </p:cNvPr>
          <p:cNvSpPr/>
          <p:nvPr/>
        </p:nvSpPr>
        <p:spPr>
          <a:xfrm>
            <a:off x="8305685"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4" name="Freeform: Shape 2893">
            <a:extLst>
              <a:ext uri="{FF2B5EF4-FFF2-40B4-BE49-F238E27FC236}">
                <a16:creationId xmlns:a16="http://schemas.microsoft.com/office/drawing/2014/main" id="{C7B30083-0614-5A75-5E1B-2EE500BDE32B}"/>
              </a:ext>
            </a:extLst>
          </p:cNvPr>
          <p:cNvSpPr/>
          <p:nvPr/>
        </p:nvSpPr>
        <p:spPr>
          <a:xfrm>
            <a:off x="8313162"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5" name="Freeform: Shape 2894">
            <a:extLst>
              <a:ext uri="{FF2B5EF4-FFF2-40B4-BE49-F238E27FC236}">
                <a16:creationId xmlns:a16="http://schemas.microsoft.com/office/drawing/2014/main" id="{CCB96DEB-F25E-9285-FE9F-74AB6061794B}"/>
              </a:ext>
            </a:extLst>
          </p:cNvPr>
          <p:cNvSpPr/>
          <p:nvPr/>
        </p:nvSpPr>
        <p:spPr>
          <a:xfrm>
            <a:off x="8313162"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6" name="Freeform: Shape 2895">
            <a:extLst>
              <a:ext uri="{FF2B5EF4-FFF2-40B4-BE49-F238E27FC236}">
                <a16:creationId xmlns:a16="http://schemas.microsoft.com/office/drawing/2014/main" id="{7B391A83-4792-38C8-CAE4-6E997F42A840}"/>
              </a:ext>
            </a:extLst>
          </p:cNvPr>
          <p:cNvSpPr/>
          <p:nvPr/>
        </p:nvSpPr>
        <p:spPr>
          <a:xfrm>
            <a:off x="8389522"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7" name="Freeform: Shape 2896">
            <a:extLst>
              <a:ext uri="{FF2B5EF4-FFF2-40B4-BE49-F238E27FC236}">
                <a16:creationId xmlns:a16="http://schemas.microsoft.com/office/drawing/2014/main" id="{AF2A30B0-93F2-093F-8C52-9290BC41110C}"/>
              </a:ext>
            </a:extLst>
          </p:cNvPr>
          <p:cNvSpPr/>
          <p:nvPr/>
        </p:nvSpPr>
        <p:spPr>
          <a:xfrm>
            <a:off x="8412589"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8" name="Freeform: Shape 2897">
            <a:extLst>
              <a:ext uri="{FF2B5EF4-FFF2-40B4-BE49-F238E27FC236}">
                <a16:creationId xmlns:a16="http://schemas.microsoft.com/office/drawing/2014/main" id="{E17CF240-DFA3-8E57-A16F-40631A680411}"/>
              </a:ext>
            </a:extLst>
          </p:cNvPr>
          <p:cNvSpPr/>
          <p:nvPr/>
        </p:nvSpPr>
        <p:spPr>
          <a:xfrm>
            <a:off x="8420065"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9" name="Freeform: Shape 2898">
            <a:extLst>
              <a:ext uri="{FF2B5EF4-FFF2-40B4-BE49-F238E27FC236}">
                <a16:creationId xmlns:a16="http://schemas.microsoft.com/office/drawing/2014/main" id="{FA8B6F3B-2F86-42EC-6EDA-4C08FF0BB52F}"/>
              </a:ext>
            </a:extLst>
          </p:cNvPr>
          <p:cNvSpPr/>
          <p:nvPr/>
        </p:nvSpPr>
        <p:spPr>
          <a:xfrm>
            <a:off x="8420065"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0" name="Freeform: Shape 2899">
            <a:extLst>
              <a:ext uri="{FF2B5EF4-FFF2-40B4-BE49-F238E27FC236}">
                <a16:creationId xmlns:a16="http://schemas.microsoft.com/office/drawing/2014/main" id="{BDB1853B-0EA4-83DB-0698-2D5DEFDB2A40}"/>
              </a:ext>
            </a:extLst>
          </p:cNvPr>
          <p:cNvSpPr/>
          <p:nvPr/>
        </p:nvSpPr>
        <p:spPr>
          <a:xfrm>
            <a:off x="8465882"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1" name="Freeform: Shape 2900">
            <a:extLst>
              <a:ext uri="{FF2B5EF4-FFF2-40B4-BE49-F238E27FC236}">
                <a16:creationId xmlns:a16="http://schemas.microsoft.com/office/drawing/2014/main" id="{B6401B80-9E2A-50C2-3499-FFFD97E13ADE}"/>
              </a:ext>
            </a:extLst>
          </p:cNvPr>
          <p:cNvSpPr/>
          <p:nvPr/>
        </p:nvSpPr>
        <p:spPr>
          <a:xfrm>
            <a:off x="8527129"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2" name="Freeform: Shape 2901">
            <a:extLst>
              <a:ext uri="{FF2B5EF4-FFF2-40B4-BE49-F238E27FC236}">
                <a16:creationId xmlns:a16="http://schemas.microsoft.com/office/drawing/2014/main" id="{CA4F1BD0-C885-48F3-A8A3-0DBC1FCB2BF5}"/>
              </a:ext>
            </a:extLst>
          </p:cNvPr>
          <p:cNvSpPr/>
          <p:nvPr/>
        </p:nvSpPr>
        <p:spPr>
          <a:xfrm>
            <a:off x="8786753"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3" name="Freeform: Shape 2902">
            <a:extLst>
              <a:ext uri="{FF2B5EF4-FFF2-40B4-BE49-F238E27FC236}">
                <a16:creationId xmlns:a16="http://schemas.microsoft.com/office/drawing/2014/main" id="{E9B58488-95F1-38EC-CA66-E3F44BB00B6B}"/>
              </a:ext>
            </a:extLst>
          </p:cNvPr>
          <p:cNvSpPr/>
          <p:nvPr/>
        </p:nvSpPr>
        <p:spPr>
          <a:xfrm>
            <a:off x="8924041"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4" name="Freeform: Shape 2903">
            <a:extLst>
              <a:ext uri="{FF2B5EF4-FFF2-40B4-BE49-F238E27FC236}">
                <a16:creationId xmlns:a16="http://schemas.microsoft.com/office/drawing/2014/main" id="{E019E31D-F971-3F78-62BF-A763100D0E46}"/>
              </a:ext>
            </a:extLst>
          </p:cNvPr>
          <p:cNvSpPr/>
          <p:nvPr/>
        </p:nvSpPr>
        <p:spPr>
          <a:xfrm>
            <a:off x="8977653" y="2994024"/>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6" name="Freeform: Shape 2905">
            <a:extLst>
              <a:ext uri="{FF2B5EF4-FFF2-40B4-BE49-F238E27FC236}">
                <a16:creationId xmlns:a16="http://schemas.microsoft.com/office/drawing/2014/main" id="{4B566040-8578-7351-CBAA-0F794830D4E5}"/>
              </a:ext>
            </a:extLst>
          </p:cNvPr>
          <p:cNvSpPr/>
          <p:nvPr/>
        </p:nvSpPr>
        <p:spPr>
          <a:xfrm>
            <a:off x="2670895" y="121194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7" name="Freeform: Shape 2906">
            <a:extLst>
              <a:ext uri="{FF2B5EF4-FFF2-40B4-BE49-F238E27FC236}">
                <a16:creationId xmlns:a16="http://schemas.microsoft.com/office/drawing/2014/main" id="{40DF022B-0654-CC64-22F8-C588B924F359}"/>
              </a:ext>
            </a:extLst>
          </p:cNvPr>
          <p:cNvSpPr/>
          <p:nvPr/>
        </p:nvSpPr>
        <p:spPr>
          <a:xfrm>
            <a:off x="2686168" y="121194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8" name="Freeform: Shape 2907">
            <a:extLst>
              <a:ext uri="{FF2B5EF4-FFF2-40B4-BE49-F238E27FC236}">
                <a16:creationId xmlns:a16="http://schemas.microsoft.com/office/drawing/2014/main" id="{B3AFBDAB-415C-315A-C2AD-59164D9E6E2E}"/>
              </a:ext>
            </a:extLst>
          </p:cNvPr>
          <p:cNvSpPr/>
          <p:nvPr/>
        </p:nvSpPr>
        <p:spPr>
          <a:xfrm>
            <a:off x="2701282" y="121194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9" name="Freeform: Shape 2908">
            <a:extLst>
              <a:ext uri="{FF2B5EF4-FFF2-40B4-BE49-F238E27FC236}">
                <a16:creationId xmlns:a16="http://schemas.microsoft.com/office/drawing/2014/main" id="{E5D840A7-723A-E3D3-B784-E0A3A30BA209}"/>
              </a:ext>
            </a:extLst>
          </p:cNvPr>
          <p:cNvSpPr/>
          <p:nvPr/>
        </p:nvSpPr>
        <p:spPr>
          <a:xfrm>
            <a:off x="2731988" y="121194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0" name="Freeform: Shape 2909">
            <a:extLst>
              <a:ext uri="{FF2B5EF4-FFF2-40B4-BE49-F238E27FC236}">
                <a16:creationId xmlns:a16="http://schemas.microsoft.com/office/drawing/2014/main" id="{4E4B8998-2E39-485E-AD72-A32F3CDB0BB1}"/>
              </a:ext>
            </a:extLst>
          </p:cNvPr>
          <p:cNvSpPr/>
          <p:nvPr/>
        </p:nvSpPr>
        <p:spPr>
          <a:xfrm>
            <a:off x="2808197" y="125767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1" name="Freeform: Shape 2910">
            <a:extLst>
              <a:ext uri="{FF2B5EF4-FFF2-40B4-BE49-F238E27FC236}">
                <a16:creationId xmlns:a16="http://schemas.microsoft.com/office/drawing/2014/main" id="{8D866E0F-CFE3-64FD-E88D-345A76D97591}"/>
              </a:ext>
            </a:extLst>
          </p:cNvPr>
          <p:cNvSpPr/>
          <p:nvPr/>
        </p:nvSpPr>
        <p:spPr>
          <a:xfrm>
            <a:off x="2892202" y="125767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2" name="Freeform: Shape 2911">
            <a:extLst>
              <a:ext uri="{FF2B5EF4-FFF2-40B4-BE49-F238E27FC236}">
                <a16:creationId xmlns:a16="http://schemas.microsoft.com/office/drawing/2014/main" id="{87AD58BC-CD29-CF65-55B8-E052B9D84F86}"/>
              </a:ext>
            </a:extLst>
          </p:cNvPr>
          <p:cNvSpPr/>
          <p:nvPr/>
        </p:nvSpPr>
        <p:spPr>
          <a:xfrm>
            <a:off x="2960935" y="125767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3" name="Freeform: Shape 2912">
            <a:extLst>
              <a:ext uri="{FF2B5EF4-FFF2-40B4-BE49-F238E27FC236}">
                <a16:creationId xmlns:a16="http://schemas.microsoft.com/office/drawing/2014/main" id="{0A618B10-6DD3-66EE-B3AB-90549F92B52D}"/>
              </a:ext>
            </a:extLst>
          </p:cNvPr>
          <p:cNvSpPr/>
          <p:nvPr/>
        </p:nvSpPr>
        <p:spPr>
          <a:xfrm>
            <a:off x="3190037" y="134945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4" name="Freeform: Shape 2913">
            <a:extLst>
              <a:ext uri="{FF2B5EF4-FFF2-40B4-BE49-F238E27FC236}">
                <a16:creationId xmlns:a16="http://schemas.microsoft.com/office/drawing/2014/main" id="{A586912A-AA78-13F1-59ED-FD33DD856832}"/>
              </a:ext>
            </a:extLst>
          </p:cNvPr>
          <p:cNvSpPr/>
          <p:nvPr/>
        </p:nvSpPr>
        <p:spPr>
          <a:xfrm>
            <a:off x="3205311"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5" name="Freeform: Shape 2914">
            <a:extLst>
              <a:ext uri="{FF2B5EF4-FFF2-40B4-BE49-F238E27FC236}">
                <a16:creationId xmlns:a16="http://schemas.microsoft.com/office/drawing/2014/main" id="{5294E29D-8DDA-4263-3361-318FD767885D}"/>
              </a:ext>
            </a:extLst>
          </p:cNvPr>
          <p:cNvSpPr/>
          <p:nvPr/>
        </p:nvSpPr>
        <p:spPr>
          <a:xfrm>
            <a:off x="3335136"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6" name="Freeform: Shape 2915">
            <a:extLst>
              <a:ext uri="{FF2B5EF4-FFF2-40B4-BE49-F238E27FC236}">
                <a16:creationId xmlns:a16="http://schemas.microsoft.com/office/drawing/2014/main" id="{353D4081-D7AF-5C05-68C2-9168ED591CFF}"/>
              </a:ext>
            </a:extLst>
          </p:cNvPr>
          <p:cNvSpPr/>
          <p:nvPr/>
        </p:nvSpPr>
        <p:spPr>
          <a:xfrm>
            <a:off x="3342774"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7" name="Freeform: Shape 2916">
            <a:extLst>
              <a:ext uri="{FF2B5EF4-FFF2-40B4-BE49-F238E27FC236}">
                <a16:creationId xmlns:a16="http://schemas.microsoft.com/office/drawing/2014/main" id="{FF976839-755B-49B9-2318-6F054B36B1ED}"/>
              </a:ext>
            </a:extLst>
          </p:cNvPr>
          <p:cNvSpPr/>
          <p:nvPr/>
        </p:nvSpPr>
        <p:spPr>
          <a:xfrm>
            <a:off x="3358048"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8" name="Freeform: Shape 2917">
            <a:extLst>
              <a:ext uri="{FF2B5EF4-FFF2-40B4-BE49-F238E27FC236}">
                <a16:creationId xmlns:a16="http://schemas.microsoft.com/office/drawing/2014/main" id="{9F0B1AC5-FF46-145C-561F-955118F99884}"/>
              </a:ext>
            </a:extLst>
          </p:cNvPr>
          <p:cNvSpPr/>
          <p:nvPr/>
        </p:nvSpPr>
        <p:spPr>
          <a:xfrm>
            <a:off x="3388754"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9" name="Freeform: Shape 2918">
            <a:extLst>
              <a:ext uri="{FF2B5EF4-FFF2-40B4-BE49-F238E27FC236}">
                <a16:creationId xmlns:a16="http://schemas.microsoft.com/office/drawing/2014/main" id="{46F9D302-79C5-2B9C-D272-9B743C890FEE}"/>
              </a:ext>
            </a:extLst>
          </p:cNvPr>
          <p:cNvSpPr/>
          <p:nvPr/>
        </p:nvSpPr>
        <p:spPr>
          <a:xfrm>
            <a:off x="3388754"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0" name="Freeform: Shape 2919">
            <a:extLst>
              <a:ext uri="{FF2B5EF4-FFF2-40B4-BE49-F238E27FC236}">
                <a16:creationId xmlns:a16="http://schemas.microsoft.com/office/drawing/2014/main" id="{B4C49000-0598-56A7-EFF4-A95FA82A654D}"/>
              </a:ext>
            </a:extLst>
          </p:cNvPr>
          <p:cNvSpPr/>
          <p:nvPr/>
        </p:nvSpPr>
        <p:spPr>
          <a:xfrm>
            <a:off x="3396231"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1" name="Freeform: Shape 2920">
            <a:extLst>
              <a:ext uri="{FF2B5EF4-FFF2-40B4-BE49-F238E27FC236}">
                <a16:creationId xmlns:a16="http://schemas.microsoft.com/office/drawing/2014/main" id="{AA179653-B9DA-7EFC-FC78-C24A5286D771}"/>
              </a:ext>
            </a:extLst>
          </p:cNvPr>
          <p:cNvSpPr/>
          <p:nvPr/>
        </p:nvSpPr>
        <p:spPr>
          <a:xfrm>
            <a:off x="3419142"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2" name="Freeform: Shape 2921">
            <a:extLst>
              <a:ext uri="{FF2B5EF4-FFF2-40B4-BE49-F238E27FC236}">
                <a16:creationId xmlns:a16="http://schemas.microsoft.com/office/drawing/2014/main" id="{B46BBC86-9007-5B88-63C4-AB9DB8F5C6F1}"/>
              </a:ext>
            </a:extLst>
          </p:cNvPr>
          <p:cNvSpPr/>
          <p:nvPr/>
        </p:nvSpPr>
        <p:spPr>
          <a:xfrm>
            <a:off x="3434574"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3" name="Freeform: Shape 2922">
            <a:extLst>
              <a:ext uri="{FF2B5EF4-FFF2-40B4-BE49-F238E27FC236}">
                <a16:creationId xmlns:a16="http://schemas.microsoft.com/office/drawing/2014/main" id="{A36850B3-58DC-2F2C-5379-17835C5239B2}"/>
              </a:ext>
            </a:extLst>
          </p:cNvPr>
          <p:cNvSpPr/>
          <p:nvPr/>
        </p:nvSpPr>
        <p:spPr>
          <a:xfrm>
            <a:off x="3442053"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4" name="Freeform: Shape 2923">
            <a:extLst>
              <a:ext uri="{FF2B5EF4-FFF2-40B4-BE49-F238E27FC236}">
                <a16:creationId xmlns:a16="http://schemas.microsoft.com/office/drawing/2014/main" id="{A31F6948-B8BA-23AE-6849-CE2083B2B8A5}"/>
              </a:ext>
            </a:extLst>
          </p:cNvPr>
          <p:cNvSpPr/>
          <p:nvPr/>
        </p:nvSpPr>
        <p:spPr>
          <a:xfrm>
            <a:off x="3487872"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5" name="Freeform: Shape 2924">
            <a:extLst>
              <a:ext uri="{FF2B5EF4-FFF2-40B4-BE49-F238E27FC236}">
                <a16:creationId xmlns:a16="http://schemas.microsoft.com/office/drawing/2014/main" id="{D718D889-627E-0086-F8F6-CF59F6C247DA}"/>
              </a:ext>
            </a:extLst>
          </p:cNvPr>
          <p:cNvSpPr/>
          <p:nvPr/>
        </p:nvSpPr>
        <p:spPr>
          <a:xfrm>
            <a:off x="3495670" y="139534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6" name="Freeform: Shape 2925">
            <a:extLst>
              <a:ext uri="{FF2B5EF4-FFF2-40B4-BE49-F238E27FC236}">
                <a16:creationId xmlns:a16="http://schemas.microsoft.com/office/drawing/2014/main" id="{9C834E0A-9716-D650-75E9-8191AD558AE0}"/>
              </a:ext>
            </a:extLst>
          </p:cNvPr>
          <p:cNvSpPr/>
          <p:nvPr/>
        </p:nvSpPr>
        <p:spPr>
          <a:xfrm>
            <a:off x="3495670"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7" name="Freeform: Shape 2926">
            <a:extLst>
              <a:ext uri="{FF2B5EF4-FFF2-40B4-BE49-F238E27FC236}">
                <a16:creationId xmlns:a16="http://schemas.microsoft.com/office/drawing/2014/main" id="{EF6CD36C-587B-31F2-F35E-FB3ECD9D56CA}"/>
              </a:ext>
            </a:extLst>
          </p:cNvPr>
          <p:cNvSpPr/>
          <p:nvPr/>
        </p:nvSpPr>
        <p:spPr>
          <a:xfrm>
            <a:off x="3510784"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8" name="Freeform: Shape 2927">
            <a:extLst>
              <a:ext uri="{FF2B5EF4-FFF2-40B4-BE49-F238E27FC236}">
                <a16:creationId xmlns:a16="http://schemas.microsoft.com/office/drawing/2014/main" id="{BDBFFB04-A63D-ADA0-1329-828F3ABC6336}"/>
              </a:ext>
            </a:extLst>
          </p:cNvPr>
          <p:cNvSpPr/>
          <p:nvPr/>
        </p:nvSpPr>
        <p:spPr>
          <a:xfrm>
            <a:off x="3518419"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9" name="Freeform: Shape 2928">
            <a:extLst>
              <a:ext uri="{FF2B5EF4-FFF2-40B4-BE49-F238E27FC236}">
                <a16:creationId xmlns:a16="http://schemas.microsoft.com/office/drawing/2014/main" id="{CB74C247-BE70-9E81-BDBE-335DE685E935}"/>
              </a:ext>
            </a:extLst>
          </p:cNvPr>
          <p:cNvSpPr/>
          <p:nvPr/>
        </p:nvSpPr>
        <p:spPr>
          <a:xfrm>
            <a:off x="3526057"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0" name="Freeform: Shape 2929">
            <a:extLst>
              <a:ext uri="{FF2B5EF4-FFF2-40B4-BE49-F238E27FC236}">
                <a16:creationId xmlns:a16="http://schemas.microsoft.com/office/drawing/2014/main" id="{DADB8E8D-D7EA-6FFF-3413-0E88344D3AF5}"/>
              </a:ext>
            </a:extLst>
          </p:cNvPr>
          <p:cNvSpPr/>
          <p:nvPr/>
        </p:nvSpPr>
        <p:spPr>
          <a:xfrm>
            <a:off x="3548968"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1" name="Freeform: Shape 2930">
            <a:extLst>
              <a:ext uri="{FF2B5EF4-FFF2-40B4-BE49-F238E27FC236}">
                <a16:creationId xmlns:a16="http://schemas.microsoft.com/office/drawing/2014/main" id="{F8B6D37B-035D-A9B9-18E2-C6D708FED20F}"/>
              </a:ext>
            </a:extLst>
          </p:cNvPr>
          <p:cNvSpPr/>
          <p:nvPr/>
        </p:nvSpPr>
        <p:spPr>
          <a:xfrm>
            <a:off x="3556763"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2" name="Freeform: Shape 2931">
            <a:extLst>
              <a:ext uri="{FF2B5EF4-FFF2-40B4-BE49-F238E27FC236}">
                <a16:creationId xmlns:a16="http://schemas.microsoft.com/office/drawing/2014/main" id="{66B9F2F6-AD0B-C534-7928-22706A208CDE}"/>
              </a:ext>
            </a:extLst>
          </p:cNvPr>
          <p:cNvSpPr/>
          <p:nvPr/>
        </p:nvSpPr>
        <p:spPr>
          <a:xfrm>
            <a:off x="3564241"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3" name="Freeform: Shape 2932">
            <a:extLst>
              <a:ext uri="{FF2B5EF4-FFF2-40B4-BE49-F238E27FC236}">
                <a16:creationId xmlns:a16="http://schemas.microsoft.com/office/drawing/2014/main" id="{96FA9170-80BC-9470-F551-1AEF3822B59F}"/>
              </a:ext>
            </a:extLst>
          </p:cNvPr>
          <p:cNvSpPr/>
          <p:nvPr/>
        </p:nvSpPr>
        <p:spPr>
          <a:xfrm>
            <a:off x="3579514"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4" name="Freeform: Shape 2933">
            <a:extLst>
              <a:ext uri="{FF2B5EF4-FFF2-40B4-BE49-F238E27FC236}">
                <a16:creationId xmlns:a16="http://schemas.microsoft.com/office/drawing/2014/main" id="{44D23FBF-14BF-CC4D-53B7-66CDFC4D3995}"/>
              </a:ext>
            </a:extLst>
          </p:cNvPr>
          <p:cNvSpPr/>
          <p:nvPr/>
        </p:nvSpPr>
        <p:spPr>
          <a:xfrm>
            <a:off x="3602584"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5" name="Freeform: Shape 2934">
            <a:extLst>
              <a:ext uri="{FF2B5EF4-FFF2-40B4-BE49-F238E27FC236}">
                <a16:creationId xmlns:a16="http://schemas.microsoft.com/office/drawing/2014/main" id="{A5221905-69E0-D7D1-93C3-51ACEF4C7871}"/>
              </a:ext>
            </a:extLst>
          </p:cNvPr>
          <p:cNvSpPr/>
          <p:nvPr/>
        </p:nvSpPr>
        <p:spPr>
          <a:xfrm>
            <a:off x="3655883"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6" name="Freeform: Shape 2935">
            <a:extLst>
              <a:ext uri="{FF2B5EF4-FFF2-40B4-BE49-F238E27FC236}">
                <a16:creationId xmlns:a16="http://schemas.microsoft.com/office/drawing/2014/main" id="{7CA2C3AA-88FD-448E-3FA0-7252E2316AA1}"/>
              </a:ext>
            </a:extLst>
          </p:cNvPr>
          <p:cNvSpPr/>
          <p:nvPr/>
        </p:nvSpPr>
        <p:spPr>
          <a:xfrm>
            <a:off x="3686589"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7" name="Freeform: Shape 2936">
            <a:extLst>
              <a:ext uri="{FF2B5EF4-FFF2-40B4-BE49-F238E27FC236}">
                <a16:creationId xmlns:a16="http://schemas.microsoft.com/office/drawing/2014/main" id="{6BFE7E49-62B1-09D0-F21D-D9C0D8EC37EA}"/>
              </a:ext>
            </a:extLst>
          </p:cNvPr>
          <p:cNvSpPr/>
          <p:nvPr/>
        </p:nvSpPr>
        <p:spPr>
          <a:xfrm>
            <a:off x="3709341"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8" name="Freeform: Shape 2937">
            <a:extLst>
              <a:ext uri="{FF2B5EF4-FFF2-40B4-BE49-F238E27FC236}">
                <a16:creationId xmlns:a16="http://schemas.microsoft.com/office/drawing/2014/main" id="{BB6CDEFC-A745-5FC1-7B90-A228619DE922}"/>
              </a:ext>
            </a:extLst>
          </p:cNvPr>
          <p:cNvSpPr/>
          <p:nvPr/>
        </p:nvSpPr>
        <p:spPr>
          <a:xfrm>
            <a:off x="3732409"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9" name="Freeform: Shape 2938">
            <a:extLst>
              <a:ext uri="{FF2B5EF4-FFF2-40B4-BE49-F238E27FC236}">
                <a16:creationId xmlns:a16="http://schemas.microsoft.com/office/drawing/2014/main" id="{49B32263-0A70-B0A3-8DFD-2DF3424A9BA0}"/>
              </a:ext>
            </a:extLst>
          </p:cNvPr>
          <p:cNvSpPr/>
          <p:nvPr/>
        </p:nvSpPr>
        <p:spPr>
          <a:xfrm>
            <a:off x="3755161"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0" name="Freeform: Shape 2939">
            <a:extLst>
              <a:ext uri="{FF2B5EF4-FFF2-40B4-BE49-F238E27FC236}">
                <a16:creationId xmlns:a16="http://schemas.microsoft.com/office/drawing/2014/main" id="{6F4E6D2B-5010-C286-CECE-98B04DB2667C}"/>
              </a:ext>
            </a:extLst>
          </p:cNvPr>
          <p:cNvSpPr/>
          <p:nvPr/>
        </p:nvSpPr>
        <p:spPr>
          <a:xfrm>
            <a:off x="3770435"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1" name="Freeform: Shape 2940">
            <a:extLst>
              <a:ext uri="{FF2B5EF4-FFF2-40B4-BE49-F238E27FC236}">
                <a16:creationId xmlns:a16="http://schemas.microsoft.com/office/drawing/2014/main" id="{D8B8264F-D0CB-A152-E767-7E0523B3F6B0}"/>
              </a:ext>
            </a:extLst>
          </p:cNvPr>
          <p:cNvSpPr/>
          <p:nvPr/>
        </p:nvSpPr>
        <p:spPr>
          <a:xfrm>
            <a:off x="3778071"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2" name="Freeform: Shape 2941">
            <a:extLst>
              <a:ext uri="{FF2B5EF4-FFF2-40B4-BE49-F238E27FC236}">
                <a16:creationId xmlns:a16="http://schemas.microsoft.com/office/drawing/2014/main" id="{3AAE05D4-ED70-448D-B703-DF83DA062E4D}"/>
              </a:ext>
            </a:extLst>
          </p:cNvPr>
          <p:cNvSpPr/>
          <p:nvPr/>
        </p:nvSpPr>
        <p:spPr>
          <a:xfrm>
            <a:off x="3816415"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3" name="Freeform: Shape 2942">
            <a:extLst>
              <a:ext uri="{FF2B5EF4-FFF2-40B4-BE49-F238E27FC236}">
                <a16:creationId xmlns:a16="http://schemas.microsoft.com/office/drawing/2014/main" id="{A670220B-F73C-9472-6A03-81F2A82A036F}"/>
              </a:ext>
            </a:extLst>
          </p:cNvPr>
          <p:cNvSpPr/>
          <p:nvPr/>
        </p:nvSpPr>
        <p:spPr>
          <a:xfrm>
            <a:off x="3831529"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4" name="Freeform: Shape 2943">
            <a:extLst>
              <a:ext uri="{FF2B5EF4-FFF2-40B4-BE49-F238E27FC236}">
                <a16:creationId xmlns:a16="http://schemas.microsoft.com/office/drawing/2014/main" id="{B1C5B71D-240B-20D9-D632-F850CB11EF13}"/>
              </a:ext>
            </a:extLst>
          </p:cNvPr>
          <p:cNvSpPr/>
          <p:nvPr/>
        </p:nvSpPr>
        <p:spPr>
          <a:xfrm>
            <a:off x="3854439"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5" name="Freeform: Shape 2944">
            <a:extLst>
              <a:ext uri="{FF2B5EF4-FFF2-40B4-BE49-F238E27FC236}">
                <a16:creationId xmlns:a16="http://schemas.microsoft.com/office/drawing/2014/main" id="{E30E7575-5B02-D2B2-EED1-B0E13DBD34B5}"/>
              </a:ext>
            </a:extLst>
          </p:cNvPr>
          <p:cNvSpPr/>
          <p:nvPr/>
        </p:nvSpPr>
        <p:spPr>
          <a:xfrm>
            <a:off x="3892623"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6" name="Freeform: Shape 2945">
            <a:extLst>
              <a:ext uri="{FF2B5EF4-FFF2-40B4-BE49-F238E27FC236}">
                <a16:creationId xmlns:a16="http://schemas.microsoft.com/office/drawing/2014/main" id="{901288EA-796F-3A4D-81B7-03583AB7DD74}"/>
              </a:ext>
            </a:extLst>
          </p:cNvPr>
          <p:cNvSpPr/>
          <p:nvPr/>
        </p:nvSpPr>
        <p:spPr>
          <a:xfrm>
            <a:off x="3907897"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7" name="Freeform: Shape 2946">
            <a:extLst>
              <a:ext uri="{FF2B5EF4-FFF2-40B4-BE49-F238E27FC236}">
                <a16:creationId xmlns:a16="http://schemas.microsoft.com/office/drawing/2014/main" id="{DE09AADC-A50D-ADE5-47DE-4729EC41B589}"/>
              </a:ext>
            </a:extLst>
          </p:cNvPr>
          <p:cNvSpPr/>
          <p:nvPr/>
        </p:nvSpPr>
        <p:spPr>
          <a:xfrm>
            <a:off x="3915534"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8" name="Freeform: Shape 2947">
            <a:extLst>
              <a:ext uri="{FF2B5EF4-FFF2-40B4-BE49-F238E27FC236}">
                <a16:creationId xmlns:a16="http://schemas.microsoft.com/office/drawing/2014/main" id="{C18020B0-7629-A599-595A-823C1C9469AA}"/>
              </a:ext>
            </a:extLst>
          </p:cNvPr>
          <p:cNvSpPr/>
          <p:nvPr/>
        </p:nvSpPr>
        <p:spPr>
          <a:xfrm>
            <a:off x="3923329"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9" name="Freeform: Shape 2948">
            <a:extLst>
              <a:ext uri="{FF2B5EF4-FFF2-40B4-BE49-F238E27FC236}">
                <a16:creationId xmlns:a16="http://schemas.microsoft.com/office/drawing/2014/main" id="{E3656F07-D268-45FA-9829-01FBDED610E0}"/>
              </a:ext>
            </a:extLst>
          </p:cNvPr>
          <p:cNvSpPr/>
          <p:nvPr/>
        </p:nvSpPr>
        <p:spPr>
          <a:xfrm>
            <a:off x="3930807"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0" name="Freeform: Shape 2949">
            <a:extLst>
              <a:ext uri="{FF2B5EF4-FFF2-40B4-BE49-F238E27FC236}">
                <a16:creationId xmlns:a16="http://schemas.microsoft.com/office/drawing/2014/main" id="{94B0F525-3001-5F3D-AF33-4BC0460AF540}"/>
              </a:ext>
            </a:extLst>
          </p:cNvPr>
          <p:cNvSpPr/>
          <p:nvPr/>
        </p:nvSpPr>
        <p:spPr>
          <a:xfrm>
            <a:off x="3938603"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1" name="Freeform: Shape 2950">
            <a:extLst>
              <a:ext uri="{FF2B5EF4-FFF2-40B4-BE49-F238E27FC236}">
                <a16:creationId xmlns:a16="http://schemas.microsoft.com/office/drawing/2014/main" id="{10AC294B-88FF-EB43-AAD4-34485B3AF74C}"/>
              </a:ext>
            </a:extLst>
          </p:cNvPr>
          <p:cNvSpPr/>
          <p:nvPr/>
        </p:nvSpPr>
        <p:spPr>
          <a:xfrm>
            <a:off x="3953718"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2" name="Freeform: Shape 2951">
            <a:extLst>
              <a:ext uri="{FF2B5EF4-FFF2-40B4-BE49-F238E27FC236}">
                <a16:creationId xmlns:a16="http://schemas.microsoft.com/office/drawing/2014/main" id="{59C3AD2D-0BD3-5AC0-CB11-B77545075763}"/>
              </a:ext>
            </a:extLst>
          </p:cNvPr>
          <p:cNvSpPr/>
          <p:nvPr/>
        </p:nvSpPr>
        <p:spPr>
          <a:xfrm>
            <a:off x="3961355"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3" name="Freeform: Shape 2952">
            <a:extLst>
              <a:ext uri="{FF2B5EF4-FFF2-40B4-BE49-F238E27FC236}">
                <a16:creationId xmlns:a16="http://schemas.microsoft.com/office/drawing/2014/main" id="{4223D3C6-B46A-D9BB-A906-FE9A4C79EF1F}"/>
              </a:ext>
            </a:extLst>
          </p:cNvPr>
          <p:cNvSpPr/>
          <p:nvPr/>
        </p:nvSpPr>
        <p:spPr>
          <a:xfrm>
            <a:off x="3968992"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4" name="Freeform: Shape 2953">
            <a:extLst>
              <a:ext uri="{FF2B5EF4-FFF2-40B4-BE49-F238E27FC236}">
                <a16:creationId xmlns:a16="http://schemas.microsoft.com/office/drawing/2014/main" id="{4630986E-24B9-1FCF-071D-003AAA6CF947}"/>
              </a:ext>
            </a:extLst>
          </p:cNvPr>
          <p:cNvSpPr/>
          <p:nvPr/>
        </p:nvSpPr>
        <p:spPr>
          <a:xfrm>
            <a:off x="3984424"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5" name="Freeform: Shape 2954">
            <a:extLst>
              <a:ext uri="{FF2B5EF4-FFF2-40B4-BE49-F238E27FC236}">
                <a16:creationId xmlns:a16="http://schemas.microsoft.com/office/drawing/2014/main" id="{AFC23850-EE39-F81D-A151-CE38E8D2994A}"/>
              </a:ext>
            </a:extLst>
          </p:cNvPr>
          <p:cNvSpPr/>
          <p:nvPr/>
        </p:nvSpPr>
        <p:spPr>
          <a:xfrm>
            <a:off x="3991901"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6" name="Freeform: Shape 2955">
            <a:extLst>
              <a:ext uri="{FF2B5EF4-FFF2-40B4-BE49-F238E27FC236}">
                <a16:creationId xmlns:a16="http://schemas.microsoft.com/office/drawing/2014/main" id="{DFBD3F33-386B-CF8B-6627-A99C6532CB82}"/>
              </a:ext>
            </a:extLst>
          </p:cNvPr>
          <p:cNvSpPr/>
          <p:nvPr/>
        </p:nvSpPr>
        <p:spPr>
          <a:xfrm>
            <a:off x="3999698"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7" name="Freeform: Shape 2956">
            <a:extLst>
              <a:ext uri="{FF2B5EF4-FFF2-40B4-BE49-F238E27FC236}">
                <a16:creationId xmlns:a16="http://schemas.microsoft.com/office/drawing/2014/main" id="{48BD764E-5335-D51D-45BF-7DEA78C84EBC}"/>
              </a:ext>
            </a:extLst>
          </p:cNvPr>
          <p:cNvSpPr/>
          <p:nvPr/>
        </p:nvSpPr>
        <p:spPr>
          <a:xfrm>
            <a:off x="4007175"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8" name="Freeform: Shape 2957">
            <a:extLst>
              <a:ext uri="{FF2B5EF4-FFF2-40B4-BE49-F238E27FC236}">
                <a16:creationId xmlns:a16="http://schemas.microsoft.com/office/drawing/2014/main" id="{09426130-5C96-32DB-C9C2-1B5FEA320165}"/>
              </a:ext>
            </a:extLst>
          </p:cNvPr>
          <p:cNvSpPr/>
          <p:nvPr/>
        </p:nvSpPr>
        <p:spPr>
          <a:xfrm>
            <a:off x="4022607"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9" name="Freeform: Shape 2958">
            <a:extLst>
              <a:ext uri="{FF2B5EF4-FFF2-40B4-BE49-F238E27FC236}">
                <a16:creationId xmlns:a16="http://schemas.microsoft.com/office/drawing/2014/main" id="{B7F82656-F5E5-1A6B-5438-86E658A8E783}"/>
              </a:ext>
            </a:extLst>
          </p:cNvPr>
          <p:cNvSpPr/>
          <p:nvPr/>
        </p:nvSpPr>
        <p:spPr>
          <a:xfrm>
            <a:off x="4030086"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0" name="Freeform: Shape 2959">
            <a:extLst>
              <a:ext uri="{FF2B5EF4-FFF2-40B4-BE49-F238E27FC236}">
                <a16:creationId xmlns:a16="http://schemas.microsoft.com/office/drawing/2014/main" id="{A51B7463-525F-919F-341C-4DC429F50AA9}"/>
              </a:ext>
            </a:extLst>
          </p:cNvPr>
          <p:cNvSpPr/>
          <p:nvPr/>
        </p:nvSpPr>
        <p:spPr>
          <a:xfrm>
            <a:off x="4037723"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1" name="Freeform: Shape 2960">
            <a:extLst>
              <a:ext uri="{FF2B5EF4-FFF2-40B4-BE49-F238E27FC236}">
                <a16:creationId xmlns:a16="http://schemas.microsoft.com/office/drawing/2014/main" id="{D2C13FE0-A0C0-333E-7B35-C8600A66D37D}"/>
              </a:ext>
            </a:extLst>
          </p:cNvPr>
          <p:cNvSpPr/>
          <p:nvPr/>
        </p:nvSpPr>
        <p:spPr>
          <a:xfrm>
            <a:off x="4045518"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2" name="Freeform: Shape 2961">
            <a:extLst>
              <a:ext uri="{FF2B5EF4-FFF2-40B4-BE49-F238E27FC236}">
                <a16:creationId xmlns:a16="http://schemas.microsoft.com/office/drawing/2014/main" id="{880510C1-4104-5BF6-0789-0467CECE8568}"/>
              </a:ext>
            </a:extLst>
          </p:cNvPr>
          <p:cNvSpPr/>
          <p:nvPr/>
        </p:nvSpPr>
        <p:spPr>
          <a:xfrm>
            <a:off x="4052996"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3" name="Freeform: Shape 2962">
            <a:extLst>
              <a:ext uri="{FF2B5EF4-FFF2-40B4-BE49-F238E27FC236}">
                <a16:creationId xmlns:a16="http://schemas.microsoft.com/office/drawing/2014/main" id="{F918910B-AB4C-1FDA-E84C-0FE2B0DD72FC}"/>
              </a:ext>
            </a:extLst>
          </p:cNvPr>
          <p:cNvSpPr/>
          <p:nvPr/>
        </p:nvSpPr>
        <p:spPr>
          <a:xfrm>
            <a:off x="4075907"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4" name="Freeform: Shape 2963">
            <a:extLst>
              <a:ext uri="{FF2B5EF4-FFF2-40B4-BE49-F238E27FC236}">
                <a16:creationId xmlns:a16="http://schemas.microsoft.com/office/drawing/2014/main" id="{F1AC5C86-C734-8815-D697-315868FE1399}"/>
              </a:ext>
            </a:extLst>
          </p:cNvPr>
          <p:cNvSpPr/>
          <p:nvPr/>
        </p:nvSpPr>
        <p:spPr>
          <a:xfrm>
            <a:off x="4075907"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5" name="Freeform: Shape 2964">
            <a:extLst>
              <a:ext uri="{FF2B5EF4-FFF2-40B4-BE49-F238E27FC236}">
                <a16:creationId xmlns:a16="http://schemas.microsoft.com/office/drawing/2014/main" id="{F2923DD0-AE4A-F40C-F046-33F8DE2F0C18}"/>
              </a:ext>
            </a:extLst>
          </p:cNvPr>
          <p:cNvSpPr/>
          <p:nvPr/>
        </p:nvSpPr>
        <p:spPr>
          <a:xfrm>
            <a:off x="4083702"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6" name="Freeform: Shape 2965">
            <a:extLst>
              <a:ext uri="{FF2B5EF4-FFF2-40B4-BE49-F238E27FC236}">
                <a16:creationId xmlns:a16="http://schemas.microsoft.com/office/drawing/2014/main" id="{F9C5DA49-3461-DB31-4046-1AEF8B604C9E}"/>
              </a:ext>
            </a:extLst>
          </p:cNvPr>
          <p:cNvSpPr/>
          <p:nvPr/>
        </p:nvSpPr>
        <p:spPr>
          <a:xfrm>
            <a:off x="4106613"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7" name="Freeform: Shape 2966">
            <a:extLst>
              <a:ext uri="{FF2B5EF4-FFF2-40B4-BE49-F238E27FC236}">
                <a16:creationId xmlns:a16="http://schemas.microsoft.com/office/drawing/2014/main" id="{D4A5908E-D9DE-1C8E-FD59-CE455E715B38}"/>
              </a:ext>
            </a:extLst>
          </p:cNvPr>
          <p:cNvSpPr/>
          <p:nvPr/>
        </p:nvSpPr>
        <p:spPr>
          <a:xfrm>
            <a:off x="4129523"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8" name="Freeform: Shape 2967">
            <a:extLst>
              <a:ext uri="{FF2B5EF4-FFF2-40B4-BE49-F238E27FC236}">
                <a16:creationId xmlns:a16="http://schemas.microsoft.com/office/drawing/2014/main" id="{18066913-B327-5ECE-A9A0-FD78470E5ABD}"/>
              </a:ext>
            </a:extLst>
          </p:cNvPr>
          <p:cNvSpPr/>
          <p:nvPr/>
        </p:nvSpPr>
        <p:spPr>
          <a:xfrm>
            <a:off x="4137001"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9" name="Freeform: Shape 2968">
            <a:extLst>
              <a:ext uri="{FF2B5EF4-FFF2-40B4-BE49-F238E27FC236}">
                <a16:creationId xmlns:a16="http://schemas.microsoft.com/office/drawing/2014/main" id="{A0788BA1-B7D1-4814-4AA9-15D0AD5B9231}"/>
              </a:ext>
            </a:extLst>
          </p:cNvPr>
          <p:cNvSpPr/>
          <p:nvPr/>
        </p:nvSpPr>
        <p:spPr>
          <a:xfrm>
            <a:off x="4144638" y="14488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0" name="Freeform: Shape 2969">
            <a:extLst>
              <a:ext uri="{FF2B5EF4-FFF2-40B4-BE49-F238E27FC236}">
                <a16:creationId xmlns:a16="http://schemas.microsoft.com/office/drawing/2014/main" id="{35DA6330-0690-FC2D-2C42-2C4757C6F159}"/>
              </a:ext>
            </a:extLst>
          </p:cNvPr>
          <p:cNvSpPr/>
          <p:nvPr/>
        </p:nvSpPr>
        <p:spPr>
          <a:xfrm>
            <a:off x="4205892"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1" name="Freeform: Shape 2970">
            <a:extLst>
              <a:ext uri="{FF2B5EF4-FFF2-40B4-BE49-F238E27FC236}">
                <a16:creationId xmlns:a16="http://schemas.microsoft.com/office/drawing/2014/main" id="{B0886607-FBF7-301D-D942-5523F1112BD0}"/>
              </a:ext>
            </a:extLst>
          </p:cNvPr>
          <p:cNvSpPr/>
          <p:nvPr/>
        </p:nvSpPr>
        <p:spPr>
          <a:xfrm>
            <a:off x="4228643"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2" name="Freeform: Shape 2971">
            <a:extLst>
              <a:ext uri="{FF2B5EF4-FFF2-40B4-BE49-F238E27FC236}">
                <a16:creationId xmlns:a16="http://schemas.microsoft.com/office/drawing/2014/main" id="{8F5821A1-F129-AB53-E048-B22C95DC419B}"/>
              </a:ext>
            </a:extLst>
          </p:cNvPr>
          <p:cNvSpPr/>
          <p:nvPr/>
        </p:nvSpPr>
        <p:spPr>
          <a:xfrm>
            <a:off x="4236438"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3" name="Freeform: Shape 2972">
            <a:extLst>
              <a:ext uri="{FF2B5EF4-FFF2-40B4-BE49-F238E27FC236}">
                <a16:creationId xmlns:a16="http://schemas.microsoft.com/office/drawing/2014/main" id="{C1CA39C1-35A9-B16D-5DE3-BE06805BB880}"/>
              </a:ext>
            </a:extLst>
          </p:cNvPr>
          <p:cNvSpPr/>
          <p:nvPr/>
        </p:nvSpPr>
        <p:spPr>
          <a:xfrm>
            <a:off x="4312807"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4" name="Freeform: Shape 2973">
            <a:extLst>
              <a:ext uri="{FF2B5EF4-FFF2-40B4-BE49-F238E27FC236}">
                <a16:creationId xmlns:a16="http://schemas.microsoft.com/office/drawing/2014/main" id="{AB051D3D-E200-8475-E9D5-57AFC411FCB7}"/>
              </a:ext>
            </a:extLst>
          </p:cNvPr>
          <p:cNvSpPr/>
          <p:nvPr/>
        </p:nvSpPr>
        <p:spPr>
          <a:xfrm>
            <a:off x="4358627"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5" name="Freeform: Shape 2974">
            <a:extLst>
              <a:ext uri="{FF2B5EF4-FFF2-40B4-BE49-F238E27FC236}">
                <a16:creationId xmlns:a16="http://schemas.microsoft.com/office/drawing/2014/main" id="{60B0B77E-4F25-A74D-1DBE-C2E8B8BC3DFA}"/>
              </a:ext>
            </a:extLst>
          </p:cNvPr>
          <p:cNvSpPr/>
          <p:nvPr/>
        </p:nvSpPr>
        <p:spPr>
          <a:xfrm>
            <a:off x="4381538"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6" name="Freeform: Shape 2975">
            <a:extLst>
              <a:ext uri="{FF2B5EF4-FFF2-40B4-BE49-F238E27FC236}">
                <a16:creationId xmlns:a16="http://schemas.microsoft.com/office/drawing/2014/main" id="{AB2BDB40-DD60-1BDE-0437-17FDAC355C90}"/>
              </a:ext>
            </a:extLst>
          </p:cNvPr>
          <p:cNvSpPr/>
          <p:nvPr/>
        </p:nvSpPr>
        <p:spPr>
          <a:xfrm>
            <a:off x="4434836"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7" name="Freeform: Shape 2976">
            <a:extLst>
              <a:ext uri="{FF2B5EF4-FFF2-40B4-BE49-F238E27FC236}">
                <a16:creationId xmlns:a16="http://schemas.microsoft.com/office/drawing/2014/main" id="{DE3D272B-E266-4438-A3BD-9D652D1D00BA}"/>
              </a:ext>
            </a:extLst>
          </p:cNvPr>
          <p:cNvSpPr/>
          <p:nvPr/>
        </p:nvSpPr>
        <p:spPr>
          <a:xfrm>
            <a:off x="4488453"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8" name="Freeform: Shape 2977">
            <a:extLst>
              <a:ext uri="{FF2B5EF4-FFF2-40B4-BE49-F238E27FC236}">
                <a16:creationId xmlns:a16="http://schemas.microsoft.com/office/drawing/2014/main" id="{18DC882C-8043-1B9A-818E-6FF0FD0C1026}"/>
              </a:ext>
            </a:extLst>
          </p:cNvPr>
          <p:cNvSpPr/>
          <p:nvPr/>
        </p:nvSpPr>
        <p:spPr>
          <a:xfrm>
            <a:off x="4496090"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9" name="Freeform: Shape 2978">
            <a:extLst>
              <a:ext uri="{FF2B5EF4-FFF2-40B4-BE49-F238E27FC236}">
                <a16:creationId xmlns:a16="http://schemas.microsoft.com/office/drawing/2014/main" id="{EAAD57F1-12D8-6494-6E71-5865A31245C6}"/>
              </a:ext>
            </a:extLst>
          </p:cNvPr>
          <p:cNvSpPr/>
          <p:nvPr/>
        </p:nvSpPr>
        <p:spPr>
          <a:xfrm>
            <a:off x="4503567"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0" name="Freeform: Shape 2979">
            <a:extLst>
              <a:ext uri="{FF2B5EF4-FFF2-40B4-BE49-F238E27FC236}">
                <a16:creationId xmlns:a16="http://schemas.microsoft.com/office/drawing/2014/main" id="{EA2C0563-3974-400E-67E9-007028237300}"/>
              </a:ext>
            </a:extLst>
          </p:cNvPr>
          <p:cNvSpPr/>
          <p:nvPr/>
        </p:nvSpPr>
        <p:spPr>
          <a:xfrm>
            <a:off x="4511364"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1" name="Freeform: Shape 2980">
            <a:extLst>
              <a:ext uri="{FF2B5EF4-FFF2-40B4-BE49-F238E27FC236}">
                <a16:creationId xmlns:a16="http://schemas.microsoft.com/office/drawing/2014/main" id="{3B9E6A11-0C89-A8CF-0763-7CADAEC0439A}"/>
              </a:ext>
            </a:extLst>
          </p:cNvPr>
          <p:cNvSpPr/>
          <p:nvPr/>
        </p:nvSpPr>
        <p:spPr>
          <a:xfrm>
            <a:off x="4518841"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2" name="Freeform: Shape 2981">
            <a:extLst>
              <a:ext uri="{FF2B5EF4-FFF2-40B4-BE49-F238E27FC236}">
                <a16:creationId xmlns:a16="http://schemas.microsoft.com/office/drawing/2014/main" id="{958A0F86-2B78-7EE5-B95F-EA07740955DD}"/>
              </a:ext>
            </a:extLst>
          </p:cNvPr>
          <p:cNvSpPr/>
          <p:nvPr/>
        </p:nvSpPr>
        <p:spPr>
          <a:xfrm>
            <a:off x="4572458"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3" name="Freeform: Shape 2982">
            <a:extLst>
              <a:ext uri="{FF2B5EF4-FFF2-40B4-BE49-F238E27FC236}">
                <a16:creationId xmlns:a16="http://schemas.microsoft.com/office/drawing/2014/main" id="{2146BF45-B43E-5CE4-A58D-4D4D43E0C3ED}"/>
              </a:ext>
            </a:extLst>
          </p:cNvPr>
          <p:cNvSpPr/>
          <p:nvPr/>
        </p:nvSpPr>
        <p:spPr>
          <a:xfrm>
            <a:off x="4602845"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4" name="Freeform: Shape 2983">
            <a:extLst>
              <a:ext uri="{FF2B5EF4-FFF2-40B4-BE49-F238E27FC236}">
                <a16:creationId xmlns:a16="http://schemas.microsoft.com/office/drawing/2014/main" id="{BF853E9E-DFA7-C549-7722-DBE26E4C5FC4}"/>
              </a:ext>
            </a:extLst>
          </p:cNvPr>
          <p:cNvSpPr/>
          <p:nvPr/>
        </p:nvSpPr>
        <p:spPr>
          <a:xfrm>
            <a:off x="4663941"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5" name="Freeform: Shape 2984">
            <a:extLst>
              <a:ext uri="{FF2B5EF4-FFF2-40B4-BE49-F238E27FC236}">
                <a16:creationId xmlns:a16="http://schemas.microsoft.com/office/drawing/2014/main" id="{C47C9FFA-960B-5113-84FC-021A06F0D640}"/>
              </a:ext>
            </a:extLst>
          </p:cNvPr>
          <p:cNvSpPr/>
          <p:nvPr/>
        </p:nvSpPr>
        <p:spPr>
          <a:xfrm>
            <a:off x="4679373"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6" name="Freeform: Shape 2985">
            <a:extLst>
              <a:ext uri="{FF2B5EF4-FFF2-40B4-BE49-F238E27FC236}">
                <a16:creationId xmlns:a16="http://schemas.microsoft.com/office/drawing/2014/main" id="{3B64B970-7704-F6AA-CE78-501F6341904E}"/>
              </a:ext>
            </a:extLst>
          </p:cNvPr>
          <p:cNvSpPr/>
          <p:nvPr/>
        </p:nvSpPr>
        <p:spPr>
          <a:xfrm>
            <a:off x="4725035"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7" name="Freeform: Shape 2986">
            <a:extLst>
              <a:ext uri="{FF2B5EF4-FFF2-40B4-BE49-F238E27FC236}">
                <a16:creationId xmlns:a16="http://schemas.microsoft.com/office/drawing/2014/main" id="{A7E02CA0-8C1E-4036-9E7E-15AE5106C7E0}"/>
              </a:ext>
            </a:extLst>
          </p:cNvPr>
          <p:cNvSpPr/>
          <p:nvPr/>
        </p:nvSpPr>
        <p:spPr>
          <a:xfrm>
            <a:off x="4877930"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8" name="Freeform: Shape 2987">
            <a:extLst>
              <a:ext uri="{FF2B5EF4-FFF2-40B4-BE49-F238E27FC236}">
                <a16:creationId xmlns:a16="http://schemas.microsoft.com/office/drawing/2014/main" id="{AE90551E-4250-A266-EB3C-0DF9AAB9671B}"/>
              </a:ext>
            </a:extLst>
          </p:cNvPr>
          <p:cNvSpPr/>
          <p:nvPr/>
        </p:nvSpPr>
        <p:spPr>
          <a:xfrm>
            <a:off x="4885407"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9" name="Freeform: Shape 2988">
            <a:extLst>
              <a:ext uri="{FF2B5EF4-FFF2-40B4-BE49-F238E27FC236}">
                <a16:creationId xmlns:a16="http://schemas.microsoft.com/office/drawing/2014/main" id="{91A9B655-4FE0-D4C7-E8AE-F805454FECE6}"/>
              </a:ext>
            </a:extLst>
          </p:cNvPr>
          <p:cNvSpPr/>
          <p:nvPr/>
        </p:nvSpPr>
        <p:spPr>
          <a:xfrm>
            <a:off x="5007597" y="1510063"/>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0" name="Freeform: Shape 2989">
            <a:extLst>
              <a:ext uri="{FF2B5EF4-FFF2-40B4-BE49-F238E27FC236}">
                <a16:creationId xmlns:a16="http://schemas.microsoft.com/office/drawing/2014/main" id="{77E8CB31-C9E2-04BD-3718-21BD63F92ECF}"/>
              </a:ext>
            </a:extLst>
          </p:cNvPr>
          <p:cNvSpPr/>
          <p:nvPr/>
        </p:nvSpPr>
        <p:spPr>
          <a:xfrm>
            <a:off x="5091601" y="16400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1" name="Freeform: Shape 2990">
            <a:extLst>
              <a:ext uri="{FF2B5EF4-FFF2-40B4-BE49-F238E27FC236}">
                <a16:creationId xmlns:a16="http://schemas.microsoft.com/office/drawing/2014/main" id="{7253902C-E76D-7F81-BE01-1C1BF338D3D4}"/>
              </a:ext>
            </a:extLst>
          </p:cNvPr>
          <p:cNvSpPr/>
          <p:nvPr/>
        </p:nvSpPr>
        <p:spPr>
          <a:xfrm>
            <a:off x="5106875" y="164008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2" name="Freeform: Shape 2991">
            <a:extLst>
              <a:ext uri="{FF2B5EF4-FFF2-40B4-BE49-F238E27FC236}">
                <a16:creationId xmlns:a16="http://schemas.microsoft.com/office/drawing/2014/main" id="{780D6E88-2B70-EFB4-646A-6F9B8EBDFA55}"/>
              </a:ext>
            </a:extLst>
          </p:cNvPr>
          <p:cNvSpPr/>
          <p:nvPr/>
        </p:nvSpPr>
        <p:spPr>
          <a:xfrm>
            <a:off x="5168128" y="1708914"/>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3" name="Freeform: Shape 2992">
            <a:extLst>
              <a:ext uri="{FF2B5EF4-FFF2-40B4-BE49-F238E27FC236}">
                <a16:creationId xmlns:a16="http://schemas.microsoft.com/office/drawing/2014/main" id="{066CBEEA-89B7-4633-DB95-0FF5A63679A8}"/>
              </a:ext>
            </a:extLst>
          </p:cNvPr>
          <p:cNvSpPr/>
          <p:nvPr/>
        </p:nvSpPr>
        <p:spPr>
          <a:xfrm>
            <a:off x="5351253" y="1708914"/>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4" name="Freeform: Shape 2993">
            <a:extLst>
              <a:ext uri="{FF2B5EF4-FFF2-40B4-BE49-F238E27FC236}">
                <a16:creationId xmlns:a16="http://schemas.microsoft.com/office/drawing/2014/main" id="{55742D81-ABA9-FE71-7D59-49E97F8F8939}"/>
              </a:ext>
            </a:extLst>
          </p:cNvPr>
          <p:cNvSpPr/>
          <p:nvPr/>
        </p:nvSpPr>
        <p:spPr>
          <a:xfrm>
            <a:off x="5412347"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5" name="Freeform: Shape 2994">
            <a:extLst>
              <a:ext uri="{FF2B5EF4-FFF2-40B4-BE49-F238E27FC236}">
                <a16:creationId xmlns:a16="http://schemas.microsoft.com/office/drawing/2014/main" id="{17A171DE-0E29-0067-EB2F-8DFB1B5C0BAD}"/>
              </a:ext>
            </a:extLst>
          </p:cNvPr>
          <p:cNvSpPr/>
          <p:nvPr/>
        </p:nvSpPr>
        <p:spPr>
          <a:xfrm>
            <a:off x="5534535"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6" name="Freeform: Shape 2995">
            <a:extLst>
              <a:ext uri="{FF2B5EF4-FFF2-40B4-BE49-F238E27FC236}">
                <a16:creationId xmlns:a16="http://schemas.microsoft.com/office/drawing/2014/main" id="{D7AC0E80-4E13-7991-2C6D-F61020ABDEB2}"/>
              </a:ext>
            </a:extLst>
          </p:cNvPr>
          <p:cNvSpPr/>
          <p:nvPr/>
        </p:nvSpPr>
        <p:spPr>
          <a:xfrm>
            <a:off x="5542173"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7" name="Freeform: Shape 2996">
            <a:extLst>
              <a:ext uri="{FF2B5EF4-FFF2-40B4-BE49-F238E27FC236}">
                <a16:creationId xmlns:a16="http://schemas.microsoft.com/office/drawing/2014/main" id="{E74481B0-00FA-9D09-9633-695853B82042}"/>
              </a:ext>
            </a:extLst>
          </p:cNvPr>
          <p:cNvSpPr/>
          <p:nvPr/>
        </p:nvSpPr>
        <p:spPr>
          <a:xfrm>
            <a:off x="5549968"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8" name="Freeform: Shape 2997">
            <a:extLst>
              <a:ext uri="{FF2B5EF4-FFF2-40B4-BE49-F238E27FC236}">
                <a16:creationId xmlns:a16="http://schemas.microsoft.com/office/drawing/2014/main" id="{50B9A51F-1917-680D-9047-DD5879DDF4C6}"/>
              </a:ext>
            </a:extLst>
          </p:cNvPr>
          <p:cNvSpPr/>
          <p:nvPr/>
        </p:nvSpPr>
        <p:spPr>
          <a:xfrm>
            <a:off x="5580356"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9" name="Freeform: Shape 2998">
            <a:extLst>
              <a:ext uri="{FF2B5EF4-FFF2-40B4-BE49-F238E27FC236}">
                <a16:creationId xmlns:a16="http://schemas.microsoft.com/office/drawing/2014/main" id="{CD6F7D05-28CB-C55D-143C-B4033AF981D9}"/>
              </a:ext>
            </a:extLst>
          </p:cNvPr>
          <p:cNvSpPr/>
          <p:nvPr/>
        </p:nvSpPr>
        <p:spPr>
          <a:xfrm>
            <a:off x="5611062"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0" name="Freeform: Shape 2999">
            <a:extLst>
              <a:ext uri="{FF2B5EF4-FFF2-40B4-BE49-F238E27FC236}">
                <a16:creationId xmlns:a16="http://schemas.microsoft.com/office/drawing/2014/main" id="{2E67BE00-0411-AF8C-DC4D-678709913633}"/>
              </a:ext>
            </a:extLst>
          </p:cNvPr>
          <p:cNvSpPr/>
          <p:nvPr/>
        </p:nvSpPr>
        <p:spPr>
          <a:xfrm>
            <a:off x="5626177"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1" name="Freeform: Shape 3000">
            <a:extLst>
              <a:ext uri="{FF2B5EF4-FFF2-40B4-BE49-F238E27FC236}">
                <a16:creationId xmlns:a16="http://schemas.microsoft.com/office/drawing/2014/main" id="{B4F2ADA6-E234-0730-7822-410E07B27B88}"/>
              </a:ext>
            </a:extLst>
          </p:cNvPr>
          <p:cNvSpPr/>
          <p:nvPr/>
        </p:nvSpPr>
        <p:spPr>
          <a:xfrm>
            <a:off x="5626177"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2" name="Freeform: Shape 3001">
            <a:extLst>
              <a:ext uri="{FF2B5EF4-FFF2-40B4-BE49-F238E27FC236}">
                <a16:creationId xmlns:a16="http://schemas.microsoft.com/office/drawing/2014/main" id="{6BAAABCC-3EBE-D7AC-9EAD-8DE50B4A6B3B}"/>
              </a:ext>
            </a:extLst>
          </p:cNvPr>
          <p:cNvSpPr/>
          <p:nvPr/>
        </p:nvSpPr>
        <p:spPr>
          <a:xfrm>
            <a:off x="5695068"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3" name="Freeform: Shape 3002">
            <a:extLst>
              <a:ext uri="{FF2B5EF4-FFF2-40B4-BE49-F238E27FC236}">
                <a16:creationId xmlns:a16="http://schemas.microsoft.com/office/drawing/2014/main" id="{D740714D-592F-F48F-5DD1-4F1D51B2655A}"/>
              </a:ext>
            </a:extLst>
          </p:cNvPr>
          <p:cNvSpPr/>
          <p:nvPr/>
        </p:nvSpPr>
        <p:spPr>
          <a:xfrm>
            <a:off x="5710182" y="18540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4" name="Freeform: Shape 3003">
            <a:extLst>
              <a:ext uri="{FF2B5EF4-FFF2-40B4-BE49-F238E27FC236}">
                <a16:creationId xmlns:a16="http://schemas.microsoft.com/office/drawing/2014/main" id="{0EFA1728-E976-231F-0593-1E787AB26554}"/>
              </a:ext>
            </a:extLst>
          </p:cNvPr>
          <p:cNvSpPr/>
          <p:nvPr/>
        </p:nvSpPr>
        <p:spPr>
          <a:xfrm>
            <a:off x="5733093"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5" name="Freeform: Shape 3004">
            <a:extLst>
              <a:ext uri="{FF2B5EF4-FFF2-40B4-BE49-F238E27FC236}">
                <a16:creationId xmlns:a16="http://schemas.microsoft.com/office/drawing/2014/main" id="{5DF4DF48-3C47-EC5A-51F1-A2F752754D82}"/>
              </a:ext>
            </a:extLst>
          </p:cNvPr>
          <p:cNvSpPr/>
          <p:nvPr/>
        </p:nvSpPr>
        <p:spPr>
          <a:xfrm>
            <a:off x="5740888"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6" name="Freeform: Shape 3005">
            <a:extLst>
              <a:ext uri="{FF2B5EF4-FFF2-40B4-BE49-F238E27FC236}">
                <a16:creationId xmlns:a16="http://schemas.microsoft.com/office/drawing/2014/main" id="{809F772D-AB13-9AD7-D326-4A8178B8D963}"/>
              </a:ext>
            </a:extLst>
          </p:cNvPr>
          <p:cNvSpPr/>
          <p:nvPr/>
        </p:nvSpPr>
        <p:spPr>
          <a:xfrm>
            <a:off x="5748366"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7" name="Freeform: Shape 3006">
            <a:extLst>
              <a:ext uri="{FF2B5EF4-FFF2-40B4-BE49-F238E27FC236}">
                <a16:creationId xmlns:a16="http://schemas.microsoft.com/office/drawing/2014/main" id="{341C6C9B-77D3-16B9-4AD5-08AF04F6F8B6}"/>
              </a:ext>
            </a:extLst>
          </p:cNvPr>
          <p:cNvSpPr/>
          <p:nvPr/>
        </p:nvSpPr>
        <p:spPr>
          <a:xfrm>
            <a:off x="5763798"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8" name="Freeform: Shape 3007">
            <a:extLst>
              <a:ext uri="{FF2B5EF4-FFF2-40B4-BE49-F238E27FC236}">
                <a16:creationId xmlns:a16="http://schemas.microsoft.com/office/drawing/2014/main" id="{C9B50086-8BBB-825A-140A-A74D01C8207D}"/>
              </a:ext>
            </a:extLst>
          </p:cNvPr>
          <p:cNvSpPr/>
          <p:nvPr/>
        </p:nvSpPr>
        <p:spPr>
          <a:xfrm>
            <a:off x="5786709"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9" name="Freeform: Shape 3008">
            <a:extLst>
              <a:ext uri="{FF2B5EF4-FFF2-40B4-BE49-F238E27FC236}">
                <a16:creationId xmlns:a16="http://schemas.microsoft.com/office/drawing/2014/main" id="{BC753C01-F08E-95B0-C62D-E470427CC290}"/>
              </a:ext>
            </a:extLst>
          </p:cNvPr>
          <p:cNvSpPr/>
          <p:nvPr/>
        </p:nvSpPr>
        <p:spPr>
          <a:xfrm>
            <a:off x="5824893"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0" name="Freeform: Shape 3009">
            <a:extLst>
              <a:ext uri="{FF2B5EF4-FFF2-40B4-BE49-F238E27FC236}">
                <a16:creationId xmlns:a16="http://schemas.microsoft.com/office/drawing/2014/main" id="{F648A6A1-E48E-AB70-D713-402AA124C17D}"/>
              </a:ext>
            </a:extLst>
          </p:cNvPr>
          <p:cNvSpPr/>
          <p:nvPr/>
        </p:nvSpPr>
        <p:spPr>
          <a:xfrm>
            <a:off x="5832371"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1" name="Freeform: Shape 3010">
            <a:extLst>
              <a:ext uri="{FF2B5EF4-FFF2-40B4-BE49-F238E27FC236}">
                <a16:creationId xmlns:a16="http://schemas.microsoft.com/office/drawing/2014/main" id="{5471FB66-E4AE-BE0E-17C3-882D24405666}"/>
              </a:ext>
            </a:extLst>
          </p:cNvPr>
          <p:cNvSpPr/>
          <p:nvPr/>
        </p:nvSpPr>
        <p:spPr>
          <a:xfrm>
            <a:off x="5893465"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2" name="Freeform: Shape 3011">
            <a:extLst>
              <a:ext uri="{FF2B5EF4-FFF2-40B4-BE49-F238E27FC236}">
                <a16:creationId xmlns:a16="http://schemas.microsoft.com/office/drawing/2014/main" id="{28A2731E-AB29-036E-912F-1825CAD77997}"/>
              </a:ext>
            </a:extLst>
          </p:cNvPr>
          <p:cNvSpPr/>
          <p:nvPr/>
        </p:nvSpPr>
        <p:spPr>
          <a:xfrm>
            <a:off x="5947081"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3" name="Freeform: Shape 3012">
            <a:extLst>
              <a:ext uri="{FF2B5EF4-FFF2-40B4-BE49-F238E27FC236}">
                <a16:creationId xmlns:a16="http://schemas.microsoft.com/office/drawing/2014/main" id="{4F34CFF9-EEA5-2AD3-8CC4-56FDD013BFDD}"/>
              </a:ext>
            </a:extLst>
          </p:cNvPr>
          <p:cNvSpPr/>
          <p:nvPr/>
        </p:nvSpPr>
        <p:spPr>
          <a:xfrm>
            <a:off x="5947081"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4" name="Freeform: Shape 3013">
            <a:extLst>
              <a:ext uri="{FF2B5EF4-FFF2-40B4-BE49-F238E27FC236}">
                <a16:creationId xmlns:a16="http://schemas.microsoft.com/office/drawing/2014/main" id="{63FD33CC-4F78-67D3-1FD1-2A19CA3F67B3}"/>
              </a:ext>
            </a:extLst>
          </p:cNvPr>
          <p:cNvSpPr/>
          <p:nvPr/>
        </p:nvSpPr>
        <p:spPr>
          <a:xfrm>
            <a:off x="5954718"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5" name="Freeform: Shape 3014">
            <a:extLst>
              <a:ext uri="{FF2B5EF4-FFF2-40B4-BE49-F238E27FC236}">
                <a16:creationId xmlns:a16="http://schemas.microsoft.com/office/drawing/2014/main" id="{5648A96F-B197-B627-7EE8-29AF3F3A3A01}"/>
              </a:ext>
            </a:extLst>
          </p:cNvPr>
          <p:cNvSpPr/>
          <p:nvPr/>
        </p:nvSpPr>
        <p:spPr>
          <a:xfrm>
            <a:off x="5962196"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6" name="Freeform: Shape 3015">
            <a:extLst>
              <a:ext uri="{FF2B5EF4-FFF2-40B4-BE49-F238E27FC236}">
                <a16:creationId xmlns:a16="http://schemas.microsoft.com/office/drawing/2014/main" id="{F678E5EB-50DA-5B9D-2846-42D80A44077A}"/>
              </a:ext>
            </a:extLst>
          </p:cNvPr>
          <p:cNvSpPr/>
          <p:nvPr/>
        </p:nvSpPr>
        <p:spPr>
          <a:xfrm>
            <a:off x="5969833"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7" name="Freeform: Shape 3016">
            <a:extLst>
              <a:ext uri="{FF2B5EF4-FFF2-40B4-BE49-F238E27FC236}">
                <a16:creationId xmlns:a16="http://schemas.microsoft.com/office/drawing/2014/main" id="{4C277818-98F2-AE02-7339-A470A2FDFC73}"/>
              </a:ext>
            </a:extLst>
          </p:cNvPr>
          <p:cNvSpPr/>
          <p:nvPr/>
        </p:nvSpPr>
        <p:spPr>
          <a:xfrm>
            <a:off x="6084385"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8" name="Freeform: Shape 3017">
            <a:extLst>
              <a:ext uri="{FF2B5EF4-FFF2-40B4-BE49-F238E27FC236}">
                <a16:creationId xmlns:a16="http://schemas.microsoft.com/office/drawing/2014/main" id="{CB7F37FB-51F0-62B8-7051-A6B95833FAB4}"/>
              </a:ext>
            </a:extLst>
          </p:cNvPr>
          <p:cNvSpPr/>
          <p:nvPr/>
        </p:nvSpPr>
        <p:spPr>
          <a:xfrm>
            <a:off x="6138001"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9" name="Freeform: Shape 3018">
            <a:extLst>
              <a:ext uri="{FF2B5EF4-FFF2-40B4-BE49-F238E27FC236}">
                <a16:creationId xmlns:a16="http://schemas.microsoft.com/office/drawing/2014/main" id="{7439AA88-9E68-BBB0-AB29-8FAE4EF44D8C}"/>
              </a:ext>
            </a:extLst>
          </p:cNvPr>
          <p:cNvSpPr/>
          <p:nvPr/>
        </p:nvSpPr>
        <p:spPr>
          <a:xfrm>
            <a:off x="6153116"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0" name="Freeform: Shape 3019">
            <a:extLst>
              <a:ext uri="{FF2B5EF4-FFF2-40B4-BE49-F238E27FC236}">
                <a16:creationId xmlns:a16="http://schemas.microsoft.com/office/drawing/2014/main" id="{7819B37E-E19D-734D-A29C-6E1C21CAFC38}"/>
              </a:ext>
            </a:extLst>
          </p:cNvPr>
          <p:cNvSpPr/>
          <p:nvPr/>
        </p:nvSpPr>
        <p:spPr>
          <a:xfrm>
            <a:off x="6160753"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1" name="Freeform: Shape 3020">
            <a:extLst>
              <a:ext uri="{FF2B5EF4-FFF2-40B4-BE49-F238E27FC236}">
                <a16:creationId xmlns:a16="http://schemas.microsoft.com/office/drawing/2014/main" id="{70F5540D-CFB7-D475-5CB7-4A401CDF2546}"/>
              </a:ext>
            </a:extLst>
          </p:cNvPr>
          <p:cNvSpPr/>
          <p:nvPr/>
        </p:nvSpPr>
        <p:spPr>
          <a:xfrm>
            <a:off x="6160753"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2" name="Freeform: Shape 3021">
            <a:extLst>
              <a:ext uri="{FF2B5EF4-FFF2-40B4-BE49-F238E27FC236}">
                <a16:creationId xmlns:a16="http://schemas.microsoft.com/office/drawing/2014/main" id="{F1225C2F-3E29-75CD-B120-E14B144F6556}"/>
              </a:ext>
            </a:extLst>
          </p:cNvPr>
          <p:cNvSpPr/>
          <p:nvPr/>
        </p:nvSpPr>
        <p:spPr>
          <a:xfrm>
            <a:off x="6168549"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3" name="Freeform: Shape 3022">
            <a:extLst>
              <a:ext uri="{FF2B5EF4-FFF2-40B4-BE49-F238E27FC236}">
                <a16:creationId xmlns:a16="http://schemas.microsoft.com/office/drawing/2014/main" id="{E99E6C32-7FF1-8A57-FCCB-9CFBE152EA19}"/>
              </a:ext>
            </a:extLst>
          </p:cNvPr>
          <p:cNvSpPr/>
          <p:nvPr/>
        </p:nvSpPr>
        <p:spPr>
          <a:xfrm>
            <a:off x="6183823"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4" name="Freeform: Shape 3023">
            <a:extLst>
              <a:ext uri="{FF2B5EF4-FFF2-40B4-BE49-F238E27FC236}">
                <a16:creationId xmlns:a16="http://schemas.microsoft.com/office/drawing/2014/main" id="{3400FE38-096D-EF37-86E0-25669BCFA26E}"/>
              </a:ext>
            </a:extLst>
          </p:cNvPr>
          <p:cNvSpPr/>
          <p:nvPr/>
        </p:nvSpPr>
        <p:spPr>
          <a:xfrm>
            <a:off x="6191301"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5" name="Freeform: Shape 3024">
            <a:extLst>
              <a:ext uri="{FF2B5EF4-FFF2-40B4-BE49-F238E27FC236}">
                <a16:creationId xmlns:a16="http://schemas.microsoft.com/office/drawing/2014/main" id="{EE8759A5-E809-E23D-3BDE-AE46B0F2BAFA}"/>
              </a:ext>
            </a:extLst>
          </p:cNvPr>
          <p:cNvSpPr/>
          <p:nvPr/>
        </p:nvSpPr>
        <p:spPr>
          <a:xfrm>
            <a:off x="6198937"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6" name="Freeform: Shape 3025">
            <a:extLst>
              <a:ext uri="{FF2B5EF4-FFF2-40B4-BE49-F238E27FC236}">
                <a16:creationId xmlns:a16="http://schemas.microsoft.com/office/drawing/2014/main" id="{5C885F83-D7EA-17AA-9229-81263C6A63B7}"/>
              </a:ext>
            </a:extLst>
          </p:cNvPr>
          <p:cNvSpPr/>
          <p:nvPr/>
        </p:nvSpPr>
        <p:spPr>
          <a:xfrm>
            <a:off x="6221848"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7" name="Freeform: Shape 3026">
            <a:extLst>
              <a:ext uri="{FF2B5EF4-FFF2-40B4-BE49-F238E27FC236}">
                <a16:creationId xmlns:a16="http://schemas.microsoft.com/office/drawing/2014/main" id="{880D8173-43A6-E45A-19F9-1EBC4EAC865D}"/>
              </a:ext>
            </a:extLst>
          </p:cNvPr>
          <p:cNvSpPr/>
          <p:nvPr/>
        </p:nvSpPr>
        <p:spPr>
          <a:xfrm>
            <a:off x="6267827"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8" name="Freeform: Shape 3027">
            <a:extLst>
              <a:ext uri="{FF2B5EF4-FFF2-40B4-BE49-F238E27FC236}">
                <a16:creationId xmlns:a16="http://schemas.microsoft.com/office/drawing/2014/main" id="{0997B7F4-474E-FD59-3B18-424429F3E0FE}"/>
              </a:ext>
            </a:extLst>
          </p:cNvPr>
          <p:cNvSpPr/>
          <p:nvPr/>
        </p:nvSpPr>
        <p:spPr>
          <a:xfrm>
            <a:off x="6267827"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9" name="Freeform: Shape 3028">
            <a:extLst>
              <a:ext uri="{FF2B5EF4-FFF2-40B4-BE49-F238E27FC236}">
                <a16:creationId xmlns:a16="http://schemas.microsoft.com/office/drawing/2014/main" id="{E07529BF-D83B-7551-8F3E-A2E37566D736}"/>
              </a:ext>
            </a:extLst>
          </p:cNvPr>
          <p:cNvSpPr/>
          <p:nvPr/>
        </p:nvSpPr>
        <p:spPr>
          <a:xfrm>
            <a:off x="6275305"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0" name="Freeform: Shape 3029">
            <a:extLst>
              <a:ext uri="{FF2B5EF4-FFF2-40B4-BE49-F238E27FC236}">
                <a16:creationId xmlns:a16="http://schemas.microsoft.com/office/drawing/2014/main" id="{F9A01B8A-F990-08FD-E1EC-7F314EF67C2B}"/>
              </a:ext>
            </a:extLst>
          </p:cNvPr>
          <p:cNvSpPr/>
          <p:nvPr/>
        </p:nvSpPr>
        <p:spPr>
          <a:xfrm>
            <a:off x="6282941"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1" name="Freeform: Shape 3030">
            <a:extLst>
              <a:ext uri="{FF2B5EF4-FFF2-40B4-BE49-F238E27FC236}">
                <a16:creationId xmlns:a16="http://schemas.microsoft.com/office/drawing/2014/main" id="{9E9442A2-9415-30C1-B2BD-E62070173DFC}"/>
              </a:ext>
            </a:extLst>
          </p:cNvPr>
          <p:cNvSpPr/>
          <p:nvPr/>
        </p:nvSpPr>
        <p:spPr>
          <a:xfrm>
            <a:off x="6298215"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2" name="Freeform: Shape 3031">
            <a:extLst>
              <a:ext uri="{FF2B5EF4-FFF2-40B4-BE49-F238E27FC236}">
                <a16:creationId xmlns:a16="http://schemas.microsoft.com/office/drawing/2014/main" id="{858590CE-D9EC-8E07-2C07-1FD565CD291F}"/>
              </a:ext>
            </a:extLst>
          </p:cNvPr>
          <p:cNvSpPr/>
          <p:nvPr/>
        </p:nvSpPr>
        <p:spPr>
          <a:xfrm>
            <a:off x="6321126"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3" name="Freeform: Shape 3032">
            <a:extLst>
              <a:ext uri="{FF2B5EF4-FFF2-40B4-BE49-F238E27FC236}">
                <a16:creationId xmlns:a16="http://schemas.microsoft.com/office/drawing/2014/main" id="{E20C45A7-085A-12ED-0D17-0EF0A3DEF2C5}"/>
              </a:ext>
            </a:extLst>
          </p:cNvPr>
          <p:cNvSpPr/>
          <p:nvPr/>
        </p:nvSpPr>
        <p:spPr>
          <a:xfrm>
            <a:off x="6328921"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4" name="Freeform: Shape 3033">
            <a:extLst>
              <a:ext uri="{FF2B5EF4-FFF2-40B4-BE49-F238E27FC236}">
                <a16:creationId xmlns:a16="http://schemas.microsoft.com/office/drawing/2014/main" id="{4DA5F97C-873B-FF89-4AFE-3E5C734D998A}"/>
              </a:ext>
            </a:extLst>
          </p:cNvPr>
          <p:cNvSpPr/>
          <p:nvPr/>
        </p:nvSpPr>
        <p:spPr>
          <a:xfrm>
            <a:off x="6351674"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5" name="Freeform: Shape 3034">
            <a:extLst>
              <a:ext uri="{FF2B5EF4-FFF2-40B4-BE49-F238E27FC236}">
                <a16:creationId xmlns:a16="http://schemas.microsoft.com/office/drawing/2014/main" id="{5DE15505-CA76-A2CA-9D88-DA75FFA33667}"/>
              </a:ext>
            </a:extLst>
          </p:cNvPr>
          <p:cNvSpPr/>
          <p:nvPr/>
        </p:nvSpPr>
        <p:spPr>
          <a:xfrm>
            <a:off x="6359469" y="192306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6" name="Freeform: Shape 3035">
            <a:extLst>
              <a:ext uri="{FF2B5EF4-FFF2-40B4-BE49-F238E27FC236}">
                <a16:creationId xmlns:a16="http://schemas.microsoft.com/office/drawing/2014/main" id="{E2BE51BF-831F-6146-D4F1-DF0100871ABD}"/>
              </a:ext>
            </a:extLst>
          </p:cNvPr>
          <p:cNvSpPr/>
          <p:nvPr/>
        </p:nvSpPr>
        <p:spPr>
          <a:xfrm>
            <a:off x="6389857" y="20224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7" name="Freeform: Shape 3036">
            <a:extLst>
              <a:ext uri="{FF2B5EF4-FFF2-40B4-BE49-F238E27FC236}">
                <a16:creationId xmlns:a16="http://schemas.microsoft.com/office/drawing/2014/main" id="{2747F7EC-F735-0BCD-0C41-189736E24204}"/>
              </a:ext>
            </a:extLst>
          </p:cNvPr>
          <p:cNvSpPr/>
          <p:nvPr/>
        </p:nvSpPr>
        <p:spPr>
          <a:xfrm>
            <a:off x="6420405" y="20224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8" name="Freeform: Shape 3037">
            <a:extLst>
              <a:ext uri="{FF2B5EF4-FFF2-40B4-BE49-F238E27FC236}">
                <a16:creationId xmlns:a16="http://schemas.microsoft.com/office/drawing/2014/main" id="{97DB051E-D2B4-E167-C8D4-EB9FC1FD325E}"/>
              </a:ext>
            </a:extLst>
          </p:cNvPr>
          <p:cNvSpPr/>
          <p:nvPr/>
        </p:nvSpPr>
        <p:spPr>
          <a:xfrm>
            <a:off x="6428042" y="20224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9" name="Freeform: Shape 3038">
            <a:extLst>
              <a:ext uri="{FF2B5EF4-FFF2-40B4-BE49-F238E27FC236}">
                <a16:creationId xmlns:a16="http://schemas.microsoft.com/office/drawing/2014/main" id="{C0CE0BA1-B561-F63A-F60D-6063A515788C}"/>
              </a:ext>
            </a:extLst>
          </p:cNvPr>
          <p:cNvSpPr/>
          <p:nvPr/>
        </p:nvSpPr>
        <p:spPr>
          <a:xfrm>
            <a:off x="6428042" y="20224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0" name="Freeform: Shape 3039">
            <a:extLst>
              <a:ext uri="{FF2B5EF4-FFF2-40B4-BE49-F238E27FC236}">
                <a16:creationId xmlns:a16="http://schemas.microsoft.com/office/drawing/2014/main" id="{5CB1BB4F-93F9-B9C3-81CC-739FD4B7EB5B}"/>
              </a:ext>
            </a:extLst>
          </p:cNvPr>
          <p:cNvSpPr/>
          <p:nvPr/>
        </p:nvSpPr>
        <p:spPr>
          <a:xfrm>
            <a:off x="6458588" y="20224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1" name="Freeform: Shape 3040">
            <a:extLst>
              <a:ext uri="{FF2B5EF4-FFF2-40B4-BE49-F238E27FC236}">
                <a16:creationId xmlns:a16="http://schemas.microsoft.com/office/drawing/2014/main" id="{9C6EBA8B-8ACD-3B2F-3D77-B04CD4D685AE}"/>
              </a:ext>
            </a:extLst>
          </p:cNvPr>
          <p:cNvSpPr/>
          <p:nvPr/>
        </p:nvSpPr>
        <p:spPr>
          <a:xfrm>
            <a:off x="6473861" y="20224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2" name="Freeform: Shape 3041">
            <a:extLst>
              <a:ext uri="{FF2B5EF4-FFF2-40B4-BE49-F238E27FC236}">
                <a16:creationId xmlns:a16="http://schemas.microsoft.com/office/drawing/2014/main" id="{4EBB6073-8785-F3A2-9162-2D926E781128}"/>
              </a:ext>
            </a:extLst>
          </p:cNvPr>
          <p:cNvSpPr/>
          <p:nvPr/>
        </p:nvSpPr>
        <p:spPr>
          <a:xfrm>
            <a:off x="6481498" y="20224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3" name="Freeform: Shape 3042">
            <a:extLst>
              <a:ext uri="{FF2B5EF4-FFF2-40B4-BE49-F238E27FC236}">
                <a16:creationId xmlns:a16="http://schemas.microsoft.com/office/drawing/2014/main" id="{2D95AF5D-2CC8-91A3-52C1-8CD1F9E0E3D4}"/>
              </a:ext>
            </a:extLst>
          </p:cNvPr>
          <p:cNvSpPr/>
          <p:nvPr/>
        </p:nvSpPr>
        <p:spPr>
          <a:xfrm>
            <a:off x="6512045" y="212955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4" name="Freeform: Shape 3043">
            <a:extLst>
              <a:ext uri="{FF2B5EF4-FFF2-40B4-BE49-F238E27FC236}">
                <a16:creationId xmlns:a16="http://schemas.microsoft.com/office/drawing/2014/main" id="{F6101447-A92D-D5CB-5460-1DCD8B553506}"/>
              </a:ext>
            </a:extLst>
          </p:cNvPr>
          <p:cNvSpPr/>
          <p:nvPr/>
        </p:nvSpPr>
        <p:spPr>
          <a:xfrm>
            <a:off x="6519683" y="212955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5" name="Freeform: Shape 3044">
            <a:extLst>
              <a:ext uri="{FF2B5EF4-FFF2-40B4-BE49-F238E27FC236}">
                <a16:creationId xmlns:a16="http://schemas.microsoft.com/office/drawing/2014/main" id="{572CC9C8-EAB6-00BC-FA90-4DA504C38787}"/>
              </a:ext>
            </a:extLst>
          </p:cNvPr>
          <p:cNvSpPr/>
          <p:nvPr/>
        </p:nvSpPr>
        <p:spPr>
          <a:xfrm>
            <a:off x="6550389" y="212955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6" name="Freeform: Shape 3045">
            <a:extLst>
              <a:ext uri="{FF2B5EF4-FFF2-40B4-BE49-F238E27FC236}">
                <a16:creationId xmlns:a16="http://schemas.microsoft.com/office/drawing/2014/main" id="{A6012114-F0E3-B639-AE60-9A084AAA46C6}"/>
              </a:ext>
            </a:extLst>
          </p:cNvPr>
          <p:cNvSpPr/>
          <p:nvPr/>
        </p:nvSpPr>
        <p:spPr>
          <a:xfrm>
            <a:off x="6573139" y="212955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7" name="Freeform: Shape 3046">
            <a:extLst>
              <a:ext uri="{FF2B5EF4-FFF2-40B4-BE49-F238E27FC236}">
                <a16:creationId xmlns:a16="http://schemas.microsoft.com/office/drawing/2014/main" id="{0EFEE38C-9C10-580C-C76B-AAB802400870}"/>
              </a:ext>
            </a:extLst>
          </p:cNvPr>
          <p:cNvSpPr/>
          <p:nvPr/>
        </p:nvSpPr>
        <p:spPr>
          <a:xfrm>
            <a:off x="6588573" y="212955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8" name="Freeform: Shape 3047">
            <a:extLst>
              <a:ext uri="{FF2B5EF4-FFF2-40B4-BE49-F238E27FC236}">
                <a16:creationId xmlns:a16="http://schemas.microsoft.com/office/drawing/2014/main" id="{C9830B20-BF44-F60E-BE52-60D262C0C3E9}"/>
              </a:ext>
            </a:extLst>
          </p:cNvPr>
          <p:cNvSpPr/>
          <p:nvPr/>
        </p:nvSpPr>
        <p:spPr>
          <a:xfrm>
            <a:off x="6603688" y="212955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9" name="Freeform: Shape 3048">
            <a:extLst>
              <a:ext uri="{FF2B5EF4-FFF2-40B4-BE49-F238E27FC236}">
                <a16:creationId xmlns:a16="http://schemas.microsoft.com/office/drawing/2014/main" id="{9AFA87A2-F3C4-9ED9-0B80-E3B5CC06BCAF}"/>
              </a:ext>
            </a:extLst>
          </p:cNvPr>
          <p:cNvSpPr/>
          <p:nvPr/>
        </p:nvSpPr>
        <p:spPr>
          <a:xfrm>
            <a:off x="6611325" y="212955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0" name="Freeform: Shape 3049">
            <a:extLst>
              <a:ext uri="{FF2B5EF4-FFF2-40B4-BE49-F238E27FC236}">
                <a16:creationId xmlns:a16="http://schemas.microsoft.com/office/drawing/2014/main" id="{048D5112-DBCD-4BCD-FDBC-92E4786388A3}"/>
              </a:ext>
            </a:extLst>
          </p:cNvPr>
          <p:cNvSpPr/>
          <p:nvPr/>
        </p:nvSpPr>
        <p:spPr>
          <a:xfrm>
            <a:off x="6664781"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1" name="Freeform: Shape 3050">
            <a:extLst>
              <a:ext uri="{FF2B5EF4-FFF2-40B4-BE49-F238E27FC236}">
                <a16:creationId xmlns:a16="http://schemas.microsoft.com/office/drawing/2014/main" id="{C6D8EE17-F823-E231-FDC8-1A1BB26395CC}"/>
              </a:ext>
            </a:extLst>
          </p:cNvPr>
          <p:cNvSpPr/>
          <p:nvPr/>
        </p:nvSpPr>
        <p:spPr>
          <a:xfrm>
            <a:off x="6702966"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2" name="Freeform: Shape 3051">
            <a:extLst>
              <a:ext uri="{FF2B5EF4-FFF2-40B4-BE49-F238E27FC236}">
                <a16:creationId xmlns:a16="http://schemas.microsoft.com/office/drawing/2014/main" id="{E9FF2C72-8875-B600-A518-70036D5D7E45}"/>
              </a:ext>
            </a:extLst>
          </p:cNvPr>
          <p:cNvSpPr/>
          <p:nvPr/>
        </p:nvSpPr>
        <p:spPr>
          <a:xfrm>
            <a:off x="6725877"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3" name="Freeform: Shape 3052">
            <a:extLst>
              <a:ext uri="{FF2B5EF4-FFF2-40B4-BE49-F238E27FC236}">
                <a16:creationId xmlns:a16="http://schemas.microsoft.com/office/drawing/2014/main" id="{DBC3BAAF-02A8-F1C2-8F89-DAF1A055BD6C}"/>
              </a:ext>
            </a:extLst>
          </p:cNvPr>
          <p:cNvSpPr/>
          <p:nvPr/>
        </p:nvSpPr>
        <p:spPr>
          <a:xfrm>
            <a:off x="675658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4" name="Freeform: Shape 3053">
            <a:extLst>
              <a:ext uri="{FF2B5EF4-FFF2-40B4-BE49-F238E27FC236}">
                <a16:creationId xmlns:a16="http://schemas.microsoft.com/office/drawing/2014/main" id="{49FB2B20-362E-13D9-C843-10F702C0CBD6}"/>
              </a:ext>
            </a:extLst>
          </p:cNvPr>
          <p:cNvSpPr/>
          <p:nvPr/>
        </p:nvSpPr>
        <p:spPr>
          <a:xfrm>
            <a:off x="679460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5" name="Freeform: Shape 3054">
            <a:extLst>
              <a:ext uri="{FF2B5EF4-FFF2-40B4-BE49-F238E27FC236}">
                <a16:creationId xmlns:a16="http://schemas.microsoft.com/office/drawing/2014/main" id="{B12EFADA-8310-0C99-140A-29DB53ED90A7}"/>
              </a:ext>
            </a:extLst>
          </p:cNvPr>
          <p:cNvSpPr/>
          <p:nvPr/>
        </p:nvSpPr>
        <p:spPr>
          <a:xfrm>
            <a:off x="679460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6" name="Freeform: Shape 3055">
            <a:extLst>
              <a:ext uri="{FF2B5EF4-FFF2-40B4-BE49-F238E27FC236}">
                <a16:creationId xmlns:a16="http://schemas.microsoft.com/office/drawing/2014/main" id="{03423CE0-5866-1F05-BD30-60276F6568EF}"/>
              </a:ext>
            </a:extLst>
          </p:cNvPr>
          <p:cNvSpPr/>
          <p:nvPr/>
        </p:nvSpPr>
        <p:spPr>
          <a:xfrm>
            <a:off x="6802245"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7" name="Freeform: Shape 3056">
            <a:extLst>
              <a:ext uri="{FF2B5EF4-FFF2-40B4-BE49-F238E27FC236}">
                <a16:creationId xmlns:a16="http://schemas.microsoft.com/office/drawing/2014/main" id="{BFB64589-9286-CB0E-EC81-05ADB4C367E9}"/>
              </a:ext>
            </a:extLst>
          </p:cNvPr>
          <p:cNvSpPr/>
          <p:nvPr/>
        </p:nvSpPr>
        <p:spPr>
          <a:xfrm>
            <a:off x="688640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8" name="Freeform: Shape 3057">
            <a:extLst>
              <a:ext uri="{FF2B5EF4-FFF2-40B4-BE49-F238E27FC236}">
                <a16:creationId xmlns:a16="http://schemas.microsoft.com/office/drawing/2014/main" id="{2D77B242-2F68-8809-4DC2-F23B0D626E31}"/>
              </a:ext>
            </a:extLst>
          </p:cNvPr>
          <p:cNvSpPr/>
          <p:nvPr/>
        </p:nvSpPr>
        <p:spPr>
          <a:xfrm>
            <a:off x="690931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9" name="Freeform: Shape 3058">
            <a:extLst>
              <a:ext uri="{FF2B5EF4-FFF2-40B4-BE49-F238E27FC236}">
                <a16:creationId xmlns:a16="http://schemas.microsoft.com/office/drawing/2014/main" id="{436C9B02-C80F-D243-151C-76ACED92687C}"/>
              </a:ext>
            </a:extLst>
          </p:cNvPr>
          <p:cNvSpPr/>
          <p:nvPr/>
        </p:nvSpPr>
        <p:spPr>
          <a:xfrm>
            <a:off x="6916797"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0" name="Freeform: Shape 3059">
            <a:extLst>
              <a:ext uri="{FF2B5EF4-FFF2-40B4-BE49-F238E27FC236}">
                <a16:creationId xmlns:a16="http://schemas.microsoft.com/office/drawing/2014/main" id="{D712E8DB-B812-6BF8-41A5-1066482454C1}"/>
              </a:ext>
            </a:extLst>
          </p:cNvPr>
          <p:cNvSpPr/>
          <p:nvPr/>
        </p:nvSpPr>
        <p:spPr>
          <a:xfrm>
            <a:off x="6939707"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1" name="Freeform: Shape 3060">
            <a:extLst>
              <a:ext uri="{FF2B5EF4-FFF2-40B4-BE49-F238E27FC236}">
                <a16:creationId xmlns:a16="http://schemas.microsoft.com/office/drawing/2014/main" id="{16B45EF8-1521-4D91-98D9-067DB5A9C029}"/>
              </a:ext>
            </a:extLst>
          </p:cNvPr>
          <p:cNvSpPr/>
          <p:nvPr/>
        </p:nvSpPr>
        <p:spPr>
          <a:xfrm>
            <a:off x="6947502"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2" name="Freeform: Shape 3061">
            <a:extLst>
              <a:ext uri="{FF2B5EF4-FFF2-40B4-BE49-F238E27FC236}">
                <a16:creationId xmlns:a16="http://schemas.microsoft.com/office/drawing/2014/main" id="{04B5D807-9499-EBBB-1F19-99129566E5F4}"/>
              </a:ext>
            </a:extLst>
          </p:cNvPr>
          <p:cNvSpPr/>
          <p:nvPr/>
        </p:nvSpPr>
        <p:spPr>
          <a:xfrm>
            <a:off x="6954981"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3" name="Freeform: Shape 3062">
            <a:extLst>
              <a:ext uri="{FF2B5EF4-FFF2-40B4-BE49-F238E27FC236}">
                <a16:creationId xmlns:a16="http://schemas.microsoft.com/office/drawing/2014/main" id="{6E57AA7A-8E1F-D1EC-21ED-148814E9EC82}"/>
              </a:ext>
            </a:extLst>
          </p:cNvPr>
          <p:cNvSpPr/>
          <p:nvPr/>
        </p:nvSpPr>
        <p:spPr>
          <a:xfrm>
            <a:off x="6962616"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4" name="Freeform: Shape 3063">
            <a:extLst>
              <a:ext uri="{FF2B5EF4-FFF2-40B4-BE49-F238E27FC236}">
                <a16:creationId xmlns:a16="http://schemas.microsoft.com/office/drawing/2014/main" id="{BD0CCB79-349D-0783-E7D8-42FEC76F73D4}"/>
              </a:ext>
            </a:extLst>
          </p:cNvPr>
          <p:cNvSpPr/>
          <p:nvPr/>
        </p:nvSpPr>
        <p:spPr>
          <a:xfrm>
            <a:off x="6970414"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5" name="Freeform: Shape 3064">
            <a:extLst>
              <a:ext uri="{FF2B5EF4-FFF2-40B4-BE49-F238E27FC236}">
                <a16:creationId xmlns:a16="http://schemas.microsoft.com/office/drawing/2014/main" id="{8D120FC6-2366-5A2D-3F64-DDD7C514CF15}"/>
              </a:ext>
            </a:extLst>
          </p:cNvPr>
          <p:cNvSpPr/>
          <p:nvPr/>
        </p:nvSpPr>
        <p:spPr>
          <a:xfrm>
            <a:off x="6977891"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6" name="Freeform: Shape 3065">
            <a:extLst>
              <a:ext uri="{FF2B5EF4-FFF2-40B4-BE49-F238E27FC236}">
                <a16:creationId xmlns:a16="http://schemas.microsoft.com/office/drawing/2014/main" id="{767EC328-859B-5B12-B195-C125B6E414D5}"/>
              </a:ext>
            </a:extLst>
          </p:cNvPr>
          <p:cNvSpPr/>
          <p:nvPr/>
        </p:nvSpPr>
        <p:spPr>
          <a:xfrm>
            <a:off x="698552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7" name="Freeform: Shape 3066">
            <a:extLst>
              <a:ext uri="{FF2B5EF4-FFF2-40B4-BE49-F238E27FC236}">
                <a16:creationId xmlns:a16="http://schemas.microsoft.com/office/drawing/2014/main" id="{BD1445A9-6DEB-69FB-AA0E-D2DD8E31C442}"/>
              </a:ext>
            </a:extLst>
          </p:cNvPr>
          <p:cNvSpPr/>
          <p:nvPr/>
        </p:nvSpPr>
        <p:spPr>
          <a:xfrm>
            <a:off x="700843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8" name="Freeform: Shape 3067">
            <a:extLst>
              <a:ext uri="{FF2B5EF4-FFF2-40B4-BE49-F238E27FC236}">
                <a16:creationId xmlns:a16="http://schemas.microsoft.com/office/drawing/2014/main" id="{465F009C-885C-ADC0-987F-8E31D94C549E}"/>
              </a:ext>
            </a:extLst>
          </p:cNvPr>
          <p:cNvSpPr/>
          <p:nvPr/>
        </p:nvSpPr>
        <p:spPr>
          <a:xfrm>
            <a:off x="7023712"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9" name="Freeform: Shape 3068">
            <a:extLst>
              <a:ext uri="{FF2B5EF4-FFF2-40B4-BE49-F238E27FC236}">
                <a16:creationId xmlns:a16="http://schemas.microsoft.com/office/drawing/2014/main" id="{06FACBDC-E5A0-95E6-88CD-8D630E8B692B}"/>
              </a:ext>
            </a:extLst>
          </p:cNvPr>
          <p:cNvSpPr/>
          <p:nvPr/>
        </p:nvSpPr>
        <p:spPr>
          <a:xfrm>
            <a:off x="7038985"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0" name="Freeform: Shape 3069">
            <a:extLst>
              <a:ext uri="{FF2B5EF4-FFF2-40B4-BE49-F238E27FC236}">
                <a16:creationId xmlns:a16="http://schemas.microsoft.com/office/drawing/2014/main" id="{F4E810AE-C4D9-D5A2-615F-448B90A611DA}"/>
              </a:ext>
            </a:extLst>
          </p:cNvPr>
          <p:cNvSpPr/>
          <p:nvPr/>
        </p:nvSpPr>
        <p:spPr>
          <a:xfrm>
            <a:off x="704662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1" name="Freeform: Shape 3070">
            <a:extLst>
              <a:ext uri="{FF2B5EF4-FFF2-40B4-BE49-F238E27FC236}">
                <a16:creationId xmlns:a16="http://schemas.microsoft.com/office/drawing/2014/main" id="{8E338ED0-79F1-8456-C2CA-EE9B7E909593}"/>
              </a:ext>
            </a:extLst>
          </p:cNvPr>
          <p:cNvSpPr/>
          <p:nvPr/>
        </p:nvSpPr>
        <p:spPr>
          <a:xfrm>
            <a:off x="7069532"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2" name="Freeform: Shape 3071">
            <a:extLst>
              <a:ext uri="{FF2B5EF4-FFF2-40B4-BE49-F238E27FC236}">
                <a16:creationId xmlns:a16="http://schemas.microsoft.com/office/drawing/2014/main" id="{96E36496-FA85-1231-74AF-3805F020256F}"/>
              </a:ext>
            </a:extLst>
          </p:cNvPr>
          <p:cNvSpPr/>
          <p:nvPr/>
        </p:nvSpPr>
        <p:spPr>
          <a:xfrm>
            <a:off x="7084806"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3" name="Freeform: Shape 3072">
            <a:extLst>
              <a:ext uri="{FF2B5EF4-FFF2-40B4-BE49-F238E27FC236}">
                <a16:creationId xmlns:a16="http://schemas.microsoft.com/office/drawing/2014/main" id="{4A430A6E-A802-5CF5-F132-517BC78902B9}"/>
              </a:ext>
            </a:extLst>
          </p:cNvPr>
          <p:cNvSpPr/>
          <p:nvPr/>
        </p:nvSpPr>
        <p:spPr>
          <a:xfrm>
            <a:off x="709244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4" name="Freeform: Shape 3073">
            <a:extLst>
              <a:ext uri="{FF2B5EF4-FFF2-40B4-BE49-F238E27FC236}">
                <a16:creationId xmlns:a16="http://schemas.microsoft.com/office/drawing/2014/main" id="{780871C5-B7CE-B417-895A-60983C0BE382}"/>
              </a:ext>
            </a:extLst>
          </p:cNvPr>
          <p:cNvSpPr/>
          <p:nvPr/>
        </p:nvSpPr>
        <p:spPr>
          <a:xfrm>
            <a:off x="7107717"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5" name="Freeform: Shape 3074">
            <a:extLst>
              <a:ext uri="{FF2B5EF4-FFF2-40B4-BE49-F238E27FC236}">
                <a16:creationId xmlns:a16="http://schemas.microsoft.com/office/drawing/2014/main" id="{44F905AC-B5B7-19F2-2D32-E24ABC655788}"/>
              </a:ext>
            </a:extLst>
          </p:cNvPr>
          <p:cNvSpPr/>
          <p:nvPr/>
        </p:nvSpPr>
        <p:spPr>
          <a:xfrm>
            <a:off x="7123149"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6" name="Freeform: Shape 3075">
            <a:extLst>
              <a:ext uri="{FF2B5EF4-FFF2-40B4-BE49-F238E27FC236}">
                <a16:creationId xmlns:a16="http://schemas.microsoft.com/office/drawing/2014/main" id="{6308D855-53A4-5725-6DC0-48456F9EB155}"/>
              </a:ext>
            </a:extLst>
          </p:cNvPr>
          <p:cNvSpPr/>
          <p:nvPr/>
        </p:nvSpPr>
        <p:spPr>
          <a:xfrm>
            <a:off x="7176447"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7" name="Freeform: Shape 3076">
            <a:extLst>
              <a:ext uri="{FF2B5EF4-FFF2-40B4-BE49-F238E27FC236}">
                <a16:creationId xmlns:a16="http://schemas.microsoft.com/office/drawing/2014/main" id="{A16846C6-63D1-A057-D136-6123CC61E48C}"/>
              </a:ext>
            </a:extLst>
          </p:cNvPr>
          <p:cNvSpPr/>
          <p:nvPr/>
        </p:nvSpPr>
        <p:spPr>
          <a:xfrm>
            <a:off x="7206995"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8" name="Freeform: Shape 3077">
            <a:extLst>
              <a:ext uri="{FF2B5EF4-FFF2-40B4-BE49-F238E27FC236}">
                <a16:creationId xmlns:a16="http://schemas.microsoft.com/office/drawing/2014/main" id="{8FF9BF77-A281-6D49-A115-2F8C0611DD08}"/>
              </a:ext>
            </a:extLst>
          </p:cNvPr>
          <p:cNvSpPr/>
          <p:nvPr/>
        </p:nvSpPr>
        <p:spPr>
          <a:xfrm>
            <a:off x="7245179"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9" name="Freeform: Shape 3078">
            <a:extLst>
              <a:ext uri="{FF2B5EF4-FFF2-40B4-BE49-F238E27FC236}">
                <a16:creationId xmlns:a16="http://schemas.microsoft.com/office/drawing/2014/main" id="{59985D2A-B2F5-6A67-B6C4-3F253E74CC33}"/>
              </a:ext>
            </a:extLst>
          </p:cNvPr>
          <p:cNvSpPr/>
          <p:nvPr/>
        </p:nvSpPr>
        <p:spPr>
          <a:xfrm>
            <a:off x="7252815"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0" name="Freeform: Shape 3079">
            <a:extLst>
              <a:ext uri="{FF2B5EF4-FFF2-40B4-BE49-F238E27FC236}">
                <a16:creationId xmlns:a16="http://schemas.microsoft.com/office/drawing/2014/main" id="{40DE3B84-441C-1B43-DB83-BAF0EA964358}"/>
              </a:ext>
            </a:extLst>
          </p:cNvPr>
          <p:cNvSpPr/>
          <p:nvPr/>
        </p:nvSpPr>
        <p:spPr>
          <a:xfrm>
            <a:off x="726824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1" name="Freeform: Shape 3080">
            <a:extLst>
              <a:ext uri="{FF2B5EF4-FFF2-40B4-BE49-F238E27FC236}">
                <a16:creationId xmlns:a16="http://schemas.microsoft.com/office/drawing/2014/main" id="{4851CAED-2DB0-C51F-D676-C507451E9301}"/>
              </a:ext>
            </a:extLst>
          </p:cNvPr>
          <p:cNvSpPr/>
          <p:nvPr/>
        </p:nvSpPr>
        <p:spPr>
          <a:xfrm>
            <a:off x="730627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2" name="Freeform: Shape 3081">
            <a:extLst>
              <a:ext uri="{FF2B5EF4-FFF2-40B4-BE49-F238E27FC236}">
                <a16:creationId xmlns:a16="http://schemas.microsoft.com/office/drawing/2014/main" id="{7D168B2F-D329-B6E4-BB0A-6A6EC257E6B3}"/>
              </a:ext>
            </a:extLst>
          </p:cNvPr>
          <p:cNvSpPr/>
          <p:nvPr/>
        </p:nvSpPr>
        <p:spPr>
          <a:xfrm>
            <a:off x="7321547"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3" name="Freeform: Shape 3082">
            <a:extLst>
              <a:ext uri="{FF2B5EF4-FFF2-40B4-BE49-F238E27FC236}">
                <a16:creationId xmlns:a16="http://schemas.microsoft.com/office/drawing/2014/main" id="{DDD6815F-B64F-81E8-E652-831AFE03A4B3}"/>
              </a:ext>
            </a:extLst>
          </p:cNvPr>
          <p:cNvSpPr/>
          <p:nvPr/>
        </p:nvSpPr>
        <p:spPr>
          <a:xfrm>
            <a:off x="7428462"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4" name="Freeform: Shape 3083">
            <a:extLst>
              <a:ext uri="{FF2B5EF4-FFF2-40B4-BE49-F238E27FC236}">
                <a16:creationId xmlns:a16="http://schemas.microsoft.com/office/drawing/2014/main" id="{4DC519A2-932E-1E83-DC53-8E4663F9BBBE}"/>
              </a:ext>
            </a:extLst>
          </p:cNvPr>
          <p:cNvSpPr/>
          <p:nvPr/>
        </p:nvSpPr>
        <p:spPr>
          <a:xfrm>
            <a:off x="7436099"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5" name="Freeform: Shape 3084">
            <a:extLst>
              <a:ext uri="{FF2B5EF4-FFF2-40B4-BE49-F238E27FC236}">
                <a16:creationId xmlns:a16="http://schemas.microsoft.com/office/drawing/2014/main" id="{EF67053A-6F8D-ED35-7003-CCAE96A527F7}"/>
              </a:ext>
            </a:extLst>
          </p:cNvPr>
          <p:cNvSpPr/>
          <p:nvPr/>
        </p:nvSpPr>
        <p:spPr>
          <a:xfrm>
            <a:off x="7451372"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6" name="Freeform: Shape 3085">
            <a:extLst>
              <a:ext uri="{FF2B5EF4-FFF2-40B4-BE49-F238E27FC236}">
                <a16:creationId xmlns:a16="http://schemas.microsoft.com/office/drawing/2014/main" id="{234CAEA9-075F-97ED-6D2C-2D26229D2074}"/>
              </a:ext>
            </a:extLst>
          </p:cNvPr>
          <p:cNvSpPr/>
          <p:nvPr/>
        </p:nvSpPr>
        <p:spPr>
          <a:xfrm>
            <a:off x="7489556"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7" name="Freeform: Shape 3086">
            <a:extLst>
              <a:ext uri="{FF2B5EF4-FFF2-40B4-BE49-F238E27FC236}">
                <a16:creationId xmlns:a16="http://schemas.microsoft.com/office/drawing/2014/main" id="{D9C7B8CF-32D9-A83A-8EC8-4F052B7A684D}"/>
              </a:ext>
            </a:extLst>
          </p:cNvPr>
          <p:cNvSpPr/>
          <p:nvPr/>
        </p:nvSpPr>
        <p:spPr>
          <a:xfrm>
            <a:off x="7489556"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8" name="Freeform: Shape 3087">
            <a:extLst>
              <a:ext uri="{FF2B5EF4-FFF2-40B4-BE49-F238E27FC236}">
                <a16:creationId xmlns:a16="http://schemas.microsoft.com/office/drawing/2014/main" id="{C2471731-3610-362D-B72D-CE15E7E41DC9}"/>
              </a:ext>
            </a:extLst>
          </p:cNvPr>
          <p:cNvSpPr/>
          <p:nvPr/>
        </p:nvSpPr>
        <p:spPr>
          <a:xfrm>
            <a:off x="749719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9" name="Freeform: Shape 3088">
            <a:extLst>
              <a:ext uri="{FF2B5EF4-FFF2-40B4-BE49-F238E27FC236}">
                <a16:creationId xmlns:a16="http://schemas.microsoft.com/office/drawing/2014/main" id="{E827680B-36FF-DB99-9D2F-6690D32AB94D}"/>
              </a:ext>
            </a:extLst>
          </p:cNvPr>
          <p:cNvSpPr/>
          <p:nvPr/>
        </p:nvSpPr>
        <p:spPr>
          <a:xfrm>
            <a:off x="7504830"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0" name="Freeform: Shape 3089">
            <a:extLst>
              <a:ext uri="{FF2B5EF4-FFF2-40B4-BE49-F238E27FC236}">
                <a16:creationId xmlns:a16="http://schemas.microsoft.com/office/drawing/2014/main" id="{241E11DB-82CC-EF28-9F37-6BEFEA36BEFE}"/>
              </a:ext>
            </a:extLst>
          </p:cNvPr>
          <p:cNvSpPr/>
          <p:nvPr/>
        </p:nvSpPr>
        <p:spPr>
          <a:xfrm>
            <a:off x="7520262"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1" name="Freeform: Shape 3090">
            <a:extLst>
              <a:ext uri="{FF2B5EF4-FFF2-40B4-BE49-F238E27FC236}">
                <a16:creationId xmlns:a16="http://schemas.microsoft.com/office/drawing/2014/main" id="{FDBBD11D-E147-9274-B322-803445042E5A}"/>
              </a:ext>
            </a:extLst>
          </p:cNvPr>
          <p:cNvSpPr/>
          <p:nvPr/>
        </p:nvSpPr>
        <p:spPr>
          <a:xfrm>
            <a:off x="753537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2" name="Freeform: Shape 3091">
            <a:extLst>
              <a:ext uri="{FF2B5EF4-FFF2-40B4-BE49-F238E27FC236}">
                <a16:creationId xmlns:a16="http://schemas.microsoft.com/office/drawing/2014/main" id="{6FA43477-F9B8-4A2B-9D95-1C0B391BC669}"/>
              </a:ext>
            </a:extLst>
          </p:cNvPr>
          <p:cNvSpPr/>
          <p:nvPr/>
        </p:nvSpPr>
        <p:spPr>
          <a:xfrm>
            <a:off x="754317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3" name="Freeform: Shape 3092">
            <a:extLst>
              <a:ext uri="{FF2B5EF4-FFF2-40B4-BE49-F238E27FC236}">
                <a16:creationId xmlns:a16="http://schemas.microsoft.com/office/drawing/2014/main" id="{552367AF-535E-7F8A-1365-7FF7821DBF89}"/>
              </a:ext>
            </a:extLst>
          </p:cNvPr>
          <p:cNvSpPr/>
          <p:nvPr/>
        </p:nvSpPr>
        <p:spPr>
          <a:xfrm>
            <a:off x="7550809"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4" name="Freeform: Shape 3093">
            <a:extLst>
              <a:ext uri="{FF2B5EF4-FFF2-40B4-BE49-F238E27FC236}">
                <a16:creationId xmlns:a16="http://schemas.microsoft.com/office/drawing/2014/main" id="{77E1100A-B010-6C05-7894-68BDB963BA41}"/>
              </a:ext>
            </a:extLst>
          </p:cNvPr>
          <p:cNvSpPr/>
          <p:nvPr/>
        </p:nvSpPr>
        <p:spPr>
          <a:xfrm>
            <a:off x="7588835"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5" name="Freeform: Shape 3094">
            <a:extLst>
              <a:ext uri="{FF2B5EF4-FFF2-40B4-BE49-F238E27FC236}">
                <a16:creationId xmlns:a16="http://schemas.microsoft.com/office/drawing/2014/main" id="{2FB05EB6-5224-690F-7FF1-2484C66BCD93}"/>
              </a:ext>
            </a:extLst>
          </p:cNvPr>
          <p:cNvSpPr/>
          <p:nvPr/>
        </p:nvSpPr>
        <p:spPr>
          <a:xfrm>
            <a:off x="7596471"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6" name="Freeform: Shape 3095">
            <a:extLst>
              <a:ext uri="{FF2B5EF4-FFF2-40B4-BE49-F238E27FC236}">
                <a16:creationId xmlns:a16="http://schemas.microsoft.com/office/drawing/2014/main" id="{2A910C1C-045A-8258-24CC-636E22054818}"/>
              </a:ext>
            </a:extLst>
          </p:cNvPr>
          <p:cNvSpPr/>
          <p:nvPr/>
        </p:nvSpPr>
        <p:spPr>
          <a:xfrm>
            <a:off x="7596471"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7" name="Freeform: Shape 3096">
            <a:extLst>
              <a:ext uri="{FF2B5EF4-FFF2-40B4-BE49-F238E27FC236}">
                <a16:creationId xmlns:a16="http://schemas.microsoft.com/office/drawing/2014/main" id="{74C698C4-53FE-8311-5745-63605378A452}"/>
              </a:ext>
            </a:extLst>
          </p:cNvPr>
          <p:cNvSpPr/>
          <p:nvPr/>
        </p:nvSpPr>
        <p:spPr>
          <a:xfrm>
            <a:off x="7619382"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8" name="Freeform: Shape 3097">
            <a:extLst>
              <a:ext uri="{FF2B5EF4-FFF2-40B4-BE49-F238E27FC236}">
                <a16:creationId xmlns:a16="http://schemas.microsoft.com/office/drawing/2014/main" id="{EB4374F9-9C8E-43F5-5AB8-1FC4B92CC78C}"/>
              </a:ext>
            </a:extLst>
          </p:cNvPr>
          <p:cNvSpPr/>
          <p:nvPr/>
        </p:nvSpPr>
        <p:spPr>
          <a:xfrm>
            <a:off x="7657565"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9" name="Freeform: Shape 3098">
            <a:extLst>
              <a:ext uri="{FF2B5EF4-FFF2-40B4-BE49-F238E27FC236}">
                <a16:creationId xmlns:a16="http://schemas.microsoft.com/office/drawing/2014/main" id="{9062A41C-39E8-FE2C-7D35-5D03ABB03984}"/>
              </a:ext>
            </a:extLst>
          </p:cNvPr>
          <p:cNvSpPr/>
          <p:nvPr/>
        </p:nvSpPr>
        <p:spPr>
          <a:xfrm>
            <a:off x="766520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0" name="Freeform: Shape 3099">
            <a:extLst>
              <a:ext uri="{FF2B5EF4-FFF2-40B4-BE49-F238E27FC236}">
                <a16:creationId xmlns:a16="http://schemas.microsoft.com/office/drawing/2014/main" id="{E6943A74-C98F-5C9C-0CA6-9E86787CD924}"/>
              </a:ext>
            </a:extLst>
          </p:cNvPr>
          <p:cNvSpPr/>
          <p:nvPr/>
        </p:nvSpPr>
        <p:spPr>
          <a:xfrm>
            <a:off x="7680476"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1" name="Freeform: Shape 3100">
            <a:extLst>
              <a:ext uri="{FF2B5EF4-FFF2-40B4-BE49-F238E27FC236}">
                <a16:creationId xmlns:a16="http://schemas.microsoft.com/office/drawing/2014/main" id="{C7967DCC-7225-9E54-F523-B12B3DE60C67}"/>
              </a:ext>
            </a:extLst>
          </p:cNvPr>
          <p:cNvSpPr/>
          <p:nvPr/>
        </p:nvSpPr>
        <p:spPr>
          <a:xfrm>
            <a:off x="7695750"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2" name="Freeform: Shape 3101">
            <a:extLst>
              <a:ext uri="{FF2B5EF4-FFF2-40B4-BE49-F238E27FC236}">
                <a16:creationId xmlns:a16="http://schemas.microsoft.com/office/drawing/2014/main" id="{85950365-80F0-0DD5-446F-DBC18E5B1E96}"/>
              </a:ext>
            </a:extLst>
          </p:cNvPr>
          <p:cNvSpPr/>
          <p:nvPr/>
        </p:nvSpPr>
        <p:spPr>
          <a:xfrm>
            <a:off x="7726297"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3" name="Freeform: Shape 3102">
            <a:extLst>
              <a:ext uri="{FF2B5EF4-FFF2-40B4-BE49-F238E27FC236}">
                <a16:creationId xmlns:a16="http://schemas.microsoft.com/office/drawing/2014/main" id="{74C8FC10-37BE-241B-0D42-27AA2FEC23B0}"/>
              </a:ext>
            </a:extLst>
          </p:cNvPr>
          <p:cNvSpPr/>
          <p:nvPr/>
        </p:nvSpPr>
        <p:spPr>
          <a:xfrm>
            <a:off x="775684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4" name="Freeform: Shape 3103">
            <a:extLst>
              <a:ext uri="{FF2B5EF4-FFF2-40B4-BE49-F238E27FC236}">
                <a16:creationId xmlns:a16="http://schemas.microsoft.com/office/drawing/2014/main" id="{131B1FC5-A399-1A23-8747-94392D04B026}"/>
              </a:ext>
            </a:extLst>
          </p:cNvPr>
          <p:cNvSpPr/>
          <p:nvPr/>
        </p:nvSpPr>
        <p:spPr>
          <a:xfrm>
            <a:off x="775684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5" name="Freeform: Shape 3104">
            <a:extLst>
              <a:ext uri="{FF2B5EF4-FFF2-40B4-BE49-F238E27FC236}">
                <a16:creationId xmlns:a16="http://schemas.microsoft.com/office/drawing/2014/main" id="{4FE43482-921C-D21A-28BA-031A1C1D2FA2}"/>
              </a:ext>
            </a:extLst>
          </p:cNvPr>
          <p:cNvSpPr/>
          <p:nvPr/>
        </p:nvSpPr>
        <p:spPr>
          <a:xfrm>
            <a:off x="777211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6" name="Freeform: Shape 3105">
            <a:extLst>
              <a:ext uri="{FF2B5EF4-FFF2-40B4-BE49-F238E27FC236}">
                <a16:creationId xmlns:a16="http://schemas.microsoft.com/office/drawing/2014/main" id="{A1128C20-BE9D-DBE3-00AA-2451C2DA26F2}"/>
              </a:ext>
            </a:extLst>
          </p:cNvPr>
          <p:cNvSpPr/>
          <p:nvPr/>
        </p:nvSpPr>
        <p:spPr>
          <a:xfrm>
            <a:off x="779502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7" name="Freeform: Shape 3106">
            <a:extLst>
              <a:ext uri="{FF2B5EF4-FFF2-40B4-BE49-F238E27FC236}">
                <a16:creationId xmlns:a16="http://schemas.microsoft.com/office/drawing/2014/main" id="{550E42EC-C202-0FAB-E5E7-860CD1752552}"/>
              </a:ext>
            </a:extLst>
          </p:cNvPr>
          <p:cNvSpPr/>
          <p:nvPr/>
        </p:nvSpPr>
        <p:spPr>
          <a:xfrm>
            <a:off x="7810302"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8" name="Freeform: Shape 3107">
            <a:extLst>
              <a:ext uri="{FF2B5EF4-FFF2-40B4-BE49-F238E27FC236}">
                <a16:creationId xmlns:a16="http://schemas.microsoft.com/office/drawing/2014/main" id="{79DE636B-0016-FA03-2C5E-D264CC0A5C3F}"/>
              </a:ext>
            </a:extLst>
          </p:cNvPr>
          <p:cNvSpPr/>
          <p:nvPr/>
        </p:nvSpPr>
        <p:spPr>
          <a:xfrm>
            <a:off x="783321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9" name="Freeform: Shape 3108">
            <a:extLst>
              <a:ext uri="{FF2B5EF4-FFF2-40B4-BE49-F238E27FC236}">
                <a16:creationId xmlns:a16="http://schemas.microsoft.com/office/drawing/2014/main" id="{72730926-B7E6-A9C3-183C-6F2C98B3245B}"/>
              </a:ext>
            </a:extLst>
          </p:cNvPr>
          <p:cNvSpPr/>
          <p:nvPr/>
        </p:nvSpPr>
        <p:spPr>
          <a:xfrm>
            <a:off x="7848485"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0" name="Freeform: Shape 3109">
            <a:extLst>
              <a:ext uri="{FF2B5EF4-FFF2-40B4-BE49-F238E27FC236}">
                <a16:creationId xmlns:a16="http://schemas.microsoft.com/office/drawing/2014/main" id="{48A8985A-CD92-3D30-043A-0F9316C3BF3B}"/>
              </a:ext>
            </a:extLst>
          </p:cNvPr>
          <p:cNvSpPr/>
          <p:nvPr/>
        </p:nvSpPr>
        <p:spPr>
          <a:xfrm>
            <a:off x="7909580"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1" name="Freeform: Shape 3110">
            <a:extLst>
              <a:ext uri="{FF2B5EF4-FFF2-40B4-BE49-F238E27FC236}">
                <a16:creationId xmlns:a16="http://schemas.microsoft.com/office/drawing/2014/main" id="{4F8BA6E4-A330-93C3-8CAB-1F1DE3D34E8A}"/>
              </a:ext>
            </a:extLst>
          </p:cNvPr>
          <p:cNvSpPr/>
          <p:nvPr/>
        </p:nvSpPr>
        <p:spPr>
          <a:xfrm>
            <a:off x="7917217"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2" name="Freeform: Shape 3111">
            <a:extLst>
              <a:ext uri="{FF2B5EF4-FFF2-40B4-BE49-F238E27FC236}">
                <a16:creationId xmlns:a16="http://schemas.microsoft.com/office/drawing/2014/main" id="{D1326A9A-225C-56CB-622F-3F6C984C12F7}"/>
              </a:ext>
            </a:extLst>
          </p:cNvPr>
          <p:cNvSpPr/>
          <p:nvPr/>
        </p:nvSpPr>
        <p:spPr>
          <a:xfrm>
            <a:off x="7932650"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3" name="Freeform: Shape 3112">
            <a:extLst>
              <a:ext uri="{FF2B5EF4-FFF2-40B4-BE49-F238E27FC236}">
                <a16:creationId xmlns:a16="http://schemas.microsoft.com/office/drawing/2014/main" id="{03EC3E17-7E2C-22C2-2FBB-8725D1AE3EFB}"/>
              </a:ext>
            </a:extLst>
          </p:cNvPr>
          <p:cNvSpPr/>
          <p:nvPr/>
        </p:nvSpPr>
        <p:spPr>
          <a:xfrm>
            <a:off x="7947764"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4" name="Freeform: Shape 3113">
            <a:extLst>
              <a:ext uri="{FF2B5EF4-FFF2-40B4-BE49-F238E27FC236}">
                <a16:creationId xmlns:a16="http://schemas.microsoft.com/office/drawing/2014/main" id="{330C241D-B61A-BD41-0AFC-5F89268232BB}"/>
              </a:ext>
            </a:extLst>
          </p:cNvPr>
          <p:cNvSpPr/>
          <p:nvPr/>
        </p:nvSpPr>
        <p:spPr>
          <a:xfrm>
            <a:off x="811593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5" name="Freeform: Shape 3114">
            <a:extLst>
              <a:ext uri="{FF2B5EF4-FFF2-40B4-BE49-F238E27FC236}">
                <a16:creationId xmlns:a16="http://schemas.microsoft.com/office/drawing/2014/main" id="{7706B9AB-24EE-0019-2541-10B14F91B3FD}"/>
              </a:ext>
            </a:extLst>
          </p:cNvPr>
          <p:cNvSpPr/>
          <p:nvPr/>
        </p:nvSpPr>
        <p:spPr>
          <a:xfrm>
            <a:off x="8184665"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6" name="Freeform: Shape 3115">
            <a:extLst>
              <a:ext uri="{FF2B5EF4-FFF2-40B4-BE49-F238E27FC236}">
                <a16:creationId xmlns:a16="http://schemas.microsoft.com/office/drawing/2014/main" id="{3496C42B-65C5-B9F8-75CE-53B572AE5988}"/>
              </a:ext>
            </a:extLst>
          </p:cNvPr>
          <p:cNvSpPr/>
          <p:nvPr/>
        </p:nvSpPr>
        <p:spPr>
          <a:xfrm>
            <a:off x="8207416"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7" name="Freeform: Shape 3116">
            <a:extLst>
              <a:ext uri="{FF2B5EF4-FFF2-40B4-BE49-F238E27FC236}">
                <a16:creationId xmlns:a16="http://schemas.microsoft.com/office/drawing/2014/main" id="{72D6DFE3-ACEE-D69A-6C82-418339CA07B8}"/>
              </a:ext>
            </a:extLst>
          </p:cNvPr>
          <p:cNvSpPr/>
          <p:nvPr/>
        </p:nvSpPr>
        <p:spPr>
          <a:xfrm>
            <a:off x="8245759"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8" name="Freeform: Shape 3117">
            <a:extLst>
              <a:ext uri="{FF2B5EF4-FFF2-40B4-BE49-F238E27FC236}">
                <a16:creationId xmlns:a16="http://schemas.microsoft.com/office/drawing/2014/main" id="{156C6B33-6FF3-0F1E-374A-76DB5F3226B9}"/>
              </a:ext>
            </a:extLst>
          </p:cNvPr>
          <p:cNvSpPr/>
          <p:nvPr/>
        </p:nvSpPr>
        <p:spPr>
          <a:xfrm>
            <a:off x="8276146"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9" name="Freeform: Shape 3118">
            <a:extLst>
              <a:ext uri="{FF2B5EF4-FFF2-40B4-BE49-F238E27FC236}">
                <a16:creationId xmlns:a16="http://schemas.microsoft.com/office/drawing/2014/main" id="{D7DF0A65-F434-DC1F-1FF3-ECA90F310CDF}"/>
              </a:ext>
            </a:extLst>
          </p:cNvPr>
          <p:cNvSpPr/>
          <p:nvPr/>
        </p:nvSpPr>
        <p:spPr>
          <a:xfrm>
            <a:off x="8283944"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0" name="Freeform: Shape 3119">
            <a:extLst>
              <a:ext uri="{FF2B5EF4-FFF2-40B4-BE49-F238E27FC236}">
                <a16:creationId xmlns:a16="http://schemas.microsoft.com/office/drawing/2014/main" id="{B4CA85D7-5F83-1851-E5C2-3602A393C38A}"/>
              </a:ext>
            </a:extLst>
          </p:cNvPr>
          <p:cNvSpPr/>
          <p:nvPr/>
        </p:nvSpPr>
        <p:spPr>
          <a:xfrm>
            <a:off x="8299058"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1" name="Freeform: Shape 3120">
            <a:extLst>
              <a:ext uri="{FF2B5EF4-FFF2-40B4-BE49-F238E27FC236}">
                <a16:creationId xmlns:a16="http://schemas.microsoft.com/office/drawing/2014/main" id="{0524CCA2-9168-05E1-E310-C60618D1E9A2}"/>
              </a:ext>
            </a:extLst>
          </p:cNvPr>
          <p:cNvSpPr/>
          <p:nvPr/>
        </p:nvSpPr>
        <p:spPr>
          <a:xfrm>
            <a:off x="830669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2" name="Freeform: Shape 3121">
            <a:extLst>
              <a:ext uri="{FF2B5EF4-FFF2-40B4-BE49-F238E27FC236}">
                <a16:creationId xmlns:a16="http://schemas.microsoft.com/office/drawing/2014/main" id="{A4A00DD8-A2BB-AF3C-B6B9-672608BE70B8}"/>
              </a:ext>
            </a:extLst>
          </p:cNvPr>
          <p:cNvSpPr/>
          <p:nvPr/>
        </p:nvSpPr>
        <p:spPr>
          <a:xfrm>
            <a:off x="832976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3" name="Freeform: Shape 3122">
            <a:extLst>
              <a:ext uri="{FF2B5EF4-FFF2-40B4-BE49-F238E27FC236}">
                <a16:creationId xmlns:a16="http://schemas.microsoft.com/office/drawing/2014/main" id="{FA2C3003-D33E-F865-F942-4EE310B3C229}"/>
              </a:ext>
            </a:extLst>
          </p:cNvPr>
          <p:cNvSpPr/>
          <p:nvPr/>
        </p:nvSpPr>
        <p:spPr>
          <a:xfrm>
            <a:off x="8383221"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4" name="Freeform: Shape 3123">
            <a:extLst>
              <a:ext uri="{FF2B5EF4-FFF2-40B4-BE49-F238E27FC236}">
                <a16:creationId xmlns:a16="http://schemas.microsoft.com/office/drawing/2014/main" id="{15D8450B-FE55-6CD6-FD65-6917CE022C6E}"/>
              </a:ext>
            </a:extLst>
          </p:cNvPr>
          <p:cNvSpPr/>
          <p:nvPr/>
        </p:nvSpPr>
        <p:spPr>
          <a:xfrm>
            <a:off x="8398336"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5" name="Freeform: Shape 3124">
            <a:extLst>
              <a:ext uri="{FF2B5EF4-FFF2-40B4-BE49-F238E27FC236}">
                <a16:creationId xmlns:a16="http://schemas.microsoft.com/office/drawing/2014/main" id="{4C7B9BCB-AF2E-CCD0-72AC-1C6BF7127971}"/>
              </a:ext>
            </a:extLst>
          </p:cNvPr>
          <p:cNvSpPr/>
          <p:nvPr/>
        </p:nvSpPr>
        <p:spPr>
          <a:xfrm>
            <a:off x="8429042"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6" name="Freeform: Shape 3125">
            <a:extLst>
              <a:ext uri="{FF2B5EF4-FFF2-40B4-BE49-F238E27FC236}">
                <a16:creationId xmlns:a16="http://schemas.microsoft.com/office/drawing/2014/main" id="{B6AE01AB-4E1A-CC31-B30B-BAA6F8A35B19}"/>
              </a:ext>
            </a:extLst>
          </p:cNvPr>
          <p:cNvSpPr/>
          <p:nvPr/>
        </p:nvSpPr>
        <p:spPr>
          <a:xfrm>
            <a:off x="8558709"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7" name="Freeform: Shape 3126">
            <a:extLst>
              <a:ext uri="{FF2B5EF4-FFF2-40B4-BE49-F238E27FC236}">
                <a16:creationId xmlns:a16="http://schemas.microsoft.com/office/drawing/2014/main" id="{0D34643D-2331-8A8E-083B-57FC481E35F0}"/>
              </a:ext>
            </a:extLst>
          </p:cNvPr>
          <p:cNvSpPr/>
          <p:nvPr/>
        </p:nvSpPr>
        <p:spPr>
          <a:xfrm>
            <a:off x="866578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8" name="Freeform: Shape 3127">
            <a:extLst>
              <a:ext uri="{FF2B5EF4-FFF2-40B4-BE49-F238E27FC236}">
                <a16:creationId xmlns:a16="http://schemas.microsoft.com/office/drawing/2014/main" id="{DE290912-8612-F6AF-3214-B1298279F5C1}"/>
              </a:ext>
            </a:extLst>
          </p:cNvPr>
          <p:cNvSpPr/>
          <p:nvPr/>
        </p:nvSpPr>
        <p:spPr>
          <a:xfrm>
            <a:off x="8703967"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9" name="Freeform: Shape 3128">
            <a:extLst>
              <a:ext uri="{FF2B5EF4-FFF2-40B4-BE49-F238E27FC236}">
                <a16:creationId xmlns:a16="http://schemas.microsoft.com/office/drawing/2014/main" id="{2E737434-74B9-8BF9-47FA-425264734FB0}"/>
              </a:ext>
            </a:extLst>
          </p:cNvPr>
          <p:cNvSpPr/>
          <p:nvPr/>
        </p:nvSpPr>
        <p:spPr>
          <a:xfrm>
            <a:off x="8711603"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30" name="Freeform: Shape 3129">
            <a:extLst>
              <a:ext uri="{FF2B5EF4-FFF2-40B4-BE49-F238E27FC236}">
                <a16:creationId xmlns:a16="http://schemas.microsoft.com/office/drawing/2014/main" id="{1544ED90-075E-C9F2-DC49-E1AE0D62AADE}"/>
              </a:ext>
            </a:extLst>
          </p:cNvPr>
          <p:cNvSpPr/>
          <p:nvPr/>
        </p:nvSpPr>
        <p:spPr>
          <a:xfrm>
            <a:off x="9154379" y="224427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31" name="TextBox 3130">
            <a:extLst>
              <a:ext uri="{FF2B5EF4-FFF2-40B4-BE49-F238E27FC236}">
                <a16:creationId xmlns:a16="http://schemas.microsoft.com/office/drawing/2014/main" id="{57DA6E32-66C1-85E1-1941-B80846D8BC03}"/>
              </a:ext>
            </a:extLst>
          </p:cNvPr>
          <p:cNvSpPr txBox="1"/>
          <p:nvPr/>
        </p:nvSpPr>
        <p:spPr>
          <a:xfrm rot="16200000">
            <a:off x="-531016" y="2342456"/>
            <a:ext cx="2847554" cy="338554"/>
          </a:xfrm>
          <a:prstGeom prst="rect">
            <a:avLst/>
          </a:prstGeom>
          <a:noFill/>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Probability of EFS</a:t>
            </a:r>
          </a:p>
        </p:txBody>
      </p:sp>
      <p:cxnSp>
        <p:nvCxnSpPr>
          <p:cNvPr id="3132" name="Straight Connector 3131">
            <a:extLst>
              <a:ext uri="{FF2B5EF4-FFF2-40B4-BE49-F238E27FC236}">
                <a16:creationId xmlns:a16="http://schemas.microsoft.com/office/drawing/2014/main" id="{3F5CE3CA-7E70-1D01-611D-0766CC4EDAFC}"/>
              </a:ext>
            </a:extLst>
          </p:cNvPr>
          <p:cNvCxnSpPr>
            <a:cxnSpLocks/>
          </p:cNvCxnSpPr>
          <p:nvPr/>
        </p:nvCxnSpPr>
        <p:spPr>
          <a:xfrm>
            <a:off x="1582831" y="3650058"/>
            <a:ext cx="0" cy="343001"/>
          </a:xfrm>
          <a:prstGeom prst="line">
            <a:avLst/>
          </a:prstGeom>
          <a:noFill/>
          <a:ln w="19050" cap="flat" cmpd="sng" algn="ctr">
            <a:solidFill>
              <a:sysClr val="windowText" lastClr="000000"/>
            </a:solidFill>
            <a:prstDash val="solid"/>
            <a:headEnd type="none" w="med" len="med"/>
            <a:tailEnd type="none" w="med" len="med"/>
          </a:ln>
          <a:effectLst/>
        </p:spPr>
      </p:cxnSp>
      <p:cxnSp>
        <p:nvCxnSpPr>
          <p:cNvPr id="3133" name="Straight Connector 3132">
            <a:extLst>
              <a:ext uri="{FF2B5EF4-FFF2-40B4-BE49-F238E27FC236}">
                <a16:creationId xmlns:a16="http://schemas.microsoft.com/office/drawing/2014/main" id="{9604D60D-50FB-ABEE-1BD6-0C1F4BF9A7DA}"/>
              </a:ext>
            </a:extLst>
          </p:cNvPr>
          <p:cNvCxnSpPr>
            <a:cxnSpLocks/>
          </p:cNvCxnSpPr>
          <p:nvPr/>
        </p:nvCxnSpPr>
        <p:spPr>
          <a:xfrm flipV="1">
            <a:off x="1519269" y="3947357"/>
            <a:ext cx="134386" cy="9087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34" name="Straight Connector 3133">
            <a:extLst>
              <a:ext uri="{FF2B5EF4-FFF2-40B4-BE49-F238E27FC236}">
                <a16:creationId xmlns:a16="http://schemas.microsoft.com/office/drawing/2014/main" id="{34365E56-8B6D-6D5C-60BC-D538D94F5F75}"/>
              </a:ext>
            </a:extLst>
          </p:cNvPr>
          <p:cNvCxnSpPr>
            <a:cxnSpLocks/>
          </p:cNvCxnSpPr>
          <p:nvPr/>
        </p:nvCxnSpPr>
        <p:spPr>
          <a:xfrm flipV="1">
            <a:off x="1519269" y="4008033"/>
            <a:ext cx="134386" cy="9087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35" name="TextBox 3134">
            <a:extLst>
              <a:ext uri="{FF2B5EF4-FFF2-40B4-BE49-F238E27FC236}">
                <a16:creationId xmlns:a16="http://schemas.microsoft.com/office/drawing/2014/main" id="{C5B66884-3AB9-5335-C906-244C3414FEC6}"/>
              </a:ext>
            </a:extLst>
          </p:cNvPr>
          <p:cNvSpPr txBox="1"/>
          <p:nvPr/>
        </p:nvSpPr>
        <p:spPr>
          <a:xfrm>
            <a:off x="1137670" y="2323196"/>
            <a:ext cx="470000"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0.9</a:t>
            </a:r>
          </a:p>
        </p:txBody>
      </p:sp>
      <p:sp>
        <p:nvSpPr>
          <p:cNvPr id="3136" name="TextBox 3135">
            <a:extLst>
              <a:ext uri="{FF2B5EF4-FFF2-40B4-BE49-F238E27FC236}">
                <a16:creationId xmlns:a16="http://schemas.microsoft.com/office/drawing/2014/main" id="{A7CDE8F1-A5D4-9171-D8F9-55F2A6B25CFF}"/>
              </a:ext>
            </a:extLst>
          </p:cNvPr>
          <p:cNvSpPr txBox="1"/>
          <p:nvPr/>
        </p:nvSpPr>
        <p:spPr>
          <a:xfrm>
            <a:off x="1137670" y="3686256"/>
            <a:ext cx="470000"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0.8</a:t>
            </a:r>
          </a:p>
        </p:txBody>
      </p:sp>
      <p:cxnSp>
        <p:nvCxnSpPr>
          <p:cNvPr id="3137" name="Straight Connector 3136">
            <a:extLst>
              <a:ext uri="{FF2B5EF4-FFF2-40B4-BE49-F238E27FC236}">
                <a16:creationId xmlns:a16="http://schemas.microsoft.com/office/drawing/2014/main" id="{87C683EC-EEF3-E909-1370-B1AE83108B28}"/>
              </a:ext>
            </a:extLst>
          </p:cNvPr>
          <p:cNvCxnSpPr>
            <a:cxnSpLocks/>
          </p:cNvCxnSpPr>
          <p:nvPr/>
        </p:nvCxnSpPr>
        <p:spPr>
          <a:xfrm>
            <a:off x="1582831" y="4057901"/>
            <a:ext cx="0" cy="140897"/>
          </a:xfrm>
          <a:prstGeom prst="line">
            <a:avLst/>
          </a:prstGeom>
          <a:noFill/>
          <a:ln w="19050" cap="flat" cmpd="sng" algn="ctr">
            <a:solidFill>
              <a:sysClr val="windowText" lastClr="000000"/>
            </a:solidFill>
            <a:prstDash val="solid"/>
            <a:headEnd type="none" w="med" len="med"/>
            <a:tailEnd type="none" w="med" len="med"/>
          </a:ln>
          <a:effectLst/>
        </p:spPr>
      </p:cxnSp>
      <p:sp>
        <p:nvSpPr>
          <p:cNvPr id="3138" name="TextBox 3137">
            <a:extLst>
              <a:ext uri="{FF2B5EF4-FFF2-40B4-BE49-F238E27FC236}">
                <a16:creationId xmlns:a16="http://schemas.microsoft.com/office/drawing/2014/main" id="{76A0C951-9354-E277-F4F9-80B73550DBC8}"/>
              </a:ext>
            </a:extLst>
          </p:cNvPr>
          <p:cNvSpPr txBox="1">
            <a:spLocks/>
          </p:cNvSpPr>
          <p:nvPr/>
        </p:nvSpPr>
        <p:spPr>
          <a:xfrm>
            <a:off x="3709746" y="4564949"/>
            <a:ext cx="3899600" cy="338554"/>
          </a:xfrm>
          <a:prstGeom prst="rect">
            <a:avLst/>
          </a:prstGeom>
          <a:noFill/>
        </p:spPr>
        <p:txBody>
          <a:bodyPr wrap="square" rtlCol="0">
            <a:spAutoFit/>
          </a:bodyPr>
          <a:lstStyle/>
          <a:p>
            <a:pPr marL="0" marR="0" lvl="0" indent="0" algn="ctr" defTabSz="609235"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Time from randomization (months)</a:t>
            </a:r>
          </a:p>
        </p:txBody>
      </p:sp>
      <p:sp>
        <p:nvSpPr>
          <p:cNvPr id="3139" name="Freeform: Shape 3138">
            <a:extLst>
              <a:ext uri="{FF2B5EF4-FFF2-40B4-BE49-F238E27FC236}">
                <a16:creationId xmlns:a16="http://schemas.microsoft.com/office/drawing/2014/main" id="{AA57521A-BB35-5996-3C16-B3F4B7A3957E}"/>
              </a:ext>
            </a:extLst>
          </p:cNvPr>
          <p:cNvSpPr>
            <a:spLocks/>
          </p:cNvSpPr>
          <p:nvPr/>
        </p:nvSpPr>
        <p:spPr>
          <a:xfrm>
            <a:off x="1580641" y="108242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40" name="Rectangle 3139">
            <a:extLst>
              <a:ext uri="{FF2B5EF4-FFF2-40B4-BE49-F238E27FC236}">
                <a16:creationId xmlns:a16="http://schemas.microsoft.com/office/drawing/2014/main" id="{08536CAC-7269-8633-4460-3C6AC37401E1}"/>
              </a:ext>
            </a:extLst>
          </p:cNvPr>
          <p:cNvSpPr/>
          <p:nvPr/>
        </p:nvSpPr>
        <p:spPr>
          <a:xfrm>
            <a:off x="6461762" y="1067818"/>
            <a:ext cx="1802415"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96.9%</a:t>
            </a:r>
            <a:br>
              <a:rPr kumimoji="0" lang="en-US" sz="1333" b="1"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333"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(95% CI 93.5, 98.6)</a:t>
            </a:r>
          </a:p>
        </p:txBody>
      </p:sp>
      <p:sp>
        <p:nvSpPr>
          <p:cNvPr id="3141" name="Rectangle 3140">
            <a:extLst>
              <a:ext uri="{FF2B5EF4-FFF2-40B4-BE49-F238E27FC236}">
                <a16:creationId xmlns:a16="http://schemas.microsoft.com/office/drawing/2014/main" id="{B9E00301-210F-0BD1-9CDA-7C44F2170860}"/>
              </a:ext>
            </a:extLst>
          </p:cNvPr>
          <p:cNvSpPr/>
          <p:nvPr/>
        </p:nvSpPr>
        <p:spPr>
          <a:xfrm>
            <a:off x="6461762" y="2431644"/>
            <a:ext cx="1802415"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93.1%</a:t>
            </a:r>
            <a:r>
              <a:rPr kumimoji="0" lang="en-US" sz="13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 </a:t>
            </a:r>
            <a:br>
              <a:rPr kumimoji="0" lang="en-US" sz="13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br>
            <a:r>
              <a:rPr kumimoji="0" lang="en-US" sz="13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(95% CI 88.7, 95.8)</a:t>
            </a:r>
            <a:endParaRPr kumimoji="0" lang="en-US" sz="1333" b="1"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endParaRPr>
          </a:p>
        </p:txBody>
      </p:sp>
      <p:sp>
        <p:nvSpPr>
          <p:cNvPr id="32" name="TextBox 31">
            <a:extLst>
              <a:ext uri="{FF2B5EF4-FFF2-40B4-BE49-F238E27FC236}">
                <a16:creationId xmlns:a16="http://schemas.microsoft.com/office/drawing/2014/main" id="{E68C564A-BC19-1747-E7D6-881C16F423DA}"/>
              </a:ext>
            </a:extLst>
          </p:cNvPr>
          <p:cNvSpPr txBox="1"/>
          <p:nvPr/>
        </p:nvSpPr>
        <p:spPr>
          <a:xfrm>
            <a:off x="1283858" y="4046428"/>
            <a:ext cx="298480"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sp>
        <p:nvSpPr>
          <p:cNvPr id="3145" name="TextBox 3144">
            <a:extLst>
              <a:ext uri="{FF2B5EF4-FFF2-40B4-BE49-F238E27FC236}">
                <a16:creationId xmlns:a16="http://schemas.microsoft.com/office/drawing/2014/main" id="{B52E89E1-E7A4-FBA9-8E02-11DE31B16235}"/>
              </a:ext>
            </a:extLst>
          </p:cNvPr>
          <p:cNvSpPr txBox="1"/>
          <p:nvPr/>
        </p:nvSpPr>
        <p:spPr>
          <a:xfrm>
            <a:off x="9567816" y="277069"/>
            <a:ext cx="1699820" cy="872098"/>
          </a:xfrm>
          <a:prstGeom prst="rect">
            <a:avLst/>
          </a:prstGeom>
          <a:solidFill>
            <a:schemeClr val="bg1"/>
          </a:solidFill>
        </p:spPr>
        <p:txBody>
          <a:bodyPr wrap="square">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t>Hazard</a:t>
            </a:r>
            <a:r>
              <a:rPr kumimoji="0" lang="en-US" sz="1867" b="1"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t> ratio </a:t>
            </a:r>
            <a:br>
              <a:rPr kumimoji="0" lang="en-US" sz="1867" b="0"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br>
            <a:r>
              <a:rPr kumimoji="0" lang="en-US" sz="1867" b="1" i="0" u="none" strike="noStrike" kern="1200" cap="none" spc="0" normalizeH="0" baseline="0" noProof="0" dirty="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rPr>
              <a:t>0.56 </a:t>
            </a:r>
            <a:br>
              <a:rPr kumimoji="0" lang="en-US" sz="1867" b="1" i="0" u="none" strike="noStrike" kern="1200" cap="none" spc="0" normalizeH="0" baseline="0" noProof="0" dirty="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rPr>
            </a:br>
            <a:r>
              <a:rPr kumimoji="0" lang="en-US" sz="1333" b="0"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t>(95% CI 0.26, 1.17)</a:t>
            </a:r>
            <a:endParaRPr kumimoji="0" lang="en-US" sz="1867" b="0"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2EFF744-A145-DFF6-B0CC-DF295F5B9906}"/>
              </a:ext>
            </a:extLst>
          </p:cNvPr>
          <p:cNvSpPr txBox="1"/>
          <p:nvPr/>
        </p:nvSpPr>
        <p:spPr>
          <a:xfrm>
            <a:off x="9244073" y="2163689"/>
            <a:ext cx="1847044" cy="297454"/>
          </a:xfrm>
          <a:prstGeom prst="rect">
            <a:avLst/>
          </a:prstGeom>
          <a:noFill/>
        </p:spPr>
        <p:txBody>
          <a:bodyPr wrap="square">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noFill/>
                </a:ln>
                <a:solidFill>
                  <a:srgbClr val="78777C"/>
                </a:solidFill>
                <a:effectLst/>
                <a:uLnTx/>
                <a:uFillTx/>
                <a:latin typeface="Arial" panose="020B0604020202020204" pitchFamily="34" charset="0"/>
                <a:ea typeface="Arial" panose="020B0604020202020204" pitchFamily="34" charset="0"/>
                <a:cs typeface="Arial" panose="020B0604020202020204" pitchFamily="34" charset="0"/>
              </a:rPr>
              <a:t>EFS events: 18/320</a:t>
            </a:r>
            <a:endParaRPr kumimoji="0" lang="en-US" sz="1333" b="0" i="0" u="none" strike="noStrike" kern="1200" cap="none" spc="0" normalizeH="0" baseline="0" noProof="0">
              <a:ln>
                <a:noFill/>
              </a:ln>
              <a:solidFill>
                <a:srgbClr val="78777C"/>
              </a:solidFill>
              <a:effectLst/>
              <a:uLnTx/>
              <a:uFillTx/>
              <a:latin typeface="Arial" panose="020B0604020202020204" pitchFamily="34" charset="0"/>
              <a:ea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03F52FC9-61E9-7872-C524-75E8D01AE43D}"/>
              </a:ext>
            </a:extLst>
          </p:cNvPr>
          <p:cNvSpPr txBox="1"/>
          <p:nvPr/>
        </p:nvSpPr>
        <p:spPr>
          <a:xfrm>
            <a:off x="9046443" y="2903285"/>
            <a:ext cx="1700436" cy="502573"/>
          </a:xfrm>
          <a:prstGeom prst="rect">
            <a:avLst/>
          </a:prstGeom>
          <a:noFill/>
        </p:spPr>
        <p:txBody>
          <a:bodyPr wrap="square">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rPr>
              <a:t>EFS events: 11/321</a:t>
            </a:r>
            <a:endParaRPr kumimoji="0" lang="en-US" sz="1333" b="0" i="0" u="none" strike="noStrike" kern="1200" cap="none" spc="0" normalizeH="0" baseline="0" noProof="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id="{28CF26BF-1EA9-6D58-7A03-CDD8A3850DA2}"/>
              </a:ext>
            </a:extLst>
          </p:cNvPr>
          <p:cNvSpPr/>
          <p:nvPr/>
        </p:nvSpPr>
        <p:spPr>
          <a:xfrm>
            <a:off x="952500" y="6549668"/>
            <a:ext cx="6035318" cy="2366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extBox 37">
            <a:extLst>
              <a:ext uri="{FF2B5EF4-FFF2-40B4-BE49-F238E27FC236}">
                <a16:creationId xmlns:a16="http://schemas.microsoft.com/office/drawing/2014/main" id="{EBF84F9B-59AF-E12D-761A-66991778BC6C}"/>
              </a:ext>
            </a:extLst>
          </p:cNvPr>
          <p:cNvSpPr txBox="1"/>
          <p:nvPr/>
        </p:nvSpPr>
        <p:spPr>
          <a:xfrm>
            <a:off x="1607670" y="6410703"/>
            <a:ext cx="6096000" cy="338554"/>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Verdana"/>
                <a:ea typeface="+mn-ea"/>
                <a:cs typeface="+mn-cs"/>
              </a:rPr>
              <a:t>Harbeck et al, Annals Oncol 2026</a:t>
            </a:r>
          </a:p>
        </p:txBody>
      </p:sp>
    </p:spTree>
    <p:custDataLst>
      <p:tags r:id="rId1"/>
    </p:custDataLst>
    <p:extLst>
      <p:ext uri="{BB962C8B-B14F-4D97-AF65-F5344CB8AC3E}">
        <p14:creationId xmlns:p14="http://schemas.microsoft.com/office/powerpoint/2010/main" val="39088888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4C189-6E2D-FF2F-850D-5C27E3161E76}"/>
            </a:ext>
          </a:extLst>
        </p:cNvPr>
        <p:cNvGrpSpPr/>
        <p:nvPr/>
      </p:nvGrpSpPr>
      <p:grpSpPr>
        <a:xfrm>
          <a:off x="0" y="0"/>
          <a:ext cx="0" cy="0"/>
          <a:chOff x="0" y="0"/>
          <a:chExt cx="0" cy="0"/>
        </a:xfrm>
      </p:grpSpPr>
      <p:cxnSp>
        <p:nvCxnSpPr>
          <p:cNvPr id="942" name="Straight Connector 941">
            <a:extLst>
              <a:ext uri="{FF2B5EF4-FFF2-40B4-BE49-F238E27FC236}">
                <a16:creationId xmlns:a16="http://schemas.microsoft.com/office/drawing/2014/main" id="{0EE8D0A8-A843-9D92-63FD-0D0EC72CD182}"/>
              </a:ext>
            </a:extLst>
          </p:cNvPr>
          <p:cNvCxnSpPr>
            <a:cxnSpLocks/>
          </p:cNvCxnSpPr>
          <p:nvPr/>
        </p:nvCxnSpPr>
        <p:spPr>
          <a:xfrm flipV="1">
            <a:off x="8925166" y="2408366"/>
            <a:ext cx="0" cy="1649367"/>
          </a:xfrm>
          <a:prstGeom prst="line">
            <a:avLst/>
          </a:prstGeom>
          <a:ln w="1270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944" name="TextBox 943">
            <a:extLst>
              <a:ext uri="{FF2B5EF4-FFF2-40B4-BE49-F238E27FC236}">
                <a16:creationId xmlns:a16="http://schemas.microsoft.com/office/drawing/2014/main" id="{2C90E673-50EA-9E9D-0C1D-CB9F46E52ECC}"/>
              </a:ext>
            </a:extLst>
          </p:cNvPr>
          <p:cNvSpPr txBox="1"/>
          <p:nvPr/>
        </p:nvSpPr>
        <p:spPr>
          <a:xfrm>
            <a:off x="5777467" y="3070329"/>
            <a:ext cx="1979970" cy="779529"/>
          </a:xfrm>
          <a:prstGeom prst="rect">
            <a:avLst/>
          </a:prstGeom>
          <a:noFill/>
          <a:ln w="28575">
            <a:solidFill>
              <a:schemeClr val="tx2"/>
            </a:solidFill>
          </a:ln>
        </p:spPr>
        <p:txBody>
          <a:bodyPr wrap="square" bIns="72000" anchor="b">
            <a:no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endParaRPr kumimoji="0" lang="en-US" sz="1200" b="0" i="0" u="none" strike="noStrike" kern="1200" cap="none" spc="0" normalizeH="0" baseline="0" noProof="0">
              <a:ln>
                <a:noFill/>
              </a:ln>
              <a:solidFill>
                <a:prstClr val="black"/>
              </a:solidFill>
              <a:effectLst/>
              <a:highlight>
                <a:srgbClr val="FFFF00"/>
              </a:highlight>
              <a:uLnTx/>
              <a:uFillTx/>
              <a:latin typeface="Arial" panose="020B0604020202020204" pitchFamily="34" charset="0"/>
              <a:ea typeface="+mn-ea"/>
              <a:cs typeface="Arial" panose="020B0604020202020204" pitchFamily="34" charset="0"/>
            </a:endParaRPr>
          </a:p>
        </p:txBody>
      </p:sp>
      <p:sp>
        <p:nvSpPr>
          <p:cNvPr id="958" name="Rectangle 957">
            <a:extLst>
              <a:ext uri="{FF2B5EF4-FFF2-40B4-BE49-F238E27FC236}">
                <a16:creationId xmlns:a16="http://schemas.microsoft.com/office/drawing/2014/main" id="{C95A3265-F8EE-FE7B-9031-DD525023EABA}"/>
              </a:ext>
            </a:extLst>
          </p:cNvPr>
          <p:cNvSpPr/>
          <p:nvPr/>
        </p:nvSpPr>
        <p:spPr>
          <a:xfrm>
            <a:off x="6177079" y="3043051"/>
            <a:ext cx="960000" cy="914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533" name="TextBox 532">
            <a:extLst>
              <a:ext uri="{FF2B5EF4-FFF2-40B4-BE49-F238E27FC236}">
                <a16:creationId xmlns:a16="http://schemas.microsoft.com/office/drawing/2014/main" id="{8CB8F285-7EF0-8767-D4BF-C0DB7C548CA2}"/>
              </a:ext>
            </a:extLst>
          </p:cNvPr>
          <p:cNvSpPr txBox="1"/>
          <p:nvPr/>
        </p:nvSpPr>
        <p:spPr>
          <a:xfrm>
            <a:off x="5755193" y="2795732"/>
            <a:ext cx="1997438" cy="933461"/>
          </a:xfrm>
          <a:prstGeom prst="rect">
            <a:avLst/>
          </a:prstGeom>
          <a:noFill/>
        </p:spPr>
        <p:txBody>
          <a:bodyPr wrap="square">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t>Hazard ratio </a:t>
            </a:r>
            <a:b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br>
            <a:r>
              <a:rPr kumimoji="0" lang="en-US" sz="1333" b="1" i="0" u="none" strike="noStrike" kern="1200" cap="none" spc="0" normalizeH="0" baseline="0" noProof="0" dirty="0">
                <a:ln>
                  <a:noFill/>
                </a:ln>
                <a:solidFill>
                  <a:srgbClr val="5ABBF3"/>
                </a:solidFill>
                <a:effectLst/>
                <a:uLnTx/>
                <a:uFillTx/>
                <a:latin typeface="Arial" panose="020B0604020202020204" pitchFamily="34" charset="0"/>
                <a:ea typeface="Arial" panose="020B0604020202020204" pitchFamily="34" charset="0"/>
                <a:cs typeface="Arial" panose="020B0604020202020204" pitchFamily="34" charset="0"/>
              </a:rPr>
              <a:t>0.82</a:t>
            </a:r>
            <a:r>
              <a:rPr kumimoji="0" lang="en-US" sz="1333" b="1" i="0" u="none" strike="noStrike" kern="1200" cap="none" spc="0" normalizeH="0" baseline="0" noProof="0" dirty="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rPr>
              <a:t> </a:t>
            </a:r>
            <a:br>
              <a:rPr kumimoji="0" lang="en-US" sz="1333" b="1" i="0" u="none" strike="noStrike" kern="1200" cap="none" spc="0" normalizeH="0" baseline="0" noProof="0" dirty="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rPr>
            </a:br>
            <a:r>
              <a:rPr kumimoji="0" lang="en-US" sz="1067" b="0"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t>(95% CI 0.41, 1.62)</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data cutoff (March 12, 2025), </a:t>
            </a:r>
            <a:br>
              <a:rPr kumimoji="0" lang="en-US"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EFS event maturity was 5.4%</a:t>
            </a:r>
            <a:endParaRPr kumimoji="0" lang="en-US" sz="933" b="0"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36044544-DC83-AA52-DAC9-61F0887D21C8}"/>
              </a:ext>
            </a:extLst>
          </p:cNvPr>
          <p:cNvSpPr>
            <a:spLocks noGrp="1"/>
          </p:cNvSpPr>
          <p:nvPr>
            <p:ph type="body" sz="quarter" idx="10"/>
          </p:nvPr>
        </p:nvSpPr>
        <p:spPr>
          <a:xfrm>
            <a:off x="575734" y="154878"/>
            <a:ext cx="11027215" cy="669925"/>
          </a:xfrm>
        </p:spPr>
        <p:txBody>
          <a:bodyPr/>
          <a:lstStyle/>
          <a:p>
            <a:r>
              <a:rPr lang="en-US" sz="3200" dirty="0"/>
              <a:t>T-DXd alone arm: efficacy summary</a:t>
            </a:r>
          </a:p>
        </p:txBody>
      </p:sp>
      <p:sp>
        <p:nvSpPr>
          <p:cNvPr id="9" name="Text Placeholder 17">
            <a:extLst>
              <a:ext uri="{FF2B5EF4-FFF2-40B4-BE49-F238E27FC236}">
                <a16:creationId xmlns:a16="http://schemas.microsoft.com/office/drawing/2014/main" id="{251D9C3A-5062-7E12-6138-9557AE421754}"/>
              </a:ext>
            </a:extLst>
          </p:cNvPr>
          <p:cNvSpPr txBox="1">
            <a:spLocks/>
          </p:cNvSpPr>
          <p:nvPr/>
        </p:nvSpPr>
        <p:spPr>
          <a:xfrm>
            <a:off x="575734" y="5902879"/>
            <a:ext cx="11027215" cy="334433"/>
          </a:xfrm>
          <a:prstGeom prst="rect">
            <a:avLst/>
          </a:prstGeom>
        </p:spPr>
        <p:txBody>
          <a:bodyPr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6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Treatment effects were estimated by the difference in </a:t>
            </a:r>
            <a:r>
              <a:rPr kumimoji="0" lang="en-US" sz="667"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pCR</a:t>
            </a:r>
            <a:r>
              <a:rPr kumimoji="0" lang="en-US" sz="6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with 95% CIs based on the stratified Miettinen and Nurminen’s method, with strata weighting by sample size (</a:t>
            </a:r>
            <a:r>
              <a:rPr kumimoji="0" lang="en-US" sz="667"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ie</a:t>
            </a:r>
            <a:r>
              <a:rPr kumimoji="0" lang="en-US" sz="6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Mantel–Haenszel weights). </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duration of follow up was 24.9 months (T-</a:t>
            </a:r>
            <a:r>
              <a:rPr kumimoji="0" lang="en-US" sz="6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DXd</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a:t>
            </a:r>
            <a:b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23.6 months (</a:t>
            </a:r>
            <a:r>
              <a:rPr kumimoji="0" lang="en-US" sz="6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ddAC</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-THP). Analyses are reported in the ITT population. *The reasons were multifactorial, including a lower </a:t>
            </a:r>
            <a:r>
              <a:rPr kumimoji="0" lang="en-US" sz="6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pCR</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rate, low likelihood that T-</a:t>
            </a:r>
            <a:r>
              <a:rPr kumimoji="0" lang="en-US" sz="6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DXd</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alone would be superior to </a:t>
            </a:r>
            <a:r>
              <a:rPr kumimoji="0" lang="en-US" sz="6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ddAC</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-THP, and the timing of surgery;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blinded central review</a:t>
            </a:r>
          </a:p>
        </p:txBody>
      </p:sp>
      <p:sp>
        <p:nvSpPr>
          <p:cNvPr id="15" name="Text Placeholder 595">
            <a:extLst>
              <a:ext uri="{FF2B5EF4-FFF2-40B4-BE49-F238E27FC236}">
                <a16:creationId xmlns:a16="http://schemas.microsoft.com/office/drawing/2014/main" id="{F7F297DA-A93E-7265-15F3-5E229F623FBA}"/>
              </a:ext>
            </a:extLst>
          </p:cNvPr>
          <p:cNvSpPr txBox="1">
            <a:spLocks/>
          </p:cNvSpPr>
          <p:nvPr/>
        </p:nvSpPr>
        <p:spPr>
          <a:xfrm>
            <a:off x="952500" y="6308702"/>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Nadia Harbeck, MD</a:t>
            </a:r>
          </a:p>
        </p:txBody>
      </p:sp>
      <p:sp>
        <p:nvSpPr>
          <p:cNvPr id="5" name="Rectangle 4">
            <a:extLst>
              <a:ext uri="{FF2B5EF4-FFF2-40B4-BE49-F238E27FC236}">
                <a16:creationId xmlns:a16="http://schemas.microsoft.com/office/drawing/2014/main" id="{1A6BD2DA-EB14-BAC3-35F9-1B0B55FA0B9B}"/>
              </a:ext>
            </a:extLst>
          </p:cNvPr>
          <p:cNvSpPr/>
          <p:nvPr/>
        </p:nvSpPr>
        <p:spPr>
          <a:xfrm>
            <a:off x="1775520" y="1473502"/>
            <a:ext cx="1294137" cy="323134"/>
          </a:xfrm>
          <a:prstGeom prst="rect">
            <a:avLst/>
          </a:prstGeom>
          <a:solidFill>
            <a:schemeClr val="bg1"/>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7153" marR="0" lvl="0" indent="0" algn="ctr" defTabSz="60963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pCR</a:t>
            </a:r>
            <a:r>
              <a:rPr kumimoji="0" lang="en-US" sz="18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rate</a:t>
            </a:r>
            <a:endParaRPr kumimoji="0" lang="en-US" sz="18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Text Placeholder 4">
            <a:extLst>
              <a:ext uri="{FF2B5EF4-FFF2-40B4-BE49-F238E27FC236}">
                <a16:creationId xmlns:a16="http://schemas.microsoft.com/office/drawing/2014/main" id="{1D5ADC4D-77FB-9C74-A961-E6DBE1D64D41}"/>
              </a:ext>
            </a:extLst>
          </p:cNvPr>
          <p:cNvSpPr txBox="1">
            <a:spLocks/>
          </p:cNvSpPr>
          <p:nvPr/>
        </p:nvSpPr>
        <p:spPr>
          <a:xfrm>
            <a:off x="575734" y="863640"/>
            <a:ext cx="10915733" cy="623531"/>
          </a:xfrm>
          <a:prstGeom prst="rect">
            <a:avLst/>
          </a:prstGeom>
        </p:spPr>
        <p:txBody>
          <a:bodyPr lIns="60960" tIns="30480" rIns="60960" bIns="30480"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ts val="400"/>
              </a:spcBef>
              <a:spcAft>
                <a:spcPts val="0"/>
              </a:spcAft>
              <a:buClr>
                <a:srgbClr val="125AA2"/>
              </a:buClr>
              <a:buSzTx/>
              <a:buFont typeface="Arial" pitchFamily="34" charset="0"/>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March 13, 2024, the T-DXd alone arm closed following Independent Data Monitoring Committee recommendation.* Patients who were still receiving T-DXd alone could remain on therapy or immediately switch to local SOC</a:t>
            </a:r>
          </a:p>
        </p:txBody>
      </p:sp>
      <p:graphicFrame>
        <p:nvGraphicFramePr>
          <p:cNvPr id="11" name="Table 16">
            <a:extLst>
              <a:ext uri="{FF2B5EF4-FFF2-40B4-BE49-F238E27FC236}">
                <a16:creationId xmlns:a16="http://schemas.microsoft.com/office/drawing/2014/main" id="{DD3BBDBC-25BB-E31A-401F-714596345E2F}"/>
              </a:ext>
            </a:extLst>
          </p:cNvPr>
          <p:cNvGraphicFramePr>
            <a:graphicFrameLocks noGrp="1"/>
          </p:cNvGraphicFramePr>
          <p:nvPr/>
        </p:nvGraphicFramePr>
        <p:xfrm>
          <a:off x="613869" y="1955016"/>
          <a:ext cx="3720000" cy="2790360"/>
        </p:xfrm>
        <a:graphic>
          <a:graphicData uri="http://schemas.openxmlformats.org/drawingml/2006/table">
            <a:tbl>
              <a:tblPr firstRow="1"/>
              <a:tblGrid>
                <a:gridCol w="1656000">
                  <a:extLst>
                    <a:ext uri="{9D8B030D-6E8A-4147-A177-3AD203B41FA5}">
                      <a16:colId xmlns:a16="http://schemas.microsoft.com/office/drawing/2014/main" val="3117667708"/>
                    </a:ext>
                  </a:extLst>
                </a:gridCol>
                <a:gridCol w="1032000">
                  <a:extLst>
                    <a:ext uri="{9D8B030D-6E8A-4147-A177-3AD203B41FA5}">
                      <a16:colId xmlns:a16="http://schemas.microsoft.com/office/drawing/2014/main" val="4029802549"/>
                    </a:ext>
                  </a:extLst>
                </a:gridCol>
                <a:gridCol w="1032000">
                  <a:extLst>
                    <a:ext uri="{9D8B030D-6E8A-4147-A177-3AD203B41FA5}">
                      <a16:colId xmlns:a16="http://schemas.microsoft.com/office/drawing/2014/main" val="450376156"/>
                    </a:ext>
                  </a:extLst>
                </a:gridCol>
              </a:tblGrid>
              <a:tr h="502400">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r>
                        <a:rPr lang="en-US" sz="1300" b="0" baseline="0" noProof="0">
                          <a:solidFill>
                            <a:schemeClr val="tx1"/>
                          </a:solidFill>
                          <a:latin typeface="Arial" panose="020B0604020202020204" pitchFamily="34" charset="0"/>
                          <a:cs typeface="Arial" panose="020B0604020202020204" pitchFamily="34" charset="0"/>
                        </a:rPr>
                        <a:t>%</a:t>
                      </a:r>
                    </a:p>
                  </a:txBody>
                  <a:tcPr marL="48000" marR="48000" marT="48000" marB="4800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300" b="1" baseline="0" noProof="0">
                          <a:solidFill>
                            <a:schemeClr val="tx1"/>
                          </a:solidFill>
                          <a:latin typeface="Arial" panose="020B0604020202020204" pitchFamily="34" charset="0"/>
                          <a:cs typeface="Arial" panose="020B0604020202020204" pitchFamily="34" charset="0"/>
                        </a:rPr>
                        <a:t>T-DXd </a:t>
                      </a:r>
                      <a:br>
                        <a:rPr lang="en-US" sz="1300" b="1" baseline="0" noProof="0">
                          <a:solidFill>
                            <a:schemeClr val="tx1"/>
                          </a:solidFill>
                          <a:latin typeface="Arial" panose="020B0604020202020204" pitchFamily="34" charset="0"/>
                          <a:cs typeface="Arial" panose="020B0604020202020204" pitchFamily="34" charset="0"/>
                        </a:rPr>
                      </a:br>
                      <a:r>
                        <a:rPr lang="en-US" sz="1300" b="1" baseline="0" noProof="0">
                          <a:solidFill>
                            <a:schemeClr val="tx1"/>
                          </a:solidFill>
                          <a:latin typeface="Arial" panose="020B0604020202020204" pitchFamily="34" charset="0"/>
                          <a:cs typeface="Arial" panose="020B0604020202020204" pitchFamily="34" charset="0"/>
                        </a:rPr>
                        <a:t>(n=286)</a:t>
                      </a:r>
                      <a:endParaRPr lang="en-US" sz="1300" b="1" baseline="0" noProof="0">
                        <a:solidFill>
                          <a:schemeClr val="bg1"/>
                        </a:solidFill>
                        <a:latin typeface="Arial" panose="020B0604020202020204" pitchFamily="34" charset="0"/>
                        <a:cs typeface="Arial" panose="020B0604020202020204" pitchFamily="34" charset="0"/>
                      </a:endParaRP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300" b="1" baseline="0" noProof="0">
                          <a:solidFill>
                            <a:schemeClr val="bg1"/>
                          </a:solidFill>
                          <a:latin typeface="Arial" panose="020B0604020202020204" pitchFamily="34" charset="0"/>
                          <a:cs typeface="Arial" panose="020B0604020202020204" pitchFamily="34" charset="0"/>
                        </a:rPr>
                        <a:t>ddAC-THP </a:t>
                      </a:r>
                      <a:br>
                        <a:rPr lang="en-US" sz="1300" b="1" baseline="0" noProof="0">
                          <a:solidFill>
                            <a:schemeClr val="bg1"/>
                          </a:solidFill>
                          <a:latin typeface="Arial" panose="020B0604020202020204" pitchFamily="34" charset="0"/>
                          <a:cs typeface="Arial" panose="020B0604020202020204" pitchFamily="34" charset="0"/>
                        </a:rPr>
                      </a:br>
                      <a:r>
                        <a:rPr lang="en-US" sz="1300" b="1" baseline="0" noProof="0">
                          <a:solidFill>
                            <a:schemeClr val="bg1"/>
                          </a:solidFill>
                          <a:latin typeface="Arial" panose="020B0604020202020204" pitchFamily="34" charset="0"/>
                          <a:cs typeface="Arial" panose="020B0604020202020204" pitchFamily="34" charset="0"/>
                        </a:rPr>
                        <a:t>(n=320)</a:t>
                      </a: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extLst>
                  <a:ext uri="{0D108BD9-81ED-4DB2-BD59-A6C34878D82A}">
                    <a16:rowId xmlns:a16="http://schemas.microsoft.com/office/drawing/2014/main" val="2413743350"/>
                  </a:ext>
                </a:extLst>
              </a:tr>
              <a:tr h="461760">
                <a:tc gridSpan="3">
                  <a:txBody>
                    <a:bodyPr/>
                    <a:lstStyle/>
                    <a:p>
                      <a:pPr marL="0" marR="0" lvl="0" indent="0" algn="l" defTabSz="914171" rtl="0" eaLnBrk="1" fontAlgn="auto" latinLnBrk="0" hangingPunct="1">
                        <a:lnSpc>
                          <a:spcPct val="100000"/>
                        </a:lnSpc>
                        <a:spcBef>
                          <a:spcPts val="0"/>
                        </a:spcBef>
                        <a:spcAft>
                          <a:spcPts val="0"/>
                        </a:spcAft>
                        <a:buClrTx/>
                        <a:buSzTx/>
                        <a:buFontTx/>
                        <a:buNone/>
                        <a:tabLst/>
                        <a:defRPr/>
                      </a:pPr>
                      <a:r>
                        <a:rPr lang="en-US" sz="1300" b="1" i="0" baseline="0" noProof="0">
                          <a:solidFill>
                            <a:schemeClr val="tx1"/>
                          </a:solidFill>
                          <a:latin typeface="Arial" panose="020B0604020202020204" pitchFamily="34" charset="0"/>
                          <a:cs typeface="Arial" panose="020B0604020202020204" pitchFamily="34" charset="0"/>
                        </a:rPr>
                        <a:t>Primary analysis</a:t>
                      </a:r>
                      <a:br>
                        <a:rPr lang="en-US" sz="1300" b="1" i="0" baseline="0" noProof="0">
                          <a:solidFill>
                            <a:schemeClr val="tx1"/>
                          </a:solidFill>
                          <a:latin typeface="Arial" panose="020B0604020202020204" pitchFamily="34" charset="0"/>
                          <a:cs typeface="Arial" panose="020B0604020202020204" pitchFamily="34" charset="0"/>
                        </a:rPr>
                      </a:br>
                      <a:r>
                        <a:rPr lang="en-US" sz="1100" b="0" i="0" baseline="0" noProof="0">
                          <a:solidFill>
                            <a:schemeClr val="tx1"/>
                          </a:solidFill>
                          <a:latin typeface="Arial" panose="020B0604020202020204" pitchFamily="34" charset="0"/>
                          <a:cs typeface="Arial" panose="020B0604020202020204" pitchFamily="34" charset="0"/>
                        </a:rPr>
                        <a:t>Switch to local SOC classified as non-pCR</a:t>
                      </a:r>
                      <a:endParaRPr lang="en-US" sz="1300" b="0" i="0" baseline="0" noProof="0">
                        <a:solidFill>
                          <a:schemeClr val="tx1"/>
                        </a:solidFill>
                        <a:latin typeface="Arial" panose="020B0604020202020204" pitchFamily="34" charset="0"/>
                        <a:cs typeface="Arial" panose="020B0604020202020204" pitchFamily="34" charset="0"/>
                      </a:endParaRP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marL="0" marR="0" lvl="0" indent="0" algn="ctr" defTabSz="914171" rtl="0" eaLnBrk="1" fontAlgn="auto" latinLnBrk="0" hangingPunct="1">
                        <a:lnSpc>
                          <a:spcPct val="100000"/>
                        </a:lnSpc>
                        <a:spcBef>
                          <a:spcPts val="0"/>
                        </a:spcBef>
                        <a:spcAft>
                          <a:spcPts val="0"/>
                        </a:spcAft>
                        <a:buClrTx/>
                        <a:buSzTx/>
                        <a:buFontTx/>
                        <a:buNone/>
                        <a:tabLst/>
                        <a:defRPr/>
                      </a:pPr>
                      <a:endParaRPr lang="en-US" sz="2000" b="1" baseline="30000" noProof="0">
                        <a:solidFill>
                          <a:schemeClr val="tx1"/>
                        </a:solidFill>
                        <a:latin typeface="Arial Narrow" panose="020B0606020202030204" pitchFamily="34" charset="0"/>
                      </a:endParaRPr>
                    </a:p>
                  </a:txBody>
                  <a:tcPr marL="72000" marR="72000" marT="72000" marB="72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hMerge="1">
                  <a:txBody>
                    <a:bodyPr/>
                    <a:lstStyle/>
                    <a:p>
                      <a:pPr marL="0" marR="0" lvl="0" indent="0" algn="ctr" defTabSz="914171" rtl="0" eaLnBrk="1" fontAlgn="auto" latinLnBrk="0" hangingPunct="1">
                        <a:lnSpc>
                          <a:spcPct val="100000"/>
                        </a:lnSpc>
                        <a:spcBef>
                          <a:spcPts val="0"/>
                        </a:spcBef>
                        <a:spcAft>
                          <a:spcPts val="0"/>
                        </a:spcAft>
                        <a:buClrTx/>
                        <a:buSzTx/>
                        <a:buFontTx/>
                        <a:buNone/>
                        <a:tabLst/>
                        <a:defRPr/>
                      </a:pPr>
                      <a:endParaRPr lang="en-US" sz="2000" b="1" baseline="30000" noProof="0">
                        <a:solidFill>
                          <a:schemeClr val="tx1"/>
                        </a:solidFill>
                        <a:latin typeface="Arial Narrow" panose="020B0606020202030204" pitchFamily="34" charset="0"/>
                      </a:endParaRPr>
                    </a:p>
                  </a:txBody>
                  <a:tcPr marL="72000" marR="72000" marT="72000" marB="72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54842911"/>
                  </a:ext>
                </a:extLst>
              </a:tr>
              <a:tr h="299200">
                <a:tc>
                  <a:txBody>
                    <a:bodyPr/>
                    <a:lstStyle/>
                    <a:p>
                      <a:pPr marL="0" marR="0" lvl="0" indent="0" algn="l" defTabSz="914171" rtl="0" eaLnBrk="1" fontAlgn="auto" latinLnBrk="0" hangingPunct="1">
                        <a:lnSpc>
                          <a:spcPct val="100000"/>
                        </a:lnSpc>
                        <a:spcBef>
                          <a:spcPts val="0"/>
                        </a:spcBef>
                        <a:spcAft>
                          <a:spcPts val="0"/>
                        </a:spcAft>
                        <a:buClrTx/>
                        <a:buSzTx/>
                        <a:buFontTx/>
                        <a:buNone/>
                        <a:tabLst/>
                        <a:defRPr/>
                      </a:pPr>
                      <a:r>
                        <a:rPr lang="en-US" sz="1300" b="0" baseline="0" noProof="0">
                          <a:solidFill>
                            <a:schemeClr val="tx1"/>
                          </a:solidFill>
                          <a:latin typeface="Arial" panose="020B0604020202020204" pitchFamily="34" charset="0"/>
                          <a:cs typeface="Arial" panose="020B0604020202020204" pitchFamily="34" charset="0"/>
                        </a:rPr>
                        <a:t>pCR</a:t>
                      </a:r>
                      <a:r>
                        <a:rPr lang="en-US" sz="1300" b="0" baseline="30000" noProof="0">
                          <a:solidFill>
                            <a:schemeClr val="tx1"/>
                          </a:solidFill>
                          <a:latin typeface="Arial" panose="020B0604020202020204" pitchFamily="34" charset="0"/>
                          <a:cs typeface="Arial" panose="020B0604020202020204" pitchFamily="34" charset="0"/>
                        </a:rPr>
                        <a:t>†</a:t>
                      </a:r>
                      <a:endParaRPr lang="en-US" sz="1300" b="0" baseline="0" noProof="0">
                        <a:solidFill>
                          <a:schemeClr val="tx1"/>
                        </a:solidFill>
                        <a:latin typeface="Arial" panose="020B0604020202020204" pitchFamily="34" charset="0"/>
                        <a:cs typeface="Arial" panose="020B0604020202020204" pitchFamily="34" charset="0"/>
                      </a:endParaRP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171" rtl="0" eaLnBrk="1" fontAlgn="auto" latinLnBrk="0" hangingPunct="1">
                        <a:lnSpc>
                          <a:spcPct val="100000"/>
                        </a:lnSpc>
                        <a:spcBef>
                          <a:spcPts val="0"/>
                        </a:spcBef>
                        <a:spcAft>
                          <a:spcPts val="0"/>
                        </a:spcAft>
                        <a:buClrTx/>
                        <a:buSzTx/>
                        <a:buFontTx/>
                        <a:buNone/>
                        <a:tabLst/>
                        <a:defRPr/>
                      </a:pPr>
                      <a:r>
                        <a:rPr lang="en-US" sz="1300" baseline="0" noProof="0">
                          <a:solidFill>
                            <a:schemeClr val="tx1"/>
                          </a:solidFill>
                          <a:latin typeface="Arial" panose="020B0604020202020204" pitchFamily="34" charset="0"/>
                          <a:cs typeface="Arial" panose="020B0604020202020204" pitchFamily="34" charset="0"/>
                        </a:rPr>
                        <a:t>43.0</a:t>
                      </a:r>
                      <a:endParaRPr lang="en-US" sz="1300" b="1" baseline="30000" noProof="0">
                        <a:solidFill>
                          <a:schemeClr val="tx1"/>
                        </a:solidFill>
                        <a:latin typeface="Arial" panose="020B0604020202020204" pitchFamily="34" charset="0"/>
                        <a:cs typeface="Arial" panose="020B0604020202020204" pitchFamily="34" charset="0"/>
                      </a:endParaRP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p>
                      <a:pPr marL="0" marR="0" lvl="0" indent="0" algn="ctr" defTabSz="914171" rtl="0" eaLnBrk="1" fontAlgn="auto" latinLnBrk="0" hangingPunct="1">
                        <a:lnSpc>
                          <a:spcPct val="100000"/>
                        </a:lnSpc>
                        <a:spcBef>
                          <a:spcPts val="0"/>
                        </a:spcBef>
                        <a:spcAft>
                          <a:spcPts val="0"/>
                        </a:spcAft>
                        <a:buClrTx/>
                        <a:buSzTx/>
                        <a:buFontTx/>
                        <a:buNone/>
                        <a:tabLst/>
                        <a:defRPr/>
                      </a:pPr>
                      <a:r>
                        <a:rPr lang="en-US" sz="1300" baseline="0" noProof="0">
                          <a:solidFill>
                            <a:schemeClr val="tx1"/>
                          </a:solidFill>
                          <a:latin typeface="Arial" panose="020B0604020202020204" pitchFamily="34" charset="0"/>
                          <a:cs typeface="Arial" panose="020B0604020202020204" pitchFamily="34" charset="0"/>
                        </a:rPr>
                        <a:t>56.3</a:t>
                      </a:r>
                      <a:endParaRPr lang="en-US" sz="1300" b="1" baseline="30000" noProof="0">
                        <a:solidFill>
                          <a:schemeClr val="tx1"/>
                        </a:solidFill>
                        <a:latin typeface="Arial" panose="020B0604020202020204" pitchFamily="34" charset="0"/>
                        <a:cs typeface="Arial" panose="020B0604020202020204" pitchFamily="34" charset="0"/>
                      </a:endParaRP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002757898"/>
                  </a:ext>
                </a:extLst>
              </a:tr>
              <a:tr h="299200">
                <a:tc>
                  <a:txBody>
                    <a:bodyPr/>
                    <a:lstStyle/>
                    <a:p>
                      <a:pPr marL="270000" marR="0" lvl="0" indent="-90000" algn="l" defTabSz="914171" rtl="0" eaLnBrk="1" fontAlgn="auto" latinLnBrk="0" hangingPunct="1">
                        <a:lnSpc>
                          <a:spcPct val="100000"/>
                        </a:lnSpc>
                        <a:spcBef>
                          <a:spcPts val="0"/>
                        </a:spcBef>
                        <a:spcAft>
                          <a:spcPts val="0"/>
                        </a:spcAft>
                        <a:buClrTx/>
                        <a:buSzTx/>
                        <a:buFontTx/>
                        <a:buNone/>
                        <a:tabLst/>
                        <a:defRPr/>
                      </a:pPr>
                      <a:r>
                        <a:rPr lang="en-US" sz="1300" baseline="0" noProof="0">
                          <a:solidFill>
                            <a:schemeClr val="tx1"/>
                          </a:solidFill>
                          <a:latin typeface="Arial" panose="020B0604020202020204" pitchFamily="34" charset="0"/>
                          <a:cs typeface="Arial" panose="020B0604020202020204" pitchFamily="34" charset="0"/>
                        </a:rPr>
                        <a:t>Δ (95% CI)</a:t>
                      </a: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marL="270000" marR="0" lvl="0" indent="-90000" algn="ctr" defTabSz="914171" rtl="0" eaLnBrk="1" fontAlgn="auto" latinLnBrk="0" hangingPunct="1">
                        <a:lnSpc>
                          <a:spcPct val="100000"/>
                        </a:lnSpc>
                        <a:spcBef>
                          <a:spcPts val="0"/>
                        </a:spcBef>
                        <a:spcAft>
                          <a:spcPts val="0"/>
                        </a:spcAft>
                        <a:buClrTx/>
                        <a:buSzTx/>
                        <a:buFontTx/>
                        <a:buNone/>
                        <a:tabLst/>
                        <a:defRPr/>
                      </a:pPr>
                      <a:r>
                        <a:rPr lang="en-US" sz="1300" b="0" baseline="0" noProof="0">
                          <a:solidFill>
                            <a:schemeClr val="tx1"/>
                          </a:solidFill>
                          <a:latin typeface="Arial" panose="020B0604020202020204" pitchFamily="34" charset="0"/>
                          <a:ea typeface="Calibri" panose="020F0502020204030204" pitchFamily="34" charset="0"/>
                          <a:cs typeface="Arial" panose="020B0604020202020204" pitchFamily="34" charset="0"/>
                        </a:rPr>
                        <a:t>−</a:t>
                      </a:r>
                      <a:r>
                        <a:rPr lang="en-US" sz="1300" b="0" baseline="0" noProof="0">
                          <a:solidFill>
                            <a:schemeClr val="tx1"/>
                          </a:solidFill>
                          <a:latin typeface="Arial" panose="020B0604020202020204" pitchFamily="34" charset="0"/>
                          <a:cs typeface="Arial" panose="020B0604020202020204" pitchFamily="34" charset="0"/>
                        </a:rPr>
                        <a:t>13.2 (</a:t>
                      </a:r>
                      <a:r>
                        <a:rPr lang="en-US" sz="1300" b="0" baseline="0" noProof="0">
                          <a:solidFill>
                            <a:schemeClr val="tx1"/>
                          </a:solidFill>
                          <a:latin typeface="Arial" panose="020B0604020202020204" pitchFamily="34" charset="0"/>
                          <a:ea typeface="Calibri" panose="020F0502020204030204" pitchFamily="34" charset="0"/>
                          <a:cs typeface="Arial" panose="020B0604020202020204" pitchFamily="34" charset="0"/>
                        </a:rPr>
                        <a:t>−</a:t>
                      </a:r>
                      <a:r>
                        <a:rPr lang="en-US" sz="1300" b="0" baseline="0" noProof="0">
                          <a:solidFill>
                            <a:schemeClr val="tx1"/>
                          </a:solidFill>
                          <a:latin typeface="Arial" panose="020B0604020202020204" pitchFamily="34" charset="0"/>
                          <a:cs typeface="Arial" panose="020B0604020202020204" pitchFamily="34" charset="0"/>
                        </a:rPr>
                        <a:t>20.8, </a:t>
                      </a:r>
                      <a:r>
                        <a:rPr lang="en-US" sz="1300" b="0" baseline="0" noProof="0">
                          <a:solidFill>
                            <a:schemeClr val="tx1"/>
                          </a:solidFill>
                          <a:latin typeface="Arial" panose="020B0604020202020204" pitchFamily="34" charset="0"/>
                          <a:ea typeface="Calibri" panose="020F0502020204030204" pitchFamily="34" charset="0"/>
                          <a:cs typeface="Arial" panose="020B0604020202020204" pitchFamily="34" charset="0"/>
                        </a:rPr>
                        <a:t>−</a:t>
                      </a:r>
                      <a:r>
                        <a:rPr lang="en-US" sz="1300" b="0" baseline="0" noProof="0">
                          <a:solidFill>
                            <a:schemeClr val="tx1"/>
                          </a:solidFill>
                          <a:latin typeface="Arial" panose="020B0604020202020204" pitchFamily="34" charset="0"/>
                          <a:cs typeface="Arial" panose="020B0604020202020204" pitchFamily="34" charset="0"/>
                        </a:rPr>
                        <a:t>5.4)</a:t>
                      </a:r>
                      <a:endParaRPr lang="en-US" sz="1300" baseline="0" noProof="0">
                        <a:solidFill>
                          <a:schemeClr val="tx1"/>
                        </a:solidFill>
                        <a:latin typeface="Arial" panose="020B0604020202020204" pitchFamily="34" charset="0"/>
                        <a:cs typeface="Arial" panose="020B0604020202020204" pitchFamily="34" charset="0"/>
                      </a:endParaRP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GB"/>
                    </a:p>
                  </a:txBody>
                  <a:tcPr/>
                </a:tc>
                <a:extLst>
                  <a:ext uri="{0D108BD9-81ED-4DB2-BD59-A6C34878D82A}">
                    <a16:rowId xmlns:a16="http://schemas.microsoft.com/office/drawing/2014/main" val="930959465"/>
                  </a:ext>
                </a:extLst>
              </a:tr>
              <a:tr h="461760">
                <a:tc gridSpan="3">
                  <a:txBody>
                    <a:bodyPr/>
                    <a:lstStyle/>
                    <a:p>
                      <a:pPr marL="0" marR="0" lvl="0" indent="0" algn="l" defTabSz="914171" rtl="0" eaLnBrk="1" fontAlgn="auto" latinLnBrk="0" hangingPunct="1">
                        <a:lnSpc>
                          <a:spcPct val="100000"/>
                        </a:lnSpc>
                        <a:spcBef>
                          <a:spcPts val="0"/>
                        </a:spcBef>
                        <a:spcAft>
                          <a:spcPts val="0"/>
                        </a:spcAft>
                        <a:buClrTx/>
                        <a:buSzTx/>
                        <a:buFontTx/>
                        <a:buNone/>
                        <a:tabLst/>
                        <a:defRPr/>
                      </a:pPr>
                      <a:r>
                        <a:rPr lang="en-US" sz="1300" b="1" i="0" baseline="0" noProof="0">
                          <a:solidFill>
                            <a:schemeClr val="tx1"/>
                          </a:solidFill>
                          <a:latin typeface="Arial" panose="020B0604020202020204" pitchFamily="34" charset="0"/>
                          <a:cs typeface="Arial" panose="020B0604020202020204" pitchFamily="34" charset="0"/>
                        </a:rPr>
                        <a:t>Prespecified supplementary analysis</a:t>
                      </a:r>
                      <a:br>
                        <a:rPr lang="en-US" sz="1300" b="1" i="0" baseline="0" noProof="0">
                          <a:solidFill>
                            <a:schemeClr val="tx1"/>
                          </a:solidFill>
                          <a:latin typeface="Arial" panose="020B0604020202020204" pitchFamily="34" charset="0"/>
                          <a:cs typeface="Arial" panose="020B0604020202020204" pitchFamily="34" charset="0"/>
                        </a:rPr>
                      </a:br>
                      <a:r>
                        <a:rPr lang="en-US" sz="1100" b="0" i="0" baseline="0" noProof="0">
                          <a:solidFill>
                            <a:schemeClr val="tx1"/>
                          </a:solidFill>
                          <a:latin typeface="Arial" panose="020B0604020202020204" pitchFamily="34" charset="0"/>
                          <a:cs typeface="Arial" panose="020B0604020202020204" pitchFamily="34" charset="0"/>
                        </a:rPr>
                        <a:t>Switch to local SOC not automatically classified as non-pCR</a:t>
                      </a:r>
                    </a:p>
                  </a:txBody>
                  <a:tcPr marL="48000" marR="24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marL="0" marR="0" lvl="0" indent="0" algn="ctr" defTabSz="914171" rtl="0" eaLnBrk="1" fontAlgn="auto" latinLnBrk="0" hangingPunct="1">
                        <a:lnSpc>
                          <a:spcPct val="100000"/>
                        </a:lnSpc>
                        <a:spcBef>
                          <a:spcPts val="0"/>
                        </a:spcBef>
                        <a:spcAft>
                          <a:spcPts val="0"/>
                        </a:spcAft>
                        <a:buClrTx/>
                        <a:buSzTx/>
                        <a:buFontTx/>
                        <a:buNone/>
                        <a:tabLst/>
                        <a:defRPr/>
                      </a:pPr>
                      <a:endParaRPr lang="en-US" sz="2000" b="1" baseline="30000" noProof="0">
                        <a:solidFill>
                          <a:schemeClr val="tx1"/>
                        </a:solidFill>
                        <a:latin typeface="Arial Narrow" panose="020B0606020202030204" pitchFamily="34" charset="0"/>
                      </a:endParaRPr>
                    </a:p>
                  </a:txBody>
                  <a:tcPr marL="72000" marR="72000" marT="72000" marB="72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hMerge="1">
                  <a:txBody>
                    <a:bodyPr/>
                    <a:lstStyle/>
                    <a:p>
                      <a:pPr marL="0" marR="0" lvl="0" indent="0" algn="ctr" defTabSz="914171" rtl="0" eaLnBrk="1" fontAlgn="auto" latinLnBrk="0" hangingPunct="1">
                        <a:lnSpc>
                          <a:spcPct val="100000"/>
                        </a:lnSpc>
                        <a:spcBef>
                          <a:spcPts val="0"/>
                        </a:spcBef>
                        <a:spcAft>
                          <a:spcPts val="0"/>
                        </a:spcAft>
                        <a:buClrTx/>
                        <a:buSzTx/>
                        <a:buFontTx/>
                        <a:buNone/>
                        <a:tabLst/>
                        <a:defRPr/>
                      </a:pPr>
                      <a:endParaRPr lang="en-US" sz="2000" b="1" baseline="30000" noProof="0">
                        <a:solidFill>
                          <a:schemeClr val="tx1"/>
                        </a:solidFill>
                        <a:latin typeface="Arial Narrow" panose="020B0606020202030204" pitchFamily="34" charset="0"/>
                      </a:endParaRPr>
                    </a:p>
                  </a:txBody>
                  <a:tcPr marL="72000" marR="72000" marT="72000" marB="72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2462152100"/>
                  </a:ext>
                </a:extLst>
              </a:tr>
              <a:tr h="299200">
                <a:tc>
                  <a:txBody>
                    <a:bodyPr/>
                    <a:lstStyle/>
                    <a:p>
                      <a:pPr marL="0" marR="0" lvl="0" indent="0" algn="l" defTabSz="914171" rtl="0" eaLnBrk="1" fontAlgn="auto" latinLnBrk="0" hangingPunct="1">
                        <a:lnSpc>
                          <a:spcPct val="100000"/>
                        </a:lnSpc>
                        <a:spcBef>
                          <a:spcPts val="0"/>
                        </a:spcBef>
                        <a:spcAft>
                          <a:spcPts val="0"/>
                        </a:spcAft>
                        <a:buClrTx/>
                        <a:buSzTx/>
                        <a:buFontTx/>
                        <a:buNone/>
                        <a:tabLst/>
                        <a:defRPr/>
                      </a:pPr>
                      <a:r>
                        <a:rPr lang="en-US" sz="1300" b="0" baseline="0" noProof="0">
                          <a:solidFill>
                            <a:schemeClr val="tx1"/>
                          </a:solidFill>
                          <a:latin typeface="Arial" panose="020B0604020202020204" pitchFamily="34" charset="0"/>
                          <a:cs typeface="Arial" panose="020B0604020202020204" pitchFamily="34" charset="0"/>
                        </a:rPr>
                        <a:t>pCR</a:t>
                      </a:r>
                      <a:r>
                        <a:rPr lang="en-US" sz="1300" b="0" baseline="30000" noProof="0">
                          <a:solidFill>
                            <a:schemeClr val="tx1"/>
                          </a:solidFill>
                          <a:latin typeface="Arial" panose="020B0604020202020204" pitchFamily="34" charset="0"/>
                          <a:cs typeface="Arial" panose="020B0604020202020204" pitchFamily="34" charset="0"/>
                        </a:rPr>
                        <a:t>†</a:t>
                      </a:r>
                      <a:endParaRPr lang="en-US" sz="1300" b="0" baseline="0" noProof="0">
                        <a:solidFill>
                          <a:schemeClr val="tx1"/>
                        </a:solidFill>
                        <a:latin typeface="Arial" panose="020B0604020202020204" pitchFamily="34" charset="0"/>
                        <a:cs typeface="Arial" panose="020B0604020202020204" pitchFamily="34" charset="0"/>
                      </a:endParaRP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171" rtl="0" eaLnBrk="1" fontAlgn="auto" latinLnBrk="0" hangingPunct="1">
                        <a:lnSpc>
                          <a:spcPct val="100000"/>
                        </a:lnSpc>
                        <a:spcBef>
                          <a:spcPts val="0"/>
                        </a:spcBef>
                        <a:spcAft>
                          <a:spcPts val="0"/>
                        </a:spcAft>
                        <a:buClrTx/>
                        <a:buSzTx/>
                        <a:buFontTx/>
                        <a:buNone/>
                        <a:tabLst/>
                        <a:defRPr/>
                      </a:pPr>
                      <a:r>
                        <a:rPr lang="en-US" sz="1300" baseline="0" noProof="0">
                          <a:solidFill>
                            <a:schemeClr val="tx1"/>
                          </a:solidFill>
                          <a:latin typeface="Arial" panose="020B0604020202020204" pitchFamily="34" charset="0"/>
                          <a:cs typeface="Arial" panose="020B0604020202020204" pitchFamily="34" charset="0"/>
                        </a:rPr>
                        <a:t>51.4</a:t>
                      </a:r>
                      <a:endParaRPr lang="en-US" sz="1300" b="1" baseline="30000" noProof="0">
                        <a:solidFill>
                          <a:schemeClr val="tx1"/>
                        </a:solidFill>
                        <a:latin typeface="Arial" panose="020B0604020202020204" pitchFamily="34" charset="0"/>
                        <a:cs typeface="Arial" panose="020B0604020202020204" pitchFamily="34" charset="0"/>
                      </a:endParaRP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p>
                      <a:pPr marL="0" marR="0" lvl="0" indent="0" algn="ctr" defTabSz="914171" rtl="0" eaLnBrk="1" fontAlgn="auto" latinLnBrk="0" hangingPunct="1">
                        <a:lnSpc>
                          <a:spcPct val="100000"/>
                        </a:lnSpc>
                        <a:spcBef>
                          <a:spcPts val="0"/>
                        </a:spcBef>
                        <a:spcAft>
                          <a:spcPts val="0"/>
                        </a:spcAft>
                        <a:buClrTx/>
                        <a:buSzTx/>
                        <a:buFontTx/>
                        <a:buNone/>
                        <a:tabLst/>
                        <a:defRPr/>
                      </a:pPr>
                      <a:r>
                        <a:rPr lang="en-US" sz="1300" baseline="0" noProof="0">
                          <a:solidFill>
                            <a:schemeClr val="tx1"/>
                          </a:solidFill>
                          <a:latin typeface="Arial" panose="020B0604020202020204" pitchFamily="34" charset="0"/>
                          <a:cs typeface="Arial" panose="020B0604020202020204" pitchFamily="34" charset="0"/>
                        </a:rPr>
                        <a:t>57.2</a:t>
                      </a:r>
                      <a:endParaRPr lang="en-US" sz="1300" b="1" baseline="30000" noProof="0">
                        <a:solidFill>
                          <a:schemeClr val="tx1"/>
                        </a:solidFill>
                        <a:latin typeface="Arial" panose="020B0604020202020204" pitchFamily="34" charset="0"/>
                        <a:cs typeface="Arial" panose="020B0604020202020204" pitchFamily="34" charset="0"/>
                      </a:endParaRP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578694784"/>
                  </a:ext>
                </a:extLst>
              </a:tr>
              <a:tr h="299200">
                <a:tc>
                  <a:txBody>
                    <a:bodyPr/>
                    <a:lstStyle/>
                    <a:p>
                      <a:pPr marL="270000" marR="0" lvl="0" indent="-90000" algn="l" defTabSz="914171" rtl="0" eaLnBrk="1" fontAlgn="auto" latinLnBrk="0" hangingPunct="1">
                        <a:lnSpc>
                          <a:spcPct val="100000"/>
                        </a:lnSpc>
                        <a:spcBef>
                          <a:spcPts val="0"/>
                        </a:spcBef>
                        <a:spcAft>
                          <a:spcPts val="0"/>
                        </a:spcAft>
                        <a:buClrTx/>
                        <a:buSzTx/>
                        <a:buFontTx/>
                        <a:buNone/>
                        <a:tabLst/>
                        <a:defRPr/>
                      </a:pPr>
                      <a:r>
                        <a:rPr lang="en-US" sz="1300" baseline="0" noProof="0">
                          <a:solidFill>
                            <a:schemeClr val="tx1"/>
                          </a:solidFill>
                          <a:latin typeface="Arial" panose="020B0604020202020204" pitchFamily="34" charset="0"/>
                          <a:cs typeface="Arial" panose="020B0604020202020204" pitchFamily="34" charset="0"/>
                        </a:rPr>
                        <a:t>Δ (95% CI)</a:t>
                      </a: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marL="270000" marR="0" lvl="0" indent="-90000" algn="ctr" defTabSz="914171" rtl="0" eaLnBrk="1" fontAlgn="auto" latinLnBrk="0" hangingPunct="1">
                        <a:lnSpc>
                          <a:spcPct val="100000"/>
                        </a:lnSpc>
                        <a:spcBef>
                          <a:spcPts val="0"/>
                        </a:spcBef>
                        <a:spcAft>
                          <a:spcPts val="0"/>
                        </a:spcAft>
                        <a:buClrTx/>
                        <a:buSzTx/>
                        <a:buFontTx/>
                        <a:buNone/>
                        <a:tabLst/>
                        <a:defRPr/>
                      </a:pPr>
                      <a:r>
                        <a:rPr lang="en-US" sz="1300" b="0" baseline="0" noProof="0">
                          <a:solidFill>
                            <a:schemeClr val="tx1"/>
                          </a:solidFill>
                          <a:latin typeface="Arial" panose="020B0604020202020204" pitchFamily="34" charset="0"/>
                          <a:ea typeface="Calibri" panose="020F0502020204030204" pitchFamily="34" charset="0"/>
                          <a:cs typeface="Arial" panose="020B0604020202020204" pitchFamily="34" charset="0"/>
                        </a:rPr>
                        <a:t>−</a:t>
                      </a:r>
                      <a:r>
                        <a:rPr lang="en-US" sz="1300" baseline="0" noProof="0">
                          <a:solidFill>
                            <a:schemeClr val="tx1"/>
                          </a:solidFill>
                          <a:latin typeface="Arial" panose="020B0604020202020204" pitchFamily="34" charset="0"/>
                          <a:cs typeface="Arial" panose="020B0604020202020204" pitchFamily="34" charset="0"/>
                        </a:rPr>
                        <a:t>5.8 (</a:t>
                      </a:r>
                      <a:r>
                        <a:rPr lang="en-US" sz="1300" b="0" baseline="0" noProof="0">
                          <a:solidFill>
                            <a:schemeClr val="tx1"/>
                          </a:solidFill>
                          <a:latin typeface="Arial" panose="020B0604020202020204" pitchFamily="34" charset="0"/>
                          <a:ea typeface="Calibri" panose="020F0502020204030204" pitchFamily="34" charset="0"/>
                          <a:cs typeface="Arial" panose="020B0604020202020204" pitchFamily="34" charset="0"/>
                        </a:rPr>
                        <a:t>−</a:t>
                      </a:r>
                      <a:r>
                        <a:rPr lang="en-US" sz="1300" baseline="0" noProof="0">
                          <a:solidFill>
                            <a:schemeClr val="tx1"/>
                          </a:solidFill>
                          <a:latin typeface="Arial" panose="020B0604020202020204" pitchFamily="34" charset="0"/>
                          <a:cs typeface="Arial" panose="020B0604020202020204" pitchFamily="34" charset="0"/>
                        </a:rPr>
                        <a:t>13.4, 1.9)</a:t>
                      </a:r>
                    </a:p>
                  </a:txBody>
                  <a:tcPr marL="48000" marR="48000" marT="48000" marB="4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GB"/>
                    </a:p>
                  </a:txBody>
                  <a:tcPr/>
                </a:tc>
                <a:extLst>
                  <a:ext uri="{0D108BD9-81ED-4DB2-BD59-A6C34878D82A}">
                    <a16:rowId xmlns:a16="http://schemas.microsoft.com/office/drawing/2014/main" val="3808774139"/>
                  </a:ext>
                </a:extLst>
              </a:tr>
            </a:tbl>
          </a:graphicData>
        </a:graphic>
      </p:graphicFrame>
      <p:cxnSp>
        <p:nvCxnSpPr>
          <p:cNvPr id="8" name="Straight Connector 7">
            <a:extLst>
              <a:ext uri="{FF2B5EF4-FFF2-40B4-BE49-F238E27FC236}">
                <a16:creationId xmlns:a16="http://schemas.microsoft.com/office/drawing/2014/main" id="{DE2E7F33-8D77-632C-79ED-2DC979A16459}"/>
              </a:ext>
            </a:extLst>
          </p:cNvPr>
          <p:cNvCxnSpPr>
            <a:cxnSpLocks/>
          </p:cNvCxnSpPr>
          <p:nvPr/>
        </p:nvCxnSpPr>
        <p:spPr>
          <a:xfrm rot="5400000">
            <a:off x="5444483" y="1827694"/>
            <a:ext cx="0" cy="96000"/>
          </a:xfrm>
          <a:prstGeom prst="line">
            <a:avLst/>
          </a:prstGeom>
          <a:noFill/>
          <a:ln w="19050" cap="flat" cmpd="sng" algn="ctr">
            <a:solidFill>
              <a:sysClr val="windowText" lastClr="000000"/>
            </a:solidFill>
            <a:prstDash val="solid"/>
            <a:headEnd type="none" w="med" len="med"/>
            <a:tailEnd type="none" w="med" len="med"/>
          </a:ln>
          <a:effectLst/>
        </p:spPr>
      </p:cxnSp>
      <p:sp>
        <p:nvSpPr>
          <p:cNvPr id="13" name="Freeform: Shape 2690">
            <a:extLst>
              <a:ext uri="{FF2B5EF4-FFF2-40B4-BE49-F238E27FC236}">
                <a16:creationId xmlns:a16="http://schemas.microsoft.com/office/drawing/2014/main" id="{BADDE309-929F-84F0-3D8D-9F588F6CC665}"/>
              </a:ext>
            </a:extLst>
          </p:cNvPr>
          <p:cNvSpPr/>
          <p:nvPr/>
        </p:nvSpPr>
        <p:spPr>
          <a:xfrm>
            <a:off x="5495908" y="1875053"/>
            <a:ext cx="5212753" cy="723505"/>
          </a:xfrm>
          <a:custGeom>
            <a:avLst/>
            <a:gdLst>
              <a:gd name="connsiteX0" fmla="*/ 0 w 7853958"/>
              <a:gd name="connsiteY0" fmla="*/ 0 h 1078407"/>
              <a:gd name="connsiteX1" fmla="*/ 211792 w 7853958"/>
              <a:gd name="connsiteY1" fmla="*/ 0 h 1078407"/>
              <a:gd name="connsiteX2" fmla="*/ 211792 w 7853958"/>
              <a:gd name="connsiteY2" fmla="*/ 50766 h 1078407"/>
              <a:gd name="connsiteX3" fmla="*/ 395490 w 7853958"/>
              <a:gd name="connsiteY3" fmla="*/ 50766 h 1078407"/>
              <a:gd name="connsiteX4" fmla="*/ 395490 w 7853958"/>
              <a:gd name="connsiteY4" fmla="*/ 101533 h 1078407"/>
              <a:gd name="connsiteX5" fmla="*/ 932287 w 7853958"/>
              <a:gd name="connsiteY5" fmla="*/ 101533 h 1078407"/>
              <a:gd name="connsiteX6" fmla="*/ 932287 w 7853958"/>
              <a:gd name="connsiteY6" fmla="*/ 152468 h 1078407"/>
              <a:gd name="connsiteX7" fmla="*/ 2048274 w 7853958"/>
              <a:gd name="connsiteY7" fmla="*/ 152468 h 1078407"/>
              <a:gd name="connsiteX8" fmla="*/ 2048274 w 7853958"/>
              <a:gd name="connsiteY8" fmla="*/ 205764 h 1078407"/>
              <a:gd name="connsiteX9" fmla="*/ 2422568 w 7853958"/>
              <a:gd name="connsiteY9" fmla="*/ 205764 h 1078407"/>
              <a:gd name="connsiteX10" fmla="*/ 2422568 w 7853958"/>
              <a:gd name="connsiteY10" fmla="*/ 262097 h 1078407"/>
              <a:gd name="connsiteX11" fmla="*/ 2733275 w 7853958"/>
              <a:gd name="connsiteY11" fmla="*/ 262097 h 1078407"/>
              <a:gd name="connsiteX12" fmla="*/ 2733275 w 7853958"/>
              <a:gd name="connsiteY12" fmla="*/ 324332 h 1078407"/>
              <a:gd name="connsiteX13" fmla="*/ 2754470 w 7853958"/>
              <a:gd name="connsiteY13" fmla="*/ 324332 h 1078407"/>
              <a:gd name="connsiteX14" fmla="*/ 2754470 w 7853958"/>
              <a:gd name="connsiteY14" fmla="*/ 387242 h 1078407"/>
              <a:gd name="connsiteX15" fmla="*/ 2803928 w 7853958"/>
              <a:gd name="connsiteY15" fmla="*/ 387242 h 1078407"/>
              <a:gd name="connsiteX16" fmla="*/ 2803928 w 7853958"/>
              <a:gd name="connsiteY16" fmla="*/ 450658 h 1078407"/>
              <a:gd name="connsiteX17" fmla="*/ 3001757 w 7853958"/>
              <a:gd name="connsiteY17" fmla="*/ 450658 h 1078407"/>
              <a:gd name="connsiteX18" fmla="*/ 3001757 w 7853958"/>
              <a:gd name="connsiteY18" fmla="*/ 514580 h 1078407"/>
              <a:gd name="connsiteX19" fmla="*/ 3778607 w 7853958"/>
              <a:gd name="connsiteY19" fmla="*/ 514580 h 1078407"/>
              <a:gd name="connsiteX20" fmla="*/ 3778607 w 7853958"/>
              <a:gd name="connsiteY20" fmla="*/ 583730 h 1078407"/>
              <a:gd name="connsiteX21" fmla="*/ 3962306 w 7853958"/>
              <a:gd name="connsiteY21" fmla="*/ 583730 h 1078407"/>
              <a:gd name="connsiteX22" fmla="*/ 3962306 w 7853958"/>
              <a:gd name="connsiteY22" fmla="*/ 653218 h 1078407"/>
              <a:gd name="connsiteX23" fmla="*/ 3990567 w 7853958"/>
              <a:gd name="connsiteY23" fmla="*/ 653218 h 1078407"/>
              <a:gd name="connsiteX24" fmla="*/ 3990567 w 7853958"/>
              <a:gd name="connsiteY24" fmla="*/ 723042 h 1078407"/>
              <a:gd name="connsiteX25" fmla="*/ 4569588 w 7853958"/>
              <a:gd name="connsiteY25" fmla="*/ 723042 h 1078407"/>
              <a:gd name="connsiteX26" fmla="*/ 4569588 w 7853958"/>
              <a:gd name="connsiteY26" fmla="*/ 801638 h 1078407"/>
              <a:gd name="connsiteX27" fmla="*/ 5727966 w 7853958"/>
              <a:gd name="connsiteY27" fmla="*/ 801638 h 1078407"/>
              <a:gd name="connsiteX28" fmla="*/ 5727966 w 7853958"/>
              <a:gd name="connsiteY28" fmla="*/ 935722 h 1078407"/>
              <a:gd name="connsiteX29" fmla="*/ 5833947 w 7853958"/>
              <a:gd name="connsiteY29" fmla="*/ 935722 h 1078407"/>
              <a:gd name="connsiteX30" fmla="*/ 5833947 w 7853958"/>
              <a:gd name="connsiteY30" fmla="*/ 1078408 h 1078407"/>
              <a:gd name="connsiteX31" fmla="*/ 7853958 w 7853958"/>
              <a:gd name="connsiteY31" fmla="*/ 1078408 h 1078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853958" h="1078407">
                <a:moveTo>
                  <a:pt x="0" y="0"/>
                </a:moveTo>
                <a:lnTo>
                  <a:pt x="211792" y="0"/>
                </a:lnTo>
                <a:lnTo>
                  <a:pt x="211792" y="50766"/>
                </a:lnTo>
                <a:lnTo>
                  <a:pt x="395490" y="50766"/>
                </a:lnTo>
                <a:lnTo>
                  <a:pt x="395490" y="101533"/>
                </a:lnTo>
                <a:lnTo>
                  <a:pt x="932287" y="101533"/>
                </a:lnTo>
                <a:lnTo>
                  <a:pt x="932287" y="152468"/>
                </a:lnTo>
                <a:lnTo>
                  <a:pt x="2048274" y="152468"/>
                </a:lnTo>
                <a:lnTo>
                  <a:pt x="2048274" y="205764"/>
                </a:lnTo>
                <a:lnTo>
                  <a:pt x="2422568" y="205764"/>
                </a:lnTo>
                <a:lnTo>
                  <a:pt x="2422568" y="262097"/>
                </a:lnTo>
                <a:lnTo>
                  <a:pt x="2733275" y="262097"/>
                </a:lnTo>
                <a:lnTo>
                  <a:pt x="2733275" y="324332"/>
                </a:lnTo>
                <a:lnTo>
                  <a:pt x="2754470" y="324332"/>
                </a:lnTo>
                <a:lnTo>
                  <a:pt x="2754470" y="387242"/>
                </a:lnTo>
                <a:lnTo>
                  <a:pt x="2803928" y="387242"/>
                </a:lnTo>
                <a:lnTo>
                  <a:pt x="2803928" y="450658"/>
                </a:lnTo>
                <a:lnTo>
                  <a:pt x="3001757" y="450658"/>
                </a:lnTo>
                <a:lnTo>
                  <a:pt x="3001757" y="514580"/>
                </a:lnTo>
                <a:lnTo>
                  <a:pt x="3778607" y="514580"/>
                </a:lnTo>
                <a:lnTo>
                  <a:pt x="3778607" y="583730"/>
                </a:lnTo>
                <a:lnTo>
                  <a:pt x="3962306" y="583730"/>
                </a:lnTo>
                <a:lnTo>
                  <a:pt x="3962306" y="653218"/>
                </a:lnTo>
                <a:lnTo>
                  <a:pt x="3990567" y="653218"/>
                </a:lnTo>
                <a:lnTo>
                  <a:pt x="3990567" y="723042"/>
                </a:lnTo>
                <a:lnTo>
                  <a:pt x="4569588" y="723042"/>
                </a:lnTo>
                <a:lnTo>
                  <a:pt x="4569588" y="801638"/>
                </a:lnTo>
                <a:lnTo>
                  <a:pt x="5727966" y="801638"/>
                </a:lnTo>
                <a:lnTo>
                  <a:pt x="5727966" y="935722"/>
                </a:lnTo>
                <a:lnTo>
                  <a:pt x="5833947" y="935722"/>
                </a:lnTo>
                <a:lnTo>
                  <a:pt x="5833947" y="1078408"/>
                </a:lnTo>
                <a:lnTo>
                  <a:pt x="7853958" y="1078408"/>
                </a:lnTo>
              </a:path>
            </a:pathLst>
          </a:custGeom>
          <a:noFill/>
          <a:ln w="28575" cap="flat">
            <a:solidFill>
              <a:schemeClr val="accent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16" name="Freeform: Shape 3341">
            <a:extLst>
              <a:ext uri="{FF2B5EF4-FFF2-40B4-BE49-F238E27FC236}">
                <a16:creationId xmlns:a16="http://schemas.microsoft.com/office/drawing/2014/main" id="{A9AFDA38-7998-EF54-9222-DCEBC0E3CA96}"/>
              </a:ext>
            </a:extLst>
          </p:cNvPr>
          <p:cNvSpPr/>
          <p:nvPr/>
        </p:nvSpPr>
        <p:spPr>
          <a:xfrm>
            <a:off x="5490394" y="1839154"/>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17" name="Freeform: Shape 3342">
            <a:extLst>
              <a:ext uri="{FF2B5EF4-FFF2-40B4-BE49-F238E27FC236}">
                <a16:creationId xmlns:a16="http://schemas.microsoft.com/office/drawing/2014/main" id="{BC64D445-7C08-C811-B496-6BCC80AFD9AD}"/>
              </a:ext>
            </a:extLst>
          </p:cNvPr>
          <p:cNvSpPr/>
          <p:nvPr/>
        </p:nvSpPr>
        <p:spPr>
          <a:xfrm>
            <a:off x="6185133"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18" name="Freeform: Shape 3343">
            <a:extLst>
              <a:ext uri="{FF2B5EF4-FFF2-40B4-BE49-F238E27FC236}">
                <a16:creationId xmlns:a16="http://schemas.microsoft.com/office/drawing/2014/main" id="{5C9BEC4D-30AB-11EA-4F1C-C41555EC41E8}"/>
              </a:ext>
            </a:extLst>
          </p:cNvPr>
          <p:cNvSpPr/>
          <p:nvPr/>
        </p:nvSpPr>
        <p:spPr>
          <a:xfrm>
            <a:off x="6212074"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19" name="Freeform: Shape 3344">
            <a:extLst>
              <a:ext uri="{FF2B5EF4-FFF2-40B4-BE49-F238E27FC236}">
                <a16:creationId xmlns:a16="http://schemas.microsoft.com/office/drawing/2014/main" id="{BD4CFE47-F681-DF1C-E838-D8F62581574E}"/>
              </a:ext>
            </a:extLst>
          </p:cNvPr>
          <p:cNvSpPr/>
          <p:nvPr/>
        </p:nvSpPr>
        <p:spPr>
          <a:xfrm>
            <a:off x="6233426"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0" name="Freeform: Shape 3345">
            <a:extLst>
              <a:ext uri="{FF2B5EF4-FFF2-40B4-BE49-F238E27FC236}">
                <a16:creationId xmlns:a16="http://schemas.microsoft.com/office/drawing/2014/main" id="{CDC866CB-14DA-9C81-DAE5-AC5CFCE2C3A3}"/>
              </a:ext>
            </a:extLst>
          </p:cNvPr>
          <p:cNvSpPr/>
          <p:nvPr/>
        </p:nvSpPr>
        <p:spPr>
          <a:xfrm>
            <a:off x="6373050"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1" name="Freeform: Shape 3346">
            <a:extLst>
              <a:ext uri="{FF2B5EF4-FFF2-40B4-BE49-F238E27FC236}">
                <a16:creationId xmlns:a16="http://schemas.microsoft.com/office/drawing/2014/main" id="{E9929669-31A4-0A7B-9E2D-49FA45F89334}"/>
              </a:ext>
            </a:extLst>
          </p:cNvPr>
          <p:cNvSpPr/>
          <p:nvPr/>
        </p:nvSpPr>
        <p:spPr>
          <a:xfrm>
            <a:off x="6432073"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2" name="Freeform: Shape 3347">
            <a:extLst>
              <a:ext uri="{FF2B5EF4-FFF2-40B4-BE49-F238E27FC236}">
                <a16:creationId xmlns:a16="http://schemas.microsoft.com/office/drawing/2014/main" id="{3144E304-7921-DEB8-EE52-EA6A4D165E30}"/>
              </a:ext>
            </a:extLst>
          </p:cNvPr>
          <p:cNvSpPr/>
          <p:nvPr/>
        </p:nvSpPr>
        <p:spPr>
          <a:xfrm>
            <a:off x="6550123"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3" name="Freeform: Shape 3348">
            <a:extLst>
              <a:ext uri="{FF2B5EF4-FFF2-40B4-BE49-F238E27FC236}">
                <a16:creationId xmlns:a16="http://schemas.microsoft.com/office/drawing/2014/main" id="{DC89D083-9284-D5A3-2A95-B2392E314FCF}"/>
              </a:ext>
            </a:extLst>
          </p:cNvPr>
          <p:cNvSpPr/>
          <p:nvPr/>
        </p:nvSpPr>
        <p:spPr>
          <a:xfrm>
            <a:off x="6555376"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4" name="Freeform: Shape 3349">
            <a:extLst>
              <a:ext uri="{FF2B5EF4-FFF2-40B4-BE49-F238E27FC236}">
                <a16:creationId xmlns:a16="http://schemas.microsoft.com/office/drawing/2014/main" id="{6DF28B69-00B2-6EA4-A321-53F9F2A0941E}"/>
              </a:ext>
            </a:extLst>
          </p:cNvPr>
          <p:cNvSpPr/>
          <p:nvPr/>
        </p:nvSpPr>
        <p:spPr>
          <a:xfrm>
            <a:off x="6753912"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5" name="Freeform: Shape 3350">
            <a:extLst>
              <a:ext uri="{FF2B5EF4-FFF2-40B4-BE49-F238E27FC236}">
                <a16:creationId xmlns:a16="http://schemas.microsoft.com/office/drawing/2014/main" id="{857CBD46-76E0-F82C-B2C6-1DCEC360580F}"/>
              </a:ext>
            </a:extLst>
          </p:cNvPr>
          <p:cNvSpPr/>
          <p:nvPr/>
        </p:nvSpPr>
        <p:spPr>
          <a:xfrm>
            <a:off x="6812938"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6" name="Freeform: Shape 3351">
            <a:extLst>
              <a:ext uri="{FF2B5EF4-FFF2-40B4-BE49-F238E27FC236}">
                <a16:creationId xmlns:a16="http://schemas.microsoft.com/office/drawing/2014/main" id="{7A99F927-ED1C-FF3B-9B0E-E921673E46DE}"/>
              </a:ext>
            </a:extLst>
          </p:cNvPr>
          <p:cNvSpPr/>
          <p:nvPr/>
        </p:nvSpPr>
        <p:spPr>
          <a:xfrm>
            <a:off x="6818415"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7" name="Freeform: Shape 3352">
            <a:extLst>
              <a:ext uri="{FF2B5EF4-FFF2-40B4-BE49-F238E27FC236}">
                <a16:creationId xmlns:a16="http://schemas.microsoft.com/office/drawing/2014/main" id="{8333F722-A7AA-645E-74CB-FAC9C2FCDA10}"/>
              </a:ext>
            </a:extLst>
          </p:cNvPr>
          <p:cNvSpPr/>
          <p:nvPr/>
        </p:nvSpPr>
        <p:spPr>
          <a:xfrm>
            <a:off x="6834401" y="19438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8" name="Freeform: Shape 3353">
            <a:extLst>
              <a:ext uri="{FF2B5EF4-FFF2-40B4-BE49-F238E27FC236}">
                <a16:creationId xmlns:a16="http://schemas.microsoft.com/office/drawing/2014/main" id="{C758C534-8120-27F5-9DCC-2B4C045DD051}"/>
              </a:ext>
            </a:extLst>
          </p:cNvPr>
          <p:cNvSpPr/>
          <p:nvPr/>
        </p:nvSpPr>
        <p:spPr>
          <a:xfrm>
            <a:off x="6866596"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29" name="Freeform: Shape 3354">
            <a:extLst>
              <a:ext uri="{FF2B5EF4-FFF2-40B4-BE49-F238E27FC236}">
                <a16:creationId xmlns:a16="http://schemas.microsoft.com/office/drawing/2014/main" id="{AC0B3993-96A6-B0CB-0F5B-CB2F36A06DAA}"/>
              </a:ext>
            </a:extLst>
          </p:cNvPr>
          <p:cNvSpPr/>
          <p:nvPr/>
        </p:nvSpPr>
        <p:spPr>
          <a:xfrm>
            <a:off x="6871962"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0" name="Freeform: Shape 3355">
            <a:extLst>
              <a:ext uri="{FF2B5EF4-FFF2-40B4-BE49-F238E27FC236}">
                <a16:creationId xmlns:a16="http://schemas.microsoft.com/office/drawing/2014/main" id="{80D96306-BB03-EE84-4E87-B1C3C0FD249D}"/>
              </a:ext>
            </a:extLst>
          </p:cNvPr>
          <p:cNvSpPr/>
          <p:nvPr/>
        </p:nvSpPr>
        <p:spPr>
          <a:xfrm>
            <a:off x="6877328"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1" name="Freeform: Shape 3356">
            <a:extLst>
              <a:ext uri="{FF2B5EF4-FFF2-40B4-BE49-F238E27FC236}">
                <a16:creationId xmlns:a16="http://schemas.microsoft.com/office/drawing/2014/main" id="{E7BC01B0-890D-1970-1269-75BF66BFCE8C}"/>
              </a:ext>
            </a:extLst>
          </p:cNvPr>
          <p:cNvSpPr/>
          <p:nvPr/>
        </p:nvSpPr>
        <p:spPr>
          <a:xfrm>
            <a:off x="6925732"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2" name="Freeform: Shape 3357">
            <a:extLst>
              <a:ext uri="{FF2B5EF4-FFF2-40B4-BE49-F238E27FC236}">
                <a16:creationId xmlns:a16="http://schemas.microsoft.com/office/drawing/2014/main" id="{F31C5FCD-34D5-1D74-2AF9-D455805486DB}"/>
              </a:ext>
            </a:extLst>
          </p:cNvPr>
          <p:cNvSpPr/>
          <p:nvPr/>
        </p:nvSpPr>
        <p:spPr>
          <a:xfrm>
            <a:off x="6947084"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3" name="Freeform: Shape 3358">
            <a:extLst>
              <a:ext uri="{FF2B5EF4-FFF2-40B4-BE49-F238E27FC236}">
                <a16:creationId xmlns:a16="http://schemas.microsoft.com/office/drawing/2014/main" id="{A460E600-BE1F-8007-7C5D-0F11EE6F9ECB}"/>
              </a:ext>
            </a:extLst>
          </p:cNvPr>
          <p:cNvSpPr/>
          <p:nvPr/>
        </p:nvSpPr>
        <p:spPr>
          <a:xfrm>
            <a:off x="6984756"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4" name="Freeform: Shape 3359">
            <a:extLst>
              <a:ext uri="{FF2B5EF4-FFF2-40B4-BE49-F238E27FC236}">
                <a16:creationId xmlns:a16="http://schemas.microsoft.com/office/drawing/2014/main" id="{85A57B50-4D1F-FE7B-2220-4FDF98557C63}"/>
              </a:ext>
            </a:extLst>
          </p:cNvPr>
          <p:cNvSpPr/>
          <p:nvPr/>
        </p:nvSpPr>
        <p:spPr>
          <a:xfrm>
            <a:off x="7000742"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5" name="Freeform: Shape 3360">
            <a:extLst>
              <a:ext uri="{FF2B5EF4-FFF2-40B4-BE49-F238E27FC236}">
                <a16:creationId xmlns:a16="http://schemas.microsoft.com/office/drawing/2014/main" id="{DEE0FA28-C0CF-5F8E-4DBE-8932DEB28251}"/>
              </a:ext>
            </a:extLst>
          </p:cNvPr>
          <p:cNvSpPr/>
          <p:nvPr/>
        </p:nvSpPr>
        <p:spPr>
          <a:xfrm>
            <a:off x="7022206"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6" name="Freeform: Shape 3361">
            <a:extLst>
              <a:ext uri="{FF2B5EF4-FFF2-40B4-BE49-F238E27FC236}">
                <a16:creationId xmlns:a16="http://schemas.microsoft.com/office/drawing/2014/main" id="{E1F247BD-D4D4-D2FF-470C-C1637C4BB6E3}"/>
              </a:ext>
            </a:extLst>
          </p:cNvPr>
          <p:cNvSpPr/>
          <p:nvPr/>
        </p:nvSpPr>
        <p:spPr>
          <a:xfrm>
            <a:off x="7027683"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7" name="Freeform: Shape 3362">
            <a:extLst>
              <a:ext uri="{FF2B5EF4-FFF2-40B4-BE49-F238E27FC236}">
                <a16:creationId xmlns:a16="http://schemas.microsoft.com/office/drawing/2014/main" id="{40F35203-1E62-A8CE-D3F8-193B519E4929}"/>
              </a:ext>
            </a:extLst>
          </p:cNvPr>
          <p:cNvSpPr/>
          <p:nvPr/>
        </p:nvSpPr>
        <p:spPr>
          <a:xfrm>
            <a:off x="7070498"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8" name="Freeform: Shape 3363">
            <a:extLst>
              <a:ext uri="{FF2B5EF4-FFF2-40B4-BE49-F238E27FC236}">
                <a16:creationId xmlns:a16="http://schemas.microsoft.com/office/drawing/2014/main" id="{22EC17F1-2097-C166-945D-10A63CCC4816}"/>
              </a:ext>
            </a:extLst>
          </p:cNvPr>
          <p:cNvSpPr/>
          <p:nvPr/>
        </p:nvSpPr>
        <p:spPr>
          <a:xfrm>
            <a:off x="7091962" y="19763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39" name="Freeform: Shape 3364">
            <a:extLst>
              <a:ext uri="{FF2B5EF4-FFF2-40B4-BE49-F238E27FC236}">
                <a16:creationId xmlns:a16="http://schemas.microsoft.com/office/drawing/2014/main" id="{77DD6AF5-C2B9-84D8-F157-4FCD9C842442}"/>
              </a:ext>
            </a:extLst>
          </p:cNvPr>
          <p:cNvSpPr/>
          <p:nvPr/>
        </p:nvSpPr>
        <p:spPr>
          <a:xfrm>
            <a:off x="7102694"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0" name="Freeform: Shape 3365">
            <a:extLst>
              <a:ext uri="{FF2B5EF4-FFF2-40B4-BE49-F238E27FC236}">
                <a16:creationId xmlns:a16="http://schemas.microsoft.com/office/drawing/2014/main" id="{87BAF38B-ECE0-1F3A-C6CE-C5CA96F7B4F6}"/>
              </a:ext>
            </a:extLst>
          </p:cNvPr>
          <p:cNvSpPr/>
          <p:nvPr/>
        </p:nvSpPr>
        <p:spPr>
          <a:xfrm>
            <a:off x="7124157"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1" name="Freeform: Shape 3366">
            <a:extLst>
              <a:ext uri="{FF2B5EF4-FFF2-40B4-BE49-F238E27FC236}">
                <a16:creationId xmlns:a16="http://schemas.microsoft.com/office/drawing/2014/main" id="{751354A0-E28E-5076-64A9-62C0749EA570}"/>
              </a:ext>
            </a:extLst>
          </p:cNvPr>
          <p:cNvSpPr/>
          <p:nvPr/>
        </p:nvSpPr>
        <p:spPr>
          <a:xfrm>
            <a:off x="7129522"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2" name="Freeform: Shape 3367">
            <a:extLst>
              <a:ext uri="{FF2B5EF4-FFF2-40B4-BE49-F238E27FC236}">
                <a16:creationId xmlns:a16="http://schemas.microsoft.com/office/drawing/2014/main" id="{D902D8B4-8DB7-F70F-8C10-FD705B7976D3}"/>
              </a:ext>
            </a:extLst>
          </p:cNvPr>
          <p:cNvSpPr/>
          <p:nvPr/>
        </p:nvSpPr>
        <p:spPr>
          <a:xfrm>
            <a:off x="7140254"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3" name="Freeform: Shape 3368">
            <a:extLst>
              <a:ext uri="{FF2B5EF4-FFF2-40B4-BE49-F238E27FC236}">
                <a16:creationId xmlns:a16="http://schemas.microsoft.com/office/drawing/2014/main" id="{480EB98D-D9AD-F866-6CB4-DEE3A8360349}"/>
              </a:ext>
            </a:extLst>
          </p:cNvPr>
          <p:cNvSpPr/>
          <p:nvPr/>
        </p:nvSpPr>
        <p:spPr>
          <a:xfrm>
            <a:off x="7145620"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4" name="Freeform: Shape 3369">
            <a:extLst>
              <a:ext uri="{FF2B5EF4-FFF2-40B4-BE49-F238E27FC236}">
                <a16:creationId xmlns:a16="http://schemas.microsoft.com/office/drawing/2014/main" id="{010BD141-43BF-1DA6-4A14-2C72A3D8B0C6}"/>
              </a:ext>
            </a:extLst>
          </p:cNvPr>
          <p:cNvSpPr/>
          <p:nvPr/>
        </p:nvSpPr>
        <p:spPr>
          <a:xfrm>
            <a:off x="7161830"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5" name="Freeform: Shape 3370">
            <a:extLst>
              <a:ext uri="{FF2B5EF4-FFF2-40B4-BE49-F238E27FC236}">
                <a16:creationId xmlns:a16="http://schemas.microsoft.com/office/drawing/2014/main" id="{8DA9F445-EF52-666A-DEA4-C01481FB29E7}"/>
              </a:ext>
            </a:extLst>
          </p:cNvPr>
          <p:cNvSpPr/>
          <p:nvPr/>
        </p:nvSpPr>
        <p:spPr>
          <a:xfrm>
            <a:off x="7167084"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6" name="Freeform: Shape 3371">
            <a:extLst>
              <a:ext uri="{FF2B5EF4-FFF2-40B4-BE49-F238E27FC236}">
                <a16:creationId xmlns:a16="http://schemas.microsoft.com/office/drawing/2014/main" id="{5749B4F9-56BF-A39A-C7B5-4118BDBF2B75}"/>
              </a:ext>
            </a:extLst>
          </p:cNvPr>
          <p:cNvSpPr/>
          <p:nvPr/>
        </p:nvSpPr>
        <p:spPr>
          <a:xfrm>
            <a:off x="7199278"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7" name="Freeform: Shape 3372">
            <a:extLst>
              <a:ext uri="{FF2B5EF4-FFF2-40B4-BE49-F238E27FC236}">
                <a16:creationId xmlns:a16="http://schemas.microsoft.com/office/drawing/2014/main" id="{68FAE43F-FE05-47EC-6EBB-3480F1B70CB4}"/>
              </a:ext>
            </a:extLst>
          </p:cNvPr>
          <p:cNvSpPr/>
          <p:nvPr/>
        </p:nvSpPr>
        <p:spPr>
          <a:xfrm>
            <a:off x="7204756"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8" name="Freeform: Shape 3373">
            <a:extLst>
              <a:ext uri="{FF2B5EF4-FFF2-40B4-BE49-F238E27FC236}">
                <a16:creationId xmlns:a16="http://schemas.microsoft.com/office/drawing/2014/main" id="{1360935E-B394-32B6-C6E4-C33ACC9424DF}"/>
              </a:ext>
            </a:extLst>
          </p:cNvPr>
          <p:cNvSpPr/>
          <p:nvPr/>
        </p:nvSpPr>
        <p:spPr>
          <a:xfrm>
            <a:off x="7210010"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49" name="Freeform: Shape 3374">
            <a:extLst>
              <a:ext uri="{FF2B5EF4-FFF2-40B4-BE49-F238E27FC236}">
                <a16:creationId xmlns:a16="http://schemas.microsoft.com/office/drawing/2014/main" id="{39ECB93D-1D0A-8268-612F-490FAF8FE2D4}"/>
              </a:ext>
            </a:extLst>
          </p:cNvPr>
          <p:cNvSpPr/>
          <p:nvPr/>
        </p:nvSpPr>
        <p:spPr>
          <a:xfrm>
            <a:off x="7215376"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0" name="Freeform: Shape 3375">
            <a:extLst>
              <a:ext uri="{FF2B5EF4-FFF2-40B4-BE49-F238E27FC236}">
                <a16:creationId xmlns:a16="http://schemas.microsoft.com/office/drawing/2014/main" id="{A9BB1CD5-41BD-92F7-DAE6-89020995522F}"/>
              </a:ext>
            </a:extLst>
          </p:cNvPr>
          <p:cNvSpPr/>
          <p:nvPr/>
        </p:nvSpPr>
        <p:spPr>
          <a:xfrm>
            <a:off x="7231474"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1" name="Freeform: Shape 3376">
            <a:extLst>
              <a:ext uri="{FF2B5EF4-FFF2-40B4-BE49-F238E27FC236}">
                <a16:creationId xmlns:a16="http://schemas.microsoft.com/office/drawing/2014/main" id="{892DE4D8-B893-4A6E-95EC-85642387A632}"/>
              </a:ext>
            </a:extLst>
          </p:cNvPr>
          <p:cNvSpPr/>
          <p:nvPr/>
        </p:nvSpPr>
        <p:spPr>
          <a:xfrm>
            <a:off x="7258303"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 name="Freeform: Shape 3377">
            <a:extLst>
              <a:ext uri="{FF2B5EF4-FFF2-40B4-BE49-F238E27FC236}">
                <a16:creationId xmlns:a16="http://schemas.microsoft.com/office/drawing/2014/main" id="{84748F2E-D570-DED6-D3BD-D883E04757E6}"/>
              </a:ext>
            </a:extLst>
          </p:cNvPr>
          <p:cNvSpPr/>
          <p:nvPr/>
        </p:nvSpPr>
        <p:spPr>
          <a:xfrm>
            <a:off x="7269035"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 name="Freeform: Shape 3378">
            <a:extLst>
              <a:ext uri="{FF2B5EF4-FFF2-40B4-BE49-F238E27FC236}">
                <a16:creationId xmlns:a16="http://schemas.microsoft.com/office/drawing/2014/main" id="{64DBE835-E267-DD56-0BFC-1F5F9D195E5C}"/>
              </a:ext>
            </a:extLst>
          </p:cNvPr>
          <p:cNvSpPr/>
          <p:nvPr/>
        </p:nvSpPr>
        <p:spPr>
          <a:xfrm>
            <a:off x="7285244"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 name="Freeform: Shape 3379">
            <a:extLst>
              <a:ext uri="{FF2B5EF4-FFF2-40B4-BE49-F238E27FC236}">
                <a16:creationId xmlns:a16="http://schemas.microsoft.com/office/drawing/2014/main" id="{0042F631-2238-89FF-5915-F683FB80245B}"/>
              </a:ext>
            </a:extLst>
          </p:cNvPr>
          <p:cNvSpPr/>
          <p:nvPr/>
        </p:nvSpPr>
        <p:spPr>
          <a:xfrm>
            <a:off x="7290610"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 name="Freeform: Shape 3380">
            <a:extLst>
              <a:ext uri="{FF2B5EF4-FFF2-40B4-BE49-F238E27FC236}">
                <a16:creationId xmlns:a16="http://schemas.microsoft.com/office/drawing/2014/main" id="{F0A1CABC-87F3-1E15-930C-D7214FD3EC61}"/>
              </a:ext>
            </a:extLst>
          </p:cNvPr>
          <p:cNvSpPr/>
          <p:nvPr/>
        </p:nvSpPr>
        <p:spPr>
          <a:xfrm>
            <a:off x="7295976" y="2014347"/>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 name="Freeform: Shape 3381">
            <a:extLst>
              <a:ext uri="{FF2B5EF4-FFF2-40B4-BE49-F238E27FC236}">
                <a16:creationId xmlns:a16="http://schemas.microsoft.com/office/drawing/2014/main" id="{BD19054C-B5F5-FB7C-CC18-EA7E379AADAB}"/>
              </a:ext>
            </a:extLst>
          </p:cNvPr>
          <p:cNvSpPr/>
          <p:nvPr/>
        </p:nvSpPr>
        <p:spPr>
          <a:xfrm>
            <a:off x="7306596" y="205773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 name="Freeform: Shape 3382">
            <a:extLst>
              <a:ext uri="{FF2B5EF4-FFF2-40B4-BE49-F238E27FC236}">
                <a16:creationId xmlns:a16="http://schemas.microsoft.com/office/drawing/2014/main" id="{A83AEA23-7A9C-6E92-1382-4062A5C51001}"/>
              </a:ext>
            </a:extLst>
          </p:cNvPr>
          <p:cNvSpPr/>
          <p:nvPr/>
        </p:nvSpPr>
        <p:spPr>
          <a:xfrm>
            <a:off x="7311962" y="205773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 name="Freeform: Shape 3383">
            <a:extLst>
              <a:ext uri="{FF2B5EF4-FFF2-40B4-BE49-F238E27FC236}">
                <a16:creationId xmlns:a16="http://schemas.microsoft.com/office/drawing/2014/main" id="{9C52C4D9-200B-DA6E-BC02-F7D24FD8E69B}"/>
              </a:ext>
            </a:extLst>
          </p:cNvPr>
          <p:cNvSpPr/>
          <p:nvPr/>
        </p:nvSpPr>
        <p:spPr>
          <a:xfrm>
            <a:off x="7317327" y="2101116"/>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 name="Freeform: Shape 3384">
            <a:extLst>
              <a:ext uri="{FF2B5EF4-FFF2-40B4-BE49-F238E27FC236}">
                <a16:creationId xmlns:a16="http://schemas.microsoft.com/office/drawing/2014/main" id="{1B9EC745-05C1-9DF5-602E-183997F4F263}"/>
              </a:ext>
            </a:extLst>
          </p:cNvPr>
          <p:cNvSpPr/>
          <p:nvPr/>
        </p:nvSpPr>
        <p:spPr>
          <a:xfrm>
            <a:off x="7333425" y="2101116"/>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 name="Freeform: Shape 3385">
            <a:extLst>
              <a:ext uri="{FF2B5EF4-FFF2-40B4-BE49-F238E27FC236}">
                <a16:creationId xmlns:a16="http://schemas.microsoft.com/office/drawing/2014/main" id="{1D5DB7E6-0F7B-A9DB-EAF8-7A194DBF353F}"/>
              </a:ext>
            </a:extLst>
          </p:cNvPr>
          <p:cNvSpPr/>
          <p:nvPr/>
        </p:nvSpPr>
        <p:spPr>
          <a:xfrm>
            <a:off x="7365620" y="2144500"/>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 name="Freeform: Shape 3386">
            <a:extLst>
              <a:ext uri="{FF2B5EF4-FFF2-40B4-BE49-F238E27FC236}">
                <a16:creationId xmlns:a16="http://schemas.microsoft.com/office/drawing/2014/main" id="{EBEDC505-A838-7D34-E0D9-F2767AE8DE03}"/>
              </a:ext>
            </a:extLst>
          </p:cNvPr>
          <p:cNvSpPr/>
          <p:nvPr/>
        </p:nvSpPr>
        <p:spPr>
          <a:xfrm>
            <a:off x="7414024" y="2144500"/>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 name="Freeform: Shape 3387">
            <a:extLst>
              <a:ext uri="{FF2B5EF4-FFF2-40B4-BE49-F238E27FC236}">
                <a16:creationId xmlns:a16="http://schemas.microsoft.com/office/drawing/2014/main" id="{A6F74302-48D5-19AB-6FAF-1AAB568E1D1A}"/>
              </a:ext>
            </a:extLst>
          </p:cNvPr>
          <p:cNvSpPr/>
          <p:nvPr/>
        </p:nvSpPr>
        <p:spPr>
          <a:xfrm>
            <a:off x="7494400"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 name="Freeform: Shape 3388">
            <a:extLst>
              <a:ext uri="{FF2B5EF4-FFF2-40B4-BE49-F238E27FC236}">
                <a16:creationId xmlns:a16="http://schemas.microsoft.com/office/drawing/2014/main" id="{236DF9B8-5606-3157-4D52-A10470F483FF}"/>
              </a:ext>
            </a:extLst>
          </p:cNvPr>
          <p:cNvSpPr/>
          <p:nvPr/>
        </p:nvSpPr>
        <p:spPr>
          <a:xfrm>
            <a:off x="7532073"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12" name="Freeform: Shape 3389">
            <a:extLst>
              <a:ext uri="{FF2B5EF4-FFF2-40B4-BE49-F238E27FC236}">
                <a16:creationId xmlns:a16="http://schemas.microsoft.com/office/drawing/2014/main" id="{8EEC53E8-7041-8481-FBDB-AED1CAD139A8}"/>
              </a:ext>
            </a:extLst>
          </p:cNvPr>
          <p:cNvSpPr/>
          <p:nvPr/>
        </p:nvSpPr>
        <p:spPr>
          <a:xfrm>
            <a:off x="7537327"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13" name="Freeform: Shape 3390">
            <a:extLst>
              <a:ext uri="{FF2B5EF4-FFF2-40B4-BE49-F238E27FC236}">
                <a16:creationId xmlns:a16="http://schemas.microsoft.com/office/drawing/2014/main" id="{900DB817-96B6-AA13-3C08-4A22FDD0D297}"/>
              </a:ext>
            </a:extLst>
          </p:cNvPr>
          <p:cNvSpPr/>
          <p:nvPr/>
        </p:nvSpPr>
        <p:spPr>
          <a:xfrm>
            <a:off x="7558791"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14" name="Freeform: Shape 3391">
            <a:extLst>
              <a:ext uri="{FF2B5EF4-FFF2-40B4-BE49-F238E27FC236}">
                <a16:creationId xmlns:a16="http://schemas.microsoft.com/office/drawing/2014/main" id="{C24826C9-6900-494A-C57A-3AB1A781011A}"/>
              </a:ext>
            </a:extLst>
          </p:cNvPr>
          <p:cNvSpPr/>
          <p:nvPr/>
        </p:nvSpPr>
        <p:spPr>
          <a:xfrm>
            <a:off x="7591098"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15" name="Freeform: Shape 3392">
            <a:extLst>
              <a:ext uri="{FF2B5EF4-FFF2-40B4-BE49-F238E27FC236}">
                <a16:creationId xmlns:a16="http://schemas.microsoft.com/office/drawing/2014/main" id="{C5211293-241F-4201-853A-046B8032FB14}"/>
              </a:ext>
            </a:extLst>
          </p:cNvPr>
          <p:cNvSpPr/>
          <p:nvPr/>
        </p:nvSpPr>
        <p:spPr>
          <a:xfrm>
            <a:off x="7596464"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16" name="Freeform: Shape 3393">
            <a:extLst>
              <a:ext uri="{FF2B5EF4-FFF2-40B4-BE49-F238E27FC236}">
                <a16:creationId xmlns:a16="http://schemas.microsoft.com/office/drawing/2014/main" id="{410395AF-32C9-127E-AD8D-31EB29762E1E}"/>
              </a:ext>
            </a:extLst>
          </p:cNvPr>
          <p:cNvSpPr/>
          <p:nvPr/>
        </p:nvSpPr>
        <p:spPr>
          <a:xfrm>
            <a:off x="7628546"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17" name="Freeform: Shape 3394">
            <a:extLst>
              <a:ext uri="{FF2B5EF4-FFF2-40B4-BE49-F238E27FC236}">
                <a16:creationId xmlns:a16="http://schemas.microsoft.com/office/drawing/2014/main" id="{0C5592DC-CA0A-6412-C0C9-61536CE60CA7}"/>
              </a:ext>
            </a:extLst>
          </p:cNvPr>
          <p:cNvSpPr/>
          <p:nvPr/>
        </p:nvSpPr>
        <p:spPr>
          <a:xfrm>
            <a:off x="7644644"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18" name="Freeform: Shape 3395">
            <a:extLst>
              <a:ext uri="{FF2B5EF4-FFF2-40B4-BE49-F238E27FC236}">
                <a16:creationId xmlns:a16="http://schemas.microsoft.com/office/drawing/2014/main" id="{F3DF7247-B5D0-C9BE-DFFF-B60DEB23597B}"/>
              </a:ext>
            </a:extLst>
          </p:cNvPr>
          <p:cNvSpPr/>
          <p:nvPr/>
        </p:nvSpPr>
        <p:spPr>
          <a:xfrm>
            <a:off x="7660742"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19" name="Freeform: Shape 3396">
            <a:extLst>
              <a:ext uri="{FF2B5EF4-FFF2-40B4-BE49-F238E27FC236}">
                <a16:creationId xmlns:a16="http://schemas.microsoft.com/office/drawing/2014/main" id="{336CD1CD-B5AD-6BA5-3E12-483DFE8A9747}"/>
              </a:ext>
            </a:extLst>
          </p:cNvPr>
          <p:cNvSpPr/>
          <p:nvPr/>
        </p:nvSpPr>
        <p:spPr>
          <a:xfrm>
            <a:off x="7692936"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0" name="Freeform: Shape 3397">
            <a:extLst>
              <a:ext uri="{FF2B5EF4-FFF2-40B4-BE49-F238E27FC236}">
                <a16:creationId xmlns:a16="http://schemas.microsoft.com/office/drawing/2014/main" id="{14FFFA8A-7E26-7A1C-EF92-6A3DC646D1B7}"/>
              </a:ext>
            </a:extLst>
          </p:cNvPr>
          <p:cNvSpPr/>
          <p:nvPr/>
        </p:nvSpPr>
        <p:spPr>
          <a:xfrm>
            <a:off x="7709035"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1" name="Freeform: Shape 3398">
            <a:extLst>
              <a:ext uri="{FF2B5EF4-FFF2-40B4-BE49-F238E27FC236}">
                <a16:creationId xmlns:a16="http://schemas.microsoft.com/office/drawing/2014/main" id="{98FE8E4D-3F68-19FE-8074-225388712FAE}"/>
              </a:ext>
            </a:extLst>
          </p:cNvPr>
          <p:cNvSpPr/>
          <p:nvPr/>
        </p:nvSpPr>
        <p:spPr>
          <a:xfrm>
            <a:off x="7730610"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2" name="Freeform: Shape 3399">
            <a:extLst>
              <a:ext uri="{FF2B5EF4-FFF2-40B4-BE49-F238E27FC236}">
                <a16:creationId xmlns:a16="http://schemas.microsoft.com/office/drawing/2014/main" id="{C73727AA-AF0D-C32C-2F7E-92C6EB79B6A1}"/>
              </a:ext>
            </a:extLst>
          </p:cNvPr>
          <p:cNvSpPr/>
          <p:nvPr/>
        </p:nvSpPr>
        <p:spPr>
          <a:xfrm>
            <a:off x="7757439"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3" name="Freeform: Shape 3400">
            <a:extLst>
              <a:ext uri="{FF2B5EF4-FFF2-40B4-BE49-F238E27FC236}">
                <a16:creationId xmlns:a16="http://schemas.microsoft.com/office/drawing/2014/main" id="{13642BDF-BD14-C5F7-FA1A-C2C6ED19B8FF}"/>
              </a:ext>
            </a:extLst>
          </p:cNvPr>
          <p:cNvSpPr/>
          <p:nvPr/>
        </p:nvSpPr>
        <p:spPr>
          <a:xfrm>
            <a:off x="7789634" y="218788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4" name="Freeform: Shape 3401">
            <a:extLst>
              <a:ext uri="{FF2B5EF4-FFF2-40B4-BE49-F238E27FC236}">
                <a16:creationId xmlns:a16="http://schemas.microsoft.com/office/drawing/2014/main" id="{9D5B18D5-222D-55E8-F234-07D5A6C36CC2}"/>
              </a:ext>
            </a:extLst>
          </p:cNvPr>
          <p:cNvSpPr/>
          <p:nvPr/>
        </p:nvSpPr>
        <p:spPr>
          <a:xfrm>
            <a:off x="8100854" y="223138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5" name="Freeform: Shape 3402">
            <a:extLst>
              <a:ext uri="{FF2B5EF4-FFF2-40B4-BE49-F238E27FC236}">
                <a16:creationId xmlns:a16="http://schemas.microsoft.com/office/drawing/2014/main" id="{050C0720-DD02-0252-0477-9E41DDB69AA8}"/>
              </a:ext>
            </a:extLst>
          </p:cNvPr>
          <p:cNvSpPr/>
          <p:nvPr/>
        </p:nvSpPr>
        <p:spPr>
          <a:xfrm>
            <a:off x="8122206" y="2280076"/>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6" name="Freeform: Shape 3403">
            <a:extLst>
              <a:ext uri="{FF2B5EF4-FFF2-40B4-BE49-F238E27FC236}">
                <a16:creationId xmlns:a16="http://schemas.microsoft.com/office/drawing/2014/main" id="{53BB3A85-4B6E-52F2-9832-2A544B0F7EF9}"/>
              </a:ext>
            </a:extLst>
          </p:cNvPr>
          <p:cNvSpPr/>
          <p:nvPr/>
        </p:nvSpPr>
        <p:spPr>
          <a:xfrm>
            <a:off x="8186707"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7" name="Freeform: Shape 3404">
            <a:extLst>
              <a:ext uri="{FF2B5EF4-FFF2-40B4-BE49-F238E27FC236}">
                <a16:creationId xmlns:a16="http://schemas.microsoft.com/office/drawing/2014/main" id="{3B9B99F9-8875-F25C-FBBB-2A9B382D9E26}"/>
              </a:ext>
            </a:extLst>
          </p:cNvPr>
          <p:cNvSpPr/>
          <p:nvPr/>
        </p:nvSpPr>
        <p:spPr>
          <a:xfrm>
            <a:off x="8192073"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8" name="Freeform: Shape 3405">
            <a:extLst>
              <a:ext uri="{FF2B5EF4-FFF2-40B4-BE49-F238E27FC236}">
                <a16:creationId xmlns:a16="http://schemas.microsoft.com/office/drawing/2014/main" id="{21140955-5548-132F-2DB8-D62CF73E79D6}"/>
              </a:ext>
            </a:extLst>
          </p:cNvPr>
          <p:cNvSpPr/>
          <p:nvPr/>
        </p:nvSpPr>
        <p:spPr>
          <a:xfrm>
            <a:off x="8224269"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29" name="Freeform: Shape 3406">
            <a:extLst>
              <a:ext uri="{FF2B5EF4-FFF2-40B4-BE49-F238E27FC236}">
                <a16:creationId xmlns:a16="http://schemas.microsoft.com/office/drawing/2014/main" id="{D2A83B5D-818D-AF0A-329D-A0A120754910}"/>
              </a:ext>
            </a:extLst>
          </p:cNvPr>
          <p:cNvSpPr/>
          <p:nvPr/>
        </p:nvSpPr>
        <p:spPr>
          <a:xfrm>
            <a:off x="8240254"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0" name="Freeform: Shape 3407">
            <a:extLst>
              <a:ext uri="{FF2B5EF4-FFF2-40B4-BE49-F238E27FC236}">
                <a16:creationId xmlns:a16="http://schemas.microsoft.com/office/drawing/2014/main" id="{96229068-C596-1837-F13C-8D53264B0655}"/>
              </a:ext>
            </a:extLst>
          </p:cNvPr>
          <p:cNvSpPr/>
          <p:nvPr/>
        </p:nvSpPr>
        <p:spPr>
          <a:xfrm>
            <a:off x="8261829"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1" name="Freeform: Shape 3408">
            <a:extLst>
              <a:ext uri="{FF2B5EF4-FFF2-40B4-BE49-F238E27FC236}">
                <a16:creationId xmlns:a16="http://schemas.microsoft.com/office/drawing/2014/main" id="{D8AACA03-0100-FBEE-ED63-8D78D5EC6C3E}"/>
              </a:ext>
            </a:extLst>
          </p:cNvPr>
          <p:cNvSpPr/>
          <p:nvPr/>
        </p:nvSpPr>
        <p:spPr>
          <a:xfrm>
            <a:off x="8342204"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2" name="Freeform: Shape 3409">
            <a:extLst>
              <a:ext uri="{FF2B5EF4-FFF2-40B4-BE49-F238E27FC236}">
                <a16:creationId xmlns:a16="http://schemas.microsoft.com/office/drawing/2014/main" id="{2A29E634-AA57-D9FC-0A71-DD639D346A24}"/>
              </a:ext>
            </a:extLst>
          </p:cNvPr>
          <p:cNvSpPr/>
          <p:nvPr/>
        </p:nvSpPr>
        <p:spPr>
          <a:xfrm>
            <a:off x="8347571"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4" name="Freeform: Shape 3410">
            <a:extLst>
              <a:ext uri="{FF2B5EF4-FFF2-40B4-BE49-F238E27FC236}">
                <a16:creationId xmlns:a16="http://schemas.microsoft.com/office/drawing/2014/main" id="{089CF2C7-9692-BBD5-5107-C2F35C617211}"/>
              </a:ext>
            </a:extLst>
          </p:cNvPr>
          <p:cNvSpPr/>
          <p:nvPr/>
        </p:nvSpPr>
        <p:spPr>
          <a:xfrm>
            <a:off x="8385244"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5" name="Freeform: Shape 3411">
            <a:extLst>
              <a:ext uri="{FF2B5EF4-FFF2-40B4-BE49-F238E27FC236}">
                <a16:creationId xmlns:a16="http://schemas.microsoft.com/office/drawing/2014/main" id="{FF3DF475-AC98-8B55-6CE9-13D5FBA84472}"/>
              </a:ext>
            </a:extLst>
          </p:cNvPr>
          <p:cNvSpPr/>
          <p:nvPr/>
        </p:nvSpPr>
        <p:spPr>
          <a:xfrm>
            <a:off x="8428171"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6" name="Freeform: Shape 3412">
            <a:extLst>
              <a:ext uri="{FF2B5EF4-FFF2-40B4-BE49-F238E27FC236}">
                <a16:creationId xmlns:a16="http://schemas.microsoft.com/office/drawing/2014/main" id="{B04C7D72-AF95-6884-2BC2-B5AE10AEAE25}"/>
              </a:ext>
            </a:extLst>
          </p:cNvPr>
          <p:cNvSpPr/>
          <p:nvPr/>
        </p:nvSpPr>
        <p:spPr>
          <a:xfrm>
            <a:off x="8433424"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7" name="Freeform: Shape 3413">
            <a:extLst>
              <a:ext uri="{FF2B5EF4-FFF2-40B4-BE49-F238E27FC236}">
                <a16:creationId xmlns:a16="http://schemas.microsoft.com/office/drawing/2014/main" id="{76204602-CDD1-53A0-4CD5-0C0B6952E532}"/>
              </a:ext>
            </a:extLst>
          </p:cNvPr>
          <p:cNvSpPr/>
          <p:nvPr/>
        </p:nvSpPr>
        <p:spPr>
          <a:xfrm>
            <a:off x="8438902"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8" name="Freeform: Shape 3414">
            <a:extLst>
              <a:ext uri="{FF2B5EF4-FFF2-40B4-BE49-F238E27FC236}">
                <a16:creationId xmlns:a16="http://schemas.microsoft.com/office/drawing/2014/main" id="{C8CD9622-2647-C70A-56F5-F11A8A13B24C}"/>
              </a:ext>
            </a:extLst>
          </p:cNvPr>
          <p:cNvSpPr/>
          <p:nvPr/>
        </p:nvSpPr>
        <p:spPr>
          <a:xfrm>
            <a:off x="8460366"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39" name="Freeform: Shape 3415">
            <a:extLst>
              <a:ext uri="{FF2B5EF4-FFF2-40B4-BE49-F238E27FC236}">
                <a16:creationId xmlns:a16="http://schemas.microsoft.com/office/drawing/2014/main" id="{20EA63DC-AB8D-AAD3-A3F7-9F45082581BA}"/>
              </a:ext>
            </a:extLst>
          </p:cNvPr>
          <p:cNvSpPr/>
          <p:nvPr/>
        </p:nvSpPr>
        <p:spPr>
          <a:xfrm>
            <a:off x="8471098"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0" name="Freeform: Shape 3416">
            <a:extLst>
              <a:ext uri="{FF2B5EF4-FFF2-40B4-BE49-F238E27FC236}">
                <a16:creationId xmlns:a16="http://schemas.microsoft.com/office/drawing/2014/main" id="{1463EE7C-FFD9-CB6F-332F-3129D7E5A921}"/>
              </a:ext>
            </a:extLst>
          </p:cNvPr>
          <p:cNvSpPr/>
          <p:nvPr/>
        </p:nvSpPr>
        <p:spPr>
          <a:xfrm>
            <a:off x="8476351"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1" name="Freeform: Shape 3417">
            <a:extLst>
              <a:ext uri="{FF2B5EF4-FFF2-40B4-BE49-F238E27FC236}">
                <a16:creationId xmlns:a16="http://schemas.microsoft.com/office/drawing/2014/main" id="{82999543-B7BE-E662-6A90-869E672A23B1}"/>
              </a:ext>
            </a:extLst>
          </p:cNvPr>
          <p:cNvSpPr/>
          <p:nvPr/>
        </p:nvSpPr>
        <p:spPr>
          <a:xfrm>
            <a:off x="8481718"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2" name="Freeform: Shape 3418">
            <a:extLst>
              <a:ext uri="{FF2B5EF4-FFF2-40B4-BE49-F238E27FC236}">
                <a16:creationId xmlns:a16="http://schemas.microsoft.com/office/drawing/2014/main" id="{E8631516-C530-42DC-5C65-CF91BA2EE39C}"/>
              </a:ext>
            </a:extLst>
          </p:cNvPr>
          <p:cNvSpPr/>
          <p:nvPr/>
        </p:nvSpPr>
        <p:spPr>
          <a:xfrm>
            <a:off x="8487194"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3" name="Freeform: Shape 3419">
            <a:extLst>
              <a:ext uri="{FF2B5EF4-FFF2-40B4-BE49-F238E27FC236}">
                <a16:creationId xmlns:a16="http://schemas.microsoft.com/office/drawing/2014/main" id="{64B6A7C3-BD26-B0BE-8188-1211C60F9CDF}"/>
              </a:ext>
            </a:extLst>
          </p:cNvPr>
          <p:cNvSpPr/>
          <p:nvPr/>
        </p:nvSpPr>
        <p:spPr>
          <a:xfrm>
            <a:off x="8497815"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4" name="Freeform: Shape 3420">
            <a:extLst>
              <a:ext uri="{FF2B5EF4-FFF2-40B4-BE49-F238E27FC236}">
                <a16:creationId xmlns:a16="http://schemas.microsoft.com/office/drawing/2014/main" id="{39C6B635-30FE-9CF3-B7EB-7B0E10276D8F}"/>
              </a:ext>
            </a:extLst>
          </p:cNvPr>
          <p:cNvSpPr/>
          <p:nvPr/>
        </p:nvSpPr>
        <p:spPr>
          <a:xfrm>
            <a:off x="8508546" y="2323461"/>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5" name="Freeform: Shape 3421">
            <a:extLst>
              <a:ext uri="{FF2B5EF4-FFF2-40B4-BE49-F238E27FC236}">
                <a16:creationId xmlns:a16="http://schemas.microsoft.com/office/drawing/2014/main" id="{76280CB9-1720-D0F5-F0F2-6C1C7ECF784B}"/>
              </a:ext>
            </a:extLst>
          </p:cNvPr>
          <p:cNvSpPr/>
          <p:nvPr/>
        </p:nvSpPr>
        <p:spPr>
          <a:xfrm>
            <a:off x="8535376"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6" name="Freeform: Shape 3422">
            <a:extLst>
              <a:ext uri="{FF2B5EF4-FFF2-40B4-BE49-F238E27FC236}">
                <a16:creationId xmlns:a16="http://schemas.microsoft.com/office/drawing/2014/main" id="{AF12D149-4B76-92C0-F5C8-20FC35DF05B8}"/>
              </a:ext>
            </a:extLst>
          </p:cNvPr>
          <p:cNvSpPr/>
          <p:nvPr/>
        </p:nvSpPr>
        <p:spPr>
          <a:xfrm>
            <a:off x="8551473"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7" name="Freeform: Shape 3423">
            <a:extLst>
              <a:ext uri="{FF2B5EF4-FFF2-40B4-BE49-F238E27FC236}">
                <a16:creationId xmlns:a16="http://schemas.microsoft.com/office/drawing/2014/main" id="{B696D1AE-9E2B-856A-C4B2-2591E21C8349}"/>
              </a:ext>
            </a:extLst>
          </p:cNvPr>
          <p:cNvSpPr/>
          <p:nvPr/>
        </p:nvSpPr>
        <p:spPr>
          <a:xfrm>
            <a:off x="8567571"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8" name="Freeform: Shape 3424">
            <a:extLst>
              <a:ext uri="{FF2B5EF4-FFF2-40B4-BE49-F238E27FC236}">
                <a16:creationId xmlns:a16="http://schemas.microsoft.com/office/drawing/2014/main" id="{828A50B7-0835-5A35-4561-866D8458D3DB}"/>
              </a:ext>
            </a:extLst>
          </p:cNvPr>
          <p:cNvSpPr/>
          <p:nvPr/>
        </p:nvSpPr>
        <p:spPr>
          <a:xfrm>
            <a:off x="8578414"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49" name="Freeform: Shape 3425">
            <a:extLst>
              <a:ext uri="{FF2B5EF4-FFF2-40B4-BE49-F238E27FC236}">
                <a16:creationId xmlns:a16="http://schemas.microsoft.com/office/drawing/2014/main" id="{1ED6EF3D-EF11-0DAE-424D-4F84FFFE92EF}"/>
              </a:ext>
            </a:extLst>
          </p:cNvPr>
          <p:cNvSpPr/>
          <p:nvPr/>
        </p:nvSpPr>
        <p:spPr>
          <a:xfrm>
            <a:off x="8583668"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0" name="Freeform: Shape 3426">
            <a:extLst>
              <a:ext uri="{FF2B5EF4-FFF2-40B4-BE49-F238E27FC236}">
                <a16:creationId xmlns:a16="http://schemas.microsoft.com/office/drawing/2014/main" id="{2C095B68-775D-FB05-F898-F59182C77A8B}"/>
              </a:ext>
            </a:extLst>
          </p:cNvPr>
          <p:cNvSpPr/>
          <p:nvPr/>
        </p:nvSpPr>
        <p:spPr>
          <a:xfrm>
            <a:off x="8594512"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1" name="Freeform: Shape 3427">
            <a:extLst>
              <a:ext uri="{FF2B5EF4-FFF2-40B4-BE49-F238E27FC236}">
                <a16:creationId xmlns:a16="http://schemas.microsoft.com/office/drawing/2014/main" id="{B13BA16B-0A23-BD38-7604-AACE19A1455E}"/>
              </a:ext>
            </a:extLst>
          </p:cNvPr>
          <p:cNvSpPr/>
          <p:nvPr/>
        </p:nvSpPr>
        <p:spPr>
          <a:xfrm>
            <a:off x="8599766"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2" name="Freeform: Shape 3428">
            <a:extLst>
              <a:ext uri="{FF2B5EF4-FFF2-40B4-BE49-F238E27FC236}">
                <a16:creationId xmlns:a16="http://schemas.microsoft.com/office/drawing/2014/main" id="{E472E845-BB0E-741A-C8B9-00128DF03688}"/>
              </a:ext>
            </a:extLst>
          </p:cNvPr>
          <p:cNvSpPr/>
          <p:nvPr/>
        </p:nvSpPr>
        <p:spPr>
          <a:xfrm>
            <a:off x="8610498"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3" name="Freeform: Shape 3429">
            <a:extLst>
              <a:ext uri="{FF2B5EF4-FFF2-40B4-BE49-F238E27FC236}">
                <a16:creationId xmlns:a16="http://schemas.microsoft.com/office/drawing/2014/main" id="{A6E50F0D-667A-5939-6DE7-78FE926857DC}"/>
              </a:ext>
            </a:extLst>
          </p:cNvPr>
          <p:cNvSpPr/>
          <p:nvPr/>
        </p:nvSpPr>
        <p:spPr>
          <a:xfrm>
            <a:off x="8621341"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4" name="Freeform: Shape 3430">
            <a:extLst>
              <a:ext uri="{FF2B5EF4-FFF2-40B4-BE49-F238E27FC236}">
                <a16:creationId xmlns:a16="http://schemas.microsoft.com/office/drawing/2014/main" id="{634C7A63-F7B8-4916-1133-E0CCC41C4170}"/>
              </a:ext>
            </a:extLst>
          </p:cNvPr>
          <p:cNvSpPr/>
          <p:nvPr/>
        </p:nvSpPr>
        <p:spPr>
          <a:xfrm>
            <a:off x="8631960"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5" name="Freeform: Shape 3431">
            <a:extLst>
              <a:ext uri="{FF2B5EF4-FFF2-40B4-BE49-F238E27FC236}">
                <a16:creationId xmlns:a16="http://schemas.microsoft.com/office/drawing/2014/main" id="{FC5CD157-0DE4-71C5-CC5C-3EFBFF202A24}"/>
              </a:ext>
            </a:extLst>
          </p:cNvPr>
          <p:cNvSpPr/>
          <p:nvPr/>
        </p:nvSpPr>
        <p:spPr>
          <a:xfrm>
            <a:off x="8637327"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6" name="Freeform: Shape 3432">
            <a:extLst>
              <a:ext uri="{FF2B5EF4-FFF2-40B4-BE49-F238E27FC236}">
                <a16:creationId xmlns:a16="http://schemas.microsoft.com/office/drawing/2014/main" id="{58E82939-4EB1-90BE-CD9F-0250014535A4}"/>
              </a:ext>
            </a:extLst>
          </p:cNvPr>
          <p:cNvSpPr/>
          <p:nvPr/>
        </p:nvSpPr>
        <p:spPr>
          <a:xfrm>
            <a:off x="8664268"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7" name="Freeform: Shape 3433">
            <a:extLst>
              <a:ext uri="{FF2B5EF4-FFF2-40B4-BE49-F238E27FC236}">
                <a16:creationId xmlns:a16="http://schemas.microsoft.com/office/drawing/2014/main" id="{A8737A65-EC5F-4E6A-4341-963AF7602D7C}"/>
              </a:ext>
            </a:extLst>
          </p:cNvPr>
          <p:cNvSpPr/>
          <p:nvPr/>
        </p:nvSpPr>
        <p:spPr>
          <a:xfrm>
            <a:off x="8680254"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8" name="Freeform: Shape 3434">
            <a:extLst>
              <a:ext uri="{FF2B5EF4-FFF2-40B4-BE49-F238E27FC236}">
                <a16:creationId xmlns:a16="http://schemas.microsoft.com/office/drawing/2014/main" id="{7C69CB3D-EA5B-35BB-796F-26022E2FFD41}"/>
              </a:ext>
            </a:extLst>
          </p:cNvPr>
          <p:cNvSpPr/>
          <p:nvPr/>
        </p:nvSpPr>
        <p:spPr>
          <a:xfrm>
            <a:off x="8690986"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59" name="Freeform: Shape 3435">
            <a:extLst>
              <a:ext uri="{FF2B5EF4-FFF2-40B4-BE49-F238E27FC236}">
                <a16:creationId xmlns:a16="http://schemas.microsoft.com/office/drawing/2014/main" id="{5E5D3729-5DFA-01C7-4AF4-E948EC08B9EA}"/>
              </a:ext>
            </a:extLst>
          </p:cNvPr>
          <p:cNvSpPr/>
          <p:nvPr/>
        </p:nvSpPr>
        <p:spPr>
          <a:xfrm>
            <a:off x="8717814"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0" name="Freeform: Shape 3436">
            <a:extLst>
              <a:ext uri="{FF2B5EF4-FFF2-40B4-BE49-F238E27FC236}">
                <a16:creationId xmlns:a16="http://schemas.microsoft.com/office/drawing/2014/main" id="{76084FCA-9337-4FD9-6F97-216491AFF2AB}"/>
              </a:ext>
            </a:extLst>
          </p:cNvPr>
          <p:cNvSpPr/>
          <p:nvPr/>
        </p:nvSpPr>
        <p:spPr>
          <a:xfrm>
            <a:off x="8733912"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1" name="Freeform: Shape 3437">
            <a:extLst>
              <a:ext uri="{FF2B5EF4-FFF2-40B4-BE49-F238E27FC236}">
                <a16:creationId xmlns:a16="http://schemas.microsoft.com/office/drawing/2014/main" id="{CC7965EF-5155-F0E3-F75B-CB41C3E3CED5}"/>
              </a:ext>
            </a:extLst>
          </p:cNvPr>
          <p:cNvSpPr/>
          <p:nvPr/>
        </p:nvSpPr>
        <p:spPr>
          <a:xfrm>
            <a:off x="8760741"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2" name="Freeform: Shape 3438">
            <a:extLst>
              <a:ext uri="{FF2B5EF4-FFF2-40B4-BE49-F238E27FC236}">
                <a16:creationId xmlns:a16="http://schemas.microsoft.com/office/drawing/2014/main" id="{16E8E4AC-38A0-6AF3-4346-4339BBADD9B5}"/>
              </a:ext>
            </a:extLst>
          </p:cNvPr>
          <p:cNvSpPr/>
          <p:nvPr/>
        </p:nvSpPr>
        <p:spPr>
          <a:xfrm>
            <a:off x="8760741"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3" name="Freeform: Shape 3439">
            <a:extLst>
              <a:ext uri="{FF2B5EF4-FFF2-40B4-BE49-F238E27FC236}">
                <a16:creationId xmlns:a16="http://schemas.microsoft.com/office/drawing/2014/main" id="{AFC018A2-6B4C-E9AA-25B2-8FA6399C24D3}"/>
              </a:ext>
            </a:extLst>
          </p:cNvPr>
          <p:cNvSpPr/>
          <p:nvPr/>
        </p:nvSpPr>
        <p:spPr>
          <a:xfrm>
            <a:off x="8766107"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4" name="Freeform: Shape 3440">
            <a:extLst>
              <a:ext uri="{FF2B5EF4-FFF2-40B4-BE49-F238E27FC236}">
                <a16:creationId xmlns:a16="http://schemas.microsoft.com/office/drawing/2014/main" id="{672479CC-B58C-3803-F4C4-D8529142CBC9}"/>
              </a:ext>
            </a:extLst>
          </p:cNvPr>
          <p:cNvSpPr/>
          <p:nvPr/>
        </p:nvSpPr>
        <p:spPr>
          <a:xfrm>
            <a:off x="8803668"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5" name="Freeform: Shape 3441">
            <a:extLst>
              <a:ext uri="{FF2B5EF4-FFF2-40B4-BE49-F238E27FC236}">
                <a16:creationId xmlns:a16="http://schemas.microsoft.com/office/drawing/2014/main" id="{13EA0860-F48B-23B6-C909-9A01CCCBE73C}"/>
              </a:ext>
            </a:extLst>
          </p:cNvPr>
          <p:cNvSpPr/>
          <p:nvPr/>
        </p:nvSpPr>
        <p:spPr>
          <a:xfrm>
            <a:off x="8809034"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6" name="Freeform: Shape 3442">
            <a:extLst>
              <a:ext uri="{FF2B5EF4-FFF2-40B4-BE49-F238E27FC236}">
                <a16:creationId xmlns:a16="http://schemas.microsoft.com/office/drawing/2014/main" id="{0C9CD9C0-101B-787F-3829-4CA5BBF04AB6}"/>
              </a:ext>
            </a:extLst>
          </p:cNvPr>
          <p:cNvSpPr/>
          <p:nvPr/>
        </p:nvSpPr>
        <p:spPr>
          <a:xfrm>
            <a:off x="8830610"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7" name="Freeform: Shape 3443">
            <a:extLst>
              <a:ext uri="{FF2B5EF4-FFF2-40B4-BE49-F238E27FC236}">
                <a16:creationId xmlns:a16="http://schemas.microsoft.com/office/drawing/2014/main" id="{A1129452-237B-FAED-5F0D-45B5AEEDBEEA}"/>
              </a:ext>
            </a:extLst>
          </p:cNvPr>
          <p:cNvSpPr/>
          <p:nvPr/>
        </p:nvSpPr>
        <p:spPr>
          <a:xfrm>
            <a:off x="8835863"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8" name="Freeform: Shape 3444">
            <a:extLst>
              <a:ext uri="{FF2B5EF4-FFF2-40B4-BE49-F238E27FC236}">
                <a16:creationId xmlns:a16="http://schemas.microsoft.com/office/drawing/2014/main" id="{2065C884-9B3E-B0ED-00E6-4D400E4762A4}"/>
              </a:ext>
            </a:extLst>
          </p:cNvPr>
          <p:cNvSpPr/>
          <p:nvPr/>
        </p:nvSpPr>
        <p:spPr>
          <a:xfrm>
            <a:off x="8841341"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69" name="Freeform: Shape 3445">
            <a:extLst>
              <a:ext uri="{FF2B5EF4-FFF2-40B4-BE49-F238E27FC236}">
                <a16:creationId xmlns:a16="http://schemas.microsoft.com/office/drawing/2014/main" id="{12423E41-EC0B-B708-7AC9-75DD2AF5F5D9}"/>
              </a:ext>
            </a:extLst>
          </p:cNvPr>
          <p:cNvSpPr/>
          <p:nvPr/>
        </p:nvSpPr>
        <p:spPr>
          <a:xfrm>
            <a:off x="8846706"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0" name="Freeform: Shape 3446">
            <a:extLst>
              <a:ext uri="{FF2B5EF4-FFF2-40B4-BE49-F238E27FC236}">
                <a16:creationId xmlns:a16="http://schemas.microsoft.com/office/drawing/2014/main" id="{1493C81D-545D-395B-2BB1-62789DD2B820}"/>
              </a:ext>
            </a:extLst>
          </p:cNvPr>
          <p:cNvSpPr/>
          <p:nvPr/>
        </p:nvSpPr>
        <p:spPr>
          <a:xfrm>
            <a:off x="8857327"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1" name="Freeform: Shape 3447">
            <a:extLst>
              <a:ext uri="{FF2B5EF4-FFF2-40B4-BE49-F238E27FC236}">
                <a16:creationId xmlns:a16="http://schemas.microsoft.com/office/drawing/2014/main" id="{C2598A28-9BFF-C5A9-3540-AB5DEE83D123}"/>
              </a:ext>
            </a:extLst>
          </p:cNvPr>
          <p:cNvSpPr/>
          <p:nvPr/>
        </p:nvSpPr>
        <p:spPr>
          <a:xfrm>
            <a:off x="8868059"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2" name="Freeform: Shape 3448">
            <a:extLst>
              <a:ext uri="{FF2B5EF4-FFF2-40B4-BE49-F238E27FC236}">
                <a16:creationId xmlns:a16="http://schemas.microsoft.com/office/drawing/2014/main" id="{DF9C2643-5ADF-94E7-7715-92793F4B2BE3}"/>
              </a:ext>
            </a:extLst>
          </p:cNvPr>
          <p:cNvSpPr/>
          <p:nvPr/>
        </p:nvSpPr>
        <p:spPr>
          <a:xfrm>
            <a:off x="8900254"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3" name="Freeform: Shape 3449">
            <a:extLst>
              <a:ext uri="{FF2B5EF4-FFF2-40B4-BE49-F238E27FC236}">
                <a16:creationId xmlns:a16="http://schemas.microsoft.com/office/drawing/2014/main" id="{5F6B4E03-FC0F-A700-1FE4-AE6475ED057B}"/>
              </a:ext>
            </a:extLst>
          </p:cNvPr>
          <p:cNvSpPr/>
          <p:nvPr/>
        </p:nvSpPr>
        <p:spPr>
          <a:xfrm>
            <a:off x="8905620"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4" name="Freeform: Shape 3450">
            <a:extLst>
              <a:ext uri="{FF2B5EF4-FFF2-40B4-BE49-F238E27FC236}">
                <a16:creationId xmlns:a16="http://schemas.microsoft.com/office/drawing/2014/main" id="{D6188BED-4C20-F339-36E6-42DFBED6EF91}"/>
              </a:ext>
            </a:extLst>
          </p:cNvPr>
          <p:cNvSpPr/>
          <p:nvPr/>
        </p:nvSpPr>
        <p:spPr>
          <a:xfrm>
            <a:off x="8910985"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5" name="Freeform: Shape 3451">
            <a:extLst>
              <a:ext uri="{FF2B5EF4-FFF2-40B4-BE49-F238E27FC236}">
                <a16:creationId xmlns:a16="http://schemas.microsoft.com/office/drawing/2014/main" id="{AC2C8B4D-3EFA-2435-B94D-A82ED7A62B75}"/>
              </a:ext>
            </a:extLst>
          </p:cNvPr>
          <p:cNvSpPr/>
          <p:nvPr/>
        </p:nvSpPr>
        <p:spPr>
          <a:xfrm>
            <a:off x="8910985"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6" name="Freeform: Shape 3452">
            <a:extLst>
              <a:ext uri="{FF2B5EF4-FFF2-40B4-BE49-F238E27FC236}">
                <a16:creationId xmlns:a16="http://schemas.microsoft.com/office/drawing/2014/main" id="{DEEA2AB4-A78C-21C8-EE36-57B18EC16281}"/>
              </a:ext>
            </a:extLst>
          </p:cNvPr>
          <p:cNvSpPr/>
          <p:nvPr/>
        </p:nvSpPr>
        <p:spPr>
          <a:xfrm>
            <a:off x="8927083"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7" name="Freeform: Shape 3453">
            <a:extLst>
              <a:ext uri="{FF2B5EF4-FFF2-40B4-BE49-F238E27FC236}">
                <a16:creationId xmlns:a16="http://schemas.microsoft.com/office/drawing/2014/main" id="{120FC550-8A9A-852C-E8FC-B046ECCA7875}"/>
              </a:ext>
            </a:extLst>
          </p:cNvPr>
          <p:cNvSpPr/>
          <p:nvPr/>
        </p:nvSpPr>
        <p:spPr>
          <a:xfrm>
            <a:off x="8943180"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8" name="Freeform: Shape 3454">
            <a:extLst>
              <a:ext uri="{FF2B5EF4-FFF2-40B4-BE49-F238E27FC236}">
                <a16:creationId xmlns:a16="http://schemas.microsoft.com/office/drawing/2014/main" id="{E2A29643-39F0-175B-7F15-4260DD849F04}"/>
              </a:ext>
            </a:extLst>
          </p:cNvPr>
          <p:cNvSpPr/>
          <p:nvPr/>
        </p:nvSpPr>
        <p:spPr>
          <a:xfrm>
            <a:off x="8948547"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79" name="Freeform: Shape 3455">
            <a:extLst>
              <a:ext uri="{FF2B5EF4-FFF2-40B4-BE49-F238E27FC236}">
                <a16:creationId xmlns:a16="http://schemas.microsoft.com/office/drawing/2014/main" id="{A4E89CCC-D2CD-37ED-B111-9BCA48DFAF00}"/>
              </a:ext>
            </a:extLst>
          </p:cNvPr>
          <p:cNvSpPr/>
          <p:nvPr/>
        </p:nvSpPr>
        <p:spPr>
          <a:xfrm>
            <a:off x="8953912"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0" name="Freeform: Shape 3456">
            <a:extLst>
              <a:ext uri="{FF2B5EF4-FFF2-40B4-BE49-F238E27FC236}">
                <a16:creationId xmlns:a16="http://schemas.microsoft.com/office/drawing/2014/main" id="{6D0D24DC-5296-F5F0-14A8-CEA1D2EF25A8}"/>
              </a:ext>
            </a:extLst>
          </p:cNvPr>
          <p:cNvSpPr/>
          <p:nvPr/>
        </p:nvSpPr>
        <p:spPr>
          <a:xfrm>
            <a:off x="8964756"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1" name="Freeform: Shape 3457">
            <a:extLst>
              <a:ext uri="{FF2B5EF4-FFF2-40B4-BE49-F238E27FC236}">
                <a16:creationId xmlns:a16="http://schemas.microsoft.com/office/drawing/2014/main" id="{D0383C0B-3148-399F-0ADC-C839A97AB988}"/>
              </a:ext>
            </a:extLst>
          </p:cNvPr>
          <p:cNvSpPr/>
          <p:nvPr/>
        </p:nvSpPr>
        <p:spPr>
          <a:xfrm>
            <a:off x="8970010"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2" name="Freeform: Shape 3458">
            <a:extLst>
              <a:ext uri="{FF2B5EF4-FFF2-40B4-BE49-F238E27FC236}">
                <a16:creationId xmlns:a16="http://schemas.microsoft.com/office/drawing/2014/main" id="{AF199B40-CB0A-7CE7-437D-3595CF9DD756}"/>
              </a:ext>
            </a:extLst>
          </p:cNvPr>
          <p:cNvSpPr/>
          <p:nvPr/>
        </p:nvSpPr>
        <p:spPr>
          <a:xfrm>
            <a:off x="8980853"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3" name="Freeform: Shape 3459">
            <a:extLst>
              <a:ext uri="{FF2B5EF4-FFF2-40B4-BE49-F238E27FC236}">
                <a16:creationId xmlns:a16="http://schemas.microsoft.com/office/drawing/2014/main" id="{B699FEF2-8420-1434-815F-02CD0FC70C91}"/>
              </a:ext>
            </a:extLst>
          </p:cNvPr>
          <p:cNvSpPr/>
          <p:nvPr/>
        </p:nvSpPr>
        <p:spPr>
          <a:xfrm>
            <a:off x="8986107"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4" name="Freeform: Shape 3460">
            <a:extLst>
              <a:ext uri="{FF2B5EF4-FFF2-40B4-BE49-F238E27FC236}">
                <a16:creationId xmlns:a16="http://schemas.microsoft.com/office/drawing/2014/main" id="{C95BC338-78E7-5948-FC8E-8BAE1E6928F0}"/>
              </a:ext>
            </a:extLst>
          </p:cNvPr>
          <p:cNvSpPr/>
          <p:nvPr/>
        </p:nvSpPr>
        <p:spPr>
          <a:xfrm>
            <a:off x="8996951"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5" name="Freeform: Shape 3461">
            <a:extLst>
              <a:ext uri="{FF2B5EF4-FFF2-40B4-BE49-F238E27FC236}">
                <a16:creationId xmlns:a16="http://schemas.microsoft.com/office/drawing/2014/main" id="{C982124A-F34F-56ED-C120-772A7E340EEA}"/>
              </a:ext>
            </a:extLst>
          </p:cNvPr>
          <p:cNvSpPr/>
          <p:nvPr/>
        </p:nvSpPr>
        <p:spPr>
          <a:xfrm>
            <a:off x="9002205"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6" name="Freeform: Shape 3462">
            <a:extLst>
              <a:ext uri="{FF2B5EF4-FFF2-40B4-BE49-F238E27FC236}">
                <a16:creationId xmlns:a16="http://schemas.microsoft.com/office/drawing/2014/main" id="{18807159-9F4E-692D-478D-B0A34095EA79}"/>
              </a:ext>
            </a:extLst>
          </p:cNvPr>
          <p:cNvSpPr/>
          <p:nvPr/>
        </p:nvSpPr>
        <p:spPr>
          <a:xfrm>
            <a:off x="9023780"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7" name="Freeform: Shape 3463">
            <a:extLst>
              <a:ext uri="{FF2B5EF4-FFF2-40B4-BE49-F238E27FC236}">
                <a16:creationId xmlns:a16="http://schemas.microsoft.com/office/drawing/2014/main" id="{1C3C5559-CCCF-F25A-4D5B-98217F07AD06}"/>
              </a:ext>
            </a:extLst>
          </p:cNvPr>
          <p:cNvSpPr/>
          <p:nvPr/>
        </p:nvSpPr>
        <p:spPr>
          <a:xfrm>
            <a:off x="9055975"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8" name="Freeform: Shape 3464">
            <a:extLst>
              <a:ext uri="{FF2B5EF4-FFF2-40B4-BE49-F238E27FC236}">
                <a16:creationId xmlns:a16="http://schemas.microsoft.com/office/drawing/2014/main" id="{F1776BD9-9EE7-002C-199B-A840611CAF3E}"/>
              </a:ext>
            </a:extLst>
          </p:cNvPr>
          <p:cNvSpPr/>
          <p:nvPr/>
        </p:nvSpPr>
        <p:spPr>
          <a:xfrm>
            <a:off x="9066596"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89" name="Freeform: Shape 3465">
            <a:extLst>
              <a:ext uri="{FF2B5EF4-FFF2-40B4-BE49-F238E27FC236}">
                <a16:creationId xmlns:a16="http://schemas.microsoft.com/office/drawing/2014/main" id="{CD045E98-812E-9257-C83C-7826F32B8235}"/>
              </a:ext>
            </a:extLst>
          </p:cNvPr>
          <p:cNvSpPr/>
          <p:nvPr/>
        </p:nvSpPr>
        <p:spPr>
          <a:xfrm>
            <a:off x="9077326"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0" name="Freeform: Shape 3466">
            <a:extLst>
              <a:ext uri="{FF2B5EF4-FFF2-40B4-BE49-F238E27FC236}">
                <a16:creationId xmlns:a16="http://schemas.microsoft.com/office/drawing/2014/main" id="{1F966993-FF25-B6A2-F8E1-96F7C03925A7}"/>
              </a:ext>
            </a:extLst>
          </p:cNvPr>
          <p:cNvSpPr/>
          <p:nvPr/>
        </p:nvSpPr>
        <p:spPr>
          <a:xfrm>
            <a:off x="9093424"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1" name="Freeform: Shape 3467">
            <a:extLst>
              <a:ext uri="{FF2B5EF4-FFF2-40B4-BE49-F238E27FC236}">
                <a16:creationId xmlns:a16="http://schemas.microsoft.com/office/drawing/2014/main" id="{A7DD9D9C-1F9F-CB2F-BF46-6AD33F33BC20}"/>
              </a:ext>
            </a:extLst>
          </p:cNvPr>
          <p:cNvSpPr/>
          <p:nvPr/>
        </p:nvSpPr>
        <p:spPr>
          <a:xfrm>
            <a:off x="9098902"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2" name="Freeform: Shape 3468">
            <a:extLst>
              <a:ext uri="{FF2B5EF4-FFF2-40B4-BE49-F238E27FC236}">
                <a16:creationId xmlns:a16="http://schemas.microsoft.com/office/drawing/2014/main" id="{97DF0ED2-6859-7F5E-CACF-99364C415420}"/>
              </a:ext>
            </a:extLst>
          </p:cNvPr>
          <p:cNvSpPr/>
          <p:nvPr/>
        </p:nvSpPr>
        <p:spPr>
          <a:xfrm>
            <a:off x="9125619"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3" name="Freeform: Shape 3469">
            <a:extLst>
              <a:ext uri="{FF2B5EF4-FFF2-40B4-BE49-F238E27FC236}">
                <a16:creationId xmlns:a16="http://schemas.microsoft.com/office/drawing/2014/main" id="{993ADDDF-01E4-B4F3-B91D-90C478C5F872}"/>
              </a:ext>
            </a:extLst>
          </p:cNvPr>
          <p:cNvSpPr/>
          <p:nvPr/>
        </p:nvSpPr>
        <p:spPr>
          <a:xfrm>
            <a:off x="9136351"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4" name="Freeform: Shape 3470">
            <a:extLst>
              <a:ext uri="{FF2B5EF4-FFF2-40B4-BE49-F238E27FC236}">
                <a16:creationId xmlns:a16="http://schemas.microsoft.com/office/drawing/2014/main" id="{B751D332-95CF-CC2D-46F4-9FCE58B0534B}"/>
              </a:ext>
            </a:extLst>
          </p:cNvPr>
          <p:cNvSpPr/>
          <p:nvPr/>
        </p:nvSpPr>
        <p:spPr>
          <a:xfrm>
            <a:off x="9141829"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5" name="Freeform: Shape 3471">
            <a:extLst>
              <a:ext uri="{FF2B5EF4-FFF2-40B4-BE49-F238E27FC236}">
                <a16:creationId xmlns:a16="http://schemas.microsoft.com/office/drawing/2014/main" id="{5C5D1B36-182D-A2FD-0665-C6E67A27CB4F}"/>
              </a:ext>
            </a:extLst>
          </p:cNvPr>
          <p:cNvSpPr/>
          <p:nvPr/>
        </p:nvSpPr>
        <p:spPr>
          <a:xfrm>
            <a:off x="9168546"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6" name="Freeform: Shape 3472">
            <a:extLst>
              <a:ext uri="{FF2B5EF4-FFF2-40B4-BE49-F238E27FC236}">
                <a16:creationId xmlns:a16="http://schemas.microsoft.com/office/drawing/2014/main" id="{DF8A6402-100F-757F-D4BC-FCF35F626AB5}"/>
              </a:ext>
            </a:extLst>
          </p:cNvPr>
          <p:cNvSpPr/>
          <p:nvPr/>
        </p:nvSpPr>
        <p:spPr>
          <a:xfrm>
            <a:off x="9173912"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7" name="Freeform: Shape 3473">
            <a:extLst>
              <a:ext uri="{FF2B5EF4-FFF2-40B4-BE49-F238E27FC236}">
                <a16:creationId xmlns:a16="http://schemas.microsoft.com/office/drawing/2014/main" id="{AEE8E223-9A9A-BA59-E0A0-E39EFA88A708}"/>
              </a:ext>
            </a:extLst>
          </p:cNvPr>
          <p:cNvSpPr/>
          <p:nvPr/>
        </p:nvSpPr>
        <p:spPr>
          <a:xfrm>
            <a:off x="9200741"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8" name="Freeform: Shape 3474">
            <a:extLst>
              <a:ext uri="{FF2B5EF4-FFF2-40B4-BE49-F238E27FC236}">
                <a16:creationId xmlns:a16="http://schemas.microsoft.com/office/drawing/2014/main" id="{A4EA1167-2D61-0D93-397D-7598B299CFB5}"/>
              </a:ext>
            </a:extLst>
          </p:cNvPr>
          <p:cNvSpPr/>
          <p:nvPr/>
        </p:nvSpPr>
        <p:spPr>
          <a:xfrm>
            <a:off x="9206107"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599" name="Freeform: Shape 3475">
            <a:extLst>
              <a:ext uri="{FF2B5EF4-FFF2-40B4-BE49-F238E27FC236}">
                <a16:creationId xmlns:a16="http://schemas.microsoft.com/office/drawing/2014/main" id="{1EA00A17-49CC-23D2-E990-6D487D57F698}"/>
              </a:ext>
            </a:extLst>
          </p:cNvPr>
          <p:cNvSpPr/>
          <p:nvPr/>
        </p:nvSpPr>
        <p:spPr>
          <a:xfrm>
            <a:off x="9238302"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0" name="Freeform: Shape 3476">
            <a:extLst>
              <a:ext uri="{FF2B5EF4-FFF2-40B4-BE49-F238E27FC236}">
                <a16:creationId xmlns:a16="http://schemas.microsoft.com/office/drawing/2014/main" id="{BD07D2E1-5675-53F6-60E0-2D79C059E967}"/>
              </a:ext>
            </a:extLst>
          </p:cNvPr>
          <p:cNvSpPr/>
          <p:nvPr/>
        </p:nvSpPr>
        <p:spPr>
          <a:xfrm>
            <a:off x="9270498"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1" name="Freeform: Shape 3477">
            <a:extLst>
              <a:ext uri="{FF2B5EF4-FFF2-40B4-BE49-F238E27FC236}">
                <a16:creationId xmlns:a16="http://schemas.microsoft.com/office/drawing/2014/main" id="{CCCD92EA-FE16-7B17-1F6F-DD9F8FC392C2}"/>
              </a:ext>
            </a:extLst>
          </p:cNvPr>
          <p:cNvSpPr/>
          <p:nvPr/>
        </p:nvSpPr>
        <p:spPr>
          <a:xfrm>
            <a:off x="9275976" y="2377692"/>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2" name="Freeform: Shape 3478">
            <a:extLst>
              <a:ext uri="{FF2B5EF4-FFF2-40B4-BE49-F238E27FC236}">
                <a16:creationId xmlns:a16="http://schemas.microsoft.com/office/drawing/2014/main" id="{FDA78468-1C52-5386-2DA6-02212FA63D4F}"/>
              </a:ext>
            </a:extLst>
          </p:cNvPr>
          <p:cNvSpPr/>
          <p:nvPr/>
        </p:nvSpPr>
        <p:spPr>
          <a:xfrm>
            <a:off x="9302692" y="2469883"/>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3" name="Freeform: Shape 3479">
            <a:extLst>
              <a:ext uri="{FF2B5EF4-FFF2-40B4-BE49-F238E27FC236}">
                <a16:creationId xmlns:a16="http://schemas.microsoft.com/office/drawing/2014/main" id="{B0227539-A42A-81BF-2CC6-AB3CB8076041}"/>
              </a:ext>
            </a:extLst>
          </p:cNvPr>
          <p:cNvSpPr/>
          <p:nvPr/>
        </p:nvSpPr>
        <p:spPr>
          <a:xfrm>
            <a:off x="9308059" y="2469883"/>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4" name="Freeform: Shape 3480">
            <a:extLst>
              <a:ext uri="{FF2B5EF4-FFF2-40B4-BE49-F238E27FC236}">
                <a16:creationId xmlns:a16="http://schemas.microsoft.com/office/drawing/2014/main" id="{92FF9926-DFCF-9E5D-91D5-2E5141E19FDF}"/>
              </a:ext>
            </a:extLst>
          </p:cNvPr>
          <p:cNvSpPr/>
          <p:nvPr/>
        </p:nvSpPr>
        <p:spPr>
          <a:xfrm>
            <a:off x="9324268" y="2469883"/>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5" name="Freeform: Shape 3481">
            <a:extLst>
              <a:ext uri="{FF2B5EF4-FFF2-40B4-BE49-F238E27FC236}">
                <a16:creationId xmlns:a16="http://schemas.microsoft.com/office/drawing/2014/main" id="{B14860DA-63AF-E86F-41BB-81C4E1FC277B}"/>
              </a:ext>
            </a:extLst>
          </p:cNvPr>
          <p:cNvSpPr/>
          <p:nvPr/>
        </p:nvSpPr>
        <p:spPr>
          <a:xfrm>
            <a:off x="9334888" y="2469883"/>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6" name="Freeform: Shape 3482">
            <a:extLst>
              <a:ext uri="{FF2B5EF4-FFF2-40B4-BE49-F238E27FC236}">
                <a16:creationId xmlns:a16="http://schemas.microsoft.com/office/drawing/2014/main" id="{B66A1E67-48CC-AC82-D7B1-21289E6726BA}"/>
              </a:ext>
            </a:extLst>
          </p:cNvPr>
          <p:cNvSpPr/>
          <p:nvPr/>
        </p:nvSpPr>
        <p:spPr>
          <a:xfrm>
            <a:off x="9350985" y="2469883"/>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7" name="Freeform: Shape 3483">
            <a:extLst>
              <a:ext uri="{FF2B5EF4-FFF2-40B4-BE49-F238E27FC236}">
                <a16:creationId xmlns:a16="http://schemas.microsoft.com/office/drawing/2014/main" id="{B5E0598A-80E9-862F-2590-CD9A145D310C}"/>
              </a:ext>
            </a:extLst>
          </p:cNvPr>
          <p:cNvSpPr/>
          <p:nvPr/>
        </p:nvSpPr>
        <p:spPr>
          <a:xfrm>
            <a:off x="9361717"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8" name="Freeform: Shape 3484">
            <a:extLst>
              <a:ext uri="{FF2B5EF4-FFF2-40B4-BE49-F238E27FC236}">
                <a16:creationId xmlns:a16="http://schemas.microsoft.com/office/drawing/2014/main" id="{15727DC8-B2C8-4A4D-A1BF-9A9635AFFC20}"/>
              </a:ext>
            </a:extLst>
          </p:cNvPr>
          <p:cNvSpPr/>
          <p:nvPr/>
        </p:nvSpPr>
        <p:spPr>
          <a:xfrm>
            <a:off x="9367195"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09" name="Freeform: Shape 3485">
            <a:extLst>
              <a:ext uri="{FF2B5EF4-FFF2-40B4-BE49-F238E27FC236}">
                <a16:creationId xmlns:a16="http://schemas.microsoft.com/office/drawing/2014/main" id="{6817CA07-C995-41FE-34D7-5F46C0512FF1}"/>
              </a:ext>
            </a:extLst>
          </p:cNvPr>
          <p:cNvSpPr/>
          <p:nvPr/>
        </p:nvSpPr>
        <p:spPr>
          <a:xfrm>
            <a:off x="937244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0" name="Freeform: Shape 3486">
            <a:extLst>
              <a:ext uri="{FF2B5EF4-FFF2-40B4-BE49-F238E27FC236}">
                <a16:creationId xmlns:a16="http://schemas.microsoft.com/office/drawing/2014/main" id="{78C1C2F6-B95B-A8FA-18FC-48055DA3BA6B}"/>
              </a:ext>
            </a:extLst>
          </p:cNvPr>
          <p:cNvSpPr/>
          <p:nvPr/>
        </p:nvSpPr>
        <p:spPr>
          <a:xfrm>
            <a:off x="937781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1" name="Freeform: Shape 3487">
            <a:extLst>
              <a:ext uri="{FF2B5EF4-FFF2-40B4-BE49-F238E27FC236}">
                <a16:creationId xmlns:a16="http://schemas.microsoft.com/office/drawing/2014/main" id="{6E1BFD13-3CB1-CA6D-CF2F-84923E6C89F1}"/>
              </a:ext>
            </a:extLst>
          </p:cNvPr>
          <p:cNvSpPr/>
          <p:nvPr/>
        </p:nvSpPr>
        <p:spPr>
          <a:xfrm>
            <a:off x="940464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2" name="Freeform: Shape 3488">
            <a:extLst>
              <a:ext uri="{FF2B5EF4-FFF2-40B4-BE49-F238E27FC236}">
                <a16:creationId xmlns:a16="http://schemas.microsoft.com/office/drawing/2014/main" id="{F4FC4DE4-6906-16F4-97F1-A683A77D4D87}"/>
              </a:ext>
            </a:extLst>
          </p:cNvPr>
          <p:cNvSpPr/>
          <p:nvPr/>
        </p:nvSpPr>
        <p:spPr>
          <a:xfrm>
            <a:off x="941012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3" name="Freeform: Shape 3489">
            <a:extLst>
              <a:ext uri="{FF2B5EF4-FFF2-40B4-BE49-F238E27FC236}">
                <a16:creationId xmlns:a16="http://schemas.microsoft.com/office/drawing/2014/main" id="{6C4A3A85-DFB5-17A4-9642-5CCA130CD34A}"/>
              </a:ext>
            </a:extLst>
          </p:cNvPr>
          <p:cNvSpPr/>
          <p:nvPr/>
        </p:nvSpPr>
        <p:spPr>
          <a:xfrm>
            <a:off x="9415375"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4" name="Freeform: Shape 3490">
            <a:extLst>
              <a:ext uri="{FF2B5EF4-FFF2-40B4-BE49-F238E27FC236}">
                <a16:creationId xmlns:a16="http://schemas.microsoft.com/office/drawing/2014/main" id="{3F4A1500-0318-EB61-3FF2-9AA93A86D014}"/>
              </a:ext>
            </a:extLst>
          </p:cNvPr>
          <p:cNvSpPr/>
          <p:nvPr/>
        </p:nvSpPr>
        <p:spPr>
          <a:xfrm>
            <a:off x="942074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5" name="Freeform: Shape 3491">
            <a:extLst>
              <a:ext uri="{FF2B5EF4-FFF2-40B4-BE49-F238E27FC236}">
                <a16:creationId xmlns:a16="http://schemas.microsoft.com/office/drawing/2014/main" id="{693F10CE-7815-75A4-4023-697596AEC115}"/>
              </a:ext>
            </a:extLst>
          </p:cNvPr>
          <p:cNvSpPr/>
          <p:nvPr/>
        </p:nvSpPr>
        <p:spPr>
          <a:xfrm>
            <a:off x="942621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6" name="Freeform: Shape 3492">
            <a:extLst>
              <a:ext uri="{FF2B5EF4-FFF2-40B4-BE49-F238E27FC236}">
                <a16:creationId xmlns:a16="http://schemas.microsoft.com/office/drawing/2014/main" id="{12AA66DB-52CF-F395-248E-21B0A1D9FC7C}"/>
              </a:ext>
            </a:extLst>
          </p:cNvPr>
          <p:cNvSpPr/>
          <p:nvPr/>
        </p:nvSpPr>
        <p:spPr>
          <a:xfrm>
            <a:off x="9431473"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7" name="Freeform: Shape 3493">
            <a:extLst>
              <a:ext uri="{FF2B5EF4-FFF2-40B4-BE49-F238E27FC236}">
                <a16:creationId xmlns:a16="http://schemas.microsoft.com/office/drawing/2014/main" id="{BED5EDEA-AA79-9862-4893-DCD45F0C6BD3}"/>
              </a:ext>
            </a:extLst>
          </p:cNvPr>
          <p:cNvSpPr/>
          <p:nvPr/>
        </p:nvSpPr>
        <p:spPr>
          <a:xfrm>
            <a:off x="9436839"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8" name="Freeform: Shape 3494">
            <a:extLst>
              <a:ext uri="{FF2B5EF4-FFF2-40B4-BE49-F238E27FC236}">
                <a16:creationId xmlns:a16="http://schemas.microsoft.com/office/drawing/2014/main" id="{7533C3B6-D799-6C74-5A68-D017B6A06B2E}"/>
              </a:ext>
            </a:extLst>
          </p:cNvPr>
          <p:cNvSpPr/>
          <p:nvPr/>
        </p:nvSpPr>
        <p:spPr>
          <a:xfrm>
            <a:off x="9447570"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19" name="Freeform: Shape 3495">
            <a:extLst>
              <a:ext uri="{FF2B5EF4-FFF2-40B4-BE49-F238E27FC236}">
                <a16:creationId xmlns:a16="http://schemas.microsoft.com/office/drawing/2014/main" id="{6FF17EBA-8ACB-1665-F689-EFDCC82FEB72}"/>
              </a:ext>
            </a:extLst>
          </p:cNvPr>
          <p:cNvSpPr/>
          <p:nvPr/>
        </p:nvSpPr>
        <p:spPr>
          <a:xfrm>
            <a:off x="946366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0" name="Freeform: Shape 3496">
            <a:extLst>
              <a:ext uri="{FF2B5EF4-FFF2-40B4-BE49-F238E27FC236}">
                <a16:creationId xmlns:a16="http://schemas.microsoft.com/office/drawing/2014/main" id="{F516A1D2-16BD-CAD4-9BB8-7E7E7C41569B}"/>
              </a:ext>
            </a:extLst>
          </p:cNvPr>
          <p:cNvSpPr/>
          <p:nvPr/>
        </p:nvSpPr>
        <p:spPr>
          <a:xfrm>
            <a:off x="946903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1" name="Freeform: Shape 3497">
            <a:extLst>
              <a:ext uri="{FF2B5EF4-FFF2-40B4-BE49-F238E27FC236}">
                <a16:creationId xmlns:a16="http://schemas.microsoft.com/office/drawing/2014/main" id="{8E93E4E0-40AA-5B38-E719-17E5B87AAF00}"/>
              </a:ext>
            </a:extLst>
          </p:cNvPr>
          <p:cNvSpPr/>
          <p:nvPr/>
        </p:nvSpPr>
        <p:spPr>
          <a:xfrm>
            <a:off x="946903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2" name="Freeform: Shape 3498">
            <a:extLst>
              <a:ext uri="{FF2B5EF4-FFF2-40B4-BE49-F238E27FC236}">
                <a16:creationId xmlns:a16="http://schemas.microsoft.com/office/drawing/2014/main" id="{1FF3BB3C-4FC8-CFC0-99F6-15D8BAF4DFA2}"/>
              </a:ext>
            </a:extLst>
          </p:cNvPr>
          <p:cNvSpPr/>
          <p:nvPr/>
        </p:nvSpPr>
        <p:spPr>
          <a:xfrm>
            <a:off x="9485131"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3" name="Freeform: Shape 3499">
            <a:extLst>
              <a:ext uri="{FF2B5EF4-FFF2-40B4-BE49-F238E27FC236}">
                <a16:creationId xmlns:a16="http://schemas.microsoft.com/office/drawing/2014/main" id="{429E1CB4-AED3-DA2D-1BC6-F5E3DC86996F}"/>
              </a:ext>
            </a:extLst>
          </p:cNvPr>
          <p:cNvSpPr/>
          <p:nvPr/>
        </p:nvSpPr>
        <p:spPr>
          <a:xfrm>
            <a:off x="9506595"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4" name="Freeform: Shape 3500">
            <a:extLst>
              <a:ext uri="{FF2B5EF4-FFF2-40B4-BE49-F238E27FC236}">
                <a16:creationId xmlns:a16="http://schemas.microsoft.com/office/drawing/2014/main" id="{B0D4F2D5-DA32-491C-CAEE-BB0DBBEFAA62}"/>
              </a:ext>
            </a:extLst>
          </p:cNvPr>
          <p:cNvSpPr/>
          <p:nvPr/>
        </p:nvSpPr>
        <p:spPr>
          <a:xfrm>
            <a:off x="951743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5" name="Freeform: Shape 3501">
            <a:extLst>
              <a:ext uri="{FF2B5EF4-FFF2-40B4-BE49-F238E27FC236}">
                <a16:creationId xmlns:a16="http://schemas.microsoft.com/office/drawing/2014/main" id="{AC30791A-2019-CEAE-36D1-14EAC655CBD5}"/>
              </a:ext>
            </a:extLst>
          </p:cNvPr>
          <p:cNvSpPr/>
          <p:nvPr/>
        </p:nvSpPr>
        <p:spPr>
          <a:xfrm>
            <a:off x="952805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6" name="Freeform: Shape 3502">
            <a:extLst>
              <a:ext uri="{FF2B5EF4-FFF2-40B4-BE49-F238E27FC236}">
                <a16:creationId xmlns:a16="http://schemas.microsoft.com/office/drawing/2014/main" id="{466A5B45-D1F2-7DD1-3937-0B3AA8FD4E40}"/>
              </a:ext>
            </a:extLst>
          </p:cNvPr>
          <p:cNvSpPr/>
          <p:nvPr/>
        </p:nvSpPr>
        <p:spPr>
          <a:xfrm>
            <a:off x="953342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7" name="Freeform: Shape 3503">
            <a:extLst>
              <a:ext uri="{FF2B5EF4-FFF2-40B4-BE49-F238E27FC236}">
                <a16:creationId xmlns:a16="http://schemas.microsoft.com/office/drawing/2014/main" id="{549EE3D4-3D18-C67B-DBD3-B4AC00BFEC6F}"/>
              </a:ext>
            </a:extLst>
          </p:cNvPr>
          <p:cNvSpPr/>
          <p:nvPr/>
        </p:nvSpPr>
        <p:spPr>
          <a:xfrm>
            <a:off x="954426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8" name="Freeform: Shape 3504">
            <a:extLst>
              <a:ext uri="{FF2B5EF4-FFF2-40B4-BE49-F238E27FC236}">
                <a16:creationId xmlns:a16="http://schemas.microsoft.com/office/drawing/2014/main" id="{479E2096-EC8C-D4FC-4D04-19B89C7F9093}"/>
              </a:ext>
            </a:extLst>
          </p:cNvPr>
          <p:cNvSpPr/>
          <p:nvPr/>
        </p:nvSpPr>
        <p:spPr>
          <a:xfrm>
            <a:off x="954952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29" name="Freeform: Shape 3505">
            <a:extLst>
              <a:ext uri="{FF2B5EF4-FFF2-40B4-BE49-F238E27FC236}">
                <a16:creationId xmlns:a16="http://schemas.microsoft.com/office/drawing/2014/main" id="{41020801-A8C7-71A1-2D0F-281F42056F12}"/>
              </a:ext>
            </a:extLst>
          </p:cNvPr>
          <p:cNvSpPr/>
          <p:nvPr/>
        </p:nvSpPr>
        <p:spPr>
          <a:xfrm>
            <a:off x="9560365"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0" name="Freeform: Shape 3506">
            <a:extLst>
              <a:ext uri="{FF2B5EF4-FFF2-40B4-BE49-F238E27FC236}">
                <a16:creationId xmlns:a16="http://schemas.microsoft.com/office/drawing/2014/main" id="{6E0A8538-E172-5753-FED0-BBB459AA53D2}"/>
              </a:ext>
            </a:extLst>
          </p:cNvPr>
          <p:cNvSpPr/>
          <p:nvPr/>
        </p:nvSpPr>
        <p:spPr>
          <a:xfrm>
            <a:off x="9576351"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1" name="Freeform: Shape 3507">
            <a:extLst>
              <a:ext uri="{FF2B5EF4-FFF2-40B4-BE49-F238E27FC236}">
                <a16:creationId xmlns:a16="http://schemas.microsoft.com/office/drawing/2014/main" id="{B5702840-8DF6-BE21-8699-37C12704847A}"/>
              </a:ext>
            </a:extLst>
          </p:cNvPr>
          <p:cNvSpPr/>
          <p:nvPr/>
        </p:nvSpPr>
        <p:spPr>
          <a:xfrm>
            <a:off x="9603180"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2" name="Freeform: Shape 3508">
            <a:extLst>
              <a:ext uri="{FF2B5EF4-FFF2-40B4-BE49-F238E27FC236}">
                <a16:creationId xmlns:a16="http://schemas.microsoft.com/office/drawing/2014/main" id="{8D147735-130B-00C2-4715-E0B181C9F984}"/>
              </a:ext>
            </a:extLst>
          </p:cNvPr>
          <p:cNvSpPr/>
          <p:nvPr/>
        </p:nvSpPr>
        <p:spPr>
          <a:xfrm>
            <a:off x="961391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3" name="Freeform: Shape 3509">
            <a:extLst>
              <a:ext uri="{FF2B5EF4-FFF2-40B4-BE49-F238E27FC236}">
                <a16:creationId xmlns:a16="http://schemas.microsoft.com/office/drawing/2014/main" id="{FAEB14EB-FFFF-A8A1-52AE-B48539B873E4}"/>
              </a:ext>
            </a:extLst>
          </p:cNvPr>
          <p:cNvSpPr/>
          <p:nvPr/>
        </p:nvSpPr>
        <p:spPr>
          <a:xfrm>
            <a:off x="961927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4" name="Freeform: Shape 3510">
            <a:extLst>
              <a:ext uri="{FF2B5EF4-FFF2-40B4-BE49-F238E27FC236}">
                <a16:creationId xmlns:a16="http://schemas.microsoft.com/office/drawing/2014/main" id="{62723B18-8A0A-A978-4734-3C74D7E25896}"/>
              </a:ext>
            </a:extLst>
          </p:cNvPr>
          <p:cNvSpPr/>
          <p:nvPr/>
        </p:nvSpPr>
        <p:spPr>
          <a:xfrm>
            <a:off x="9630010"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5" name="Freeform: Shape 3511">
            <a:extLst>
              <a:ext uri="{FF2B5EF4-FFF2-40B4-BE49-F238E27FC236}">
                <a16:creationId xmlns:a16="http://schemas.microsoft.com/office/drawing/2014/main" id="{7B99DE2A-0591-DF2E-B4F7-A56C59590A39}"/>
              </a:ext>
            </a:extLst>
          </p:cNvPr>
          <p:cNvSpPr/>
          <p:nvPr/>
        </p:nvSpPr>
        <p:spPr>
          <a:xfrm>
            <a:off x="9672936"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6" name="Freeform: Shape 3512">
            <a:extLst>
              <a:ext uri="{FF2B5EF4-FFF2-40B4-BE49-F238E27FC236}">
                <a16:creationId xmlns:a16="http://schemas.microsoft.com/office/drawing/2014/main" id="{76E4D758-09FA-2B29-7422-30C9C81F8B02}"/>
              </a:ext>
            </a:extLst>
          </p:cNvPr>
          <p:cNvSpPr/>
          <p:nvPr/>
        </p:nvSpPr>
        <p:spPr>
          <a:xfrm>
            <a:off x="968366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7" name="Freeform: Shape 3513">
            <a:extLst>
              <a:ext uri="{FF2B5EF4-FFF2-40B4-BE49-F238E27FC236}">
                <a16:creationId xmlns:a16="http://schemas.microsoft.com/office/drawing/2014/main" id="{6F25A023-2819-45BD-391A-C4ABBF069508}"/>
              </a:ext>
            </a:extLst>
          </p:cNvPr>
          <p:cNvSpPr/>
          <p:nvPr/>
        </p:nvSpPr>
        <p:spPr>
          <a:xfrm>
            <a:off x="969451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8" name="Freeform: Shape 3514">
            <a:extLst>
              <a:ext uri="{FF2B5EF4-FFF2-40B4-BE49-F238E27FC236}">
                <a16:creationId xmlns:a16="http://schemas.microsoft.com/office/drawing/2014/main" id="{BBAD588C-8925-0AB3-93BA-3A95EC3CFD35}"/>
              </a:ext>
            </a:extLst>
          </p:cNvPr>
          <p:cNvSpPr/>
          <p:nvPr/>
        </p:nvSpPr>
        <p:spPr>
          <a:xfrm>
            <a:off x="9699877"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39" name="Freeform: Shape 3515">
            <a:extLst>
              <a:ext uri="{FF2B5EF4-FFF2-40B4-BE49-F238E27FC236}">
                <a16:creationId xmlns:a16="http://schemas.microsoft.com/office/drawing/2014/main" id="{5991DC0B-9DDF-8CA1-99B7-9AA60A3B4FE5}"/>
              </a:ext>
            </a:extLst>
          </p:cNvPr>
          <p:cNvSpPr/>
          <p:nvPr/>
        </p:nvSpPr>
        <p:spPr>
          <a:xfrm>
            <a:off x="971586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0" name="Freeform: Shape 3516">
            <a:extLst>
              <a:ext uri="{FF2B5EF4-FFF2-40B4-BE49-F238E27FC236}">
                <a16:creationId xmlns:a16="http://schemas.microsoft.com/office/drawing/2014/main" id="{8F68B30B-B139-7D10-1080-B6BD6FD222E3}"/>
              </a:ext>
            </a:extLst>
          </p:cNvPr>
          <p:cNvSpPr/>
          <p:nvPr/>
        </p:nvSpPr>
        <p:spPr>
          <a:xfrm>
            <a:off x="9726595"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1" name="Freeform: Shape 3517">
            <a:extLst>
              <a:ext uri="{FF2B5EF4-FFF2-40B4-BE49-F238E27FC236}">
                <a16:creationId xmlns:a16="http://schemas.microsoft.com/office/drawing/2014/main" id="{2B6FE263-D767-9FD2-EAD6-2BDB2C98588B}"/>
              </a:ext>
            </a:extLst>
          </p:cNvPr>
          <p:cNvSpPr/>
          <p:nvPr/>
        </p:nvSpPr>
        <p:spPr>
          <a:xfrm>
            <a:off x="9731960"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2" name="Freeform: Shape 3518">
            <a:extLst>
              <a:ext uri="{FF2B5EF4-FFF2-40B4-BE49-F238E27FC236}">
                <a16:creationId xmlns:a16="http://schemas.microsoft.com/office/drawing/2014/main" id="{EC817D19-E141-B318-DC53-CB6BBF5FA445}"/>
              </a:ext>
            </a:extLst>
          </p:cNvPr>
          <p:cNvSpPr/>
          <p:nvPr/>
        </p:nvSpPr>
        <p:spPr>
          <a:xfrm>
            <a:off x="9737326"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3" name="Freeform: Shape 3519">
            <a:extLst>
              <a:ext uri="{FF2B5EF4-FFF2-40B4-BE49-F238E27FC236}">
                <a16:creationId xmlns:a16="http://schemas.microsoft.com/office/drawing/2014/main" id="{56F1C8FE-D3EE-6956-0F4C-E9C2A8804C9F}"/>
              </a:ext>
            </a:extLst>
          </p:cNvPr>
          <p:cNvSpPr/>
          <p:nvPr/>
        </p:nvSpPr>
        <p:spPr>
          <a:xfrm>
            <a:off x="974269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4" name="Freeform: Shape 3520">
            <a:extLst>
              <a:ext uri="{FF2B5EF4-FFF2-40B4-BE49-F238E27FC236}">
                <a16:creationId xmlns:a16="http://schemas.microsoft.com/office/drawing/2014/main" id="{DFF240E6-8A1B-9E08-3A6E-12973D8EE298}"/>
              </a:ext>
            </a:extLst>
          </p:cNvPr>
          <p:cNvSpPr/>
          <p:nvPr/>
        </p:nvSpPr>
        <p:spPr>
          <a:xfrm>
            <a:off x="974805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5" name="Freeform: Shape 3521">
            <a:extLst>
              <a:ext uri="{FF2B5EF4-FFF2-40B4-BE49-F238E27FC236}">
                <a16:creationId xmlns:a16="http://schemas.microsoft.com/office/drawing/2014/main" id="{538F5C4D-7969-C6EC-533C-8F35C1489AB4}"/>
              </a:ext>
            </a:extLst>
          </p:cNvPr>
          <p:cNvSpPr/>
          <p:nvPr/>
        </p:nvSpPr>
        <p:spPr>
          <a:xfrm>
            <a:off x="975342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6" name="Freeform: Shape 3522">
            <a:extLst>
              <a:ext uri="{FF2B5EF4-FFF2-40B4-BE49-F238E27FC236}">
                <a16:creationId xmlns:a16="http://schemas.microsoft.com/office/drawing/2014/main" id="{17229673-859F-3A9C-29F0-22A8402D631F}"/>
              </a:ext>
            </a:extLst>
          </p:cNvPr>
          <p:cNvSpPr/>
          <p:nvPr/>
        </p:nvSpPr>
        <p:spPr>
          <a:xfrm>
            <a:off x="9758790"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7" name="Freeform: Shape 3523">
            <a:extLst>
              <a:ext uri="{FF2B5EF4-FFF2-40B4-BE49-F238E27FC236}">
                <a16:creationId xmlns:a16="http://schemas.microsoft.com/office/drawing/2014/main" id="{6A7F71EB-3CC4-5390-39F6-51B7C7E145D3}"/>
              </a:ext>
            </a:extLst>
          </p:cNvPr>
          <p:cNvSpPr/>
          <p:nvPr/>
        </p:nvSpPr>
        <p:spPr>
          <a:xfrm>
            <a:off x="9764156"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8" name="Freeform: Shape 3524">
            <a:extLst>
              <a:ext uri="{FF2B5EF4-FFF2-40B4-BE49-F238E27FC236}">
                <a16:creationId xmlns:a16="http://schemas.microsoft.com/office/drawing/2014/main" id="{22BC4809-C083-908B-74AB-E3BFED1B1BB2}"/>
              </a:ext>
            </a:extLst>
          </p:cNvPr>
          <p:cNvSpPr/>
          <p:nvPr/>
        </p:nvSpPr>
        <p:spPr>
          <a:xfrm>
            <a:off x="976963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49" name="Freeform: Shape 3525">
            <a:extLst>
              <a:ext uri="{FF2B5EF4-FFF2-40B4-BE49-F238E27FC236}">
                <a16:creationId xmlns:a16="http://schemas.microsoft.com/office/drawing/2014/main" id="{9FCF1FB4-E48A-A174-EBA1-C92B872002EA}"/>
              </a:ext>
            </a:extLst>
          </p:cNvPr>
          <p:cNvSpPr/>
          <p:nvPr/>
        </p:nvSpPr>
        <p:spPr>
          <a:xfrm>
            <a:off x="9774887"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0" name="Freeform: Shape 3526">
            <a:extLst>
              <a:ext uri="{FF2B5EF4-FFF2-40B4-BE49-F238E27FC236}">
                <a16:creationId xmlns:a16="http://schemas.microsoft.com/office/drawing/2014/main" id="{929161D5-85AF-78F7-0211-1F59D253AC91}"/>
              </a:ext>
            </a:extLst>
          </p:cNvPr>
          <p:cNvSpPr/>
          <p:nvPr/>
        </p:nvSpPr>
        <p:spPr>
          <a:xfrm>
            <a:off x="9790985"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1" name="Freeform: Shape 3527">
            <a:extLst>
              <a:ext uri="{FF2B5EF4-FFF2-40B4-BE49-F238E27FC236}">
                <a16:creationId xmlns:a16="http://schemas.microsoft.com/office/drawing/2014/main" id="{EE971D73-16C3-F94E-2637-2CFC1CF190D9}"/>
              </a:ext>
            </a:extLst>
          </p:cNvPr>
          <p:cNvSpPr/>
          <p:nvPr/>
        </p:nvSpPr>
        <p:spPr>
          <a:xfrm>
            <a:off x="9807083"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2" name="Freeform: Shape 3528">
            <a:extLst>
              <a:ext uri="{FF2B5EF4-FFF2-40B4-BE49-F238E27FC236}">
                <a16:creationId xmlns:a16="http://schemas.microsoft.com/office/drawing/2014/main" id="{2286D849-03AC-CD6A-FACC-4B8EA1C4F953}"/>
              </a:ext>
            </a:extLst>
          </p:cNvPr>
          <p:cNvSpPr/>
          <p:nvPr/>
        </p:nvSpPr>
        <p:spPr>
          <a:xfrm>
            <a:off x="9823180"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3" name="Freeform: Shape 3529">
            <a:extLst>
              <a:ext uri="{FF2B5EF4-FFF2-40B4-BE49-F238E27FC236}">
                <a16:creationId xmlns:a16="http://schemas.microsoft.com/office/drawing/2014/main" id="{CB25682C-7218-E290-990F-109C39AC9327}"/>
              </a:ext>
            </a:extLst>
          </p:cNvPr>
          <p:cNvSpPr/>
          <p:nvPr/>
        </p:nvSpPr>
        <p:spPr>
          <a:xfrm>
            <a:off x="982865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4" name="Freeform: Shape 3530">
            <a:extLst>
              <a:ext uri="{FF2B5EF4-FFF2-40B4-BE49-F238E27FC236}">
                <a16:creationId xmlns:a16="http://schemas.microsoft.com/office/drawing/2014/main" id="{80E6DBB8-7B27-4562-D9EA-7AA8885C79B8}"/>
              </a:ext>
            </a:extLst>
          </p:cNvPr>
          <p:cNvSpPr/>
          <p:nvPr/>
        </p:nvSpPr>
        <p:spPr>
          <a:xfrm>
            <a:off x="9834023"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5" name="Freeform: Shape 3531">
            <a:extLst>
              <a:ext uri="{FF2B5EF4-FFF2-40B4-BE49-F238E27FC236}">
                <a16:creationId xmlns:a16="http://schemas.microsoft.com/office/drawing/2014/main" id="{B4EE8CE4-0C6A-81F9-8342-9ACC739613BB}"/>
              </a:ext>
            </a:extLst>
          </p:cNvPr>
          <p:cNvSpPr/>
          <p:nvPr/>
        </p:nvSpPr>
        <p:spPr>
          <a:xfrm>
            <a:off x="983927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6" name="Freeform: Shape 3532">
            <a:extLst>
              <a:ext uri="{FF2B5EF4-FFF2-40B4-BE49-F238E27FC236}">
                <a16:creationId xmlns:a16="http://schemas.microsoft.com/office/drawing/2014/main" id="{DC78F3A8-8CBA-A117-762E-D8C2CCC098FB}"/>
              </a:ext>
            </a:extLst>
          </p:cNvPr>
          <p:cNvSpPr/>
          <p:nvPr/>
        </p:nvSpPr>
        <p:spPr>
          <a:xfrm>
            <a:off x="984464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7" name="Freeform: Shape 3533">
            <a:extLst>
              <a:ext uri="{FF2B5EF4-FFF2-40B4-BE49-F238E27FC236}">
                <a16:creationId xmlns:a16="http://schemas.microsoft.com/office/drawing/2014/main" id="{74B27505-0DA3-F394-CBCA-9E961BDB6968}"/>
              </a:ext>
            </a:extLst>
          </p:cNvPr>
          <p:cNvSpPr/>
          <p:nvPr/>
        </p:nvSpPr>
        <p:spPr>
          <a:xfrm>
            <a:off x="984464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8" name="Freeform: Shape 3534">
            <a:extLst>
              <a:ext uri="{FF2B5EF4-FFF2-40B4-BE49-F238E27FC236}">
                <a16:creationId xmlns:a16="http://schemas.microsoft.com/office/drawing/2014/main" id="{A9431397-6EE7-1ABF-3CAC-DC986CE765E8}"/>
              </a:ext>
            </a:extLst>
          </p:cNvPr>
          <p:cNvSpPr/>
          <p:nvPr/>
        </p:nvSpPr>
        <p:spPr>
          <a:xfrm>
            <a:off x="9860741"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59" name="Freeform: Shape 3535">
            <a:extLst>
              <a:ext uri="{FF2B5EF4-FFF2-40B4-BE49-F238E27FC236}">
                <a16:creationId xmlns:a16="http://schemas.microsoft.com/office/drawing/2014/main" id="{38A84DCD-E10E-69FD-16CE-69C5940299D0}"/>
              </a:ext>
            </a:extLst>
          </p:cNvPr>
          <p:cNvSpPr/>
          <p:nvPr/>
        </p:nvSpPr>
        <p:spPr>
          <a:xfrm>
            <a:off x="987683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0" name="Freeform: Shape 3536">
            <a:extLst>
              <a:ext uri="{FF2B5EF4-FFF2-40B4-BE49-F238E27FC236}">
                <a16:creationId xmlns:a16="http://schemas.microsoft.com/office/drawing/2014/main" id="{21D59E19-3AC5-C428-9432-C570C084F6EE}"/>
              </a:ext>
            </a:extLst>
          </p:cNvPr>
          <p:cNvSpPr/>
          <p:nvPr/>
        </p:nvSpPr>
        <p:spPr>
          <a:xfrm>
            <a:off x="989830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1" name="Freeform: Shape 3537">
            <a:extLst>
              <a:ext uri="{FF2B5EF4-FFF2-40B4-BE49-F238E27FC236}">
                <a16:creationId xmlns:a16="http://schemas.microsoft.com/office/drawing/2014/main" id="{D83C9661-2407-26F1-836E-407752AE39BA}"/>
              </a:ext>
            </a:extLst>
          </p:cNvPr>
          <p:cNvSpPr/>
          <p:nvPr/>
        </p:nvSpPr>
        <p:spPr>
          <a:xfrm>
            <a:off x="990903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2" name="Freeform: Shape 3538">
            <a:extLst>
              <a:ext uri="{FF2B5EF4-FFF2-40B4-BE49-F238E27FC236}">
                <a16:creationId xmlns:a16="http://schemas.microsoft.com/office/drawing/2014/main" id="{44FB9CB9-5ECA-7553-E033-7E53030F8678}"/>
              </a:ext>
            </a:extLst>
          </p:cNvPr>
          <p:cNvSpPr/>
          <p:nvPr/>
        </p:nvSpPr>
        <p:spPr>
          <a:xfrm>
            <a:off x="9930497"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3" name="Freeform: Shape 3539">
            <a:extLst>
              <a:ext uri="{FF2B5EF4-FFF2-40B4-BE49-F238E27FC236}">
                <a16:creationId xmlns:a16="http://schemas.microsoft.com/office/drawing/2014/main" id="{79B5EBD4-3668-54A2-E242-8ACFBB08DD7F}"/>
              </a:ext>
            </a:extLst>
          </p:cNvPr>
          <p:cNvSpPr/>
          <p:nvPr/>
        </p:nvSpPr>
        <p:spPr>
          <a:xfrm>
            <a:off x="9941229"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4" name="Freeform: Shape 3540">
            <a:extLst>
              <a:ext uri="{FF2B5EF4-FFF2-40B4-BE49-F238E27FC236}">
                <a16:creationId xmlns:a16="http://schemas.microsoft.com/office/drawing/2014/main" id="{B6999207-A290-D1FD-439F-FCD3441F4C0B}"/>
              </a:ext>
            </a:extLst>
          </p:cNvPr>
          <p:cNvSpPr/>
          <p:nvPr/>
        </p:nvSpPr>
        <p:spPr>
          <a:xfrm>
            <a:off x="9978790"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5" name="Freeform: Shape 3541">
            <a:extLst>
              <a:ext uri="{FF2B5EF4-FFF2-40B4-BE49-F238E27FC236}">
                <a16:creationId xmlns:a16="http://schemas.microsoft.com/office/drawing/2014/main" id="{0B42EAEA-8839-68C8-D288-C2E08456287F}"/>
              </a:ext>
            </a:extLst>
          </p:cNvPr>
          <p:cNvSpPr/>
          <p:nvPr/>
        </p:nvSpPr>
        <p:spPr>
          <a:xfrm>
            <a:off x="10005620"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6" name="Freeform: Shape 3542">
            <a:extLst>
              <a:ext uri="{FF2B5EF4-FFF2-40B4-BE49-F238E27FC236}">
                <a16:creationId xmlns:a16="http://schemas.microsoft.com/office/drawing/2014/main" id="{4D87F37F-C12B-0F91-11C7-E2F230FE8E69}"/>
              </a:ext>
            </a:extLst>
          </p:cNvPr>
          <p:cNvSpPr/>
          <p:nvPr/>
        </p:nvSpPr>
        <p:spPr>
          <a:xfrm>
            <a:off x="10075375"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7" name="Freeform: Shape 3543">
            <a:extLst>
              <a:ext uri="{FF2B5EF4-FFF2-40B4-BE49-F238E27FC236}">
                <a16:creationId xmlns:a16="http://schemas.microsoft.com/office/drawing/2014/main" id="{8EDED1E5-1FDC-F9CE-5AC2-589498BD0367}"/>
              </a:ext>
            </a:extLst>
          </p:cNvPr>
          <p:cNvSpPr/>
          <p:nvPr/>
        </p:nvSpPr>
        <p:spPr>
          <a:xfrm>
            <a:off x="1010768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8" name="Freeform: Shape 3544">
            <a:extLst>
              <a:ext uri="{FF2B5EF4-FFF2-40B4-BE49-F238E27FC236}">
                <a16:creationId xmlns:a16="http://schemas.microsoft.com/office/drawing/2014/main" id="{14F4EF7B-2CCF-2B84-1B2A-967E8FEC95D5}"/>
              </a:ext>
            </a:extLst>
          </p:cNvPr>
          <p:cNvSpPr/>
          <p:nvPr/>
        </p:nvSpPr>
        <p:spPr>
          <a:xfrm>
            <a:off x="1010768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69" name="Freeform: Shape 3545">
            <a:extLst>
              <a:ext uri="{FF2B5EF4-FFF2-40B4-BE49-F238E27FC236}">
                <a16:creationId xmlns:a16="http://schemas.microsoft.com/office/drawing/2014/main" id="{AC4E76A3-A52A-4145-840C-0D9C6DDBC4D5}"/>
              </a:ext>
            </a:extLst>
          </p:cNvPr>
          <p:cNvSpPr/>
          <p:nvPr/>
        </p:nvSpPr>
        <p:spPr>
          <a:xfrm>
            <a:off x="10150609"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0" name="Freeform: Shape 3546">
            <a:extLst>
              <a:ext uri="{FF2B5EF4-FFF2-40B4-BE49-F238E27FC236}">
                <a16:creationId xmlns:a16="http://schemas.microsoft.com/office/drawing/2014/main" id="{0579CD43-DA89-0C82-CD44-A41E9E1BA5B6}"/>
              </a:ext>
            </a:extLst>
          </p:cNvPr>
          <p:cNvSpPr/>
          <p:nvPr/>
        </p:nvSpPr>
        <p:spPr>
          <a:xfrm>
            <a:off x="1017743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1" name="Freeform: Shape 3547">
            <a:extLst>
              <a:ext uri="{FF2B5EF4-FFF2-40B4-BE49-F238E27FC236}">
                <a16:creationId xmlns:a16="http://schemas.microsoft.com/office/drawing/2014/main" id="{E56DDB94-B213-1078-1948-E5269EFE9514}"/>
              </a:ext>
            </a:extLst>
          </p:cNvPr>
          <p:cNvSpPr/>
          <p:nvPr/>
        </p:nvSpPr>
        <p:spPr>
          <a:xfrm>
            <a:off x="1019342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2" name="Freeform: Shape 3548">
            <a:extLst>
              <a:ext uri="{FF2B5EF4-FFF2-40B4-BE49-F238E27FC236}">
                <a16:creationId xmlns:a16="http://schemas.microsoft.com/office/drawing/2014/main" id="{65B87941-1315-1203-530D-A958D6957388}"/>
              </a:ext>
            </a:extLst>
          </p:cNvPr>
          <p:cNvSpPr/>
          <p:nvPr/>
        </p:nvSpPr>
        <p:spPr>
          <a:xfrm>
            <a:off x="10204156"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3" name="Freeform: Shape 3549">
            <a:extLst>
              <a:ext uri="{FF2B5EF4-FFF2-40B4-BE49-F238E27FC236}">
                <a16:creationId xmlns:a16="http://schemas.microsoft.com/office/drawing/2014/main" id="{7FCD2D1F-EEB2-142C-283D-4D5441154FF5}"/>
              </a:ext>
            </a:extLst>
          </p:cNvPr>
          <p:cNvSpPr/>
          <p:nvPr/>
        </p:nvSpPr>
        <p:spPr>
          <a:xfrm>
            <a:off x="1020952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4" name="Freeform: Shape 3550">
            <a:extLst>
              <a:ext uri="{FF2B5EF4-FFF2-40B4-BE49-F238E27FC236}">
                <a16:creationId xmlns:a16="http://schemas.microsoft.com/office/drawing/2014/main" id="{6B4DE8D4-7047-1C62-FE0A-FD8C3E4DF2C5}"/>
              </a:ext>
            </a:extLst>
          </p:cNvPr>
          <p:cNvSpPr/>
          <p:nvPr/>
        </p:nvSpPr>
        <p:spPr>
          <a:xfrm>
            <a:off x="1022025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5" name="Freeform: Shape 3551">
            <a:extLst>
              <a:ext uri="{FF2B5EF4-FFF2-40B4-BE49-F238E27FC236}">
                <a16:creationId xmlns:a16="http://schemas.microsoft.com/office/drawing/2014/main" id="{16E24B61-58B6-8200-9F44-EF2E983AB627}"/>
              </a:ext>
            </a:extLst>
          </p:cNvPr>
          <p:cNvSpPr/>
          <p:nvPr/>
        </p:nvSpPr>
        <p:spPr>
          <a:xfrm>
            <a:off x="1023646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6" name="Freeform: Shape 3552">
            <a:extLst>
              <a:ext uri="{FF2B5EF4-FFF2-40B4-BE49-F238E27FC236}">
                <a16:creationId xmlns:a16="http://schemas.microsoft.com/office/drawing/2014/main" id="{4499BC37-3E41-A363-FA4F-9D8980F406C8}"/>
              </a:ext>
            </a:extLst>
          </p:cNvPr>
          <p:cNvSpPr/>
          <p:nvPr/>
        </p:nvSpPr>
        <p:spPr>
          <a:xfrm>
            <a:off x="1024182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7" name="Freeform: Shape 3553">
            <a:extLst>
              <a:ext uri="{FF2B5EF4-FFF2-40B4-BE49-F238E27FC236}">
                <a16:creationId xmlns:a16="http://schemas.microsoft.com/office/drawing/2014/main" id="{2CB79762-4310-467D-DC03-C322837EC984}"/>
              </a:ext>
            </a:extLst>
          </p:cNvPr>
          <p:cNvSpPr/>
          <p:nvPr/>
        </p:nvSpPr>
        <p:spPr>
          <a:xfrm>
            <a:off x="10263180"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8" name="Freeform: Shape 3554">
            <a:extLst>
              <a:ext uri="{FF2B5EF4-FFF2-40B4-BE49-F238E27FC236}">
                <a16:creationId xmlns:a16="http://schemas.microsoft.com/office/drawing/2014/main" id="{1A9C69EF-B460-ABBD-30F4-AC8139F0F9C1}"/>
              </a:ext>
            </a:extLst>
          </p:cNvPr>
          <p:cNvSpPr/>
          <p:nvPr/>
        </p:nvSpPr>
        <p:spPr>
          <a:xfrm>
            <a:off x="10268546"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79" name="Freeform: Shape 3555">
            <a:extLst>
              <a:ext uri="{FF2B5EF4-FFF2-40B4-BE49-F238E27FC236}">
                <a16:creationId xmlns:a16="http://schemas.microsoft.com/office/drawing/2014/main" id="{A366E6BC-06E8-E456-3CD3-F7F2B94DC4F5}"/>
              </a:ext>
            </a:extLst>
          </p:cNvPr>
          <p:cNvSpPr/>
          <p:nvPr/>
        </p:nvSpPr>
        <p:spPr>
          <a:xfrm>
            <a:off x="10295376"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80" name="Freeform: Shape 3556">
            <a:extLst>
              <a:ext uri="{FF2B5EF4-FFF2-40B4-BE49-F238E27FC236}">
                <a16:creationId xmlns:a16="http://schemas.microsoft.com/office/drawing/2014/main" id="{FBDB8339-AD18-6220-950F-697D793D0D37}"/>
              </a:ext>
            </a:extLst>
          </p:cNvPr>
          <p:cNvSpPr/>
          <p:nvPr/>
        </p:nvSpPr>
        <p:spPr>
          <a:xfrm>
            <a:off x="10359766"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81" name="Freeform: Shape 3557">
            <a:extLst>
              <a:ext uri="{FF2B5EF4-FFF2-40B4-BE49-F238E27FC236}">
                <a16:creationId xmlns:a16="http://schemas.microsoft.com/office/drawing/2014/main" id="{38891FFD-8719-C9F7-D223-96E1B0761AE0}"/>
              </a:ext>
            </a:extLst>
          </p:cNvPr>
          <p:cNvSpPr/>
          <p:nvPr/>
        </p:nvSpPr>
        <p:spPr>
          <a:xfrm>
            <a:off x="10402692"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82" name="Freeform: Shape 3558">
            <a:extLst>
              <a:ext uri="{FF2B5EF4-FFF2-40B4-BE49-F238E27FC236}">
                <a16:creationId xmlns:a16="http://schemas.microsoft.com/office/drawing/2014/main" id="{40506A37-1B9F-DD0D-0903-D27187A2AA65}"/>
              </a:ext>
            </a:extLst>
          </p:cNvPr>
          <p:cNvSpPr/>
          <p:nvPr/>
        </p:nvSpPr>
        <p:spPr>
          <a:xfrm>
            <a:off x="1042426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83" name="Freeform: Shape 3559">
            <a:extLst>
              <a:ext uri="{FF2B5EF4-FFF2-40B4-BE49-F238E27FC236}">
                <a16:creationId xmlns:a16="http://schemas.microsoft.com/office/drawing/2014/main" id="{3CD24F2A-A212-3CBF-13B1-5C3B9DCCF958}"/>
              </a:ext>
            </a:extLst>
          </p:cNvPr>
          <p:cNvSpPr/>
          <p:nvPr/>
        </p:nvSpPr>
        <p:spPr>
          <a:xfrm>
            <a:off x="1061743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84" name="Freeform: Shape 3560">
            <a:extLst>
              <a:ext uri="{FF2B5EF4-FFF2-40B4-BE49-F238E27FC236}">
                <a16:creationId xmlns:a16="http://schemas.microsoft.com/office/drawing/2014/main" id="{5D8D013F-E2FB-2593-E9D3-9EBBB62223F9}"/>
              </a:ext>
            </a:extLst>
          </p:cNvPr>
          <p:cNvSpPr/>
          <p:nvPr/>
        </p:nvSpPr>
        <p:spPr>
          <a:xfrm>
            <a:off x="10670984"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685" name="Freeform: Shape 3561">
            <a:extLst>
              <a:ext uri="{FF2B5EF4-FFF2-40B4-BE49-F238E27FC236}">
                <a16:creationId xmlns:a16="http://schemas.microsoft.com/office/drawing/2014/main" id="{92BD2052-E4E6-6C1C-1B20-64FC3EABC90A}"/>
              </a:ext>
            </a:extLst>
          </p:cNvPr>
          <p:cNvSpPr/>
          <p:nvPr/>
        </p:nvSpPr>
        <p:spPr>
          <a:xfrm>
            <a:off x="10708658" y="2562075"/>
            <a:ext cx="5354" cy="72457"/>
          </a:xfrm>
          <a:custGeom>
            <a:avLst/>
            <a:gdLst>
              <a:gd name="connsiteX0" fmla="*/ 0 w 25260"/>
              <a:gd name="connsiteY0" fmla="*/ 0 h 606242"/>
              <a:gd name="connsiteX1" fmla="*/ 25260 w 25260"/>
              <a:gd name="connsiteY1" fmla="*/ 0 h 606242"/>
              <a:gd name="connsiteX2" fmla="*/ 25260 w 25260"/>
              <a:gd name="connsiteY2" fmla="*/ 606243 h 606242"/>
              <a:gd name="connsiteX3" fmla="*/ 0 w 25260"/>
              <a:gd name="connsiteY3" fmla="*/ 606243 h 606242"/>
            </a:gdLst>
            <a:ahLst/>
            <a:cxnLst>
              <a:cxn ang="0">
                <a:pos x="connsiteX0" y="connsiteY0"/>
              </a:cxn>
              <a:cxn ang="0">
                <a:pos x="connsiteX1" y="connsiteY1"/>
              </a:cxn>
              <a:cxn ang="0">
                <a:pos x="connsiteX2" y="connsiteY2"/>
              </a:cxn>
              <a:cxn ang="0">
                <a:pos x="connsiteX3" y="connsiteY3"/>
              </a:cxn>
            </a:cxnLst>
            <a:rect l="l" t="t" r="r" b="b"/>
            <a:pathLst>
              <a:path w="25260" h="606242">
                <a:moveTo>
                  <a:pt x="0" y="0"/>
                </a:moveTo>
                <a:lnTo>
                  <a:pt x="25260" y="0"/>
                </a:lnTo>
                <a:lnTo>
                  <a:pt x="25260" y="606243"/>
                </a:lnTo>
                <a:lnTo>
                  <a:pt x="0" y="606243"/>
                </a:lnTo>
                <a:close/>
              </a:path>
            </a:pathLst>
          </a:custGeom>
          <a:solidFill>
            <a:schemeClr val="accent3"/>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cxnSp>
        <p:nvCxnSpPr>
          <p:cNvPr id="688" name="Straight Connector 687">
            <a:extLst>
              <a:ext uri="{FF2B5EF4-FFF2-40B4-BE49-F238E27FC236}">
                <a16:creationId xmlns:a16="http://schemas.microsoft.com/office/drawing/2014/main" id="{8C5838DA-1A64-4743-F29F-38DBDE343D78}"/>
              </a:ext>
            </a:extLst>
          </p:cNvPr>
          <p:cNvCxnSpPr>
            <a:cxnSpLocks/>
          </p:cNvCxnSpPr>
          <p:nvPr/>
        </p:nvCxnSpPr>
        <p:spPr>
          <a:xfrm>
            <a:off x="5491821" y="1879773"/>
            <a:ext cx="0" cy="1919898"/>
          </a:xfrm>
          <a:prstGeom prst="line">
            <a:avLst/>
          </a:prstGeom>
          <a:noFill/>
          <a:ln w="19050" cap="flat" cmpd="sng" algn="ctr">
            <a:solidFill>
              <a:sysClr val="windowText" lastClr="000000"/>
            </a:solidFill>
            <a:prstDash val="solid"/>
            <a:headEnd type="none" w="med" len="med"/>
            <a:tailEnd type="none" w="med" len="med"/>
          </a:ln>
          <a:effectLst/>
        </p:spPr>
      </p:cxnSp>
      <p:cxnSp>
        <p:nvCxnSpPr>
          <p:cNvPr id="690" name="Straight Connector 689">
            <a:extLst>
              <a:ext uri="{FF2B5EF4-FFF2-40B4-BE49-F238E27FC236}">
                <a16:creationId xmlns:a16="http://schemas.microsoft.com/office/drawing/2014/main" id="{357E0919-FBD6-EF4E-D690-DE9868BDACEF}"/>
              </a:ext>
            </a:extLst>
          </p:cNvPr>
          <p:cNvCxnSpPr>
            <a:cxnSpLocks/>
          </p:cNvCxnSpPr>
          <p:nvPr/>
        </p:nvCxnSpPr>
        <p:spPr>
          <a:xfrm rot="5400000">
            <a:off x="5444483" y="3745051"/>
            <a:ext cx="0" cy="96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691" name="Straight Connector 690">
            <a:extLst>
              <a:ext uri="{FF2B5EF4-FFF2-40B4-BE49-F238E27FC236}">
                <a16:creationId xmlns:a16="http://schemas.microsoft.com/office/drawing/2014/main" id="{E372783B-DC9F-1198-F506-C21F4442B534}"/>
              </a:ext>
            </a:extLst>
          </p:cNvPr>
          <p:cNvCxnSpPr>
            <a:cxnSpLocks/>
          </p:cNvCxnSpPr>
          <p:nvPr/>
        </p:nvCxnSpPr>
        <p:spPr>
          <a:xfrm rot="5400000">
            <a:off x="5444483" y="2779707"/>
            <a:ext cx="0" cy="96000"/>
          </a:xfrm>
          <a:prstGeom prst="line">
            <a:avLst/>
          </a:prstGeom>
          <a:noFill/>
          <a:ln w="19050" cap="flat" cmpd="sng" algn="ctr">
            <a:solidFill>
              <a:sysClr val="windowText" lastClr="000000"/>
            </a:solidFill>
            <a:prstDash val="solid"/>
            <a:headEnd type="none" w="med" len="med"/>
            <a:tailEnd type="none" w="med" len="med"/>
          </a:ln>
          <a:effectLst/>
        </p:spPr>
      </p:cxnSp>
      <p:sp>
        <p:nvSpPr>
          <p:cNvPr id="692" name="Freeform: Shape 2692">
            <a:extLst>
              <a:ext uri="{FF2B5EF4-FFF2-40B4-BE49-F238E27FC236}">
                <a16:creationId xmlns:a16="http://schemas.microsoft.com/office/drawing/2014/main" id="{565B486F-DAFC-0D01-D017-DF18C28A8CAD}"/>
              </a:ext>
            </a:extLst>
          </p:cNvPr>
          <p:cNvSpPr/>
          <p:nvPr/>
        </p:nvSpPr>
        <p:spPr>
          <a:xfrm>
            <a:off x="5495908" y="1875110"/>
            <a:ext cx="5334564" cy="826361"/>
          </a:xfrm>
          <a:custGeom>
            <a:avLst/>
            <a:gdLst>
              <a:gd name="connsiteX0" fmla="*/ 0 w 8037488"/>
              <a:gd name="connsiteY0" fmla="*/ 0 h 1231718"/>
              <a:gd name="connsiteX1" fmla="*/ 409621 w 8037488"/>
              <a:gd name="connsiteY1" fmla="*/ 0 h 1231718"/>
              <a:gd name="connsiteX2" fmla="*/ 409621 w 8037488"/>
              <a:gd name="connsiteY2" fmla="*/ 46887 h 1231718"/>
              <a:gd name="connsiteX3" fmla="*/ 572124 w 8037488"/>
              <a:gd name="connsiteY3" fmla="*/ 46887 h 1231718"/>
              <a:gd name="connsiteX4" fmla="*/ 572124 w 8037488"/>
              <a:gd name="connsiteY4" fmla="*/ 93943 h 1231718"/>
              <a:gd name="connsiteX5" fmla="*/ 882830 w 8037488"/>
              <a:gd name="connsiteY5" fmla="*/ 93943 h 1231718"/>
              <a:gd name="connsiteX6" fmla="*/ 882830 w 8037488"/>
              <a:gd name="connsiteY6" fmla="*/ 140999 h 1231718"/>
              <a:gd name="connsiteX7" fmla="*/ 1264190 w 8037488"/>
              <a:gd name="connsiteY7" fmla="*/ 140999 h 1231718"/>
              <a:gd name="connsiteX8" fmla="*/ 1264190 w 8037488"/>
              <a:gd name="connsiteY8" fmla="*/ 188898 h 1231718"/>
              <a:gd name="connsiteX9" fmla="*/ 1574896 w 8037488"/>
              <a:gd name="connsiteY9" fmla="*/ 188898 h 1231718"/>
              <a:gd name="connsiteX10" fmla="*/ 1574896 w 8037488"/>
              <a:gd name="connsiteY10" fmla="*/ 236966 h 1231718"/>
              <a:gd name="connsiteX11" fmla="*/ 1589027 w 8037488"/>
              <a:gd name="connsiteY11" fmla="*/ 236966 h 1231718"/>
              <a:gd name="connsiteX12" fmla="*/ 1589027 w 8037488"/>
              <a:gd name="connsiteY12" fmla="*/ 285203 h 1231718"/>
              <a:gd name="connsiteX13" fmla="*/ 1744464 w 8037488"/>
              <a:gd name="connsiteY13" fmla="*/ 285203 h 1231718"/>
              <a:gd name="connsiteX14" fmla="*/ 1744464 w 8037488"/>
              <a:gd name="connsiteY14" fmla="*/ 333777 h 1231718"/>
              <a:gd name="connsiteX15" fmla="*/ 2055339 w 8037488"/>
              <a:gd name="connsiteY15" fmla="*/ 333777 h 1231718"/>
              <a:gd name="connsiteX16" fmla="*/ 2055339 w 8037488"/>
              <a:gd name="connsiteY16" fmla="*/ 385049 h 1231718"/>
              <a:gd name="connsiteX17" fmla="*/ 2796863 w 8037488"/>
              <a:gd name="connsiteY17" fmla="*/ 385049 h 1231718"/>
              <a:gd name="connsiteX18" fmla="*/ 2796863 w 8037488"/>
              <a:gd name="connsiteY18" fmla="*/ 450320 h 1231718"/>
              <a:gd name="connsiteX19" fmla="*/ 3686758 w 8037488"/>
              <a:gd name="connsiteY19" fmla="*/ 450320 h 1231718"/>
              <a:gd name="connsiteX20" fmla="*/ 3686758 w 8037488"/>
              <a:gd name="connsiteY20" fmla="*/ 522169 h 1231718"/>
              <a:gd name="connsiteX21" fmla="*/ 3729150 w 8037488"/>
              <a:gd name="connsiteY21" fmla="*/ 522169 h 1231718"/>
              <a:gd name="connsiteX22" fmla="*/ 3729150 w 8037488"/>
              <a:gd name="connsiteY22" fmla="*/ 594187 h 1231718"/>
              <a:gd name="connsiteX23" fmla="*/ 3778607 w 8037488"/>
              <a:gd name="connsiteY23" fmla="*/ 594187 h 1231718"/>
              <a:gd name="connsiteX24" fmla="*/ 3778607 w 8037488"/>
              <a:gd name="connsiteY24" fmla="*/ 666879 h 1231718"/>
              <a:gd name="connsiteX25" fmla="*/ 4061052 w 8037488"/>
              <a:gd name="connsiteY25" fmla="*/ 666879 h 1231718"/>
              <a:gd name="connsiteX26" fmla="*/ 4061052 w 8037488"/>
              <a:gd name="connsiteY26" fmla="*/ 740583 h 1231718"/>
              <a:gd name="connsiteX27" fmla="*/ 4068118 w 8037488"/>
              <a:gd name="connsiteY27" fmla="*/ 740583 h 1231718"/>
              <a:gd name="connsiteX28" fmla="*/ 4068118 w 8037488"/>
              <a:gd name="connsiteY28" fmla="*/ 813950 h 1231718"/>
              <a:gd name="connsiteX29" fmla="*/ 4407254 w 8037488"/>
              <a:gd name="connsiteY29" fmla="*/ 813950 h 1231718"/>
              <a:gd name="connsiteX30" fmla="*/ 4407254 w 8037488"/>
              <a:gd name="connsiteY30" fmla="*/ 892545 h 1231718"/>
              <a:gd name="connsiteX31" fmla="*/ 5099320 w 8037488"/>
              <a:gd name="connsiteY31" fmla="*/ 892545 h 1231718"/>
              <a:gd name="connsiteX32" fmla="*/ 5099320 w 8037488"/>
              <a:gd name="connsiteY32" fmla="*/ 995933 h 1231718"/>
              <a:gd name="connsiteX33" fmla="*/ 5233561 w 8037488"/>
              <a:gd name="connsiteY33" fmla="*/ 995933 h 1231718"/>
              <a:gd name="connsiteX34" fmla="*/ 5233561 w 8037488"/>
              <a:gd name="connsiteY34" fmla="*/ 1108092 h 1231718"/>
              <a:gd name="connsiteX35" fmla="*/ 5381933 w 8037488"/>
              <a:gd name="connsiteY35" fmla="*/ 1108092 h 1231718"/>
              <a:gd name="connsiteX36" fmla="*/ 5381933 w 8037488"/>
              <a:gd name="connsiteY36" fmla="*/ 1231719 h 1231718"/>
              <a:gd name="connsiteX37" fmla="*/ 8037489 w 8037488"/>
              <a:gd name="connsiteY37" fmla="*/ 1231719 h 1231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037488" h="1231718">
                <a:moveTo>
                  <a:pt x="0" y="0"/>
                </a:moveTo>
                <a:lnTo>
                  <a:pt x="409621" y="0"/>
                </a:lnTo>
                <a:lnTo>
                  <a:pt x="409621" y="46887"/>
                </a:lnTo>
                <a:lnTo>
                  <a:pt x="572124" y="46887"/>
                </a:lnTo>
                <a:lnTo>
                  <a:pt x="572124" y="93943"/>
                </a:lnTo>
                <a:lnTo>
                  <a:pt x="882830" y="93943"/>
                </a:lnTo>
                <a:lnTo>
                  <a:pt x="882830" y="140999"/>
                </a:lnTo>
                <a:lnTo>
                  <a:pt x="1264190" y="140999"/>
                </a:lnTo>
                <a:lnTo>
                  <a:pt x="1264190" y="188898"/>
                </a:lnTo>
                <a:lnTo>
                  <a:pt x="1574896" y="188898"/>
                </a:lnTo>
                <a:lnTo>
                  <a:pt x="1574896" y="236966"/>
                </a:lnTo>
                <a:lnTo>
                  <a:pt x="1589027" y="236966"/>
                </a:lnTo>
                <a:lnTo>
                  <a:pt x="1589027" y="285203"/>
                </a:lnTo>
                <a:lnTo>
                  <a:pt x="1744464" y="285203"/>
                </a:lnTo>
                <a:lnTo>
                  <a:pt x="1744464" y="333777"/>
                </a:lnTo>
                <a:lnTo>
                  <a:pt x="2055339" y="333777"/>
                </a:lnTo>
                <a:lnTo>
                  <a:pt x="2055339" y="385049"/>
                </a:lnTo>
                <a:lnTo>
                  <a:pt x="2796863" y="385049"/>
                </a:lnTo>
                <a:lnTo>
                  <a:pt x="2796863" y="450320"/>
                </a:lnTo>
                <a:lnTo>
                  <a:pt x="3686758" y="450320"/>
                </a:lnTo>
                <a:lnTo>
                  <a:pt x="3686758" y="522169"/>
                </a:lnTo>
                <a:lnTo>
                  <a:pt x="3729150" y="522169"/>
                </a:lnTo>
                <a:lnTo>
                  <a:pt x="3729150" y="594187"/>
                </a:lnTo>
                <a:lnTo>
                  <a:pt x="3778607" y="594187"/>
                </a:lnTo>
                <a:lnTo>
                  <a:pt x="3778607" y="666879"/>
                </a:lnTo>
                <a:lnTo>
                  <a:pt x="4061052" y="666879"/>
                </a:lnTo>
                <a:lnTo>
                  <a:pt x="4061052" y="740583"/>
                </a:lnTo>
                <a:lnTo>
                  <a:pt x="4068118" y="740583"/>
                </a:lnTo>
                <a:lnTo>
                  <a:pt x="4068118" y="813950"/>
                </a:lnTo>
                <a:lnTo>
                  <a:pt x="4407254" y="813950"/>
                </a:lnTo>
                <a:lnTo>
                  <a:pt x="4407254" y="892545"/>
                </a:lnTo>
                <a:lnTo>
                  <a:pt x="5099320" y="892545"/>
                </a:lnTo>
                <a:lnTo>
                  <a:pt x="5099320" y="995933"/>
                </a:lnTo>
                <a:lnTo>
                  <a:pt x="5233561" y="995933"/>
                </a:lnTo>
                <a:lnTo>
                  <a:pt x="5233561" y="1108092"/>
                </a:lnTo>
                <a:lnTo>
                  <a:pt x="5381933" y="1108092"/>
                </a:lnTo>
                <a:lnTo>
                  <a:pt x="5381933" y="1231719"/>
                </a:lnTo>
                <a:lnTo>
                  <a:pt x="8037489" y="1231719"/>
                </a:lnTo>
              </a:path>
            </a:pathLst>
          </a:custGeom>
          <a:noFill/>
          <a:ln w="28575" cap="flat">
            <a:solidFill>
              <a:srgbClr val="78777C"/>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cxnSp>
        <p:nvCxnSpPr>
          <p:cNvPr id="693" name="Straight Connector 692">
            <a:extLst>
              <a:ext uri="{FF2B5EF4-FFF2-40B4-BE49-F238E27FC236}">
                <a16:creationId xmlns:a16="http://schemas.microsoft.com/office/drawing/2014/main" id="{614F056A-AA87-4181-36AD-6480682E23BC}"/>
              </a:ext>
            </a:extLst>
          </p:cNvPr>
          <p:cNvCxnSpPr>
            <a:cxnSpLocks/>
          </p:cNvCxnSpPr>
          <p:nvPr/>
        </p:nvCxnSpPr>
        <p:spPr>
          <a:xfrm>
            <a:off x="5491821" y="3669907"/>
            <a:ext cx="0" cy="228993"/>
          </a:xfrm>
          <a:prstGeom prst="line">
            <a:avLst/>
          </a:prstGeom>
          <a:noFill/>
          <a:ln w="19050" cap="flat" cmpd="sng" algn="ctr">
            <a:solidFill>
              <a:sysClr val="windowText" lastClr="000000"/>
            </a:solidFill>
            <a:prstDash val="solid"/>
            <a:headEnd type="none" w="med" len="med"/>
            <a:tailEnd type="none" w="med" len="med"/>
          </a:ln>
          <a:effectLst/>
        </p:spPr>
      </p:cxnSp>
      <p:sp>
        <p:nvSpPr>
          <p:cNvPr id="712" name="Freeform: Shape 2019">
            <a:extLst>
              <a:ext uri="{FF2B5EF4-FFF2-40B4-BE49-F238E27FC236}">
                <a16:creationId xmlns:a16="http://schemas.microsoft.com/office/drawing/2014/main" id="{881D5BCB-0C18-0DBF-6C66-6C8D7D5FF8D9}"/>
              </a:ext>
            </a:extLst>
          </p:cNvPr>
          <p:cNvSpPr>
            <a:spLocks/>
          </p:cNvSpPr>
          <p:nvPr/>
        </p:nvSpPr>
        <p:spPr>
          <a:xfrm>
            <a:off x="6271895" y="192862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13" name="Freeform: Shape 2020">
            <a:extLst>
              <a:ext uri="{FF2B5EF4-FFF2-40B4-BE49-F238E27FC236}">
                <a16:creationId xmlns:a16="http://schemas.microsoft.com/office/drawing/2014/main" id="{852F5E87-D739-A54B-CD18-0613D92FC94D}"/>
              </a:ext>
            </a:extLst>
          </p:cNvPr>
          <p:cNvSpPr>
            <a:spLocks/>
          </p:cNvSpPr>
          <p:nvPr/>
        </p:nvSpPr>
        <p:spPr>
          <a:xfrm>
            <a:off x="6282628" y="192862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14" name="Freeform: Shape 2021">
            <a:extLst>
              <a:ext uri="{FF2B5EF4-FFF2-40B4-BE49-F238E27FC236}">
                <a16:creationId xmlns:a16="http://schemas.microsoft.com/office/drawing/2014/main" id="{71122AA3-B3C4-E225-15F3-47439F9A54F9}"/>
              </a:ext>
            </a:extLst>
          </p:cNvPr>
          <p:cNvSpPr>
            <a:spLocks/>
          </p:cNvSpPr>
          <p:nvPr/>
        </p:nvSpPr>
        <p:spPr>
          <a:xfrm>
            <a:off x="6293248" y="192862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15" name="Freeform: Shape 2022">
            <a:extLst>
              <a:ext uri="{FF2B5EF4-FFF2-40B4-BE49-F238E27FC236}">
                <a16:creationId xmlns:a16="http://schemas.microsoft.com/office/drawing/2014/main" id="{7420272F-4DFC-976E-BE5C-FF67B641B230}"/>
              </a:ext>
            </a:extLst>
          </p:cNvPr>
          <p:cNvSpPr>
            <a:spLocks/>
          </p:cNvSpPr>
          <p:nvPr/>
        </p:nvSpPr>
        <p:spPr>
          <a:xfrm>
            <a:off x="6314826" y="192862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16" name="Freeform: Shape 2023">
            <a:extLst>
              <a:ext uri="{FF2B5EF4-FFF2-40B4-BE49-F238E27FC236}">
                <a16:creationId xmlns:a16="http://schemas.microsoft.com/office/drawing/2014/main" id="{961F3E9B-0086-0CC1-6456-F88BA9B55FAA}"/>
              </a:ext>
            </a:extLst>
          </p:cNvPr>
          <p:cNvSpPr>
            <a:spLocks/>
          </p:cNvSpPr>
          <p:nvPr/>
        </p:nvSpPr>
        <p:spPr>
          <a:xfrm>
            <a:off x="6368380" y="1961260"/>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17" name="Freeform: Shape 2024">
            <a:extLst>
              <a:ext uri="{FF2B5EF4-FFF2-40B4-BE49-F238E27FC236}">
                <a16:creationId xmlns:a16="http://schemas.microsoft.com/office/drawing/2014/main" id="{1314DAFE-B71D-74F0-D2CC-D7A5CE8998CB}"/>
              </a:ext>
            </a:extLst>
          </p:cNvPr>
          <p:cNvSpPr>
            <a:spLocks/>
          </p:cNvSpPr>
          <p:nvPr/>
        </p:nvSpPr>
        <p:spPr>
          <a:xfrm>
            <a:off x="6427412" y="1961260"/>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18" name="Freeform: Shape 2025">
            <a:extLst>
              <a:ext uri="{FF2B5EF4-FFF2-40B4-BE49-F238E27FC236}">
                <a16:creationId xmlns:a16="http://schemas.microsoft.com/office/drawing/2014/main" id="{56FDDFE2-9FBF-F151-7433-636D7C2DE5C7}"/>
              </a:ext>
            </a:extLst>
          </p:cNvPr>
          <p:cNvSpPr>
            <a:spLocks/>
          </p:cNvSpPr>
          <p:nvPr/>
        </p:nvSpPr>
        <p:spPr>
          <a:xfrm>
            <a:off x="6475712" y="1961260"/>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19" name="Freeform: Shape 2027">
            <a:extLst>
              <a:ext uri="{FF2B5EF4-FFF2-40B4-BE49-F238E27FC236}">
                <a16:creationId xmlns:a16="http://schemas.microsoft.com/office/drawing/2014/main" id="{7F17A3CE-0747-5889-FB6C-5125364C5B09}"/>
              </a:ext>
            </a:extLst>
          </p:cNvPr>
          <p:cNvSpPr>
            <a:spLocks/>
          </p:cNvSpPr>
          <p:nvPr/>
        </p:nvSpPr>
        <p:spPr>
          <a:xfrm>
            <a:off x="6636707" y="2026766"/>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0" name="Freeform: Shape 2028">
            <a:extLst>
              <a:ext uri="{FF2B5EF4-FFF2-40B4-BE49-F238E27FC236}">
                <a16:creationId xmlns:a16="http://schemas.microsoft.com/office/drawing/2014/main" id="{33E013B8-3493-F317-8B54-0BE9F3107117}"/>
              </a:ext>
            </a:extLst>
          </p:cNvPr>
          <p:cNvSpPr>
            <a:spLocks/>
          </p:cNvSpPr>
          <p:nvPr/>
        </p:nvSpPr>
        <p:spPr>
          <a:xfrm>
            <a:off x="6647440"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1" name="Freeform: Shape 2029">
            <a:extLst>
              <a:ext uri="{FF2B5EF4-FFF2-40B4-BE49-F238E27FC236}">
                <a16:creationId xmlns:a16="http://schemas.microsoft.com/office/drawing/2014/main" id="{266556D8-ACD4-ECE4-30FB-7AFCBE624D65}"/>
              </a:ext>
            </a:extLst>
          </p:cNvPr>
          <p:cNvSpPr>
            <a:spLocks/>
          </p:cNvSpPr>
          <p:nvPr/>
        </p:nvSpPr>
        <p:spPr>
          <a:xfrm>
            <a:off x="6738670"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2" name="Freeform: Shape 2030">
            <a:extLst>
              <a:ext uri="{FF2B5EF4-FFF2-40B4-BE49-F238E27FC236}">
                <a16:creationId xmlns:a16="http://schemas.microsoft.com/office/drawing/2014/main" id="{7D21EC9A-6FE4-B8A7-5A3D-8ECFD7E7417F}"/>
              </a:ext>
            </a:extLst>
          </p:cNvPr>
          <p:cNvSpPr>
            <a:spLocks/>
          </p:cNvSpPr>
          <p:nvPr/>
        </p:nvSpPr>
        <p:spPr>
          <a:xfrm>
            <a:off x="6744038"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3" name="Freeform: Shape 1282">
            <a:extLst>
              <a:ext uri="{FF2B5EF4-FFF2-40B4-BE49-F238E27FC236}">
                <a16:creationId xmlns:a16="http://schemas.microsoft.com/office/drawing/2014/main" id="{CCE84F82-D5C4-7E58-2096-3E1884AB227B}"/>
              </a:ext>
            </a:extLst>
          </p:cNvPr>
          <p:cNvSpPr>
            <a:spLocks/>
          </p:cNvSpPr>
          <p:nvPr/>
        </p:nvSpPr>
        <p:spPr>
          <a:xfrm>
            <a:off x="6754771"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4" name="Freeform: Shape 1289">
            <a:extLst>
              <a:ext uri="{FF2B5EF4-FFF2-40B4-BE49-F238E27FC236}">
                <a16:creationId xmlns:a16="http://schemas.microsoft.com/office/drawing/2014/main" id="{1E145DF1-1231-EFEB-99EB-0C8CFEAB1E34}"/>
              </a:ext>
            </a:extLst>
          </p:cNvPr>
          <p:cNvSpPr>
            <a:spLocks/>
          </p:cNvSpPr>
          <p:nvPr/>
        </p:nvSpPr>
        <p:spPr>
          <a:xfrm>
            <a:off x="6776348"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5" name="Freeform: Shape 1291">
            <a:extLst>
              <a:ext uri="{FF2B5EF4-FFF2-40B4-BE49-F238E27FC236}">
                <a16:creationId xmlns:a16="http://schemas.microsoft.com/office/drawing/2014/main" id="{A062DEA8-0035-737C-C627-68AEA58F447F}"/>
              </a:ext>
            </a:extLst>
          </p:cNvPr>
          <p:cNvSpPr>
            <a:spLocks/>
          </p:cNvSpPr>
          <p:nvPr/>
        </p:nvSpPr>
        <p:spPr>
          <a:xfrm>
            <a:off x="6776348"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6" name="Freeform: Shape 1292">
            <a:extLst>
              <a:ext uri="{FF2B5EF4-FFF2-40B4-BE49-F238E27FC236}">
                <a16:creationId xmlns:a16="http://schemas.microsoft.com/office/drawing/2014/main" id="{073C1CEE-F5D7-968D-7F45-ABF8C5E3EFD5}"/>
              </a:ext>
            </a:extLst>
          </p:cNvPr>
          <p:cNvSpPr>
            <a:spLocks/>
          </p:cNvSpPr>
          <p:nvPr/>
        </p:nvSpPr>
        <p:spPr>
          <a:xfrm>
            <a:off x="6781603"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7" name="Freeform: Shape 1294">
            <a:extLst>
              <a:ext uri="{FF2B5EF4-FFF2-40B4-BE49-F238E27FC236}">
                <a16:creationId xmlns:a16="http://schemas.microsoft.com/office/drawing/2014/main" id="{D572DA3E-D394-2065-3A56-D93304D2E836}"/>
              </a:ext>
            </a:extLst>
          </p:cNvPr>
          <p:cNvSpPr>
            <a:spLocks/>
          </p:cNvSpPr>
          <p:nvPr/>
        </p:nvSpPr>
        <p:spPr>
          <a:xfrm>
            <a:off x="6797702"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8" name="Freeform: Shape 1296">
            <a:extLst>
              <a:ext uri="{FF2B5EF4-FFF2-40B4-BE49-F238E27FC236}">
                <a16:creationId xmlns:a16="http://schemas.microsoft.com/office/drawing/2014/main" id="{CAB676AA-8664-360E-E187-FD552BC4A7BD}"/>
              </a:ext>
            </a:extLst>
          </p:cNvPr>
          <p:cNvSpPr>
            <a:spLocks/>
          </p:cNvSpPr>
          <p:nvPr/>
        </p:nvSpPr>
        <p:spPr>
          <a:xfrm>
            <a:off x="6808547"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29" name="Freeform: Shape 1298">
            <a:extLst>
              <a:ext uri="{FF2B5EF4-FFF2-40B4-BE49-F238E27FC236}">
                <a16:creationId xmlns:a16="http://schemas.microsoft.com/office/drawing/2014/main" id="{32A08CA4-C0AF-061D-DA3F-2B510EF19870}"/>
              </a:ext>
            </a:extLst>
          </p:cNvPr>
          <p:cNvSpPr>
            <a:spLocks/>
          </p:cNvSpPr>
          <p:nvPr/>
        </p:nvSpPr>
        <p:spPr>
          <a:xfrm>
            <a:off x="6813803"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0" name="Freeform: Shape 1299">
            <a:extLst>
              <a:ext uri="{FF2B5EF4-FFF2-40B4-BE49-F238E27FC236}">
                <a16:creationId xmlns:a16="http://schemas.microsoft.com/office/drawing/2014/main" id="{B1361BA5-F974-F2BF-0CF3-AE85044FC2F4}"/>
              </a:ext>
            </a:extLst>
          </p:cNvPr>
          <p:cNvSpPr>
            <a:spLocks/>
          </p:cNvSpPr>
          <p:nvPr/>
        </p:nvSpPr>
        <p:spPr>
          <a:xfrm>
            <a:off x="6846001"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1" name="Freeform: Shape 1300">
            <a:extLst>
              <a:ext uri="{FF2B5EF4-FFF2-40B4-BE49-F238E27FC236}">
                <a16:creationId xmlns:a16="http://schemas.microsoft.com/office/drawing/2014/main" id="{5B135C84-BD16-F72E-EEAB-973FC21AF423}"/>
              </a:ext>
            </a:extLst>
          </p:cNvPr>
          <p:cNvSpPr>
            <a:spLocks/>
          </p:cNvSpPr>
          <p:nvPr/>
        </p:nvSpPr>
        <p:spPr>
          <a:xfrm>
            <a:off x="6851481" y="205951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2" name="Freeform: Shape 1301">
            <a:extLst>
              <a:ext uri="{FF2B5EF4-FFF2-40B4-BE49-F238E27FC236}">
                <a16:creationId xmlns:a16="http://schemas.microsoft.com/office/drawing/2014/main" id="{B022F70C-8984-5486-A07F-EB2EF446BE24}"/>
              </a:ext>
            </a:extLst>
          </p:cNvPr>
          <p:cNvSpPr>
            <a:spLocks/>
          </p:cNvSpPr>
          <p:nvPr/>
        </p:nvSpPr>
        <p:spPr>
          <a:xfrm>
            <a:off x="6851481"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3" name="Freeform: Shape 1302">
            <a:extLst>
              <a:ext uri="{FF2B5EF4-FFF2-40B4-BE49-F238E27FC236}">
                <a16:creationId xmlns:a16="http://schemas.microsoft.com/office/drawing/2014/main" id="{C69F1E85-1229-0934-D33A-9929D1B0035C}"/>
              </a:ext>
            </a:extLst>
          </p:cNvPr>
          <p:cNvSpPr>
            <a:spLocks/>
          </p:cNvSpPr>
          <p:nvPr/>
        </p:nvSpPr>
        <p:spPr>
          <a:xfrm>
            <a:off x="6862102"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4" name="Freeform: Shape 1303">
            <a:extLst>
              <a:ext uri="{FF2B5EF4-FFF2-40B4-BE49-F238E27FC236}">
                <a16:creationId xmlns:a16="http://schemas.microsoft.com/office/drawing/2014/main" id="{E6985C08-DF4E-CBCE-76AE-2B7427E034D5}"/>
              </a:ext>
            </a:extLst>
          </p:cNvPr>
          <p:cNvSpPr>
            <a:spLocks/>
          </p:cNvSpPr>
          <p:nvPr/>
        </p:nvSpPr>
        <p:spPr>
          <a:xfrm>
            <a:off x="6867467"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5" name="Freeform: Shape 1304">
            <a:extLst>
              <a:ext uri="{FF2B5EF4-FFF2-40B4-BE49-F238E27FC236}">
                <a16:creationId xmlns:a16="http://schemas.microsoft.com/office/drawing/2014/main" id="{992EA335-08C5-56BE-9BC7-A2670DFC249C}"/>
              </a:ext>
            </a:extLst>
          </p:cNvPr>
          <p:cNvSpPr>
            <a:spLocks/>
          </p:cNvSpPr>
          <p:nvPr/>
        </p:nvSpPr>
        <p:spPr>
          <a:xfrm>
            <a:off x="6872835"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6" name="Freeform: Shape 1305">
            <a:extLst>
              <a:ext uri="{FF2B5EF4-FFF2-40B4-BE49-F238E27FC236}">
                <a16:creationId xmlns:a16="http://schemas.microsoft.com/office/drawing/2014/main" id="{C874AEDF-99AC-1700-D290-AA04BCA1CAB3}"/>
              </a:ext>
            </a:extLst>
          </p:cNvPr>
          <p:cNvSpPr>
            <a:spLocks/>
          </p:cNvSpPr>
          <p:nvPr/>
        </p:nvSpPr>
        <p:spPr>
          <a:xfrm>
            <a:off x="6888934"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7" name="Freeform: Shape 1306">
            <a:extLst>
              <a:ext uri="{FF2B5EF4-FFF2-40B4-BE49-F238E27FC236}">
                <a16:creationId xmlns:a16="http://schemas.microsoft.com/office/drawing/2014/main" id="{01D90FAC-2E08-F990-CCC1-4EA7E96E584B}"/>
              </a:ext>
            </a:extLst>
          </p:cNvPr>
          <p:cNvSpPr>
            <a:spLocks/>
          </p:cNvSpPr>
          <p:nvPr/>
        </p:nvSpPr>
        <p:spPr>
          <a:xfrm>
            <a:off x="6894412"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8" name="Freeform: Shape 1307">
            <a:extLst>
              <a:ext uri="{FF2B5EF4-FFF2-40B4-BE49-F238E27FC236}">
                <a16:creationId xmlns:a16="http://schemas.microsoft.com/office/drawing/2014/main" id="{4868F245-3C2F-FD6D-7123-C5688940FA4A}"/>
              </a:ext>
            </a:extLst>
          </p:cNvPr>
          <p:cNvSpPr>
            <a:spLocks/>
          </p:cNvSpPr>
          <p:nvPr/>
        </p:nvSpPr>
        <p:spPr>
          <a:xfrm>
            <a:off x="6899668"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39" name="Freeform: Shape 1308">
            <a:extLst>
              <a:ext uri="{FF2B5EF4-FFF2-40B4-BE49-F238E27FC236}">
                <a16:creationId xmlns:a16="http://schemas.microsoft.com/office/drawing/2014/main" id="{CF6DABAD-4EA6-BE06-D8CD-5D26DFC80491}"/>
              </a:ext>
            </a:extLst>
          </p:cNvPr>
          <p:cNvSpPr>
            <a:spLocks/>
          </p:cNvSpPr>
          <p:nvPr/>
        </p:nvSpPr>
        <p:spPr>
          <a:xfrm>
            <a:off x="6910400"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0" name="Freeform: Shape 1309">
            <a:extLst>
              <a:ext uri="{FF2B5EF4-FFF2-40B4-BE49-F238E27FC236}">
                <a16:creationId xmlns:a16="http://schemas.microsoft.com/office/drawing/2014/main" id="{E38CA7E9-398A-60F0-D27F-DDD1993301C8}"/>
              </a:ext>
            </a:extLst>
          </p:cNvPr>
          <p:cNvSpPr>
            <a:spLocks/>
          </p:cNvSpPr>
          <p:nvPr/>
        </p:nvSpPr>
        <p:spPr>
          <a:xfrm>
            <a:off x="6926612"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1" name="Freeform: Shape 1310">
            <a:extLst>
              <a:ext uri="{FF2B5EF4-FFF2-40B4-BE49-F238E27FC236}">
                <a16:creationId xmlns:a16="http://schemas.microsoft.com/office/drawing/2014/main" id="{C0A178A7-4CE0-188E-79AF-291235C6F2C4}"/>
              </a:ext>
            </a:extLst>
          </p:cNvPr>
          <p:cNvSpPr>
            <a:spLocks/>
          </p:cNvSpPr>
          <p:nvPr/>
        </p:nvSpPr>
        <p:spPr>
          <a:xfrm>
            <a:off x="6964065"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2" name="Freeform: Shape 2226">
            <a:extLst>
              <a:ext uri="{FF2B5EF4-FFF2-40B4-BE49-F238E27FC236}">
                <a16:creationId xmlns:a16="http://schemas.microsoft.com/office/drawing/2014/main" id="{22297F78-8EFB-F0DC-C528-DF6A1D548421}"/>
              </a:ext>
            </a:extLst>
          </p:cNvPr>
          <p:cNvSpPr>
            <a:spLocks/>
          </p:cNvSpPr>
          <p:nvPr/>
        </p:nvSpPr>
        <p:spPr>
          <a:xfrm>
            <a:off x="6985643"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3" name="Freeform: Shape 2227">
            <a:extLst>
              <a:ext uri="{FF2B5EF4-FFF2-40B4-BE49-F238E27FC236}">
                <a16:creationId xmlns:a16="http://schemas.microsoft.com/office/drawing/2014/main" id="{5FC704F7-BA5B-809A-D7AC-0132E92B6AC7}"/>
              </a:ext>
            </a:extLst>
          </p:cNvPr>
          <p:cNvSpPr>
            <a:spLocks/>
          </p:cNvSpPr>
          <p:nvPr/>
        </p:nvSpPr>
        <p:spPr>
          <a:xfrm>
            <a:off x="7001631"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4" name="Freeform: Shape 2228">
            <a:extLst>
              <a:ext uri="{FF2B5EF4-FFF2-40B4-BE49-F238E27FC236}">
                <a16:creationId xmlns:a16="http://schemas.microsoft.com/office/drawing/2014/main" id="{6CAD9277-5856-DA58-F903-B2E62EEE6488}"/>
              </a:ext>
            </a:extLst>
          </p:cNvPr>
          <p:cNvSpPr>
            <a:spLocks/>
          </p:cNvSpPr>
          <p:nvPr/>
        </p:nvSpPr>
        <p:spPr>
          <a:xfrm>
            <a:off x="7017842"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5" name="Freeform: Shape 2229">
            <a:extLst>
              <a:ext uri="{FF2B5EF4-FFF2-40B4-BE49-F238E27FC236}">
                <a16:creationId xmlns:a16="http://schemas.microsoft.com/office/drawing/2014/main" id="{5730A368-2E4E-B05C-73FE-58AD0AA1B8B1}"/>
              </a:ext>
            </a:extLst>
          </p:cNvPr>
          <p:cNvSpPr>
            <a:spLocks/>
          </p:cNvSpPr>
          <p:nvPr/>
        </p:nvSpPr>
        <p:spPr>
          <a:xfrm>
            <a:off x="7033830"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6" name="Freeform: Shape 2230">
            <a:extLst>
              <a:ext uri="{FF2B5EF4-FFF2-40B4-BE49-F238E27FC236}">
                <a16:creationId xmlns:a16="http://schemas.microsoft.com/office/drawing/2014/main" id="{5B29FAE9-0B74-819C-60CB-B4C5E9864FF2}"/>
              </a:ext>
            </a:extLst>
          </p:cNvPr>
          <p:cNvSpPr>
            <a:spLocks/>
          </p:cNvSpPr>
          <p:nvPr/>
        </p:nvSpPr>
        <p:spPr>
          <a:xfrm>
            <a:off x="7044564"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7" name="Freeform: Shape 2231">
            <a:extLst>
              <a:ext uri="{FF2B5EF4-FFF2-40B4-BE49-F238E27FC236}">
                <a16:creationId xmlns:a16="http://schemas.microsoft.com/office/drawing/2014/main" id="{FE17FCFA-257C-72B0-3BB0-2DA2659825D3}"/>
              </a:ext>
            </a:extLst>
          </p:cNvPr>
          <p:cNvSpPr>
            <a:spLocks/>
          </p:cNvSpPr>
          <p:nvPr/>
        </p:nvSpPr>
        <p:spPr>
          <a:xfrm>
            <a:off x="7049929"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8" name="Freeform: Shape 2232">
            <a:extLst>
              <a:ext uri="{FF2B5EF4-FFF2-40B4-BE49-F238E27FC236}">
                <a16:creationId xmlns:a16="http://schemas.microsoft.com/office/drawing/2014/main" id="{5E10CD26-77CC-1832-DDE4-F21117222A2C}"/>
              </a:ext>
            </a:extLst>
          </p:cNvPr>
          <p:cNvSpPr>
            <a:spLocks/>
          </p:cNvSpPr>
          <p:nvPr/>
        </p:nvSpPr>
        <p:spPr>
          <a:xfrm>
            <a:off x="7076875"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49" name="Freeform: Shape 2233">
            <a:extLst>
              <a:ext uri="{FF2B5EF4-FFF2-40B4-BE49-F238E27FC236}">
                <a16:creationId xmlns:a16="http://schemas.microsoft.com/office/drawing/2014/main" id="{7E8F6B72-2FF1-D325-3FC9-9A03F135BDE9}"/>
              </a:ext>
            </a:extLst>
          </p:cNvPr>
          <p:cNvSpPr>
            <a:spLocks/>
          </p:cNvSpPr>
          <p:nvPr/>
        </p:nvSpPr>
        <p:spPr>
          <a:xfrm>
            <a:off x="7087496"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0" name="Freeform: Shape 2234">
            <a:extLst>
              <a:ext uri="{FF2B5EF4-FFF2-40B4-BE49-F238E27FC236}">
                <a16:creationId xmlns:a16="http://schemas.microsoft.com/office/drawing/2014/main" id="{D82855AF-E216-1763-41A1-0DE8F75FA378}"/>
              </a:ext>
            </a:extLst>
          </p:cNvPr>
          <p:cNvSpPr>
            <a:spLocks/>
          </p:cNvSpPr>
          <p:nvPr/>
        </p:nvSpPr>
        <p:spPr>
          <a:xfrm>
            <a:off x="7103595"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1" name="Freeform: Shape 2235">
            <a:extLst>
              <a:ext uri="{FF2B5EF4-FFF2-40B4-BE49-F238E27FC236}">
                <a16:creationId xmlns:a16="http://schemas.microsoft.com/office/drawing/2014/main" id="{AFB966A8-0CFA-8B8C-A553-3C69017C07A2}"/>
              </a:ext>
            </a:extLst>
          </p:cNvPr>
          <p:cNvSpPr>
            <a:spLocks/>
          </p:cNvSpPr>
          <p:nvPr/>
        </p:nvSpPr>
        <p:spPr>
          <a:xfrm>
            <a:off x="7130428"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2" name="Freeform: Shape 2236">
            <a:extLst>
              <a:ext uri="{FF2B5EF4-FFF2-40B4-BE49-F238E27FC236}">
                <a16:creationId xmlns:a16="http://schemas.microsoft.com/office/drawing/2014/main" id="{E738EE7F-206A-EF09-E41E-D1CD735FF580}"/>
              </a:ext>
            </a:extLst>
          </p:cNvPr>
          <p:cNvSpPr>
            <a:spLocks/>
          </p:cNvSpPr>
          <p:nvPr/>
        </p:nvSpPr>
        <p:spPr>
          <a:xfrm>
            <a:off x="7141161"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3" name="Freeform: Shape 2237">
            <a:extLst>
              <a:ext uri="{FF2B5EF4-FFF2-40B4-BE49-F238E27FC236}">
                <a16:creationId xmlns:a16="http://schemas.microsoft.com/office/drawing/2014/main" id="{33A65A62-EC1D-07FC-0539-70B06CB739A2}"/>
              </a:ext>
            </a:extLst>
          </p:cNvPr>
          <p:cNvSpPr>
            <a:spLocks/>
          </p:cNvSpPr>
          <p:nvPr/>
        </p:nvSpPr>
        <p:spPr>
          <a:xfrm>
            <a:off x="7146528"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4" name="Freeform: Shape 2238">
            <a:extLst>
              <a:ext uri="{FF2B5EF4-FFF2-40B4-BE49-F238E27FC236}">
                <a16:creationId xmlns:a16="http://schemas.microsoft.com/office/drawing/2014/main" id="{850FEF97-2F31-E18B-5719-E8EC1BAF36D8}"/>
              </a:ext>
            </a:extLst>
          </p:cNvPr>
          <p:cNvSpPr>
            <a:spLocks/>
          </p:cNvSpPr>
          <p:nvPr/>
        </p:nvSpPr>
        <p:spPr>
          <a:xfrm>
            <a:off x="7152006"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5" name="Freeform: Shape 2691">
            <a:extLst>
              <a:ext uri="{FF2B5EF4-FFF2-40B4-BE49-F238E27FC236}">
                <a16:creationId xmlns:a16="http://schemas.microsoft.com/office/drawing/2014/main" id="{65EC5503-CC4D-2980-6C4A-2D5FB6B1A2FF}"/>
              </a:ext>
            </a:extLst>
          </p:cNvPr>
          <p:cNvSpPr>
            <a:spLocks/>
          </p:cNvSpPr>
          <p:nvPr/>
        </p:nvSpPr>
        <p:spPr>
          <a:xfrm>
            <a:off x="7157260"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6" name="Freeform: Shape 2697">
            <a:extLst>
              <a:ext uri="{FF2B5EF4-FFF2-40B4-BE49-F238E27FC236}">
                <a16:creationId xmlns:a16="http://schemas.microsoft.com/office/drawing/2014/main" id="{B47E1A4E-5888-163A-D346-6F4C348CBC5A}"/>
              </a:ext>
            </a:extLst>
          </p:cNvPr>
          <p:cNvSpPr>
            <a:spLocks/>
          </p:cNvSpPr>
          <p:nvPr/>
        </p:nvSpPr>
        <p:spPr>
          <a:xfrm>
            <a:off x="7162739"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7" name="Freeform: Shape 2698">
            <a:extLst>
              <a:ext uri="{FF2B5EF4-FFF2-40B4-BE49-F238E27FC236}">
                <a16:creationId xmlns:a16="http://schemas.microsoft.com/office/drawing/2014/main" id="{5E6F60B0-0A62-AA94-29A4-F02DE7B7C12A}"/>
              </a:ext>
            </a:extLst>
          </p:cNvPr>
          <p:cNvSpPr>
            <a:spLocks/>
          </p:cNvSpPr>
          <p:nvPr/>
        </p:nvSpPr>
        <p:spPr>
          <a:xfrm>
            <a:off x="7173360"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8" name="Freeform: Shape 2699">
            <a:extLst>
              <a:ext uri="{FF2B5EF4-FFF2-40B4-BE49-F238E27FC236}">
                <a16:creationId xmlns:a16="http://schemas.microsoft.com/office/drawing/2014/main" id="{60AA13DC-7E6B-DA36-4B55-A348D839FF24}"/>
              </a:ext>
            </a:extLst>
          </p:cNvPr>
          <p:cNvSpPr>
            <a:spLocks/>
          </p:cNvSpPr>
          <p:nvPr/>
        </p:nvSpPr>
        <p:spPr>
          <a:xfrm>
            <a:off x="7178727"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59" name="Freeform: Shape 2715">
            <a:extLst>
              <a:ext uri="{FF2B5EF4-FFF2-40B4-BE49-F238E27FC236}">
                <a16:creationId xmlns:a16="http://schemas.microsoft.com/office/drawing/2014/main" id="{D292D704-DB06-2248-4028-FF7DCEEEB65F}"/>
              </a:ext>
            </a:extLst>
          </p:cNvPr>
          <p:cNvSpPr>
            <a:spLocks/>
          </p:cNvSpPr>
          <p:nvPr/>
        </p:nvSpPr>
        <p:spPr>
          <a:xfrm>
            <a:off x="7184093"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0" name="Freeform: Shape 2716">
            <a:extLst>
              <a:ext uri="{FF2B5EF4-FFF2-40B4-BE49-F238E27FC236}">
                <a16:creationId xmlns:a16="http://schemas.microsoft.com/office/drawing/2014/main" id="{F274629B-2E03-B1FD-AACB-B68EFEF716F7}"/>
              </a:ext>
            </a:extLst>
          </p:cNvPr>
          <p:cNvSpPr>
            <a:spLocks/>
          </p:cNvSpPr>
          <p:nvPr/>
        </p:nvSpPr>
        <p:spPr>
          <a:xfrm>
            <a:off x="7194938"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1" name="Freeform: Shape 2717">
            <a:extLst>
              <a:ext uri="{FF2B5EF4-FFF2-40B4-BE49-F238E27FC236}">
                <a16:creationId xmlns:a16="http://schemas.microsoft.com/office/drawing/2014/main" id="{A437BDEA-A0E1-7BA4-CCFC-3DE2CA2B56DC}"/>
              </a:ext>
            </a:extLst>
          </p:cNvPr>
          <p:cNvSpPr>
            <a:spLocks/>
          </p:cNvSpPr>
          <p:nvPr/>
        </p:nvSpPr>
        <p:spPr>
          <a:xfrm>
            <a:off x="7200192"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2" name="Freeform: Shape 2718">
            <a:extLst>
              <a:ext uri="{FF2B5EF4-FFF2-40B4-BE49-F238E27FC236}">
                <a16:creationId xmlns:a16="http://schemas.microsoft.com/office/drawing/2014/main" id="{F50DFDFC-1884-6833-178F-7A6308CA1B44}"/>
              </a:ext>
            </a:extLst>
          </p:cNvPr>
          <p:cNvSpPr>
            <a:spLocks/>
          </p:cNvSpPr>
          <p:nvPr/>
        </p:nvSpPr>
        <p:spPr>
          <a:xfrm>
            <a:off x="7205671"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3" name="Freeform: Shape 2719">
            <a:extLst>
              <a:ext uri="{FF2B5EF4-FFF2-40B4-BE49-F238E27FC236}">
                <a16:creationId xmlns:a16="http://schemas.microsoft.com/office/drawing/2014/main" id="{ED35DD63-81B9-90C5-C5E9-D89800AEBB7D}"/>
              </a:ext>
            </a:extLst>
          </p:cNvPr>
          <p:cNvSpPr>
            <a:spLocks/>
          </p:cNvSpPr>
          <p:nvPr/>
        </p:nvSpPr>
        <p:spPr>
          <a:xfrm>
            <a:off x="7210926"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4" name="Freeform: Shape 2720">
            <a:extLst>
              <a:ext uri="{FF2B5EF4-FFF2-40B4-BE49-F238E27FC236}">
                <a16:creationId xmlns:a16="http://schemas.microsoft.com/office/drawing/2014/main" id="{26EFAB05-8ACD-FA00-EFC2-4B6DDAB8C12C}"/>
              </a:ext>
            </a:extLst>
          </p:cNvPr>
          <p:cNvSpPr>
            <a:spLocks/>
          </p:cNvSpPr>
          <p:nvPr/>
        </p:nvSpPr>
        <p:spPr>
          <a:xfrm>
            <a:off x="7221770"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5" name="Freeform: Shape 2721">
            <a:extLst>
              <a:ext uri="{FF2B5EF4-FFF2-40B4-BE49-F238E27FC236}">
                <a16:creationId xmlns:a16="http://schemas.microsoft.com/office/drawing/2014/main" id="{6423CFD6-7B49-CBF1-D887-E0879E01BFBB}"/>
              </a:ext>
            </a:extLst>
          </p:cNvPr>
          <p:cNvSpPr>
            <a:spLocks/>
          </p:cNvSpPr>
          <p:nvPr/>
        </p:nvSpPr>
        <p:spPr>
          <a:xfrm>
            <a:off x="7227025"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6" name="Freeform: Shape 2722">
            <a:extLst>
              <a:ext uri="{FF2B5EF4-FFF2-40B4-BE49-F238E27FC236}">
                <a16:creationId xmlns:a16="http://schemas.microsoft.com/office/drawing/2014/main" id="{CDD28DD9-9578-9E35-29DE-46370E84D61F}"/>
              </a:ext>
            </a:extLst>
          </p:cNvPr>
          <p:cNvSpPr>
            <a:spLocks/>
          </p:cNvSpPr>
          <p:nvPr/>
        </p:nvSpPr>
        <p:spPr>
          <a:xfrm>
            <a:off x="7232392"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7" name="Freeform: Shape 2723">
            <a:extLst>
              <a:ext uri="{FF2B5EF4-FFF2-40B4-BE49-F238E27FC236}">
                <a16:creationId xmlns:a16="http://schemas.microsoft.com/office/drawing/2014/main" id="{14CD07E2-911C-B288-8E23-3861D66E0AB8}"/>
              </a:ext>
            </a:extLst>
          </p:cNvPr>
          <p:cNvSpPr>
            <a:spLocks/>
          </p:cNvSpPr>
          <p:nvPr/>
        </p:nvSpPr>
        <p:spPr>
          <a:xfrm>
            <a:off x="7237870"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8" name="Freeform: Shape 2724">
            <a:extLst>
              <a:ext uri="{FF2B5EF4-FFF2-40B4-BE49-F238E27FC236}">
                <a16:creationId xmlns:a16="http://schemas.microsoft.com/office/drawing/2014/main" id="{BB29F6CA-B6E5-4C00-22D2-56FD2F66F24A}"/>
              </a:ext>
            </a:extLst>
          </p:cNvPr>
          <p:cNvSpPr>
            <a:spLocks/>
          </p:cNvSpPr>
          <p:nvPr/>
        </p:nvSpPr>
        <p:spPr>
          <a:xfrm>
            <a:off x="7243124"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69" name="Freeform: Shape 2725">
            <a:extLst>
              <a:ext uri="{FF2B5EF4-FFF2-40B4-BE49-F238E27FC236}">
                <a16:creationId xmlns:a16="http://schemas.microsoft.com/office/drawing/2014/main" id="{FA94BBEE-96BC-2DC0-02EE-EECBCA85FFFC}"/>
              </a:ext>
            </a:extLst>
          </p:cNvPr>
          <p:cNvSpPr>
            <a:spLocks/>
          </p:cNvSpPr>
          <p:nvPr/>
        </p:nvSpPr>
        <p:spPr>
          <a:xfrm>
            <a:off x="7259224"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0" name="Freeform: Shape 2726">
            <a:extLst>
              <a:ext uri="{FF2B5EF4-FFF2-40B4-BE49-F238E27FC236}">
                <a16:creationId xmlns:a16="http://schemas.microsoft.com/office/drawing/2014/main" id="{5B86548D-EFEF-8681-C0EC-BEBA90BAD1ED}"/>
              </a:ext>
            </a:extLst>
          </p:cNvPr>
          <p:cNvSpPr>
            <a:spLocks/>
          </p:cNvSpPr>
          <p:nvPr/>
        </p:nvSpPr>
        <p:spPr>
          <a:xfrm>
            <a:off x="7259224"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1" name="Freeform: Shape 2727">
            <a:extLst>
              <a:ext uri="{FF2B5EF4-FFF2-40B4-BE49-F238E27FC236}">
                <a16:creationId xmlns:a16="http://schemas.microsoft.com/office/drawing/2014/main" id="{5ECD9F43-5D9D-B832-52B9-AB050FAFB681}"/>
              </a:ext>
            </a:extLst>
          </p:cNvPr>
          <p:cNvSpPr>
            <a:spLocks/>
          </p:cNvSpPr>
          <p:nvPr/>
        </p:nvSpPr>
        <p:spPr>
          <a:xfrm>
            <a:off x="7264702"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2" name="Freeform: Shape 2728">
            <a:extLst>
              <a:ext uri="{FF2B5EF4-FFF2-40B4-BE49-F238E27FC236}">
                <a16:creationId xmlns:a16="http://schemas.microsoft.com/office/drawing/2014/main" id="{900ABF79-E4C9-E1F9-C215-333BA3353510}"/>
              </a:ext>
            </a:extLst>
          </p:cNvPr>
          <p:cNvSpPr>
            <a:spLocks/>
          </p:cNvSpPr>
          <p:nvPr/>
        </p:nvSpPr>
        <p:spPr>
          <a:xfrm>
            <a:off x="7280802"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3" name="Freeform: Shape 2729">
            <a:extLst>
              <a:ext uri="{FF2B5EF4-FFF2-40B4-BE49-F238E27FC236}">
                <a16:creationId xmlns:a16="http://schemas.microsoft.com/office/drawing/2014/main" id="{58CA7DB7-52B1-89F0-9B3B-C9C0F8F20A8D}"/>
              </a:ext>
            </a:extLst>
          </p:cNvPr>
          <p:cNvSpPr>
            <a:spLocks/>
          </p:cNvSpPr>
          <p:nvPr/>
        </p:nvSpPr>
        <p:spPr>
          <a:xfrm>
            <a:off x="7296902"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4" name="Freeform: Shape 2730">
            <a:extLst>
              <a:ext uri="{FF2B5EF4-FFF2-40B4-BE49-F238E27FC236}">
                <a16:creationId xmlns:a16="http://schemas.microsoft.com/office/drawing/2014/main" id="{3DDA6C39-B5AE-47A0-ED1A-41F29D1C67C8}"/>
              </a:ext>
            </a:extLst>
          </p:cNvPr>
          <p:cNvSpPr>
            <a:spLocks/>
          </p:cNvSpPr>
          <p:nvPr/>
        </p:nvSpPr>
        <p:spPr>
          <a:xfrm>
            <a:off x="7302157"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5" name="Freeform: Shape 2731">
            <a:extLst>
              <a:ext uri="{FF2B5EF4-FFF2-40B4-BE49-F238E27FC236}">
                <a16:creationId xmlns:a16="http://schemas.microsoft.com/office/drawing/2014/main" id="{C447DBFA-6C52-D399-F19D-7887D1F19AEC}"/>
              </a:ext>
            </a:extLst>
          </p:cNvPr>
          <p:cNvSpPr>
            <a:spLocks/>
          </p:cNvSpPr>
          <p:nvPr/>
        </p:nvSpPr>
        <p:spPr>
          <a:xfrm>
            <a:off x="7307524" y="20977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6" name="Freeform: Shape 2732">
            <a:extLst>
              <a:ext uri="{FF2B5EF4-FFF2-40B4-BE49-F238E27FC236}">
                <a16:creationId xmlns:a16="http://schemas.microsoft.com/office/drawing/2014/main" id="{85AE8C19-4DD5-87A3-E363-5D4277B135D1}"/>
              </a:ext>
            </a:extLst>
          </p:cNvPr>
          <p:cNvSpPr>
            <a:spLocks/>
          </p:cNvSpPr>
          <p:nvPr/>
        </p:nvSpPr>
        <p:spPr>
          <a:xfrm>
            <a:off x="7350568"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7" name="Freeform: Shape 2733">
            <a:extLst>
              <a:ext uri="{FF2B5EF4-FFF2-40B4-BE49-F238E27FC236}">
                <a16:creationId xmlns:a16="http://schemas.microsoft.com/office/drawing/2014/main" id="{B9CEA4D8-B21A-7F6D-7B5D-67BACAEFE1DE}"/>
              </a:ext>
            </a:extLst>
          </p:cNvPr>
          <p:cNvSpPr>
            <a:spLocks/>
          </p:cNvSpPr>
          <p:nvPr/>
        </p:nvSpPr>
        <p:spPr>
          <a:xfrm>
            <a:off x="7366555"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8" name="Freeform: Shape 2734">
            <a:extLst>
              <a:ext uri="{FF2B5EF4-FFF2-40B4-BE49-F238E27FC236}">
                <a16:creationId xmlns:a16="http://schemas.microsoft.com/office/drawing/2014/main" id="{BD1EAD7E-7D3F-DF02-2AFE-9ED1772B54F4}"/>
              </a:ext>
            </a:extLst>
          </p:cNvPr>
          <p:cNvSpPr>
            <a:spLocks/>
          </p:cNvSpPr>
          <p:nvPr/>
        </p:nvSpPr>
        <p:spPr>
          <a:xfrm>
            <a:off x="7372033"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79" name="Freeform: Shape 2735">
            <a:extLst>
              <a:ext uri="{FF2B5EF4-FFF2-40B4-BE49-F238E27FC236}">
                <a16:creationId xmlns:a16="http://schemas.microsoft.com/office/drawing/2014/main" id="{F675B827-5C7E-6032-EFC3-B455BE5778C7}"/>
              </a:ext>
            </a:extLst>
          </p:cNvPr>
          <p:cNvSpPr>
            <a:spLocks/>
          </p:cNvSpPr>
          <p:nvPr/>
        </p:nvSpPr>
        <p:spPr>
          <a:xfrm>
            <a:off x="7425699"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0" name="Freeform: Shape 2736">
            <a:extLst>
              <a:ext uri="{FF2B5EF4-FFF2-40B4-BE49-F238E27FC236}">
                <a16:creationId xmlns:a16="http://schemas.microsoft.com/office/drawing/2014/main" id="{6F817056-4002-4606-F5B4-F5C66B2C80DA}"/>
              </a:ext>
            </a:extLst>
          </p:cNvPr>
          <p:cNvSpPr>
            <a:spLocks/>
          </p:cNvSpPr>
          <p:nvPr/>
        </p:nvSpPr>
        <p:spPr>
          <a:xfrm>
            <a:off x="7457898"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1" name="Freeform: Shape 2737">
            <a:extLst>
              <a:ext uri="{FF2B5EF4-FFF2-40B4-BE49-F238E27FC236}">
                <a16:creationId xmlns:a16="http://schemas.microsoft.com/office/drawing/2014/main" id="{B38854EC-235E-2F7C-3E2B-70C75C62F832}"/>
              </a:ext>
            </a:extLst>
          </p:cNvPr>
          <p:cNvSpPr>
            <a:spLocks/>
          </p:cNvSpPr>
          <p:nvPr/>
        </p:nvSpPr>
        <p:spPr>
          <a:xfrm>
            <a:off x="7473998"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2" name="Freeform: Shape 2738">
            <a:extLst>
              <a:ext uri="{FF2B5EF4-FFF2-40B4-BE49-F238E27FC236}">
                <a16:creationId xmlns:a16="http://schemas.microsoft.com/office/drawing/2014/main" id="{B28BA860-4013-AB19-E531-E2FCA3D25920}"/>
              </a:ext>
            </a:extLst>
          </p:cNvPr>
          <p:cNvSpPr>
            <a:spLocks/>
          </p:cNvSpPr>
          <p:nvPr/>
        </p:nvSpPr>
        <p:spPr>
          <a:xfrm>
            <a:off x="7511451"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3" name="Freeform: Shape 2739">
            <a:extLst>
              <a:ext uri="{FF2B5EF4-FFF2-40B4-BE49-F238E27FC236}">
                <a16:creationId xmlns:a16="http://schemas.microsoft.com/office/drawing/2014/main" id="{1637902D-B809-4BD8-5710-F4EC876181B5}"/>
              </a:ext>
            </a:extLst>
          </p:cNvPr>
          <p:cNvSpPr>
            <a:spLocks/>
          </p:cNvSpPr>
          <p:nvPr/>
        </p:nvSpPr>
        <p:spPr>
          <a:xfrm>
            <a:off x="7549129"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4" name="Freeform: Shape 2740">
            <a:extLst>
              <a:ext uri="{FF2B5EF4-FFF2-40B4-BE49-F238E27FC236}">
                <a16:creationId xmlns:a16="http://schemas.microsoft.com/office/drawing/2014/main" id="{4606E616-C4D1-BC81-4AEB-D87A2358C98B}"/>
              </a:ext>
            </a:extLst>
          </p:cNvPr>
          <p:cNvSpPr>
            <a:spLocks/>
          </p:cNvSpPr>
          <p:nvPr/>
        </p:nvSpPr>
        <p:spPr>
          <a:xfrm>
            <a:off x="7554496"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5" name="Freeform: Shape 2741">
            <a:extLst>
              <a:ext uri="{FF2B5EF4-FFF2-40B4-BE49-F238E27FC236}">
                <a16:creationId xmlns:a16="http://schemas.microsoft.com/office/drawing/2014/main" id="{E3D6F2E2-A29F-C38F-7D21-0A194C87E1E4}"/>
              </a:ext>
            </a:extLst>
          </p:cNvPr>
          <p:cNvSpPr>
            <a:spLocks/>
          </p:cNvSpPr>
          <p:nvPr/>
        </p:nvSpPr>
        <p:spPr>
          <a:xfrm>
            <a:off x="7559750"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6" name="Freeform: Shape 2742">
            <a:extLst>
              <a:ext uri="{FF2B5EF4-FFF2-40B4-BE49-F238E27FC236}">
                <a16:creationId xmlns:a16="http://schemas.microsoft.com/office/drawing/2014/main" id="{2B8C90A5-EF13-D5FC-AAFC-99154D6AC055}"/>
              </a:ext>
            </a:extLst>
          </p:cNvPr>
          <p:cNvSpPr>
            <a:spLocks/>
          </p:cNvSpPr>
          <p:nvPr/>
        </p:nvSpPr>
        <p:spPr>
          <a:xfrm>
            <a:off x="7565229"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7" name="Freeform: Shape 2743">
            <a:extLst>
              <a:ext uri="{FF2B5EF4-FFF2-40B4-BE49-F238E27FC236}">
                <a16:creationId xmlns:a16="http://schemas.microsoft.com/office/drawing/2014/main" id="{DCA5D683-B6B4-E5C9-6C8B-C04241711B1F}"/>
              </a:ext>
            </a:extLst>
          </p:cNvPr>
          <p:cNvSpPr>
            <a:spLocks/>
          </p:cNvSpPr>
          <p:nvPr/>
        </p:nvSpPr>
        <p:spPr>
          <a:xfrm>
            <a:off x="7570483"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8" name="Freeform: Shape 2744">
            <a:extLst>
              <a:ext uri="{FF2B5EF4-FFF2-40B4-BE49-F238E27FC236}">
                <a16:creationId xmlns:a16="http://schemas.microsoft.com/office/drawing/2014/main" id="{1794DF67-CC12-1A12-9C03-1F27E7C9EEE3}"/>
              </a:ext>
            </a:extLst>
          </p:cNvPr>
          <p:cNvSpPr>
            <a:spLocks/>
          </p:cNvSpPr>
          <p:nvPr/>
        </p:nvSpPr>
        <p:spPr>
          <a:xfrm>
            <a:off x="7608161"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89" name="Freeform: Shape 2745">
            <a:extLst>
              <a:ext uri="{FF2B5EF4-FFF2-40B4-BE49-F238E27FC236}">
                <a16:creationId xmlns:a16="http://schemas.microsoft.com/office/drawing/2014/main" id="{32520F59-3C3E-BC83-E965-CD7FBF963B54}"/>
              </a:ext>
            </a:extLst>
          </p:cNvPr>
          <p:cNvSpPr>
            <a:spLocks/>
          </p:cNvSpPr>
          <p:nvPr/>
        </p:nvSpPr>
        <p:spPr>
          <a:xfrm>
            <a:off x="7629515"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0" name="Freeform: Shape 2746">
            <a:extLst>
              <a:ext uri="{FF2B5EF4-FFF2-40B4-BE49-F238E27FC236}">
                <a16:creationId xmlns:a16="http://schemas.microsoft.com/office/drawing/2014/main" id="{F385EDCB-F990-F85B-0155-BAE4D5823463}"/>
              </a:ext>
            </a:extLst>
          </p:cNvPr>
          <p:cNvSpPr>
            <a:spLocks/>
          </p:cNvSpPr>
          <p:nvPr/>
        </p:nvSpPr>
        <p:spPr>
          <a:xfrm>
            <a:off x="7672448"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1" name="Freeform: Shape 2747">
            <a:extLst>
              <a:ext uri="{FF2B5EF4-FFF2-40B4-BE49-F238E27FC236}">
                <a16:creationId xmlns:a16="http://schemas.microsoft.com/office/drawing/2014/main" id="{D9C93195-560D-9464-8FF9-8F1379246F0E}"/>
              </a:ext>
            </a:extLst>
          </p:cNvPr>
          <p:cNvSpPr>
            <a:spLocks/>
          </p:cNvSpPr>
          <p:nvPr/>
        </p:nvSpPr>
        <p:spPr>
          <a:xfrm>
            <a:off x="7683292"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2" name="Freeform: Shape 2748">
            <a:extLst>
              <a:ext uri="{FF2B5EF4-FFF2-40B4-BE49-F238E27FC236}">
                <a16:creationId xmlns:a16="http://schemas.microsoft.com/office/drawing/2014/main" id="{73FB0F4B-5AB2-3A7C-B63F-5E9C44248E0B}"/>
              </a:ext>
            </a:extLst>
          </p:cNvPr>
          <p:cNvSpPr>
            <a:spLocks/>
          </p:cNvSpPr>
          <p:nvPr/>
        </p:nvSpPr>
        <p:spPr>
          <a:xfrm>
            <a:off x="7715380"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3" name="Freeform: Shape 2749">
            <a:extLst>
              <a:ext uri="{FF2B5EF4-FFF2-40B4-BE49-F238E27FC236}">
                <a16:creationId xmlns:a16="http://schemas.microsoft.com/office/drawing/2014/main" id="{485556D2-25CC-AEAF-29E2-39A8A46649CF}"/>
              </a:ext>
            </a:extLst>
          </p:cNvPr>
          <p:cNvSpPr>
            <a:spLocks/>
          </p:cNvSpPr>
          <p:nvPr/>
        </p:nvSpPr>
        <p:spPr>
          <a:xfrm>
            <a:off x="7822822"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4" name="Freeform: Shape 2750">
            <a:extLst>
              <a:ext uri="{FF2B5EF4-FFF2-40B4-BE49-F238E27FC236}">
                <a16:creationId xmlns:a16="http://schemas.microsoft.com/office/drawing/2014/main" id="{7A0F8014-70BB-DDEB-2070-3D1387121D98}"/>
              </a:ext>
            </a:extLst>
          </p:cNvPr>
          <p:cNvSpPr>
            <a:spLocks/>
          </p:cNvSpPr>
          <p:nvPr/>
        </p:nvSpPr>
        <p:spPr>
          <a:xfrm>
            <a:off x="7828076"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5" name="Freeform: Shape 2751">
            <a:extLst>
              <a:ext uri="{FF2B5EF4-FFF2-40B4-BE49-F238E27FC236}">
                <a16:creationId xmlns:a16="http://schemas.microsoft.com/office/drawing/2014/main" id="{8C30ACBD-11C1-15F9-7E6E-BA4FD657BBC4}"/>
              </a:ext>
            </a:extLst>
          </p:cNvPr>
          <p:cNvSpPr>
            <a:spLocks/>
          </p:cNvSpPr>
          <p:nvPr/>
        </p:nvSpPr>
        <p:spPr>
          <a:xfrm>
            <a:off x="7913942" y="21414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6" name="Freeform: Shape 2752">
            <a:extLst>
              <a:ext uri="{FF2B5EF4-FFF2-40B4-BE49-F238E27FC236}">
                <a16:creationId xmlns:a16="http://schemas.microsoft.com/office/drawing/2014/main" id="{68CAEEE4-736F-183A-298A-E0243110A1F1}"/>
              </a:ext>
            </a:extLst>
          </p:cNvPr>
          <p:cNvSpPr>
            <a:spLocks/>
          </p:cNvSpPr>
          <p:nvPr/>
        </p:nvSpPr>
        <p:spPr>
          <a:xfrm>
            <a:off x="7972974" y="22342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7" name="Freeform: Shape 2753">
            <a:extLst>
              <a:ext uri="{FF2B5EF4-FFF2-40B4-BE49-F238E27FC236}">
                <a16:creationId xmlns:a16="http://schemas.microsoft.com/office/drawing/2014/main" id="{4ED0FBC9-0BB4-754A-0811-374E475DE7C9}"/>
              </a:ext>
            </a:extLst>
          </p:cNvPr>
          <p:cNvSpPr>
            <a:spLocks/>
          </p:cNvSpPr>
          <p:nvPr/>
        </p:nvSpPr>
        <p:spPr>
          <a:xfrm>
            <a:off x="7983706" y="223420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8" name="Freeform: Shape 2754">
            <a:extLst>
              <a:ext uri="{FF2B5EF4-FFF2-40B4-BE49-F238E27FC236}">
                <a16:creationId xmlns:a16="http://schemas.microsoft.com/office/drawing/2014/main" id="{566ED1B2-DCE8-CC87-54FB-E6D4F913BEFF}"/>
              </a:ext>
            </a:extLst>
          </p:cNvPr>
          <p:cNvSpPr>
            <a:spLocks/>
          </p:cNvSpPr>
          <p:nvPr/>
        </p:nvSpPr>
        <p:spPr>
          <a:xfrm>
            <a:off x="8026750" y="22833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799" name="Freeform: Shape 2755">
            <a:extLst>
              <a:ext uri="{FF2B5EF4-FFF2-40B4-BE49-F238E27FC236}">
                <a16:creationId xmlns:a16="http://schemas.microsoft.com/office/drawing/2014/main" id="{64430734-CB32-A5FD-C8F1-6EB053B21E4F}"/>
              </a:ext>
            </a:extLst>
          </p:cNvPr>
          <p:cNvSpPr>
            <a:spLocks/>
          </p:cNvSpPr>
          <p:nvPr/>
        </p:nvSpPr>
        <p:spPr>
          <a:xfrm>
            <a:off x="8155435" y="2283331"/>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0" name="Freeform: Shape 2756">
            <a:extLst>
              <a:ext uri="{FF2B5EF4-FFF2-40B4-BE49-F238E27FC236}">
                <a16:creationId xmlns:a16="http://schemas.microsoft.com/office/drawing/2014/main" id="{C5A5E10C-2276-EE83-8DC7-2005F02D7DE2}"/>
              </a:ext>
            </a:extLst>
          </p:cNvPr>
          <p:cNvSpPr>
            <a:spLocks/>
          </p:cNvSpPr>
          <p:nvPr/>
        </p:nvSpPr>
        <p:spPr>
          <a:xfrm>
            <a:off x="8198368"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1" name="Freeform: Shape 2757">
            <a:extLst>
              <a:ext uri="{FF2B5EF4-FFF2-40B4-BE49-F238E27FC236}">
                <a16:creationId xmlns:a16="http://schemas.microsoft.com/office/drawing/2014/main" id="{2CCECC37-34BE-169F-B276-735A25D47CB1}"/>
              </a:ext>
            </a:extLst>
          </p:cNvPr>
          <p:cNvSpPr>
            <a:spLocks/>
          </p:cNvSpPr>
          <p:nvPr/>
        </p:nvSpPr>
        <p:spPr>
          <a:xfrm>
            <a:off x="8284232"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2" name="Freeform: Shape 2758">
            <a:extLst>
              <a:ext uri="{FF2B5EF4-FFF2-40B4-BE49-F238E27FC236}">
                <a16:creationId xmlns:a16="http://schemas.microsoft.com/office/drawing/2014/main" id="{196E3431-B264-707E-D2EB-02AC04CF9CAD}"/>
              </a:ext>
            </a:extLst>
          </p:cNvPr>
          <p:cNvSpPr>
            <a:spLocks/>
          </p:cNvSpPr>
          <p:nvPr/>
        </p:nvSpPr>
        <p:spPr>
          <a:xfrm>
            <a:off x="8289598"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3" name="Freeform: Shape 2759">
            <a:extLst>
              <a:ext uri="{FF2B5EF4-FFF2-40B4-BE49-F238E27FC236}">
                <a16:creationId xmlns:a16="http://schemas.microsoft.com/office/drawing/2014/main" id="{B5EA12F1-2320-1473-3E6E-259F4F91CEA4}"/>
              </a:ext>
            </a:extLst>
          </p:cNvPr>
          <p:cNvSpPr>
            <a:spLocks/>
          </p:cNvSpPr>
          <p:nvPr/>
        </p:nvSpPr>
        <p:spPr>
          <a:xfrm>
            <a:off x="8295076"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4" name="Freeform: Shape 2760">
            <a:extLst>
              <a:ext uri="{FF2B5EF4-FFF2-40B4-BE49-F238E27FC236}">
                <a16:creationId xmlns:a16="http://schemas.microsoft.com/office/drawing/2014/main" id="{2336399E-8E0B-9214-A72E-7D923A1D598F}"/>
              </a:ext>
            </a:extLst>
          </p:cNvPr>
          <p:cNvSpPr>
            <a:spLocks/>
          </p:cNvSpPr>
          <p:nvPr/>
        </p:nvSpPr>
        <p:spPr>
          <a:xfrm>
            <a:off x="8316430"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5" name="Freeform: Shape 2761">
            <a:extLst>
              <a:ext uri="{FF2B5EF4-FFF2-40B4-BE49-F238E27FC236}">
                <a16:creationId xmlns:a16="http://schemas.microsoft.com/office/drawing/2014/main" id="{80053C07-B741-86CD-6595-283305124746}"/>
              </a:ext>
            </a:extLst>
          </p:cNvPr>
          <p:cNvSpPr>
            <a:spLocks/>
          </p:cNvSpPr>
          <p:nvPr/>
        </p:nvSpPr>
        <p:spPr>
          <a:xfrm>
            <a:off x="8338009"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6" name="Freeform: Shape 2762">
            <a:extLst>
              <a:ext uri="{FF2B5EF4-FFF2-40B4-BE49-F238E27FC236}">
                <a16:creationId xmlns:a16="http://schemas.microsoft.com/office/drawing/2014/main" id="{90A42AB2-851C-5171-4CC8-368DB417F58F}"/>
              </a:ext>
            </a:extLst>
          </p:cNvPr>
          <p:cNvSpPr>
            <a:spLocks/>
          </p:cNvSpPr>
          <p:nvPr/>
        </p:nvSpPr>
        <p:spPr>
          <a:xfrm>
            <a:off x="8348630"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7" name="Freeform: Shape 2763">
            <a:extLst>
              <a:ext uri="{FF2B5EF4-FFF2-40B4-BE49-F238E27FC236}">
                <a16:creationId xmlns:a16="http://schemas.microsoft.com/office/drawing/2014/main" id="{68764140-B9D6-88B4-A186-75B631F8BD8F}"/>
              </a:ext>
            </a:extLst>
          </p:cNvPr>
          <p:cNvSpPr>
            <a:spLocks/>
          </p:cNvSpPr>
          <p:nvPr/>
        </p:nvSpPr>
        <p:spPr>
          <a:xfrm>
            <a:off x="8348630"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8" name="Freeform: Shape 2764">
            <a:extLst>
              <a:ext uri="{FF2B5EF4-FFF2-40B4-BE49-F238E27FC236}">
                <a16:creationId xmlns:a16="http://schemas.microsoft.com/office/drawing/2014/main" id="{A437A33A-880D-6C63-79D3-021E96FEED9B}"/>
              </a:ext>
            </a:extLst>
          </p:cNvPr>
          <p:cNvSpPr>
            <a:spLocks/>
          </p:cNvSpPr>
          <p:nvPr/>
        </p:nvSpPr>
        <p:spPr>
          <a:xfrm>
            <a:off x="8397041"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09" name="Freeform: Shape 2765">
            <a:extLst>
              <a:ext uri="{FF2B5EF4-FFF2-40B4-BE49-F238E27FC236}">
                <a16:creationId xmlns:a16="http://schemas.microsoft.com/office/drawing/2014/main" id="{CB95DC1B-BE0F-E722-D130-DA2D87C66BEB}"/>
              </a:ext>
            </a:extLst>
          </p:cNvPr>
          <p:cNvSpPr>
            <a:spLocks/>
          </p:cNvSpPr>
          <p:nvPr/>
        </p:nvSpPr>
        <p:spPr>
          <a:xfrm>
            <a:off x="8407662" y="238693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0" name="Freeform: Shape 2766">
            <a:extLst>
              <a:ext uri="{FF2B5EF4-FFF2-40B4-BE49-F238E27FC236}">
                <a16:creationId xmlns:a16="http://schemas.microsoft.com/office/drawing/2014/main" id="{6EA2B798-46DB-B23C-F9AB-25F617BD28F9}"/>
              </a:ext>
            </a:extLst>
          </p:cNvPr>
          <p:cNvSpPr>
            <a:spLocks/>
          </p:cNvSpPr>
          <p:nvPr/>
        </p:nvSpPr>
        <p:spPr>
          <a:xfrm>
            <a:off x="8423762"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1" name="Freeform: Shape 2767">
            <a:extLst>
              <a:ext uri="{FF2B5EF4-FFF2-40B4-BE49-F238E27FC236}">
                <a16:creationId xmlns:a16="http://schemas.microsoft.com/office/drawing/2014/main" id="{4FA55987-E652-4678-68C9-3785A5A6B411}"/>
              </a:ext>
            </a:extLst>
          </p:cNvPr>
          <p:cNvSpPr>
            <a:spLocks/>
          </p:cNvSpPr>
          <p:nvPr/>
        </p:nvSpPr>
        <p:spPr>
          <a:xfrm>
            <a:off x="8429240"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2" name="Freeform: Shape 2768">
            <a:extLst>
              <a:ext uri="{FF2B5EF4-FFF2-40B4-BE49-F238E27FC236}">
                <a16:creationId xmlns:a16="http://schemas.microsoft.com/office/drawing/2014/main" id="{68AC8272-C883-3CD0-327B-C906CFBD4C30}"/>
              </a:ext>
            </a:extLst>
          </p:cNvPr>
          <p:cNvSpPr>
            <a:spLocks/>
          </p:cNvSpPr>
          <p:nvPr/>
        </p:nvSpPr>
        <p:spPr>
          <a:xfrm>
            <a:off x="8434495"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3" name="Freeform: Shape 2769">
            <a:extLst>
              <a:ext uri="{FF2B5EF4-FFF2-40B4-BE49-F238E27FC236}">
                <a16:creationId xmlns:a16="http://schemas.microsoft.com/office/drawing/2014/main" id="{E5A89911-1EDE-5320-425D-302840A2D87F}"/>
              </a:ext>
            </a:extLst>
          </p:cNvPr>
          <p:cNvSpPr>
            <a:spLocks/>
          </p:cNvSpPr>
          <p:nvPr/>
        </p:nvSpPr>
        <p:spPr>
          <a:xfrm>
            <a:off x="8445339"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4" name="Freeform: Shape 2770">
            <a:extLst>
              <a:ext uri="{FF2B5EF4-FFF2-40B4-BE49-F238E27FC236}">
                <a16:creationId xmlns:a16="http://schemas.microsoft.com/office/drawing/2014/main" id="{B1E0CFB4-537B-ABE7-4333-754F46705CE4}"/>
              </a:ext>
            </a:extLst>
          </p:cNvPr>
          <p:cNvSpPr>
            <a:spLocks/>
          </p:cNvSpPr>
          <p:nvPr/>
        </p:nvSpPr>
        <p:spPr>
          <a:xfrm>
            <a:off x="8461440"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5" name="Freeform: Shape 2771">
            <a:extLst>
              <a:ext uri="{FF2B5EF4-FFF2-40B4-BE49-F238E27FC236}">
                <a16:creationId xmlns:a16="http://schemas.microsoft.com/office/drawing/2014/main" id="{62FC8944-8A7E-B131-09F0-6987B2B87BDC}"/>
              </a:ext>
            </a:extLst>
          </p:cNvPr>
          <p:cNvSpPr>
            <a:spLocks/>
          </p:cNvSpPr>
          <p:nvPr/>
        </p:nvSpPr>
        <p:spPr>
          <a:xfrm>
            <a:off x="8488272"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6" name="Freeform: Shape 2772">
            <a:extLst>
              <a:ext uri="{FF2B5EF4-FFF2-40B4-BE49-F238E27FC236}">
                <a16:creationId xmlns:a16="http://schemas.microsoft.com/office/drawing/2014/main" id="{8046A393-37F1-CBC0-9913-D9A3DB1CE3E4}"/>
              </a:ext>
            </a:extLst>
          </p:cNvPr>
          <p:cNvSpPr>
            <a:spLocks/>
          </p:cNvSpPr>
          <p:nvPr/>
        </p:nvSpPr>
        <p:spPr>
          <a:xfrm>
            <a:off x="8493527"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7" name="Freeform: Shape 2773">
            <a:extLst>
              <a:ext uri="{FF2B5EF4-FFF2-40B4-BE49-F238E27FC236}">
                <a16:creationId xmlns:a16="http://schemas.microsoft.com/office/drawing/2014/main" id="{19F22176-01BC-A090-FC9C-C596B39CACBC}"/>
              </a:ext>
            </a:extLst>
          </p:cNvPr>
          <p:cNvSpPr>
            <a:spLocks/>
          </p:cNvSpPr>
          <p:nvPr/>
        </p:nvSpPr>
        <p:spPr>
          <a:xfrm>
            <a:off x="8536459"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8" name="Freeform: Shape 2774">
            <a:extLst>
              <a:ext uri="{FF2B5EF4-FFF2-40B4-BE49-F238E27FC236}">
                <a16:creationId xmlns:a16="http://schemas.microsoft.com/office/drawing/2014/main" id="{01C3A154-6215-223D-1CD4-3BDD4CD8B82E}"/>
              </a:ext>
            </a:extLst>
          </p:cNvPr>
          <p:cNvSpPr>
            <a:spLocks/>
          </p:cNvSpPr>
          <p:nvPr/>
        </p:nvSpPr>
        <p:spPr>
          <a:xfrm>
            <a:off x="8574136"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19" name="Freeform: Shape 2775">
            <a:extLst>
              <a:ext uri="{FF2B5EF4-FFF2-40B4-BE49-F238E27FC236}">
                <a16:creationId xmlns:a16="http://schemas.microsoft.com/office/drawing/2014/main" id="{21B5143B-BF98-D819-8D47-0FA606968455}"/>
              </a:ext>
            </a:extLst>
          </p:cNvPr>
          <p:cNvSpPr>
            <a:spLocks/>
          </p:cNvSpPr>
          <p:nvPr/>
        </p:nvSpPr>
        <p:spPr>
          <a:xfrm>
            <a:off x="8574136"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0" name="Freeform: Shape 2776">
            <a:extLst>
              <a:ext uri="{FF2B5EF4-FFF2-40B4-BE49-F238E27FC236}">
                <a16:creationId xmlns:a16="http://schemas.microsoft.com/office/drawing/2014/main" id="{C338DA5B-9624-301E-5089-077C76FABEE5}"/>
              </a:ext>
            </a:extLst>
          </p:cNvPr>
          <p:cNvSpPr>
            <a:spLocks/>
          </p:cNvSpPr>
          <p:nvPr/>
        </p:nvSpPr>
        <p:spPr>
          <a:xfrm>
            <a:off x="8579502"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1" name="Freeform: Shape 2777">
            <a:extLst>
              <a:ext uri="{FF2B5EF4-FFF2-40B4-BE49-F238E27FC236}">
                <a16:creationId xmlns:a16="http://schemas.microsoft.com/office/drawing/2014/main" id="{044E1946-8E82-A3DA-E01A-CA8DA33B9090}"/>
              </a:ext>
            </a:extLst>
          </p:cNvPr>
          <p:cNvSpPr>
            <a:spLocks/>
          </p:cNvSpPr>
          <p:nvPr/>
        </p:nvSpPr>
        <p:spPr>
          <a:xfrm>
            <a:off x="8584757"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2" name="Freeform: Shape 2778">
            <a:extLst>
              <a:ext uri="{FF2B5EF4-FFF2-40B4-BE49-F238E27FC236}">
                <a16:creationId xmlns:a16="http://schemas.microsoft.com/office/drawing/2014/main" id="{1084897E-3E72-BCA7-EF3A-75DD02FDB4B4}"/>
              </a:ext>
            </a:extLst>
          </p:cNvPr>
          <p:cNvSpPr>
            <a:spLocks/>
          </p:cNvSpPr>
          <p:nvPr/>
        </p:nvSpPr>
        <p:spPr>
          <a:xfrm>
            <a:off x="8590124"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3" name="Freeform: Shape 2779">
            <a:extLst>
              <a:ext uri="{FF2B5EF4-FFF2-40B4-BE49-F238E27FC236}">
                <a16:creationId xmlns:a16="http://schemas.microsoft.com/office/drawing/2014/main" id="{43B5B829-7B75-B0F0-8A44-E5B6C75F7B86}"/>
              </a:ext>
            </a:extLst>
          </p:cNvPr>
          <p:cNvSpPr>
            <a:spLocks/>
          </p:cNvSpPr>
          <p:nvPr/>
        </p:nvSpPr>
        <p:spPr>
          <a:xfrm>
            <a:off x="8670622"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4" name="Freeform: Shape 2780">
            <a:extLst>
              <a:ext uri="{FF2B5EF4-FFF2-40B4-BE49-F238E27FC236}">
                <a16:creationId xmlns:a16="http://schemas.microsoft.com/office/drawing/2014/main" id="{6DBEBE5F-6605-2522-55BB-DCECF541FF93}"/>
              </a:ext>
            </a:extLst>
          </p:cNvPr>
          <p:cNvSpPr>
            <a:spLocks/>
          </p:cNvSpPr>
          <p:nvPr/>
        </p:nvSpPr>
        <p:spPr>
          <a:xfrm>
            <a:off x="8708300"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5" name="Freeform: Shape 2781">
            <a:extLst>
              <a:ext uri="{FF2B5EF4-FFF2-40B4-BE49-F238E27FC236}">
                <a16:creationId xmlns:a16="http://schemas.microsoft.com/office/drawing/2014/main" id="{025F38E9-EB09-7FBD-EE82-32009BBF215A}"/>
              </a:ext>
            </a:extLst>
          </p:cNvPr>
          <p:cNvSpPr>
            <a:spLocks/>
          </p:cNvSpPr>
          <p:nvPr/>
        </p:nvSpPr>
        <p:spPr>
          <a:xfrm>
            <a:off x="8718921"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6" name="Freeform: Shape 2782">
            <a:extLst>
              <a:ext uri="{FF2B5EF4-FFF2-40B4-BE49-F238E27FC236}">
                <a16:creationId xmlns:a16="http://schemas.microsoft.com/office/drawing/2014/main" id="{C1FF571D-5044-C752-C300-7DB37F94CDA6}"/>
              </a:ext>
            </a:extLst>
          </p:cNvPr>
          <p:cNvSpPr>
            <a:spLocks/>
          </p:cNvSpPr>
          <p:nvPr/>
        </p:nvSpPr>
        <p:spPr>
          <a:xfrm>
            <a:off x="8724288"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7" name="Freeform: Shape 2783">
            <a:extLst>
              <a:ext uri="{FF2B5EF4-FFF2-40B4-BE49-F238E27FC236}">
                <a16:creationId xmlns:a16="http://schemas.microsoft.com/office/drawing/2014/main" id="{94F75D55-9638-F918-F67A-2045338076DB}"/>
              </a:ext>
            </a:extLst>
          </p:cNvPr>
          <p:cNvSpPr>
            <a:spLocks/>
          </p:cNvSpPr>
          <p:nvPr/>
        </p:nvSpPr>
        <p:spPr>
          <a:xfrm>
            <a:off x="8724288"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8" name="Freeform: Shape 2784">
            <a:extLst>
              <a:ext uri="{FF2B5EF4-FFF2-40B4-BE49-F238E27FC236}">
                <a16:creationId xmlns:a16="http://schemas.microsoft.com/office/drawing/2014/main" id="{E8A536DF-1908-4C07-5EA6-1FE78C87B1DC}"/>
              </a:ext>
            </a:extLst>
          </p:cNvPr>
          <p:cNvSpPr>
            <a:spLocks/>
          </p:cNvSpPr>
          <p:nvPr/>
        </p:nvSpPr>
        <p:spPr>
          <a:xfrm>
            <a:off x="8729766"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29" name="Freeform: Shape 2785">
            <a:extLst>
              <a:ext uri="{FF2B5EF4-FFF2-40B4-BE49-F238E27FC236}">
                <a16:creationId xmlns:a16="http://schemas.microsoft.com/office/drawing/2014/main" id="{A29F2681-AAC8-D02D-A366-D149707706EC}"/>
              </a:ext>
            </a:extLst>
          </p:cNvPr>
          <p:cNvSpPr>
            <a:spLocks/>
          </p:cNvSpPr>
          <p:nvPr/>
        </p:nvSpPr>
        <p:spPr>
          <a:xfrm>
            <a:off x="8740499"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0" name="Freeform: Shape 2786">
            <a:extLst>
              <a:ext uri="{FF2B5EF4-FFF2-40B4-BE49-F238E27FC236}">
                <a16:creationId xmlns:a16="http://schemas.microsoft.com/office/drawing/2014/main" id="{27B4F90C-189C-569E-34E0-FF0B1A2CC60D}"/>
              </a:ext>
            </a:extLst>
          </p:cNvPr>
          <p:cNvSpPr>
            <a:spLocks/>
          </p:cNvSpPr>
          <p:nvPr/>
        </p:nvSpPr>
        <p:spPr>
          <a:xfrm>
            <a:off x="8745754"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1" name="Freeform: Shape 2787">
            <a:extLst>
              <a:ext uri="{FF2B5EF4-FFF2-40B4-BE49-F238E27FC236}">
                <a16:creationId xmlns:a16="http://schemas.microsoft.com/office/drawing/2014/main" id="{07001264-7E2E-9260-474F-EFE8F4E8D30D}"/>
              </a:ext>
            </a:extLst>
          </p:cNvPr>
          <p:cNvSpPr>
            <a:spLocks/>
          </p:cNvSpPr>
          <p:nvPr/>
        </p:nvSpPr>
        <p:spPr>
          <a:xfrm>
            <a:off x="8751120"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2" name="Freeform: Shape 2788">
            <a:extLst>
              <a:ext uri="{FF2B5EF4-FFF2-40B4-BE49-F238E27FC236}">
                <a16:creationId xmlns:a16="http://schemas.microsoft.com/office/drawing/2014/main" id="{6A685320-E4FD-A704-3FB6-C54E67689C00}"/>
              </a:ext>
            </a:extLst>
          </p:cNvPr>
          <p:cNvSpPr>
            <a:spLocks/>
          </p:cNvSpPr>
          <p:nvPr/>
        </p:nvSpPr>
        <p:spPr>
          <a:xfrm>
            <a:off x="8767220"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3" name="Freeform: Shape 2789">
            <a:extLst>
              <a:ext uri="{FF2B5EF4-FFF2-40B4-BE49-F238E27FC236}">
                <a16:creationId xmlns:a16="http://schemas.microsoft.com/office/drawing/2014/main" id="{E43814DF-8449-47F2-057B-B644A976B87D}"/>
              </a:ext>
            </a:extLst>
          </p:cNvPr>
          <p:cNvSpPr>
            <a:spLocks/>
          </p:cNvSpPr>
          <p:nvPr/>
        </p:nvSpPr>
        <p:spPr>
          <a:xfrm>
            <a:off x="8799531"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4" name="Freeform: Shape 2790">
            <a:extLst>
              <a:ext uri="{FF2B5EF4-FFF2-40B4-BE49-F238E27FC236}">
                <a16:creationId xmlns:a16="http://schemas.microsoft.com/office/drawing/2014/main" id="{DEE803CB-B4CD-F98E-2238-F451B8F2F621}"/>
              </a:ext>
            </a:extLst>
          </p:cNvPr>
          <p:cNvSpPr>
            <a:spLocks/>
          </p:cNvSpPr>
          <p:nvPr/>
        </p:nvSpPr>
        <p:spPr>
          <a:xfrm>
            <a:off x="8799531"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5" name="Freeform: Shape 2791">
            <a:extLst>
              <a:ext uri="{FF2B5EF4-FFF2-40B4-BE49-F238E27FC236}">
                <a16:creationId xmlns:a16="http://schemas.microsoft.com/office/drawing/2014/main" id="{69234CB6-640D-A7D8-36D2-BE976E97E85C}"/>
              </a:ext>
            </a:extLst>
          </p:cNvPr>
          <p:cNvSpPr>
            <a:spLocks/>
          </p:cNvSpPr>
          <p:nvPr/>
        </p:nvSpPr>
        <p:spPr>
          <a:xfrm>
            <a:off x="8804785"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6" name="Freeform: Shape 2792">
            <a:extLst>
              <a:ext uri="{FF2B5EF4-FFF2-40B4-BE49-F238E27FC236}">
                <a16:creationId xmlns:a16="http://schemas.microsoft.com/office/drawing/2014/main" id="{F1C28BBA-608D-2239-E13A-2F9B81024FCD}"/>
              </a:ext>
            </a:extLst>
          </p:cNvPr>
          <p:cNvSpPr>
            <a:spLocks/>
          </p:cNvSpPr>
          <p:nvPr/>
        </p:nvSpPr>
        <p:spPr>
          <a:xfrm>
            <a:off x="8810152"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7" name="Freeform: Shape 2793">
            <a:extLst>
              <a:ext uri="{FF2B5EF4-FFF2-40B4-BE49-F238E27FC236}">
                <a16:creationId xmlns:a16="http://schemas.microsoft.com/office/drawing/2014/main" id="{6359807F-4CF9-4E69-3216-608524E8588D}"/>
              </a:ext>
            </a:extLst>
          </p:cNvPr>
          <p:cNvSpPr>
            <a:spLocks/>
          </p:cNvSpPr>
          <p:nvPr/>
        </p:nvSpPr>
        <p:spPr>
          <a:xfrm>
            <a:off x="8820885"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8" name="Freeform: Shape 2794">
            <a:extLst>
              <a:ext uri="{FF2B5EF4-FFF2-40B4-BE49-F238E27FC236}">
                <a16:creationId xmlns:a16="http://schemas.microsoft.com/office/drawing/2014/main" id="{917BC3A6-7BA4-806C-08A8-CBAE5B2ED0DF}"/>
              </a:ext>
            </a:extLst>
          </p:cNvPr>
          <p:cNvSpPr>
            <a:spLocks/>
          </p:cNvSpPr>
          <p:nvPr/>
        </p:nvSpPr>
        <p:spPr>
          <a:xfrm>
            <a:off x="8836985"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39" name="Freeform: Shape 2795">
            <a:extLst>
              <a:ext uri="{FF2B5EF4-FFF2-40B4-BE49-F238E27FC236}">
                <a16:creationId xmlns:a16="http://schemas.microsoft.com/office/drawing/2014/main" id="{7D0A455B-9E4E-A3DA-611A-2BC55A970480}"/>
              </a:ext>
            </a:extLst>
          </p:cNvPr>
          <p:cNvSpPr>
            <a:spLocks/>
          </p:cNvSpPr>
          <p:nvPr/>
        </p:nvSpPr>
        <p:spPr>
          <a:xfrm>
            <a:off x="8842463"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0" name="Freeform: Shape 2796">
            <a:extLst>
              <a:ext uri="{FF2B5EF4-FFF2-40B4-BE49-F238E27FC236}">
                <a16:creationId xmlns:a16="http://schemas.microsoft.com/office/drawing/2014/main" id="{895EC83F-B167-2EF3-95E6-1981A5970104}"/>
              </a:ext>
            </a:extLst>
          </p:cNvPr>
          <p:cNvSpPr>
            <a:spLocks/>
          </p:cNvSpPr>
          <p:nvPr/>
        </p:nvSpPr>
        <p:spPr>
          <a:xfrm>
            <a:off x="8858451"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1" name="Freeform: Shape 2797">
            <a:extLst>
              <a:ext uri="{FF2B5EF4-FFF2-40B4-BE49-F238E27FC236}">
                <a16:creationId xmlns:a16="http://schemas.microsoft.com/office/drawing/2014/main" id="{836B2DB3-CE07-637B-D08C-E08F1C43F25B}"/>
              </a:ext>
            </a:extLst>
          </p:cNvPr>
          <p:cNvSpPr>
            <a:spLocks/>
          </p:cNvSpPr>
          <p:nvPr/>
        </p:nvSpPr>
        <p:spPr>
          <a:xfrm>
            <a:off x="8863929" y="243617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2" name="Freeform: Shape 2798">
            <a:extLst>
              <a:ext uri="{FF2B5EF4-FFF2-40B4-BE49-F238E27FC236}">
                <a16:creationId xmlns:a16="http://schemas.microsoft.com/office/drawing/2014/main" id="{A323371A-99FD-1E25-DCF9-2CAC66F0EFAC}"/>
              </a:ext>
            </a:extLst>
          </p:cNvPr>
          <p:cNvSpPr>
            <a:spLocks/>
          </p:cNvSpPr>
          <p:nvPr/>
        </p:nvSpPr>
        <p:spPr>
          <a:xfrm>
            <a:off x="8885283" y="2507142"/>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3" name="Freeform: Shape 2799">
            <a:extLst>
              <a:ext uri="{FF2B5EF4-FFF2-40B4-BE49-F238E27FC236}">
                <a16:creationId xmlns:a16="http://schemas.microsoft.com/office/drawing/2014/main" id="{2CF8CB9C-E72A-0A5C-4070-50A5FEA880B9}"/>
              </a:ext>
            </a:extLst>
          </p:cNvPr>
          <p:cNvSpPr>
            <a:spLocks/>
          </p:cNvSpPr>
          <p:nvPr/>
        </p:nvSpPr>
        <p:spPr>
          <a:xfrm>
            <a:off x="8906749" y="2507142"/>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4" name="Freeform: Shape 2800">
            <a:extLst>
              <a:ext uri="{FF2B5EF4-FFF2-40B4-BE49-F238E27FC236}">
                <a16:creationId xmlns:a16="http://schemas.microsoft.com/office/drawing/2014/main" id="{0133257E-1C2E-1F6B-73A6-A9B1A37BA9BE}"/>
              </a:ext>
            </a:extLst>
          </p:cNvPr>
          <p:cNvSpPr>
            <a:spLocks/>
          </p:cNvSpPr>
          <p:nvPr/>
        </p:nvSpPr>
        <p:spPr>
          <a:xfrm>
            <a:off x="8912116" y="2507142"/>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5" name="Freeform: Shape 2801">
            <a:extLst>
              <a:ext uri="{FF2B5EF4-FFF2-40B4-BE49-F238E27FC236}">
                <a16:creationId xmlns:a16="http://schemas.microsoft.com/office/drawing/2014/main" id="{9C7A27E8-C29E-D254-183F-AFE56C959667}"/>
              </a:ext>
            </a:extLst>
          </p:cNvPr>
          <p:cNvSpPr>
            <a:spLocks/>
          </p:cNvSpPr>
          <p:nvPr/>
        </p:nvSpPr>
        <p:spPr>
          <a:xfrm>
            <a:off x="8912116" y="2507142"/>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6" name="Freeform: Shape 2802">
            <a:extLst>
              <a:ext uri="{FF2B5EF4-FFF2-40B4-BE49-F238E27FC236}">
                <a16:creationId xmlns:a16="http://schemas.microsoft.com/office/drawing/2014/main" id="{0F47328C-B687-A2AC-69C5-D2617988BB40}"/>
              </a:ext>
            </a:extLst>
          </p:cNvPr>
          <p:cNvSpPr>
            <a:spLocks/>
          </p:cNvSpPr>
          <p:nvPr/>
        </p:nvSpPr>
        <p:spPr>
          <a:xfrm>
            <a:off x="8933582" y="2507142"/>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7" name="Freeform: Shape 2803">
            <a:extLst>
              <a:ext uri="{FF2B5EF4-FFF2-40B4-BE49-F238E27FC236}">
                <a16:creationId xmlns:a16="http://schemas.microsoft.com/office/drawing/2014/main" id="{97D73BF0-EBDD-B51B-F9DF-0F9FD2CB52FC}"/>
              </a:ext>
            </a:extLst>
          </p:cNvPr>
          <p:cNvSpPr>
            <a:spLocks/>
          </p:cNvSpPr>
          <p:nvPr/>
        </p:nvSpPr>
        <p:spPr>
          <a:xfrm>
            <a:off x="8944315" y="2507142"/>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8" name="Freeform: Shape 2804">
            <a:extLst>
              <a:ext uri="{FF2B5EF4-FFF2-40B4-BE49-F238E27FC236}">
                <a16:creationId xmlns:a16="http://schemas.microsoft.com/office/drawing/2014/main" id="{49C69273-8B26-F405-B988-7C4D7BC93DAC}"/>
              </a:ext>
            </a:extLst>
          </p:cNvPr>
          <p:cNvSpPr>
            <a:spLocks/>
          </p:cNvSpPr>
          <p:nvPr/>
        </p:nvSpPr>
        <p:spPr>
          <a:xfrm>
            <a:off x="8949682" y="2507142"/>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49" name="Freeform: Shape 2805">
            <a:extLst>
              <a:ext uri="{FF2B5EF4-FFF2-40B4-BE49-F238E27FC236}">
                <a16:creationId xmlns:a16="http://schemas.microsoft.com/office/drawing/2014/main" id="{91D44C7D-26B0-4E6F-D33D-3C3D943BF396}"/>
              </a:ext>
            </a:extLst>
          </p:cNvPr>
          <p:cNvSpPr>
            <a:spLocks/>
          </p:cNvSpPr>
          <p:nvPr/>
        </p:nvSpPr>
        <p:spPr>
          <a:xfrm>
            <a:off x="8971148" y="258356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0" name="Freeform: Shape 2806">
            <a:extLst>
              <a:ext uri="{FF2B5EF4-FFF2-40B4-BE49-F238E27FC236}">
                <a16:creationId xmlns:a16="http://schemas.microsoft.com/office/drawing/2014/main" id="{651633EE-0E8A-8B91-C01A-EF61B874B595}"/>
              </a:ext>
            </a:extLst>
          </p:cNvPr>
          <p:cNvSpPr>
            <a:spLocks/>
          </p:cNvSpPr>
          <p:nvPr/>
        </p:nvSpPr>
        <p:spPr>
          <a:xfrm>
            <a:off x="8976514" y="258356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1" name="Freeform: Shape 2807">
            <a:extLst>
              <a:ext uri="{FF2B5EF4-FFF2-40B4-BE49-F238E27FC236}">
                <a16:creationId xmlns:a16="http://schemas.microsoft.com/office/drawing/2014/main" id="{3C19011F-0463-2E56-CEDB-1F41F8459E95}"/>
              </a:ext>
            </a:extLst>
          </p:cNvPr>
          <p:cNvSpPr>
            <a:spLocks/>
          </p:cNvSpPr>
          <p:nvPr/>
        </p:nvSpPr>
        <p:spPr>
          <a:xfrm>
            <a:off x="8998092" y="258356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2" name="Freeform: Shape 2808">
            <a:extLst>
              <a:ext uri="{FF2B5EF4-FFF2-40B4-BE49-F238E27FC236}">
                <a16:creationId xmlns:a16="http://schemas.microsoft.com/office/drawing/2014/main" id="{7E0A95E7-51F2-C064-625F-BA8CF826F918}"/>
              </a:ext>
            </a:extLst>
          </p:cNvPr>
          <p:cNvSpPr>
            <a:spLocks/>
          </p:cNvSpPr>
          <p:nvPr/>
        </p:nvSpPr>
        <p:spPr>
          <a:xfrm>
            <a:off x="9014080" y="258356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3" name="Freeform: Shape 2809">
            <a:extLst>
              <a:ext uri="{FF2B5EF4-FFF2-40B4-BE49-F238E27FC236}">
                <a16:creationId xmlns:a16="http://schemas.microsoft.com/office/drawing/2014/main" id="{9B5B7810-F7F4-6674-65F9-24E8EB016AC3}"/>
              </a:ext>
            </a:extLst>
          </p:cNvPr>
          <p:cNvSpPr>
            <a:spLocks/>
          </p:cNvSpPr>
          <p:nvPr/>
        </p:nvSpPr>
        <p:spPr>
          <a:xfrm>
            <a:off x="9024926" y="258356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4" name="Freeform: Shape 2810">
            <a:extLst>
              <a:ext uri="{FF2B5EF4-FFF2-40B4-BE49-F238E27FC236}">
                <a16:creationId xmlns:a16="http://schemas.microsoft.com/office/drawing/2014/main" id="{5A776422-6572-363E-75AA-8CEEB70BB9EC}"/>
              </a:ext>
            </a:extLst>
          </p:cNvPr>
          <p:cNvSpPr>
            <a:spLocks/>
          </p:cNvSpPr>
          <p:nvPr/>
        </p:nvSpPr>
        <p:spPr>
          <a:xfrm>
            <a:off x="9035546" y="258356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5" name="Freeform: Shape 2811">
            <a:extLst>
              <a:ext uri="{FF2B5EF4-FFF2-40B4-BE49-F238E27FC236}">
                <a16:creationId xmlns:a16="http://schemas.microsoft.com/office/drawing/2014/main" id="{F2153089-8734-FFF8-6C1D-589A0E530A21}"/>
              </a:ext>
            </a:extLst>
          </p:cNvPr>
          <p:cNvSpPr>
            <a:spLocks/>
          </p:cNvSpPr>
          <p:nvPr/>
        </p:nvSpPr>
        <p:spPr>
          <a:xfrm>
            <a:off x="9040913" y="2583565"/>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6" name="Freeform: Shape 2812">
            <a:extLst>
              <a:ext uri="{FF2B5EF4-FFF2-40B4-BE49-F238E27FC236}">
                <a16:creationId xmlns:a16="http://schemas.microsoft.com/office/drawing/2014/main" id="{EFADFA92-6B2F-7EFA-5985-342047C042C7}"/>
              </a:ext>
            </a:extLst>
          </p:cNvPr>
          <p:cNvSpPr>
            <a:spLocks/>
          </p:cNvSpPr>
          <p:nvPr/>
        </p:nvSpPr>
        <p:spPr>
          <a:xfrm>
            <a:off x="907847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7" name="Freeform: Shape 2813">
            <a:extLst>
              <a:ext uri="{FF2B5EF4-FFF2-40B4-BE49-F238E27FC236}">
                <a16:creationId xmlns:a16="http://schemas.microsoft.com/office/drawing/2014/main" id="{73B1E956-A33C-F775-C4A9-4B7023FC22D1}"/>
              </a:ext>
            </a:extLst>
          </p:cNvPr>
          <p:cNvSpPr>
            <a:spLocks/>
          </p:cNvSpPr>
          <p:nvPr/>
        </p:nvSpPr>
        <p:spPr>
          <a:xfrm>
            <a:off x="910531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8" name="Freeform: Shape 2814">
            <a:extLst>
              <a:ext uri="{FF2B5EF4-FFF2-40B4-BE49-F238E27FC236}">
                <a16:creationId xmlns:a16="http://schemas.microsoft.com/office/drawing/2014/main" id="{F0196A0B-E2FC-EF76-565F-83FCB80F086F}"/>
              </a:ext>
            </a:extLst>
          </p:cNvPr>
          <p:cNvSpPr>
            <a:spLocks/>
          </p:cNvSpPr>
          <p:nvPr/>
        </p:nvSpPr>
        <p:spPr>
          <a:xfrm>
            <a:off x="9121411"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59" name="Freeform: Shape 2815">
            <a:extLst>
              <a:ext uri="{FF2B5EF4-FFF2-40B4-BE49-F238E27FC236}">
                <a16:creationId xmlns:a16="http://schemas.microsoft.com/office/drawing/2014/main" id="{A8F4F063-C75D-57C4-83FC-475A7C6616C5}"/>
              </a:ext>
            </a:extLst>
          </p:cNvPr>
          <p:cNvSpPr>
            <a:spLocks/>
          </p:cNvSpPr>
          <p:nvPr/>
        </p:nvSpPr>
        <p:spPr>
          <a:xfrm>
            <a:off x="914298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0" name="Freeform: Shape 2816">
            <a:extLst>
              <a:ext uri="{FF2B5EF4-FFF2-40B4-BE49-F238E27FC236}">
                <a16:creationId xmlns:a16="http://schemas.microsoft.com/office/drawing/2014/main" id="{BC2D4600-1459-FC5B-B50F-58431D6F98AC}"/>
              </a:ext>
            </a:extLst>
          </p:cNvPr>
          <p:cNvSpPr>
            <a:spLocks/>
          </p:cNvSpPr>
          <p:nvPr/>
        </p:nvSpPr>
        <p:spPr>
          <a:xfrm>
            <a:off x="916971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1" name="Freeform: Shape 2817">
            <a:extLst>
              <a:ext uri="{FF2B5EF4-FFF2-40B4-BE49-F238E27FC236}">
                <a16:creationId xmlns:a16="http://schemas.microsoft.com/office/drawing/2014/main" id="{94CD9672-BD60-1117-90C9-A430AA8DC029}"/>
              </a:ext>
            </a:extLst>
          </p:cNvPr>
          <p:cNvSpPr>
            <a:spLocks/>
          </p:cNvSpPr>
          <p:nvPr/>
        </p:nvSpPr>
        <p:spPr>
          <a:xfrm>
            <a:off x="916971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2" name="Freeform: Shape 2818">
            <a:extLst>
              <a:ext uri="{FF2B5EF4-FFF2-40B4-BE49-F238E27FC236}">
                <a16:creationId xmlns:a16="http://schemas.microsoft.com/office/drawing/2014/main" id="{2C7E0DD7-99E8-CDC4-7A5C-5C309F5C8E9E}"/>
              </a:ext>
            </a:extLst>
          </p:cNvPr>
          <p:cNvSpPr>
            <a:spLocks/>
          </p:cNvSpPr>
          <p:nvPr/>
        </p:nvSpPr>
        <p:spPr>
          <a:xfrm>
            <a:off x="917507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3" name="Freeform: Shape 2819">
            <a:extLst>
              <a:ext uri="{FF2B5EF4-FFF2-40B4-BE49-F238E27FC236}">
                <a16:creationId xmlns:a16="http://schemas.microsoft.com/office/drawing/2014/main" id="{D60D5CAE-A6BA-FB2C-4CDC-980A54B46173}"/>
              </a:ext>
            </a:extLst>
          </p:cNvPr>
          <p:cNvSpPr>
            <a:spLocks/>
          </p:cNvSpPr>
          <p:nvPr/>
        </p:nvSpPr>
        <p:spPr>
          <a:xfrm>
            <a:off x="923422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4" name="Freeform: Shape 2820">
            <a:extLst>
              <a:ext uri="{FF2B5EF4-FFF2-40B4-BE49-F238E27FC236}">
                <a16:creationId xmlns:a16="http://schemas.microsoft.com/office/drawing/2014/main" id="{5DB95934-8ECB-3EA0-C514-192B630E838E}"/>
              </a:ext>
            </a:extLst>
          </p:cNvPr>
          <p:cNvSpPr>
            <a:spLocks/>
          </p:cNvSpPr>
          <p:nvPr/>
        </p:nvSpPr>
        <p:spPr>
          <a:xfrm>
            <a:off x="9250319"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5" name="Freeform: Shape 2821">
            <a:extLst>
              <a:ext uri="{FF2B5EF4-FFF2-40B4-BE49-F238E27FC236}">
                <a16:creationId xmlns:a16="http://schemas.microsoft.com/office/drawing/2014/main" id="{BC8B66C2-7B05-E4E7-1FA1-2F7D0B005917}"/>
              </a:ext>
            </a:extLst>
          </p:cNvPr>
          <p:cNvSpPr>
            <a:spLocks/>
          </p:cNvSpPr>
          <p:nvPr/>
        </p:nvSpPr>
        <p:spPr>
          <a:xfrm>
            <a:off x="925557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6" name="Freeform: Shape 2822">
            <a:extLst>
              <a:ext uri="{FF2B5EF4-FFF2-40B4-BE49-F238E27FC236}">
                <a16:creationId xmlns:a16="http://schemas.microsoft.com/office/drawing/2014/main" id="{C1D39D91-44E2-F04B-4676-97C605BD0259}"/>
              </a:ext>
            </a:extLst>
          </p:cNvPr>
          <p:cNvSpPr>
            <a:spLocks/>
          </p:cNvSpPr>
          <p:nvPr/>
        </p:nvSpPr>
        <p:spPr>
          <a:xfrm>
            <a:off x="927167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7" name="Freeform: Shape 2823">
            <a:extLst>
              <a:ext uri="{FF2B5EF4-FFF2-40B4-BE49-F238E27FC236}">
                <a16:creationId xmlns:a16="http://schemas.microsoft.com/office/drawing/2014/main" id="{D236A9A0-8CC0-DEB7-8F20-F2C67541AC4A}"/>
              </a:ext>
            </a:extLst>
          </p:cNvPr>
          <p:cNvSpPr>
            <a:spLocks/>
          </p:cNvSpPr>
          <p:nvPr/>
        </p:nvSpPr>
        <p:spPr>
          <a:xfrm>
            <a:off x="927715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8" name="Freeform: Shape 2824">
            <a:extLst>
              <a:ext uri="{FF2B5EF4-FFF2-40B4-BE49-F238E27FC236}">
                <a16:creationId xmlns:a16="http://schemas.microsoft.com/office/drawing/2014/main" id="{D8CA8B45-8FEE-C265-E263-D0953E5C4854}"/>
              </a:ext>
            </a:extLst>
          </p:cNvPr>
          <p:cNvSpPr>
            <a:spLocks/>
          </p:cNvSpPr>
          <p:nvPr/>
        </p:nvSpPr>
        <p:spPr>
          <a:xfrm>
            <a:off x="928240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69" name="Freeform: Shape 2825">
            <a:extLst>
              <a:ext uri="{FF2B5EF4-FFF2-40B4-BE49-F238E27FC236}">
                <a16:creationId xmlns:a16="http://schemas.microsoft.com/office/drawing/2014/main" id="{204D30FA-213C-1B19-8A50-BDEDC783CEA4}"/>
              </a:ext>
            </a:extLst>
          </p:cNvPr>
          <p:cNvSpPr>
            <a:spLocks/>
          </p:cNvSpPr>
          <p:nvPr/>
        </p:nvSpPr>
        <p:spPr>
          <a:xfrm>
            <a:off x="928777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0" name="Freeform: Shape 2826">
            <a:extLst>
              <a:ext uri="{FF2B5EF4-FFF2-40B4-BE49-F238E27FC236}">
                <a16:creationId xmlns:a16="http://schemas.microsoft.com/office/drawing/2014/main" id="{5CC1C34B-547D-D80B-982C-5F2988ECFEE0}"/>
              </a:ext>
            </a:extLst>
          </p:cNvPr>
          <p:cNvSpPr>
            <a:spLocks/>
          </p:cNvSpPr>
          <p:nvPr/>
        </p:nvSpPr>
        <p:spPr>
          <a:xfrm>
            <a:off x="929325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1" name="Freeform: Shape 2827">
            <a:extLst>
              <a:ext uri="{FF2B5EF4-FFF2-40B4-BE49-F238E27FC236}">
                <a16:creationId xmlns:a16="http://schemas.microsoft.com/office/drawing/2014/main" id="{D57F2067-50B0-E1AC-B9D2-C62D61E22BAD}"/>
              </a:ext>
            </a:extLst>
          </p:cNvPr>
          <p:cNvSpPr>
            <a:spLocks/>
          </p:cNvSpPr>
          <p:nvPr/>
        </p:nvSpPr>
        <p:spPr>
          <a:xfrm>
            <a:off x="9298507"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2" name="Freeform: Shape 2828">
            <a:extLst>
              <a:ext uri="{FF2B5EF4-FFF2-40B4-BE49-F238E27FC236}">
                <a16:creationId xmlns:a16="http://schemas.microsoft.com/office/drawing/2014/main" id="{A74DA1D9-E65C-98FE-62E0-3059A573B5FB}"/>
              </a:ext>
            </a:extLst>
          </p:cNvPr>
          <p:cNvSpPr>
            <a:spLocks/>
          </p:cNvSpPr>
          <p:nvPr/>
        </p:nvSpPr>
        <p:spPr>
          <a:xfrm>
            <a:off x="9303873"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3" name="Freeform: Shape 2829">
            <a:extLst>
              <a:ext uri="{FF2B5EF4-FFF2-40B4-BE49-F238E27FC236}">
                <a16:creationId xmlns:a16="http://schemas.microsoft.com/office/drawing/2014/main" id="{8CC09AE7-0E91-9882-776F-C852AD9E56F9}"/>
              </a:ext>
            </a:extLst>
          </p:cNvPr>
          <p:cNvSpPr>
            <a:spLocks/>
          </p:cNvSpPr>
          <p:nvPr/>
        </p:nvSpPr>
        <p:spPr>
          <a:xfrm>
            <a:off x="931997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4" name="Freeform: Shape 2830">
            <a:extLst>
              <a:ext uri="{FF2B5EF4-FFF2-40B4-BE49-F238E27FC236}">
                <a16:creationId xmlns:a16="http://schemas.microsoft.com/office/drawing/2014/main" id="{C5147177-F89F-17DB-5A74-42E392C44B94}"/>
              </a:ext>
            </a:extLst>
          </p:cNvPr>
          <p:cNvSpPr>
            <a:spLocks/>
          </p:cNvSpPr>
          <p:nvPr/>
        </p:nvSpPr>
        <p:spPr>
          <a:xfrm>
            <a:off x="933070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5" name="Freeform: Shape 2831">
            <a:extLst>
              <a:ext uri="{FF2B5EF4-FFF2-40B4-BE49-F238E27FC236}">
                <a16:creationId xmlns:a16="http://schemas.microsoft.com/office/drawing/2014/main" id="{86B7A4B8-426E-CA7E-F914-9FDBBE6116E7}"/>
              </a:ext>
            </a:extLst>
          </p:cNvPr>
          <p:cNvSpPr>
            <a:spLocks/>
          </p:cNvSpPr>
          <p:nvPr/>
        </p:nvSpPr>
        <p:spPr>
          <a:xfrm>
            <a:off x="934143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6" name="Freeform: Shape 2832">
            <a:extLst>
              <a:ext uri="{FF2B5EF4-FFF2-40B4-BE49-F238E27FC236}">
                <a16:creationId xmlns:a16="http://schemas.microsoft.com/office/drawing/2014/main" id="{18914D0D-5F13-035C-9CCC-3CEB50A7A060}"/>
              </a:ext>
            </a:extLst>
          </p:cNvPr>
          <p:cNvSpPr>
            <a:spLocks/>
          </p:cNvSpPr>
          <p:nvPr/>
        </p:nvSpPr>
        <p:spPr>
          <a:xfrm>
            <a:off x="934680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7" name="Freeform: Shape 2833">
            <a:extLst>
              <a:ext uri="{FF2B5EF4-FFF2-40B4-BE49-F238E27FC236}">
                <a16:creationId xmlns:a16="http://schemas.microsoft.com/office/drawing/2014/main" id="{493BE3F0-C09E-EB3E-F16D-6317E5F96185}"/>
              </a:ext>
            </a:extLst>
          </p:cNvPr>
          <p:cNvSpPr>
            <a:spLocks/>
          </p:cNvSpPr>
          <p:nvPr/>
        </p:nvSpPr>
        <p:spPr>
          <a:xfrm>
            <a:off x="936290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8" name="Freeform: Shape 2834">
            <a:extLst>
              <a:ext uri="{FF2B5EF4-FFF2-40B4-BE49-F238E27FC236}">
                <a16:creationId xmlns:a16="http://schemas.microsoft.com/office/drawing/2014/main" id="{FE4021D5-85C5-3363-A8CA-078661E68890}"/>
              </a:ext>
            </a:extLst>
          </p:cNvPr>
          <p:cNvSpPr>
            <a:spLocks/>
          </p:cNvSpPr>
          <p:nvPr/>
        </p:nvSpPr>
        <p:spPr>
          <a:xfrm>
            <a:off x="937363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79" name="Freeform: Shape 2835">
            <a:extLst>
              <a:ext uri="{FF2B5EF4-FFF2-40B4-BE49-F238E27FC236}">
                <a16:creationId xmlns:a16="http://schemas.microsoft.com/office/drawing/2014/main" id="{29056149-BC49-80E3-662E-679128F2E626}"/>
              </a:ext>
            </a:extLst>
          </p:cNvPr>
          <p:cNvSpPr>
            <a:spLocks/>
          </p:cNvSpPr>
          <p:nvPr/>
        </p:nvSpPr>
        <p:spPr>
          <a:xfrm>
            <a:off x="937900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0" name="Freeform: Shape 2836">
            <a:extLst>
              <a:ext uri="{FF2B5EF4-FFF2-40B4-BE49-F238E27FC236}">
                <a16:creationId xmlns:a16="http://schemas.microsoft.com/office/drawing/2014/main" id="{21D4A669-944E-BC27-7BC3-6A4C8B16B912}"/>
              </a:ext>
            </a:extLst>
          </p:cNvPr>
          <p:cNvSpPr>
            <a:spLocks/>
          </p:cNvSpPr>
          <p:nvPr/>
        </p:nvSpPr>
        <p:spPr>
          <a:xfrm>
            <a:off x="9389737"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1" name="Freeform: Shape 2837">
            <a:extLst>
              <a:ext uri="{FF2B5EF4-FFF2-40B4-BE49-F238E27FC236}">
                <a16:creationId xmlns:a16="http://schemas.microsoft.com/office/drawing/2014/main" id="{1AD457A5-2456-B403-7D6F-BC5098969A75}"/>
              </a:ext>
            </a:extLst>
          </p:cNvPr>
          <p:cNvSpPr>
            <a:spLocks/>
          </p:cNvSpPr>
          <p:nvPr/>
        </p:nvSpPr>
        <p:spPr>
          <a:xfrm>
            <a:off x="940058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2" name="Freeform: Shape 2838">
            <a:extLst>
              <a:ext uri="{FF2B5EF4-FFF2-40B4-BE49-F238E27FC236}">
                <a16:creationId xmlns:a16="http://schemas.microsoft.com/office/drawing/2014/main" id="{1D73C62F-8B18-EDFE-5F12-653C5311379A}"/>
              </a:ext>
            </a:extLst>
          </p:cNvPr>
          <p:cNvSpPr>
            <a:spLocks/>
          </p:cNvSpPr>
          <p:nvPr/>
        </p:nvSpPr>
        <p:spPr>
          <a:xfrm>
            <a:off x="943803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3" name="Freeform: Shape 2839">
            <a:extLst>
              <a:ext uri="{FF2B5EF4-FFF2-40B4-BE49-F238E27FC236}">
                <a16:creationId xmlns:a16="http://schemas.microsoft.com/office/drawing/2014/main" id="{CB7E501D-A504-BB63-362F-EA4E3DDE43F8}"/>
              </a:ext>
            </a:extLst>
          </p:cNvPr>
          <p:cNvSpPr>
            <a:spLocks/>
          </p:cNvSpPr>
          <p:nvPr/>
        </p:nvSpPr>
        <p:spPr>
          <a:xfrm>
            <a:off x="945950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4" name="Freeform: Shape 2840">
            <a:extLst>
              <a:ext uri="{FF2B5EF4-FFF2-40B4-BE49-F238E27FC236}">
                <a16:creationId xmlns:a16="http://schemas.microsoft.com/office/drawing/2014/main" id="{46830CD1-6CCB-AD54-65C3-B3D3BBD78205}"/>
              </a:ext>
            </a:extLst>
          </p:cNvPr>
          <p:cNvSpPr>
            <a:spLocks/>
          </p:cNvSpPr>
          <p:nvPr/>
        </p:nvSpPr>
        <p:spPr>
          <a:xfrm>
            <a:off x="9486335"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5" name="Freeform: Shape 2841">
            <a:extLst>
              <a:ext uri="{FF2B5EF4-FFF2-40B4-BE49-F238E27FC236}">
                <a16:creationId xmlns:a16="http://schemas.microsoft.com/office/drawing/2014/main" id="{8B9DD4D4-2BF4-3B73-FFCB-79CA9E24D2A8}"/>
              </a:ext>
            </a:extLst>
          </p:cNvPr>
          <p:cNvSpPr>
            <a:spLocks/>
          </p:cNvSpPr>
          <p:nvPr/>
        </p:nvSpPr>
        <p:spPr>
          <a:xfrm>
            <a:off x="9491701"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6" name="Freeform: Shape 2842">
            <a:extLst>
              <a:ext uri="{FF2B5EF4-FFF2-40B4-BE49-F238E27FC236}">
                <a16:creationId xmlns:a16="http://schemas.microsoft.com/office/drawing/2014/main" id="{9F9FEB2B-29CB-7BD0-11AE-CB4B41C10059}"/>
              </a:ext>
            </a:extLst>
          </p:cNvPr>
          <p:cNvSpPr>
            <a:spLocks/>
          </p:cNvSpPr>
          <p:nvPr/>
        </p:nvSpPr>
        <p:spPr>
          <a:xfrm>
            <a:off x="950254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7" name="Freeform: Shape 2843">
            <a:extLst>
              <a:ext uri="{FF2B5EF4-FFF2-40B4-BE49-F238E27FC236}">
                <a16:creationId xmlns:a16="http://schemas.microsoft.com/office/drawing/2014/main" id="{EF8B793E-C260-CD74-919E-33A16F3CDBB5}"/>
              </a:ext>
            </a:extLst>
          </p:cNvPr>
          <p:cNvSpPr>
            <a:spLocks/>
          </p:cNvSpPr>
          <p:nvPr/>
        </p:nvSpPr>
        <p:spPr>
          <a:xfrm>
            <a:off x="9529267"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8" name="Freeform: Shape 2844">
            <a:extLst>
              <a:ext uri="{FF2B5EF4-FFF2-40B4-BE49-F238E27FC236}">
                <a16:creationId xmlns:a16="http://schemas.microsoft.com/office/drawing/2014/main" id="{AA888003-9448-3F11-3981-CACE85111970}"/>
              </a:ext>
            </a:extLst>
          </p:cNvPr>
          <p:cNvSpPr>
            <a:spLocks/>
          </p:cNvSpPr>
          <p:nvPr/>
        </p:nvSpPr>
        <p:spPr>
          <a:xfrm>
            <a:off x="9540001"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89" name="Freeform: Shape 2845">
            <a:extLst>
              <a:ext uri="{FF2B5EF4-FFF2-40B4-BE49-F238E27FC236}">
                <a16:creationId xmlns:a16="http://schemas.microsoft.com/office/drawing/2014/main" id="{C402A270-6122-1424-F254-1361DBDEFA51}"/>
              </a:ext>
            </a:extLst>
          </p:cNvPr>
          <p:cNvSpPr>
            <a:spLocks/>
          </p:cNvSpPr>
          <p:nvPr/>
        </p:nvSpPr>
        <p:spPr>
          <a:xfrm>
            <a:off x="961513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0" name="Freeform: Shape 2846">
            <a:extLst>
              <a:ext uri="{FF2B5EF4-FFF2-40B4-BE49-F238E27FC236}">
                <a16:creationId xmlns:a16="http://schemas.microsoft.com/office/drawing/2014/main" id="{C4E28410-EC19-8589-C223-E79F9D8589D1}"/>
              </a:ext>
            </a:extLst>
          </p:cNvPr>
          <p:cNvSpPr>
            <a:spLocks/>
          </p:cNvSpPr>
          <p:nvPr/>
        </p:nvSpPr>
        <p:spPr>
          <a:xfrm>
            <a:off x="962049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1" name="Freeform: Shape 2847">
            <a:extLst>
              <a:ext uri="{FF2B5EF4-FFF2-40B4-BE49-F238E27FC236}">
                <a16:creationId xmlns:a16="http://schemas.microsoft.com/office/drawing/2014/main" id="{20E3E728-313C-8F65-E7B3-EE725F6DB6B6}"/>
              </a:ext>
            </a:extLst>
          </p:cNvPr>
          <p:cNvSpPr>
            <a:spLocks/>
          </p:cNvSpPr>
          <p:nvPr/>
        </p:nvSpPr>
        <p:spPr>
          <a:xfrm>
            <a:off x="9631231"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2" name="Freeform: Shape 2848">
            <a:extLst>
              <a:ext uri="{FF2B5EF4-FFF2-40B4-BE49-F238E27FC236}">
                <a16:creationId xmlns:a16="http://schemas.microsoft.com/office/drawing/2014/main" id="{AC297BA1-5FA6-0CFD-C4C2-377C9FD21028}"/>
              </a:ext>
            </a:extLst>
          </p:cNvPr>
          <p:cNvSpPr>
            <a:spLocks/>
          </p:cNvSpPr>
          <p:nvPr/>
        </p:nvSpPr>
        <p:spPr>
          <a:xfrm>
            <a:off x="965806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3" name="Freeform: Shape 2849">
            <a:extLst>
              <a:ext uri="{FF2B5EF4-FFF2-40B4-BE49-F238E27FC236}">
                <a16:creationId xmlns:a16="http://schemas.microsoft.com/office/drawing/2014/main" id="{4F782031-95CD-B8F5-C34E-B838FB313AD7}"/>
              </a:ext>
            </a:extLst>
          </p:cNvPr>
          <p:cNvSpPr>
            <a:spLocks/>
          </p:cNvSpPr>
          <p:nvPr/>
        </p:nvSpPr>
        <p:spPr>
          <a:xfrm>
            <a:off x="965806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4" name="Freeform: Shape 2850">
            <a:extLst>
              <a:ext uri="{FF2B5EF4-FFF2-40B4-BE49-F238E27FC236}">
                <a16:creationId xmlns:a16="http://schemas.microsoft.com/office/drawing/2014/main" id="{4B36BBCF-CE09-A699-6CA5-9A5D48A50FB8}"/>
              </a:ext>
            </a:extLst>
          </p:cNvPr>
          <p:cNvSpPr>
            <a:spLocks/>
          </p:cNvSpPr>
          <p:nvPr/>
        </p:nvSpPr>
        <p:spPr>
          <a:xfrm>
            <a:off x="966343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5" name="Freeform: Shape 2851">
            <a:extLst>
              <a:ext uri="{FF2B5EF4-FFF2-40B4-BE49-F238E27FC236}">
                <a16:creationId xmlns:a16="http://schemas.microsoft.com/office/drawing/2014/main" id="{D13CB552-1C0F-BA6E-49B3-0F1A828CC54F}"/>
              </a:ext>
            </a:extLst>
          </p:cNvPr>
          <p:cNvSpPr>
            <a:spLocks/>
          </p:cNvSpPr>
          <p:nvPr/>
        </p:nvSpPr>
        <p:spPr>
          <a:xfrm>
            <a:off x="966879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6" name="Freeform: Shape 2852">
            <a:extLst>
              <a:ext uri="{FF2B5EF4-FFF2-40B4-BE49-F238E27FC236}">
                <a16:creationId xmlns:a16="http://schemas.microsoft.com/office/drawing/2014/main" id="{6D56DDD7-BB77-7B0F-35FE-1044C8F4C428}"/>
              </a:ext>
            </a:extLst>
          </p:cNvPr>
          <p:cNvSpPr>
            <a:spLocks/>
          </p:cNvSpPr>
          <p:nvPr/>
        </p:nvSpPr>
        <p:spPr>
          <a:xfrm>
            <a:off x="9679641"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7" name="Freeform: Shape 2853">
            <a:extLst>
              <a:ext uri="{FF2B5EF4-FFF2-40B4-BE49-F238E27FC236}">
                <a16:creationId xmlns:a16="http://schemas.microsoft.com/office/drawing/2014/main" id="{03FDEF57-8178-E98C-D892-68682FB1C84B}"/>
              </a:ext>
            </a:extLst>
          </p:cNvPr>
          <p:cNvSpPr>
            <a:spLocks/>
          </p:cNvSpPr>
          <p:nvPr/>
        </p:nvSpPr>
        <p:spPr>
          <a:xfrm>
            <a:off x="969026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8" name="Freeform: Shape 2854">
            <a:extLst>
              <a:ext uri="{FF2B5EF4-FFF2-40B4-BE49-F238E27FC236}">
                <a16:creationId xmlns:a16="http://schemas.microsoft.com/office/drawing/2014/main" id="{3232AA7F-9C1E-3AB3-4ED9-E1D553EDD473}"/>
              </a:ext>
            </a:extLst>
          </p:cNvPr>
          <p:cNvSpPr>
            <a:spLocks/>
          </p:cNvSpPr>
          <p:nvPr/>
        </p:nvSpPr>
        <p:spPr>
          <a:xfrm>
            <a:off x="969574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899" name="Freeform: Shape 2855">
            <a:extLst>
              <a:ext uri="{FF2B5EF4-FFF2-40B4-BE49-F238E27FC236}">
                <a16:creationId xmlns:a16="http://schemas.microsoft.com/office/drawing/2014/main" id="{5A300F31-C384-E6AE-F703-71DE2D7D8620}"/>
              </a:ext>
            </a:extLst>
          </p:cNvPr>
          <p:cNvSpPr>
            <a:spLocks/>
          </p:cNvSpPr>
          <p:nvPr/>
        </p:nvSpPr>
        <p:spPr>
          <a:xfrm>
            <a:off x="970110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0" name="Freeform: Shape 2856">
            <a:extLst>
              <a:ext uri="{FF2B5EF4-FFF2-40B4-BE49-F238E27FC236}">
                <a16:creationId xmlns:a16="http://schemas.microsoft.com/office/drawing/2014/main" id="{F69A2716-FD5B-D432-F9D2-20C65A273010}"/>
              </a:ext>
            </a:extLst>
          </p:cNvPr>
          <p:cNvSpPr>
            <a:spLocks/>
          </p:cNvSpPr>
          <p:nvPr/>
        </p:nvSpPr>
        <p:spPr>
          <a:xfrm>
            <a:off x="972782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1" name="Freeform: Shape 2857">
            <a:extLst>
              <a:ext uri="{FF2B5EF4-FFF2-40B4-BE49-F238E27FC236}">
                <a16:creationId xmlns:a16="http://schemas.microsoft.com/office/drawing/2014/main" id="{EAAD4EA3-6027-0972-ED72-404123A719EC}"/>
              </a:ext>
            </a:extLst>
          </p:cNvPr>
          <p:cNvSpPr>
            <a:spLocks/>
          </p:cNvSpPr>
          <p:nvPr/>
        </p:nvSpPr>
        <p:spPr>
          <a:xfrm>
            <a:off x="9733195"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2" name="Freeform: Shape 2858">
            <a:extLst>
              <a:ext uri="{FF2B5EF4-FFF2-40B4-BE49-F238E27FC236}">
                <a16:creationId xmlns:a16="http://schemas.microsoft.com/office/drawing/2014/main" id="{62BAD03D-AC11-FAAF-8D06-A698DFF4F59B}"/>
              </a:ext>
            </a:extLst>
          </p:cNvPr>
          <p:cNvSpPr>
            <a:spLocks/>
          </p:cNvSpPr>
          <p:nvPr/>
        </p:nvSpPr>
        <p:spPr>
          <a:xfrm>
            <a:off x="9733195"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3" name="Freeform: Shape 2859">
            <a:extLst>
              <a:ext uri="{FF2B5EF4-FFF2-40B4-BE49-F238E27FC236}">
                <a16:creationId xmlns:a16="http://schemas.microsoft.com/office/drawing/2014/main" id="{B0F07932-A689-372C-E40F-F635CEBD148D}"/>
              </a:ext>
            </a:extLst>
          </p:cNvPr>
          <p:cNvSpPr>
            <a:spLocks/>
          </p:cNvSpPr>
          <p:nvPr/>
        </p:nvSpPr>
        <p:spPr>
          <a:xfrm>
            <a:off x="9749295"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4" name="Freeform: Shape 2860">
            <a:extLst>
              <a:ext uri="{FF2B5EF4-FFF2-40B4-BE49-F238E27FC236}">
                <a16:creationId xmlns:a16="http://schemas.microsoft.com/office/drawing/2014/main" id="{BA7CCF19-3DB8-8862-B2DD-90AE40C54A26}"/>
              </a:ext>
            </a:extLst>
          </p:cNvPr>
          <p:cNvSpPr>
            <a:spLocks/>
          </p:cNvSpPr>
          <p:nvPr/>
        </p:nvSpPr>
        <p:spPr>
          <a:xfrm>
            <a:off x="9776127"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5" name="Freeform: Shape 2861">
            <a:extLst>
              <a:ext uri="{FF2B5EF4-FFF2-40B4-BE49-F238E27FC236}">
                <a16:creationId xmlns:a16="http://schemas.microsoft.com/office/drawing/2014/main" id="{AFB40300-74BF-8F69-999C-BEC4173C3FF8}"/>
              </a:ext>
            </a:extLst>
          </p:cNvPr>
          <p:cNvSpPr>
            <a:spLocks/>
          </p:cNvSpPr>
          <p:nvPr/>
        </p:nvSpPr>
        <p:spPr>
          <a:xfrm>
            <a:off x="978149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6" name="Freeform: Shape 2862">
            <a:extLst>
              <a:ext uri="{FF2B5EF4-FFF2-40B4-BE49-F238E27FC236}">
                <a16:creationId xmlns:a16="http://schemas.microsoft.com/office/drawing/2014/main" id="{DF0B37C5-7D9C-9CA1-63BE-9775EE1D9C31}"/>
              </a:ext>
            </a:extLst>
          </p:cNvPr>
          <p:cNvSpPr>
            <a:spLocks/>
          </p:cNvSpPr>
          <p:nvPr/>
        </p:nvSpPr>
        <p:spPr>
          <a:xfrm>
            <a:off x="9792227"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7" name="Freeform: Shape 2863">
            <a:extLst>
              <a:ext uri="{FF2B5EF4-FFF2-40B4-BE49-F238E27FC236}">
                <a16:creationId xmlns:a16="http://schemas.microsoft.com/office/drawing/2014/main" id="{89528949-535D-92A6-EE2E-BB7F7028923B}"/>
              </a:ext>
            </a:extLst>
          </p:cNvPr>
          <p:cNvSpPr>
            <a:spLocks/>
          </p:cNvSpPr>
          <p:nvPr/>
        </p:nvSpPr>
        <p:spPr>
          <a:xfrm>
            <a:off x="980296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8" name="Freeform: Shape 2864">
            <a:extLst>
              <a:ext uri="{FF2B5EF4-FFF2-40B4-BE49-F238E27FC236}">
                <a16:creationId xmlns:a16="http://schemas.microsoft.com/office/drawing/2014/main" id="{81D8E6A7-2908-9F4C-7AE5-6DCBD9B7C5C4}"/>
              </a:ext>
            </a:extLst>
          </p:cNvPr>
          <p:cNvSpPr>
            <a:spLocks/>
          </p:cNvSpPr>
          <p:nvPr/>
        </p:nvSpPr>
        <p:spPr>
          <a:xfrm>
            <a:off x="982442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09" name="Freeform: Shape 2865">
            <a:extLst>
              <a:ext uri="{FF2B5EF4-FFF2-40B4-BE49-F238E27FC236}">
                <a16:creationId xmlns:a16="http://schemas.microsoft.com/office/drawing/2014/main" id="{22E7D076-8E76-7E26-56AD-654F7ABC1194}"/>
              </a:ext>
            </a:extLst>
          </p:cNvPr>
          <p:cNvSpPr>
            <a:spLocks/>
          </p:cNvSpPr>
          <p:nvPr/>
        </p:nvSpPr>
        <p:spPr>
          <a:xfrm>
            <a:off x="984589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0" name="Freeform: Shape 2866">
            <a:extLst>
              <a:ext uri="{FF2B5EF4-FFF2-40B4-BE49-F238E27FC236}">
                <a16:creationId xmlns:a16="http://schemas.microsoft.com/office/drawing/2014/main" id="{7917800D-C213-9C56-7DB5-1B1728F2B08C}"/>
              </a:ext>
            </a:extLst>
          </p:cNvPr>
          <p:cNvSpPr>
            <a:spLocks/>
          </p:cNvSpPr>
          <p:nvPr/>
        </p:nvSpPr>
        <p:spPr>
          <a:xfrm>
            <a:off x="984589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1" name="Freeform: Shape 2867">
            <a:extLst>
              <a:ext uri="{FF2B5EF4-FFF2-40B4-BE49-F238E27FC236}">
                <a16:creationId xmlns:a16="http://schemas.microsoft.com/office/drawing/2014/main" id="{CFF07A0B-F798-10DA-271D-43CDAAF81772}"/>
              </a:ext>
            </a:extLst>
          </p:cNvPr>
          <p:cNvSpPr>
            <a:spLocks/>
          </p:cNvSpPr>
          <p:nvPr/>
        </p:nvSpPr>
        <p:spPr>
          <a:xfrm>
            <a:off x="985662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2" name="Freeform: Shape 2868">
            <a:extLst>
              <a:ext uri="{FF2B5EF4-FFF2-40B4-BE49-F238E27FC236}">
                <a16:creationId xmlns:a16="http://schemas.microsoft.com/office/drawing/2014/main" id="{E621EA2C-9B11-FD80-BE3F-53D0126AA2EB}"/>
              </a:ext>
            </a:extLst>
          </p:cNvPr>
          <p:cNvSpPr>
            <a:spLocks/>
          </p:cNvSpPr>
          <p:nvPr/>
        </p:nvSpPr>
        <p:spPr>
          <a:xfrm>
            <a:off x="9872725"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3" name="Freeform: Shape 2869">
            <a:extLst>
              <a:ext uri="{FF2B5EF4-FFF2-40B4-BE49-F238E27FC236}">
                <a16:creationId xmlns:a16="http://schemas.microsoft.com/office/drawing/2014/main" id="{1B192C4A-2620-51CF-202F-3889339E0874}"/>
              </a:ext>
            </a:extLst>
          </p:cNvPr>
          <p:cNvSpPr>
            <a:spLocks/>
          </p:cNvSpPr>
          <p:nvPr/>
        </p:nvSpPr>
        <p:spPr>
          <a:xfrm>
            <a:off x="988345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4" name="Freeform: Shape 2870">
            <a:extLst>
              <a:ext uri="{FF2B5EF4-FFF2-40B4-BE49-F238E27FC236}">
                <a16:creationId xmlns:a16="http://schemas.microsoft.com/office/drawing/2014/main" id="{EB84155D-FB0A-44FA-2C6E-201FB0D80932}"/>
              </a:ext>
            </a:extLst>
          </p:cNvPr>
          <p:cNvSpPr>
            <a:spLocks/>
          </p:cNvSpPr>
          <p:nvPr/>
        </p:nvSpPr>
        <p:spPr>
          <a:xfrm>
            <a:off x="989955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5" name="Freeform: Shape 2871">
            <a:extLst>
              <a:ext uri="{FF2B5EF4-FFF2-40B4-BE49-F238E27FC236}">
                <a16:creationId xmlns:a16="http://schemas.microsoft.com/office/drawing/2014/main" id="{B80F336C-B48F-67D1-5821-430C8C51C051}"/>
              </a:ext>
            </a:extLst>
          </p:cNvPr>
          <p:cNvSpPr>
            <a:spLocks/>
          </p:cNvSpPr>
          <p:nvPr/>
        </p:nvSpPr>
        <p:spPr>
          <a:xfrm>
            <a:off x="991029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6" name="Freeform: Shape 2872">
            <a:extLst>
              <a:ext uri="{FF2B5EF4-FFF2-40B4-BE49-F238E27FC236}">
                <a16:creationId xmlns:a16="http://schemas.microsoft.com/office/drawing/2014/main" id="{4C12B5A7-A85A-68F6-6337-0DC315F656E6}"/>
              </a:ext>
            </a:extLst>
          </p:cNvPr>
          <p:cNvSpPr>
            <a:spLocks/>
          </p:cNvSpPr>
          <p:nvPr/>
        </p:nvSpPr>
        <p:spPr>
          <a:xfrm>
            <a:off x="995322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7" name="Freeform: Shape 2873">
            <a:extLst>
              <a:ext uri="{FF2B5EF4-FFF2-40B4-BE49-F238E27FC236}">
                <a16:creationId xmlns:a16="http://schemas.microsoft.com/office/drawing/2014/main" id="{2F8CB359-1B88-88A6-D5D3-B7D373E8C748}"/>
              </a:ext>
            </a:extLst>
          </p:cNvPr>
          <p:cNvSpPr>
            <a:spLocks/>
          </p:cNvSpPr>
          <p:nvPr/>
        </p:nvSpPr>
        <p:spPr>
          <a:xfrm>
            <a:off x="9958589"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8" name="Freeform: Shape 2874">
            <a:extLst>
              <a:ext uri="{FF2B5EF4-FFF2-40B4-BE49-F238E27FC236}">
                <a16:creationId xmlns:a16="http://schemas.microsoft.com/office/drawing/2014/main" id="{0CB60A42-12E3-EBE7-EB25-7D8305F9CEF1}"/>
              </a:ext>
            </a:extLst>
          </p:cNvPr>
          <p:cNvSpPr>
            <a:spLocks/>
          </p:cNvSpPr>
          <p:nvPr/>
        </p:nvSpPr>
        <p:spPr>
          <a:xfrm>
            <a:off x="996943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19" name="Freeform: Shape 2875">
            <a:extLst>
              <a:ext uri="{FF2B5EF4-FFF2-40B4-BE49-F238E27FC236}">
                <a16:creationId xmlns:a16="http://schemas.microsoft.com/office/drawing/2014/main" id="{0149C6E7-613C-0AA3-FD2C-6F542D1EC17C}"/>
              </a:ext>
            </a:extLst>
          </p:cNvPr>
          <p:cNvSpPr>
            <a:spLocks/>
          </p:cNvSpPr>
          <p:nvPr/>
        </p:nvSpPr>
        <p:spPr>
          <a:xfrm>
            <a:off x="9980055"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0" name="Freeform: Shape 2876">
            <a:extLst>
              <a:ext uri="{FF2B5EF4-FFF2-40B4-BE49-F238E27FC236}">
                <a16:creationId xmlns:a16="http://schemas.microsoft.com/office/drawing/2014/main" id="{F4CAA228-901A-8716-B03C-27D0E13D4371}"/>
              </a:ext>
            </a:extLst>
          </p:cNvPr>
          <p:cNvSpPr>
            <a:spLocks/>
          </p:cNvSpPr>
          <p:nvPr/>
        </p:nvSpPr>
        <p:spPr>
          <a:xfrm>
            <a:off x="10098231"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1" name="Freeform: Shape 2877">
            <a:extLst>
              <a:ext uri="{FF2B5EF4-FFF2-40B4-BE49-F238E27FC236}">
                <a16:creationId xmlns:a16="http://schemas.microsoft.com/office/drawing/2014/main" id="{6A0B4E67-3481-58A6-0460-0F57DCCF3786}"/>
              </a:ext>
            </a:extLst>
          </p:cNvPr>
          <p:cNvSpPr>
            <a:spLocks/>
          </p:cNvSpPr>
          <p:nvPr/>
        </p:nvSpPr>
        <p:spPr>
          <a:xfrm>
            <a:off x="1014653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2" name="Freeform: Shape 2878">
            <a:extLst>
              <a:ext uri="{FF2B5EF4-FFF2-40B4-BE49-F238E27FC236}">
                <a16:creationId xmlns:a16="http://schemas.microsoft.com/office/drawing/2014/main" id="{BA1941B4-E39E-CC1B-DE98-A8DAB330E0EB}"/>
              </a:ext>
            </a:extLst>
          </p:cNvPr>
          <p:cNvSpPr>
            <a:spLocks/>
          </p:cNvSpPr>
          <p:nvPr/>
        </p:nvSpPr>
        <p:spPr>
          <a:xfrm>
            <a:off x="1016251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3" name="Freeform: Shape 2879">
            <a:extLst>
              <a:ext uri="{FF2B5EF4-FFF2-40B4-BE49-F238E27FC236}">
                <a16:creationId xmlns:a16="http://schemas.microsoft.com/office/drawing/2014/main" id="{C2531F7E-8591-860A-EED3-10035A832095}"/>
              </a:ext>
            </a:extLst>
          </p:cNvPr>
          <p:cNvSpPr>
            <a:spLocks/>
          </p:cNvSpPr>
          <p:nvPr/>
        </p:nvSpPr>
        <p:spPr>
          <a:xfrm>
            <a:off x="1018946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4" name="Freeform: Shape 2880">
            <a:extLst>
              <a:ext uri="{FF2B5EF4-FFF2-40B4-BE49-F238E27FC236}">
                <a16:creationId xmlns:a16="http://schemas.microsoft.com/office/drawing/2014/main" id="{A68D5560-4165-E860-7D89-4CFFAD948EBD}"/>
              </a:ext>
            </a:extLst>
          </p:cNvPr>
          <p:cNvSpPr>
            <a:spLocks/>
          </p:cNvSpPr>
          <p:nvPr/>
        </p:nvSpPr>
        <p:spPr>
          <a:xfrm>
            <a:off x="1021081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5" name="Freeform: Shape 2881">
            <a:extLst>
              <a:ext uri="{FF2B5EF4-FFF2-40B4-BE49-F238E27FC236}">
                <a16:creationId xmlns:a16="http://schemas.microsoft.com/office/drawing/2014/main" id="{04B477C4-5A4C-296E-5BD2-E988F10C52BB}"/>
              </a:ext>
            </a:extLst>
          </p:cNvPr>
          <p:cNvSpPr>
            <a:spLocks/>
          </p:cNvSpPr>
          <p:nvPr/>
        </p:nvSpPr>
        <p:spPr>
          <a:xfrm>
            <a:off x="10216296"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6" name="Freeform: Shape 2882">
            <a:extLst>
              <a:ext uri="{FF2B5EF4-FFF2-40B4-BE49-F238E27FC236}">
                <a16:creationId xmlns:a16="http://schemas.microsoft.com/office/drawing/2014/main" id="{42D5521C-745E-C785-49FE-A7AEB91233F2}"/>
              </a:ext>
            </a:extLst>
          </p:cNvPr>
          <p:cNvSpPr>
            <a:spLocks/>
          </p:cNvSpPr>
          <p:nvPr/>
        </p:nvSpPr>
        <p:spPr>
          <a:xfrm>
            <a:off x="10226917"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7" name="Freeform: Shape 2883">
            <a:extLst>
              <a:ext uri="{FF2B5EF4-FFF2-40B4-BE49-F238E27FC236}">
                <a16:creationId xmlns:a16="http://schemas.microsoft.com/office/drawing/2014/main" id="{91465F40-87B3-CED2-57E0-59DB81F9A89E}"/>
              </a:ext>
            </a:extLst>
          </p:cNvPr>
          <p:cNvSpPr>
            <a:spLocks/>
          </p:cNvSpPr>
          <p:nvPr/>
        </p:nvSpPr>
        <p:spPr>
          <a:xfrm>
            <a:off x="1023228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8" name="Freeform: Shape 2884">
            <a:extLst>
              <a:ext uri="{FF2B5EF4-FFF2-40B4-BE49-F238E27FC236}">
                <a16:creationId xmlns:a16="http://schemas.microsoft.com/office/drawing/2014/main" id="{E0A7D095-8944-A1B1-0227-21C633C8AF05}"/>
              </a:ext>
            </a:extLst>
          </p:cNvPr>
          <p:cNvSpPr>
            <a:spLocks/>
          </p:cNvSpPr>
          <p:nvPr/>
        </p:nvSpPr>
        <p:spPr>
          <a:xfrm>
            <a:off x="1024849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29" name="Freeform: Shape 2885">
            <a:extLst>
              <a:ext uri="{FF2B5EF4-FFF2-40B4-BE49-F238E27FC236}">
                <a16:creationId xmlns:a16="http://schemas.microsoft.com/office/drawing/2014/main" id="{4D61F78E-6E44-CA9A-7C9E-97A4D769748C}"/>
              </a:ext>
            </a:extLst>
          </p:cNvPr>
          <p:cNvSpPr>
            <a:spLocks/>
          </p:cNvSpPr>
          <p:nvPr/>
        </p:nvSpPr>
        <p:spPr>
          <a:xfrm>
            <a:off x="1028606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30" name="Freeform: Shape 2886">
            <a:extLst>
              <a:ext uri="{FF2B5EF4-FFF2-40B4-BE49-F238E27FC236}">
                <a16:creationId xmlns:a16="http://schemas.microsoft.com/office/drawing/2014/main" id="{0EE3FB39-CF72-37D0-4CEB-1D2A9EF85D89}"/>
              </a:ext>
            </a:extLst>
          </p:cNvPr>
          <p:cNvSpPr>
            <a:spLocks/>
          </p:cNvSpPr>
          <p:nvPr/>
        </p:nvSpPr>
        <p:spPr>
          <a:xfrm>
            <a:off x="10296681"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31" name="Freeform: Shape 2887">
            <a:extLst>
              <a:ext uri="{FF2B5EF4-FFF2-40B4-BE49-F238E27FC236}">
                <a16:creationId xmlns:a16="http://schemas.microsoft.com/office/drawing/2014/main" id="{C6B4EEDC-C3BA-9854-291E-0E98B05FD2E9}"/>
              </a:ext>
            </a:extLst>
          </p:cNvPr>
          <p:cNvSpPr>
            <a:spLocks/>
          </p:cNvSpPr>
          <p:nvPr/>
        </p:nvSpPr>
        <p:spPr>
          <a:xfrm>
            <a:off x="10318259"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32" name="Freeform: Shape 2888">
            <a:extLst>
              <a:ext uri="{FF2B5EF4-FFF2-40B4-BE49-F238E27FC236}">
                <a16:creationId xmlns:a16="http://schemas.microsoft.com/office/drawing/2014/main" id="{9DA3707C-0B05-A000-B961-887545E93089}"/>
              </a:ext>
            </a:extLst>
          </p:cNvPr>
          <p:cNvSpPr>
            <a:spLocks/>
          </p:cNvSpPr>
          <p:nvPr/>
        </p:nvSpPr>
        <p:spPr>
          <a:xfrm>
            <a:off x="10409378"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33" name="Freeform: Shape 2889">
            <a:extLst>
              <a:ext uri="{FF2B5EF4-FFF2-40B4-BE49-F238E27FC236}">
                <a16:creationId xmlns:a16="http://schemas.microsoft.com/office/drawing/2014/main" id="{4684B677-A5FF-E96A-D9DA-391237AE5483}"/>
              </a:ext>
            </a:extLst>
          </p:cNvPr>
          <p:cNvSpPr>
            <a:spLocks/>
          </p:cNvSpPr>
          <p:nvPr/>
        </p:nvSpPr>
        <p:spPr>
          <a:xfrm>
            <a:off x="10484622"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34" name="Freeform: Shape 2890">
            <a:extLst>
              <a:ext uri="{FF2B5EF4-FFF2-40B4-BE49-F238E27FC236}">
                <a16:creationId xmlns:a16="http://schemas.microsoft.com/office/drawing/2014/main" id="{D986CD8F-6F67-EEA4-0110-819AFF140A2D}"/>
              </a:ext>
            </a:extLst>
          </p:cNvPr>
          <p:cNvSpPr>
            <a:spLocks/>
          </p:cNvSpPr>
          <p:nvPr/>
        </p:nvSpPr>
        <p:spPr>
          <a:xfrm>
            <a:off x="10511454"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35" name="Freeform: Shape 2891">
            <a:extLst>
              <a:ext uri="{FF2B5EF4-FFF2-40B4-BE49-F238E27FC236}">
                <a16:creationId xmlns:a16="http://schemas.microsoft.com/office/drawing/2014/main" id="{A01A623F-8C5A-3938-9AF6-D43983AB80F4}"/>
              </a:ext>
            </a:extLst>
          </p:cNvPr>
          <p:cNvSpPr>
            <a:spLocks/>
          </p:cNvSpPr>
          <p:nvPr/>
        </p:nvSpPr>
        <p:spPr>
          <a:xfrm>
            <a:off x="10516820"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36" name="Freeform: Shape 2892">
            <a:extLst>
              <a:ext uri="{FF2B5EF4-FFF2-40B4-BE49-F238E27FC236}">
                <a16:creationId xmlns:a16="http://schemas.microsoft.com/office/drawing/2014/main" id="{AD9B60A2-6D57-EB82-4891-52FEAA8034B1}"/>
              </a:ext>
            </a:extLst>
          </p:cNvPr>
          <p:cNvSpPr>
            <a:spLocks/>
          </p:cNvSpPr>
          <p:nvPr/>
        </p:nvSpPr>
        <p:spPr>
          <a:xfrm>
            <a:off x="10827967" y="2665448"/>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sp>
        <p:nvSpPr>
          <p:cNvPr id="937" name="Freeform: Shape 2893">
            <a:extLst>
              <a:ext uri="{FF2B5EF4-FFF2-40B4-BE49-F238E27FC236}">
                <a16:creationId xmlns:a16="http://schemas.microsoft.com/office/drawing/2014/main" id="{01511997-1B2C-7DED-9AD7-FE927B60AAC7}"/>
              </a:ext>
            </a:extLst>
          </p:cNvPr>
          <p:cNvSpPr>
            <a:spLocks/>
          </p:cNvSpPr>
          <p:nvPr/>
        </p:nvSpPr>
        <p:spPr>
          <a:xfrm>
            <a:off x="5490282" y="1837253"/>
            <a:ext cx="5354" cy="72896"/>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31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067" b="0" i="0" u="none" strike="noStrike" kern="0" cap="none" spc="0" normalizeH="0" baseline="0" noProof="0">
              <a:ln>
                <a:noFill/>
              </a:ln>
              <a:solidFill>
                <a:prstClr val="black"/>
              </a:solidFill>
              <a:effectLst/>
              <a:uLnTx/>
              <a:uFillTx/>
              <a:latin typeface="Arial Narrow" panose="020B0606020202030204" pitchFamily="34" charset="0"/>
              <a:ea typeface="+mn-ea"/>
              <a:cs typeface="+mn-cs"/>
            </a:endParaRPr>
          </a:p>
        </p:txBody>
      </p:sp>
      <p:cxnSp>
        <p:nvCxnSpPr>
          <p:cNvPr id="938" name="Straight Connector 937">
            <a:extLst>
              <a:ext uri="{FF2B5EF4-FFF2-40B4-BE49-F238E27FC236}">
                <a16:creationId xmlns:a16="http://schemas.microsoft.com/office/drawing/2014/main" id="{522D58F2-3FF0-172A-E337-7CCC3F8FEC2F}"/>
              </a:ext>
            </a:extLst>
          </p:cNvPr>
          <p:cNvCxnSpPr/>
          <p:nvPr/>
        </p:nvCxnSpPr>
        <p:spPr>
          <a:xfrm flipV="1">
            <a:off x="5447907" y="3867577"/>
            <a:ext cx="94435" cy="648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9" name="Straight Connector 938">
            <a:extLst>
              <a:ext uri="{FF2B5EF4-FFF2-40B4-BE49-F238E27FC236}">
                <a16:creationId xmlns:a16="http://schemas.microsoft.com/office/drawing/2014/main" id="{6BD7E46C-A0F9-B39E-DFA9-05A16672DF34}"/>
              </a:ext>
            </a:extLst>
          </p:cNvPr>
          <p:cNvCxnSpPr/>
          <p:nvPr/>
        </p:nvCxnSpPr>
        <p:spPr>
          <a:xfrm flipV="1">
            <a:off x="5447907" y="3915883"/>
            <a:ext cx="94435" cy="648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9" name="Straight Connector 958">
            <a:extLst>
              <a:ext uri="{FF2B5EF4-FFF2-40B4-BE49-F238E27FC236}">
                <a16:creationId xmlns:a16="http://schemas.microsoft.com/office/drawing/2014/main" id="{6F857FCC-6CEB-0DA3-A78A-6F6A2B10B88A}"/>
              </a:ext>
            </a:extLst>
          </p:cNvPr>
          <p:cNvCxnSpPr>
            <a:cxnSpLocks/>
          </p:cNvCxnSpPr>
          <p:nvPr/>
        </p:nvCxnSpPr>
        <p:spPr>
          <a:xfrm>
            <a:off x="11057891"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0" name="Straight Connector 959">
            <a:extLst>
              <a:ext uri="{FF2B5EF4-FFF2-40B4-BE49-F238E27FC236}">
                <a16:creationId xmlns:a16="http://schemas.microsoft.com/office/drawing/2014/main" id="{6C1A604A-ACF8-F959-8192-0CAA3033C339}"/>
              </a:ext>
            </a:extLst>
          </p:cNvPr>
          <p:cNvCxnSpPr>
            <a:cxnSpLocks/>
          </p:cNvCxnSpPr>
          <p:nvPr/>
        </p:nvCxnSpPr>
        <p:spPr>
          <a:xfrm>
            <a:off x="10631879"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1" name="Straight Connector 960">
            <a:extLst>
              <a:ext uri="{FF2B5EF4-FFF2-40B4-BE49-F238E27FC236}">
                <a16:creationId xmlns:a16="http://schemas.microsoft.com/office/drawing/2014/main" id="{283577BD-2CC1-7C3D-2104-86C5AACB583F}"/>
              </a:ext>
            </a:extLst>
          </p:cNvPr>
          <p:cNvCxnSpPr>
            <a:cxnSpLocks/>
          </p:cNvCxnSpPr>
          <p:nvPr/>
        </p:nvCxnSpPr>
        <p:spPr>
          <a:xfrm>
            <a:off x="10197463"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2" name="Straight Connector 961">
            <a:extLst>
              <a:ext uri="{FF2B5EF4-FFF2-40B4-BE49-F238E27FC236}">
                <a16:creationId xmlns:a16="http://schemas.microsoft.com/office/drawing/2014/main" id="{64E578BD-6B38-5E13-5D45-4077F1154953}"/>
              </a:ext>
            </a:extLst>
          </p:cNvPr>
          <p:cNvCxnSpPr>
            <a:cxnSpLocks/>
          </p:cNvCxnSpPr>
          <p:nvPr/>
        </p:nvCxnSpPr>
        <p:spPr>
          <a:xfrm>
            <a:off x="9778442"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3" name="Straight Connector 962">
            <a:extLst>
              <a:ext uri="{FF2B5EF4-FFF2-40B4-BE49-F238E27FC236}">
                <a16:creationId xmlns:a16="http://schemas.microsoft.com/office/drawing/2014/main" id="{E4E9C7CC-7D0E-D331-5168-51EE2B4619D8}"/>
              </a:ext>
            </a:extLst>
          </p:cNvPr>
          <p:cNvCxnSpPr>
            <a:cxnSpLocks/>
          </p:cNvCxnSpPr>
          <p:nvPr/>
        </p:nvCxnSpPr>
        <p:spPr>
          <a:xfrm>
            <a:off x="9354591"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4" name="Straight Connector 963">
            <a:extLst>
              <a:ext uri="{FF2B5EF4-FFF2-40B4-BE49-F238E27FC236}">
                <a16:creationId xmlns:a16="http://schemas.microsoft.com/office/drawing/2014/main" id="{936303A5-DFDE-BF51-BD2A-6EF902B42663}"/>
              </a:ext>
            </a:extLst>
          </p:cNvPr>
          <p:cNvCxnSpPr>
            <a:cxnSpLocks/>
          </p:cNvCxnSpPr>
          <p:nvPr/>
        </p:nvCxnSpPr>
        <p:spPr>
          <a:xfrm>
            <a:off x="8925005"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5" name="Straight Connector 964">
            <a:extLst>
              <a:ext uri="{FF2B5EF4-FFF2-40B4-BE49-F238E27FC236}">
                <a16:creationId xmlns:a16="http://schemas.microsoft.com/office/drawing/2014/main" id="{7F660D20-805C-3D9F-A0A2-1DD91A00DDD7}"/>
              </a:ext>
            </a:extLst>
          </p:cNvPr>
          <p:cNvCxnSpPr>
            <a:cxnSpLocks/>
          </p:cNvCxnSpPr>
          <p:nvPr/>
        </p:nvCxnSpPr>
        <p:spPr>
          <a:xfrm>
            <a:off x="8490590"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6" name="Straight Connector 965">
            <a:extLst>
              <a:ext uri="{FF2B5EF4-FFF2-40B4-BE49-F238E27FC236}">
                <a16:creationId xmlns:a16="http://schemas.microsoft.com/office/drawing/2014/main" id="{B43D956C-62AF-1162-0EBE-FE26C3020FFC}"/>
              </a:ext>
            </a:extLst>
          </p:cNvPr>
          <p:cNvCxnSpPr>
            <a:cxnSpLocks/>
          </p:cNvCxnSpPr>
          <p:nvPr/>
        </p:nvCxnSpPr>
        <p:spPr>
          <a:xfrm>
            <a:off x="8061457"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7" name="Straight Connector 966">
            <a:extLst>
              <a:ext uri="{FF2B5EF4-FFF2-40B4-BE49-F238E27FC236}">
                <a16:creationId xmlns:a16="http://schemas.microsoft.com/office/drawing/2014/main" id="{35659328-8E8E-953A-4559-BB2173C9E334}"/>
              </a:ext>
            </a:extLst>
          </p:cNvPr>
          <p:cNvCxnSpPr>
            <a:cxnSpLocks/>
          </p:cNvCxnSpPr>
          <p:nvPr/>
        </p:nvCxnSpPr>
        <p:spPr>
          <a:xfrm>
            <a:off x="7630111"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8" name="Straight Connector 967">
            <a:extLst>
              <a:ext uri="{FF2B5EF4-FFF2-40B4-BE49-F238E27FC236}">
                <a16:creationId xmlns:a16="http://schemas.microsoft.com/office/drawing/2014/main" id="{830FC0A0-B7CA-1493-C0A0-35756CB17057}"/>
              </a:ext>
            </a:extLst>
          </p:cNvPr>
          <p:cNvCxnSpPr>
            <a:cxnSpLocks/>
          </p:cNvCxnSpPr>
          <p:nvPr/>
        </p:nvCxnSpPr>
        <p:spPr>
          <a:xfrm>
            <a:off x="7200525"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69" name="Straight Connector 968">
            <a:extLst>
              <a:ext uri="{FF2B5EF4-FFF2-40B4-BE49-F238E27FC236}">
                <a16:creationId xmlns:a16="http://schemas.microsoft.com/office/drawing/2014/main" id="{697E2D69-653F-7D19-753A-772FC39F889B}"/>
              </a:ext>
            </a:extLst>
          </p:cNvPr>
          <p:cNvCxnSpPr>
            <a:cxnSpLocks/>
          </p:cNvCxnSpPr>
          <p:nvPr/>
        </p:nvCxnSpPr>
        <p:spPr>
          <a:xfrm>
            <a:off x="6770286"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70" name="Straight Connector 969">
            <a:extLst>
              <a:ext uri="{FF2B5EF4-FFF2-40B4-BE49-F238E27FC236}">
                <a16:creationId xmlns:a16="http://schemas.microsoft.com/office/drawing/2014/main" id="{B91AAE95-D2FC-2DA3-3AD9-FBF90142FE66}"/>
              </a:ext>
            </a:extLst>
          </p:cNvPr>
          <p:cNvCxnSpPr>
            <a:cxnSpLocks/>
          </p:cNvCxnSpPr>
          <p:nvPr/>
        </p:nvCxnSpPr>
        <p:spPr>
          <a:xfrm>
            <a:off x="6352386"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71" name="Straight Connector 970">
            <a:extLst>
              <a:ext uri="{FF2B5EF4-FFF2-40B4-BE49-F238E27FC236}">
                <a16:creationId xmlns:a16="http://schemas.microsoft.com/office/drawing/2014/main" id="{24E938D7-3C55-4014-3072-C1F2C7EA3E9A}"/>
              </a:ext>
            </a:extLst>
          </p:cNvPr>
          <p:cNvCxnSpPr>
            <a:cxnSpLocks/>
          </p:cNvCxnSpPr>
          <p:nvPr/>
        </p:nvCxnSpPr>
        <p:spPr>
          <a:xfrm>
            <a:off x="5923239" y="4062120"/>
            <a:ext cx="0" cy="720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973" name="Straight Connector 972">
            <a:extLst>
              <a:ext uri="{FF2B5EF4-FFF2-40B4-BE49-F238E27FC236}">
                <a16:creationId xmlns:a16="http://schemas.microsoft.com/office/drawing/2014/main" id="{527D69EA-F7E3-6FBC-C40C-6212E04D67E1}"/>
              </a:ext>
            </a:extLst>
          </p:cNvPr>
          <p:cNvCxnSpPr>
            <a:cxnSpLocks/>
          </p:cNvCxnSpPr>
          <p:nvPr/>
        </p:nvCxnSpPr>
        <p:spPr>
          <a:xfrm>
            <a:off x="5491907" y="4062120"/>
            <a:ext cx="0" cy="72000"/>
          </a:xfrm>
          <a:prstGeom prst="line">
            <a:avLst/>
          </a:prstGeom>
          <a:noFill/>
          <a:ln w="19050" cap="flat" cmpd="sng" algn="ctr">
            <a:solidFill>
              <a:sysClr val="windowText" lastClr="000000"/>
            </a:solidFill>
            <a:prstDash val="solid"/>
            <a:headEnd type="none" w="med" len="med"/>
            <a:tailEnd type="none" w="med" len="med"/>
          </a:ln>
          <a:effectLst/>
        </p:spPr>
      </p:cxnSp>
      <p:sp>
        <p:nvSpPr>
          <p:cNvPr id="978" name="Free-form: Shape 977">
            <a:extLst>
              <a:ext uri="{FF2B5EF4-FFF2-40B4-BE49-F238E27FC236}">
                <a16:creationId xmlns:a16="http://schemas.microsoft.com/office/drawing/2014/main" id="{137838A1-6B2E-ECB4-FE3F-320D373AD99B}"/>
              </a:ext>
            </a:extLst>
          </p:cNvPr>
          <p:cNvSpPr/>
          <p:nvPr/>
        </p:nvSpPr>
        <p:spPr>
          <a:xfrm>
            <a:off x="5491822" y="3953934"/>
            <a:ext cx="5566377" cy="107174"/>
          </a:xfrm>
          <a:custGeom>
            <a:avLst/>
            <a:gdLst>
              <a:gd name="connsiteX0" fmla="*/ 0 w 645319"/>
              <a:gd name="connsiteY0" fmla="*/ 0 h 226219"/>
              <a:gd name="connsiteX1" fmla="*/ 0 w 645319"/>
              <a:gd name="connsiteY1" fmla="*/ 226219 h 226219"/>
              <a:gd name="connsiteX2" fmla="*/ 645319 w 645319"/>
              <a:gd name="connsiteY2" fmla="*/ 226219 h 226219"/>
            </a:gdLst>
            <a:ahLst/>
            <a:cxnLst>
              <a:cxn ang="0">
                <a:pos x="connsiteX0" y="connsiteY0"/>
              </a:cxn>
              <a:cxn ang="0">
                <a:pos x="connsiteX1" y="connsiteY1"/>
              </a:cxn>
              <a:cxn ang="0">
                <a:pos x="connsiteX2" y="connsiteY2"/>
              </a:cxn>
            </a:cxnLst>
            <a:rect l="l" t="t" r="r" b="b"/>
            <a:pathLst>
              <a:path w="645319" h="226219">
                <a:moveTo>
                  <a:pt x="0" y="0"/>
                </a:moveTo>
                <a:lnTo>
                  <a:pt x="0" y="226219"/>
                </a:lnTo>
                <a:lnTo>
                  <a:pt x="645319" y="226219"/>
                </a:lnTo>
              </a:path>
            </a:pathLst>
          </a:custGeom>
          <a:noFill/>
          <a:ln w="19050" cap="sq">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5448E96B-44FE-EABA-3549-7D4A8EDB162F}"/>
              </a:ext>
            </a:extLst>
          </p:cNvPr>
          <p:cNvSpPr txBox="1"/>
          <p:nvPr/>
        </p:nvSpPr>
        <p:spPr>
          <a:xfrm>
            <a:off x="5050298" y="1744179"/>
            <a:ext cx="373821" cy="256545"/>
          </a:xfrm>
          <a:prstGeom prst="rect">
            <a:avLst/>
          </a:prstGeom>
          <a:noFill/>
        </p:spPr>
        <p:txBody>
          <a:bodyPr wrap="none" rtlCol="0" anchor="ctr">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1.0</a:t>
            </a:r>
          </a:p>
        </p:txBody>
      </p:sp>
      <p:sp>
        <p:nvSpPr>
          <p:cNvPr id="686" name="TextBox 685">
            <a:extLst>
              <a:ext uri="{FF2B5EF4-FFF2-40B4-BE49-F238E27FC236}">
                <a16:creationId xmlns:a16="http://schemas.microsoft.com/office/drawing/2014/main" id="{22BBB228-2956-8E11-EB91-C00BFE09B77B}"/>
              </a:ext>
            </a:extLst>
          </p:cNvPr>
          <p:cNvSpPr txBox="1">
            <a:spLocks/>
          </p:cNvSpPr>
          <p:nvPr/>
        </p:nvSpPr>
        <p:spPr>
          <a:xfrm>
            <a:off x="5490394" y="4293096"/>
            <a:ext cx="5592469" cy="256545"/>
          </a:xfrm>
          <a:prstGeom prst="rect">
            <a:avLst/>
          </a:prstGeom>
          <a:noFill/>
        </p:spPr>
        <p:txBody>
          <a:bodyPr wrap="square" rtlCol="0" anchor="ctr">
            <a:spAutoFit/>
          </a:bodyPr>
          <a:lstStyle/>
          <a:p>
            <a:pPr marL="0" marR="0" lvl="0" indent="0" algn="ctr" defTabSz="609235" rtl="0" eaLnBrk="1" fontAlgn="auto" latinLnBrk="0" hangingPunct="1">
              <a:lnSpc>
                <a:spcPct val="100000"/>
              </a:lnSpc>
              <a:spcBef>
                <a:spcPts val="0"/>
              </a:spcBef>
              <a:spcAft>
                <a:spcPts val="0"/>
              </a:spcAft>
              <a:buClrTx/>
              <a:buSzTx/>
              <a:buFontTx/>
              <a:buNone/>
              <a:tabLst/>
              <a:defRPr/>
            </a:pPr>
            <a:r>
              <a:rPr kumimoji="0" lang="en-US" sz="1067" b="1" i="0" u="none" strike="noStrike" kern="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Time from randomization (months)</a:t>
            </a:r>
          </a:p>
        </p:txBody>
      </p:sp>
      <p:sp>
        <p:nvSpPr>
          <p:cNvPr id="687" name="TextBox 686">
            <a:extLst>
              <a:ext uri="{FF2B5EF4-FFF2-40B4-BE49-F238E27FC236}">
                <a16:creationId xmlns:a16="http://schemas.microsoft.com/office/drawing/2014/main" id="{F8F85A29-E741-F640-E1EF-E46304B7DBDC}"/>
              </a:ext>
            </a:extLst>
          </p:cNvPr>
          <p:cNvSpPr txBox="1"/>
          <p:nvPr/>
        </p:nvSpPr>
        <p:spPr>
          <a:xfrm rot="16200000">
            <a:off x="3946307" y="2837179"/>
            <a:ext cx="2184400" cy="256545"/>
          </a:xfrm>
          <a:prstGeom prst="rect">
            <a:avLst/>
          </a:prstGeom>
          <a:noFill/>
        </p:spPr>
        <p:txBody>
          <a:bodyPr wrap="squar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Probability of EFS</a:t>
            </a:r>
          </a:p>
        </p:txBody>
      </p:sp>
      <p:sp>
        <p:nvSpPr>
          <p:cNvPr id="694" name="Rectangle 693">
            <a:extLst>
              <a:ext uri="{FF2B5EF4-FFF2-40B4-BE49-F238E27FC236}">
                <a16:creationId xmlns:a16="http://schemas.microsoft.com/office/drawing/2014/main" id="{8A3C0938-FE99-5E49-C9EE-2F11CDC5E25F}"/>
              </a:ext>
            </a:extLst>
          </p:cNvPr>
          <p:cNvSpPr/>
          <p:nvPr/>
        </p:nvSpPr>
        <p:spPr>
          <a:xfrm>
            <a:off x="4333870" y="4221088"/>
            <a:ext cx="1072340"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Number of </a:t>
            </a:r>
            <a:br>
              <a:rPr kumimoji="0" lang="en-US" sz="9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9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patients at risk</a:t>
            </a:r>
          </a:p>
        </p:txBody>
      </p:sp>
      <p:sp>
        <p:nvSpPr>
          <p:cNvPr id="695" name="Rectangle 694">
            <a:extLst>
              <a:ext uri="{FF2B5EF4-FFF2-40B4-BE49-F238E27FC236}">
                <a16:creationId xmlns:a16="http://schemas.microsoft.com/office/drawing/2014/main" id="{36AC06F0-214B-F8C7-5C7B-A3F3F5E220A1}"/>
              </a:ext>
            </a:extLst>
          </p:cNvPr>
          <p:cNvSpPr/>
          <p:nvPr/>
        </p:nvSpPr>
        <p:spPr>
          <a:xfrm>
            <a:off x="4619716" y="4703026"/>
            <a:ext cx="786493"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T-DXd alone</a:t>
            </a:r>
          </a:p>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ddAC-THP</a:t>
            </a:r>
          </a:p>
        </p:txBody>
      </p:sp>
      <p:sp>
        <p:nvSpPr>
          <p:cNvPr id="696" name="Rectangle 695">
            <a:extLst>
              <a:ext uri="{FF2B5EF4-FFF2-40B4-BE49-F238E27FC236}">
                <a16:creationId xmlns:a16="http://schemas.microsoft.com/office/drawing/2014/main" id="{4334620B-F595-21A8-B1CB-3FAC21575904}"/>
              </a:ext>
            </a:extLst>
          </p:cNvPr>
          <p:cNvSpPr/>
          <p:nvPr/>
        </p:nvSpPr>
        <p:spPr>
          <a:xfrm>
            <a:off x="5342005"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286</a:t>
            </a:r>
            <a:br>
              <a:rPr kumimoji="0" lang="en-US" sz="933"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320</a:t>
            </a:r>
          </a:p>
        </p:txBody>
      </p:sp>
      <p:sp>
        <p:nvSpPr>
          <p:cNvPr id="697" name="Rectangle 696">
            <a:extLst>
              <a:ext uri="{FF2B5EF4-FFF2-40B4-BE49-F238E27FC236}">
                <a16:creationId xmlns:a16="http://schemas.microsoft.com/office/drawing/2014/main" id="{DA39262A-17AA-5C3F-C6DA-7BF756F958A6}"/>
              </a:ext>
            </a:extLst>
          </p:cNvPr>
          <p:cNvSpPr/>
          <p:nvPr/>
        </p:nvSpPr>
        <p:spPr>
          <a:xfrm>
            <a:off x="5754808"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280</a:t>
            </a:r>
            <a:br>
              <a:rPr kumimoji="0" lang="en-US" sz="933"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303</a:t>
            </a:r>
          </a:p>
        </p:txBody>
      </p:sp>
      <p:sp>
        <p:nvSpPr>
          <p:cNvPr id="698" name="Rectangle 697">
            <a:extLst>
              <a:ext uri="{FF2B5EF4-FFF2-40B4-BE49-F238E27FC236}">
                <a16:creationId xmlns:a16="http://schemas.microsoft.com/office/drawing/2014/main" id="{0E13AAEB-2A6C-FC14-7510-4ECDF83E9D92}"/>
              </a:ext>
            </a:extLst>
          </p:cNvPr>
          <p:cNvSpPr/>
          <p:nvPr/>
        </p:nvSpPr>
        <p:spPr>
          <a:xfrm>
            <a:off x="6199382"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276</a:t>
            </a:r>
            <a:b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296</a:t>
            </a:r>
          </a:p>
        </p:txBody>
      </p:sp>
      <p:sp>
        <p:nvSpPr>
          <p:cNvPr id="699" name="Rectangle 698">
            <a:extLst>
              <a:ext uri="{FF2B5EF4-FFF2-40B4-BE49-F238E27FC236}">
                <a16:creationId xmlns:a16="http://schemas.microsoft.com/office/drawing/2014/main" id="{1494D6AE-9D58-A81B-7A8A-2CB2C249030A}"/>
              </a:ext>
            </a:extLst>
          </p:cNvPr>
          <p:cNvSpPr/>
          <p:nvPr/>
        </p:nvSpPr>
        <p:spPr>
          <a:xfrm>
            <a:off x="6607344"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271</a:t>
            </a:r>
            <a:b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285</a:t>
            </a:r>
          </a:p>
        </p:txBody>
      </p:sp>
      <p:sp>
        <p:nvSpPr>
          <p:cNvPr id="700" name="Rectangle 699">
            <a:extLst>
              <a:ext uri="{FF2B5EF4-FFF2-40B4-BE49-F238E27FC236}">
                <a16:creationId xmlns:a16="http://schemas.microsoft.com/office/drawing/2014/main" id="{BFAEFBFF-0973-80B4-6CB6-2DC5793DC6A2}"/>
              </a:ext>
            </a:extLst>
          </p:cNvPr>
          <p:cNvSpPr/>
          <p:nvPr/>
        </p:nvSpPr>
        <p:spPr>
          <a:xfrm>
            <a:off x="7038646"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240</a:t>
            </a:r>
            <a:b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231</a:t>
            </a:r>
          </a:p>
        </p:txBody>
      </p:sp>
      <p:sp>
        <p:nvSpPr>
          <p:cNvPr id="701" name="Rectangle 700">
            <a:extLst>
              <a:ext uri="{FF2B5EF4-FFF2-40B4-BE49-F238E27FC236}">
                <a16:creationId xmlns:a16="http://schemas.microsoft.com/office/drawing/2014/main" id="{E694B22A-E213-B64F-AA96-BD80ACE7F598}"/>
              </a:ext>
            </a:extLst>
          </p:cNvPr>
          <p:cNvSpPr/>
          <p:nvPr/>
        </p:nvSpPr>
        <p:spPr>
          <a:xfrm>
            <a:off x="7469950"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208</a:t>
            </a:r>
            <a:br>
              <a:rPr kumimoji="0" lang="en-US" sz="933"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199</a:t>
            </a:r>
          </a:p>
        </p:txBody>
      </p:sp>
      <p:sp>
        <p:nvSpPr>
          <p:cNvPr id="702" name="Rectangle 701">
            <a:extLst>
              <a:ext uri="{FF2B5EF4-FFF2-40B4-BE49-F238E27FC236}">
                <a16:creationId xmlns:a16="http://schemas.microsoft.com/office/drawing/2014/main" id="{EB2B9FF1-3EA7-5E48-F8C9-D087DBED9042}"/>
              </a:ext>
            </a:extLst>
          </p:cNvPr>
          <p:cNvSpPr/>
          <p:nvPr/>
        </p:nvSpPr>
        <p:spPr>
          <a:xfrm>
            <a:off x="7901253"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199</a:t>
            </a:r>
            <a:br>
              <a:rPr kumimoji="0" lang="en-US" sz="933"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187</a:t>
            </a:r>
          </a:p>
        </p:txBody>
      </p:sp>
      <p:sp>
        <p:nvSpPr>
          <p:cNvPr id="703" name="Rectangle 702">
            <a:extLst>
              <a:ext uri="{FF2B5EF4-FFF2-40B4-BE49-F238E27FC236}">
                <a16:creationId xmlns:a16="http://schemas.microsoft.com/office/drawing/2014/main" id="{486FCD15-0DDF-4DE6-8397-9DC62839C817}"/>
              </a:ext>
            </a:extLst>
          </p:cNvPr>
          <p:cNvSpPr/>
          <p:nvPr/>
        </p:nvSpPr>
        <p:spPr>
          <a:xfrm>
            <a:off x="8322408"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175</a:t>
            </a:r>
            <a:b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163</a:t>
            </a:r>
          </a:p>
        </p:txBody>
      </p:sp>
      <p:sp>
        <p:nvSpPr>
          <p:cNvPr id="704" name="Rectangle 703">
            <a:extLst>
              <a:ext uri="{FF2B5EF4-FFF2-40B4-BE49-F238E27FC236}">
                <a16:creationId xmlns:a16="http://schemas.microsoft.com/office/drawing/2014/main" id="{CDD1F292-4C80-65A8-5EED-1BF0CC1B1041}"/>
              </a:ext>
            </a:extLst>
          </p:cNvPr>
          <p:cNvSpPr/>
          <p:nvPr/>
        </p:nvSpPr>
        <p:spPr>
          <a:xfrm>
            <a:off x="8779080"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134</a:t>
            </a:r>
            <a:b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124</a:t>
            </a:r>
          </a:p>
        </p:txBody>
      </p:sp>
      <p:sp>
        <p:nvSpPr>
          <p:cNvPr id="705" name="Rectangle 704">
            <a:extLst>
              <a:ext uri="{FF2B5EF4-FFF2-40B4-BE49-F238E27FC236}">
                <a16:creationId xmlns:a16="http://schemas.microsoft.com/office/drawing/2014/main" id="{0D320474-56C3-B35E-9FE1-D196020FC07B}"/>
              </a:ext>
            </a:extLst>
          </p:cNvPr>
          <p:cNvSpPr/>
          <p:nvPr/>
        </p:nvSpPr>
        <p:spPr>
          <a:xfrm>
            <a:off x="9200235"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95</a:t>
            </a:r>
            <a:b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72</a:t>
            </a:r>
          </a:p>
        </p:txBody>
      </p:sp>
      <p:sp>
        <p:nvSpPr>
          <p:cNvPr id="706" name="Rectangle 705">
            <a:extLst>
              <a:ext uri="{FF2B5EF4-FFF2-40B4-BE49-F238E27FC236}">
                <a16:creationId xmlns:a16="http://schemas.microsoft.com/office/drawing/2014/main" id="{8087A34E-0731-52EB-C617-C3B49D4205CB}"/>
              </a:ext>
            </a:extLst>
          </p:cNvPr>
          <p:cNvSpPr/>
          <p:nvPr/>
        </p:nvSpPr>
        <p:spPr>
          <a:xfrm>
            <a:off x="9621390"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43</a:t>
            </a:r>
            <a:b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35</a:t>
            </a:r>
          </a:p>
        </p:txBody>
      </p:sp>
      <p:sp>
        <p:nvSpPr>
          <p:cNvPr id="707" name="Rectangle 706">
            <a:extLst>
              <a:ext uri="{FF2B5EF4-FFF2-40B4-BE49-F238E27FC236}">
                <a16:creationId xmlns:a16="http://schemas.microsoft.com/office/drawing/2014/main" id="{A724EA03-14AA-766D-8CA0-DA15CC48A12B}"/>
              </a:ext>
            </a:extLst>
          </p:cNvPr>
          <p:cNvSpPr/>
          <p:nvPr/>
        </p:nvSpPr>
        <p:spPr>
          <a:xfrm>
            <a:off x="10037470"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14</a:t>
            </a:r>
            <a:b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14</a:t>
            </a:r>
          </a:p>
        </p:txBody>
      </p:sp>
      <p:sp>
        <p:nvSpPr>
          <p:cNvPr id="708" name="Rectangle 707">
            <a:extLst>
              <a:ext uri="{FF2B5EF4-FFF2-40B4-BE49-F238E27FC236}">
                <a16:creationId xmlns:a16="http://schemas.microsoft.com/office/drawing/2014/main" id="{1ACC7815-A60D-C29F-60E4-AD47BA8FF6F1}"/>
              </a:ext>
            </a:extLst>
          </p:cNvPr>
          <p:cNvSpPr/>
          <p:nvPr/>
        </p:nvSpPr>
        <p:spPr>
          <a:xfrm>
            <a:off x="10473848" y="4703026"/>
            <a:ext cx="322634"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2</a:t>
            </a:r>
            <a:b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a:t>
            </a:r>
          </a:p>
        </p:txBody>
      </p:sp>
      <p:sp>
        <p:nvSpPr>
          <p:cNvPr id="709" name="Rectangle 708">
            <a:extLst>
              <a:ext uri="{FF2B5EF4-FFF2-40B4-BE49-F238E27FC236}">
                <a16:creationId xmlns:a16="http://schemas.microsoft.com/office/drawing/2014/main" id="{25501D42-744D-5130-0374-B8EDCF96F532}"/>
              </a:ext>
            </a:extLst>
          </p:cNvPr>
          <p:cNvSpPr/>
          <p:nvPr/>
        </p:nvSpPr>
        <p:spPr>
          <a:xfrm>
            <a:off x="10948518" y="4703026"/>
            <a:ext cx="215601"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5ABBF3">
                    <a:lumMod val="75000"/>
                  </a:srgbClr>
                </a:solidFill>
                <a:effectLst/>
                <a:uLnTx/>
                <a:uFillTx/>
                <a:latin typeface="Arial" panose="020B0604020202020204" pitchFamily="34" charset="0"/>
                <a:ea typeface="+mn-ea"/>
                <a:cs typeface="Arial" panose="020B0604020202020204" pitchFamily="34" charset="0"/>
              </a:rPr>
              <a:t>0</a:t>
            </a:r>
            <a:br>
              <a:rPr kumimoji="0" lang="en-US" sz="933"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9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0</a:t>
            </a:r>
          </a:p>
        </p:txBody>
      </p:sp>
      <p:sp>
        <p:nvSpPr>
          <p:cNvPr id="940" name="TextBox 939">
            <a:extLst>
              <a:ext uri="{FF2B5EF4-FFF2-40B4-BE49-F238E27FC236}">
                <a16:creationId xmlns:a16="http://schemas.microsoft.com/office/drawing/2014/main" id="{07508A6E-6AFD-8191-0806-DBDE2A9A6632}"/>
              </a:ext>
            </a:extLst>
          </p:cNvPr>
          <p:cNvSpPr txBox="1"/>
          <p:nvPr/>
        </p:nvSpPr>
        <p:spPr>
          <a:xfrm>
            <a:off x="5050298" y="2696445"/>
            <a:ext cx="373821" cy="256545"/>
          </a:xfrm>
          <a:prstGeom prst="rect">
            <a:avLst/>
          </a:prstGeom>
          <a:noFill/>
        </p:spPr>
        <p:txBody>
          <a:bodyPr wrap="none" rtlCol="0" anchor="ctr">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0.9</a:t>
            </a:r>
          </a:p>
        </p:txBody>
      </p:sp>
      <p:sp>
        <p:nvSpPr>
          <p:cNvPr id="941" name="TextBox 940">
            <a:extLst>
              <a:ext uri="{FF2B5EF4-FFF2-40B4-BE49-F238E27FC236}">
                <a16:creationId xmlns:a16="http://schemas.microsoft.com/office/drawing/2014/main" id="{B5B34466-625D-9DDD-19F6-0906E0E7E3C6}"/>
              </a:ext>
            </a:extLst>
          </p:cNvPr>
          <p:cNvSpPr txBox="1"/>
          <p:nvPr/>
        </p:nvSpPr>
        <p:spPr>
          <a:xfrm>
            <a:off x="5050298" y="3667213"/>
            <a:ext cx="373821" cy="256545"/>
          </a:xfrm>
          <a:prstGeom prst="rect">
            <a:avLst/>
          </a:prstGeom>
          <a:noFill/>
        </p:spPr>
        <p:txBody>
          <a:bodyPr wrap="none" rtlCol="0" anchor="ctr">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0.8</a:t>
            </a:r>
          </a:p>
        </p:txBody>
      </p:sp>
      <p:sp>
        <p:nvSpPr>
          <p:cNvPr id="945" name="TextBox 944">
            <a:extLst>
              <a:ext uri="{FF2B5EF4-FFF2-40B4-BE49-F238E27FC236}">
                <a16:creationId xmlns:a16="http://schemas.microsoft.com/office/drawing/2014/main" id="{92F7C7A1-197F-7BAB-9687-85C1134F8035}"/>
              </a:ext>
            </a:extLst>
          </p:cNvPr>
          <p:cNvSpPr txBox="1"/>
          <p:nvPr/>
        </p:nvSpPr>
        <p:spPr>
          <a:xfrm>
            <a:off x="10884987"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39</a:t>
            </a:r>
          </a:p>
        </p:txBody>
      </p:sp>
      <p:sp>
        <p:nvSpPr>
          <p:cNvPr id="946" name="TextBox 945">
            <a:extLst>
              <a:ext uri="{FF2B5EF4-FFF2-40B4-BE49-F238E27FC236}">
                <a16:creationId xmlns:a16="http://schemas.microsoft.com/office/drawing/2014/main" id="{B9E519AB-036B-2306-0844-2602C3F06E3F}"/>
              </a:ext>
            </a:extLst>
          </p:cNvPr>
          <p:cNvSpPr txBox="1"/>
          <p:nvPr/>
        </p:nvSpPr>
        <p:spPr>
          <a:xfrm>
            <a:off x="10468133"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36</a:t>
            </a:r>
          </a:p>
        </p:txBody>
      </p:sp>
      <p:sp>
        <p:nvSpPr>
          <p:cNvPr id="947" name="TextBox 946">
            <a:extLst>
              <a:ext uri="{FF2B5EF4-FFF2-40B4-BE49-F238E27FC236}">
                <a16:creationId xmlns:a16="http://schemas.microsoft.com/office/drawing/2014/main" id="{6ADF802E-0392-7E11-E268-E14895AE3D9D}"/>
              </a:ext>
            </a:extLst>
          </p:cNvPr>
          <p:cNvSpPr txBox="1"/>
          <p:nvPr/>
        </p:nvSpPr>
        <p:spPr>
          <a:xfrm>
            <a:off x="10033717"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33</a:t>
            </a:r>
          </a:p>
        </p:txBody>
      </p:sp>
      <p:sp>
        <p:nvSpPr>
          <p:cNvPr id="948" name="TextBox 947">
            <a:extLst>
              <a:ext uri="{FF2B5EF4-FFF2-40B4-BE49-F238E27FC236}">
                <a16:creationId xmlns:a16="http://schemas.microsoft.com/office/drawing/2014/main" id="{E715CE53-7572-E9AD-8EB5-76DAF30BFB79}"/>
              </a:ext>
            </a:extLst>
          </p:cNvPr>
          <p:cNvSpPr txBox="1"/>
          <p:nvPr/>
        </p:nvSpPr>
        <p:spPr>
          <a:xfrm>
            <a:off x="9614696"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30</a:t>
            </a:r>
          </a:p>
        </p:txBody>
      </p:sp>
      <p:sp>
        <p:nvSpPr>
          <p:cNvPr id="949" name="TextBox 948">
            <a:extLst>
              <a:ext uri="{FF2B5EF4-FFF2-40B4-BE49-F238E27FC236}">
                <a16:creationId xmlns:a16="http://schemas.microsoft.com/office/drawing/2014/main" id="{29765645-9E66-868D-93DC-6B80FED8225E}"/>
              </a:ext>
            </a:extLst>
          </p:cNvPr>
          <p:cNvSpPr txBox="1"/>
          <p:nvPr/>
        </p:nvSpPr>
        <p:spPr>
          <a:xfrm>
            <a:off x="9190845"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27</a:t>
            </a:r>
          </a:p>
        </p:txBody>
      </p:sp>
      <p:sp>
        <p:nvSpPr>
          <p:cNvPr id="950" name="TextBox 949">
            <a:extLst>
              <a:ext uri="{FF2B5EF4-FFF2-40B4-BE49-F238E27FC236}">
                <a16:creationId xmlns:a16="http://schemas.microsoft.com/office/drawing/2014/main" id="{9DD259A5-0E50-E9D7-9DB3-9EEC7DA663A4}"/>
              </a:ext>
            </a:extLst>
          </p:cNvPr>
          <p:cNvSpPr txBox="1"/>
          <p:nvPr/>
        </p:nvSpPr>
        <p:spPr>
          <a:xfrm>
            <a:off x="8761259"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24</a:t>
            </a:r>
          </a:p>
        </p:txBody>
      </p:sp>
      <p:sp>
        <p:nvSpPr>
          <p:cNvPr id="951" name="TextBox 950">
            <a:extLst>
              <a:ext uri="{FF2B5EF4-FFF2-40B4-BE49-F238E27FC236}">
                <a16:creationId xmlns:a16="http://schemas.microsoft.com/office/drawing/2014/main" id="{B27B3E7C-13F4-7440-426D-05D86DCB5954}"/>
              </a:ext>
            </a:extLst>
          </p:cNvPr>
          <p:cNvSpPr txBox="1"/>
          <p:nvPr/>
        </p:nvSpPr>
        <p:spPr>
          <a:xfrm>
            <a:off x="8326844"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21</a:t>
            </a:r>
          </a:p>
        </p:txBody>
      </p:sp>
      <p:sp>
        <p:nvSpPr>
          <p:cNvPr id="952" name="TextBox 951">
            <a:extLst>
              <a:ext uri="{FF2B5EF4-FFF2-40B4-BE49-F238E27FC236}">
                <a16:creationId xmlns:a16="http://schemas.microsoft.com/office/drawing/2014/main" id="{5D9C9A32-60AF-7D6B-26BF-F2E23EA9EB83}"/>
              </a:ext>
            </a:extLst>
          </p:cNvPr>
          <p:cNvSpPr txBox="1"/>
          <p:nvPr/>
        </p:nvSpPr>
        <p:spPr>
          <a:xfrm>
            <a:off x="7888267"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18</a:t>
            </a:r>
          </a:p>
        </p:txBody>
      </p:sp>
      <p:sp>
        <p:nvSpPr>
          <p:cNvPr id="953" name="TextBox 952">
            <a:extLst>
              <a:ext uri="{FF2B5EF4-FFF2-40B4-BE49-F238E27FC236}">
                <a16:creationId xmlns:a16="http://schemas.microsoft.com/office/drawing/2014/main" id="{474A6AE4-C526-804F-3581-D6057BD619DC}"/>
              </a:ext>
            </a:extLst>
          </p:cNvPr>
          <p:cNvSpPr txBox="1"/>
          <p:nvPr/>
        </p:nvSpPr>
        <p:spPr>
          <a:xfrm>
            <a:off x="7456921"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15</a:t>
            </a:r>
          </a:p>
        </p:txBody>
      </p:sp>
      <p:sp>
        <p:nvSpPr>
          <p:cNvPr id="954" name="TextBox 953">
            <a:extLst>
              <a:ext uri="{FF2B5EF4-FFF2-40B4-BE49-F238E27FC236}">
                <a16:creationId xmlns:a16="http://schemas.microsoft.com/office/drawing/2014/main" id="{7C5D5431-E711-0E4B-65BF-8832EAF59306}"/>
              </a:ext>
            </a:extLst>
          </p:cNvPr>
          <p:cNvSpPr txBox="1"/>
          <p:nvPr/>
        </p:nvSpPr>
        <p:spPr>
          <a:xfrm>
            <a:off x="7027336" y="4098674"/>
            <a:ext cx="33534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a:t>
            </a:r>
          </a:p>
        </p:txBody>
      </p:sp>
      <p:sp>
        <p:nvSpPr>
          <p:cNvPr id="955" name="TextBox 954">
            <a:extLst>
              <a:ext uri="{FF2B5EF4-FFF2-40B4-BE49-F238E27FC236}">
                <a16:creationId xmlns:a16="http://schemas.microsoft.com/office/drawing/2014/main" id="{64CB4AD8-E92F-713E-7A85-B8B7AD8E43BA}"/>
              </a:ext>
            </a:extLst>
          </p:cNvPr>
          <p:cNvSpPr txBox="1"/>
          <p:nvPr/>
        </p:nvSpPr>
        <p:spPr>
          <a:xfrm>
            <a:off x="6637305" y="4098674"/>
            <a:ext cx="26000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9</a:t>
            </a:r>
          </a:p>
        </p:txBody>
      </p:sp>
      <p:sp>
        <p:nvSpPr>
          <p:cNvPr id="956" name="TextBox 955">
            <a:extLst>
              <a:ext uri="{FF2B5EF4-FFF2-40B4-BE49-F238E27FC236}">
                <a16:creationId xmlns:a16="http://schemas.microsoft.com/office/drawing/2014/main" id="{86B69C1D-1515-384D-3D4C-AB3F145BF8B7}"/>
              </a:ext>
            </a:extLst>
          </p:cNvPr>
          <p:cNvSpPr txBox="1"/>
          <p:nvPr/>
        </p:nvSpPr>
        <p:spPr>
          <a:xfrm>
            <a:off x="6219405" y="4098674"/>
            <a:ext cx="26000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a:t>
            </a:r>
          </a:p>
        </p:txBody>
      </p:sp>
      <p:sp>
        <p:nvSpPr>
          <p:cNvPr id="957" name="TextBox 956">
            <a:extLst>
              <a:ext uri="{FF2B5EF4-FFF2-40B4-BE49-F238E27FC236}">
                <a16:creationId xmlns:a16="http://schemas.microsoft.com/office/drawing/2014/main" id="{B62A5D88-1878-2645-60CC-C8FBE3EF6D52}"/>
              </a:ext>
            </a:extLst>
          </p:cNvPr>
          <p:cNvSpPr txBox="1"/>
          <p:nvPr/>
        </p:nvSpPr>
        <p:spPr>
          <a:xfrm>
            <a:off x="5790258" y="4098674"/>
            <a:ext cx="26000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a:t>
            </a:r>
          </a:p>
        </p:txBody>
      </p:sp>
      <p:sp>
        <p:nvSpPr>
          <p:cNvPr id="972" name="TextBox 971">
            <a:extLst>
              <a:ext uri="{FF2B5EF4-FFF2-40B4-BE49-F238E27FC236}">
                <a16:creationId xmlns:a16="http://schemas.microsoft.com/office/drawing/2014/main" id="{CCB5F963-2DE0-36C3-D104-A2995808827B}"/>
              </a:ext>
            </a:extLst>
          </p:cNvPr>
          <p:cNvSpPr txBox="1"/>
          <p:nvPr/>
        </p:nvSpPr>
        <p:spPr>
          <a:xfrm>
            <a:off x="5360835" y="4098674"/>
            <a:ext cx="260008" cy="256545"/>
          </a:xfrm>
          <a:prstGeom prst="rect">
            <a:avLst/>
          </a:prstGeom>
          <a:noFill/>
        </p:spPr>
        <p:txBody>
          <a:bodyPr wrap="none" rtlCol="0" anchor="ctr">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sp>
        <p:nvSpPr>
          <p:cNvPr id="6" name="Rectangle 5">
            <a:extLst>
              <a:ext uri="{FF2B5EF4-FFF2-40B4-BE49-F238E27FC236}">
                <a16:creationId xmlns:a16="http://schemas.microsoft.com/office/drawing/2014/main" id="{F93AF026-8EB1-B795-C253-80AA4EE588AD}"/>
              </a:ext>
            </a:extLst>
          </p:cNvPr>
          <p:cNvSpPr/>
          <p:nvPr/>
        </p:nvSpPr>
        <p:spPr>
          <a:xfrm>
            <a:off x="7707856" y="1473502"/>
            <a:ext cx="1134309" cy="323134"/>
          </a:xfrm>
          <a:prstGeom prst="rect">
            <a:avLst/>
          </a:prstGeom>
          <a:solidFill>
            <a:schemeClr val="bg1"/>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7153" marR="0" lvl="0" indent="0" algn="ctr" defTabSz="60963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EFS</a:t>
            </a:r>
            <a:endParaRPr kumimoji="0" lang="en-US" sz="18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74" name="Rectangle 973">
            <a:extLst>
              <a:ext uri="{FF2B5EF4-FFF2-40B4-BE49-F238E27FC236}">
                <a16:creationId xmlns:a16="http://schemas.microsoft.com/office/drawing/2014/main" id="{776CACF1-46DB-7F40-2A19-D9505EAAADD0}"/>
              </a:ext>
            </a:extLst>
          </p:cNvPr>
          <p:cNvSpPr/>
          <p:nvPr/>
        </p:nvSpPr>
        <p:spPr>
          <a:xfrm>
            <a:off x="8899055" y="2050950"/>
            <a:ext cx="1344000" cy="23814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noFill/>
                </a:ln>
                <a:solidFill>
                  <a:srgbClr val="5ABBF3"/>
                </a:solidFill>
                <a:effectLst/>
                <a:uLnTx/>
                <a:uFillTx/>
                <a:latin typeface="Arial" panose="020B0604020202020204" pitchFamily="34" charset="0"/>
                <a:ea typeface="+mn-ea"/>
                <a:cs typeface="Arial" panose="020B0604020202020204" pitchFamily="34" charset="0"/>
              </a:rPr>
              <a:t>94.4%</a:t>
            </a:r>
            <a:br>
              <a:rPr kumimoji="0" lang="en-US" sz="1067" b="1" i="0" u="none" strike="noStrike" kern="1200" cap="none" spc="0" normalizeH="0" baseline="0" noProof="0">
                <a:ln>
                  <a:noFill/>
                </a:ln>
                <a:solidFill>
                  <a:srgbClr val="5ABBF3"/>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5ABBF3"/>
                </a:solidFill>
                <a:effectLst/>
                <a:uLnTx/>
                <a:uFillTx/>
                <a:latin typeface="Arial" panose="020B0604020202020204" pitchFamily="34" charset="0"/>
                <a:ea typeface="+mn-ea"/>
                <a:cs typeface="Arial" panose="020B0604020202020204" pitchFamily="34" charset="0"/>
              </a:rPr>
              <a:t>(95% CI 90.5, 96.7)</a:t>
            </a:r>
            <a:endParaRPr kumimoji="0" lang="en-US" sz="1067" b="1" i="0" u="none" strike="noStrike" kern="1200" cap="none" spc="0" normalizeH="0" baseline="0" noProof="0">
              <a:ln>
                <a:noFill/>
              </a:ln>
              <a:solidFill>
                <a:srgbClr val="5ABBF3"/>
              </a:solidFill>
              <a:effectLst/>
              <a:uLnTx/>
              <a:uFillTx/>
              <a:latin typeface="Arial" panose="020B0604020202020204" pitchFamily="34" charset="0"/>
              <a:ea typeface="+mn-ea"/>
              <a:cs typeface="Arial" panose="020B0604020202020204" pitchFamily="34" charset="0"/>
            </a:endParaRPr>
          </a:p>
        </p:txBody>
      </p:sp>
      <p:sp>
        <p:nvSpPr>
          <p:cNvPr id="975" name="Rectangle 974">
            <a:extLst>
              <a:ext uri="{FF2B5EF4-FFF2-40B4-BE49-F238E27FC236}">
                <a16:creationId xmlns:a16="http://schemas.microsoft.com/office/drawing/2014/main" id="{851CA301-F825-9599-F188-89F2740BF76B}"/>
              </a:ext>
            </a:extLst>
          </p:cNvPr>
          <p:cNvSpPr/>
          <p:nvPr/>
        </p:nvSpPr>
        <p:spPr>
          <a:xfrm>
            <a:off x="8899055" y="2771826"/>
            <a:ext cx="1344000" cy="29996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93.1%</a:t>
            </a:r>
            <a:br>
              <a:rPr kumimoji="0" lang="en-US" sz="1067" b="1"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(95% CI 88.7, 95.8)</a:t>
            </a:r>
            <a:endParaRPr kumimoji="0" lang="en-US" sz="1067" b="1"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5FCC2231-8480-D68C-AE7B-6E073246FD12}"/>
              </a:ext>
            </a:extLst>
          </p:cNvPr>
          <p:cNvSpPr txBox="1"/>
          <p:nvPr/>
        </p:nvSpPr>
        <p:spPr>
          <a:xfrm>
            <a:off x="623359" y="5167536"/>
            <a:ext cx="10945283" cy="720000"/>
          </a:xfrm>
          <a:prstGeom prst="rect">
            <a:avLst/>
          </a:prstGeom>
          <a:solidFill>
            <a:schemeClr val="tx2">
              <a:lumMod val="20000"/>
              <a:lumOff val="80000"/>
            </a:schemeClr>
          </a:solidFill>
          <a:ln w="28575">
            <a:noFill/>
          </a:ln>
        </p:spPr>
        <p:txBody>
          <a:bodyPr wrap="square" anchor="ctr">
            <a:noAutofit/>
          </a:bodyPr>
          <a:lstStyle>
            <a:lvl1pPr algn="ctr">
              <a:spcAft>
                <a:spcPts val="1200"/>
              </a:spcAft>
              <a:buClr>
                <a:srgbClr val="80BE46"/>
              </a:buClr>
              <a:defRPr sz="2400">
                <a:latin typeface="Arial Narrow" panose="020B0606020202030204" pitchFamily="34" charset="0"/>
              </a:defRPr>
            </a:lvl1pPr>
          </a:lstStyle>
          <a:p>
            <a:pPr marL="0" marR="0" lvl="0" indent="0" algn="ctr" defTabSz="609630" rtl="0" eaLnBrk="1" fontAlgn="auto" latinLnBrk="0" hangingPunct="1">
              <a:lnSpc>
                <a:spcPct val="100000"/>
              </a:lnSpc>
              <a:spcBef>
                <a:spcPts val="0"/>
              </a:spcBef>
              <a:spcAft>
                <a:spcPts val="800"/>
              </a:spcAft>
              <a:buClr>
                <a:srgbClr val="80BE46"/>
              </a:buClr>
              <a:buSzTx/>
              <a:buFontTx/>
              <a:buNone/>
              <a:tabLst/>
              <a:defRPr/>
            </a:pPr>
            <a:r>
              <a:rPr kumimoji="0" lang="en-US" sz="17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t>
            </a:r>
            <a:r>
              <a:rPr kumimoji="0" lang="en-US" sz="1733"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DXd</a:t>
            </a:r>
            <a:r>
              <a:rPr kumimoji="0" lang="en-US" sz="17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alone showed inferior but robust </a:t>
            </a:r>
            <a:r>
              <a:rPr kumimoji="0" lang="en-US" sz="1733"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pCR</a:t>
            </a:r>
            <a:r>
              <a:rPr kumimoji="0" lang="en-US" sz="17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compared with the five-agent </a:t>
            </a:r>
            <a:r>
              <a:rPr kumimoji="0" lang="en-US" sz="1733"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ddAC</a:t>
            </a:r>
            <a:r>
              <a:rPr kumimoji="0" lang="en-US" sz="17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-THP</a:t>
            </a:r>
            <a:br>
              <a:rPr kumimoji="0" lang="en-US" sz="17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7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EFS data were similar for T-</a:t>
            </a:r>
            <a:r>
              <a:rPr kumimoji="0" lang="en-US" sz="1733"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DXd</a:t>
            </a:r>
            <a:r>
              <a:rPr kumimoji="0" lang="en-US" sz="17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alone and </a:t>
            </a:r>
            <a:r>
              <a:rPr kumimoji="0" lang="en-US" sz="1733"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ddAC</a:t>
            </a:r>
            <a:r>
              <a:rPr kumimoji="0" lang="en-US" sz="17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-THP</a:t>
            </a:r>
          </a:p>
        </p:txBody>
      </p:sp>
      <p:sp>
        <p:nvSpPr>
          <p:cNvPr id="7" name="TextBox 6">
            <a:extLst>
              <a:ext uri="{FF2B5EF4-FFF2-40B4-BE49-F238E27FC236}">
                <a16:creationId xmlns:a16="http://schemas.microsoft.com/office/drawing/2014/main" id="{252AFCDB-E104-C5BF-CAC8-730FFCAB8BA8}"/>
              </a:ext>
            </a:extLst>
          </p:cNvPr>
          <p:cNvSpPr txBox="1"/>
          <p:nvPr/>
        </p:nvSpPr>
        <p:spPr>
          <a:xfrm>
            <a:off x="10803167" y="2697309"/>
            <a:ext cx="925207" cy="420756"/>
          </a:xfrm>
          <a:prstGeom prst="rect">
            <a:avLst/>
          </a:prstGeom>
          <a:noFill/>
        </p:spPr>
        <p:txBody>
          <a:bodyPr wrap="square">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noFill/>
                </a:ln>
                <a:solidFill>
                  <a:srgbClr val="78777C"/>
                </a:solidFill>
                <a:effectLst/>
                <a:uLnTx/>
                <a:uFillTx/>
                <a:latin typeface="Arial" panose="020B0604020202020204" pitchFamily="34" charset="0"/>
                <a:ea typeface="Arial" panose="020B0604020202020204" pitchFamily="34" charset="0"/>
                <a:cs typeface="Arial" panose="020B0604020202020204" pitchFamily="34" charset="0"/>
              </a:rPr>
              <a:t>EFS events </a:t>
            </a:r>
            <a:br>
              <a:rPr kumimoji="0" lang="en-US" sz="1067" b="1" i="0" u="none" strike="noStrike" kern="1200" cap="none" spc="0" normalizeH="0" baseline="0" noProof="0">
                <a:ln>
                  <a:noFill/>
                </a:ln>
                <a:solidFill>
                  <a:srgbClr val="78777C"/>
                </a:solidFill>
                <a:effectLst/>
                <a:uLnTx/>
                <a:uFillTx/>
                <a:latin typeface="Arial" panose="020B0604020202020204" pitchFamily="34" charset="0"/>
                <a:ea typeface="Arial" panose="020B0604020202020204" pitchFamily="34" charset="0"/>
                <a:cs typeface="Arial" panose="020B0604020202020204" pitchFamily="34" charset="0"/>
              </a:rPr>
            </a:br>
            <a:r>
              <a:rPr kumimoji="0" lang="en-US" sz="1067" b="1" i="0" u="none" strike="noStrike" kern="1200" cap="none" spc="0" normalizeH="0" baseline="0" noProof="0">
                <a:ln>
                  <a:noFill/>
                </a:ln>
                <a:solidFill>
                  <a:srgbClr val="78777C"/>
                </a:solidFill>
                <a:effectLst/>
                <a:uLnTx/>
                <a:uFillTx/>
                <a:latin typeface="Arial" panose="020B0604020202020204" pitchFamily="34" charset="0"/>
                <a:ea typeface="Arial" panose="020B0604020202020204" pitchFamily="34" charset="0"/>
                <a:cs typeface="Arial" panose="020B0604020202020204" pitchFamily="34" charset="0"/>
              </a:rPr>
              <a:t>18/320</a:t>
            </a:r>
            <a:endParaRPr kumimoji="0" lang="en-US" sz="1067" b="0" i="0" u="none" strike="noStrike" kern="1200" cap="none" spc="0" normalizeH="0" baseline="0" noProof="0">
              <a:ln>
                <a:noFill/>
              </a:ln>
              <a:solidFill>
                <a:srgbClr val="78777C"/>
              </a:solidFill>
              <a:effectLst/>
              <a:uLnTx/>
              <a:uFillTx/>
              <a:latin typeface="Arial" panose="020B0604020202020204" pitchFamily="34" charset="0"/>
              <a:ea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079DC18B-9EB2-E2BE-1904-E8E942772801}"/>
              </a:ext>
            </a:extLst>
          </p:cNvPr>
          <p:cNvSpPr txBox="1"/>
          <p:nvPr/>
        </p:nvSpPr>
        <p:spPr>
          <a:xfrm>
            <a:off x="10803167" y="2314408"/>
            <a:ext cx="1067533" cy="420756"/>
          </a:xfrm>
          <a:prstGeom prst="rect">
            <a:avLst/>
          </a:prstGeom>
          <a:noFill/>
        </p:spPr>
        <p:txBody>
          <a:bodyPr wrap="square">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noFill/>
                </a:ln>
                <a:solidFill>
                  <a:srgbClr val="5ABBF3"/>
                </a:solidFill>
                <a:effectLst/>
                <a:uLnTx/>
                <a:uFillTx/>
                <a:latin typeface="Arial" panose="020B0604020202020204" pitchFamily="34" charset="0"/>
                <a:ea typeface="Arial" panose="020B0604020202020204" pitchFamily="34" charset="0"/>
                <a:cs typeface="Arial" panose="020B0604020202020204" pitchFamily="34" charset="0"/>
              </a:rPr>
              <a:t>EFS events </a:t>
            </a:r>
            <a:br>
              <a:rPr kumimoji="0" lang="en-US" sz="1067" b="1" i="0" u="none" strike="noStrike" kern="1200" cap="none" spc="0" normalizeH="0" baseline="0" noProof="0">
                <a:ln>
                  <a:noFill/>
                </a:ln>
                <a:solidFill>
                  <a:srgbClr val="5ABBF3"/>
                </a:solidFill>
                <a:effectLst/>
                <a:uLnTx/>
                <a:uFillTx/>
                <a:latin typeface="Arial" panose="020B0604020202020204" pitchFamily="34" charset="0"/>
                <a:ea typeface="Arial" panose="020B0604020202020204" pitchFamily="34" charset="0"/>
                <a:cs typeface="Arial" panose="020B0604020202020204" pitchFamily="34" charset="0"/>
              </a:rPr>
            </a:br>
            <a:r>
              <a:rPr kumimoji="0" lang="en-US" sz="1067" b="1" i="0" u="none" strike="noStrike" kern="1200" cap="none" spc="0" normalizeH="0" baseline="0" noProof="0">
                <a:ln>
                  <a:noFill/>
                </a:ln>
                <a:solidFill>
                  <a:srgbClr val="5ABBF3"/>
                </a:solidFill>
                <a:effectLst/>
                <a:uLnTx/>
                <a:uFillTx/>
                <a:latin typeface="Arial" panose="020B0604020202020204" pitchFamily="34" charset="0"/>
                <a:ea typeface="Arial" panose="020B0604020202020204" pitchFamily="34" charset="0"/>
                <a:cs typeface="Arial" panose="020B0604020202020204" pitchFamily="34" charset="0"/>
              </a:rPr>
              <a:t>15/286 </a:t>
            </a:r>
            <a:endParaRPr kumimoji="0" lang="en-US" sz="1067" b="0" i="0" u="none" strike="noStrike" kern="1200" cap="none" spc="0" normalizeH="0" baseline="0" noProof="0">
              <a:ln>
                <a:noFill/>
              </a:ln>
              <a:solidFill>
                <a:srgbClr val="5ABBF3"/>
              </a:solidFill>
              <a:effectLst/>
              <a:uLnTx/>
              <a:uFillTx/>
              <a:latin typeface="Arial" panose="020B0604020202020204" pitchFamily="34" charset="0"/>
              <a:ea typeface="Arial" panose="020B0604020202020204" pitchFamily="34" charset="0"/>
              <a:cs typeface="Arial" panose="020B0604020202020204" pitchFamily="34" charset="0"/>
            </a:endParaRPr>
          </a:p>
        </p:txBody>
      </p:sp>
      <p:cxnSp>
        <p:nvCxnSpPr>
          <p:cNvPr id="3" name="Straight Connector 2">
            <a:extLst>
              <a:ext uri="{FF2B5EF4-FFF2-40B4-BE49-F238E27FC236}">
                <a16:creationId xmlns:a16="http://schemas.microsoft.com/office/drawing/2014/main" id="{8D60AF6E-465C-EB71-FA67-2217AA4586C1}"/>
              </a:ext>
            </a:extLst>
          </p:cNvPr>
          <p:cNvCxnSpPr>
            <a:cxnSpLocks/>
          </p:cNvCxnSpPr>
          <p:nvPr/>
        </p:nvCxnSpPr>
        <p:spPr>
          <a:xfrm rot="5400000">
            <a:off x="5444483" y="4013107"/>
            <a:ext cx="0" cy="96000"/>
          </a:xfrm>
          <a:prstGeom prst="line">
            <a:avLst/>
          </a:prstGeom>
          <a:noFill/>
          <a:ln w="19050" cap="flat" cmpd="sng" algn="ctr">
            <a:solidFill>
              <a:sysClr val="windowText" lastClr="000000"/>
            </a:solidFill>
            <a:prstDash val="solid"/>
            <a:headEnd type="none" w="med" len="med"/>
            <a:tailEnd type="none" w="med" len="med"/>
          </a:ln>
          <a:effectLst/>
        </p:spPr>
      </p:cxnSp>
      <p:sp>
        <p:nvSpPr>
          <p:cNvPr id="977" name="TextBox 976">
            <a:extLst>
              <a:ext uri="{FF2B5EF4-FFF2-40B4-BE49-F238E27FC236}">
                <a16:creationId xmlns:a16="http://schemas.microsoft.com/office/drawing/2014/main" id="{893BC396-9AF2-8640-C7A1-7059933ED2C7}"/>
              </a:ext>
            </a:extLst>
          </p:cNvPr>
          <p:cNvSpPr txBox="1"/>
          <p:nvPr/>
        </p:nvSpPr>
        <p:spPr>
          <a:xfrm>
            <a:off x="5146051" y="3946141"/>
            <a:ext cx="278400" cy="225703"/>
          </a:xfrm>
          <a:prstGeom prst="rect">
            <a:avLst/>
          </a:prstGeom>
          <a:noFill/>
        </p:spPr>
        <p:txBody>
          <a:bodyPr wrap="none" rtlCol="0" anchor="ctr">
            <a:no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sp>
        <p:nvSpPr>
          <p:cNvPr id="943" name="Rectangle 942">
            <a:extLst>
              <a:ext uri="{FF2B5EF4-FFF2-40B4-BE49-F238E27FC236}">
                <a16:creationId xmlns:a16="http://schemas.microsoft.com/office/drawing/2014/main" id="{39A3A516-005C-AB55-4AEC-321BF88EAF91}"/>
              </a:ext>
            </a:extLst>
          </p:cNvPr>
          <p:cNvSpPr/>
          <p:nvPr/>
        </p:nvSpPr>
        <p:spPr>
          <a:xfrm>
            <a:off x="952500" y="6549668"/>
            <a:ext cx="6035318" cy="2366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80" name="TextBox 979">
            <a:extLst>
              <a:ext uri="{FF2B5EF4-FFF2-40B4-BE49-F238E27FC236}">
                <a16:creationId xmlns:a16="http://schemas.microsoft.com/office/drawing/2014/main" id="{98E20EB4-C4AC-7308-605C-27374129A2A2}"/>
              </a:ext>
            </a:extLst>
          </p:cNvPr>
          <p:cNvSpPr txBox="1"/>
          <p:nvPr/>
        </p:nvSpPr>
        <p:spPr>
          <a:xfrm>
            <a:off x="1607670" y="6410703"/>
            <a:ext cx="6096000" cy="338554"/>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Verdana"/>
                <a:ea typeface="+mn-ea"/>
                <a:cs typeface="+mn-cs"/>
              </a:rPr>
              <a:t>Harbeck et al, Annals Oncol 2026</a:t>
            </a:r>
          </a:p>
        </p:txBody>
      </p:sp>
    </p:spTree>
    <p:custDataLst>
      <p:tags r:id="rId1"/>
    </p:custDataLst>
    <p:extLst>
      <p:ext uri="{BB962C8B-B14F-4D97-AF65-F5344CB8AC3E}">
        <p14:creationId xmlns:p14="http://schemas.microsoft.com/office/powerpoint/2010/main" val="31870667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23ED1C-38AD-4B12-8F70-7E33B6BC72E4}"/>
              </a:ext>
            </a:extLst>
          </p:cNvPr>
          <p:cNvSpPr>
            <a:spLocks noGrp="1"/>
          </p:cNvSpPr>
          <p:nvPr>
            <p:ph type="title"/>
          </p:nvPr>
        </p:nvSpPr>
        <p:spPr>
          <a:xfrm>
            <a:off x="874712" y="656692"/>
            <a:ext cx="5673646" cy="390295"/>
          </a:xfrm>
        </p:spPr>
        <p:txBody>
          <a:bodyPr/>
          <a:lstStyle/>
          <a:p>
            <a:r>
              <a:rPr lang="de-DE" dirty="0"/>
              <a:t>HER2+ </a:t>
            </a:r>
            <a:r>
              <a:rPr lang="de-DE" i="1" dirty="0" err="1"/>
              <a:t>early</a:t>
            </a:r>
            <a:r>
              <a:rPr lang="de-DE" dirty="0"/>
              <a:t> </a:t>
            </a:r>
            <a:r>
              <a:rPr lang="de-DE" dirty="0" err="1"/>
              <a:t>breast</a:t>
            </a:r>
            <a:r>
              <a:rPr lang="de-DE" dirty="0"/>
              <a:t> </a:t>
            </a:r>
            <a:r>
              <a:rPr lang="de-DE" dirty="0" err="1"/>
              <a:t>cancer</a:t>
            </a:r>
            <a:r>
              <a:rPr lang="de-DE" dirty="0"/>
              <a:t> (EBC)</a:t>
            </a:r>
          </a:p>
        </p:txBody>
      </p:sp>
      <p:sp>
        <p:nvSpPr>
          <p:cNvPr id="4" name="Fußzeilenplatzhalter 3">
            <a:extLst>
              <a:ext uri="{FF2B5EF4-FFF2-40B4-BE49-F238E27FC236}">
                <a16:creationId xmlns:a16="http://schemas.microsoft.com/office/drawing/2014/main" id="{55460482-6F75-4F22-975A-8B66CDBF382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900" b="0" i="1" u="none" strike="noStrike" kern="1200" cap="none" spc="0" normalizeH="0" baseline="0" noProof="0" dirty="0">
                <a:ln>
                  <a:noFill/>
                </a:ln>
                <a:solidFill>
                  <a:prstClr val="black">
                    <a:lumMod val="65000"/>
                    <a:lumOff val="35000"/>
                  </a:prstClr>
                </a:solidFill>
                <a:effectLst/>
                <a:uLnTx/>
                <a:uFillTx/>
                <a:latin typeface="Verdana"/>
                <a:ea typeface="+mn-ea"/>
                <a:cs typeface="+mn-cs"/>
              </a:rPr>
              <a:t>Early</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breast</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cancer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LMU breast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center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www.lmu-brustzentrum.de | </a:t>
            </a:r>
            <a:fld id="{A214454D-734E-0049-AD2C-E5E969D19260}" type="datetime1">
              <a:rPr kumimoji="0" lang="de-DE" sz="900" b="0" i="0" u="none" strike="noStrike" kern="1200" cap="none" spc="0" normalizeH="0" baseline="0" noProof="0" smtClean="0">
                <a:ln>
                  <a:noFill/>
                </a:ln>
                <a:solidFill>
                  <a:prstClr val="black">
                    <a:lumMod val="65000"/>
                    <a:lumOff val="35000"/>
                  </a:prstClr>
                </a:solidFill>
                <a:effectLst/>
                <a:uLnTx/>
                <a:uFillTx/>
                <a:latin typeface="Verdan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01.06.26</a:t>
            </a:fld>
            <a:endPar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endParaRPr>
          </a:p>
        </p:txBody>
      </p:sp>
      <p:sp>
        <p:nvSpPr>
          <p:cNvPr id="6" name="Textplatzhalter 5">
            <a:extLst>
              <a:ext uri="{FF2B5EF4-FFF2-40B4-BE49-F238E27FC236}">
                <a16:creationId xmlns:a16="http://schemas.microsoft.com/office/drawing/2014/main" id="{60445935-30B6-4939-BFE8-3AD7E4608806}"/>
              </a:ext>
            </a:extLst>
          </p:cNvPr>
          <p:cNvSpPr>
            <a:spLocks noGrp="1"/>
          </p:cNvSpPr>
          <p:nvPr>
            <p:ph type="body" sz="quarter" idx="13"/>
          </p:nvPr>
        </p:nvSpPr>
        <p:spPr>
          <a:xfrm>
            <a:off x="874712" y="1038259"/>
            <a:ext cx="1071425" cy="390295"/>
          </a:xfrm>
        </p:spPr>
        <p:txBody>
          <a:bodyPr/>
          <a:lstStyle/>
          <a:p>
            <a:r>
              <a:rPr lang="de-DE" dirty="0">
                <a:latin typeface="+mj-lt"/>
              </a:rPr>
              <a:t>DB11</a:t>
            </a:r>
            <a:endParaRPr lang="de-DE" baseline="30000" dirty="0">
              <a:latin typeface="+mj-lt"/>
            </a:endParaRPr>
          </a:p>
        </p:txBody>
      </p:sp>
      <p:sp>
        <p:nvSpPr>
          <p:cNvPr id="17" name="Textfeld 16">
            <a:extLst>
              <a:ext uri="{FF2B5EF4-FFF2-40B4-BE49-F238E27FC236}">
                <a16:creationId xmlns:a16="http://schemas.microsoft.com/office/drawing/2014/main" id="{5666596F-4B2D-CE4A-9B15-D5857634DB96}"/>
              </a:ext>
            </a:extLst>
          </p:cNvPr>
          <p:cNvSpPr txBox="1"/>
          <p:nvPr/>
        </p:nvSpPr>
        <p:spPr>
          <a:xfrm>
            <a:off x="7752184" y="6536273"/>
            <a:ext cx="3801042" cy="276999"/>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Verdana"/>
                <a:ea typeface="+mn-ea"/>
                <a:cs typeface="+mn-cs"/>
              </a:rPr>
              <a:t>Harbeck et al, ESMO 2025; Annals Oncol 2026</a:t>
            </a:r>
          </a:p>
        </p:txBody>
      </p:sp>
      <p:pic>
        <p:nvPicPr>
          <p:cNvPr id="3" name="Grafik 2">
            <a:extLst>
              <a:ext uri="{FF2B5EF4-FFF2-40B4-BE49-F238E27FC236}">
                <a16:creationId xmlns:a16="http://schemas.microsoft.com/office/drawing/2014/main" id="{B3C1B3F6-2111-0108-2E8C-559F20FA51DA}"/>
              </a:ext>
            </a:extLst>
          </p:cNvPr>
          <p:cNvPicPr>
            <a:picLocks noChangeAspect="1"/>
          </p:cNvPicPr>
          <p:nvPr/>
        </p:nvPicPr>
        <p:blipFill>
          <a:blip r:embed="rId2"/>
          <a:stretch>
            <a:fillRect/>
          </a:stretch>
        </p:blipFill>
        <p:spPr>
          <a:xfrm>
            <a:off x="623392" y="1615553"/>
            <a:ext cx="8684124" cy="4884820"/>
          </a:xfrm>
          <a:prstGeom prst="rect">
            <a:avLst/>
          </a:prstGeom>
        </p:spPr>
      </p:pic>
      <p:sp>
        <p:nvSpPr>
          <p:cNvPr id="7" name="Rectangle 6">
            <a:extLst>
              <a:ext uri="{FF2B5EF4-FFF2-40B4-BE49-F238E27FC236}">
                <a16:creationId xmlns:a16="http://schemas.microsoft.com/office/drawing/2014/main" id="{16186442-3A15-B3DE-33E6-92F0143AEC71}"/>
              </a:ext>
            </a:extLst>
          </p:cNvPr>
          <p:cNvSpPr/>
          <p:nvPr/>
        </p:nvSpPr>
        <p:spPr>
          <a:xfrm>
            <a:off x="119336" y="6299667"/>
            <a:ext cx="6035318" cy="2366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Verdana"/>
              <a:ea typeface="+mn-ea"/>
              <a:cs typeface="+mn-cs"/>
            </a:endParaRPr>
          </a:p>
        </p:txBody>
      </p:sp>
    </p:spTree>
    <p:extLst>
      <p:ext uri="{BB962C8B-B14F-4D97-AF65-F5344CB8AC3E}">
        <p14:creationId xmlns:p14="http://schemas.microsoft.com/office/powerpoint/2010/main" val="29910241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23ED1C-38AD-4B12-8F70-7E33B6BC72E4}"/>
              </a:ext>
            </a:extLst>
          </p:cNvPr>
          <p:cNvSpPr>
            <a:spLocks noGrp="1"/>
          </p:cNvSpPr>
          <p:nvPr>
            <p:ph type="title"/>
          </p:nvPr>
        </p:nvSpPr>
        <p:spPr>
          <a:xfrm>
            <a:off x="874712" y="656692"/>
            <a:ext cx="4612458" cy="390295"/>
          </a:xfrm>
        </p:spPr>
        <p:txBody>
          <a:bodyPr/>
          <a:lstStyle/>
          <a:p>
            <a:r>
              <a:rPr lang="de-DE" dirty="0"/>
              <a:t>HER2+ </a:t>
            </a:r>
            <a:r>
              <a:rPr lang="de-DE" i="1" dirty="0"/>
              <a:t>early</a:t>
            </a:r>
            <a:r>
              <a:rPr lang="de-DE" dirty="0"/>
              <a:t> breast </a:t>
            </a:r>
            <a:r>
              <a:rPr lang="de-DE" dirty="0" err="1"/>
              <a:t>cancer</a:t>
            </a:r>
            <a:endParaRPr lang="de-DE" dirty="0"/>
          </a:p>
        </p:txBody>
      </p:sp>
      <p:sp>
        <p:nvSpPr>
          <p:cNvPr id="4" name="Fußzeilenplatzhalter 3">
            <a:extLst>
              <a:ext uri="{FF2B5EF4-FFF2-40B4-BE49-F238E27FC236}">
                <a16:creationId xmlns:a16="http://schemas.microsoft.com/office/drawing/2014/main" id="{55460482-6F75-4F22-975A-8B66CDBF382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900" b="0" i="1" u="none" strike="noStrike" kern="1200" cap="none" spc="0" normalizeH="0" baseline="0" noProof="0" dirty="0">
                <a:ln>
                  <a:noFill/>
                </a:ln>
                <a:solidFill>
                  <a:prstClr val="black">
                    <a:lumMod val="65000"/>
                    <a:lumOff val="35000"/>
                  </a:prstClr>
                </a:solidFill>
                <a:effectLst/>
                <a:uLnTx/>
                <a:uFillTx/>
                <a:latin typeface="Verdana"/>
                <a:ea typeface="+mn-ea"/>
                <a:cs typeface="+mn-cs"/>
              </a:rPr>
              <a:t>Early</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breast</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cancer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LMU breast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center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www.lmu-brustzentrum.de | </a:t>
            </a:r>
            <a:fld id="{A214454D-734E-0049-AD2C-E5E969D19260}" type="datetime1">
              <a:rPr kumimoji="0" lang="de-DE" sz="900" b="0" i="0" u="none" strike="noStrike" kern="1200" cap="none" spc="0" normalizeH="0" baseline="0" noProof="0" smtClean="0">
                <a:ln>
                  <a:noFill/>
                </a:ln>
                <a:solidFill>
                  <a:prstClr val="black">
                    <a:lumMod val="65000"/>
                    <a:lumOff val="35000"/>
                  </a:prstClr>
                </a:solidFill>
                <a:effectLst/>
                <a:uLnTx/>
                <a:uFillTx/>
                <a:latin typeface="Verdan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01.06.26</a:t>
            </a:fld>
            <a:endPar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endParaRPr>
          </a:p>
        </p:txBody>
      </p:sp>
      <p:sp>
        <p:nvSpPr>
          <p:cNvPr id="6" name="Textplatzhalter 5">
            <a:extLst>
              <a:ext uri="{FF2B5EF4-FFF2-40B4-BE49-F238E27FC236}">
                <a16:creationId xmlns:a16="http://schemas.microsoft.com/office/drawing/2014/main" id="{60445935-30B6-4939-BFE8-3AD7E4608806}"/>
              </a:ext>
            </a:extLst>
          </p:cNvPr>
          <p:cNvSpPr>
            <a:spLocks noGrp="1"/>
          </p:cNvSpPr>
          <p:nvPr>
            <p:ph type="body" sz="quarter" idx="13"/>
          </p:nvPr>
        </p:nvSpPr>
        <p:spPr>
          <a:xfrm>
            <a:off x="874712" y="1038259"/>
            <a:ext cx="6447897" cy="390295"/>
          </a:xfrm>
        </p:spPr>
        <p:txBody>
          <a:bodyPr/>
          <a:lstStyle/>
          <a:p>
            <a:r>
              <a:rPr lang="de-DE" dirty="0"/>
              <a:t>Neoadjuvant </a:t>
            </a:r>
            <a:r>
              <a:rPr lang="de-DE" dirty="0" err="1"/>
              <a:t>therapy</a:t>
            </a:r>
            <a:r>
              <a:rPr lang="de-DE" dirty="0"/>
              <a:t> and </a:t>
            </a:r>
            <a:r>
              <a:rPr lang="de-DE" dirty="0" err="1"/>
              <a:t>pCR</a:t>
            </a:r>
            <a:r>
              <a:rPr lang="de-DE" dirty="0"/>
              <a:t> Status</a:t>
            </a:r>
            <a:endParaRPr lang="de-DE" baseline="30000" dirty="0"/>
          </a:p>
        </p:txBody>
      </p:sp>
      <p:sp>
        <p:nvSpPr>
          <p:cNvPr id="10" name="Textfeld 9">
            <a:extLst>
              <a:ext uri="{FF2B5EF4-FFF2-40B4-BE49-F238E27FC236}">
                <a16:creationId xmlns:a16="http://schemas.microsoft.com/office/drawing/2014/main" id="{13E60276-DDB7-A946-9EF3-68A53D5F25F5}"/>
              </a:ext>
            </a:extLst>
          </p:cNvPr>
          <p:cNvSpPr txBox="1"/>
          <p:nvPr/>
        </p:nvSpPr>
        <p:spPr>
          <a:xfrm>
            <a:off x="8400256" y="6548872"/>
            <a:ext cx="357835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err="1">
                <a:ln>
                  <a:noFill/>
                </a:ln>
                <a:solidFill>
                  <a:prstClr val="black"/>
                </a:solidFill>
                <a:effectLst/>
                <a:uLnTx/>
                <a:uFillTx/>
                <a:latin typeface="Verdana"/>
                <a:ea typeface="+mn-ea"/>
                <a:cs typeface="+mn-cs"/>
              </a:rPr>
              <a:t>Cortazar</a:t>
            </a:r>
            <a:r>
              <a:rPr kumimoji="0" lang="de-DE" sz="1200" b="0" i="0" u="none" strike="noStrike" kern="1200" cap="none" spc="0" normalizeH="0" baseline="0" noProof="0" dirty="0">
                <a:ln>
                  <a:noFill/>
                </a:ln>
                <a:solidFill>
                  <a:prstClr val="black"/>
                </a:solidFill>
                <a:effectLst/>
                <a:uLnTx/>
                <a:uFillTx/>
                <a:latin typeface="Verdana"/>
                <a:ea typeface="+mn-ea"/>
                <a:cs typeface="+mn-cs"/>
              </a:rPr>
              <a:t> et al, SABCS 2012; Lancet 2014 </a:t>
            </a:r>
          </a:p>
        </p:txBody>
      </p:sp>
      <p:pic>
        <p:nvPicPr>
          <p:cNvPr id="7" name="Picture 2">
            <a:extLst>
              <a:ext uri="{FF2B5EF4-FFF2-40B4-BE49-F238E27FC236}">
                <a16:creationId xmlns:a16="http://schemas.microsoft.com/office/drawing/2014/main" id="{A5404221-FED0-0048-8A25-4C9DB7FA7E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712" y="1562364"/>
            <a:ext cx="6589440" cy="494093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905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50AD2DD0-1BF5-394F-4C4F-37D097B45DC9}"/>
              </a:ext>
            </a:extLst>
          </p:cNvPr>
          <p:cNvSpPr/>
          <p:nvPr/>
        </p:nvSpPr>
        <p:spPr>
          <a:xfrm>
            <a:off x="870466" y="6237312"/>
            <a:ext cx="6665694" cy="2858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Verdana"/>
              <a:ea typeface="+mn-ea"/>
              <a:cs typeface="+mn-cs"/>
            </a:endParaRPr>
          </a:p>
        </p:txBody>
      </p:sp>
    </p:spTree>
    <p:extLst>
      <p:ext uri="{BB962C8B-B14F-4D97-AF65-F5344CB8AC3E}">
        <p14:creationId xmlns:p14="http://schemas.microsoft.com/office/powerpoint/2010/main" val="18213022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64ADD2C-EF10-C70A-4A6D-A3ECA00ABCE5}"/>
              </a:ext>
            </a:extLst>
          </p:cNvPr>
          <p:cNvSpPr/>
          <p:nvPr/>
        </p:nvSpPr>
        <p:spPr>
          <a:xfrm>
            <a:off x="624418" y="1516050"/>
            <a:ext cx="5380839" cy="2094295"/>
          </a:xfrm>
          <a:prstGeom prst="rect">
            <a:avLst/>
          </a:prstGeom>
          <a:solidFill>
            <a:srgbClr val="ECF1F8"/>
          </a:solidFill>
          <a:ln w="12700" cap="rnd" cmpd="sng" algn="ctr">
            <a:noFill/>
            <a:prstDash val="solid"/>
          </a:ln>
          <a:effectLst/>
        </p:spPr>
        <p:txBody>
          <a:bodyPr lIns="96000" rtlCol="0" anchor="ctr"/>
          <a:lstStyle/>
          <a:p>
            <a:pPr marL="203195" marR="0" lvl="0" indent="-203195" algn="l" defTabSz="1219170" rtl="0" eaLnBrk="1" fontAlgn="auto" latinLnBrk="0" hangingPunct="1">
              <a:lnSpc>
                <a:spcPct val="100000"/>
              </a:lnSpc>
              <a:spcBef>
                <a:spcPts val="0"/>
              </a:spcBef>
              <a:spcAft>
                <a:spcPts val="400"/>
              </a:spcAft>
              <a:buClrTx/>
              <a:buSzTx/>
              <a:buFont typeface="Wingdings" panose="05000000000000000000" pitchFamily="2" charset="2"/>
              <a:buChar char="§"/>
              <a:tabLst/>
              <a:defRPr/>
            </a:pPr>
            <a:r>
              <a:rPr kumimoji="0" lang="en-US" sz="16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Prior n</a:t>
            </a:r>
            <a:r>
              <a:rPr kumimoji="0" lang="en-US" sz="1600" b="0" i="0" u="none" strike="noStrike" kern="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eoadjuvant</a:t>
            </a:r>
            <a:r>
              <a:rPr kumimoji="0" lang="en-US" sz="16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therapy consisting of:</a:t>
            </a:r>
          </a:p>
          <a:p>
            <a:pPr marL="469888" marR="0" lvl="1" indent="-266693" algn="l" defTabSz="121917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16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Minimum 6 cycles of chemotherapy</a:t>
            </a:r>
          </a:p>
          <a:p>
            <a:pPr marL="469888" marR="0" lvl="1" indent="-266693" algn="l" defTabSz="121917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16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Minimum 9 weeks of trastuzumab</a:t>
            </a:r>
          </a:p>
          <a:p>
            <a:pPr marL="715415" marR="0" lvl="2" indent="-239178" algn="l" defTabSz="1219170"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16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Second HER2-targeted agent allowed</a:t>
            </a:r>
          </a:p>
          <a:p>
            <a:pPr marL="203195" marR="0" lvl="0" indent="-203195" algn="l" defTabSz="1219170" rtl="0" eaLnBrk="1" fontAlgn="auto" latinLnBrk="0" hangingPunct="1">
              <a:lnSpc>
                <a:spcPct val="100000"/>
              </a:lnSpc>
              <a:spcBef>
                <a:spcPts val="800"/>
              </a:spcBef>
              <a:spcAft>
                <a:spcPts val="800"/>
              </a:spcAft>
              <a:buClrTx/>
              <a:buSzTx/>
              <a:buFont typeface="Wingdings" panose="05000000000000000000" pitchFamily="2" charset="2"/>
              <a:buChar char="§"/>
              <a:tabLst/>
              <a:defRPr/>
            </a:pPr>
            <a:r>
              <a:rPr kumimoji="0" lang="en-US" sz="16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Residual invasive tumor in breast or axillary nodes</a:t>
            </a:r>
          </a:p>
          <a:p>
            <a:pPr marL="203195" marR="0" lvl="0" indent="-203195" algn="l" defTabSz="1219170" rtl="0" eaLnBrk="1" fontAlgn="auto" latinLnBrk="0" hangingPunct="1">
              <a:lnSpc>
                <a:spcPct val="100000"/>
              </a:lnSpc>
              <a:spcBef>
                <a:spcPts val="800"/>
              </a:spcBef>
              <a:spcAft>
                <a:spcPts val="800"/>
              </a:spcAft>
              <a:buClrTx/>
              <a:buSzTx/>
              <a:buFont typeface="Wingdings" panose="05000000000000000000" pitchFamily="2" charset="2"/>
              <a:buChar char="§"/>
              <a:tabLst/>
              <a:defRPr/>
            </a:pPr>
            <a:r>
              <a:rPr kumimoji="0" lang="en-GB" sz="16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Randomization within 12 weeks of surgery</a:t>
            </a:r>
          </a:p>
        </p:txBody>
      </p:sp>
      <p:sp>
        <p:nvSpPr>
          <p:cNvPr id="36" name="TextBox 35">
            <a:extLst>
              <a:ext uri="{FF2B5EF4-FFF2-40B4-BE49-F238E27FC236}">
                <a16:creationId xmlns:a16="http://schemas.microsoft.com/office/drawing/2014/main" id="{3878332E-E26F-92C0-955C-14C95B2BA318}"/>
              </a:ext>
            </a:extLst>
          </p:cNvPr>
          <p:cNvSpPr txBox="1"/>
          <p:nvPr/>
        </p:nvSpPr>
        <p:spPr>
          <a:xfrm>
            <a:off x="507999" y="4590935"/>
            <a:ext cx="10972799" cy="1213023"/>
          </a:xfrm>
          <a:prstGeom prst="roundRect">
            <a:avLst>
              <a:gd name="adj" fmla="val 0"/>
            </a:avLst>
          </a:prstGeom>
          <a:solidFill>
            <a:schemeClr val="accent3">
              <a:lumMod val="20000"/>
              <a:lumOff val="80000"/>
            </a:schemeClr>
          </a:solidFill>
        </p:spPr>
        <p:txBody>
          <a:bodyPr wrap="square" lIns="96000" rtlCol="0" anchor="ctr" anchorCtr="0">
            <a:noAutofit/>
          </a:bodyPr>
          <a:lstStyle/>
          <a:p>
            <a:pPr marL="203195" marR="0" lvl="0" indent="-203195" algn="l" defTabSz="609585" rtl="0" eaLnBrk="1" fontAlgn="auto" latinLnBrk="0" hangingPunct="1">
              <a:lnSpc>
                <a:spcPct val="100000"/>
              </a:lnSpc>
              <a:spcBef>
                <a:spcPts val="0"/>
              </a:spcBef>
              <a:spcAft>
                <a:spcPts val="533"/>
              </a:spcAft>
              <a:buClrTx/>
              <a:buSzTx/>
              <a:buFont typeface="Wingdings" panose="05000000000000000000" pitchFamily="2" charset="2"/>
              <a:buChar char="§"/>
              <a:tabLst/>
              <a:defRPr/>
            </a:pPr>
            <a:r>
              <a:rPr kumimoji="0" lang="en-GB" sz="14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Primary endpoint: </a:t>
            </a:r>
            <a:r>
              <a:rPr kumimoji="0" lang="en-GB" sz="14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IDFS </a:t>
            </a:r>
          </a:p>
          <a:p>
            <a:pPr marL="203195" marR="0" lvl="0" indent="-203195" algn="l" defTabSz="609585" rtl="0" eaLnBrk="1" fontAlgn="auto" latinLnBrk="0" hangingPunct="1">
              <a:lnSpc>
                <a:spcPct val="100000"/>
              </a:lnSpc>
              <a:spcBef>
                <a:spcPts val="0"/>
              </a:spcBef>
              <a:spcAft>
                <a:spcPts val="533"/>
              </a:spcAft>
              <a:buClrTx/>
              <a:buSzTx/>
              <a:buFont typeface="Wingdings" panose="05000000000000000000" pitchFamily="2" charset="2"/>
              <a:buChar char="§"/>
              <a:tabLst/>
              <a:defRPr/>
            </a:pPr>
            <a:r>
              <a:rPr kumimoji="0" lang="en-GB" sz="14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Secondary endpoints: </a:t>
            </a:r>
            <a:r>
              <a:rPr kumimoji="0" lang="en-GB" sz="14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IDFS with second primary non-breast cancers included, DFS, OS, DRFI, safety, and QoL</a:t>
            </a:r>
          </a:p>
          <a:p>
            <a:pPr marL="203195" marR="0" lvl="0" indent="-203195" algn="l" defTabSz="609585" rtl="0" eaLnBrk="1" fontAlgn="auto" latinLnBrk="0" hangingPunct="1">
              <a:lnSpc>
                <a:spcPct val="100000"/>
              </a:lnSpc>
              <a:spcBef>
                <a:spcPts val="0"/>
              </a:spcBef>
              <a:spcAft>
                <a:spcPts val="533"/>
              </a:spcAft>
              <a:buClrTx/>
              <a:buSzTx/>
              <a:buFont typeface="Wingdings" panose="05000000000000000000" pitchFamily="2" charset="2"/>
              <a:buChar char="§"/>
              <a:tabLst/>
              <a:defRPr/>
            </a:pPr>
            <a:r>
              <a:rPr kumimoji="0" lang="en-GB" sz="14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Stratification factors: </a:t>
            </a:r>
            <a:r>
              <a:rPr kumimoji="0" lang="en-GB" sz="14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Clinical stage at presentation (inoperable vs operable), HR status, preoperative HER2-directed therapy, </a:t>
            </a:r>
            <a:br>
              <a:rPr kumimoji="0" lang="en-GB" sz="14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4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pathologic nodal status after preoperative therapy</a:t>
            </a:r>
          </a:p>
        </p:txBody>
      </p:sp>
      <p:sp>
        <p:nvSpPr>
          <p:cNvPr id="7" name="TextBox 6">
            <a:extLst>
              <a:ext uri="{FF2B5EF4-FFF2-40B4-BE49-F238E27FC236}">
                <a16:creationId xmlns:a16="http://schemas.microsoft.com/office/drawing/2014/main" id="{345CBB45-E54F-7725-1F17-90AA1112E883}"/>
              </a:ext>
            </a:extLst>
          </p:cNvPr>
          <p:cNvSpPr txBox="1"/>
          <p:nvPr/>
        </p:nvSpPr>
        <p:spPr>
          <a:xfrm>
            <a:off x="1" y="6438861"/>
            <a:ext cx="12191999" cy="318100"/>
          </a:xfrm>
          <a:prstGeom prst="rect">
            <a:avLst/>
          </a:prstGeom>
          <a:noFill/>
        </p:spPr>
        <p:txBody>
          <a:bodyPr wrap="square">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This presentation is the intellectual property of the authors. Contact Sibylle.Loibl@gbg.de for permission to reprint and/or distribute</a:t>
            </a:r>
          </a:p>
        </p:txBody>
      </p:sp>
      <p:sp>
        <p:nvSpPr>
          <p:cNvPr id="5" name="TextBox 4">
            <a:extLst>
              <a:ext uri="{FF2B5EF4-FFF2-40B4-BE49-F238E27FC236}">
                <a16:creationId xmlns:a16="http://schemas.microsoft.com/office/drawing/2014/main" id="{F1338305-DDB1-21EB-8220-7605D7206E4F}"/>
              </a:ext>
            </a:extLst>
          </p:cNvPr>
          <p:cNvSpPr txBox="1"/>
          <p:nvPr/>
        </p:nvSpPr>
        <p:spPr>
          <a:xfrm>
            <a:off x="1771973" y="26570"/>
            <a:ext cx="8345212" cy="164212"/>
          </a:xfrm>
          <a:prstGeom prst="rect">
            <a:avLst/>
          </a:prstGeom>
          <a:noFill/>
        </p:spPr>
        <p:txBody>
          <a:bodyPr wrap="square" lIns="0" tIns="0" rIns="0" bIns="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GB"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San Antonio Breast Cancer Symposium</a:t>
            </a:r>
            <a:r>
              <a:rPr kumimoji="0" lang="en-GB" sz="10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December 5–9, 2023</a:t>
            </a:r>
            <a:endParaRPr kumimoji="0" lang="en-US"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nvGrpSpPr>
          <p:cNvPr id="6" name="Group 5">
            <a:extLst>
              <a:ext uri="{FF2B5EF4-FFF2-40B4-BE49-F238E27FC236}">
                <a16:creationId xmlns:a16="http://schemas.microsoft.com/office/drawing/2014/main" id="{8FF8EE47-B94F-C174-442A-C74A2624253A}"/>
              </a:ext>
            </a:extLst>
          </p:cNvPr>
          <p:cNvGrpSpPr/>
          <p:nvPr/>
        </p:nvGrpSpPr>
        <p:grpSpPr>
          <a:xfrm>
            <a:off x="6011793" y="1516050"/>
            <a:ext cx="5159252" cy="2898174"/>
            <a:chOff x="4577424" y="1018701"/>
            <a:chExt cx="3869439" cy="2173630"/>
          </a:xfrm>
        </p:grpSpPr>
        <p:sp>
          <p:nvSpPr>
            <p:cNvPr id="24" name="Rectangle 23">
              <a:extLst>
                <a:ext uri="{FF2B5EF4-FFF2-40B4-BE49-F238E27FC236}">
                  <a16:creationId xmlns:a16="http://schemas.microsoft.com/office/drawing/2014/main" id="{75955EA5-05B3-1F00-8BD9-9B29AF0C184B}"/>
                </a:ext>
              </a:extLst>
            </p:cNvPr>
            <p:cNvSpPr/>
            <p:nvPr/>
          </p:nvSpPr>
          <p:spPr>
            <a:xfrm>
              <a:off x="6181432" y="1018701"/>
              <a:ext cx="2265431" cy="624597"/>
            </a:xfrm>
            <a:prstGeom prst="rect">
              <a:avLst/>
            </a:prstGeom>
            <a:solidFill>
              <a:schemeClr val="tx2"/>
            </a:solidFill>
            <a:ln w="22225" cap="rnd" cmpd="sng" algn="ctr">
              <a:noFill/>
              <a:prstDash val="solid"/>
            </a:ln>
            <a:effectLst/>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T-DM1</a:t>
              </a:r>
              <a:br>
                <a:rPr kumimoji="0" lang="en-US" sz="1600" b="0"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US" sz="1600" b="0"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3.6 mg/kg IV Q3W</a:t>
              </a: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14 cycles</a:t>
              </a:r>
            </a:p>
          </p:txBody>
        </p:sp>
        <p:sp>
          <p:nvSpPr>
            <p:cNvPr id="25" name="Rectangle 24">
              <a:extLst>
                <a:ext uri="{FF2B5EF4-FFF2-40B4-BE49-F238E27FC236}">
                  <a16:creationId xmlns:a16="http://schemas.microsoft.com/office/drawing/2014/main" id="{573BAB90-81DF-4FC0-B355-49DA692E30EF}"/>
                </a:ext>
              </a:extLst>
            </p:cNvPr>
            <p:cNvSpPr/>
            <p:nvPr/>
          </p:nvSpPr>
          <p:spPr>
            <a:xfrm>
              <a:off x="6181436" y="1822268"/>
              <a:ext cx="2265427" cy="628278"/>
            </a:xfrm>
            <a:prstGeom prst="rect">
              <a:avLst/>
            </a:prstGeom>
            <a:solidFill>
              <a:schemeClr val="accent6"/>
            </a:solidFill>
            <a:ln w="22225" cap="rnd" cmpd="sng" algn="ctr">
              <a:noFill/>
              <a:prstDash val="solid"/>
            </a:ln>
            <a:effectLst/>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Trastuzumab </a:t>
              </a: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6 mg/kg IV Q3W</a:t>
              </a: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14 cycles </a:t>
              </a:r>
            </a:p>
          </p:txBody>
        </p:sp>
        <p:grpSp>
          <p:nvGrpSpPr>
            <p:cNvPr id="26" name="Group 25">
              <a:extLst>
                <a:ext uri="{FF2B5EF4-FFF2-40B4-BE49-F238E27FC236}">
                  <a16:creationId xmlns:a16="http://schemas.microsoft.com/office/drawing/2014/main" id="{6B7618D4-DB95-07A0-A046-D3BB16487BB4}"/>
                </a:ext>
              </a:extLst>
            </p:cNvPr>
            <p:cNvGrpSpPr/>
            <p:nvPr/>
          </p:nvGrpSpPr>
          <p:grpSpPr>
            <a:xfrm>
              <a:off x="5528951" y="1506278"/>
              <a:ext cx="582756" cy="554152"/>
              <a:chOff x="7038337" y="2138462"/>
              <a:chExt cx="1343663" cy="925703"/>
            </a:xfrm>
          </p:grpSpPr>
          <p:cxnSp>
            <p:nvCxnSpPr>
              <p:cNvPr id="33" name="Straight Arrow Connector 32">
                <a:extLst>
                  <a:ext uri="{FF2B5EF4-FFF2-40B4-BE49-F238E27FC236}">
                    <a16:creationId xmlns:a16="http://schemas.microsoft.com/office/drawing/2014/main" id="{0DCAE70A-1054-17EE-5B50-4842A1BABFDF}"/>
                  </a:ext>
                </a:extLst>
              </p:cNvPr>
              <p:cNvCxnSpPr>
                <a:cxnSpLocks/>
              </p:cNvCxnSpPr>
              <p:nvPr/>
            </p:nvCxnSpPr>
            <p:spPr>
              <a:xfrm flipV="1">
                <a:off x="7038337" y="2138462"/>
                <a:ext cx="1313812" cy="506791"/>
              </a:xfrm>
              <a:prstGeom prst="straightConnector1">
                <a:avLst/>
              </a:prstGeom>
              <a:noFill/>
              <a:ln w="34925" cap="rnd" cmpd="sng" algn="ctr">
                <a:solidFill>
                  <a:sysClr val="window" lastClr="FFFFFF">
                    <a:lumMod val="65000"/>
                  </a:sysClr>
                </a:solidFill>
                <a:prstDash val="solid"/>
                <a:tailEnd type="triangle"/>
              </a:ln>
              <a:effectLst/>
            </p:spPr>
          </p:cxnSp>
          <p:cxnSp>
            <p:nvCxnSpPr>
              <p:cNvPr id="34" name="Straight Arrow Connector 33">
                <a:extLst>
                  <a:ext uri="{FF2B5EF4-FFF2-40B4-BE49-F238E27FC236}">
                    <a16:creationId xmlns:a16="http://schemas.microsoft.com/office/drawing/2014/main" id="{51B1B624-C47E-4A1F-3E00-142313DE8AE5}"/>
                  </a:ext>
                </a:extLst>
              </p:cNvPr>
              <p:cNvCxnSpPr>
                <a:cxnSpLocks/>
              </p:cNvCxnSpPr>
              <p:nvPr/>
            </p:nvCxnSpPr>
            <p:spPr>
              <a:xfrm>
                <a:off x="7038337" y="2647393"/>
                <a:ext cx="1343663" cy="416772"/>
              </a:xfrm>
              <a:prstGeom prst="straightConnector1">
                <a:avLst/>
              </a:prstGeom>
              <a:noFill/>
              <a:ln w="34925" cap="rnd" cmpd="sng" algn="ctr">
                <a:solidFill>
                  <a:sysClr val="window" lastClr="FFFFFF">
                    <a:lumMod val="65000"/>
                  </a:sysClr>
                </a:solidFill>
                <a:prstDash val="solid"/>
                <a:tailEnd type="triangle"/>
              </a:ln>
              <a:effectLst/>
            </p:spPr>
          </p:cxnSp>
        </p:grpSp>
        <p:sp>
          <p:nvSpPr>
            <p:cNvPr id="27" name="TextBox 26">
              <a:extLst>
                <a:ext uri="{FF2B5EF4-FFF2-40B4-BE49-F238E27FC236}">
                  <a16:creationId xmlns:a16="http://schemas.microsoft.com/office/drawing/2014/main" id="{FC321EBA-BFB0-4D49-A445-6951ABDE1C53}"/>
                </a:ext>
              </a:extLst>
            </p:cNvPr>
            <p:cNvSpPr txBox="1"/>
            <p:nvPr/>
          </p:nvSpPr>
          <p:spPr>
            <a:xfrm>
              <a:off x="6181436" y="2478867"/>
              <a:ext cx="2265427" cy="713464"/>
            </a:xfrm>
            <a:prstGeom prst="rect">
              <a:avLst/>
            </a:prstGeom>
            <a:noFill/>
          </p:spPr>
          <p:txBody>
            <a:bodyPr wrap="square" lIns="0" rtlCol="0">
              <a:spAutoFit/>
            </a:bodyPr>
            <a:lstStyle/>
            <a:p>
              <a:pPr marL="228594" marR="0" lvl="0" indent="-228594" algn="l" defTabSz="1219170" rtl="0" eaLnBrk="1" fontAlgn="auto" latinLnBrk="0" hangingPunct="1">
                <a:lnSpc>
                  <a:spcPct val="100000"/>
                </a:lnSpc>
                <a:spcBef>
                  <a:spcPts val="0"/>
                </a:spcBef>
                <a:spcAft>
                  <a:spcPts val="267"/>
                </a:spcAft>
                <a:buClrTx/>
                <a:buSzTx/>
                <a:buFont typeface="Arial" panose="020B0604020202020204" pitchFamily="34" charset="0"/>
                <a:buChar char="•"/>
                <a:tabLst/>
                <a:defRPr/>
              </a:pPr>
              <a:r>
                <a:rPr kumimoji="0" lang="en-US" sz="1333"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Radiation and endocrine therapy per protocol and local guidelines</a:t>
              </a:r>
            </a:p>
            <a:p>
              <a:pPr marL="228594" marR="0" lvl="0" indent="-228594" algn="l" defTabSz="1219170" rtl="0" eaLnBrk="1" fontAlgn="auto" latinLnBrk="0" hangingPunct="1">
                <a:lnSpc>
                  <a:spcPct val="100000"/>
                </a:lnSpc>
                <a:spcBef>
                  <a:spcPts val="0"/>
                </a:spcBef>
                <a:spcAft>
                  <a:spcPts val="267"/>
                </a:spcAft>
                <a:buClrTx/>
                <a:buSzTx/>
                <a:buFont typeface="Arial" panose="020B0604020202020204" pitchFamily="34" charset="0"/>
                <a:buChar char="•"/>
                <a:tabLst/>
                <a:defRPr/>
              </a:pPr>
              <a:r>
                <a:rPr kumimoji="0" lang="en-US" sz="1333"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Switch to trastuzumab permitted if </a:t>
              </a:r>
              <a:br>
                <a:rPr kumimoji="0" lang="en-US" sz="1333"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333"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T-DM1 discontinued due to AEs</a:t>
              </a:r>
            </a:p>
          </p:txBody>
        </p:sp>
        <p:cxnSp>
          <p:nvCxnSpPr>
            <p:cNvPr id="28" name="Straight Connector 27">
              <a:extLst>
                <a:ext uri="{FF2B5EF4-FFF2-40B4-BE49-F238E27FC236}">
                  <a16:creationId xmlns:a16="http://schemas.microsoft.com/office/drawing/2014/main" id="{A5A83C23-BBF3-B09D-4408-4CA5F1DC98C6}"/>
                </a:ext>
              </a:extLst>
            </p:cNvPr>
            <p:cNvCxnSpPr/>
            <p:nvPr/>
          </p:nvCxnSpPr>
          <p:spPr>
            <a:xfrm flipH="1">
              <a:off x="4577424" y="1811178"/>
              <a:ext cx="958903" cy="1"/>
            </a:xfrm>
            <a:prstGeom prst="line">
              <a:avLst/>
            </a:prstGeom>
            <a:noFill/>
            <a:ln w="34925" cap="rnd" cmpd="sng" algn="ctr">
              <a:solidFill>
                <a:sysClr val="window" lastClr="FFFFFF">
                  <a:lumMod val="65000"/>
                </a:sysClr>
              </a:solidFill>
              <a:prstDash val="solid"/>
            </a:ln>
            <a:effectLst/>
          </p:spPr>
        </p:cxnSp>
        <p:sp>
          <p:nvSpPr>
            <p:cNvPr id="31" name="Oval 30">
              <a:extLst>
                <a:ext uri="{FF2B5EF4-FFF2-40B4-BE49-F238E27FC236}">
                  <a16:creationId xmlns:a16="http://schemas.microsoft.com/office/drawing/2014/main" id="{6007A3DA-9E4D-85BD-C49A-AD29C5EB8251}"/>
                </a:ext>
              </a:extLst>
            </p:cNvPr>
            <p:cNvSpPr/>
            <p:nvPr/>
          </p:nvSpPr>
          <p:spPr>
            <a:xfrm>
              <a:off x="4895523" y="1334487"/>
              <a:ext cx="396000" cy="394792"/>
            </a:xfrm>
            <a:prstGeom prst="ellipse">
              <a:avLst/>
            </a:prstGeom>
            <a:solidFill>
              <a:schemeClr val="accent1"/>
            </a:solidFill>
            <a:ln w="22225" cap="rnd" cmpd="sng" algn="ctr">
              <a:noFill/>
              <a:prstDash val="solid"/>
            </a:ln>
            <a:effectLst/>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333" b="0"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0" name="TextBox 29">
              <a:extLst>
                <a:ext uri="{FF2B5EF4-FFF2-40B4-BE49-F238E27FC236}">
                  <a16:creationId xmlns:a16="http://schemas.microsoft.com/office/drawing/2014/main" id="{3FBA1E9C-4223-C5E6-8ACC-2A03F1FA0FA0}"/>
                </a:ext>
              </a:extLst>
            </p:cNvPr>
            <p:cNvSpPr txBox="1"/>
            <p:nvPr/>
          </p:nvSpPr>
          <p:spPr>
            <a:xfrm>
              <a:off x="4709885" y="1880035"/>
              <a:ext cx="767278" cy="253915"/>
            </a:xfrm>
            <a:prstGeom prst="rect">
              <a:avLst/>
            </a:prstGeom>
            <a:noFill/>
          </p:spPr>
          <p:txBody>
            <a:bodyPr wrap="none" rtlCol="0">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N = 1486</a:t>
              </a:r>
            </a:p>
          </p:txBody>
        </p:sp>
        <p:sp>
          <p:nvSpPr>
            <p:cNvPr id="4" name="TextBox 3">
              <a:extLst>
                <a:ext uri="{FF2B5EF4-FFF2-40B4-BE49-F238E27FC236}">
                  <a16:creationId xmlns:a16="http://schemas.microsoft.com/office/drawing/2014/main" id="{7BE6456D-EA03-D749-0E24-F5BE74CC63DE}"/>
                </a:ext>
              </a:extLst>
            </p:cNvPr>
            <p:cNvSpPr txBox="1"/>
            <p:nvPr/>
          </p:nvSpPr>
          <p:spPr>
            <a:xfrm>
              <a:off x="4935307" y="1332873"/>
              <a:ext cx="316433" cy="376930"/>
            </a:xfrm>
            <a:prstGeom prst="rect">
              <a:avLst/>
            </a:prstGeom>
            <a:noFill/>
          </p:spPr>
          <p:txBody>
            <a:bodyPr wrap="none" rtlCol="0">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a:t>
              </a:r>
              <a:br>
                <a:rPr kumimoji="0" lang="en-US" sz="1333" b="0"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US" sz="1333" b="0"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1:1</a:t>
              </a:r>
            </a:p>
          </p:txBody>
        </p:sp>
      </p:grpSp>
      <p:sp>
        <p:nvSpPr>
          <p:cNvPr id="10" name="Rectangle 9">
            <a:extLst>
              <a:ext uri="{FF2B5EF4-FFF2-40B4-BE49-F238E27FC236}">
                <a16:creationId xmlns:a16="http://schemas.microsoft.com/office/drawing/2014/main" id="{EC85B862-2FBD-474A-C607-504F5A459FC8}"/>
              </a:ext>
            </a:extLst>
          </p:cNvPr>
          <p:cNvSpPr/>
          <p:nvPr/>
        </p:nvSpPr>
        <p:spPr>
          <a:xfrm>
            <a:off x="500979" y="1460501"/>
            <a:ext cx="10972799" cy="3013684"/>
          </a:xfrm>
          <a:prstGeom prst="rect">
            <a:avLst/>
          </a:prstGeom>
          <a:noFill/>
          <a:ln w="12700" cap="rnd" cmpd="sng" algn="ctr">
            <a:solidFill>
              <a:srgbClr val="CAD8EC"/>
            </a:solidFill>
            <a:prstDash val="solid"/>
          </a:ln>
          <a:effectLst/>
        </p:spPr>
        <p:txBody>
          <a:bodyPr lIns="96000" rtlCol="0" anchor="ctr"/>
          <a:lstStyle/>
          <a:p>
            <a:pPr marL="203195" marR="0" lvl="0" indent="-203195" algn="l" defTabSz="1219170" rtl="0" eaLnBrk="1" fontAlgn="auto" latinLnBrk="0" hangingPunct="1">
              <a:lnSpc>
                <a:spcPct val="100000"/>
              </a:lnSpc>
              <a:spcBef>
                <a:spcPts val="0"/>
              </a:spcBef>
              <a:spcAft>
                <a:spcPts val="800"/>
              </a:spcAft>
              <a:buClrTx/>
              <a:buSzTx/>
              <a:buFont typeface="Wingdings" panose="05000000000000000000" pitchFamily="2" charset="2"/>
              <a:buChar char="§"/>
              <a:tabLst/>
              <a:defRPr/>
            </a:pPr>
            <a:endParaRPr kumimoji="0" lang="en-US" sz="1333"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Text Placeholder 2">
            <a:extLst>
              <a:ext uri="{FF2B5EF4-FFF2-40B4-BE49-F238E27FC236}">
                <a16:creationId xmlns:a16="http://schemas.microsoft.com/office/drawing/2014/main" id="{A0AAB6AA-260B-886D-3A53-A4AC489FFCEB}"/>
              </a:ext>
            </a:extLst>
          </p:cNvPr>
          <p:cNvSpPr txBox="1">
            <a:spLocks/>
          </p:cNvSpPr>
          <p:nvPr/>
        </p:nvSpPr>
        <p:spPr>
          <a:xfrm>
            <a:off x="491067" y="6115189"/>
            <a:ext cx="5520000" cy="207433"/>
          </a:xfrm>
          <a:prstGeom prst="rect">
            <a:avLst/>
          </a:prstGeom>
        </p:spPr>
        <p:txBody>
          <a:bodyPr lIns="0" tIns="0" rIns="0" bIns="0" anchor="b" anchorCtr="0"/>
          <a:lstStyle>
            <a:lvl1pPr marL="0" indent="0" algn="l" defTabSz="457200" rtl="0" eaLnBrk="1" latinLnBrk="0" hangingPunct="1">
              <a:lnSpc>
                <a:spcPct val="90000"/>
              </a:lnSpc>
              <a:spcBef>
                <a:spcPts val="0"/>
              </a:spcBef>
              <a:buFont typeface="Arial"/>
              <a:buNone/>
              <a:defRPr sz="700" kern="1200">
                <a:solidFill>
                  <a:schemeClr val="tx1"/>
                </a:solidFill>
                <a:latin typeface="+mn-lt"/>
                <a:ea typeface="+mn-ea"/>
                <a:cs typeface="+mn-cs"/>
              </a:defRPr>
            </a:lvl1pPr>
            <a:lvl2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2pPr>
            <a:lvl3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3pPr>
            <a:lvl4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4pPr>
            <a:lvl5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609585" rtl="0" eaLnBrk="1" fontAlgn="auto" latinLnBrk="0" hangingPunct="1">
              <a:lnSpc>
                <a:spcPct val="90000"/>
              </a:lnSpc>
              <a:spcBef>
                <a:spcPts val="0"/>
              </a:spcBef>
              <a:spcAft>
                <a:spcPts val="0"/>
              </a:spcAft>
              <a:buClrTx/>
              <a:buSzTx/>
              <a:buFont typeface="Arial"/>
              <a:buNone/>
              <a:tabLst/>
              <a:defRPr/>
            </a:pP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AE, adverse event; DFS, disease-free survival; DRFI, distant recurrence-free interval; </a:t>
            </a:r>
            <a:b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HR, hormone receptor; IDFS, invasive disease-free survival; IV, intravenous; OS, overall survival; </a:t>
            </a:r>
            <a:b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Q3W, every 3 weeks; QoL, quality of life; R, randomized; T-DM1, ado-trastuzumab emtansine.</a:t>
            </a:r>
          </a:p>
        </p:txBody>
      </p:sp>
      <p:sp>
        <p:nvSpPr>
          <p:cNvPr id="11" name="Text Placeholder 2">
            <a:extLst>
              <a:ext uri="{FF2B5EF4-FFF2-40B4-BE49-F238E27FC236}">
                <a16:creationId xmlns:a16="http://schemas.microsoft.com/office/drawing/2014/main" id="{49AE98C5-67CA-0643-232F-4E0ACF24E603}"/>
              </a:ext>
            </a:extLst>
          </p:cNvPr>
          <p:cNvSpPr txBox="1">
            <a:spLocks/>
          </p:cNvSpPr>
          <p:nvPr/>
        </p:nvSpPr>
        <p:spPr>
          <a:xfrm>
            <a:off x="5962917" y="6115189"/>
            <a:ext cx="5520000" cy="207433"/>
          </a:xfrm>
          <a:prstGeom prst="rect">
            <a:avLst/>
          </a:prstGeom>
        </p:spPr>
        <p:txBody>
          <a:bodyPr lIns="0" tIns="0" rIns="0" bIns="0" anchor="b" anchorCtr="0"/>
          <a:lstStyle>
            <a:lvl1pPr marL="0" indent="0" algn="l" defTabSz="457200" rtl="0" eaLnBrk="1" latinLnBrk="0" hangingPunct="1">
              <a:lnSpc>
                <a:spcPct val="90000"/>
              </a:lnSpc>
              <a:spcBef>
                <a:spcPts val="0"/>
              </a:spcBef>
              <a:buFont typeface="Arial"/>
              <a:buNone/>
              <a:defRPr sz="700" kern="1200">
                <a:solidFill>
                  <a:schemeClr val="tx1"/>
                </a:solidFill>
                <a:latin typeface="+mn-lt"/>
                <a:ea typeface="+mn-ea"/>
                <a:cs typeface="+mn-cs"/>
              </a:defRPr>
            </a:lvl1pPr>
            <a:lvl2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2pPr>
            <a:lvl3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3pPr>
            <a:lvl4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4pPr>
            <a:lvl5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r" defTabSz="609585" rtl="0" eaLnBrk="1" fontAlgn="auto" latinLnBrk="0" hangingPunct="1">
              <a:lnSpc>
                <a:spcPct val="90000"/>
              </a:lnSpc>
              <a:spcBef>
                <a:spcPts val="0"/>
              </a:spcBef>
              <a:spcAft>
                <a:spcPts val="0"/>
              </a:spcAft>
              <a:buClrTx/>
              <a:buSzTx/>
              <a:buFont typeface="Arial"/>
              <a:buNone/>
              <a:tabLst/>
              <a:defRPr/>
            </a:pP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Adapted from </a:t>
            </a:r>
            <a:r>
              <a:rPr kumimoji="0" lang="en-GB" sz="933"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 Engl J Med</a:t>
            </a: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933"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von </a:t>
            </a:r>
            <a:r>
              <a:rPr kumimoji="0" lang="en-GB" sz="933"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Minckwitz</a:t>
            </a: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933"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Trastuzumab emtansine for residual invasive </a:t>
            </a:r>
            <a:b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HER2-positive breast cancer, Vol. 380, Pages 617–628.</a:t>
            </a:r>
            <a:b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Copyright</a:t>
            </a:r>
            <a:r>
              <a:rPr kumimoji="0" lang="en-GB" sz="933"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(2019) Massachusetts Medical Society.</a:t>
            </a:r>
          </a:p>
        </p:txBody>
      </p:sp>
      <p:sp>
        <p:nvSpPr>
          <p:cNvPr id="13" name="Title 12">
            <a:extLst>
              <a:ext uri="{FF2B5EF4-FFF2-40B4-BE49-F238E27FC236}">
                <a16:creationId xmlns:a16="http://schemas.microsoft.com/office/drawing/2014/main" id="{F54AA7BC-E87B-8514-0137-116BC7ED867E}"/>
              </a:ext>
            </a:extLst>
          </p:cNvPr>
          <p:cNvSpPr>
            <a:spLocks noGrp="1"/>
          </p:cNvSpPr>
          <p:nvPr>
            <p:ph type="title"/>
          </p:nvPr>
        </p:nvSpPr>
        <p:spPr/>
        <p:txBody>
          <a:bodyPr/>
          <a:lstStyle/>
          <a:p>
            <a:r>
              <a:rPr lang="en-GB" dirty="0"/>
              <a:t>KATHERINE study design</a:t>
            </a:r>
          </a:p>
        </p:txBody>
      </p:sp>
      <p:sp>
        <p:nvSpPr>
          <p:cNvPr id="2" name="Rectangle 1">
            <a:extLst>
              <a:ext uri="{FF2B5EF4-FFF2-40B4-BE49-F238E27FC236}">
                <a16:creationId xmlns:a16="http://schemas.microsoft.com/office/drawing/2014/main" id="{540B2027-2179-0154-5A8E-9058A13BDB9F}"/>
              </a:ext>
            </a:extLst>
          </p:cNvPr>
          <p:cNvSpPr/>
          <p:nvPr/>
        </p:nvSpPr>
        <p:spPr>
          <a:xfrm>
            <a:off x="0" y="6322622"/>
            <a:ext cx="12192000" cy="53537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3917151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41CD655-3394-A066-8EBC-1B652B78B55C}"/>
              </a:ext>
            </a:extLst>
          </p:cNvPr>
          <p:cNvSpPr txBox="1"/>
          <p:nvPr/>
        </p:nvSpPr>
        <p:spPr>
          <a:xfrm>
            <a:off x="1" y="6438861"/>
            <a:ext cx="12191999" cy="318100"/>
          </a:xfrm>
          <a:prstGeom prst="rect">
            <a:avLst/>
          </a:prstGeom>
          <a:noFill/>
        </p:spPr>
        <p:txBody>
          <a:bodyPr wrap="square">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This presentation is the intellectual property of the authors. Contact Sibylle.Loibl@gbg.de for permission to reprint and/or distribute</a:t>
            </a:r>
          </a:p>
        </p:txBody>
      </p:sp>
      <p:sp>
        <p:nvSpPr>
          <p:cNvPr id="4" name="TextBox 3">
            <a:extLst>
              <a:ext uri="{FF2B5EF4-FFF2-40B4-BE49-F238E27FC236}">
                <a16:creationId xmlns:a16="http://schemas.microsoft.com/office/drawing/2014/main" id="{CB61CEDA-61F2-075B-A853-043F82F55022}"/>
              </a:ext>
            </a:extLst>
          </p:cNvPr>
          <p:cNvSpPr txBox="1"/>
          <p:nvPr/>
        </p:nvSpPr>
        <p:spPr>
          <a:xfrm>
            <a:off x="1771973" y="26570"/>
            <a:ext cx="8345212" cy="164212"/>
          </a:xfrm>
          <a:prstGeom prst="rect">
            <a:avLst/>
          </a:prstGeom>
          <a:noFill/>
        </p:spPr>
        <p:txBody>
          <a:bodyPr wrap="square" lIns="0" tIns="0" rIns="0" bIns="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GB"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San Antonio Breast Cancer Symposium</a:t>
            </a:r>
            <a:r>
              <a:rPr kumimoji="0" lang="en-GB" sz="10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December 5–9, 2023</a:t>
            </a:r>
            <a:endParaRPr kumimoji="0" lang="en-US"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aphicFrame>
        <p:nvGraphicFramePr>
          <p:cNvPr id="2" name="Table 85">
            <a:extLst>
              <a:ext uri="{FF2B5EF4-FFF2-40B4-BE49-F238E27FC236}">
                <a16:creationId xmlns:a16="http://schemas.microsoft.com/office/drawing/2014/main" id="{7E299D5B-29F4-6101-D6D5-1302EF23424F}"/>
              </a:ext>
            </a:extLst>
          </p:cNvPr>
          <p:cNvGraphicFramePr>
            <a:graphicFrameLocks noGrp="1"/>
          </p:cNvGraphicFramePr>
          <p:nvPr/>
        </p:nvGraphicFramePr>
        <p:xfrm>
          <a:off x="1450868" y="2997478"/>
          <a:ext cx="5106027" cy="1443627"/>
        </p:xfrm>
        <a:graphic>
          <a:graphicData uri="http://schemas.openxmlformats.org/drawingml/2006/table">
            <a:tbl>
              <a:tblPr firstRow="1" bandRow="1">
                <a:tableStyleId>{5C22544A-7EE6-4342-B048-85BDC9FD1C3A}</a:tableStyleId>
              </a:tblPr>
              <a:tblGrid>
                <a:gridCol w="1804891">
                  <a:extLst>
                    <a:ext uri="{9D8B030D-6E8A-4147-A177-3AD203B41FA5}">
                      <a16:colId xmlns:a16="http://schemas.microsoft.com/office/drawing/2014/main" val="3796416001"/>
                    </a:ext>
                  </a:extLst>
                </a:gridCol>
                <a:gridCol w="1650568">
                  <a:extLst>
                    <a:ext uri="{9D8B030D-6E8A-4147-A177-3AD203B41FA5}">
                      <a16:colId xmlns:a16="http://schemas.microsoft.com/office/drawing/2014/main" val="1700144335"/>
                    </a:ext>
                  </a:extLst>
                </a:gridCol>
                <a:gridCol w="1650568">
                  <a:extLst>
                    <a:ext uri="{9D8B030D-6E8A-4147-A177-3AD203B41FA5}">
                      <a16:colId xmlns:a16="http://schemas.microsoft.com/office/drawing/2014/main" val="3104089326"/>
                    </a:ext>
                  </a:extLst>
                </a:gridCol>
              </a:tblGrid>
              <a:tr h="447040">
                <a:tc>
                  <a:txBody>
                    <a:bodyPr/>
                    <a:lstStyle/>
                    <a:p>
                      <a:endParaRPr lang="en-GB" sz="1100" dirty="0">
                        <a:solidFill>
                          <a:schemeClr val="tx1"/>
                        </a:solidFill>
                        <a:latin typeface="Arial" panose="020B0604020202020204" pitchFamily="34" charset="0"/>
                        <a:cs typeface="Arial" panose="020B0604020202020204" pitchFamily="34" charset="0"/>
                      </a:endParaRP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1100" dirty="0">
                          <a:solidFill>
                            <a:srgbClr val="F79646"/>
                          </a:solidFill>
                          <a:latin typeface="Arial" panose="020B0604020202020204" pitchFamily="34" charset="0"/>
                          <a:cs typeface="Arial" panose="020B0604020202020204" pitchFamily="34" charset="0"/>
                        </a:rPr>
                        <a:t>Trastuzumab</a:t>
                      </a:r>
                      <a:br>
                        <a:rPr lang="en-GB" sz="1100" dirty="0">
                          <a:solidFill>
                            <a:srgbClr val="F79646"/>
                          </a:solidFill>
                          <a:latin typeface="Arial" panose="020B0604020202020204" pitchFamily="34" charset="0"/>
                          <a:cs typeface="Arial" panose="020B0604020202020204" pitchFamily="34" charset="0"/>
                        </a:rPr>
                      </a:br>
                      <a:r>
                        <a:rPr lang="en-GB" sz="1100" dirty="0">
                          <a:solidFill>
                            <a:srgbClr val="F79646"/>
                          </a:solidFill>
                          <a:latin typeface="Arial" panose="020B0604020202020204" pitchFamily="34" charset="0"/>
                          <a:cs typeface="Arial" panose="020B0604020202020204" pitchFamily="34" charset="0"/>
                        </a:rPr>
                        <a:t>(n = 743)</a:t>
                      </a:r>
                      <a:endParaRPr lang="en-GB" sz="3200" dirty="0">
                        <a:solidFill>
                          <a:srgbClr val="F79646"/>
                        </a:solidFill>
                      </a:endParaRP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100" dirty="0">
                          <a:solidFill>
                            <a:srgbClr val="1F497D"/>
                          </a:solidFill>
                          <a:latin typeface="Arial" panose="020B0604020202020204" pitchFamily="34" charset="0"/>
                          <a:cs typeface="Arial" panose="020B0604020202020204" pitchFamily="34" charset="0"/>
                        </a:rPr>
                        <a:t>T-DM1</a:t>
                      </a:r>
                      <a:br>
                        <a:rPr lang="en-GB" sz="1100" dirty="0">
                          <a:solidFill>
                            <a:srgbClr val="1F497D"/>
                          </a:solidFill>
                          <a:latin typeface="Arial" panose="020B0604020202020204" pitchFamily="34" charset="0"/>
                          <a:cs typeface="Arial" panose="020B0604020202020204" pitchFamily="34" charset="0"/>
                        </a:rPr>
                      </a:br>
                      <a:r>
                        <a:rPr lang="en-GB" sz="1100" dirty="0">
                          <a:solidFill>
                            <a:srgbClr val="1F497D"/>
                          </a:solidFill>
                          <a:latin typeface="Arial" panose="020B0604020202020204" pitchFamily="34" charset="0"/>
                          <a:cs typeface="Arial" panose="020B0604020202020204" pitchFamily="34" charset="0"/>
                        </a:rPr>
                        <a:t>(n = 743)</a:t>
                      </a: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36149985"/>
                  </a:ext>
                </a:extLst>
              </a:tr>
              <a:tr h="328809">
                <a:tc>
                  <a:txBody>
                    <a:bodyPr/>
                    <a:lstStyle/>
                    <a:p>
                      <a:r>
                        <a:rPr lang="en-GB" sz="1100" dirty="0">
                          <a:solidFill>
                            <a:schemeClr val="tx1"/>
                          </a:solidFill>
                          <a:latin typeface="Arial" panose="020B0604020202020204" pitchFamily="34" charset="0"/>
                          <a:cs typeface="Arial" panose="020B0604020202020204" pitchFamily="34" charset="0"/>
                        </a:rPr>
                        <a:t>Events, no. (%)</a:t>
                      </a: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1100" dirty="0">
                          <a:solidFill>
                            <a:schemeClr val="tx1"/>
                          </a:solidFill>
                          <a:latin typeface="Arial" panose="020B0604020202020204" pitchFamily="34" charset="0"/>
                          <a:cs typeface="Arial" panose="020B0604020202020204" pitchFamily="34" charset="0"/>
                        </a:rPr>
                        <a:t>126 (17.0)</a:t>
                      </a:r>
                      <a:endParaRPr lang="en-GB" sz="3200" dirty="0"/>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1100" dirty="0">
                          <a:solidFill>
                            <a:schemeClr val="tx1"/>
                          </a:solidFill>
                          <a:latin typeface="Arial" panose="020B0604020202020204" pitchFamily="34" charset="0"/>
                          <a:cs typeface="Arial" panose="020B0604020202020204" pitchFamily="34" charset="0"/>
                        </a:rPr>
                        <a:t>89 (12.0)</a:t>
                      </a: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38127914"/>
                  </a:ext>
                </a:extLst>
              </a:tr>
              <a:tr h="328809">
                <a:tc gridSpan="3">
                  <a:txBody>
                    <a:bodyPr/>
                    <a:lstStyle/>
                    <a:p>
                      <a:pPr algn="ctr"/>
                      <a:r>
                        <a:rPr lang="en-GB" sz="1100" b="1" dirty="0">
                          <a:solidFill>
                            <a:schemeClr val="tx1"/>
                          </a:solidFill>
                          <a:latin typeface="Arial" panose="020B0604020202020204" pitchFamily="34" charset="0"/>
                          <a:cs typeface="Arial" panose="020B0604020202020204" pitchFamily="34" charset="0"/>
                        </a:rPr>
                        <a:t>Unstratified hazard ratio 0.66 (95% CI = 0.51, 0.87); p = 0.0027</a:t>
                      </a: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tc hMerge="1">
                  <a:txBody>
                    <a:bodyPr/>
                    <a:lstStyle/>
                    <a:p>
                      <a:endParaRPr lang="en-GB" sz="1000" dirty="0">
                        <a:solidFill>
                          <a:schemeClr val="tx1"/>
                        </a:solidFill>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1246465253"/>
                  </a:ext>
                </a:extLst>
              </a:tr>
              <a:tr h="328809">
                <a:tc gridSpan="3">
                  <a:txBody>
                    <a:bodyPr/>
                    <a:lstStyle/>
                    <a:p>
                      <a:pPr marL="0" marR="0" lvl="0" indent="0" algn="ctr" defTabSz="457200" rtl="0" eaLnBrk="1" fontAlgn="auto" latinLnBrk="0" hangingPunct="1">
                        <a:lnSpc>
                          <a:spcPct val="100000"/>
                        </a:lnSpc>
                        <a:spcBef>
                          <a:spcPts val="200"/>
                        </a:spcBef>
                        <a:spcAft>
                          <a:spcPts val="0"/>
                        </a:spcAft>
                        <a:buClrTx/>
                        <a:buSzTx/>
                        <a:buFontTx/>
                        <a:buNone/>
                        <a:tabLst/>
                        <a:defRPr/>
                      </a:pPr>
                      <a:r>
                        <a:rPr lang="en-GB" sz="1100" dirty="0">
                          <a:solidFill>
                            <a:schemeClr val="tx1"/>
                          </a:solidFill>
                          <a:latin typeface="Arial" panose="020B0604020202020204" pitchFamily="34" charset="0"/>
                          <a:cs typeface="Arial" panose="020B0604020202020204" pitchFamily="34" charset="0"/>
                        </a:rPr>
                        <a:t>Boundary for statistical significance hazard ratio &lt;0.739 or p &lt; 0.0263</a:t>
                      </a: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11599398"/>
                  </a:ext>
                </a:extLst>
              </a:tr>
            </a:tbl>
          </a:graphicData>
        </a:graphic>
      </p:graphicFrame>
      <p:grpSp>
        <p:nvGrpSpPr>
          <p:cNvPr id="12" name="Group 11">
            <a:extLst>
              <a:ext uri="{FF2B5EF4-FFF2-40B4-BE49-F238E27FC236}">
                <a16:creationId xmlns:a16="http://schemas.microsoft.com/office/drawing/2014/main" id="{BCC37F2A-A1A2-5DC1-F7A8-BF0432CDE021}"/>
              </a:ext>
            </a:extLst>
          </p:cNvPr>
          <p:cNvGrpSpPr/>
          <p:nvPr/>
        </p:nvGrpSpPr>
        <p:grpSpPr>
          <a:xfrm>
            <a:off x="370795" y="1413666"/>
            <a:ext cx="11112121" cy="3992801"/>
            <a:chOff x="278096" y="1105369"/>
            <a:chExt cx="8334091" cy="2904877"/>
          </a:xfrm>
        </p:grpSpPr>
        <p:grpSp>
          <p:nvGrpSpPr>
            <p:cNvPr id="3" name="Group 2">
              <a:extLst>
                <a:ext uri="{FF2B5EF4-FFF2-40B4-BE49-F238E27FC236}">
                  <a16:creationId xmlns:a16="http://schemas.microsoft.com/office/drawing/2014/main" id="{38FC1F11-FF54-E666-42FE-12998CAD8161}"/>
                </a:ext>
              </a:extLst>
            </p:cNvPr>
            <p:cNvGrpSpPr/>
            <p:nvPr/>
          </p:nvGrpSpPr>
          <p:grpSpPr>
            <a:xfrm>
              <a:off x="278096" y="1236633"/>
              <a:ext cx="8334091" cy="2773613"/>
              <a:chOff x="619739" y="1236633"/>
              <a:chExt cx="5444690" cy="2773613"/>
            </a:xfrm>
          </p:grpSpPr>
          <p:grpSp>
            <p:nvGrpSpPr>
              <p:cNvPr id="618" name="Group 617">
                <a:extLst>
                  <a:ext uri="{FF2B5EF4-FFF2-40B4-BE49-F238E27FC236}">
                    <a16:creationId xmlns:a16="http://schemas.microsoft.com/office/drawing/2014/main" id="{E5AAC501-44BA-CACE-C9E1-CA5D75DEA37B}"/>
                  </a:ext>
                </a:extLst>
              </p:cNvPr>
              <p:cNvGrpSpPr/>
              <p:nvPr/>
            </p:nvGrpSpPr>
            <p:grpSpPr>
              <a:xfrm>
                <a:off x="683592" y="1236633"/>
                <a:ext cx="5380837" cy="2773612"/>
                <a:chOff x="897328" y="951651"/>
                <a:chExt cx="5738523" cy="3501707"/>
              </a:xfrm>
            </p:grpSpPr>
            <p:sp>
              <p:nvSpPr>
                <p:cNvPr id="622" name="Freeform 5">
                  <a:extLst>
                    <a:ext uri="{FF2B5EF4-FFF2-40B4-BE49-F238E27FC236}">
                      <a16:creationId xmlns:a16="http://schemas.microsoft.com/office/drawing/2014/main" id="{DC2101BF-2884-0A81-A9EC-EF92705BF84B}"/>
                    </a:ext>
                  </a:extLst>
                </p:cNvPr>
                <p:cNvSpPr>
                  <a:spLocks/>
                </p:cNvSpPr>
                <p:nvPr/>
              </p:nvSpPr>
              <p:spPr bwMode="auto">
                <a:xfrm>
                  <a:off x="1230888" y="986349"/>
                  <a:ext cx="5404963" cy="2682748"/>
                </a:xfrm>
                <a:custGeom>
                  <a:avLst/>
                  <a:gdLst>
                    <a:gd name="T0" fmla="*/ 0 w 5420"/>
                    <a:gd name="T1" fmla="*/ 0 h 2776"/>
                    <a:gd name="T2" fmla="*/ 0 w 5420"/>
                    <a:gd name="T3" fmla="*/ 2776 h 2776"/>
                    <a:gd name="T4" fmla="*/ 5420 w 5420"/>
                    <a:gd name="T5" fmla="*/ 2776 h 2776"/>
                  </a:gdLst>
                  <a:ahLst/>
                  <a:cxnLst>
                    <a:cxn ang="0">
                      <a:pos x="T0" y="T1"/>
                    </a:cxn>
                    <a:cxn ang="0">
                      <a:pos x="T2" y="T3"/>
                    </a:cxn>
                    <a:cxn ang="0">
                      <a:pos x="T4" y="T5"/>
                    </a:cxn>
                  </a:cxnLst>
                  <a:rect l="0" t="0" r="r" b="b"/>
                  <a:pathLst>
                    <a:path w="5420" h="2776">
                      <a:moveTo>
                        <a:pt x="0" y="0"/>
                      </a:moveTo>
                      <a:lnTo>
                        <a:pt x="0" y="2776"/>
                      </a:lnTo>
                      <a:lnTo>
                        <a:pt x="5420" y="2776"/>
                      </a:lnTo>
                    </a:path>
                  </a:pathLst>
                </a:custGeom>
                <a:noFill/>
                <a:ln w="11113" cap="flat">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23" name="Line 6">
                  <a:extLst>
                    <a:ext uri="{FF2B5EF4-FFF2-40B4-BE49-F238E27FC236}">
                      <a16:creationId xmlns:a16="http://schemas.microsoft.com/office/drawing/2014/main" id="{45017C6F-429D-EB77-2965-953C1B89580A}"/>
                    </a:ext>
                  </a:extLst>
                </p:cNvPr>
                <p:cNvSpPr>
                  <a:spLocks noChangeShapeType="1"/>
                </p:cNvSpPr>
                <p:nvPr/>
              </p:nvSpPr>
              <p:spPr bwMode="auto">
                <a:xfrm>
                  <a:off x="1407877"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24" name="Line 7">
                  <a:extLst>
                    <a:ext uri="{FF2B5EF4-FFF2-40B4-BE49-F238E27FC236}">
                      <a16:creationId xmlns:a16="http://schemas.microsoft.com/office/drawing/2014/main" id="{EC2D11AF-E7CD-1887-6098-06606798F6CB}"/>
                    </a:ext>
                  </a:extLst>
                </p:cNvPr>
                <p:cNvSpPr>
                  <a:spLocks noChangeShapeType="1"/>
                </p:cNvSpPr>
                <p:nvPr/>
              </p:nvSpPr>
              <p:spPr bwMode="auto">
                <a:xfrm>
                  <a:off x="1658181"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25" name="Line 8">
                  <a:extLst>
                    <a:ext uri="{FF2B5EF4-FFF2-40B4-BE49-F238E27FC236}">
                      <a16:creationId xmlns:a16="http://schemas.microsoft.com/office/drawing/2014/main" id="{DA80FF85-2EA5-3EBA-D869-32B47634A991}"/>
                    </a:ext>
                  </a:extLst>
                </p:cNvPr>
                <p:cNvSpPr>
                  <a:spLocks noChangeShapeType="1"/>
                </p:cNvSpPr>
                <p:nvPr/>
              </p:nvSpPr>
              <p:spPr bwMode="auto">
                <a:xfrm>
                  <a:off x="1908484"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26" name="Line 9">
                  <a:extLst>
                    <a:ext uri="{FF2B5EF4-FFF2-40B4-BE49-F238E27FC236}">
                      <a16:creationId xmlns:a16="http://schemas.microsoft.com/office/drawing/2014/main" id="{C016132C-2AAB-6326-8096-41C6431167EE}"/>
                    </a:ext>
                  </a:extLst>
                </p:cNvPr>
                <p:cNvSpPr>
                  <a:spLocks noChangeShapeType="1"/>
                </p:cNvSpPr>
                <p:nvPr/>
              </p:nvSpPr>
              <p:spPr bwMode="auto">
                <a:xfrm>
                  <a:off x="2158788"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27" name="Line 10">
                  <a:extLst>
                    <a:ext uri="{FF2B5EF4-FFF2-40B4-BE49-F238E27FC236}">
                      <a16:creationId xmlns:a16="http://schemas.microsoft.com/office/drawing/2014/main" id="{4B623825-71F2-ADD2-357A-A6127B6EE512}"/>
                    </a:ext>
                  </a:extLst>
                </p:cNvPr>
                <p:cNvSpPr>
                  <a:spLocks noChangeShapeType="1"/>
                </p:cNvSpPr>
                <p:nvPr/>
              </p:nvSpPr>
              <p:spPr bwMode="auto">
                <a:xfrm>
                  <a:off x="2409091"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28" name="Line 11">
                  <a:extLst>
                    <a:ext uri="{FF2B5EF4-FFF2-40B4-BE49-F238E27FC236}">
                      <a16:creationId xmlns:a16="http://schemas.microsoft.com/office/drawing/2014/main" id="{51078564-7633-8A63-61CA-AB53DAAF935E}"/>
                    </a:ext>
                  </a:extLst>
                </p:cNvPr>
                <p:cNvSpPr>
                  <a:spLocks noChangeShapeType="1"/>
                </p:cNvSpPr>
                <p:nvPr/>
              </p:nvSpPr>
              <p:spPr bwMode="auto">
                <a:xfrm>
                  <a:off x="2659395"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29" name="Line 12">
                  <a:extLst>
                    <a:ext uri="{FF2B5EF4-FFF2-40B4-BE49-F238E27FC236}">
                      <a16:creationId xmlns:a16="http://schemas.microsoft.com/office/drawing/2014/main" id="{2430B8BD-0CC8-45B4-6B2A-52A3F94AA770}"/>
                    </a:ext>
                  </a:extLst>
                </p:cNvPr>
                <p:cNvSpPr>
                  <a:spLocks noChangeShapeType="1"/>
                </p:cNvSpPr>
                <p:nvPr/>
              </p:nvSpPr>
              <p:spPr bwMode="auto">
                <a:xfrm>
                  <a:off x="2909698"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0" name="Line 13">
                  <a:extLst>
                    <a:ext uri="{FF2B5EF4-FFF2-40B4-BE49-F238E27FC236}">
                      <a16:creationId xmlns:a16="http://schemas.microsoft.com/office/drawing/2014/main" id="{F8C48271-970F-4D67-C69B-EB0C8652F00A}"/>
                    </a:ext>
                  </a:extLst>
                </p:cNvPr>
                <p:cNvSpPr>
                  <a:spLocks noChangeShapeType="1"/>
                </p:cNvSpPr>
                <p:nvPr/>
              </p:nvSpPr>
              <p:spPr bwMode="auto">
                <a:xfrm>
                  <a:off x="3160002"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1" name="Line 14">
                  <a:extLst>
                    <a:ext uri="{FF2B5EF4-FFF2-40B4-BE49-F238E27FC236}">
                      <a16:creationId xmlns:a16="http://schemas.microsoft.com/office/drawing/2014/main" id="{C8BD7FDF-AB89-B9A2-3A3E-1008CE98B26D}"/>
                    </a:ext>
                  </a:extLst>
                </p:cNvPr>
                <p:cNvSpPr>
                  <a:spLocks noChangeShapeType="1"/>
                </p:cNvSpPr>
                <p:nvPr/>
              </p:nvSpPr>
              <p:spPr bwMode="auto">
                <a:xfrm>
                  <a:off x="3410306"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2" name="Line 15">
                  <a:extLst>
                    <a:ext uri="{FF2B5EF4-FFF2-40B4-BE49-F238E27FC236}">
                      <a16:creationId xmlns:a16="http://schemas.microsoft.com/office/drawing/2014/main" id="{D91D3D22-BB90-4A5B-6E35-7068B24BA3FB}"/>
                    </a:ext>
                  </a:extLst>
                </p:cNvPr>
                <p:cNvSpPr>
                  <a:spLocks noChangeShapeType="1"/>
                </p:cNvSpPr>
                <p:nvPr/>
              </p:nvSpPr>
              <p:spPr bwMode="auto">
                <a:xfrm>
                  <a:off x="3660609"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3" name="Line 16">
                  <a:extLst>
                    <a:ext uri="{FF2B5EF4-FFF2-40B4-BE49-F238E27FC236}">
                      <a16:creationId xmlns:a16="http://schemas.microsoft.com/office/drawing/2014/main" id="{1B224199-E9C9-0C76-6188-0262F7360647}"/>
                    </a:ext>
                  </a:extLst>
                </p:cNvPr>
                <p:cNvSpPr>
                  <a:spLocks noChangeShapeType="1"/>
                </p:cNvSpPr>
                <p:nvPr/>
              </p:nvSpPr>
              <p:spPr bwMode="auto">
                <a:xfrm>
                  <a:off x="3910913"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4" name="Line 17">
                  <a:extLst>
                    <a:ext uri="{FF2B5EF4-FFF2-40B4-BE49-F238E27FC236}">
                      <a16:creationId xmlns:a16="http://schemas.microsoft.com/office/drawing/2014/main" id="{CBB94A64-9299-6CA2-117C-62DCA0DDABC5}"/>
                    </a:ext>
                  </a:extLst>
                </p:cNvPr>
                <p:cNvSpPr>
                  <a:spLocks noChangeShapeType="1"/>
                </p:cNvSpPr>
                <p:nvPr/>
              </p:nvSpPr>
              <p:spPr bwMode="auto">
                <a:xfrm flipH="1">
                  <a:off x="1193082" y="1034670"/>
                  <a:ext cx="39708" cy="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5" name="Line 18">
                  <a:extLst>
                    <a:ext uri="{FF2B5EF4-FFF2-40B4-BE49-F238E27FC236}">
                      <a16:creationId xmlns:a16="http://schemas.microsoft.com/office/drawing/2014/main" id="{69DC5F36-D181-67B3-E7F4-5F797714CE28}"/>
                    </a:ext>
                  </a:extLst>
                </p:cNvPr>
                <p:cNvSpPr>
                  <a:spLocks noChangeShapeType="1"/>
                </p:cNvSpPr>
                <p:nvPr/>
              </p:nvSpPr>
              <p:spPr bwMode="auto">
                <a:xfrm flipH="1">
                  <a:off x="1193082" y="1548798"/>
                  <a:ext cx="39708" cy="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6" name="Line 19">
                  <a:extLst>
                    <a:ext uri="{FF2B5EF4-FFF2-40B4-BE49-F238E27FC236}">
                      <a16:creationId xmlns:a16="http://schemas.microsoft.com/office/drawing/2014/main" id="{CCCD0B17-5A3A-124A-CDA6-4EC9AC383767}"/>
                    </a:ext>
                  </a:extLst>
                </p:cNvPr>
                <p:cNvSpPr>
                  <a:spLocks noChangeShapeType="1"/>
                </p:cNvSpPr>
                <p:nvPr/>
              </p:nvSpPr>
              <p:spPr bwMode="auto">
                <a:xfrm flipH="1">
                  <a:off x="1193082" y="2070658"/>
                  <a:ext cx="39708" cy="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7" name="Line 20">
                  <a:extLst>
                    <a:ext uri="{FF2B5EF4-FFF2-40B4-BE49-F238E27FC236}">
                      <a16:creationId xmlns:a16="http://schemas.microsoft.com/office/drawing/2014/main" id="{00E2A3CC-452B-4EDB-40FC-303F0120BB05}"/>
                    </a:ext>
                  </a:extLst>
                </p:cNvPr>
                <p:cNvSpPr>
                  <a:spLocks noChangeShapeType="1"/>
                </p:cNvSpPr>
                <p:nvPr/>
              </p:nvSpPr>
              <p:spPr bwMode="auto">
                <a:xfrm flipH="1">
                  <a:off x="1193082" y="2591553"/>
                  <a:ext cx="39708" cy="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8" name="Line 21">
                  <a:extLst>
                    <a:ext uri="{FF2B5EF4-FFF2-40B4-BE49-F238E27FC236}">
                      <a16:creationId xmlns:a16="http://schemas.microsoft.com/office/drawing/2014/main" id="{B4510D8E-F08F-D343-5F27-F8D454877072}"/>
                    </a:ext>
                  </a:extLst>
                </p:cNvPr>
                <p:cNvSpPr>
                  <a:spLocks noChangeShapeType="1"/>
                </p:cNvSpPr>
                <p:nvPr/>
              </p:nvSpPr>
              <p:spPr bwMode="auto">
                <a:xfrm flipH="1">
                  <a:off x="1193082" y="3113412"/>
                  <a:ext cx="39708" cy="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39" name="Line 22">
                  <a:extLst>
                    <a:ext uri="{FF2B5EF4-FFF2-40B4-BE49-F238E27FC236}">
                      <a16:creationId xmlns:a16="http://schemas.microsoft.com/office/drawing/2014/main" id="{3BC8C03B-844E-E4C5-D207-770C4EA1D8F4}"/>
                    </a:ext>
                  </a:extLst>
                </p:cNvPr>
                <p:cNvSpPr>
                  <a:spLocks noChangeShapeType="1"/>
                </p:cNvSpPr>
                <p:nvPr/>
              </p:nvSpPr>
              <p:spPr bwMode="auto">
                <a:xfrm flipH="1">
                  <a:off x="1193082" y="3628507"/>
                  <a:ext cx="39708" cy="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40" name="Rectangle 23">
                  <a:extLst>
                    <a:ext uri="{FF2B5EF4-FFF2-40B4-BE49-F238E27FC236}">
                      <a16:creationId xmlns:a16="http://schemas.microsoft.com/office/drawing/2014/main" id="{62E8032D-B513-0398-21ED-86CCBDF8F6B3}"/>
                    </a:ext>
                  </a:extLst>
                </p:cNvPr>
                <p:cNvSpPr>
                  <a:spLocks noChangeArrowheads="1"/>
                </p:cNvSpPr>
                <p:nvPr/>
              </p:nvSpPr>
              <p:spPr bwMode="auto">
                <a:xfrm>
                  <a:off x="1035644" y="951651"/>
                  <a:ext cx="133186"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100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41" name="Rectangle 72">
                  <a:extLst>
                    <a:ext uri="{FF2B5EF4-FFF2-40B4-BE49-F238E27FC236}">
                      <a16:creationId xmlns:a16="http://schemas.microsoft.com/office/drawing/2014/main" id="{A5338694-5470-4845-63B2-9947F939106E}"/>
                    </a:ext>
                  </a:extLst>
                </p:cNvPr>
                <p:cNvSpPr>
                  <a:spLocks noChangeArrowheads="1"/>
                </p:cNvSpPr>
                <p:nvPr/>
              </p:nvSpPr>
              <p:spPr bwMode="auto">
                <a:xfrm>
                  <a:off x="1080038" y="1473511"/>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80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42" name="Rectangle 73">
                  <a:extLst>
                    <a:ext uri="{FF2B5EF4-FFF2-40B4-BE49-F238E27FC236}">
                      <a16:creationId xmlns:a16="http://schemas.microsoft.com/office/drawing/2014/main" id="{77B6B370-83EB-C494-F0DD-F2B32D8D19A6}"/>
                    </a:ext>
                  </a:extLst>
                </p:cNvPr>
                <p:cNvSpPr>
                  <a:spLocks noChangeArrowheads="1"/>
                </p:cNvSpPr>
                <p:nvPr/>
              </p:nvSpPr>
              <p:spPr bwMode="auto">
                <a:xfrm>
                  <a:off x="1080038" y="1987638"/>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43" name="Rectangle 74">
                  <a:extLst>
                    <a:ext uri="{FF2B5EF4-FFF2-40B4-BE49-F238E27FC236}">
                      <a16:creationId xmlns:a16="http://schemas.microsoft.com/office/drawing/2014/main" id="{49C131FC-30B2-23DD-0BE4-B8E571BA6881}"/>
                    </a:ext>
                  </a:extLst>
                </p:cNvPr>
                <p:cNvSpPr>
                  <a:spLocks noChangeArrowheads="1"/>
                </p:cNvSpPr>
                <p:nvPr/>
              </p:nvSpPr>
              <p:spPr bwMode="auto">
                <a:xfrm>
                  <a:off x="1080038" y="2509501"/>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40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44" name="Rectangle 75">
                  <a:extLst>
                    <a:ext uri="{FF2B5EF4-FFF2-40B4-BE49-F238E27FC236}">
                      <a16:creationId xmlns:a16="http://schemas.microsoft.com/office/drawing/2014/main" id="{1E87F5F5-D435-1B96-041C-E3E7DFF354E7}"/>
                    </a:ext>
                  </a:extLst>
                </p:cNvPr>
                <p:cNvSpPr>
                  <a:spLocks noChangeArrowheads="1"/>
                </p:cNvSpPr>
                <p:nvPr/>
              </p:nvSpPr>
              <p:spPr bwMode="auto">
                <a:xfrm>
                  <a:off x="1080038" y="3030394"/>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20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45" name="Rectangle 76">
                  <a:extLst>
                    <a:ext uri="{FF2B5EF4-FFF2-40B4-BE49-F238E27FC236}">
                      <a16:creationId xmlns:a16="http://schemas.microsoft.com/office/drawing/2014/main" id="{C76B26E1-F341-C1C8-2DD1-DE55983EFB6F}"/>
                    </a:ext>
                  </a:extLst>
                </p:cNvPr>
                <p:cNvSpPr>
                  <a:spLocks noChangeArrowheads="1"/>
                </p:cNvSpPr>
                <p:nvPr/>
              </p:nvSpPr>
              <p:spPr bwMode="auto">
                <a:xfrm>
                  <a:off x="1124433" y="3552254"/>
                  <a:ext cx="44396"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grpSp>
              <p:nvGrpSpPr>
                <p:cNvPr id="646" name="Group 645">
                  <a:extLst>
                    <a:ext uri="{FF2B5EF4-FFF2-40B4-BE49-F238E27FC236}">
                      <a16:creationId xmlns:a16="http://schemas.microsoft.com/office/drawing/2014/main" id="{CED2C768-7F8C-6EA9-1405-AB02067CEA6B}"/>
                    </a:ext>
                  </a:extLst>
                </p:cNvPr>
                <p:cNvGrpSpPr/>
                <p:nvPr/>
              </p:nvGrpSpPr>
              <p:grpSpPr>
                <a:xfrm>
                  <a:off x="1352230" y="4119404"/>
                  <a:ext cx="5105393" cy="333954"/>
                  <a:chOff x="2548613" y="6148775"/>
                  <a:chExt cx="7361840" cy="491869"/>
                </a:xfrm>
              </p:grpSpPr>
              <p:sp>
                <p:nvSpPr>
                  <p:cNvPr id="684" name="Rectangle 77">
                    <a:extLst>
                      <a:ext uri="{FF2B5EF4-FFF2-40B4-BE49-F238E27FC236}">
                        <a16:creationId xmlns:a16="http://schemas.microsoft.com/office/drawing/2014/main" id="{7DCD791B-11D4-9E64-D64E-3480E87E1755}"/>
                      </a:ext>
                    </a:extLst>
                  </p:cNvPr>
                  <p:cNvSpPr>
                    <a:spLocks noChangeArrowheads="1"/>
                  </p:cNvSpPr>
                  <p:nvPr/>
                </p:nvSpPr>
                <p:spPr bwMode="auto">
                  <a:xfrm>
                    <a:off x="2548613"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743</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85" name="Rectangle 78">
                    <a:extLst>
                      <a:ext uri="{FF2B5EF4-FFF2-40B4-BE49-F238E27FC236}">
                        <a16:creationId xmlns:a16="http://schemas.microsoft.com/office/drawing/2014/main" id="{2B4C86F2-FE4F-1FA2-BE98-745A7ABA99D7}"/>
                      </a:ext>
                    </a:extLst>
                  </p:cNvPr>
                  <p:cNvSpPr>
                    <a:spLocks noChangeArrowheads="1"/>
                  </p:cNvSpPr>
                  <p:nvPr/>
                </p:nvSpPr>
                <p:spPr bwMode="auto">
                  <a:xfrm>
                    <a:off x="2548613"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743</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86" name="Rectangle 91">
                    <a:extLst>
                      <a:ext uri="{FF2B5EF4-FFF2-40B4-BE49-F238E27FC236}">
                        <a16:creationId xmlns:a16="http://schemas.microsoft.com/office/drawing/2014/main" id="{FCB693C7-AD3A-2369-641C-1F08958DF3FC}"/>
                      </a:ext>
                    </a:extLst>
                  </p:cNvPr>
                  <p:cNvSpPr>
                    <a:spLocks noChangeArrowheads="1"/>
                  </p:cNvSpPr>
                  <p:nvPr/>
                </p:nvSpPr>
                <p:spPr bwMode="auto">
                  <a:xfrm>
                    <a:off x="3269820"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677</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87" name="Rectangle 92">
                    <a:extLst>
                      <a:ext uri="{FF2B5EF4-FFF2-40B4-BE49-F238E27FC236}">
                        <a16:creationId xmlns:a16="http://schemas.microsoft.com/office/drawing/2014/main" id="{8C30634F-6C8E-7A10-3AC1-CDBF2A5B0E10}"/>
                      </a:ext>
                    </a:extLst>
                  </p:cNvPr>
                  <p:cNvSpPr>
                    <a:spLocks noChangeArrowheads="1"/>
                  </p:cNvSpPr>
                  <p:nvPr/>
                </p:nvSpPr>
                <p:spPr bwMode="auto">
                  <a:xfrm>
                    <a:off x="3269820"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702</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88" name="Rectangle 93">
                    <a:extLst>
                      <a:ext uri="{FF2B5EF4-FFF2-40B4-BE49-F238E27FC236}">
                        <a16:creationId xmlns:a16="http://schemas.microsoft.com/office/drawing/2014/main" id="{BF9DE094-6A09-3B91-6DB7-27C60BB67CD8}"/>
                      </a:ext>
                    </a:extLst>
                  </p:cNvPr>
                  <p:cNvSpPr>
                    <a:spLocks noChangeArrowheads="1"/>
                  </p:cNvSpPr>
                  <p:nvPr/>
                </p:nvSpPr>
                <p:spPr bwMode="auto">
                  <a:xfrm>
                    <a:off x="3981732"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643</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89" name="Rectangle 94">
                    <a:extLst>
                      <a:ext uri="{FF2B5EF4-FFF2-40B4-BE49-F238E27FC236}">
                        <a16:creationId xmlns:a16="http://schemas.microsoft.com/office/drawing/2014/main" id="{23AE766D-AEDD-4A80-0912-8EEB6B1DD08B}"/>
                      </a:ext>
                    </a:extLst>
                  </p:cNvPr>
                  <p:cNvSpPr>
                    <a:spLocks noChangeArrowheads="1"/>
                  </p:cNvSpPr>
                  <p:nvPr/>
                </p:nvSpPr>
                <p:spPr bwMode="auto">
                  <a:xfrm>
                    <a:off x="3981732"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675</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0" name="Rectangle 95">
                    <a:extLst>
                      <a:ext uri="{FF2B5EF4-FFF2-40B4-BE49-F238E27FC236}">
                        <a16:creationId xmlns:a16="http://schemas.microsoft.com/office/drawing/2014/main" id="{AC1D7E05-84D1-8B55-DBB4-83A09AE695B9}"/>
                      </a:ext>
                    </a:extLst>
                  </p:cNvPr>
                  <p:cNvSpPr>
                    <a:spLocks noChangeArrowheads="1"/>
                  </p:cNvSpPr>
                  <p:nvPr/>
                </p:nvSpPr>
                <p:spPr bwMode="auto">
                  <a:xfrm>
                    <a:off x="4701007"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616</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1" name="Rectangle 96">
                    <a:extLst>
                      <a:ext uri="{FF2B5EF4-FFF2-40B4-BE49-F238E27FC236}">
                        <a16:creationId xmlns:a16="http://schemas.microsoft.com/office/drawing/2014/main" id="{74DF9032-4E41-E809-E39B-6B6C10E31227}"/>
                      </a:ext>
                    </a:extLst>
                  </p:cNvPr>
                  <p:cNvSpPr>
                    <a:spLocks noChangeArrowheads="1"/>
                  </p:cNvSpPr>
                  <p:nvPr/>
                </p:nvSpPr>
                <p:spPr bwMode="auto">
                  <a:xfrm>
                    <a:off x="4701007"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649</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2" name="Rectangle 97">
                    <a:extLst>
                      <a:ext uri="{FF2B5EF4-FFF2-40B4-BE49-F238E27FC236}">
                        <a16:creationId xmlns:a16="http://schemas.microsoft.com/office/drawing/2014/main" id="{62E18549-C40E-AB52-768E-69F5362EF554}"/>
                      </a:ext>
                    </a:extLst>
                  </p:cNvPr>
                  <p:cNvSpPr>
                    <a:spLocks noChangeArrowheads="1"/>
                  </p:cNvSpPr>
                  <p:nvPr/>
                </p:nvSpPr>
                <p:spPr bwMode="auto">
                  <a:xfrm>
                    <a:off x="5455359"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586</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3" name="Rectangle 98">
                    <a:extLst>
                      <a:ext uri="{FF2B5EF4-FFF2-40B4-BE49-F238E27FC236}">
                        <a16:creationId xmlns:a16="http://schemas.microsoft.com/office/drawing/2014/main" id="{BECE2AFC-AE25-7D4E-281E-C90C25BAFD76}"/>
                      </a:ext>
                    </a:extLst>
                  </p:cNvPr>
                  <p:cNvSpPr>
                    <a:spLocks noChangeArrowheads="1"/>
                  </p:cNvSpPr>
                  <p:nvPr/>
                </p:nvSpPr>
                <p:spPr bwMode="auto">
                  <a:xfrm>
                    <a:off x="5455359"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626</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4" name="Rectangle 99">
                    <a:extLst>
                      <a:ext uri="{FF2B5EF4-FFF2-40B4-BE49-F238E27FC236}">
                        <a16:creationId xmlns:a16="http://schemas.microsoft.com/office/drawing/2014/main" id="{D526FCB5-84FD-6FCF-EB47-729F6256B16C}"/>
                      </a:ext>
                    </a:extLst>
                  </p:cNvPr>
                  <p:cNvSpPr>
                    <a:spLocks noChangeArrowheads="1"/>
                  </p:cNvSpPr>
                  <p:nvPr/>
                </p:nvSpPr>
                <p:spPr bwMode="auto">
                  <a:xfrm>
                    <a:off x="6165177"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558</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5" name="Rectangle 100">
                    <a:extLst>
                      <a:ext uri="{FF2B5EF4-FFF2-40B4-BE49-F238E27FC236}">
                        <a16:creationId xmlns:a16="http://schemas.microsoft.com/office/drawing/2014/main" id="{C18A29BE-5ED6-D2CA-2A01-83CF0816EC77}"/>
                      </a:ext>
                    </a:extLst>
                  </p:cNvPr>
                  <p:cNvSpPr>
                    <a:spLocks noChangeArrowheads="1"/>
                  </p:cNvSpPr>
                  <p:nvPr/>
                </p:nvSpPr>
                <p:spPr bwMode="auto">
                  <a:xfrm>
                    <a:off x="6165177"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604</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6" name="Rectangle 101">
                    <a:extLst>
                      <a:ext uri="{FF2B5EF4-FFF2-40B4-BE49-F238E27FC236}">
                        <a16:creationId xmlns:a16="http://schemas.microsoft.com/office/drawing/2014/main" id="{E60CD8E6-452B-3887-5739-BE1188ED0E4C}"/>
                      </a:ext>
                    </a:extLst>
                  </p:cNvPr>
                  <p:cNvSpPr>
                    <a:spLocks noChangeArrowheads="1"/>
                  </p:cNvSpPr>
                  <p:nvPr/>
                </p:nvSpPr>
                <p:spPr bwMode="auto">
                  <a:xfrm>
                    <a:off x="6880210"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543</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7" name="Rectangle 102">
                    <a:extLst>
                      <a:ext uri="{FF2B5EF4-FFF2-40B4-BE49-F238E27FC236}">
                        <a16:creationId xmlns:a16="http://schemas.microsoft.com/office/drawing/2014/main" id="{24EC7432-4290-11D0-2B9C-63C8932DC613}"/>
                      </a:ext>
                    </a:extLst>
                  </p:cNvPr>
                  <p:cNvSpPr>
                    <a:spLocks noChangeArrowheads="1"/>
                  </p:cNvSpPr>
                  <p:nvPr/>
                </p:nvSpPr>
                <p:spPr bwMode="auto">
                  <a:xfrm>
                    <a:off x="6880210"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585</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8" name="Rectangle 103">
                    <a:extLst>
                      <a:ext uri="{FF2B5EF4-FFF2-40B4-BE49-F238E27FC236}">
                        <a16:creationId xmlns:a16="http://schemas.microsoft.com/office/drawing/2014/main" id="{DBBC2EE3-DE6D-E963-502F-38F836242DB0}"/>
                      </a:ext>
                    </a:extLst>
                  </p:cNvPr>
                  <p:cNvSpPr>
                    <a:spLocks noChangeArrowheads="1"/>
                  </p:cNvSpPr>
                  <p:nvPr/>
                </p:nvSpPr>
                <p:spPr bwMode="auto">
                  <a:xfrm>
                    <a:off x="7605071"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511</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99" name="Rectangle 104">
                    <a:extLst>
                      <a:ext uri="{FF2B5EF4-FFF2-40B4-BE49-F238E27FC236}">
                        <a16:creationId xmlns:a16="http://schemas.microsoft.com/office/drawing/2014/main" id="{034B4818-A351-6B61-1C3E-4364BC90BC34}"/>
                      </a:ext>
                    </a:extLst>
                  </p:cNvPr>
                  <p:cNvSpPr>
                    <a:spLocks noChangeArrowheads="1"/>
                  </p:cNvSpPr>
                  <p:nvPr/>
                </p:nvSpPr>
                <p:spPr bwMode="auto">
                  <a:xfrm>
                    <a:off x="7605071"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554</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0" name="Rectangle 105">
                    <a:extLst>
                      <a:ext uri="{FF2B5EF4-FFF2-40B4-BE49-F238E27FC236}">
                        <a16:creationId xmlns:a16="http://schemas.microsoft.com/office/drawing/2014/main" id="{1C1AC32C-A2DC-BE47-3ACE-3E4012A35F42}"/>
                      </a:ext>
                    </a:extLst>
                  </p:cNvPr>
                  <p:cNvSpPr>
                    <a:spLocks noChangeArrowheads="1"/>
                  </p:cNvSpPr>
                  <p:nvPr/>
                </p:nvSpPr>
                <p:spPr bwMode="auto">
                  <a:xfrm>
                    <a:off x="8298401"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374</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1" name="Rectangle 106">
                    <a:extLst>
                      <a:ext uri="{FF2B5EF4-FFF2-40B4-BE49-F238E27FC236}">
                        <a16:creationId xmlns:a16="http://schemas.microsoft.com/office/drawing/2014/main" id="{43150A35-699B-B4C0-2CA3-D53C59CA9517}"/>
                      </a:ext>
                    </a:extLst>
                  </p:cNvPr>
                  <p:cNvSpPr>
                    <a:spLocks noChangeArrowheads="1"/>
                  </p:cNvSpPr>
                  <p:nvPr/>
                </p:nvSpPr>
                <p:spPr bwMode="auto">
                  <a:xfrm>
                    <a:off x="8298401"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394</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2" name="Rectangle 107">
                    <a:extLst>
                      <a:ext uri="{FF2B5EF4-FFF2-40B4-BE49-F238E27FC236}">
                        <a16:creationId xmlns:a16="http://schemas.microsoft.com/office/drawing/2014/main" id="{339FA22D-19BB-59C6-F13F-AE08D052DD4F}"/>
                      </a:ext>
                    </a:extLst>
                  </p:cNvPr>
                  <p:cNvSpPr>
                    <a:spLocks noChangeArrowheads="1"/>
                  </p:cNvSpPr>
                  <p:nvPr/>
                </p:nvSpPr>
                <p:spPr bwMode="auto">
                  <a:xfrm>
                    <a:off x="9045353"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146</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3" name="Rectangle 108">
                    <a:extLst>
                      <a:ext uri="{FF2B5EF4-FFF2-40B4-BE49-F238E27FC236}">
                        <a16:creationId xmlns:a16="http://schemas.microsoft.com/office/drawing/2014/main" id="{A6F44CB7-51D9-8CF9-FD5E-C1399365DCB9}"/>
                      </a:ext>
                    </a:extLst>
                  </p:cNvPr>
                  <p:cNvSpPr>
                    <a:spLocks noChangeArrowheads="1"/>
                  </p:cNvSpPr>
                  <p:nvPr/>
                </p:nvSpPr>
                <p:spPr bwMode="auto">
                  <a:xfrm>
                    <a:off x="9038025"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158</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4" name="Rectangle 109">
                    <a:extLst>
                      <a:ext uri="{FF2B5EF4-FFF2-40B4-BE49-F238E27FC236}">
                        <a16:creationId xmlns:a16="http://schemas.microsoft.com/office/drawing/2014/main" id="{42BBDFD3-8B21-2D3F-A857-31CF91DDD73E}"/>
                      </a:ext>
                    </a:extLst>
                  </p:cNvPr>
                  <p:cNvSpPr>
                    <a:spLocks noChangeArrowheads="1"/>
                  </p:cNvSpPr>
                  <p:nvPr/>
                </p:nvSpPr>
                <p:spPr bwMode="auto">
                  <a:xfrm>
                    <a:off x="9825298" y="6148775"/>
                    <a:ext cx="56770"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9</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5" name="Rectangle 110">
                    <a:extLst>
                      <a:ext uri="{FF2B5EF4-FFF2-40B4-BE49-F238E27FC236}">
                        <a16:creationId xmlns:a16="http://schemas.microsoft.com/office/drawing/2014/main" id="{BB2461BB-1A2D-A8FF-BE6F-078048A0A1F6}"/>
                      </a:ext>
                    </a:extLst>
                  </p:cNvPr>
                  <p:cNvSpPr>
                    <a:spLocks noChangeArrowheads="1"/>
                  </p:cNvSpPr>
                  <p:nvPr/>
                </p:nvSpPr>
                <p:spPr bwMode="auto">
                  <a:xfrm>
                    <a:off x="9796914" y="6418491"/>
                    <a:ext cx="11353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14</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6" name="Rectangle 91">
                    <a:extLst>
                      <a:ext uri="{FF2B5EF4-FFF2-40B4-BE49-F238E27FC236}">
                        <a16:creationId xmlns:a16="http://schemas.microsoft.com/office/drawing/2014/main" id="{3AF0AC6C-D2E3-414F-4ADC-21C5D7CE8324}"/>
                      </a:ext>
                    </a:extLst>
                  </p:cNvPr>
                  <p:cNvSpPr>
                    <a:spLocks noChangeArrowheads="1"/>
                  </p:cNvSpPr>
                  <p:nvPr/>
                </p:nvSpPr>
                <p:spPr bwMode="auto">
                  <a:xfrm>
                    <a:off x="2904628"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696</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7" name="Rectangle 92">
                    <a:extLst>
                      <a:ext uri="{FF2B5EF4-FFF2-40B4-BE49-F238E27FC236}">
                        <a16:creationId xmlns:a16="http://schemas.microsoft.com/office/drawing/2014/main" id="{B76E1F98-B32D-D418-9AD4-C1D2EDB514EF}"/>
                      </a:ext>
                    </a:extLst>
                  </p:cNvPr>
                  <p:cNvSpPr>
                    <a:spLocks noChangeArrowheads="1"/>
                  </p:cNvSpPr>
                  <p:nvPr/>
                </p:nvSpPr>
                <p:spPr bwMode="auto">
                  <a:xfrm>
                    <a:off x="2904628"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719</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8" name="Rectangle 93">
                    <a:extLst>
                      <a:ext uri="{FF2B5EF4-FFF2-40B4-BE49-F238E27FC236}">
                        <a16:creationId xmlns:a16="http://schemas.microsoft.com/office/drawing/2014/main" id="{1A0CE066-792B-EEEE-621D-698C1443425A}"/>
                      </a:ext>
                    </a:extLst>
                  </p:cNvPr>
                  <p:cNvSpPr>
                    <a:spLocks noChangeArrowheads="1"/>
                  </p:cNvSpPr>
                  <p:nvPr/>
                </p:nvSpPr>
                <p:spPr bwMode="auto">
                  <a:xfrm>
                    <a:off x="3616544"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661</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09" name="Rectangle 94">
                    <a:extLst>
                      <a:ext uri="{FF2B5EF4-FFF2-40B4-BE49-F238E27FC236}">
                        <a16:creationId xmlns:a16="http://schemas.microsoft.com/office/drawing/2014/main" id="{CC093CEB-0B57-5793-ECB3-A75B7C5E87C6}"/>
                      </a:ext>
                    </a:extLst>
                  </p:cNvPr>
                  <p:cNvSpPr>
                    <a:spLocks noChangeArrowheads="1"/>
                  </p:cNvSpPr>
                  <p:nvPr/>
                </p:nvSpPr>
                <p:spPr bwMode="auto">
                  <a:xfrm>
                    <a:off x="3616544"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695</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0" name="Rectangle 95">
                    <a:extLst>
                      <a:ext uri="{FF2B5EF4-FFF2-40B4-BE49-F238E27FC236}">
                        <a16:creationId xmlns:a16="http://schemas.microsoft.com/office/drawing/2014/main" id="{86FED136-C74B-9415-8370-A37A76481696}"/>
                      </a:ext>
                    </a:extLst>
                  </p:cNvPr>
                  <p:cNvSpPr>
                    <a:spLocks noChangeArrowheads="1"/>
                  </p:cNvSpPr>
                  <p:nvPr/>
                </p:nvSpPr>
                <p:spPr bwMode="auto">
                  <a:xfrm>
                    <a:off x="4335816"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625</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1" name="Rectangle 96">
                    <a:extLst>
                      <a:ext uri="{FF2B5EF4-FFF2-40B4-BE49-F238E27FC236}">
                        <a16:creationId xmlns:a16="http://schemas.microsoft.com/office/drawing/2014/main" id="{16FD4425-3095-23F1-8161-79BEA855AC53}"/>
                      </a:ext>
                    </a:extLst>
                  </p:cNvPr>
                  <p:cNvSpPr>
                    <a:spLocks noChangeArrowheads="1"/>
                  </p:cNvSpPr>
                  <p:nvPr/>
                </p:nvSpPr>
                <p:spPr bwMode="auto">
                  <a:xfrm>
                    <a:off x="4335816"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662</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2" name="Rectangle 97">
                    <a:extLst>
                      <a:ext uri="{FF2B5EF4-FFF2-40B4-BE49-F238E27FC236}">
                        <a16:creationId xmlns:a16="http://schemas.microsoft.com/office/drawing/2014/main" id="{A84E11F7-1393-FB32-F117-E7D09DE5334F}"/>
                      </a:ext>
                    </a:extLst>
                  </p:cNvPr>
                  <p:cNvSpPr>
                    <a:spLocks noChangeArrowheads="1"/>
                  </p:cNvSpPr>
                  <p:nvPr/>
                </p:nvSpPr>
                <p:spPr bwMode="auto">
                  <a:xfrm>
                    <a:off x="5090168"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600</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3" name="Rectangle 98">
                    <a:extLst>
                      <a:ext uri="{FF2B5EF4-FFF2-40B4-BE49-F238E27FC236}">
                        <a16:creationId xmlns:a16="http://schemas.microsoft.com/office/drawing/2014/main" id="{FF786500-B539-5B93-19EA-5D173ADCEB49}"/>
                      </a:ext>
                    </a:extLst>
                  </p:cNvPr>
                  <p:cNvSpPr>
                    <a:spLocks noChangeArrowheads="1"/>
                  </p:cNvSpPr>
                  <p:nvPr/>
                </p:nvSpPr>
                <p:spPr bwMode="auto">
                  <a:xfrm>
                    <a:off x="5090168"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642</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4" name="Rectangle 99">
                    <a:extLst>
                      <a:ext uri="{FF2B5EF4-FFF2-40B4-BE49-F238E27FC236}">
                        <a16:creationId xmlns:a16="http://schemas.microsoft.com/office/drawing/2014/main" id="{8C01D8AD-064E-5DD8-6BB2-4E39547A8646}"/>
                      </a:ext>
                    </a:extLst>
                  </p:cNvPr>
                  <p:cNvSpPr>
                    <a:spLocks noChangeArrowheads="1"/>
                  </p:cNvSpPr>
                  <p:nvPr/>
                </p:nvSpPr>
                <p:spPr bwMode="auto">
                  <a:xfrm>
                    <a:off x="5799987"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576</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5" name="Rectangle 100">
                    <a:extLst>
                      <a:ext uri="{FF2B5EF4-FFF2-40B4-BE49-F238E27FC236}">
                        <a16:creationId xmlns:a16="http://schemas.microsoft.com/office/drawing/2014/main" id="{704E8B6C-75F8-D9BB-1FB9-63A2B7967A4D}"/>
                      </a:ext>
                    </a:extLst>
                  </p:cNvPr>
                  <p:cNvSpPr>
                    <a:spLocks noChangeArrowheads="1"/>
                  </p:cNvSpPr>
                  <p:nvPr/>
                </p:nvSpPr>
                <p:spPr bwMode="auto">
                  <a:xfrm>
                    <a:off x="5799987"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614</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6" name="Rectangle 101">
                    <a:extLst>
                      <a:ext uri="{FF2B5EF4-FFF2-40B4-BE49-F238E27FC236}">
                        <a16:creationId xmlns:a16="http://schemas.microsoft.com/office/drawing/2014/main" id="{ABD058EC-A835-A538-720B-56A768576EAF}"/>
                      </a:ext>
                    </a:extLst>
                  </p:cNvPr>
                  <p:cNvSpPr>
                    <a:spLocks noChangeArrowheads="1"/>
                  </p:cNvSpPr>
                  <p:nvPr/>
                </p:nvSpPr>
                <p:spPr bwMode="auto">
                  <a:xfrm>
                    <a:off x="6515019"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549</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7" name="Rectangle 102">
                    <a:extLst>
                      <a:ext uri="{FF2B5EF4-FFF2-40B4-BE49-F238E27FC236}">
                        <a16:creationId xmlns:a16="http://schemas.microsoft.com/office/drawing/2014/main" id="{E54E22D5-515A-6E66-A1E9-6337F0AFA77E}"/>
                      </a:ext>
                    </a:extLst>
                  </p:cNvPr>
                  <p:cNvSpPr>
                    <a:spLocks noChangeArrowheads="1"/>
                  </p:cNvSpPr>
                  <p:nvPr/>
                </p:nvSpPr>
                <p:spPr bwMode="auto">
                  <a:xfrm>
                    <a:off x="6515019"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597</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8" name="Rectangle 103">
                    <a:extLst>
                      <a:ext uri="{FF2B5EF4-FFF2-40B4-BE49-F238E27FC236}">
                        <a16:creationId xmlns:a16="http://schemas.microsoft.com/office/drawing/2014/main" id="{1254A993-DC22-35A8-B6D4-44AA1E824D31}"/>
                      </a:ext>
                    </a:extLst>
                  </p:cNvPr>
                  <p:cNvSpPr>
                    <a:spLocks noChangeArrowheads="1"/>
                  </p:cNvSpPr>
                  <p:nvPr/>
                </p:nvSpPr>
                <p:spPr bwMode="auto">
                  <a:xfrm>
                    <a:off x="7239882"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532</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19" name="Rectangle 104">
                    <a:extLst>
                      <a:ext uri="{FF2B5EF4-FFF2-40B4-BE49-F238E27FC236}">
                        <a16:creationId xmlns:a16="http://schemas.microsoft.com/office/drawing/2014/main" id="{93E57DE0-AFBB-AD96-219A-956E48185A1A}"/>
                      </a:ext>
                    </a:extLst>
                  </p:cNvPr>
                  <p:cNvSpPr>
                    <a:spLocks noChangeArrowheads="1"/>
                  </p:cNvSpPr>
                  <p:nvPr/>
                </p:nvSpPr>
                <p:spPr bwMode="auto">
                  <a:xfrm>
                    <a:off x="7239882"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576</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20" name="Rectangle 105">
                    <a:extLst>
                      <a:ext uri="{FF2B5EF4-FFF2-40B4-BE49-F238E27FC236}">
                        <a16:creationId xmlns:a16="http://schemas.microsoft.com/office/drawing/2014/main" id="{6AFA8EB3-EB9D-7446-67D4-FEDF177C1406}"/>
                      </a:ext>
                    </a:extLst>
                  </p:cNvPr>
                  <p:cNvSpPr>
                    <a:spLocks noChangeArrowheads="1"/>
                  </p:cNvSpPr>
                  <p:nvPr/>
                </p:nvSpPr>
                <p:spPr bwMode="auto">
                  <a:xfrm>
                    <a:off x="7933212"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490</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21" name="Rectangle 106">
                    <a:extLst>
                      <a:ext uri="{FF2B5EF4-FFF2-40B4-BE49-F238E27FC236}">
                        <a16:creationId xmlns:a16="http://schemas.microsoft.com/office/drawing/2014/main" id="{3B5D4377-5201-1609-5E8D-F917843885B8}"/>
                      </a:ext>
                    </a:extLst>
                  </p:cNvPr>
                  <p:cNvSpPr>
                    <a:spLocks noChangeArrowheads="1"/>
                  </p:cNvSpPr>
                  <p:nvPr/>
                </p:nvSpPr>
                <p:spPr bwMode="auto">
                  <a:xfrm>
                    <a:off x="7933212"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530</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22" name="Rectangle 107">
                    <a:extLst>
                      <a:ext uri="{FF2B5EF4-FFF2-40B4-BE49-F238E27FC236}">
                        <a16:creationId xmlns:a16="http://schemas.microsoft.com/office/drawing/2014/main" id="{E21849A0-945B-BED7-7CBC-49057E8197F5}"/>
                      </a:ext>
                    </a:extLst>
                  </p:cNvPr>
                  <p:cNvSpPr>
                    <a:spLocks noChangeArrowheads="1"/>
                  </p:cNvSpPr>
                  <p:nvPr/>
                </p:nvSpPr>
                <p:spPr bwMode="auto">
                  <a:xfrm>
                    <a:off x="8680165" y="6159479"/>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280</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23" name="Rectangle 108">
                    <a:extLst>
                      <a:ext uri="{FF2B5EF4-FFF2-40B4-BE49-F238E27FC236}">
                        <a16:creationId xmlns:a16="http://schemas.microsoft.com/office/drawing/2014/main" id="{9BB8B0E4-0278-B43B-8B14-57BAFFD2786F}"/>
                      </a:ext>
                    </a:extLst>
                  </p:cNvPr>
                  <p:cNvSpPr>
                    <a:spLocks noChangeArrowheads="1"/>
                  </p:cNvSpPr>
                  <p:nvPr/>
                </p:nvSpPr>
                <p:spPr bwMode="auto">
                  <a:xfrm>
                    <a:off x="8672837" y="6418491"/>
                    <a:ext cx="17030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312</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24" name="Rectangle 109">
                    <a:extLst>
                      <a:ext uri="{FF2B5EF4-FFF2-40B4-BE49-F238E27FC236}">
                        <a16:creationId xmlns:a16="http://schemas.microsoft.com/office/drawing/2014/main" id="{8365B5F3-796F-CCA2-63CA-77A612F49A1E}"/>
                      </a:ext>
                    </a:extLst>
                  </p:cNvPr>
                  <p:cNvSpPr>
                    <a:spLocks noChangeArrowheads="1"/>
                  </p:cNvSpPr>
                  <p:nvPr/>
                </p:nvSpPr>
                <p:spPr bwMode="auto">
                  <a:xfrm>
                    <a:off x="9444122" y="6148775"/>
                    <a:ext cx="11353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72</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725" name="Rectangle 110">
                    <a:extLst>
                      <a:ext uri="{FF2B5EF4-FFF2-40B4-BE49-F238E27FC236}">
                        <a16:creationId xmlns:a16="http://schemas.microsoft.com/office/drawing/2014/main" id="{8A555A06-D45E-204D-CAD5-1C4340FB6876}"/>
                      </a:ext>
                    </a:extLst>
                  </p:cNvPr>
                  <p:cNvSpPr>
                    <a:spLocks noChangeArrowheads="1"/>
                  </p:cNvSpPr>
                  <p:nvPr/>
                </p:nvSpPr>
                <p:spPr bwMode="auto">
                  <a:xfrm>
                    <a:off x="9445234" y="6418488"/>
                    <a:ext cx="113539" cy="22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93</a:t>
                    </a:r>
                    <a:endParaRPr kumimoji="0" lang="en-US" altLang="en-US" sz="1067"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grpSp>
            <p:sp>
              <p:nvSpPr>
                <p:cNvPr id="647" name="Rectangle 111">
                  <a:extLst>
                    <a:ext uri="{FF2B5EF4-FFF2-40B4-BE49-F238E27FC236}">
                      <a16:creationId xmlns:a16="http://schemas.microsoft.com/office/drawing/2014/main" id="{258A62B1-2484-DBB7-B4B0-3748DD2E52D6}"/>
                    </a:ext>
                  </a:extLst>
                </p:cNvPr>
                <p:cNvSpPr>
                  <a:spLocks noChangeArrowheads="1"/>
                </p:cNvSpPr>
                <p:nvPr/>
              </p:nvSpPr>
              <p:spPr bwMode="auto">
                <a:xfrm>
                  <a:off x="1385678" y="3718986"/>
                  <a:ext cx="44395"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48" name="Rectangle 112">
                  <a:extLst>
                    <a:ext uri="{FF2B5EF4-FFF2-40B4-BE49-F238E27FC236}">
                      <a16:creationId xmlns:a16="http://schemas.microsoft.com/office/drawing/2014/main" id="{54C905F4-8555-5131-2EC3-BF43E21DE63A}"/>
                    </a:ext>
                  </a:extLst>
                </p:cNvPr>
                <p:cNvSpPr>
                  <a:spLocks noChangeArrowheads="1"/>
                </p:cNvSpPr>
                <p:nvPr/>
              </p:nvSpPr>
              <p:spPr bwMode="auto">
                <a:xfrm>
                  <a:off x="1637223" y="3718986"/>
                  <a:ext cx="44395"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49" name="Rectangle 113">
                  <a:extLst>
                    <a:ext uri="{FF2B5EF4-FFF2-40B4-BE49-F238E27FC236}">
                      <a16:creationId xmlns:a16="http://schemas.microsoft.com/office/drawing/2014/main" id="{13A31D9E-0451-2747-0754-CB7E1A2162FF}"/>
                    </a:ext>
                  </a:extLst>
                </p:cNvPr>
                <p:cNvSpPr>
                  <a:spLocks noChangeArrowheads="1"/>
                </p:cNvSpPr>
                <p:nvPr/>
              </p:nvSpPr>
              <p:spPr bwMode="auto">
                <a:xfrm>
                  <a:off x="1865088"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12</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0" name="Rectangle 114">
                  <a:extLst>
                    <a:ext uri="{FF2B5EF4-FFF2-40B4-BE49-F238E27FC236}">
                      <a16:creationId xmlns:a16="http://schemas.microsoft.com/office/drawing/2014/main" id="{9AF60820-9072-FB16-BB24-D2C228D46E84}"/>
                    </a:ext>
                  </a:extLst>
                </p:cNvPr>
                <p:cNvSpPr>
                  <a:spLocks noChangeArrowheads="1"/>
                </p:cNvSpPr>
                <p:nvPr/>
              </p:nvSpPr>
              <p:spPr bwMode="auto">
                <a:xfrm>
                  <a:off x="2115390"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18</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1" name="Rectangle 115">
                  <a:extLst>
                    <a:ext uri="{FF2B5EF4-FFF2-40B4-BE49-F238E27FC236}">
                      <a16:creationId xmlns:a16="http://schemas.microsoft.com/office/drawing/2014/main" id="{214A26A0-46C2-03D8-E7ED-83A13FDE19BD}"/>
                    </a:ext>
                  </a:extLst>
                </p:cNvPr>
                <p:cNvSpPr>
                  <a:spLocks noChangeArrowheads="1"/>
                </p:cNvSpPr>
                <p:nvPr/>
              </p:nvSpPr>
              <p:spPr bwMode="auto">
                <a:xfrm>
                  <a:off x="2365690"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24</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2" name="Rectangle 116">
                  <a:extLst>
                    <a:ext uri="{FF2B5EF4-FFF2-40B4-BE49-F238E27FC236}">
                      <a16:creationId xmlns:a16="http://schemas.microsoft.com/office/drawing/2014/main" id="{D4CBB54E-10D2-A295-2EB6-9540E2414267}"/>
                    </a:ext>
                  </a:extLst>
                </p:cNvPr>
                <p:cNvSpPr>
                  <a:spLocks noChangeArrowheads="1"/>
                </p:cNvSpPr>
                <p:nvPr/>
              </p:nvSpPr>
              <p:spPr bwMode="auto">
                <a:xfrm>
                  <a:off x="2615990"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30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3" name="Rectangle 117">
                  <a:extLst>
                    <a:ext uri="{FF2B5EF4-FFF2-40B4-BE49-F238E27FC236}">
                      <a16:creationId xmlns:a16="http://schemas.microsoft.com/office/drawing/2014/main" id="{A0EFE55E-CA43-7DE7-B2EE-5AAEC39D3330}"/>
                    </a:ext>
                  </a:extLst>
                </p:cNvPr>
                <p:cNvSpPr>
                  <a:spLocks noChangeArrowheads="1"/>
                </p:cNvSpPr>
                <p:nvPr/>
              </p:nvSpPr>
              <p:spPr bwMode="auto">
                <a:xfrm>
                  <a:off x="3640495" y="3904816"/>
                  <a:ext cx="553081"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Time (months)</a:t>
                  </a:r>
                  <a:endParaRPr kumimoji="0" lang="en-US" altLang="en-US" sz="1400" b="1"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4" name="Rectangle 125">
                  <a:extLst>
                    <a:ext uri="{FF2B5EF4-FFF2-40B4-BE49-F238E27FC236}">
                      <a16:creationId xmlns:a16="http://schemas.microsoft.com/office/drawing/2014/main" id="{3408E008-1BCE-7760-8E8F-417A8DA3A9D4}"/>
                    </a:ext>
                  </a:extLst>
                </p:cNvPr>
                <p:cNvSpPr>
                  <a:spLocks noChangeArrowheads="1"/>
                </p:cNvSpPr>
                <p:nvPr/>
              </p:nvSpPr>
              <p:spPr bwMode="auto">
                <a:xfrm rot="16200000">
                  <a:off x="564968" y="2306048"/>
                  <a:ext cx="761218" cy="96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OS rate (%)</a:t>
                  </a:r>
                  <a:endParaRPr kumimoji="0" lang="en-US" altLang="en-US" sz="1400" b="1"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5" name="Rectangle 134">
                  <a:extLst>
                    <a:ext uri="{FF2B5EF4-FFF2-40B4-BE49-F238E27FC236}">
                      <a16:creationId xmlns:a16="http://schemas.microsoft.com/office/drawing/2014/main" id="{2720AE59-1D09-D2BC-0404-0F0CADB738C9}"/>
                    </a:ext>
                  </a:extLst>
                </p:cNvPr>
                <p:cNvSpPr>
                  <a:spLocks noChangeArrowheads="1"/>
                </p:cNvSpPr>
                <p:nvPr/>
              </p:nvSpPr>
              <p:spPr bwMode="auto">
                <a:xfrm>
                  <a:off x="2866290"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36</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6" name="Rectangle 135">
                  <a:extLst>
                    <a:ext uri="{FF2B5EF4-FFF2-40B4-BE49-F238E27FC236}">
                      <a16:creationId xmlns:a16="http://schemas.microsoft.com/office/drawing/2014/main" id="{DCBC71B2-5C3B-C111-5863-9F5B3815EEA5}"/>
                    </a:ext>
                  </a:extLst>
                </p:cNvPr>
                <p:cNvSpPr>
                  <a:spLocks noChangeArrowheads="1"/>
                </p:cNvSpPr>
                <p:nvPr/>
              </p:nvSpPr>
              <p:spPr bwMode="auto">
                <a:xfrm>
                  <a:off x="3116590"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42</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7" name="Rectangle 136">
                  <a:extLst>
                    <a:ext uri="{FF2B5EF4-FFF2-40B4-BE49-F238E27FC236}">
                      <a16:creationId xmlns:a16="http://schemas.microsoft.com/office/drawing/2014/main" id="{071A4179-A9AB-A2BF-9F4D-05E6319ACD17}"/>
                    </a:ext>
                  </a:extLst>
                </p:cNvPr>
                <p:cNvSpPr>
                  <a:spLocks noChangeArrowheads="1"/>
                </p:cNvSpPr>
                <p:nvPr/>
              </p:nvSpPr>
              <p:spPr bwMode="auto">
                <a:xfrm>
                  <a:off x="3366890"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48</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8" name="Rectangle 137">
                  <a:extLst>
                    <a:ext uri="{FF2B5EF4-FFF2-40B4-BE49-F238E27FC236}">
                      <a16:creationId xmlns:a16="http://schemas.microsoft.com/office/drawing/2014/main" id="{FDD3CB8D-16B0-2B50-FFE6-9F4BFF58A808}"/>
                    </a:ext>
                  </a:extLst>
                </p:cNvPr>
                <p:cNvSpPr>
                  <a:spLocks noChangeArrowheads="1"/>
                </p:cNvSpPr>
                <p:nvPr/>
              </p:nvSpPr>
              <p:spPr bwMode="auto">
                <a:xfrm>
                  <a:off x="3617192"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54</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59" name="Rectangle 138">
                  <a:extLst>
                    <a:ext uri="{FF2B5EF4-FFF2-40B4-BE49-F238E27FC236}">
                      <a16:creationId xmlns:a16="http://schemas.microsoft.com/office/drawing/2014/main" id="{186C67C9-9ECE-9F54-3DAC-623516DA236D}"/>
                    </a:ext>
                  </a:extLst>
                </p:cNvPr>
                <p:cNvSpPr>
                  <a:spLocks noChangeArrowheads="1"/>
                </p:cNvSpPr>
                <p:nvPr/>
              </p:nvSpPr>
              <p:spPr bwMode="auto">
                <a:xfrm>
                  <a:off x="3867491"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61" name="Line 7">
                  <a:extLst>
                    <a:ext uri="{FF2B5EF4-FFF2-40B4-BE49-F238E27FC236}">
                      <a16:creationId xmlns:a16="http://schemas.microsoft.com/office/drawing/2014/main" id="{9566CB9B-6AF4-7E2F-FD01-C6A8F7C6960D}"/>
                    </a:ext>
                  </a:extLst>
                </p:cNvPr>
                <p:cNvSpPr>
                  <a:spLocks noChangeShapeType="1"/>
                </p:cNvSpPr>
                <p:nvPr/>
              </p:nvSpPr>
              <p:spPr bwMode="auto">
                <a:xfrm>
                  <a:off x="4161216"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62" name="Line 8">
                  <a:extLst>
                    <a:ext uri="{FF2B5EF4-FFF2-40B4-BE49-F238E27FC236}">
                      <a16:creationId xmlns:a16="http://schemas.microsoft.com/office/drawing/2014/main" id="{92C06798-5FA4-AAED-838F-11257D453A74}"/>
                    </a:ext>
                  </a:extLst>
                </p:cNvPr>
                <p:cNvSpPr>
                  <a:spLocks noChangeShapeType="1"/>
                </p:cNvSpPr>
                <p:nvPr/>
              </p:nvSpPr>
              <p:spPr bwMode="auto">
                <a:xfrm>
                  <a:off x="4411520"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63" name="Line 9">
                  <a:extLst>
                    <a:ext uri="{FF2B5EF4-FFF2-40B4-BE49-F238E27FC236}">
                      <a16:creationId xmlns:a16="http://schemas.microsoft.com/office/drawing/2014/main" id="{3EF6F838-844B-0786-1C65-1443C0A4234C}"/>
                    </a:ext>
                  </a:extLst>
                </p:cNvPr>
                <p:cNvSpPr>
                  <a:spLocks noChangeShapeType="1"/>
                </p:cNvSpPr>
                <p:nvPr/>
              </p:nvSpPr>
              <p:spPr bwMode="auto">
                <a:xfrm>
                  <a:off x="4661823"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64" name="Line 10">
                  <a:extLst>
                    <a:ext uri="{FF2B5EF4-FFF2-40B4-BE49-F238E27FC236}">
                      <a16:creationId xmlns:a16="http://schemas.microsoft.com/office/drawing/2014/main" id="{DB2D3A21-6E3C-2E61-8FA3-6917390C9F3A}"/>
                    </a:ext>
                  </a:extLst>
                </p:cNvPr>
                <p:cNvSpPr>
                  <a:spLocks noChangeShapeType="1"/>
                </p:cNvSpPr>
                <p:nvPr/>
              </p:nvSpPr>
              <p:spPr bwMode="auto">
                <a:xfrm>
                  <a:off x="4912127"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65" name="Line 11">
                  <a:extLst>
                    <a:ext uri="{FF2B5EF4-FFF2-40B4-BE49-F238E27FC236}">
                      <a16:creationId xmlns:a16="http://schemas.microsoft.com/office/drawing/2014/main" id="{3F7CF5D6-B29A-F4DD-8AE6-D7F68868FBF4}"/>
                    </a:ext>
                  </a:extLst>
                </p:cNvPr>
                <p:cNvSpPr>
                  <a:spLocks noChangeShapeType="1"/>
                </p:cNvSpPr>
                <p:nvPr/>
              </p:nvSpPr>
              <p:spPr bwMode="auto">
                <a:xfrm>
                  <a:off x="5162430"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66" name="Line 12">
                  <a:extLst>
                    <a:ext uri="{FF2B5EF4-FFF2-40B4-BE49-F238E27FC236}">
                      <a16:creationId xmlns:a16="http://schemas.microsoft.com/office/drawing/2014/main" id="{5301B0AB-85E8-7814-D99D-BC67F6408DEE}"/>
                    </a:ext>
                  </a:extLst>
                </p:cNvPr>
                <p:cNvSpPr>
                  <a:spLocks noChangeShapeType="1"/>
                </p:cNvSpPr>
                <p:nvPr/>
              </p:nvSpPr>
              <p:spPr bwMode="auto">
                <a:xfrm>
                  <a:off x="5412734"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67" name="Line 13">
                  <a:extLst>
                    <a:ext uri="{FF2B5EF4-FFF2-40B4-BE49-F238E27FC236}">
                      <a16:creationId xmlns:a16="http://schemas.microsoft.com/office/drawing/2014/main" id="{5CDA272D-536F-E24B-86EE-F2EEB48F98D5}"/>
                    </a:ext>
                  </a:extLst>
                </p:cNvPr>
                <p:cNvSpPr>
                  <a:spLocks noChangeShapeType="1"/>
                </p:cNvSpPr>
                <p:nvPr/>
              </p:nvSpPr>
              <p:spPr bwMode="auto">
                <a:xfrm>
                  <a:off x="5663037"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68" name="Line 14">
                  <a:extLst>
                    <a:ext uri="{FF2B5EF4-FFF2-40B4-BE49-F238E27FC236}">
                      <a16:creationId xmlns:a16="http://schemas.microsoft.com/office/drawing/2014/main" id="{9BF96962-A7BC-168B-F640-5CC2040411CD}"/>
                    </a:ext>
                  </a:extLst>
                </p:cNvPr>
                <p:cNvSpPr>
                  <a:spLocks noChangeShapeType="1"/>
                </p:cNvSpPr>
                <p:nvPr/>
              </p:nvSpPr>
              <p:spPr bwMode="auto">
                <a:xfrm>
                  <a:off x="5913341"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69" name="Line 15">
                  <a:extLst>
                    <a:ext uri="{FF2B5EF4-FFF2-40B4-BE49-F238E27FC236}">
                      <a16:creationId xmlns:a16="http://schemas.microsoft.com/office/drawing/2014/main" id="{24E27CAC-A533-422D-421D-BFD2EBC8E65F}"/>
                    </a:ext>
                  </a:extLst>
                </p:cNvPr>
                <p:cNvSpPr>
                  <a:spLocks noChangeShapeType="1"/>
                </p:cNvSpPr>
                <p:nvPr/>
              </p:nvSpPr>
              <p:spPr bwMode="auto">
                <a:xfrm>
                  <a:off x="6163645"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70" name="Line 16">
                  <a:extLst>
                    <a:ext uri="{FF2B5EF4-FFF2-40B4-BE49-F238E27FC236}">
                      <a16:creationId xmlns:a16="http://schemas.microsoft.com/office/drawing/2014/main" id="{0AAD627A-F716-7EED-229C-DB9BB7F1678C}"/>
                    </a:ext>
                  </a:extLst>
                </p:cNvPr>
                <p:cNvSpPr>
                  <a:spLocks noChangeShapeType="1"/>
                </p:cNvSpPr>
                <p:nvPr/>
              </p:nvSpPr>
              <p:spPr bwMode="auto">
                <a:xfrm>
                  <a:off x="6413942" y="3669096"/>
                  <a:ext cx="0" cy="48320"/>
                </a:xfrm>
                <a:prstGeom prst="line">
                  <a:avLst/>
                </a:prstGeom>
                <a:noFill/>
                <a:ln w="11113"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671" name="Rectangle 112">
                  <a:extLst>
                    <a:ext uri="{FF2B5EF4-FFF2-40B4-BE49-F238E27FC236}">
                      <a16:creationId xmlns:a16="http://schemas.microsoft.com/office/drawing/2014/main" id="{594B9A38-6E2B-0051-4F08-4F502C337099}"/>
                    </a:ext>
                  </a:extLst>
                </p:cNvPr>
                <p:cNvSpPr>
                  <a:spLocks noChangeArrowheads="1"/>
                </p:cNvSpPr>
                <p:nvPr/>
              </p:nvSpPr>
              <p:spPr bwMode="auto">
                <a:xfrm>
                  <a:off x="4117791"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66</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72" name="Rectangle 113">
                  <a:extLst>
                    <a:ext uri="{FF2B5EF4-FFF2-40B4-BE49-F238E27FC236}">
                      <a16:creationId xmlns:a16="http://schemas.microsoft.com/office/drawing/2014/main" id="{F0E8D873-62CD-58BC-1CB3-395584213D45}"/>
                    </a:ext>
                  </a:extLst>
                </p:cNvPr>
                <p:cNvSpPr>
                  <a:spLocks noChangeArrowheads="1"/>
                </p:cNvSpPr>
                <p:nvPr/>
              </p:nvSpPr>
              <p:spPr bwMode="auto">
                <a:xfrm>
                  <a:off x="4368093"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72</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73" name="Rectangle 114">
                  <a:extLst>
                    <a:ext uri="{FF2B5EF4-FFF2-40B4-BE49-F238E27FC236}">
                      <a16:creationId xmlns:a16="http://schemas.microsoft.com/office/drawing/2014/main" id="{9DB2CC9E-9717-5877-BC84-61C84B140515}"/>
                    </a:ext>
                  </a:extLst>
                </p:cNvPr>
                <p:cNvSpPr>
                  <a:spLocks noChangeArrowheads="1"/>
                </p:cNvSpPr>
                <p:nvPr/>
              </p:nvSpPr>
              <p:spPr bwMode="auto">
                <a:xfrm>
                  <a:off x="4618393"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78</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74" name="Rectangle 115">
                  <a:extLst>
                    <a:ext uri="{FF2B5EF4-FFF2-40B4-BE49-F238E27FC236}">
                      <a16:creationId xmlns:a16="http://schemas.microsoft.com/office/drawing/2014/main" id="{3C134D4F-782E-5FE5-0082-79E1D892FB92}"/>
                    </a:ext>
                  </a:extLst>
                </p:cNvPr>
                <p:cNvSpPr>
                  <a:spLocks noChangeArrowheads="1"/>
                </p:cNvSpPr>
                <p:nvPr/>
              </p:nvSpPr>
              <p:spPr bwMode="auto">
                <a:xfrm>
                  <a:off x="4868693"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84</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75" name="Rectangle 116">
                  <a:extLst>
                    <a:ext uri="{FF2B5EF4-FFF2-40B4-BE49-F238E27FC236}">
                      <a16:creationId xmlns:a16="http://schemas.microsoft.com/office/drawing/2014/main" id="{F5B64593-370C-C7E5-49D8-6FAC001CBA47}"/>
                    </a:ext>
                  </a:extLst>
                </p:cNvPr>
                <p:cNvSpPr>
                  <a:spLocks noChangeArrowheads="1"/>
                </p:cNvSpPr>
                <p:nvPr/>
              </p:nvSpPr>
              <p:spPr bwMode="auto">
                <a:xfrm>
                  <a:off x="5118994"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rPr>
                    <a:t>90</a:t>
                  </a:r>
                </a:p>
              </p:txBody>
            </p:sp>
            <p:sp>
              <p:nvSpPr>
                <p:cNvPr id="676" name="Rectangle 134">
                  <a:extLst>
                    <a:ext uri="{FF2B5EF4-FFF2-40B4-BE49-F238E27FC236}">
                      <a16:creationId xmlns:a16="http://schemas.microsoft.com/office/drawing/2014/main" id="{D2720886-0C0B-C1DA-75C9-BEFECCD30792}"/>
                    </a:ext>
                  </a:extLst>
                </p:cNvPr>
                <p:cNvSpPr>
                  <a:spLocks noChangeArrowheads="1"/>
                </p:cNvSpPr>
                <p:nvPr/>
              </p:nvSpPr>
              <p:spPr bwMode="auto">
                <a:xfrm>
                  <a:off x="5369297" y="3718986"/>
                  <a:ext cx="88790"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96</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77" name="Rectangle 135">
                  <a:extLst>
                    <a:ext uri="{FF2B5EF4-FFF2-40B4-BE49-F238E27FC236}">
                      <a16:creationId xmlns:a16="http://schemas.microsoft.com/office/drawing/2014/main" id="{8B88C8D6-70CA-C7D9-6AD6-432704FD2159}"/>
                    </a:ext>
                  </a:extLst>
                </p:cNvPr>
                <p:cNvSpPr>
                  <a:spLocks noChangeArrowheads="1"/>
                </p:cNvSpPr>
                <p:nvPr/>
              </p:nvSpPr>
              <p:spPr bwMode="auto">
                <a:xfrm>
                  <a:off x="5596630" y="3718986"/>
                  <a:ext cx="133186"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102</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78" name="Rectangle 136">
                  <a:extLst>
                    <a:ext uri="{FF2B5EF4-FFF2-40B4-BE49-F238E27FC236}">
                      <a16:creationId xmlns:a16="http://schemas.microsoft.com/office/drawing/2014/main" id="{117AAC28-5613-422B-9730-8127D56D9D1B}"/>
                    </a:ext>
                  </a:extLst>
                </p:cNvPr>
                <p:cNvSpPr>
                  <a:spLocks noChangeArrowheads="1"/>
                </p:cNvSpPr>
                <p:nvPr/>
              </p:nvSpPr>
              <p:spPr bwMode="auto">
                <a:xfrm>
                  <a:off x="5847178" y="3718986"/>
                  <a:ext cx="133186"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108</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79" name="Rectangle 137">
                  <a:extLst>
                    <a:ext uri="{FF2B5EF4-FFF2-40B4-BE49-F238E27FC236}">
                      <a16:creationId xmlns:a16="http://schemas.microsoft.com/office/drawing/2014/main" id="{455FA9C9-1716-9EE0-105F-62E770871DB3}"/>
                    </a:ext>
                  </a:extLst>
                </p:cNvPr>
                <p:cNvSpPr>
                  <a:spLocks noChangeArrowheads="1"/>
                </p:cNvSpPr>
                <p:nvPr/>
              </p:nvSpPr>
              <p:spPr bwMode="auto">
                <a:xfrm>
                  <a:off x="6100711" y="3718986"/>
                  <a:ext cx="127222"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114</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80" name="Rectangle 138">
                  <a:extLst>
                    <a:ext uri="{FF2B5EF4-FFF2-40B4-BE49-F238E27FC236}">
                      <a16:creationId xmlns:a16="http://schemas.microsoft.com/office/drawing/2014/main" id="{F57D72FB-1EB1-1A3B-D213-12B9A7281286}"/>
                    </a:ext>
                  </a:extLst>
                </p:cNvPr>
                <p:cNvSpPr>
                  <a:spLocks noChangeArrowheads="1"/>
                </p:cNvSpPr>
                <p:nvPr/>
              </p:nvSpPr>
              <p:spPr bwMode="auto">
                <a:xfrm>
                  <a:off x="6348280" y="3718986"/>
                  <a:ext cx="133186" cy="169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120</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grpSp>
          <p:sp>
            <p:nvSpPr>
              <p:cNvPr id="619" name="Rectangle 81">
                <a:extLst>
                  <a:ext uri="{FF2B5EF4-FFF2-40B4-BE49-F238E27FC236}">
                    <a16:creationId xmlns:a16="http://schemas.microsoft.com/office/drawing/2014/main" id="{1BC4B873-CC9F-0F9A-BB6B-C1BAE4CBAA7D}"/>
                  </a:ext>
                </a:extLst>
              </p:cNvPr>
              <p:cNvSpPr>
                <a:spLocks noChangeArrowheads="1"/>
              </p:cNvSpPr>
              <p:nvPr/>
            </p:nvSpPr>
            <p:spPr bwMode="auto">
              <a:xfrm>
                <a:off x="805103" y="3890777"/>
                <a:ext cx="204213" cy="119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T-DM1</a:t>
                </a:r>
                <a:endParaRPr kumimoji="0" lang="en-US" altLang="en-US" sz="1333"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620" name="Rectangle 81">
                <a:extLst>
                  <a:ext uri="{FF2B5EF4-FFF2-40B4-BE49-F238E27FC236}">
                    <a16:creationId xmlns:a16="http://schemas.microsoft.com/office/drawing/2014/main" id="{9E1853F0-30B1-6764-8860-4DB9D666EC9C}"/>
                  </a:ext>
                </a:extLst>
              </p:cNvPr>
              <p:cNvSpPr>
                <a:spLocks noChangeArrowheads="1"/>
              </p:cNvSpPr>
              <p:nvPr/>
            </p:nvSpPr>
            <p:spPr bwMode="auto">
              <a:xfrm>
                <a:off x="619739" y="3751489"/>
                <a:ext cx="389576" cy="119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Trastuzumab</a:t>
                </a:r>
              </a:p>
            </p:txBody>
          </p:sp>
          <p:sp>
            <p:nvSpPr>
              <p:cNvPr id="621" name="Rectangle 81">
                <a:extLst>
                  <a:ext uri="{FF2B5EF4-FFF2-40B4-BE49-F238E27FC236}">
                    <a16:creationId xmlns:a16="http://schemas.microsoft.com/office/drawing/2014/main" id="{33C1D699-77A2-635A-B556-CE37E4DD846C}"/>
                  </a:ext>
                </a:extLst>
              </p:cNvPr>
              <p:cNvSpPr>
                <a:spLocks noChangeArrowheads="1"/>
              </p:cNvSpPr>
              <p:nvPr/>
            </p:nvSpPr>
            <p:spPr bwMode="auto">
              <a:xfrm>
                <a:off x="706922" y="3628984"/>
                <a:ext cx="302393" cy="119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b"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1219170" rtl="0" eaLnBrk="0" fontAlgn="base" latinLnBrk="0" hangingPunct="0">
                  <a:lnSpc>
                    <a:spcPct val="100000"/>
                  </a:lnSpc>
                  <a:spcBef>
                    <a:spcPct val="0"/>
                  </a:spcBef>
                  <a:spcAft>
                    <a:spcPct val="0"/>
                  </a:spcAft>
                  <a:buClrTx/>
                  <a:buSzTx/>
                  <a:buFontTx/>
                  <a:buNone/>
                  <a:tabLst/>
                  <a:defRPr/>
                </a:pPr>
                <a:r>
                  <a:rPr kumimoji="0" lang="en-US" altLang="en-US" sz="1067"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No. at risk</a:t>
                </a:r>
              </a:p>
            </p:txBody>
          </p:sp>
        </p:grpSp>
        <p:sp>
          <p:nvSpPr>
            <p:cNvPr id="729" name="Freeform: Shape 728">
              <a:extLst>
                <a:ext uri="{FF2B5EF4-FFF2-40B4-BE49-F238E27FC236}">
                  <a16:creationId xmlns:a16="http://schemas.microsoft.com/office/drawing/2014/main" id="{972EF05E-921F-E576-2957-F8CFD6904760}"/>
                </a:ext>
              </a:extLst>
            </p:cNvPr>
            <p:cNvSpPr/>
            <p:nvPr/>
          </p:nvSpPr>
          <p:spPr>
            <a:xfrm>
              <a:off x="1095217" y="1302820"/>
              <a:ext cx="7385791" cy="420879"/>
            </a:xfrm>
            <a:custGeom>
              <a:avLst/>
              <a:gdLst>
                <a:gd name="connsiteX0" fmla="*/ 0 w 7385791"/>
                <a:gd name="connsiteY0" fmla="*/ 0 h 420879"/>
                <a:gd name="connsiteX1" fmla="*/ 508809 w 7385791"/>
                <a:gd name="connsiteY1" fmla="*/ 0 h 420879"/>
                <a:gd name="connsiteX2" fmla="*/ 508809 w 7385791"/>
                <a:gd name="connsiteY2" fmla="*/ 4160 h 420879"/>
                <a:gd name="connsiteX3" fmla="*/ 543746 w 7385791"/>
                <a:gd name="connsiteY3" fmla="*/ 4160 h 420879"/>
                <a:gd name="connsiteX4" fmla="*/ 543746 w 7385791"/>
                <a:gd name="connsiteY4" fmla="*/ 9628 h 420879"/>
                <a:gd name="connsiteX5" fmla="*/ 587448 w 7385791"/>
                <a:gd name="connsiteY5" fmla="*/ 9628 h 420879"/>
                <a:gd name="connsiteX6" fmla="*/ 656560 w 7385791"/>
                <a:gd name="connsiteY6" fmla="*/ 9628 h 420879"/>
                <a:gd name="connsiteX7" fmla="*/ 656560 w 7385791"/>
                <a:gd name="connsiteY7" fmla="*/ 15689 h 420879"/>
                <a:gd name="connsiteX8" fmla="*/ 740282 w 7385791"/>
                <a:gd name="connsiteY8" fmla="*/ 15689 h 420879"/>
                <a:gd name="connsiteX9" fmla="*/ 740282 w 7385791"/>
                <a:gd name="connsiteY9" fmla="*/ 23178 h 420879"/>
                <a:gd name="connsiteX10" fmla="*/ 845982 w 7385791"/>
                <a:gd name="connsiteY10" fmla="*/ 23178 h 420879"/>
                <a:gd name="connsiteX11" fmla="*/ 845982 w 7385791"/>
                <a:gd name="connsiteY11" fmla="*/ 30071 h 420879"/>
                <a:gd name="connsiteX12" fmla="*/ 890320 w 7385791"/>
                <a:gd name="connsiteY12" fmla="*/ 30071 h 420879"/>
                <a:gd name="connsiteX13" fmla="*/ 968070 w 7385791"/>
                <a:gd name="connsiteY13" fmla="*/ 30071 h 420879"/>
                <a:gd name="connsiteX14" fmla="*/ 968070 w 7385791"/>
                <a:gd name="connsiteY14" fmla="*/ 37559 h 420879"/>
                <a:gd name="connsiteX15" fmla="*/ 1068053 w 7385791"/>
                <a:gd name="connsiteY15" fmla="*/ 37559 h 420879"/>
                <a:gd name="connsiteX16" fmla="*/ 1068053 w 7385791"/>
                <a:gd name="connsiteY16" fmla="*/ 45642 h 420879"/>
                <a:gd name="connsiteX17" fmla="*/ 1157619 w 7385791"/>
                <a:gd name="connsiteY17" fmla="*/ 45642 h 420879"/>
                <a:gd name="connsiteX18" fmla="*/ 1240705 w 7385791"/>
                <a:gd name="connsiteY18" fmla="*/ 45642 h 420879"/>
                <a:gd name="connsiteX19" fmla="*/ 1240705 w 7385791"/>
                <a:gd name="connsiteY19" fmla="*/ 51823 h 420879"/>
                <a:gd name="connsiteX20" fmla="*/ 1311977 w 7385791"/>
                <a:gd name="connsiteY20" fmla="*/ 51823 h 420879"/>
                <a:gd name="connsiteX21" fmla="*/ 1311977 w 7385791"/>
                <a:gd name="connsiteY21" fmla="*/ 60024 h 420879"/>
                <a:gd name="connsiteX22" fmla="*/ 1458458 w 7385791"/>
                <a:gd name="connsiteY22" fmla="*/ 60024 h 420879"/>
                <a:gd name="connsiteX23" fmla="*/ 1458458 w 7385791"/>
                <a:gd name="connsiteY23" fmla="*/ 66799 h 420879"/>
                <a:gd name="connsiteX24" fmla="*/ 1466461 w 7385791"/>
                <a:gd name="connsiteY24" fmla="*/ 66799 h 420879"/>
                <a:gd name="connsiteX25" fmla="*/ 1466461 w 7385791"/>
                <a:gd name="connsiteY25" fmla="*/ 73455 h 420879"/>
                <a:gd name="connsiteX26" fmla="*/ 1653596 w 7385791"/>
                <a:gd name="connsiteY26" fmla="*/ 73455 h 420879"/>
                <a:gd name="connsiteX27" fmla="*/ 1665284 w 7385791"/>
                <a:gd name="connsiteY27" fmla="*/ 73455 h 420879"/>
                <a:gd name="connsiteX28" fmla="*/ 1665284 w 7385791"/>
                <a:gd name="connsiteY28" fmla="*/ 84509 h 420879"/>
                <a:gd name="connsiteX29" fmla="*/ 1715466 w 7385791"/>
                <a:gd name="connsiteY29" fmla="*/ 84509 h 420879"/>
                <a:gd name="connsiteX30" fmla="*/ 1715466 w 7385791"/>
                <a:gd name="connsiteY30" fmla="*/ 91997 h 420879"/>
                <a:gd name="connsiteX31" fmla="*/ 1757772 w 7385791"/>
                <a:gd name="connsiteY31" fmla="*/ 91997 h 420879"/>
                <a:gd name="connsiteX32" fmla="*/ 1757772 w 7385791"/>
                <a:gd name="connsiteY32" fmla="*/ 101624 h 420879"/>
                <a:gd name="connsiteX33" fmla="*/ 1807446 w 7385791"/>
                <a:gd name="connsiteY33" fmla="*/ 101624 h 420879"/>
                <a:gd name="connsiteX34" fmla="*/ 1807446 w 7385791"/>
                <a:gd name="connsiteY34" fmla="*/ 107449 h 420879"/>
                <a:gd name="connsiteX35" fmla="*/ 1876430 w 7385791"/>
                <a:gd name="connsiteY35" fmla="*/ 107449 h 420879"/>
                <a:gd name="connsiteX36" fmla="*/ 1876430 w 7385791"/>
                <a:gd name="connsiteY36" fmla="*/ 111965 h 420879"/>
                <a:gd name="connsiteX37" fmla="*/ 1990007 w 7385791"/>
                <a:gd name="connsiteY37" fmla="*/ 111965 h 420879"/>
                <a:gd name="connsiteX38" fmla="*/ 1990007 w 7385791"/>
                <a:gd name="connsiteY38" fmla="*/ 121355 h 420879"/>
                <a:gd name="connsiteX39" fmla="*/ 2016813 w 7385791"/>
                <a:gd name="connsiteY39" fmla="*/ 121355 h 420879"/>
                <a:gd name="connsiteX40" fmla="*/ 2016813 w 7385791"/>
                <a:gd name="connsiteY40" fmla="*/ 126585 h 420879"/>
                <a:gd name="connsiteX41" fmla="*/ 2016813 w 7385791"/>
                <a:gd name="connsiteY41" fmla="*/ 129319 h 420879"/>
                <a:gd name="connsiteX42" fmla="*/ 2137123 w 7385791"/>
                <a:gd name="connsiteY42" fmla="*/ 129319 h 420879"/>
                <a:gd name="connsiteX43" fmla="*/ 2196452 w 7385791"/>
                <a:gd name="connsiteY43" fmla="*/ 129319 h 420879"/>
                <a:gd name="connsiteX44" fmla="*/ 2196452 w 7385791"/>
                <a:gd name="connsiteY44" fmla="*/ 136094 h 420879"/>
                <a:gd name="connsiteX45" fmla="*/ 2253749 w 7385791"/>
                <a:gd name="connsiteY45" fmla="*/ 136094 h 420879"/>
                <a:gd name="connsiteX46" fmla="*/ 2253749 w 7385791"/>
                <a:gd name="connsiteY46" fmla="*/ 139778 h 420879"/>
                <a:gd name="connsiteX47" fmla="*/ 2371137 w 7385791"/>
                <a:gd name="connsiteY47" fmla="*/ 139778 h 420879"/>
                <a:gd name="connsiteX48" fmla="*/ 2371137 w 7385791"/>
                <a:gd name="connsiteY48" fmla="*/ 147504 h 420879"/>
                <a:gd name="connsiteX49" fmla="*/ 2387653 w 7385791"/>
                <a:gd name="connsiteY49" fmla="*/ 147504 h 420879"/>
                <a:gd name="connsiteX50" fmla="*/ 2387653 w 7385791"/>
                <a:gd name="connsiteY50" fmla="*/ 153328 h 420879"/>
                <a:gd name="connsiteX51" fmla="*/ 2488144 w 7385791"/>
                <a:gd name="connsiteY51" fmla="*/ 153328 h 420879"/>
                <a:gd name="connsiteX52" fmla="*/ 2531847 w 7385791"/>
                <a:gd name="connsiteY52" fmla="*/ 153328 h 420879"/>
                <a:gd name="connsiteX53" fmla="*/ 2531847 w 7385791"/>
                <a:gd name="connsiteY53" fmla="*/ 160222 h 420879"/>
                <a:gd name="connsiteX54" fmla="*/ 2587746 w 7385791"/>
                <a:gd name="connsiteY54" fmla="*/ 160222 h 420879"/>
                <a:gd name="connsiteX55" fmla="*/ 2587746 w 7385791"/>
                <a:gd name="connsiteY55" fmla="*/ 166521 h 420879"/>
                <a:gd name="connsiteX56" fmla="*/ 2603245 w 7385791"/>
                <a:gd name="connsiteY56" fmla="*/ 166521 h 420879"/>
                <a:gd name="connsiteX57" fmla="*/ 2603245 w 7385791"/>
                <a:gd name="connsiteY57" fmla="*/ 171038 h 420879"/>
                <a:gd name="connsiteX58" fmla="*/ 2725588 w 7385791"/>
                <a:gd name="connsiteY58" fmla="*/ 171038 h 420879"/>
                <a:gd name="connsiteX59" fmla="*/ 2725588 w 7385791"/>
                <a:gd name="connsiteY59" fmla="*/ 178764 h 420879"/>
                <a:gd name="connsiteX60" fmla="*/ 2775643 w 7385791"/>
                <a:gd name="connsiteY60" fmla="*/ 178764 h 420879"/>
                <a:gd name="connsiteX61" fmla="*/ 2775643 w 7385791"/>
                <a:gd name="connsiteY61" fmla="*/ 184231 h 420879"/>
                <a:gd name="connsiteX62" fmla="*/ 2806642 w 7385791"/>
                <a:gd name="connsiteY62" fmla="*/ 184231 h 420879"/>
                <a:gd name="connsiteX63" fmla="*/ 2806642 w 7385791"/>
                <a:gd name="connsiteY63" fmla="*/ 189224 h 420879"/>
                <a:gd name="connsiteX64" fmla="*/ 2874229 w 7385791"/>
                <a:gd name="connsiteY64" fmla="*/ 189224 h 420879"/>
                <a:gd name="connsiteX65" fmla="*/ 2874229 w 7385791"/>
                <a:gd name="connsiteY65" fmla="*/ 192433 h 420879"/>
                <a:gd name="connsiteX66" fmla="*/ 3141655 w 7385791"/>
                <a:gd name="connsiteY66" fmla="*/ 192433 h 420879"/>
                <a:gd name="connsiteX67" fmla="*/ 3141655 w 7385791"/>
                <a:gd name="connsiteY67" fmla="*/ 202892 h 420879"/>
                <a:gd name="connsiteX68" fmla="*/ 3152326 w 7385791"/>
                <a:gd name="connsiteY68" fmla="*/ 202892 h 420879"/>
                <a:gd name="connsiteX69" fmla="*/ 3152326 w 7385791"/>
                <a:gd name="connsiteY69" fmla="*/ 206934 h 420879"/>
                <a:gd name="connsiteX70" fmla="*/ 3209623 w 7385791"/>
                <a:gd name="connsiteY70" fmla="*/ 206934 h 420879"/>
                <a:gd name="connsiteX71" fmla="*/ 3331076 w 7385791"/>
                <a:gd name="connsiteY71" fmla="*/ 206934 h 420879"/>
                <a:gd name="connsiteX72" fmla="*/ 3331076 w 7385791"/>
                <a:gd name="connsiteY72" fmla="*/ 213352 h 420879"/>
                <a:gd name="connsiteX73" fmla="*/ 3416450 w 7385791"/>
                <a:gd name="connsiteY73" fmla="*/ 213352 h 420879"/>
                <a:gd name="connsiteX74" fmla="*/ 3416450 w 7385791"/>
                <a:gd name="connsiteY74" fmla="*/ 219651 h 420879"/>
                <a:gd name="connsiteX75" fmla="*/ 3427248 w 7385791"/>
                <a:gd name="connsiteY75" fmla="*/ 219651 h 420879"/>
                <a:gd name="connsiteX76" fmla="*/ 3427248 w 7385791"/>
                <a:gd name="connsiteY76" fmla="*/ 224168 h 420879"/>
                <a:gd name="connsiteX77" fmla="*/ 3484037 w 7385791"/>
                <a:gd name="connsiteY77" fmla="*/ 224168 h 420879"/>
                <a:gd name="connsiteX78" fmla="*/ 3484037 w 7385791"/>
                <a:gd name="connsiteY78" fmla="*/ 228804 h 420879"/>
                <a:gd name="connsiteX79" fmla="*/ 3516052 w 7385791"/>
                <a:gd name="connsiteY79" fmla="*/ 228804 h 420879"/>
                <a:gd name="connsiteX80" fmla="*/ 3516052 w 7385791"/>
                <a:gd name="connsiteY80" fmla="*/ 237837 h 420879"/>
                <a:gd name="connsiteX81" fmla="*/ 3550988 w 7385791"/>
                <a:gd name="connsiteY81" fmla="*/ 237837 h 420879"/>
                <a:gd name="connsiteX82" fmla="*/ 3550988 w 7385791"/>
                <a:gd name="connsiteY82" fmla="*/ 252813 h 420879"/>
                <a:gd name="connsiteX83" fmla="*/ 3603457 w 7385791"/>
                <a:gd name="connsiteY83" fmla="*/ 252813 h 420879"/>
                <a:gd name="connsiteX84" fmla="*/ 3694674 w 7385791"/>
                <a:gd name="connsiteY84" fmla="*/ 252813 h 420879"/>
                <a:gd name="connsiteX85" fmla="*/ 3694674 w 7385791"/>
                <a:gd name="connsiteY85" fmla="*/ 257805 h 420879"/>
                <a:gd name="connsiteX86" fmla="*/ 3783986 w 7385791"/>
                <a:gd name="connsiteY86" fmla="*/ 257805 h 420879"/>
                <a:gd name="connsiteX87" fmla="*/ 3783986 w 7385791"/>
                <a:gd name="connsiteY87" fmla="*/ 264699 h 420879"/>
                <a:gd name="connsiteX88" fmla="*/ 3797580 w 7385791"/>
                <a:gd name="connsiteY88" fmla="*/ 264699 h 420879"/>
                <a:gd name="connsiteX89" fmla="*/ 3797580 w 7385791"/>
                <a:gd name="connsiteY89" fmla="*/ 273732 h 420879"/>
                <a:gd name="connsiteX90" fmla="*/ 3809267 w 7385791"/>
                <a:gd name="connsiteY90" fmla="*/ 273732 h 420879"/>
                <a:gd name="connsiteX91" fmla="*/ 3809267 w 7385791"/>
                <a:gd name="connsiteY91" fmla="*/ 276942 h 420879"/>
                <a:gd name="connsiteX92" fmla="*/ 3963244 w 7385791"/>
                <a:gd name="connsiteY92" fmla="*/ 276942 h 420879"/>
                <a:gd name="connsiteX93" fmla="*/ 3963244 w 7385791"/>
                <a:gd name="connsiteY93" fmla="*/ 281934 h 420879"/>
                <a:gd name="connsiteX94" fmla="*/ 4001611 w 7385791"/>
                <a:gd name="connsiteY94" fmla="*/ 281934 h 420879"/>
                <a:gd name="connsiteX95" fmla="*/ 4109344 w 7385791"/>
                <a:gd name="connsiteY95" fmla="*/ 281934 h 420879"/>
                <a:gd name="connsiteX96" fmla="*/ 4109344 w 7385791"/>
                <a:gd name="connsiteY96" fmla="*/ 289659 h 420879"/>
                <a:gd name="connsiteX97" fmla="*/ 4339038 w 7385791"/>
                <a:gd name="connsiteY97" fmla="*/ 289659 h 420879"/>
                <a:gd name="connsiteX98" fmla="*/ 4498732 w 7385791"/>
                <a:gd name="connsiteY98" fmla="*/ 289659 h 420879"/>
                <a:gd name="connsiteX99" fmla="*/ 4498732 w 7385791"/>
                <a:gd name="connsiteY99" fmla="*/ 294176 h 420879"/>
                <a:gd name="connsiteX100" fmla="*/ 4578769 w 7385791"/>
                <a:gd name="connsiteY100" fmla="*/ 294176 h 420879"/>
                <a:gd name="connsiteX101" fmla="*/ 4578769 w 7385791"/>
                <a:gd name="connsiteY101" fmla="*/ 297861 h 420879"/>
                <a:gd name="connsiteX102" fmla="*/ 4686121 w 7385791"/>
                <a:gd name="connsiteY102" fmla="*/ 297861 h 420879"/>
                <a:gd name="connsiteX103" fmla="*/ 4686121 w 7385791"/>
                <a:gd name="connsiteY103" fmla="*/ 304160 h 420879"/>
                <a:gd name="connsiteX104" fmla="*/ 4712800 w 7385791"/>
                <a:gd name="connsiteY104" fmla="*/ 304160 h 420879"/>
                <a:gd name="connsiteX105" fmla="*/ 4793218 w 7385791"/>
                <a:gd name="connsiteY105" fmla="*/ 304160 h 420879"/>
                <a:gd name="connsiteX106" fmla="*/ 4793218 w 7385791"/>
                <a:gd name="connsiteY106" fmla="*/ 309628 h 420879"/>
                <a:gd name="connsiteX107" fmla="*/ 4822565 w 7385791"/>
                <a:gd name="connsiteY107" fmla="*/ 309628 h 420879"/>
                <a:gd name="connsiteX108" fmla="*/ 4822565 w 7385791"/>
                <a:gd name="connsiteY108" fmla="*/ 314620 h 420879"/>
                <a:gd name="connsiteX109" fmla="*/ 5002713 w 7385791"/>
                <a:gd name="connsiteY109" fmla="*/ 314620 h 420879"/>
                <a:gd name="connsiteX110" fmla="*/ 5002713 w 7385791"/>
                <a:gd name="connsiteY110" fmla="*/ 321870 h 420879"/>
                <a:gd name="connsiteX111" fmla="*/ 5034982 w 7385791"/>
                <a:gd name="connsiteY111" fmla="*/ 321870 h 420879"/>
                <a:gd name="connsiteX112" fmla="*/ 5034982 w 7385791"/>
                <a:gd name="connsiteY112" fmla="*/ 326387 h 420879"/>
                <a:gd name="connsiteX113" fmla="*/ 5079447 w 7385791"/>
                <a:gd name="connsiteY113" fmla="*/ 326387 h 420879"/>
                <a:gd name="connsiteX114" fmla="*/ 5079447 w 7385791"/>
                <a:gd name="connsiteY114" fmla="*/ 332330 h 420879"/>
                <a:gd name="connsiteX115" fmla="*/ 5122134 w 7385791"/>
                <a:gd name="connsiteY115" fmla="*/ 332330 h 420879"/>
                <a:gd name="connsiteX116" fmla="*/ 5122134 w 7385791"/>
                <a:gd name="connsiteY116" fmla="*/ 337797 h 420879"/>
                <a:gd name="connsiteX117" fmla="*/ 5172570 w 7385791"/>
                <a:gd name="connsiteY117" fmla="*/ 337797 h 420879"/>
                <a:gd name="connsiteX118" fmla="*/ 5172570 w 7385791"/>
                <a:gd name="connsiteY118" fmla="*/ 343265 h 420879"/>
                <a:gd name="connsiteX119" fmla="*/ 5282843 w 7385791"/>
                <a:gd name="connsiteY119" fmla="*/ 343265 h 420879"/>
                <a:gd name="connsiteX120" fmla="*/ 5282843 w 7385791"/>
                <a:gd name="connsiteY120" fmla="*/ 346831 h 420879"/>
                <a:gd name="connsiteX121" fmla="*/ 5371647 w 7385791"/>
                <a:gd name="connsiteY121" fmla="*/ 346831 h 420879"/>
                <a:gd name="connsiteX122" fmla="*/ 5408616 w 7385791"/>
                <a:gd name="connsiteY122" fmla="*/ 346831 h 420879"/>
                <a:gd name="connsiteX123" fmla="*/ 5408616 w 7385791"/>
                <a:gd name="connsiteY123" fmla="*/ 354557 h 420879"/>
                <a:gd name="connsiteX124" fmla="*/ 5532865 w 7385791"/>
                <a:gd name="connsiteY124" fmla="*/ 354557 h 420879"/>
                <a:gd name="connsiteX125" fmla="*/ 5573645 w 7385791"/>
                <a:gd name="connsiteY125" fmla="*/ 354557 h 420879"/>
                <a:gd name="connsiteX126" fmla="*/ 5573645 w 7385791"/>
                <a:gd name="connsiteY126" fmla="*/ 361807 h 420879"/>
                <a:gd name="connsiteX127" fmla="*/ 5629926 w 7385791"/>
                <a:gd name="connsiteY127" fmla="*/ 361807 h 420879"/>
                <a:gd name="connsiteX128" fmla="*/ 5629926 w 7385791"/>
                <a:gd name="connsiteY128" fmla="*/ 367750 h 420879"/>
                <a:gd name="connsiteX129" fmla="*/ 5734991 w 7385791"/>
                <a:gd name="connsiteY129" fmla="*/ 367750 h 420879"/>
                <a:gd name="connsiteX130" fmla="*/ 5734991 w 7385791"/>
                <a:gd name="connsiteY130" fmla="*/ 375000 h 420879"/>
                <a:gd name="connsiteX131" fmla="*/ 5744519 w 7385791"/>
                <a:gd name="connsiteY131" fmla="*/ 375000 h 420879"/>
                <a:gd name="connsiteX132" fmla="*/ 5744519 w 7385791"/>
                <a:gd name="connsiteY132" fmla="*/ 381894 h 420879"/>
                <a:gd name="connsiteX133" fmla="*/ 5778566 w 7385791"/>
                <a:gd name="connsiteY133" fmla="*/ 381894 h 420879"/>
                <a:gd name="connsiteX134" fmla="*/ 5778566 w 7385791"/>
                <a:gd name="connsiteY134" fmla="*/ 388669 h 420879"/>
                <a:gd name="connsiteX135" fmla="*/ 5848949 w 7385791"/>
                <a:gd name="connsiteY135" fmla="*/ 388669 h 420879"/>
                <a:gd name="connsiteX136" fmla="*/ 5848949 w 7385791"/>
                <a:gd name="connsiteY136" fmla="*/ 394969 h 420879"/>
                <a:gd name="connsiteX137" fmla="*/ 5886808 w 7385791"/>
                <a:gd name="connsiteY137" fmla="*/ 394969 h 420879"/>
                <a:gd name="connsiteX138" fmla="*/ 5992635 w 7385791"/>
                <a:gd name="connsiteY138" fmla="*/ 394969 h 420879"/>
                <a:gd name="connsiteX139" fmla="*/ 5992635 w 7385791"/>
                <a:gd name="connsiteY139" fmla="*/ 407330 h 420879"/>
                <a:gd name="connsiteX140" fmla="*/ 6010675 w 7385791"/>
                <a:gd name="connsiteY140" fmla="*/ 407330 h 420879"/>
                <a:gd name="connsiteX141" fmla="*/ 6010675 w 7385791"/>
                <a:gd name="connsiteY141" fmla="*/ 411847 h 420879"/>
                <a:gd name="connsiteX142" fmla="*/ 6168463 w 7385791"/>
                <a:gd name="connsiteY142" fmla="*/ 411847 h 420879"/>
                <a:gd name="connsiteX143" fmla="*/ 6168463 w 7385791"/>
                <a:gd name="connsiteY143" fmla="*/ 420880 h 420879"/>
                <a:gd name="connsiteX144" fmla="*/ 6238845 w 7385791"/>
                <a:gd name="connsiteY144" fmla="*/ 420880 h 420879"/>
                <a:gd name="connsiteX145" fmla="*/ 6600029 w 7385791"/>
                <a:gd name="connsiteY145" fmla="*/ 420880 h 420879"/>
                <a:gd name="connsiteX146" fmla="*/ 7141869 w 7385791"/>
                <a:gd name="connsiteY146" fmla="*/ 420880 h 420879"/>
                <a:gd name="connsiteX147" fmla="*/ 7385792 w 7385791"/>
                <a:gd name="connsiteY147" fmla="*/ 420880 h 420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7385791" h="420879">
                  <a:moveTo>
                    <a:pt x="0" y="0"/>
                  </a:moveTo>
                  <a:lnTo>
                    <a:pt x="508809" y="0"/>
                  </a:lnTo>
                  <a:lnTo>
                    <a:pt x="508809" y="4160"/>
                  </a:lnTo>
                  <a:lnTo>
                    <a:pt x="543746" y="4160"/>
                  </a:lnTo>
                  <a:lnTo>
                    <a:pt x="543746" y="9628"/>
                  </a:lnTo>
                  <a:lnTo>
                    <a:pt x="587448" y="9628"/>
                  </a:lnTo>
                  <a:lnTo>
                    <a:pt x="656560" y="9628"/>
                  </a:lnTo>
                  <a:lnTo>
                    <a:pt x="656560" y="15689"/>
                  </a:lnTo>
                  <a:lnTo>
                    <a:pt x="740282" y="15689"/>
                  </a:lnTo>
                  <a:lnTo>
                    <a:pt x="740282" y="23178"/>
                  </a:lnTo>
                  <a:lnTo>
                    <a:pt x="845982" y="23178"/>
                  </a:lnTo>
                  <a:lnTo>
                    <a:pt x="845982" y="30071"/>
                  </a:lnTo>
                  <a:lnTo>
                    <a:pt x="890320" y="30071"/>
                  </a:lnTo>
                  <a:lnTo>
                    <a:pt x="968070" y="30071"/>
                  </a:lnTo>
                  <a:lnTo>
                    <a:pt x="968070" y="37559"/>
                  </a:lnTo>
                  <a:lnTo>
                    <a:pt x="1068053" y="37559"/>
                  </a:lnTo>
                  <a:lnTo>
                    <a:pt x="1068053" y="45642"/>
                  </a:lnTo>
                  <a:lnTo>
                    <a:pt x="1157619" y="45642"/>
                  </a:lnTo>
                  <a:lnTo>
                    <a:pt x="1240705" y="45642"/>
                  </a:lnTo>
                  <a:lnTo>
                    <a:pt x="1240705" y="51823"/>
                  </a:lnTo>
                  <a:lnTo>
                    <a:pt x="1311977" y="51823"/>
                  </a:lnTo>
                  <a:lnTo>
                    <a:pt x="1311977" y="60024"/>
                  </a:lnTo>
                  <a:lnTo>
                    <a:pt x="1458458" y="60024"/>
                  </a:lnTo>
                  <a:lnTo>
                    <a:pt x="1458458" y="66799"/>
                  </a:lnTo>
                  <a:lnTo>
                    <a:pt x="1466461" y="66799"/>
                  </a:lnTo>
                  <a:lnTo>
                    <a:pt x="1466461" y="73455"/>
                  </a:lnTo>
                  <a:lnTo>
                    <a:pt x="1653596" y="73455"/>
                  </a:lnTo>
                  <a:lnTo>
                    <a:pt x="1665284" y="73455"/>
                  </a:lnTo>
                  <a:lnTo>
                    <a:pt x="1665284" y="84509"/>
                  </a:lnTo>
                  <a:lnTo>
                    <a:pt x="1715466" y="84509"/>
                  </a:lnTo>
                  <a:lnTo>
                    <a:pt x="1715466" y="91997"/>
                  </a:lnTo>
                  <a:lnTo>
                    <a:pt x="1757772" y="91997"/>
                  </a:lnTo>
                  <a:lnTo>
                    <a:pt x="1757772" y="101624"/>
                  </a:lnTo>
                  <a:lnTo>
                    <a:pt x="1807446" y="101624"/>
                  </a:lnTo>
                  <a:lnTo>
                    <a:pt x="1807446" y="107449"/>
                  </a:lnTo>
                  <a:lnTo>
                    <a:pt x="1876430" y="107449"/>
                  </a:lnTo>
                  <a:lnTo>
                    <a:pt x="1876430" y="111965"/>
                  </a:lnTo>
                  <a:lnTo>
                    <a:pt x="1990007" y="111965"/>
                  </a:lnTo>
                  <a:lnTo>
                    <a:pt x="1990007" y="121355"/>
                  </a:lnTo>
                  <a:lnTo>
                    <a:pt x="2016813" y="121355"/>
                  </a:lnTo>
                  <a:lnTo>
                    <a:pt x="2016813" y="126585"/>
                  </a:lnTo>
                  <a:lnTo>
                    <a:pt x="2016813" y="129319"/>
                  </a:lnTo>
                  <a:lnTo>
                    <a:pt x="2137123" y="129319"/>
                  </a:lnTo>
                  <a:lnTo>
                    <a:pt x="2196452" y="129319"/>
                  </a:lnTo>
                  <a:lnTo>
                    <a:pt x="2196452" y="136094"/>
                  </a:lnTo>
                  <a:lnTo>
                    <a:pt x="2253749" y="136094"/>
                  </a:lnTo>
                  <a:lnTo>
                    <a:pt x="2253749" y="139778"/>
                  </a:lnTo>
                  <a:lnTo>
                    <a:pt x="2371137" y="139778"/>
                  </a:lnTo>
                  <a:lnTo>
                    <a:pt x="2371137" y="147504"/>
                  </a:lnTo>
                  <a:lnTo>
                    <a:pt x="2387653" y="147504"/>
                  </a:lnTo>
                  <a:lnTo>
                    <a:pt x="2387653" y="153328"/>
                  </a:lnTo>
                  <a:lnTo>
                    <a:pt x="2488144" y="153328"/>
                  </a:lnTo>
                  <a:lnTo>
                    <a:pt x="2531847" y="153328"/>
                  </a:lnTo>
                  <a:lnTo>
                    <a:pt x="2531847" y="160222"/>
                  </a:lnTo>
                  <a:lnTo>
                    <a:pt x="2587746" y="160222"/>
                  </a:lnTo>
                  <a:lnTo>
                    <a:pt x="2587746" y="166521"/>
                  </a:lnTo>
                  <a:lnTo>
                    <a:pt x="2603245" y="166521"/>
                  </a:lnTo>
                  <a:lnTo>
                    <a:pt x="2603245" y="171038"/>
                  </a:lnTo>
                  <a:lnTo>
                    <a:pt x="2725588" y="171038"/>
                  </a:lnTo>
                  <a:lnTo>
                    <a:pt x="2725588" y="178764"/>
                  </a:lnTo>
                  <a:lnTo>
                    <a:pt x="2775643" y="178764"/>
                  </a:lnTo>
                  <a:lnTo>
                    <a:pt x="2775643" y="184231"/>
                  </a:lnTo>
                  <a:lnTo>
                    <a:pt x="2806642" y="184231"/>
                  </a:lnTo>
                  <a:lnTo>
                    <a:pt x="2806642" y="189224"/>
                  </a:lnTo>
                  <a:lnTo>
                    <a:pt x="2874229" y="189224"/>
                  </a:lnTo>
                  <a:lnTo>
                    <a:pt x="2874229" y="192433"/>
                  </a:lnTo>
                  <a:lnTo>
                    <a:pt x="3141655" y="192433"/>
                  </a:lnTo>
                  <a:lnTo>
                    <a:pt x="3141655" y="202892"/>
                  </a:lnTo>
                  <a:lnTo>
                    <a:pt x="3152326" y="202892"/>
                  </a:lnTo>
                  <a:lnTo>
                    <a:pt x="3152326" y="206934"/>
                  </a:lnTo>
                  <a:lnTo>
                    <a:pt x="3209623" y="206934"/>
                  </a:lnTo>
                  <a:lnTo>
                    <a:pt x="3331076" y="206934"/>
                  </a:lnTo>
                  <a:lnTo>
                    <a:pt x="3331076" y="213352"/>
                  </a:lnTo>
                  <a:lnTo>
                    <a:pt x="3416450" y="213352"/>
                  </a:lnTo>
                  <a:lnTo>
                    <a:pt x="3416450" y="219651"/>
                  </a:lnTo>
                  <a:lnTo>
                    <a:pt x="3427248" y="219651"/>
                  </a:lnTo>
                  <a:lnTo>
                    <a:pt x="3427248" y="224168"/>
                  </a:lnTo>
                  <a:lnTo>
                    <a:pt x="3484037" y="224168"/>
                  </a:lnTo>
                  <a:lnTo>
                    <a:pt x="3484037" y="228804"/>
                  </a:lnTo>
                  <a:lnTo>
                    <a:pt x="3516052" y="228804"/>
                  </a:lnTo>
                  <a:lnTo>
                    <a:pt x="3516052" y="237837"/>
                  </a:lnTo>
                  <a:lnTo>
                    <a:pt x="3550988" y="237837"/>
                  </a:lnTo>
                  <a:lnTo>
                    <a:pt x="3550988" y="252813"/>
                  </a:lnTo>
                  <a:lnTo>
                    <a:pt x="3603457" y="252813"/>
                  </a:lnTo>
                  <a:lnTo>
                    <a:pt x="3694674" y="252813"/>
                  </a:lnTo>
                  <a:lnTo>
                    <a:pt x="3694674" y="257805"/>
                  </a:lnTo>
                  <a:lnTo>
                    <a:pt x="3783986" y="257805"/>
                  </a:lnTo>
                  <a:lnTo>
                    <a:pt x="3783986" y="264699"/>
                  </a:lnTo>
                  <a:lnTo>
                    <a:pt x="3797580" y="264699"/>
                  </a:lnTo>
                  <a:lnTo>
                    <a:pt x="3797580" y="273732"/>
                  </a:lnTo>
                  <a:lnTo>
                    <a:pt x="3809267" y="273732"/>
                  </a:lnTo>
                  <a:lnTo>
                    <a:pt x="3809267" y="276942"/>
                  </a:lnTo>
                  <a:lnTo>
                    <a:pt x="3963244" y="276942"/>
                  </a:lnTo>
                  <a:lnTo>
                    <a:pt x="3963244" y="281934"/>
                  </a:lnTo>
                  <a:lnTo>
                    <a:pt x="4001611" y="281934"/>
                  </a:lnTo>
                  <a:lnTo>
                    <a:pt x="4109344" y="281934"/>
                  </a:lnTo>
                  <a:lnTo>
                    <a:pt x="4109344" y="289659"/>
                  </a:lnTo>
                  <a:lnTo>
                    <a:pt x="4339038" y="289659"/>
                  </a:lnTo>
                  <a:lnTo>
                    <a:pt x="4498732" y="289659"/>
                  </a:lnTo>
                  <a:lnTo>
                    <a:pt x="4498732" y="294176"/>
                  </a:lnTo>
                  <a:lnTo>
                    <a:pt x="4578769" y="294176"/>
                  </a:lnTo>
                  <a:lnTo>
                    <a:pt x="4578769" y="297861"/>
                  </a:lnTo>
                  <a:lnTo>
                    <a:pt x="4686121" y="297861"/>
                  </a:lnTo>
                  <a:lnTo>
                    <a:pt x="4686121" y="304160"/>
                  </a:lnTo>
                  <a:lnTo>
                    <a:pt x="4712800" y="304160"/>
                  </a:lnTo>
                  <a:lnTo>
                    <a:pt x="4793218" y="304160"/>
                  </a:lnTo>
                  <a:lnTo>
                    <a:pt x="4793218" y="309628"/>
                  </a:lnTo>
                  <a:lnTo>
                    <a:pt x="4822565" y="309628"/>
                  </a:lnTo>
                  <a:lnTo>
                    <a:pt x="4822565" y="314620"/>
                  </a:lnTo>
                  <a:lnTo>
                    <a:pt x="5002713" y="314620"/>
                  </a:lnTo>
                  <a:lnTo>
                    <a:pt x="5002713" y="321870"/>
                  </a:lnTo>
                  <a:lnTo>
                    <a:pt x="5034982" y="321870"/>
                  </a:lnTo>
                  <a:lnTo>
                    <a:pt x="5034982" y="326387"/>
                  </a:lnTo>
                  <a:lnTo>
                    <a:pt x="5079447" y="326387"/>
                  </a:lnTo>
                  <a:lnTo>
                    <a:pt x="5079447" y="332330"/>
                  </a:lnTo>
                  <a:lnTo>
                    <a:pt x="5122134" y="332330"/>
                  </a:lnTo>
                  <a:lnTo>
                    <a:pt x="5122134" y="337797"/>
                  </a:lnTo>
                  <a:lnTo>
                    <a:pt x="5172570" y="337797"/>
                  </a:lnTo>
                  <a:lnTo>
                    <a:pt x="5172570" y="343265"/>
                  </a:lnTo>
                  <a:lnTo>
                    <a:pt x="5282843" y="343265"/>
                  </a:lnTo>
                  <a:lnTo>
                    <a:pt x="5282843" y="346831"/>
                  </a:lnTo>
                  <a:lnTo>
                    <a:pt x="5371647" y="346831"/>
                  </a:lnTo>
                  <a:lnTo>
                    <a:pt x="5408616" y="346831"/>
                  </a:lnTo>
                  <a:lnTo>
                    <a:pt x="5408616" y="354557"/>
                  </a:lnTo>
                  <a:lnTo>
                    <a:pt x="5532865" y="354557"/>
                  </a:lnTo>
                  <a:lnTo>
                    <a:pt x="5573645" y="354557"/>
                  </a:lnTo>
                  <a:lnTo>
                    <a:pt x="5573645" y="361807"/>
                  </a:lnTo>
                  <a:lnTo>
                    <a:pt x="5629926" y="361807"/>
                  </a:lnTo>
                  <a:lnTo>
                    <a:pt x="5629926" y="367750"/>
                  </a:lnTo>
                  <a:lnTo>
                    <a:pt x="5734991" y="367750"/>
                  </a:lnTo>
                  <a:lnTo>
                    <a:pt x="5734991" y="375000"/>
                  </a:lnTo>
                  <a:lnTo>
                    <a:pt x="5744519" y="375000"/>
                  </a:lnTo>
                  <a:lnTo>
                    <a:pt x="5744519" y="381894"/>
                  </a:lnTo>
                  <a:lnTo>
                    <a:pt x="5778566" y="381894"/>
                  </a:lnTo>
                  <a:lnTo>
                    <a:pt x="5778566" y="388669"/>
                  </a:lnTo>
                  <a:lnTo>
                    <a:pt x="5848949" y="388669"/>
                  </a:lnTo>
                  <a:lnTo>
                    <a:pt x="5848949" y="394969"/>
                  </a:lnTo>
                  <a:lnTo>
                    <a:pt x="5886808" y="394969"/>
                  </a:lnTo>
                  <a:lnTo>
                    <a:pt x="5992635" y="394969"/>
                  </a:lnTo>
                  <a:lnTo>
                    <a:pt x="5992635" y="407330"/>
                  </a:lnTo>
                  <a:lnTo>
                    <a:pt x="6010675" y="407330"/>
                  </a:lnTo>
                  <a:lnTo>
                    <a:pt x="6010675" y="411847"/>
                  </a:lnTo>
                  <a:lnTo>
                    <a:pt x="6168463" y="411847"/>
                  </a:lnTo>
                  <a:lnTo>
                    <a:pt x="6168463" y="420880"/>
                  </a:lnTo>
                  <a:lnTo>
                    <a:pt x="6238845" y="420880"/>
                  </a:lnTo>
                  <a:lnTo>
                    <a:pt x="6600029" y="420880"/>
                  </a:lnTo>
                  <a:lnTo>
                    <a:pt x="7141869" y="420880"/>
                  </a:lnTo>
                  <a:lnTo>
                    <a:pt x="7385792" y="420880"/>
                  </a:lnTo>
                </a:path>
              </a:pathLst>
            </a:custGeom>
            <a:noFill/>
            <a:ln w="2857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grpSp>
          <p:nvGrpSpPr>
            <p:cNvPr id="730" name="Graphic 726">
              <a:extLst>
                <a:ext uri="{FF2B5EF4-FFF2-40B4-BE49-F238E27FC236}">
                  <a16:creationId xmlns:a16="http://schemas.microsoft.com/office/drawing/2014/main" id="{1E086E98-8E7F-5FE8-6F09-C509CD1F7B67}"/>
                </a:ext>
              </a:extLst>
            </p:cNvPr>
            <p:cNvGrpSpPr/>
            <p:nvPr/>
          </p:nvGrpSpPr>
          <p:grpSpPr>
            <a:xfrm>
              <a:off x="1136887" y="1273343"/>
              <a:ext cx="7303340" cy="483875"/>
              <a:chOff x="1136887" y="1273343"/>
              <a:chExt cx="7303340" cy="483875"/>
            </a:xfrm>
          </p:grpSpPr>
          <p:sp>
            <p:nvSpPr>
              <p:cNvPr id="731" name="Freeform: Shape 730">
                <a:extLst>
                  <a:ext uri="{FF2B5EF4-FFF2-40B4-BE49-F238E27FC236}">
                    <a16:creationId xmlns:a16="http://schemas.microsoft.com/office/drawing/2014/main" id="{16F35B50-3955-149D-634D-BA5F75C2630B}"/>
                  </a:ext>
                </a:extLst>
              </p:cNvPr>
              <p:cNvSpPr/>
              <p:nvPr/>
            </p:nvSpPr>
            <p:spPr>
              <a:xfrm>
                <a:off x="8440227"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32" name="Freeform: Shape 731">
                <a:extLst>
                  <a:ext uri="{FF2B5EF4-FFF2-40B4-BE49-F238E27FC236}">
                    <a16:creationId xmlns:a16="http://schemas.microsoft.com/office/drawing/2014/main" id="{902252A6-3E5E-7DF2-8B6C-30029C21B6B5}"/>
                  </a:ext>
                </a:extLst>
              </p:cNvPr>
              <p:cNvSpPr/>
              <p:nvPr/>
            </p:nvSpPr>
            <p:spPr>
              <a:xfrm>
                <a:off x="8403893"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33" name="Freeform: Shape 732">
                <a:extLst>
                  <a:ext uri="{FF2B5EF4-FFF2-40B4-BE49-F238E27FC236}">
                    <a16:creationId xmlns:a16="http://schemas.microsoft.com/office/drawing/2014/main" id="{F44B0168-986D-44E1-24DF-1201BD700B88}"/>
                  </a:ext>
                </a:extLst>
              </p:cNvPr>
              <p:cNvSpPr/>
              <p:nvPr/>
            </p:nvSpPr>
            <p:spPr>
              <a:xfrm>
                <a:off x="8392967"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34" name="Freeform: Shape 733">
                <a:extLst>
                  <a:ext uri="{FF2B5EF4-FFF2-40B4-BE49-F238E27FC236}">
                    <a16:creationId xmlns:a16="http://schemas.microsoft.com/office/drawing/2014/main" id="{95E31785-3D93-7FC1-326F-0339EC0449CE}"/>
                  </a:ext>
                </a:extLst>
              </p:cNvPr>
              <p:cNvSpPr/>
              <p:nvPr/>
            </p:nvSpPr>
            <p:spPr>
              <a:xfrm>
                <a:off x="8374038"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35" name="Freeform: Shape 734">
                <a:extLst>
                  <a:ext uri="{FF2B5EF4-FFF2-40B4-BE49-F238E27FC236}">
                    <a16:creationId xmlns:a16="http://schemas.microsoft.com/office/drawing/2014/main" id="{8D888B87-6400-3F6F-E1C4-661D9AE16705}"/>
                  </a:ext>
                </a:extLst>
              </p:cNvPr>
              <p:cNvSpPr/>
              <p:nvPr/>
            </p:nvSpPr>
            <p:spPr>
              <a:xfrm>
                <a:off x="8356506"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36" name="Freeform: Shape 735">
                <a:extLst>
                  <a:ext uri="{FF2B5EF4-FFF2-40B4-BE49-F238E27FC236}">
                    <a16:creationId xmlns:a16="http://schemas.microsoft.com/office/drawing/2014/main" id="{BD9EC47F-389D-6248-DAC4-F8DEC5B8E1A5}"/>
                  </a:ext>
                </a:extLst>
              </p:cNvPr>
              <p:cNvSpPr/>
              <p:nvPr/>
            </p:nvSpPr>
            <p:spPr>
              <a:xfrm>
                <a:off x="8346342"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37" name="Freeform: Shape 736">
                <a:extLst>
                  <a:ext uri="{FF2B5EF4-FFF2-40B4-BE49-F238E27FC236}">
                    <a16:creationId xmlns:a16="http://schemas.microsoft.com/office/drawing/2014/main" id="{CA0C7BB1-6AA6-F8E5-0E9B-AB52AA172DF1}"/>
                  </a:ext>
                </a:extLst>
              </p:cNvPr>
              <p:cNvSpPr/>
              <p:nvPr/>
            </p:nvSpPr>
            <p:spPr>
              <a:xfrm>
                <a:off x="8280788"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38" name="Freeform: Shape 737">
                <a:extLst>
                  <a:ext uri="{FF2B5EF4-FFF2-40B4-BE49-F238E27FC236}">
                    <a16:creationId xmlns:a16="http://schemas.microsoft.com/office/drawing/2014/main" id="{A22EFB06-F11E-D8E1-8E7C-D87BA6C21EFF}"/>
                  </a:ext>
                </a:extLst>
              </p:cNvPr>
              <p:cNvSpPr/>
              <p:nvPr/>
            </p:nvSpPr>
            <p:spPr>
              <a:xfrm>
                <a:off x="8255761"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39" name="Freeform: Shape 738">
                <a:extLst>
                  <a:ext uri="{FF2B5EF4-FFF2-40B4-BE49-F238E27FC236}">
                    <a16:creationId xmlns:a16="http://schemas.microsoft.com/office/drawing/2014/main" id="{3076145B-E845-A080-18BC-025AA6DFF080}"/>
                  </a:ext>
                </a:extLst>
              </p:cNvPr>
              <p:cNvSpPr/>
              <p:nvPr/>
            </p:nvSpPr>
            <p:spPr>
              <a:xfrm>
                <a:off x="8246105"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0" name="Freeform: Shape 739">
                <a:extLst>
                  <a:ext uri="{FF2B5EF4-FFF2-40B4-BE49-F238E27FC236}">
                    <a16:creationId xmlns:a16="http://schemas.microsoft.com/office/drawing/2014/main" id="{7CAD3CEB-B75C-B988-69C9-E59C2D82867E}"/>
                  </a:ext>
                </a:extLst>
              </p:cNvPr>
              <p:cNvSpPr/>
              <p:nvPr/>
            </p:nvSpPr>
            <p:spPr>
              <a:xfrm>
                <a:off x="8217648"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1" name="Freeform: Shape 740">
                <a:extLst>
                  <a:ext uri="{FF2B5EF4-FFF2-40B4-BE49-F238E27FC236}">
                    <a16:creationId xmlns:a16="http://schemas.microsoft.com/office/drawing/2014/main" id="{68CD0790-B15E-3370-9527-2A4431F8B3C6}"/>
                  </a:ext>
                </a:extLst>
              </p:cNvPr>
              <p:cNvSpPr/>
              <p:nvPr/>
            </p:nvSpPr>
            <p:spPr>
              <a:xfrm>
                <a:off x="8199226"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2" name="Freeform: Shape 741">
                <a:extLst>
                  <a:ext uri="{FF2B5EF4-FFF2-40B4-BE49-F238E27FC236}">
                    <a16:creationId xmlns:a16="http://schemas.microsoft.com/office/drawing/2014/main" id="{7CA0895F-17AD-093F-4793-2E62B304B9AE}"/>
                  </a:ext>
                </a:extLst>
              </p:cNvPr>
              <p:cNvSpPr/>
              <p:nvPr/>
            </p:nvSpPr>
            <p:spPr>
              <a:xfrm>
                <a:off x="8189063"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3" name="Freeform: Shape 742">
                <a:extLst>
                  <a:ext uri="{FF2B5EF4-FFF2-40B4-BE49-F238E27FC236}">
                    <a16:creationId xmlns:a16="http://schemas.microsoft.com/office/drawing/2014/main" id="{C8A245E3-B683-FC67-E447-2798E3EB0DAF}"/>
                  </a:ext>
                </a:extLst>
              </p:cNvPr>
              <p:cNvSpPr/>
              <p:nvPr/>
            </p:nvSpPr>
            <p:spPr>
              <a:xfrm>
                <a:off x="8144344"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4" name="Freeform: Shape 743">
                <a:extLst>
                  <a:ext uri="{FF2B5EF4-FFF2-40B4-BE49-F238E27FC236}">
                    <a16:creationId xmlns:a16="http://schemas.microsoft.com/office/drawing/2014/main" id="{C01E63B4-DED6-3888-E27C-61F8B25B095E}"/>
                  </a:ext>
                </a:extLst>
              </p:cNvPr>
              <p:cNvSpPr/>
              <p:nvPr/>
            </p:nvSpPr>
            <p:spPr>
              <a:xfrm>
                <a:off x="8134180"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5" name="Freeform: Shape 744">
                <a:extLst>
                  <a:ext uri="{FF2B5EF4-FFF2-40B4-BE49-F238E27FC236}">
                    <a16:creationId xmlns:a16="http://schemas.microsoft.com/office/drawing/2014/main" id="{AC6E12EB-EB3F-9AF8-94EB-11F585D8F694}"/>
                  </a:ext>
                </a:extLst>
              </p:cNvPr>
              <p:cNvSpPr/>
              <p:nvPr/>
            </p:nvSpPr>
            <p:spPr>
              <a:xfrm>
                <a:off x="8179153"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6" name="Freeform: Shape 745">
                <a:extLst>
                  <a:ext uri="{FF2B5EF4-FFF2-40B4-BE49-F238E27FC236}">
                    <a16:creationId xmlns:a16="http://schemas.microsoft.com/office/drawing/2014/main" id="{3FF483C4-9CBE-2CC4-0917-57F160F4494A}"/>
                  </a:ext>
                </a:extLst>
              </p:cNvPr>
              <p:cNvSpPr/>
              <p:nvPr/>
            </p:nvSpPr>
            <p:spPr>
              <a:xfrm>
                <a:off x="8168863"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7" name="Freeform: Shape 746">
                <a:extLst>
                  <a:ext uri="{FF2B5EF4-FFF2-40B4-BE49-F238E27FC236}">
                    <a16:creationId xmlns:a16="http://schemas.microsoft.com/office/drawing/2014/main" id="{88C65718-DBD0-AA87-BDDE-FE3322F880BD}"/>
                  </a:ext>
                </a:extLst>
              </p:cNvPr>
              <p:cNvSpPr/>
              <p:nvPr/>
            </p:nvSpPr>
            <p:spPr>
              <a:xfrm>
                <a:off x="8112583"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8" name="Freeform: Shape 747">
                <a:extLst>
                  <a:ext uri="{FF2B5EF4-FFF2-40B4-BE49-F238E27FC236}">
                    <a16:creationId xmlns:a16="http://schemas.microsoft.com/office/drawing/2014/main" id="{4D755A06-DC3A-3F2A-E916-F1070CE5551D}"/>
                  </a:ext>
                </a:extLst>
              </p:cNvPr>
              <p:cNvSpPr/>
              <p:nvPr/>
            </p:nvSpPr>
            <p:spPr>
              <a:xfrm>
                <a:off x="8102292"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49" name="Freeform: Shape 748">
                <a:extLst>
                  <a:ext uri="{FF2B5EF4-FFF2-40B4-BE49-F238E27FC236}">
                    <a16:creationId xmlns:a16="http://schemas.microsoft.com/office/drawing/2014/main" id="{92040D6F-4A16-E426-BCB6-6CFA666AC5F7}"/>
                  </a:ext>
                </a:extLst>
              </p:cNvPr>
              <p:cNvSpPr/>
              <p:nvPr/>
            </p:nvSpPr>
            <p:spPr>
              <a:xfrm>
                <a:off x="8092002"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0" name="Freeform: Shape 749">
                <a:extLst>
                  <a:ext uri="{FF2B5EF4-FFF2-40B4-BE49-F238E27FC236}">
                    <a16:creationId xmlns:a16="http://schemas.microsoft.com/office/drawing/2014/main" id="{4DB0BC2F-9786-C884-5F02-FA2CBB3CC561}"/>
                  </a:ext>
                </a:extLst>
              </p:cNvPr>
              <p:cNvSpPr/>
              <p:nvPr/>
            </p:nvSpPr>
            <p:spPr>
              <a:xfrm>
                <a:off x="8081838"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1" name="Freeform: Shape 750">
                <a:extLst>
                  <a:ext uri="{FF2B5EF4-FFF2-40B4-BE49-F238E27FC236}">
                    <a16:creationId xmlns:a16="http://schemas.microsoft.com/office/drawing/2014/main" id="{C2DFEDEA-1A9B-C200-7251-368C52DDB420}"/>
                  </a:ext>
                </a:extLst>
              </p:cNvPr>
              <p:cNvSpPr/>
              <p:nvPr/>
            </p:nvSpPr>
            <p:spPr>
              <a:xfrm>
                <a:off x="8163654"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2" name="Freeform: Shape 751">
                <a:extLst>
                  <a:ext uri="{FF2B5EF4-FFF2-40B4-BE49-F238E27FC236}">
                    <a16:creationId xmlns:a16="http://schemas.microsoft.com/office/drawing/2014/main" id="{232231E8-E753-9374-0636-A6C01787D112}"/>
                  </a:ext>
                </a:extLst>
              </p:cNvPr>
              <p:cNvSpPr/>
              <p:nvPr/>
            </p:nvSpPr>
            <p:spPr>
              <a:xfrm>
                <a:off x="8153491"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3" name="Freeform: Shape 752">
                <a:extLst>
                  <a:ext uri="{FF2B5EF4-FFF2-40B4-BE49-F238E27FC236}">
                    <a16:creationId xmlns:a16="http://schemas.microsoft.com/office/drawing/2014/main" id="{C3B3D629-C975-CDCA-507E-422332DEBF4F}"/>
                  </a:ext>
                </a:extLst>
              </p:cNvPr>
              <p:cNvSpPr/>
              <p:nvPr/>
            </p:nvSpPr>
            <p:spPr>
              <a:xfrm>
                <a:off x="8051094"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4" name="Freeform: Shape 753">
                <a:extLst>
                  <a:ext uri="{FF2B5EF4-FFF2-40B4-BE49-F238E27FC236}">
                    <a16:creationId xmlns:a16="http://schemas.microsoft.com/office/drawing/2014/main" id="{228D1D40-D2EC-BE35-FD81-EB0758F7B82A}"/>
                  </a:ext>
                </a:extLst>
              </p:cNvPr>
              <p:cNvSpPr/>
              <p:nvPr/>
            </p:nvSpPr>
            <p:spPr>
              <a:xfrm>
                <a:off x="8035594"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5" name="Freeform: Shape 754">
                <a:extLst>
                  <a:ext uri="{FF2B5EF4-FFF2-40B4-BE49-F238E27FC236}">
                    <a16:creationId xmlns:a16="http://schemas.microsoft.com/office/drawing/2014/main" id="{FD08BD58-4E04-B1B5-6A4E-D18F988624C0}"/>
                  </a:ext>
                </a:extLst>
              </p:cNvPr>
              <p:cNvSpPr/>
              <p:nvPr/>
            </p:nvSpPr>
            <p:spPr>
              <a:xfrm>
                <a:off x="8025177"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6" name="Freeform: Shape 755">
                <a:extLst>
                  <a:ext uri="{FF2B5EF4-FFF2-40B4-BE49-F238E27FC236}">
                    <a16:creationId xmlns:a16="http://schemas.microsoft.com/office/drawing/2014/main" id="{44FC8639-2CF2-68D0-D6F7-BBE7570A4ECD}"/>
                  </a:ext>
                </a:extLst>
              </p:cNvPr>
              <p:cNvSpPr/>
              <p:nvPr/>
            </p:nvSpPr>
            <p:spPr>
              <a:xfrm>
                <a:off x="8015013"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7" name="Freeform: Shape 756">
                <a:extLst>
                  <a:ext uri="{FF2B5EF4-FFF2-40B4-BE49-F238E27FC236}">
                    <a16:creationId xmlns:a16="http://schemas.microsoft.com/office/drawing/2014/main" id="{428A8122-092B-268A-C48B-78CCC872A786}"/>
                  </a:ext>
                </a:extLst>
              </p:cNvPr>
              <p:cNvSpPr/>
              <p:nvPr/>
            </p:nvSpPr>
            <p:spPr>
              <a:xfrm>
                <a:off x="7978298" y="169160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8" name="Freeform: Shape 757">
                <a:extLst>
                  <a:ext uri="{FF2B5EF4-FFF2-40B4-BE49-F238E27FC236}">
                    <a16:creationId xmlns:a16="http://schemas.microsoft.com/office/drawing/2014/main" id="{2B9A462B-8B7F-7869-51C9-949FA3E5C1EB}"/>
                  </a:ext>
                </a:extLst>
              </p:cNvPr>
              <p:cNvSpPr/>
              <p:nvPr/>
            </p:nvSpPr>
            <p:spPr>
              <a:xfrm>
                <a:off x="7968389" y="169160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59" name="Freeform: Shape 758">
                <a:extLst>
                  <a:ext uri="{FF2B5EF4-FFF2-40B4-BE49-F238E27FC236}">
                    <a16:creationId xmlns:a16="http://schemas.microsoft.com/office/drawing/2014/main" id="{7F3BE2AC-D945-8B10-2329-CF6B17525C22}"/>
                  </a:ext>
                </a:extLst>
              </p:cNvPr>
              <p:cNvSpPr/>
              <p:nvPr/>
            </p:nvSpPr>
            <p:spPr>
              <a:xfrm>
                <a:off x="8007010"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0" name="Freeform: Shape 759">
                <a:extLst>
                  <a:ext uri="{FF2B5EF4-FFF2-40B4-BE49-F238E27FC236}">
                    <a16:creationId xmlns:a16="http://schemas.microsoft.com/office/drawing/2014/main" id="{ECD54DBD-1A14-3602-426F-2A376FB4AE13}"/>
                  </a:ext>
                </a:extLst>
              </p:cNvPr>
              <p:cNvSpPr/>
              <p:nvPr/>
            </p:nvSpPr>
            <p:spPr>
              <a:xfrm>
                <a:off x="7996719"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1" name="Freeform: Shape 760">
                <a:extLst>
                  <a:ext uri="{FF2B5EF4-FFF2-40B4-BE49-F238E27FC236}">
                    <a16:creationId xmlns:a16="http://schemas.microsoft.com/office/drawing/2014/main" id="{12A5B2F0-E572-19F9-D22C-DA5216CDA287}"/>
                  </a:ext>
                </a:extLst>
              </p:cNvPr>
              <p:cNvSpPr/>
              <p:nvPr/>
            </p:nvSpPr>
            <p:spPr>
              <a:xfrm>
                <a:off x="7958479" y="169160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2" name="Freeform: Shape 761">
                <a:extLst>
                  <a:ext uri="{FF2B5EF4-FFF2-40B4-BE49-F238E27FC236}">
                    <a16:creationId xmlns:a16="http://schemas.microsoft.com/office/drawing/2014/main" id="{A6DDA477-670C-7C3E-C338-F5D9E3CAC9B7}"/>
                  </a:ext>
                </a:extLst>
              </p:cNvPr>
              <p:cNvSpPr/>
              <p:nvPr/>
            </p:nvSpPr>
            <p:spPr>
              <a:xfrm>
                <a:off x="7948570" y="169172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3" name="Freeform: Shape 762">
                <a:extLst>
                  <a:ext uri="{FF2B5EF4-FFF2-40B4-BE49-F238E27FC236}">
                    <a16:creationId xmlns:a16="http://schemas.microsoft.com/office/drawing/2014/main" id="{7993F0C2-BCB8-0226-4E15-B9DA8DC7AB3A}"/>
                  </a:ext>
                </a:extLst>
              </p:cNvPr>
              <p:cNvSpPr/>
              <p:nvPr/>
            </p:nvSpPr>
            <p:spPr>
              <a:xfrm>
                <a:off x="7938660" y="169148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4" name="Freeform: Shape 763">
                <a:extLst>
                  <a:ext uri="{FF2B5EF4-FFF2-40B4-BE49-F238E27FC236}">
                    <a16:creationId xmlns:a16="http://schemas.microsoft.com/office/drawing/2014/main" id="{24AFEB5D-11F8-8556-FC98-8FD6636B3B83}"/>
                  </a:ext>
                </a:extLst>
              </p:cNvPr>
              <p:cNvSpPr/>
              <p:nvPr/>
            </p:nvSpPr>
            <p:spPr>
              <a:xfrm>
                <a:off x="7928878" y="169148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5" name="Freeform: Shape 764">
                <a:extLst>
                  <a:ext uri="{FF2B5EF4-FFF2-40B4-BE49-F238E27FC236}">
                    <a16:creationId xmlns:a16="http://schemas.microsoft.com/office/drawing/2014/main" id="{34D1E10C-0891-973F-936D-1DA14B89B690}"/>
                  </a:ext>
                </a:extLst>
              </p:cNvPr>
              <p:cNvSpPr/>
              <p:nvPr/>
            </p:nvSpPr>
            <p:spPr>
              <a:xfrm>
                <a:off x="7918969" y="169172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6" name="Freeform: Shape 765">
                <a:extLst>
                  <a:ext uri="{FF2B5EF4-FFF2-40B4-BE49-F238E27FC236}">
                    <a16:creationId xmlns:a16="http://schemas.microsoft.com/office/drawing/2014/main" id="{28E381E6-E92D-9DAF-3217-3AA7211EE96E}"/>
                  </a:ext>
                </a:extLst>
              </p:cNvPr>
              <p:cNvSpPr/>
              <p:nvPr/>
            </p:nvSpPr>
            <p:spPr>
              <a:xfrm>
                <a:off x="7909059" y="169172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7" name="Freeform: Shape 766">
                <a:extLst>
                  <a:ext uri="{FF2B5EF4-FFF2-40B4-BE49-F238E27FC236}">
                    <a16:creationId xmlns:a16="http://schemas.microsoft.com/office/drawing/2014/main" id="{730737BA-ED47-B6B8-D448-24DE4F7138E5}"/>
                  </a:ext>
                </a:extLst>
              </p:cNvPr>
              <p:cNvSpPr/>
              <p:nvPr/>
            </p:nvSpPr>
            <p:spPr>
              <a:xfrm>
                <a:off x="7859512" y="169184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8" name="Freeform: Shape 767">
                <a:extLst>
                  <a:ext uri="{FF2B5EF4-FFF2-40B4-BE49-F238E27FC236}">
                    <a16:creationId xmlns:a16="http://schemas.microsoft.com/office/drawing/2014/main" id="{5A8993F4-84CC-4FAE-CA0E-E0B25AA7FFED}"/>
                  </a:ext>
                </a:extLst>
              </p:cNvPr>
              <p:cNvSpPr/>
              <p:nvPr/>
            </p:nvSpPr>
            <p:spPr>
              <a:xfrm>
                <a:off x="7849603" y="16918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69" name="Freeform: Shape 768">
                <a:extLst>
                  <a:ext uri="{FF2B5EF4-FFF2-40B4-BE49-F238E27FC236}">
                    <a16:creationId xmlns:a16="http://schemas.microsoft.com/office/drawing/2014/main" id="{9D7FC880-D57E-535F-FBF3-6073532E34F3}"/>
                  </a:ext>
                </a:extLst>
              </p:cNvPr>
              <p:cNvSpPr/>
              <p:nvPr/>
            </p:nvSpPr>
            <p:spPr>
              <a:xfrm>
                <a:off x="7899150" y="16918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0" name="Freeform: Shape 769">
                <a:extLst>
                  <a:ext uri="{FF2B5EF4-FFF2-40B4-BE49-F238E27FC236}">
                    <a16:creationId xmlns:a16="http://schemas.microsoft.com/office/drawing/2014/main" id="{CD806A41-AB89-ED9F-85A9-B8B7E1B64423}"/>
                  </a:ext>
                </a:extLst>
              </p:cNvPr>
              <p:cNvSpPr/>
              <p:nvPr/>
            </p:nvSpPr>
            <p:spPr>
              <a:xfrm>
                <a:off x="7889241" y="169196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1" name="Freeform: Shape 770">
                <a:extLst>
                  <a:ext uri="{FF2B5EF4-FFF2-40B4-BE49-F238E27FC236}">
                    <a16:creationId xmlns:a16="http://schemas.microsoft.com/office/drawing/2014/main" id="{EDAB4F60-62BE-ABE3-C9F6-7A18F358CB2A}"/>
                  </a:ext>
                </a:extLst>
              </p:cNvPr>
              <p:cNvSpPr/>
              <p:nvPr/>
            </p:nvSpPr>
            <p:spPr>
              <a:xfrm>
                <a:off x="7879331"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2" name="Freeform: Shape 771">
                <a:extLst>
                  <a:ext uri="{FF2B5EF4-FFF2-40B4-BE49-F238E27FC236}">
                    <a16:creationId xmlns:a16="http://schemas.microsoft.com/office/drawing/2014/main" id="{95DF7B8C-693A-813C-44EA-74670B2C1DA8}"/>
                  </a:ext>
                </a:extLst>
              </p:cNvPr>
              <p:cNvSpPr/>
              <p:nvPr/>
            </p:nvSpPr>
            <p:spPr>
              <a:xfrm>
                <a:off x="7869422"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3" name="Freeform: Shape 772">
                <a:extLst>
                  <a:ext uri="{FF2B5EF4-FFF2-40B4-BE49-F238E27FC236}">
                    <a16:creationId xmlns:a16="http://schemas.microsoft.com/office/drawing/2014/main" id="{CC9E5234-18E4-78AC-7E6E-EA6AA2B34D99}"/>
                  </a:ext>
                </a:extLst>
              </p:cNvPr>
              <p:cNvSpPr/>
              <p:nvPr/>
            </p:nvSpPr>
            <p:spPr>
              <a:xfrm>
                <a:off x="7846046" y="169184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4" name="Freeform: Shape 773">
                <a:extLst>
                  <a:ext uri="{FF2B5EF4-FFF2-40B4-BE49-F238E27FC236}">
                    <a16:creationId xmlns:a16="http://schemas.microsoft.com/office/drawing/2014/main" id="{DB3EF0A0-5636-95A2-4014-D8E4156E2137}"/>
                  </a:ext>
                </a:extLst>
              </p:cNvPr>
              <p:cNvSpPr/>
              <p:nvPr/>
            </p:nvSpPr>
            <p:spPr>
              <a:xfrm>
                <a:off x="7836136" y="16918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5" name="Freeform: Shape 774">
                <a:extLst>
                  <a:ext uri="{FF2B5EF4-FFF2-40B4-BE49-F238E27FC236}">
                    <a16:creationId xmlns:a16="http://schemas.microsoft.com/office/drawing/2014/main" id="{4C8F368D-F175-22EF-E01B-A010385A4676}"/>
                  </a:ext>
                </a:extLst>
              </p:cNvPr>
              <p:cNvSpPr/>
              <p:nvPr/>
            </p:nvSpPr>
            <p:spPr>
              <a:xfrm>
                <a:off x="7826354" y="16918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6" name="Freeform: Shape 775">
                <a:extLst>
                  <a:ext uri="{FF2B5EF4-FFF2-40B4-BE49-F238E27FC236}">
                    <a16:creationId xmlns:a16="http://schemas.microsoft.com/office/drawing/2014/main" id="{5D62A85A-2FE0-5822-90C2-729F4E8395C3}"/>
                  </a:ext>
                </a:extLst>
              </p:cNvPr>
              <p:cNvSpPr/>
              <p:nvPr/>
            </p:nvSpPr>
            <p:spPr>
              <a:xfrm>
                <a:off x="7816445" y="169196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7" name="Freeform: Shape 776">
                <a:extLst>
                  <a:ext uri="{FF2B5EF4-FFF2-40B4-BE49-F238E27FC236}">
                    <a16:creationId xmlns:a16="http://schemas.microsoft.com/office/drawing/2014/main" id="{11B1B5F0-D7AF-3CB5-2159-C21F1CA3FB6B}"/>
                  </a:ext>
                </a:extLst>
              </p:cNvPr>
              <p:cNvSpPr/>
              <p:nvPr/>
            </p:nvSpPr>
            <p:spPr>
              <a:xfrm>
                <a:off x="7806535" y="169172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8" name="Freeform: Shape 777">
                <a:extLst>
                  <a:ext uri="{FF2B5EF4-FFF2-40B4-BE49-F238E27FC236}">
                    <a16:creationId xmlns:a16="http://schemas.microsoft.com/office/drawing/2014/main" id="{71B6F0B5-2E8F-D51E-7057-8EBE3FF0FD11}"/>
                  </a:ext>
                </a:extLst>
              </p:cNvPr>
              <p:cNvSpPr/>
              <p:nvPr/>
            </p:nvSpPr>
            <p:spPr>
              <a:xfrm>
                <a:off x="7796626" y="169172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79" name="Freeform: Shape 778">
                <a:extLst>
                  <a:ext uri="{FF2B5EF4-FFF2-40B4-BE49-F238E27FC236}">
                    <a16:creationId xmlns:a16="http://schemas.microsoft.com/office/drawing/2014/main" id="{2664C49B-E62F-8483-D1E4-536D356BC257}"/>
                  </a:ext>
                </a:extLst>
              </p:cNvPr>
              <p:cNvSpPr/>
              <p:nvPr/>
            </p:nvSpPr>
            <p:spPr>
              <a:xfrm>
                <a:off x="7786717"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0" name="Freeform: Shape 779">
                <a:extLst>
                  <a:ext uri="{FF2B5EF4-FFF2-40B4-BE49-F238E27FC236}">
                    <a16:creationId xmlns:a16="http://schemas.microsoft.com/office/drawing/2014/main" id="{788E50C9-12FF-992D-5C1C-7B1FB5BF5630}"/>
                  </a:ext>
                </a:extLst>
              </p:cNvPr>
              <p:cNvSpPr/>
              <p:nvPr/>
            </p:nvSpPr>
            <p:spPr>
              <a:xfrm>
                <a:off x="7776807"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1" name="Freeform: Shape 780">
                <a:extLst>
                  <a:ext uri="{FF2B5EF4-FFF2-40B4-BE49-F238E27FC236}">
                    <a16:creationId xmlns:a16="http://schemas.microsoft.com/office/drawing/2014/main" id="{5203FD35-D588-9643-3B16-FD9A089A43F2}"/>
                  </a:ext>
                </a:extLst>
              </p:cNvPr>
              <p:cNvSpPr/>
              <p:nvPr/>
            </p:nvSpPr>
            <p:spPr>
              <a:xfrm>
                <a:off x="7727387" y="169208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2" name="Freeform: Shape 781">
                <a:extLst>
                  <a:ext uri="{FF2B5EF4-FFF2-40B4-BE49-F238E27FC236}">
                    <a16:creationId xmlns:a16="http://schemas.microsoft.com/office/drawing/2014/main" id="{9715AC5D-4451-57B2-E204-370B1E31A7B4}"/>
                  </a:ext>
                </a:extLst>
              </p:cNvPr>
              <p:cNvSpPr/>
              <p:nvPr/>
            </p:nvSpPr>
            <p:spPr>
              <a:xfrm>
                <a:off x="7717478" y="169208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3" name="Freeform: Shape 782">
                <a:extLst>
                  <a:ext uri="{FF2B5EF4-FFF2-40B4-BE49-F238E27FC236}">
                    <a16:creationId xmlns:a16="http://schemas.microsoft.com/office/drawing/2014/main" id="{A3F30E87-E07E-AD20-CED9-8D1DEFC535EF}"/>
                  </a:ext>
                </a:extLst>
              </p:cNvPr>
              <p:cNvSpPr/>
              <p:nvPr/>
            </p:nvSpPr>
            <p:spPr>
              <a:xfrm>
                <a:off x="7766898" y="169208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4" name="Freeform: Shape 783">
                <a:extLst>
                  <a:ext uri="{FF2B5EF4-FFF2-40B4-BE49-F238E27FC236}">
                    <a16:creationId xmlns:a16="http://schemas.microsoft.com/office/drawing/2014/main" id="{86F8FC09-4F40-6084-5577-29A76F1ECACF}"/>
                  </a:ext>
                </a:extLst>
              </p:cNvPr>
              <p:cNvSpPr/>
              <p:nvPr/>
            </p:nvSpPr>
            <p:spPr>
              <a:xfrm>
                <a:off x="7756988" y="16922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5" name="Freeform: Shape 784">
                <a:extLst>
                  <a:ext uri="{FF2B5EF4-FFF2-40B4-BE49-F238E27FC236}">
                    <a16:creationId xmlns:a16="http://schemas.microsoft.com/office/drawing/2014/main" id="{69A838D2-E06A-A061-0DBF-C57EECF19E81}"/>
                  </a:ext>
                </a:extLst>
              </p:cNvPr>
              <p:cNvSpPr/>
              <p:nvPr/>
            </p:nvSpPr>
            <p:spPr>
              <a:xfrm>
                <a:off x="7747079" y="16922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6" name="Freeform: Shape 785">
                <a:extLst>
                  <a:ext uri="{FF2B5EF4-FFF2-40B4-BE49-F238E27FC236}">
                    <a16:creationId xmlns:a16="http://schemas.microsoft.com/office/drawing/2014/main" id="{C0B18032-3A6F-EA17-3B15-FA29915EFEF5}"/>
                  </a:ext>
                </a:extLst>
              </p:cNvPr>
              <p:cNvSpPr/>
              <p:nvPr/>
            </p:nvSpPr>
            <p:spPr>
              <a:xfrm>
                <a:off x="7737170" y="1692321"/>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7" name="Freeform: Shape 786">
                <a:extLst>
                  <a:ext uri="{FF2B5EF4-FFF2-40B4-BE49-F238E27FC236}">
                    <a16:creationId xmlns:a16="http://schemas.microsoft.com/office/drawing/2014/main" id="{4D967AEE-3A29-CABE-C831-850C16AF2058}"/>
                  </a:ext>
                </a:extLst>
              </p:cNvPr>
              <p:cNvSpPr/>
              <p:nvPr/>
            </p:nvSpPr>
            <p:spPr>
              <a:xfrm>
                <a:off x="7699311" y="16922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8" name="Freeform: Shape 787">
                <a:extLst>
                  <a:ext uri="{FF2B5EF4-FFF2-40B4-BE49-F238E27FC236}">
                    <a16:creationId xmlns:a16="http://schemas.microsoft.com/office/drawing/2014/main" id="{5E7412DA-17E9-BC84-9FD7-B7DB0B9B4FA3}"/>
                  </a:ext>
                </a:extLst>
              </p:cNvPr>
              <p:cNvSpPr/>
              <p:nvPr/>
            </p:nvSpPr>
            <p:spPr>
              <a:xfrm>
                <a:off x="7689401" y="1692321"/>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89" name="Freeform: Shape 788">
                <a:extLst>
                  <a:ext uri="{FF2B5EF4-FFF2-40B4-BE49-F238E27FC236}">
                    <a16:creationId xmlns:a16="http://schemas.microsoft.com/office/drawing/2014/main" id="{AE27187C-E33E-5A3E-9E78-333C0D59901B}"/>
                  </a:ext>
                </a:extLst>
              </p:cNvPr>
              <p:cNvSpPr/>
              <p:nvPr/>
            </p:nvSpPr>
            <p:spPr>
              <a:xfrm>
                <a:off x="7667423"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0" name="Freeform: Shape 789">
                <a:extLst>
                  <a:ext uri="{FF2B5EF4-FFF2-40B4-BE49-F238E27FC236}">
                    <a16:creationId xmlns:a16="http://schemas.microsoft.com/office/drawing/2014/main" id="{9967F0A4-D7AA-603D-673B-BF8AFEB7F198}"/>
                  </a:ext>
                </a:extLst>
              </p:cNvPr>
              <p:cNvSpPr/>
              <p:nvPr/>
            </p:nvSpPr>
            <p:spPr>
              <a:xfrm>
                <a:off x="7657513" y="16919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1" name="Freeform: Shape 790">
                <a:extLst>
                  <a:ext uri="{FF2B5EF4-FFF2-40B4-BE49-F238E27FC236}">
                    <a16:creationId xmlns:a16="http://schemas.microsoft.com/office/drawing/2014/main" id="{1BF58426-38CF-25F4-70B9-AC6986FE16AE}"/>
                  </a:ext>
                </a:extLst>
              </p:cNvPr>
              <p:cNvSpPr/>
              <p:nvPr/>
            </p:nvSpPr>
            <p:spPr>
              <a:xfrm>
                <a:off x="7647604" y="169208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2" name="Freeform: Shape 791">
                <a:extLst>
                  <a:ext uri="{FF2B5EF4-FFF2-40B4-BE49-F238E27FC236}">
                    <a16:creationId xmlns:a16="http://schemas.microsoft.com/office/drawing/2014/main" id="{72547175-90D8-907C-FA58-3D32ED71EBB3}"/>
                  </a:ext>
                </a:extLst>
              </p:cNvPr>
              <p:cNvSpPr/>
              <p:nvPr/>
            </p:nvSpPr>
            <p:spPr>
              <a:xfrm>
                <a:off x="7637695" y="169208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3" name="Freeform: Shape 792">
                <a:extLst>
                  <a:ext uri="{FF2B5EF4-FFF2-40B4-BE49-F238E27FC236}">
                    <a16:creationId xmlns:a16="http://schemas.microsoft.com/office/drawing/2014/main" id="{0C962B25-684B-0E2D-243D-E56C14C973F6}"/>
                  </a:ext>
                </a:extLst>
              </p:cNvPr>
              <p:cNvSpPr/>
              <p:nvPr/>
            </p:nvSpPr>
            <p:spPr>
              <a:xfrm>
                <a:off x="7627785" y="169196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4" name="Freeform: Shape 793">
                <a:extLst>
                  <a:ext uri="{FF2B5EF4-FFF2-40B4-BE49-F238E27FC236}">
                    <a16:creationId xmlns:a16="http://schemas.microsoft.com/office/drawing/2014/main" id="{DFDCD015-216E-23FA-49B3-FBF26D8948CE}"/>
                  </a:ext>
                </a:extLst>
              </p:cNvPr>
              <p:cNvSpPr/>
              <p:nvPr/>
            </p:nvSpPr>
            <p:spPr>
              <a:xfrm>
                <a:off x="7617876" y="16918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5" name="Freeform: Shape 794">
                <a:extLst>
                  <a:ext uri="{FF2B5EF4-FFF2-40B4-BE49-F238E27FC236}">
                    <a16:creationId xmlns:a16="http://schemas.microsoft.com/office/drawing/2014/main" id="{4A21551D-4512-CCD8-610F-A0662D935CAA}"/>
                  </a:ext>
                </a:extLst>
              </p:cNvPr>
              <p:cNvSpPr/>
              <p:nvPr/>
            </p:nvSpPr>
            <p:spPr>
              <a:xfrm>
                <a:off x="7607967" y="169208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6" name="Freeform: Shape 795">
                <a:extLst>
                  <a:ext uri="{FF2B5EF4-FFF2-40B4-BE49-F238E27FC236}">
                    <a16:creationId xmlns:a16="http://schemas.microsoft.com/office/drawing/2014/main" id="{9839AF4F-8211-DD8E-C701-6D23268259A9}"/>
                  </a:ext>
                </a:extLst>
              </p:cNvPr>
              <p:cNvSpPr/>
              <p:nvPr/>
            </p:nvSpPr>
            <p:spPr>
              <a:xfrm>
                <a:off x="7598184" y="169220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7" name="Freeform: Shape 796">
                <a:extLst>
                  <a:ext uri="{FF2B5EF4-FFF2-40B4-BE49-F238E27FC236}">
                    <a16:creationId xmlns:a16="http://schemas.microsoft.com/office/drawing/2014/main" id="{A732B68C-9C75-1194-A20C-A488854954F9}"/>
                  </a:ext>
                </a:extLst>
              </p:cNvPr>
              <p:cNvSpPr/>
              <p:nvPr/>
            </p:nvSpPr>
            <p:spPr>
              <a:xfrm>
                <a:off x="7548637" y="16922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8" name="Freeform: Shape 797">
                <a:extLst>
                  <a:ext uri="{FF2B5EF4-FFF2-40B4-BE49-F238E27FC236}">
                    <a16:creationId xmlns:a16="http://schemas.microsoft.com/office/drawing/2014/main" id="{115AFCA8-1A7C-1203-32D7-7ED91A6588CA}"/>
                  </a:ext>
                </a:extLst>
              </p:cNvPr>
              <p:cNvSpPr/>
              <p:nvPr/>
            </p:nvSpPr>
            <p:spPr>
              <a:xfrm>
                <a:off x="7538728" y="16922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799" name="Freeform: Shape 798">
                <a:extLst>
                  <a:ext uri="{FF2B5EF4-FFF2-40B4-BE49-F238E27FC236}">
                    <a16:creationId xmlns:a16="http://schemas.microsoft.com/office/drawing/2014/main" id="{8E8A58BE-570C-DA27-F2F7-88C07C253756}"/>
                  </a:ext>
                </a:extLst>
              </p:cNvPr>
              <p:cNvSpPr/>
              <p:nvPr/>
            </p:nvSpPr>
            <p:spPr>
              <a:xfrm>
                <a:off x="7588275" y="1692321"/>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0" name="Freeform: Shape 799">
                <a:extLst>
                  <a:ext uri="{FF2B5EF4-FFF2-40B4-BE49-F238E27FC236}">
                    <a16:creationId xmlns:a16="http://schemas.microsoft.com/office/drawing/2014/main" id="{1E1518E0-41FD-C655-93FC-BF88C8DD7E18}"/>
                  </a:ext>
                </a:extLst>
              </p:cNvPr>
              <p:cNvSpPr/>
              <p:nvPr/>
            </p:nvSpPr>
            <p:spPr>
              <a:xfrm>
                <a:off x="7578365" y="16923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1" name="Freeform: Shape 800">
                <a:extLst>
                  <a:ext uri="{FF2B5EF4-FFF2-40B4-BE49-F238E27FC236}">
                    <a16:creationId xmlns:a16="http://schemas.microsoft.com/office/drawing/2014/main" id="{46D9054E-8CA7-98F1-EAE5-82EACE60A3C6}"/>
                  </a:ext>
                </a:extLst>
              </p:cNvPr>
              <p:cNvSpPr/>
              <p:nvPr/>
            </p:nvSpPr>
            <p:spPr>
              <a:xfrm>
                <a:off x="7568456" y="16923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2" name="Freeform: Shape 801">
                <a:extLst>
                  <a:ext uri="{FF2B5EF4-FFF2-40B4-BE49-F238E27FC236}">
                    <a16:creationId xmlns:a16="http://schemas.microsoft.com/office/drawing/2014/main" id="{A099FC24-5B97-18C4-015B-1FC7627D6F59}"/>
                  </a:ext>
                </a:extLst>
              </p:cNvPr>
              <p:cNvSpPr/>
              <p:nvPr/>
            </p:nvSpPr>
            <p:spPr>
              <a:xfrm>
                <a:off x="7558547" y="1692439"/>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3" name="Freeform: Shape 802">
                <a:extLst>
                  <a:ext uri="{FF2B5EF4-FFF2-40B4-BE49-F238E27FC236}">
                    <a16:creationId xmlns:a16="http://schemas.microsoft.com/office/drawing/2014/main" id="{DF4A8AD5-838C-2B8B-43FA-67CCBD9B83ED}"/>
                  </a:ext>
                </a:extLst>
              </p:cNvPr>
              <p:cNvSpPr/>
              <p:nvPr/>
            </p:nvSpPr>
            <p:spPr>
              <a:xfrm>
                <a:off x="7535171" y="16922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4" name="Freeform: Shape 803">
                <a:extLst>
                  <a:ext uri="{FF2B5EF4-FFF2-40B4-BE49-F238E27FC236}">
                    <a16:creationId xmlns:a16="http://schemas.microsoft.com/office/drawing/2014/main" id="{F9EB55E6-6E27-B1F1-53AC-F5A9F99F5311}"/>
                  </a:ext>
                </a:extLst>
              </p:cNvPr>
              <p:cNvSpPr/>
              <p:nvPr/>
            </p:nvSpPr>
            <p:spPr>
              <a:xfrm>
                <a:off x="7525261" y="1692321"/>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5" name="Freeform: Shape 804">
                <a:extLst>
                  <a:ext uri="{FF2B5EF4-FFF2-40B4-BE49-F238E27FC236}">
                    <a16:creationId xmlns:a16="http://schemas.microsoft.com/office/drawing/2014/main" id="{0CA9D628-385A-FB60-752C-368EB1FC6CB0}"/>
                  </a:ext>
                </a:extLst>
              </p:cNvPr>
              <p:cNvSpPr/>
              <p:nvPr/>
            </p:nvSpPr>
            <p:spPr>
              <a:xfrm>
                <a:off x="7515352" y="16923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6" name="Freeform: Shape 805">
                <a:extLst>
                  <a:ext uri="{FF2B5EF4-FFF2-40B4-BE49-F238E27FC236}">
                    <a16:creationId xmlns:a16="http://schemas.microsoft.com/office/drawing/2014/main" id="{5B827C53-4168-2CE3-33AF-B1628A2B68F4}"/>
                  </a:ext>
                </a:extLst>
              </p:cNvPr>
              <p:cNvSpPr/>
              <p:nvPr/>
            </p:nvSpPr>
            <p:spPr>
              <a:xfrm>
                <a:off x="7505443" y="16923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7" name="Freeform: Shape 806">
                <a:extLst>
                  <a:ext uri="{FF2B5EF4-FFF2-40B4-BE49-F238E27FC236}">
                    <a16:creationId xmlns:a16="http://schemas.microsoft.com/office/drawing/2014/main" id="{24B50833-BAE5-EC0D-862D-31F467360ACE}"/>
                  </a:ext>
                </a:extLst>
              </p:cNvPr>
              <p:cNvSpPr/>
              <p:nvPr/>
            </p:nvSpPr>
            <p:spPr>
              <a:xfrm>
                <a:off x="7495660" y="16922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8" name="Freeform: Shape 807">
                <a:extLst>
                  <a:ext uri="{FF2B5EF4-FFF2-40B4-BE49-F238E27FC236}">
                    <a16:creationId xmlns:a16="http://schemas.microsoft.com/office/drawing/2014/main" id="{4DB81280-AC1C-4915-1ACD-6D553F5D0A1A}"/>
                  </a:ext>
                </a:extLst>
              </p:cNvPr>
              <p:cNvSpPr/>
              <p:nvPr/>
            </p:nvSpPr>
            <p:spPr>
              <a:xfrm>
                <a:off x="7485751" y="169220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09" name="Freeform: Shape 808">
                <a:extLst>
                  <a:ext uri="{FF2B5EF4-FFF2-40B4-BE49-F238E27FC236}">
                    <a16:creationId xmlns:a16="http://schemas.microsoft.com/office/drawing/2014/main" id="{3B52643D-E0B0-4A7B-CEFB-0C4243496F20}"/>
                  </a:ext>
                </a:extLst>
              </p:cNvPr>
              <p:cNvSpPr/>
              <p:nvPr/>
            </p:nvSpPr>
            <p:spPr>
              <a:xfrm>
                <a:off x="7475841" y="1692439"/>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0" name="Freeform: Shape 809">
                <a:extLst>
                  <a:ext uri="{FF2B5EF4-FFF2-40B4-BE49-F238E27FC236}">
                    <a16:creationId xmlns:a16="http://schemas.microsoft.com/office/drawing/2014/main" id="{E897598E-DEF8-D4BD-3ABE-FA10D5A88B6E}"/>
                  </a:ext>
                </a:extLst>
              </p:cNvPr>
              <p:cNvSpPr/>
              <p:nvPr/>
            </p:nvSpPr>
            <p:spPr>
              <a:xfrm>
                <a:off x="7465932" y="169243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1" name="Freeform: Shape 810">
                <a:extLst>
                  <a:ext uri="{FF2B5EF4-FFF2-40B4-BE49-F238E27FC236}">
                    <a16:creationId xmlns:a16="http://schemas.microsoft.com/office/drawing/2014/main" id="{4EB95361-2DD5-29B1-20FD-AA03395AF8C4}"/>
                  </a:ext>
                </a:extLst>
              </p:cNvPr>
              <p:cNvSpPr/>
              <p:nvPr/>
            </p:nvSpPr>
            <p:spPr>
              <a:xfrm>
                <a:off x="7416385" y="169243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2" name="Freeform: Shape 811">
                <a:extLst>
                  <a:ext uri="{FF2B5EF4-FFF2-40B4-BE49-F238E27FC236}">
                    <a16:creationId xmlns:a16="http://schemas.microsoft.com/office/drawing/2014/main" id="{4F434BA8-4F62-7293-8035-2F69D1E456CE}"/>
                  </a:ext>
                </a:extLst>
              </p:cNvPr>
              <p:cNvSpPr/>
              <p:nvPr/>
            </p:nvSpPr>
            <p:spPr>
              <a:xfrm>
                <a:off x="7406476" y="169255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3" name="Freeform: Shape 812">
                <a:extLst>
                  <a:ext uri="{FF2B5EF4-FFF2-40B4-BE49-F238E27FC236}">
                    <a16:creationId xmlns:a16="http://schemas.microsoft.com/office/drawing/2014/main" id="{13532CB6-251B-5393-C459-562F216E21D3}"/>
                  </a:ext>
                </a:extLst>
              </p:cNvPr>
              <p:cNvSpPr/>
              <p:nvPr/>
            </p:nvSpPr>
            <p:spPr>
              <a:xfrm>
                <a:off x="7456023" y="169255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4" name="Freeform: Shape 813">
                <a:extLst>
                  <a:ext uri="{FF2B5EF4-FFF2-40B4-BE49-F238E27FC236}">
                    <a16:creationId xmlns:a16="http://schemas.microsoft.com/office/drawing/2014/main" id="{1246B618-FF4E-7BCD-E350-022574BEE663}"/>
                  </a:ext>
                </a:extLst>
              </p:cNvPr>
              <p:cNvSpPr/>
              <p:nvPr/>
            </p:nvSpPr>
            <p:spPr>
              <a:xfrm>
                <a:off x="7446113" y="169255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5" name="Freeform: Shape 814">
                <a:extLst>
                  <a:ext uri="{FF2B5EF4-FFF2-40B4-BE49-F238E27FC236}">
                    <a16:creationId xmlns:a16="http://schemas.microsoft.com/office/drawing/2014/main" id="{7669E6CC-6FEC-642E-CA83-5C8E330510A4}"/>
                  </a:ext>
                </a:extLst>
              </p:cNvPr>
              <p:cNvSpPr/>
              <p:nvPr/>
            </p:nvSpPr>
            <p:spPr>
              <a:xfrm>
                <a:off x="7436204" y="169267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6" name="Freeform: Shape 815">
                <a:extLst>
                  <a:ext uri="{FF2B5EF4-FFF2-40B4-BE49-F238E27FC236}">
                    <a16:creationId xmlns:a16="http://schemas.microsoft.com/office/drawing/2014/main" id="{B037D642-76A5-02E2-7773-991C3C41A094}"/>
                  </a:ext>
                </a:extLst>
              </p:cNvPr>
              <p:cNvSpPr/>
              <p:nvPr/>
            </p:nvSpPr>
            <p:spPr>
              <a:xfrm>
                <a:off x="7426295" y="169267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7" name="Freeform: Shape 816">
                <a:extLst>
                  <a:ext uri="{FF2B5EF4-FFF2-40B4-BE49-F238E27FC236}">
                    <a16:creationId xmlns:a16="http://schemas.microsoft.com/office/drawing/2014/main" id="{A2E9EEA7-F02B-C1F6-0A1F-DC630A8CA427}"/>
                  </a:ext>
                </a:extLst>
              </p:cNvPr>
              <p:cNvSpPr/>
              <p:nvPr/>
            </p:nvSpPr>
            <p:spPr>
              <a:xfrm>
                <a:off x="7395550" y="16923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8" name="Freeform: Shape 817">
                <a:extLst>
                  <a:ext uri="{FF2B5EF4-FFF2-40B4-BE49-F238E27FC236}">
                    <a16:creationId xmlns:a16="http://schemas.microsoft.com/office/drawing/2014/main" id="{43CBFDCF-1B00-8886-2DA4-65ED68A0D6E9}"/>
                  </a:ext>
                </a:extLst>
              </p:cNvPr>
              <p:cNvSpPr/>
              <p:nvPr/>
            </p:nvSpPr>
            <p:spPr>
              <a:xfrm>
                <a:off x="7385641" y="1692439"/>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19" name="Freeform: Shape 818">
                <a:extLst>
                  <a:ext uri="{FF2B5EF4-FFF2-40B4-BE49-F238E27FC236}">
                    <a16:creationId xmlns:a16="http://schemas.microsoft.com/office/drawing/2014/main" id="{6A0DFBDF-9B0F-CF81-63BE-893CF346E91D}"/>
                  </a:ext>
                </a:extLst>
              </p:cNvPr>
              <p:cNvSpPr/>
              <p:nvPr/>
            </p:nvSpPr>
            <p:spPr>
              <a:xfrm>
                <a:off x="7375858" y="169243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0" name="Freeform: Shape 819">
                <a:extLst>
                  <a:ext uri="{FF2B5EF4-FFF2-40B4-BE49-F238E27FC236}">
                    <a16:creationId xmlns:a16="http://schemas.microsoft.com/office/drawing/2014/main" id="{2823219E-6C4C-916E-25B5-3F286A77EFFF}"/>
                  </a:ext>
                </a:extLst>
              </p:cNvPr>
              <p:cNvSpPr/>
              <p:nvPr/>
            </p:nvSpPr>
            <p:spPr>
              <a:xfrm>
                <a:off x="7365949" y="169243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1" name="Freeform: Shape 820">
                <a:extLst>
                  <a:ext uri="{FF2B5EF4-FFF2-40B4-BE49-F238E27FC236}">
                    <a16:creationId xmlns:a16="http://schemas.microsoft.com/office/drawing/2014/main" id="{8B305837-638C-58CE-7B86-B6F56B31DD4C}"/>
                  </a:ext>
                </a:extLst>
              </p:cNvPr>
              <p:cNvSpPr/>
              <p:nvPr/>
            </p:nvSpPr>
            <p:spPr>
              <a:xfrm>
                <a:off x="7356040" y="16923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2" name="Freeform: Shape 821">
                <a:extLst>
                  <a:ext uri="{FF2B5EF4-FFF2-40B4-BE49-F238E27FC236}">
                    <a16:creationId xmlns:a16="http://schemas.microsoft.com/office/drawing/2014/main" id="{BC9301F0-B579-1D20-306B-C4419A054CAA}"/>
                  </a:ext>
                </a:extLst>
              </p:cNvPr>
              <p:cNvSpPr/>
              <p:nvPr/>
            </p:nvSpPr>
            <p:spPr>
              <a:xfrm>
                <a:off x="7346130" y="1692321"/>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3" name="Freeform: Shape 822">
                <a:extLst>
                  <a:ext uri="{FF2B5EF4-FFF2-40B4-BE49-F238E27FC236}">
                    <a16:creationId xmlns:a16="http://schemas.microsoft.com/office/drawing/2014/main" id="{4FD05E0D-466B-D05F-1D1D-E77CAF31AB0D}"/>
                  </a:ext>
                </a:extLst>
              </p:cNvPr>
              <p:cNvSpPr/>
              <p:nvPr/>
            </p:nvSpPr>
            <p:spPr>
              <a:xfrm>
                <a:off x="7336221" y="169255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4" name="Freeform: Shape 823">
                <a:extLst>
                  <a:ext uri="{FF2B5EF4-FFF2-40B4-BE49-F238E27FC236}">
                    <a16:creationId xmlns:a16="http://schemas.microsoft.com/office/drawing/2014/main" id="{282DF3BF-9111-E5D5-1AF5-FCE9D2479133}"/>
                  </a:ext>
                </a:extLst>
              </p:cNvPr>
              <p:cNvSpPr/>
              <p:nvPr/>
            </p:nvSpPr>
            <p:spPr>
              <a:xfrm>
                <a:off x="7326311" y="169255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5" name="Freeform: Shape 824">
                <a:extLst>
                  <a:ext uri="{FF2B5EF4-FFF2-40B4-BE49-F238E27FC236}">
                    <a16:creationId xmlns:a16="http://schemas.microsoft.com/office/drawing/2014/main" id="{3411FCE2-186B-08EE-ED5E-237C06152799}"/>
                  </a:ext>
                </a:extLst>
              </p:cNvPr>
              <p:cNvSpPr/>
              <p:nvPr/>
            </p:nvSpPr>
            <p:spPr>
              <a:xfrm>
                <a:off x="7110084" y="168316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6" name="Freeform: Shape 825">
                <a:extLst>
                  <a:ext uri="{FF2B5EF4-FFF2-40B4-BE49-F238E27FC236}">
                    <a16:creationId xmlns:a16="http://schemas.microsoft.com/office/drawing/2014/main" id="{279002BA-BC0B-458F-6695-A7B24CCD2621}"/>
                  </a:ext>
                </a:extLst>
              </p:cNvPr>
              <p:cNvSpPr/>
              <p:nvPr/>
            </p:nvSpPr>
            <p:spPr>
              <a:xfrm>
                <a:off x="7100174" y="167722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7" name="Freeform: Shape 826">
                <a:extLst>
                  <a:ext uri="{FF2B5EF4-FFF2-40B4-BE49-F238E27FC236}">
                    <a16:creationId xmlns:a16="http://schemas.microsoft.com/office/drawing/2014/main" id="{F1584C1D-C973-58E4-07BB-85DC23357FD5}"/>
                  </a:ext>
                </a:extLst>
              </p:cNvPr>
              <p:cNvSpPr/>
              <p:nvPr/>
            </p:nvSpPr>
            <p:spPr>
              <a:xfrm>
                <a:off x="7139812" y="168697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8" name="Freeform: Shape 827">
                <a:extLst>
                  <a:ext uri="{FF2B5EF4-FFF2-40B4-BE49-F238E27FC236}">
                    <a16:creationId xmlns:a16="http://schemas.microsoft.com/office/drawing/2014/main" id="{E4AABB9F-087C-945A-7509-087C783F2182}"/>
                  </a:ext>
                </a:extLst>
              </p:cNvPr>
              <p:cNvSpPr/>
              <p:nvPr/>
            </p:nvSpPr>
            <p:spPr>
              <a:xfrm>
                <a:off x="7129902" y="168697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29" name="Freeform: Shape 828">
                <a:extLst>
                  <a:ext uri="{FF2B5EF4-FFF2-40B4-BE49-F238E27FC236}">
                    <a16:creationId xmlns:a16="http://schemas.microsoft.com/office/drawing/2014/main" id="{23C94259-D1C0-142D-13A7-9B06EAD98E11}"/>
                  </a:ext>
                </a:extLst>
              </p:cNvPr>
              <p:cNvSpPr/>
              <p:nvPr/>
            </p:nvSpPr>
            <p:spPr>
              <a:xfrm>
                <a:off x="7119993" y="1687091"/>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0" name="Freeform: Shape 829">
                <a:extLst>
                  <a:ext uri="{FF2B5EF4-FFF2-40B4-BE49-F238E27FC236}">
                    <a16:creationId xmlns:a16="http://schemas.microsoft.com/office/drawing/2014/main" id="{FF9FC0CC-320F-4E31-9DF9-CDFB8C957B5B}"/>
                  </a:ext>
                </a:extLst>
              </p:cNvPr>
              <p:cNvSpPr/>
              <p:nvPr/>
            </p:nvSpPr>
            <p:spPr>
              <a:xfrm>
                <a:off x="7096744" y="167722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1" name="Freeform: Shape 830">
                <a:extLst>
                  <a:ext uri="{FF2B5EF4-FFF2-40B4-BE49-F238E27FC236}">
                    <a16:creationId xmlns:a16="http://schemas.microsoft.com/office/drawing/2014/main" id="{39249063-DA90-02C2-2C5F-B4F417188378}"/>
                  </a:ext>
                </a:extLst>
              </p:cNvPr>
              <p:cNvSpPr/>
              <p:nvPr/>
            </p:nvSpPr>
            <p:spPr>
              <a:xfrm>
                <a:off x="7086835"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2" name="Freeform: Shape 831">
                <a:extLst>
                  <a:ext uri="{FF2B5EF4-FFF2-40B4-BE49-F238E27FC236}">
                    <a16:creationId xmlns:a16="http://schemas.microsoft.com/office/drawing/2014/main" id="{3EFCDCF1-6A77-B9F9-6778-F04EC0A7E3AF}"/>
                  </a:ext>
                </a:extLst>
              </p:cNvPr>
              <p:cNvSpPr/>
              <p:nvPr/>
            </p:nvSpPr>
            <p:spPr>
              <a:xfrm>
                <a:off x="7076925"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3" name="Freeform: Shape 832">
                <a:extLst>
                  <a:ext uri="{FF2B5EF4-FFF2-40B4-BE49-F238E27FC236}">
                    <a16:creationId xmlns:a16="http://schemas.microsoft.com/office/drawing/2014/main" id="{C8394BA0-B61E-33EB-43BA-F770464A07D4}"/>
                  </a:ext>
                </a:extLst>
              </p:cNvPr>
              <p:cNvSpPr/>
              <p:nvPr/>
            </p:nvSpPr>
            <p:spPr>
              <a:xfrm>
                <a:off x="7067016"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4" name="Freeform: Shape 833">
                <a:extLst>
                  <a:ext uri="{FF2B5EF4-FFF2-40B4-BE49-F238E27FC236}">
                    <a16:creationId xmlns:a16="http://schemas.microsoft.com/office/drawing/2014/main" id="{BBB5F56B-10F9-6EDF-5A02-1842EACEE28D}"/>
                  </a:ext>
                </a:extLst>
              </p:cNvPr>
              <p:cNvSpPr/>
              <p:nvPr/>
            </p:nvSpPr>
            <p:spPr>
              <a:xfrm>
                <a:off x="7057107"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5" name="Freeform: Shape 834">
                <a:extLst>
                  <a:ext uri="{FF2B5EF4-FFF2-40B4-BE49-F238E27FC236}">
                    <a16:creationId xmlns:a16="http://schemas.microsoft.com/office/drawing/2014/main" id="{65C46113-6128-B0C3-5356-6CF0AAB5C7C1}"/>
                  </a:ext>
                </a:extLst>
              </p:cNvPr>
              <p:cNvSpPr/>
              <p:nvPr/>
            </p:nvSpPr>
            <p:spPr>
              <a:xfrm>
                <a:off x="7047197"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6" name="Freeform: Shape 835">
                <a:extLst>
                  <a:ext uri="{FF2B5EF4-FFF2-40B4-BE49-F238E27FC236}">
                    <a16:creationId xmlns:a16="http://schemas.microsoft.com/office/drawing/2014/main" id="{AD63362A-FDCD-4FAA-2585-5201778B7C5E}"/>
                  </a:ext>
                </a:extLst>
              </p:cNvPr>
              <p:cNvSpPr/>
              <p:nvPr/>
            </p:nvSpPr>
            <p:spPr>
              <a:xfrm>
                <a:off x="7037288"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7" name="Freeform: Shape 836">
                <a:extLst>
                  <a:ext uri="{FF2B5EF4-FFF2-40B4-BE49-F238E27FC236}">
                    <a16:creationId xmlns:a16="http://schemas.microsoft.com/office/drawing/2014/main" id="{A70410C6-B68D-81BC-C34E-C15C73F1BB7E}"/>
                  </a:ext>
                </a:extLst>
              </p:cNvPr>
              <p:cNvSpPr/>
              <p:nvPr/>
            </p:nvSpPr>
            <p:spPr>
              <a:xfrm>
                <a:off x="7027379"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8" name="Freeform: Shape 837">
                <a:extLst>
                  <a:ext uri="{FF2B5EF4-FFF2-40B4-BE49-F238E27FC236}">
                    <a16:creationId xmlns:a16="http://schemas.microsoft.com/office/drawing/2014/main" id="{6FF69CC3-FB52-EB89-F68B-1C57F9BFA12E}"/>
                  </a:ext>
                </a:extLst>
              </p:cNvPr>
              <p:cNvSpPr/>
              <p:nvPr/>
            </p:nvSpPr>
            <p:spPr>
              <a:xfrm>
                <a:off x="6977959"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39" name="Freeform: Shape 838">
                <a:extLst>
                  <a:ext uri="{FF2B5EF4-FFF2-40B4-BE49-F238E27FC236}">
                    <a16:creationId xmlns:a16="http://schemas.microsoft.com/office/drawing/2014/main" id="{571A2197-15B3-9C54-B742-4E291C793A89}"/>
                  </a:ext>
                </a:extLst>
              </p:cNvPr>
              <p:cNvSpPr/>
              <p:nvPr/>
            </p:nvSpPr>
            <p:spPr>
              <a:xfrm>
                <a:off x="6968049"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0" name="Freeform: Shape 839">
                <a:extLst>
                  <a:ext uri="{FF2B5EF4-FFF2-40B4-BE49-F238E27FC236}">
                    <a16:creationId xmlns:a16="http://schemas.microsoft.com/office/drawing/2014/main" id="{096C507E-9576-8C01-AA58-0DBC4D0A833C}"/>
                  </a:ext>
                </a:extLst>
              </p:cNvPr>
              <p:cNvSpPr/>
              <p:nvPr/>
            </p:nvSpPr>
            <p:spPr>
              <a:xfrm>
                <a:off x="7017469"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1" name="Freeform: Shape 840">
                <a:extLst>
                  <a:ext uri="{FF2B5EF4-FFF2-40B4-BE49-F238E27FC236}">
                    <a16:creationId xmlns:a16="http://schemas.microsoft.com/office/drawing/2014/main" id="{3814134B-B8FF-6062-374A-869D45991770}"/>
                  </a:ext>
                </a:extLst>
              </p:cNvPr>
              <p:cNvSpPr/>
              <p:nvPr/>
            </p:nvSpPr>
            <p:spPr>
              <a:xfrm>
                <a:off x="7007560"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2" name="Freeform: Shape 841">
                <a:extLst>
                  <a:ext uri="{FF2B5EF4-FFF2-40B4-BE49-F238E27FC236}">
                    <a16:creationId xmlns:a16="http://schemas.microsoft.com/office/drawing/2014/main" id="{55A5AEF7-0FAA-3A85-65FA-117BAA55055A}"/>
                  </a:ext>
                </a:extLst>
              </p:cNvPr>
              <p:cNvSpPr/>
              <p:nvPr/>
            </p:nvSpPr>
            <p:spPr>
              <a:xfrm>
                <a:off x="6997650"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3" name="Freeform: Shape 842">
                <a:extLst>
                  <a:ext uri="{FF2B5EF4-FFF2-40B4-BE49-F238E27FC236}">
                    <a16:creationId xmlns:a16="http://schemas.microsoft.com/office/drawing/2014/main" id="{1389AAE8-C7CF-E0B4-FCB8-20EEA21A2440}"/>
                  </a:ext>
                </a:extLst>
              </p:cNvPr>
              <p:cNvSpPr/>
              <p:nvPr/>
            </p:nvSpPr>
            <p:spPr>
              <a:xfrm>
                <a:off x="6987868" y="16658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4" name="Freeform: Shape 843">
                <a:extLst>
                  <a:ext uri="{FF2B5EF4-FFF2-40B4-BE49-F238E27FC236}">
                    <a16:creationId xmlns:a16="http://schemas.microsoft.com/office/drawing/2014/main" id="{98144333-1586-DF14-0422-D79BBB4D5442}"/>
                  </a:ext>
                </a:extLst>
              </p:cNvPr>
              <p:cNvSpPr/>
              <p:nvPr/>
            </p:nvSpPr>
            <p:spPr>
              <a:xfrm>
                <a:off x="7263806" y="168685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5" name="Freeform: Shape 844">
                <a:extLst>
                  <a:ext uri="{FF2B5EF4-FFF2-40B4-BE49-F238E27FC236}">
                    <a16:creationId xmlns:a16="http://schemas.microsoft.com/office/drawing/2014/main" id="{97AC003E-C171-82EB-29D3-C0043EC4ECB4}"/>
                  </a:ext>
                </a:extLst>
              </p:cNvPr>
              <p:cNvSpPr/>
              <p:nvPr/>
            </p:nvSpPr>
            <p:spPr>
              <a:xfrm>
                <a:off x="7253897" y="168685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6" name="Freeform: Shape 845">
                <a:extLst>
                  <a:ext uri="{FF2B5EF4-FFF2-40B4-BE49-F238E27FC236}">
                    <a16:creationId xmlns:a16="http://schemas.microsoft.com/office/drawing/2014/main" id="{C7149E37-4007-F612-AF6E-C9364A44C8E7}"/>
                  </a:ext>
                </a:extLst>
              </p:cNvPr>
              <p:cNvSpPr/>
              <p:nvPr/>
            </p:nvSpPr>
            <p:spPr>
              <a:xfrm>
                <a:off x="7243987" y="168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7" name="Freeform: Shape 846">
                <a:extLst>
                  <a:ext uri="{FF2B5EF4-FFF2-40B4-BE49-F238E27FC236}">
                    <a16:creationId xmlns:a16="http://schemas.microsoft.com/office/drawing/2014/main" id="{E28D8EA2-CEA6-4728-9A65-2AE7CF7028E5}"/>
                  </a:ext>
                </a:extLst>
              </p:cNvPr>
              <p:cNvSpPr/>
              <p:nvPr/>
            </p:nvSpPr>
            <p:spPr>
              <a:xfrm>
                <a:off x="7234078" y="168673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8" name="Freeform: Shape 847">
                <a:extLst>
                  <a:ext uri="{FF2B5EF4-FFF2-40B4-BE49-F238E27FC236}">
                    <a16:creationId xmlns:a16="http://schemas.microsoft.com/office/drawing/2014/main" id="{D8C8265D-4349-99D6-E212-715D18B796E7}"/>
                  </a:ext>
                </a:extLst>
              </p:cNvPr>
              <p:cNvSpPr/>
              <p:nvPr/>
            </p:nvSpPr>
            <p:spPr>
              <a:xfrm>
                <a:off x="7224169" y="168673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49" name="Freeform: Shape 848">
                <a:extLst>
                  <a:ext uri="{FF2B5EF4-FFF2-40B4-BE49-F238E27FC236}">
                    <a16:creationId xmlns:a16="http://schemas.microsoft.com/office/drawing/2014/main" id="{4AAD965A-6109-964F-1582-BCC965C71D00}"/>
                  </a:ext>
                </a:extLst>
              </p:cNvPr>
              <p:cNvSpPr/>
              <p:nvPr/>
            </p:nvSpPr>
            <p:spPr>
              <a:xfrm>
                <a:off x="7214259" y="168697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0" name="Freeform: Shape 849">
                <a:extLst>
                  <a:ext uri="{FF2B5EF4-FFF2-40B4-BE49-F238E27FC236}">
                    <a16:creationId xmlns:a16="http://schemas.microsoft.com/office/drawing/2014/main" id="{EF521D5C-7E2D-FEB3-BBA7-5CB3BAFD8C8B}"/>
                  </a:ext>
                </a:extLst>
              </p:cNvPr>
              <p:cNvSpPr/>
              <p:nvPr/>
            </p:nvSpPr>
            <p:spPr>
              <a:xfrm>
                <a:off x="7204350" y="168697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1" name="Freeform: Shape 850">
                <a:extLst>
                  <a:ext uri="{FF2B5EF4-FFF2-40B4-BE49-F238E27FC236}">
                    <a16:creationId xmlns:a16="http://schemas.microsoft.com/office/drawing/2014/main" id="{0C59C11C-CF99-5695-B255-89F93D8642B8}"/>
                  </a:ext>
                </a:extLst>
              </p:cNvPr>
              <p:cNvSpPr/>
              <p:nvPr/>
            </p:nvSpPr>
            <p:spPr>
              <a:xfrm>
                <a:off x="7154930" y="1687091"/>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2" name="Freeform: Shape 851">
                <a:extLst>
                  <a:ext uri="{FF2B5EF4-FFF2-40B4-BE49-F238E27FC236}">
                    <a16:creationId xmlns:a16="http://schemas.microsoft.com/office/drawing/2014/main" id="{AD62A5C4-319D-BF51-F55D-78ED378D12EB}"/>
                  </a:ext>
                </a:extLst>
              </p:cNvPr>
              <p:cNvSpPr/>
              <p:nvPr/>
            </p:nvSpPr>
            <p:spPr>
              <a:xfrm>
                <a:off x="7145021" y="168709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3" name="Freeform: Shape 852">
                <a:extLst>
                  <a:ext uri="{FF2B5EF4-FFF2-40B4-BE49-F238E27FC236}">
                    <a16:creationId xmlns:a16="http://schemas.microsoft.com/office/drawing/2014/main" id="{ECA08CC3-62EB-0510-9431-106387BA9D85}"/>
                  </a:ext>
                </a:extLst>
              </p:cNvPr>
              <p:cNvSpPr/>
              <p:nvPr/>
            </p:nvSpPr>
            <p:spPr>
              <a:xfrm>
                <a:off x="7194441" y="168709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4" name="Freeform: Shape 853">
                <a:extLst>
                  <a:ext uri="{FF2B5EF4-FFF2-40B4-BE49-F238E27FC236}">
                    <a16:creationId xmlns:a16="http://schemas.microsoft.com/office/drawing/2014/main" id="{76678EE0-112C-47D6-B128-995FCC6DE7DC}"/>
                  </a:ext>
                </a:extLst>
              </p:cNvPr>
              <p:cNvSpPr/>
              <p:nvPr/>
            </p:nvSpPr>
            <p:spPr>
              <a:xfrm>
                <a:off x="7184658" y="1687210"/>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5" name="Freeform: Shape 854">
                <a:extLst>
                  <a:ext uri="{FF2B5EF4-FFF2-40B4-BE49-F238E27FC236}">
                    <a16:creationId xmlns:a16="http://schemas.microsoft.com/office/drawing/2014/main" id="{6982358E-8003-BD18-8306-E356A1D24B2E}"/>
                  </a:ext>
                </a:extLst>
              </p:cNvPr>
              <p:cNvSpPr/>
              <p:nvPr/>
            </p:nvSpPr>
            <p:spPr>
              <a:xfrm>
                <a:off x="7174749" y="168721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6" name="Freeform: Shape 855">
                <a:extLst>
                  <a:ext uri="{FF2B5EF4-FFF2-40B4-BE49-F238E27FC236}">
                    <a16:creationId xmlns:a16="http://schemas.microsoft.com/office/drawing/2014/main" id="{B281DDEC-F6F0-CE0E-11DC-A55FFEB852CA}"/>
                  </a:ext>
                </a:extLst>
              </p:cNvPr>
              <p:cNvSpPr/>
              <p:nvPr/>
            </p:nvSpPr>
            <p:spPr>
              <a:xfrm>
                <a:off x="7164839" y="168721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7" name="Freeform: Shape 856">
                <a:extLst>
                  <a:ext uri="{FF2B5EF4-FFF2-40B4-BE49-F238E27FC236}">
                    <a16:creationId xmlns:a16="http://schemas.microsoft.com/office/drawing/2014/main" id="{C57D4165-2D0D-7EB2-F2E2-96F08573C60F}"/>
                  </a:ext>
                </a:extLst>
              </p:cNvPr>
              <p:cNvSpPr/>
              <p:nvPr/>
            </p:nvSpPr>
            <p:spPr>
              <a:xfrm>
                <a:off x="6945436" y="16652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8" name="Freeform: Shape 857">
                <a:extLst>
                  <a:ext uri="{FF2B5EF4-FFF2-40B4-BE49-F238E27FC236}">
                    <a16:creationId xmlns:a16="http://schemas.microsoft.com/office/drawing/2014/main" id="{3FBC0853-6564-99AC-14C8-443794AA0231}"/>
                  </a:ext>
                </a:extLst>
              </p:cNvPr>
              <p:cNvSpPr/>
              <p:nvPr/>
            </p:nvSpPr>
            <p:spPr>
              <a:xfrm>
                <a:off x="6935526" y="16589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59" name="Freeform: Shape 858">
                <a:extLst>
                  <a:ext uri="{FF2B5EF4-FFF2-40B4-BE49-F238E27FC236}">
                    <a16:creationId xmlns:a16="http://schemas.microsoft.com/office/drawing/2014/main" id="{7B5ACC10-8532-738E-1961-1491D0B4E8AF}"/>
                  </a:ext>
                </a:extLst>
              </p:cNvPr>
              <p:cNvSpPr/>
              <p:nvPr/>
            </p:nvSpPr>
            <p:spPr>
              <a:xfrm>
                <a:off x="6925617" y="1659040"/>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0" name="Freeform: Shape 859">
                <a:extLst>
                  <a:ext uri="{FF2B5EF4-FFF2-40B4-BE49-F238E27FC236}">
                    <a16:creationId xmlns:a16="http://schemas.microsoft.com/office/drawing/2014/main" id="{FE3B891A-69F7-1404-9E7D-63A5C94778F7}"/>
                  </a:ext>
                </a:extLst>
              </p:cNvPr>
              <p:cNvSpPr/>
              <p:nvPr/>
            </p:nvSpPr>
            <p:spPr>
              <a:xfrm>
                <a:off x="6915707" y="16588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1" name="Freeform: Shape 860">
                <a:extLst>
                  <a:ext uri="{FF2B5EF4-FFF2-40B4-BE49-F238E27FC236}">
                    <a16:creationId xmlns:a16="http://schemas.microsoft.com/office/drawing/2014/main" id="{62FD7C98-6C6A-03E9-3D8B-56E2BB4E6E0B}"/>
                  </a:ext>
                </a:extLst>
              </p:cNvPr>
              <p:cNvSpPr/>
              <p:nvPr/>
            </p:nvSpPr>
            <p:spPr>
              <a:xfrm>
                <a:off x="6895889" y="165904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2" name="Freeform: Shape 861">
                <a:extLst>
                  <a:ext uri="{FF2B5EF4-FFF2-40B4-BE49-F238E27FC236}">
                    <a16:creationId xmlns:a16="http://schemas.microsoft.com/office/drawing/2014/main" id="{0D0FF850-DBE8-5CA4-344A-8C5E0D87F8B4}"/>
                  </a:ext>
                </a:extLst>
              </p:cNvPr>
              <p:cNvSpPr/>
              <p:nvPr/>
            </p:nvSpPr>
            <p:spPr>
              <a:xfrm>
                <a:off x="6886106" y="165904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3" name="Freeform: Shape 862">
                <a:extLst>
                  <a:ext uri="{FF2B5EF4-FFF2-40B4-BE49-F238E27FC236}">
                    <a16:creationId xmlns:a16="http://schemas.microsoft.com/office/drawing/2014/main" id="{EB4A928E-BC27-AA18-C016-8BFC3CB0C3D5}"/>
                  </a:ext>
                </a:extLst>
              </p:cNvPr>
              <p:cNvSpPr/>
              <p:nvPr/>
            </p:nvSpPr>
            <p:spPr>
              <a:xfrm>
                <a:off x="7273716" y="16922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4" name="Freeform: Shape 863">
                <a:extLst>
                  <a:ext uri="{FF2B5EF4-FFF2-40B4-BE49-F238E27FC236}">
                    <a16:creationId xmlns:a16="http://schemas.microsoft.com/office/drawing/2014/main" id="{DC1DA88F-003A-3D02-0070-8EC4102E4D93}"/>
                  </a:ext>
                </a:extLst>
              </p:cNvPr>
              <p:cNvSpPr/>
              <p:nvPr/>
            </p:nvSpPr>
            <p:spPr>
              <a:xfrm>
                <a:off x="7263806" y="169220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5" name="Freeform: Shape 864">
                <a:extLst>
                  <a:ext uri="{FF2B5EF4-FFF2-40B4-BE49-F238E27FC236}">
                    <a16:creationId xmlns:a16="http://schemas.microsoft.com/office/drawing/2014/main" id="{2E29BFC7-60F6-67A1-DF65-06942F8ED034}"/>
                  </a:ext>
                </a:extLst>
              </p:cNvPr>
              <p:cNvSpPr/>
              <p:nvPr/>
            </p:nvSpPr>
            <p:spPr>
              <a:xfrm>
                <a:off x="6876197" y="165499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6" name="Freeform: Shape 865">
                <a:extLst>
                  <a:ext uri="{FF2B5EF4-FFF2-40B4-BE49-F238E27FC236}">
                    <a16:creationId xmlns:a16="http://schemas.microsoft.com/office/drawing/2014/main" id="{9AF7F45B-0E34-297E-4293-1F67021FDEB7}"/>
                  </a:ext>
                </a:extLst>
              </p:cNvPr>
              <p:cNvSpPr/>
              <p:nvPr/>
            </p:nvSpPr>
            <p:spPr>
              <a:xfrm>
                <a:off x="7303317" y="16923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7" name="Freeform: Shape 866">
                <a:extLst>
                  <a:ext uri="{FF2B5EF4-FFF2-40B4-BE49-F238E27FC236}">
                    <a16:creationId xmlns:a16="http://schemas.microsoft.com/office/drawing/2014/main" id="{CE8E237B-0736-D89D-70A4-A815E17A64D9}"/>
                  </a:ext>
                </a:extLst>
              </p:cNvPr>
              <p:cNvSpPr/>
              <p:nvPr/>
            </p:nvSpPr>
            <p:spPr>
              <a:xfrm>
                <a:off x="7293407" y="169232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8" name="Freeform: Shape 867">
                <a:extLst>
                  <a:ext uri="{FF2B5EF4-FFF2-40B4-BE49-F238E27FC236}">
                    <a16:creationId xmlns:a16="http://schemas.microsoft.com/office/drawing/2014/main" id="{F69D0ADA-F4DE-ECBF-CDC7-206C815D316E}"/>
                  </a:ext>
                </a:extLst>
              </p:cNvPr>
              <p:cNvSpPr/>
              <p:nvPr/>
            </p:nvSpPr>
            <p:spPr>
              <a:xfrm>
                <a:off x="7283625" y="1692439"/>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69" name="Freeform: Shape 868">
                <a:extLst>
                  <a:ext uri="{FF2B5EF4-FFF2-40B4-BE49-F238E27FC236}">
                    <a16:creationId xmlns:a16="http://schemas.microsoft.com/office/drawing/2014/main" id="{4341DB72-961A-907F-592A-8E02C470547F}"/>
                  </a:ext>
                </a:extLst>
              </p:cNvPr>
              <p:cNvSpPr/>
              <p:nvPr/>
            </p:nvSpPr>
            <p:spPr>
              <a:xfrm>
                <a:off x="6866415" y="165499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0" name="Freeform: Shape 869">
                <a:extLst>
                  <a:ext uri="{FF2B5EF4-FFF2-40B4-BE49-F238E27FC236}">
                    <a16:creationId xmlns:a16="http://schemas.microsoft.com/office/drawing/2014/main" id="{A45B5FCA-AF74-0804-6793-984D643785EF}"/>
                  </a:ext>
                </a:extLst>
              </p:cNvPr>
              <p:cNvSpPr/>
              <p:nvPr/>
            </p:nvSpPr>
            <p:spPr>
              <a:xfrm>
                <a:off x="6860189" y="165499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1" name="Freeform: Shape 870">
                <a:extLst>
                  <a:ext uri="{FF2B5EF4-FFF2-40B4-BE49-F238E27FC236}">
                    <a16:creationId xmlns:a16="http://schemas.microsoft.com/office/drawing/2014/main" id="{23B8E044-36F0-F953-7932-5CE83BF54A96}"/>
                  </a:ext>
                </a:extLst>
              </p:cNvPr>
              <p:cNvSpPr/>
              <p:nvPr/>
            </p:nvSpPr>
            <p:spPr>
              <a:xfrm>
                <a:off x="6851423" y="165095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2" name="Freeform: Shape 871">
                <a:extLst>
                  <a:ext uri="{FF2B5EF4-FFF2-40B4-BE49-F238E27FC236}">
                    <a16:creationId xmlns:a16="http://schemas.microsoft.com/office/drawing/2014/main" id="{020807DA-87DA-27CF-BD07-29D3FF12DD76}"/>
                  </a:ext>
                </a:extLst>
              </p:cNvPr>
              <p:cNvSpPr/>
              <p:nvPr/>
            </p:nvSpPr>
            <p:spPr>
              <a:xfrm>
                <a:off x="6841768" y="165095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3" name="Freeform: Shape 872">
                <a:extLst>
                  <a:ext uri="{FF2B5EF4-FFF2-40B4-BE49-F238E27FC236}">
                    <a16:creationId xmlns:a16="http://schemas.microsoft.com/office/drawing/2014/main" id="{51742A7D-0C31-03BE-6A3C-9007B84C55A9}"/>
                  </a:ext>
                </a:extLst>
              </p:cNvPr>
              <p:cNvSpPr/>
              <p:nvPr/>
            </p:nvSpPr>
            <p:spPr>
              <a:xfrm>
                <a:off x="6835416" y="165095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4" name="Freeform: Shape 873">
                <a:extLst>
                  <a:ext uri="{FF2B5EF4-FFF2-40B4-BE49-F238E27FC236}">
                    <a16:creationId xmlns:a16="http://schemas.microsoft.com/office/drawing/2014/main" id="{6566F5F8-16E1-526E-015F-E1CE6C7FBABF}"/>
                  </a:ext>
                </a:extLst>
              </p:cNvPr>
              <p:cNvSpPr/>
              <p:nvPr/>
            </p:nvSpPr>
            <p:spPr>
              <a:xfrm>
                <a:off x="6833256"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5" name="Freeform: Shape 874">
                <a:extLst>
                  <a:ext uri="{FF2B5EF4-FFF2-40B4-BE49-F238E27FC236}">
                    <a16:creationId xmlns:a16="http://schemas.microsoft.com/office/drawing/2014/main" id="{FE124C8F-0DB7-F7A0-8A20-4E3CBDEC2EA0}"/>
                  </a:ext>
                </a:extLst>
              </p:cNvPr>
              <p:cNvSpPr/>
              <p:nvPr/>
            </p:nvSpPr>
            <p:spPr>
              <a:xfrm>
                <a:off x="6823347"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6" name="Freeform: Shape 875">
                <a:extLst>
                  <a:ext uri="{FF2B5EF4-FFF2-40B4-BE49-F238E27FC236}">
                    <a16:creationId xmlns:a16="http://schemas.microsoft.com/office/drawing/2014/main" id="{4EF1E005-BE2A-2F86-9C8D-71AF7277EEB8}"/>
                  </a:ext>
                </a:extLst>
              </p:cNvPr>
              <p:cNvSpPr/>
              <p:nvPr/>
            </p:nvSpPr>
            <p:spPr>
              <a:xfrm>
                <a:off x="6813438"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7" name="Freeform: Shape 876">
                <a:extLst>
                  <a:ext uri="{FF2B5EF4-FFF2-40B4-BE49-F238E27FC236}">
                    <a16:creationId xmlns:a16="http://schemas.microsoft.com/office/drawing/2014/main" id="{CBEC7FDA-47FF-10BF-C596-EC97F85E5747}"/>
                  </a:ext>
                </a:extLst>
              </p:cNvPr>
              <p:cNvSpPr/>
              <p:nvPr/>
            </p:nvSpPr>
            <p:spPr>
              <a:xfrm>
                <a:off x="6803528"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8" name="Freeform: Shape 877">
                <a:extLst>
                  <a:ext uri="{FF2B5EF4-FFF2-40B4-BE49-F238E27FC236}">
                    <a16:creationId xmlns:a16="http://schemas.microsoft.com/office/drawing/2014/main" id="{C1BCC578-95DD-10FC-B5FA-1974DFD6878F}"/>
                  </a:ext>
                </a:extLst>
              </p:cNvPr>
              <p:cNvSpPr/>
              <p:nvPr/>
            </p:nvSpPr>
            <p:spPr>
              <a:xfrm>
                <a:off x="6793746"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79" name="Freeform: Shape 878">
                <a:extLst>
                  <a:ext uri="{FF2B5EF4-FFF2-40B4-BE49-F238E27FC236}">
                    <a16:creationId xmlns:a16="http://schemas.microsoft.com/office/drawing/2014/main" id="{8BBFB3AC-45A8-A9EB-60E4-B2EE2E085DD6}"/>
                  </a:ext>
                </a:extLst>
              </p:cNvPr>
              <p:cNvSpPr/>
              <p:nvPr/>
            </p:nvSpPr>
            <p:spPr>
              <a:xfrm>
                <a:off x="6783836"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0" name="Freeform: Shape 879">
                <a:extLst>
                  <a:ext uri="{FF2B5EF4-FFF2-40B4-BE49-F238E27FC236}">
                    <a16:creationId xmlns:a16="http://schemas.microsoft.com/office/drawing/2014/main" id="{FA57D88C-613B-F40B-E151-04B6EAB3781F}"/>
                  </a:ext>
                </a:extLst>
              </p:cNvPr>
              <p:cNvSpPr/>
              <p:nvPr/>
            </p:nvSpPr>
            <p:spPr>
              <a:xfrm>
                <a:off x="6773927"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1" name="Freeform: Shape 880">
                <a:extLst>
                  <a:ext uri="{FF2B5EF4-FFF2-40B4-BE49-F238E27FC236}">
                    <a16:creationId xmlns:a16="http://schemas.microsoft.com/office/drawing/2014/main" id="{010DAB7D-76EE-5C79-FCD3-8A6FD91DD28B}"/>
                  </a:ext>
                </a:extLst>
              </p:cNvPr>
              <p:cNvSpPr/>
              <p:nvPr/>
            </p:nvSpPr>
            <p:spPr>
              <a:xfrm>
                <a:off x="6764018"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2" name="Freeform: Shape 881">
                <a:extLst>
                  <a:ext uri="{FF2B5EF4-FFF2-40B4-BE49-F238E27FC236}">
                    <a16:creationId xmlns:a16="http://schemas.microsoft.com/office/drawing/2014/main" id="{15276B93-D4E3-BA73-E6E0-5257F0F8CD3F}"/>
                  </a:ext>
                </a:extLst>
              </p:cNvPr>
              <p:cNvSpPr/>
              <p:nvPr/>
            </p:nvSpPr>
            <p:spPr>
              <a:xfrm>
                <a:off x="6754108"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3" name="Freeform: Shape 882">
                <a:extLst>
                  <a:ext uri="{FF2B5EF4-FFF2-40B4-BE49-F238E27FC236}">
                    <a16:creationId xmlns:a16="http://schemas.microsoft.com/office/drawing/2014/main" id="{7BE2AFC4-7786-BDD4-3084-21F35D13DE16}"/>
                  </a:ext>
                </a:extLst>
              </p:cNvPr>
              <p:cNvSpPr/>
              <p:nvPr/>
            </p:nvSpPr>
            <p:spPr>
              <a:xfrm>
                <a:off x="6744199" y="164501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4" name="Freeform: Shape 883">
                <a:extLst>
                  <a:ext uri="{FF2B5EF4-FFF2-40B4-BE49-F238E27FC236}">
                    <a16:creationId xmlns:a16="http://schemas.microsoft.com/office/drawing/2014/main" id="{3AB3F2FB-BF52-DED5-0E50-482A57D6A101}"/>
                  </a:ext>
                </a:extLst>
              </p:cNvPr>
              <p:cNvSpPr/>
              <p:nvPr/>
            </p:nvSpPr>
            <p:spPr>
              <a:xfrm>
                <a:off x="6726921" y="163633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5" name="Freeform: Shape 884">
                <a:extLst>
                  <a:ext uri="{FF2B5EF4-FFF2-40B4-BE49-F238E27FC236}">
                    <a16:creationId xmlns:a16="http://schemas.microsoft.com/office/drawing/2014/main" id="{97F813FE-47CD-A98A-FBBF-E14D1080805B}"/>
                  </a:ext>
                </a:extLst>
              </p:cNvPr>
              <p:cNvSpPr/>
              <p:nvPr/>
            </p:nvSpPr>
            <p:spPr>
              <a:xfrm>
                <a:off x="6736830" y="163633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6" name="Freeform: Shape 885">
                <a:extLst>
                  <a:ext uri="{FF2B5EF4-FFF2-40B4-BE49-F238E27FC236}">
                    <a16:creationId xmlns:a16="http://schemas.microsoft.com/office/drawing/2014/main" id="{DBDF739A-C7A4-2527-04EB-8CEDA9367E6A}"/>
                  </a:ext>
                </a:extLst>
              </p:cNvPr>
              <p:cNvSpPr/>
              <p:nvPr/>
            </p:nvSpPr>
            <p:spPr>
              <a:xfrm>
                <a:off x="6717393" y="163633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7" name="Freeform: Shape 886">
                <a:extLst>
                  <a:ext uri="{FF2B5EF4-FFF2-40B4-BE49-F238E27FC236}">
                    <a16:creationId xmlns:a16="http://schemas.microsoft.com/office/drawing/2014/main" id="{2B67F826-95C4-1943-394A-8B00351B806C}"/>
                  </a:ext>
                </a:extLst>
              </p:cNvPr>
              <p:cNvSpPr/>
              <p:nvPr/>
            </p:nvSpPr>
            <p:spPr>
              <a:xfrm>
                <a:off x="6707483" y="163633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8" name="Freeform: Shape 887">
                <a:extLst>
                  <a:ext uri="{FF2B5EF4-FFF2-40B4-BE49-F238E27FC236}">
                    <a16:creationId xmlns:a16="http://schemas.microsoft.com/office/drawing/2014/main" id="{FDEEFE3D-E6EF-544A-534E-6A72EF924648}"/>
                  </a:ext>
                </a:extLst>
              </p:cNvPr>
              <p:cNvSpPr/>
              <p:nvPr/>
            </p:nvSpPr>
            <p:spPr>
              <a:xfrm>
                <a:off x="6697574" y="163633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89" name="Freeform: Shape 888">
                <a:extLst>
                  <a:ext uri="{FF2B5EF4-FFF2-40B4-BE49-F238E27FC236}">
                    <a16:creationId xmlns:a16="http://schemas.microsoft.com/office/drawing/2014/main" id="{07872515-A022-D825-DCBD-FAC1E0B462CB}"/>
                  </a:ext>
                </a:extLst>
              </p:cNvPr>
              <p:cNvSpPr/>
              <p:nvPr/>
            </p:nvSpPr>
            <p:spPr>
              <a:xfrm>
                <a:off x="6687792" y="163633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0" name="Freeform: Shape 889">
                <a:extLst>
                  <a:ext uri="{FF2B5EF4-FFF2-40B4-BE49-F238E27FC236}">
                    <a16:creationId xmlns:a16="http://schemas.microsoft.com/office/drawing/2014/main" id="{472EF9E1-21A3-B284-1C68-9739CF387106}"/>
                  </a:ext>
                </a:extLst>
              </p:cNvPr>
              <p:cNvSpPr/>
              <p:nvPr/>
            </p:nvSpPr>
            <p:spPr>
              <a:xfrm>
                <a:off x="6675341" y="1633010"/>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1" name="Freeform: Shape 890">
                <a:extLst>
                  <a:ext uri="{FF2B5EF4-FFF2-40B4-BE49-F238E27FC236}">
                    <a16:creationId xmlns:a16="http://schemas.microsoft.com/office/drawing/2014/main" id="{BB53834A-CDA9-A230-3433-DD838C2C9A08}"/>
                  </a:ext>
                </a:extLst>
              </p:cNvPr>
              <p:cNvSpPr/>
              <p:nvPr/>
            </p:nvSpPr>
            <p:spPr>
              <a:xfrm>
                <a:off x="6662891" y="162766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2" name="Freeform: Shape 891">
                <a:extLst>
                  <a:ext uri="{FF2B5EF4-FFF2-40B4-BE49-F238E27FC236}">
                    <a16:creationId xmlns:a16="http://schemas.microsoft.com/office/drawing/2014/main" id="{9E914B83-FD85-A953-AEBB-AE4CDFA7E04B}"/>
                  </a:ext>
                </a:extLst>
              </p:cNvPr>
              <p:cNvSpPr/>
              <p:nvPr/>
            </p:nvSpPr>
            <p:spPr>
              <a:xfrm>
                <a:off x="6652982" y="162766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3" name="Freeform: Shape 892">
                <a:extLst>
                  <a:ext uri="{FF2B5EF4-FFF2-40B4-BE49-F238E27FC236}">
                    <a16:creationId xmlns:a16="http://schemas.microsoft.com/office/drawing/2014/main" id="{D0F7EF51-91FC-F477-4CF1-03E0DA58272C}"/>
                  </a:ext>
                </a:extLst>
              </p:cNvPr>
              <p:cNvSpPr/>
              <p:nvPr/>
            </p:nvSpPr>
            <p:spPr>
              <a:xfrm>
                <a:off x="6643072" y="162766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4" name="Freeform: Shape 893">
                <a:extLst>
                  <a:ext uri="{FF2B5EF4-FFF2-40B4-BE49-F238E27FC236}">
                    <a16:creationId xmlns:a16="http://schemas.microsoft.com/office/drawing/2014/main" id="{97ACC06A-EFE9-F114-781D-16608A5754EE}"/>
                  </a:ext>
                </a:extLst>
              </p:cNvPr>
              <p:cNvSpPr/>
              <p:nvPr/>
            </p:nvSpPr>
            <p:spPr>
              <a:xfrm>
                <a:off x="6632020" y="162766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5" name="Freeform: Shape 894">
                <a:extLst>
                  <a:ext uri="{FF2B5EF4-FFF2-40B4-BE49-F238E27FC236}">
                    <a16:creationId xmlns:a16="http://schemas.microsoft.com/office/drawing/2014/main" id="{BABC94F4-FF17-3508-B68B-DA1258335DF4}"/>
                  </a:ext>
                </a:extLst>
              </p:cNvPr>
              <p:cNvSpPr/>
              <p:nvPr/>
            </p:nvSpPr>
            <p:spPr>
              <a:xfrm>
                <a:off x="6622110" y="162766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6" name="Freeform: Shape 895">
                <a:extLst>
                  <a:ext uri="{FF2B5EF4-FFF2-40B4-BE49-F238E27FC236}">
                    <a16:creationId xmlns:a16="http://schemas.microsoft.com/office/drawing/2014/main" id="{5C6C9D05-3BA6-6575-4E42-7BAC35C5D6E4}"/>
                  </a:ext>
                </a:extLst>
              </p:cNvPr>
              <p:cNvSpPr/>
              <p:nvPr/>
            </p:nvSpPr>
            <p:spPr>
              <a:xfrm>
                <a:off x="6612201" y="162766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7" name="Freeform: Shape 896">
                <a:extLst>
                  <a:ext uri="{FF2B5EF4-FFF2-40B4-BE49-F238E27FC236}">
                    <a16:creationId xmlns:a16="http://schemas.microsoft.com/office/drawing/2014/main" id="{7CF849E2-E851-679C-F5B9-9F8120E4A11F}"/>
                  </a:ext>
                </a:extLst>
              </p:cNvPr>
              <p:cNvSpPr/>
              <p:nvPr/>
            </p:nvSpPr>
            <p:spPr>
              <a:xfrm>
                <a:off x="6604832" y="162766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8" name="Freeform: Shape 897">
                <a:extLst>
                  <a:ext uri="{FF2B5EF4-FFF2-40B4-BE49-F238E27FC236}">
                    <a16:creationId xmlns:a16="http://schemas.microsoft.com/office/drawing/2014/main" id="{A9F8099B-1804-4117-0741-F2BE54B35AF7}"/>
                  </a:ext>
                </a:extLst>
              </p:cNvPr>
              <p:cNvSpPr/>
              <p:nvPr/>
            </p:nvSpPr>
            <p:spPr>
              <a:xfrm>
                <a:off x="6540930" y="162278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899" name="Freeform: Shape 898">
                <a:extLst>
                  <a:ext uri="{FF2B5EF4-FFF2-40B4-BE49-F238E27FC236}">
                    <a16:creationId xmlns:a16="http://schemas.microsoft.com/office/drawing/2014/main" id="{89FCCABA-81C5-D0B9-699F-0796211A424E}"/>
                  </a:ext>
                </a:extLst>
              </p:cNvPr>
              <p:cNvSpPr/>
              <p:nvPr/>
            </p:nvSpPr>
            <p:spPr>
              <a:xfrm>
                <a:off x="6531020" y="162278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0" name="Freeform: Shape 899">
                <a:extLst>
                  <a:ext uri="{FF2B5EF4-FFF2-40B4-BE49-F238E27FC236}">
                    <a16:creationId xmlns:a16="http://schemas.microsoft.com/office/drawing/2014/main" id="{2EB272D8-0058-E4B7-A1E1-3786C30F23C0}"/>
                  </a:ext>
                </a:extLst>
              </p:cNvPr>
              <p:cNvSpPr/>
              <p:nvPr/>
            </p:nvSpPr>
            <p:spPr>
              <a:xfrm>
                <a:off x="6559097" y="162278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1" name="Freeform: Shape 900">
                <a:extLst>
                  <a:ext uri="{FF2B5EF4-FFF2-40B4-BE49-F238E27FC236}">
                    <a16:creationId xmlns:a16="http://schemas.microsoft.com/office/drawing/2014/main" id="{F3C862CC-02BA-F596-3D90-44404C8E5FA6}"/>
                  </a:ext>
                </a:extLst>
              </p:cNvPr>
              <p:cNvSpPr/>
              <p:nvPr/>
            </p:nvSpPr>
            <p:spPr>
              <a:xfrm>
                <a:off x="6505866" y="162278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2" name="Freeform: Shape 901">
                <a:extLst>
                  <a:ext uri="{FF2B5EF4-FFF2-40B4-BE49-F238E27FC236}">
                    <a16:creationId xmlns:a16="http://schemas.microsoft.com/office/drawing/2014/main" id="{22F46E59-C475-4E91-F17B-4327E4B522B3}"/>
                  </a:ext>
                </a:extLst>
              </p:cNvPr>
              <p:cNvSpPr/>
              <p:nvPr/>
            </p:nvSpPr>
            <p:spPr>
              <a:xfrm>
                <a:off x="6495956" y="162278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3" name="Freeform: Shape 902">
                <a:extLst>
                  <a:ext uri="{FF2B5EF4-FFF2-40B4-BE49-F238E27FC236}">
                    <a16:creationId xmlns:a16="http://schemas.microsoft.com/office/drawing/2014/main" id="{CE195323-BAFC-81E4-1661-76E3BF7FE27D}"/>
                  </a:ext>
                </a:extLst>
              </p:cNvPr>
              <p:cNvSpPr/>
              <p:nvPr/>
            </p:nvSpPr>
            <p:spPr>
              <a:xfrm>
                <a:off x="6471691" y="161874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4" name="Freeform: Shape 903">
                <a:extLst>
                  <a:ext uri="{FF2B5EF4-FFF2-40B4-BE49-F238E27FC236}">
                    <a16:creationId xmlns:a16="http://schemas.microsoft.com/office/drawing/2014/main" id="{C26425F4-DC1C-FC82-46A5-DC3EB15481B4}"/>
                  </a:ext>
                </a:extLst>
              </p:cNvPr>
              <p:cNvSpPr/>
              <p:nvPr/>
            </p:nvSpPr>
            <p:spPr>
              <a:xfrm>
                <a:off x="6444504" y="161874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5" name="Freeform: Shape 904">
                <a:extLst>
                  <a:ext uri="{FF2B5EF4-FFF2-40B4-BE49-F238E27FC236}">
                    <a16:creationId xmlns:a16="http://schemas.microsoft.com/office/drawing/2014/main" id="{433D499C-0CF9-7072-A95F-B9433C5C5DCF}"/>
                  </a:ext>
                </a:extLst>
              </p:cNvPr>
              <p:cNvSpPr/>
              <p:nvPr/>
            </p:nvSpPr>
            <p:spPr>
              <a:xfrm>
                <a:off x="6409059" y="161874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6" name="Freeform: Shape 905">
                <a:extLst>
                  <a:ext uri="{FF2B5EF4-FFF2-40B4-BE49-F238E27FC236}">
                    <a16:creationId xmlns:a16="http://schemas.microsoft.com/office/drawing/2014/main" id="{ECBE73CA-F743-2315-8FEA-B73B17B06C00}"/>
                  </a:ext>
                </a:extLst>
              </p:cNvPr>
              <p:cNvSpPr/>
              <p:nvPr/>
            </p:nvSpPr>
            <p:spPr>
              <a:xfrm>
                <a:off x="6360020" y="161280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7" name="Freeform: Shape 906">
                <a:extLst>
                  <a:ext uri="{FF2B5EF4-FFF2-40B4-BE49-F238E27FC236}">
                    <a16:creationId xmlns:a16="http://schemas.microsoft.com/office/drawing/2014/main" id="{4F40D649-BB85-4EBD-9B87-F0CC76BD1B14}"/>
                  </a:ext>
                </a:extLst>
              </p:cNvPr>
              <p:cNvSpPr/>
              <p:nvPr/>
            </p:nvSpPr>
            <p:spPr>
              <a:xfrm>
                <a:off x="6320763" y="161280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8" name="Freeform: Shape 907">
                <a:extLst>
                  <a:ext uri="{FF2B5EF4-FFF2-40B4-BE49-F238E27FC236}">
                    <a16:creationId xmlns:a16="http://schemas.microsoft.com/office/drawing/2014/main" id="{C6166151-FFA5-2702-D2D0-135B1E9EDED8}"/>
                  </a:ext>
                </a:extLst>
              </p:cNvPr>
              <p:cNvSpPr/>
              <p:nvPr/>
            </p:nvSpPr>
            <p:spPr>
              <a:xfrm>
                <a:off x="6300818" y="161280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09" name="Freeform: Shape 908">
                <a:extLst>
                  <a:ext uri="{FF2B5EF4-FFF2-40B4-BE49-F238E27FC236}">
                    <a16:creationId xmlns:a16="http://schemas.microsoft.com/office/drawing/2014/main" id="{83F3CCE9-CFE6-AEF8-60F2-B8DCFB46BBA8}"/>
                  </a:ext>
                </a:extLst>
              </p:cNvPr>
              <p:cNvSpPr/>
              <p:nvPr/>
            </p:nvSpPr>
            <p:spPr>
              <a:xfrm>
                <a:off x="6271725" y="161280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0" name="Freeform: Shape 909">
                <a:extLst>
                  <a:ext uri="{FF2B5EF4-FFF2-40B4-BE49-F238E27FC236}">
                    <a16:creationId xmlns:a16="http://schemas.microsoft.com/office/drawing/2014/main" id="{97200A3F-4E73-00DA-7DDA-AFC8FC661459}"/>
                  </a:ext>
                </a:extLst>
              </p:cNvPr>
              <p:cNvSpPr/>
              <p:nvPr/>
            </p:nvSpPr>
            <p:spPr>
              <a:xfrm>
                <a:off x="6216334" y="160400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1" name="Freeform: Shape 910">
                <a:extLst>
                  <a:ext uri="{FF2B5EF4-FFF2-40B4-BE49-F238E27FC236}">
                    <a16:creationId xmlns:a16="http://schemas.microsoft.com/office/drawing/2014/main" id="{9DF349F2-260F-1947-5172-C31ADD8F11E7}"/>
                  </a:ext>
                </a:extLst>
              </p:cNvPr>
              <p:cNvSpPr/>
              <p:nvPr/>
            </p:nvSpPr>
            <p:spPr>
              <a:xfrm>
                <a:off x="6206424" y="160400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2" name="Freeform: Shape 911">
                <a:extLst>
                  <a:ext uri="{FF2B5EF4-FFF2-40B4-BE49-F238E27FC236}">
                    <a16:creationId xmlns:a16="http://schemas.microsoft.com/office/drawing/2014/main" id="{897C5391-55A0-9A51-CBED-51FF7F6AE986}"/>
                  </a:ext>
                </a:extLst>
              </p:cNvPr>
              <p:cNvSpPr/>
              <p:nvPr/>
            </p:nvSpPr>
            <p:spPr>
              <a:xfrm>
                <a:off x="6008618" y="15864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3" name="Freeform: Shape 912">
                <a:extLst>
                  <a:ext uri="{FF2B5EF4-FFF2-40B4-BE49-F238E27FC236}">
                    <a16:creationId xmlns:a16="http://schemas.microsoft.com/office/drawing/2014/main" id="{D124A97A-01D4-F971-7036-342908F8B6E4}"/>
                  </a:ext>
                </a:extLst>
              </p:cNvPr>
              <p:cNvSpPr/>
              <p:nvPr/>
            </p:nvSpPr>
            <p:spPr>
              <a:xfrm>
                <a:off x="5998709" y="15864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4" name="Freeform: Shape 913">
                <a:extLst>
                  <a:ext uri="{FF2B5EF4-FFF2-40B4-BE49-F238E27FC236}">
                    <a16:creationId xmlns:a16="http://schemas.microsoft.com/office/drawing/2014/main" id="{AE74BDFF-0E0C-210C-8924-2D678A3FFCEA}"/>
                  </a:ext>
                </a:extLst>
              </p:cNvPr>
              <p:cNvSpPr/>
              <p:nvPr/>
            </p:nvSpPr>
            <p:spPr>
              <a:xfrm>
                <a:off x="5988799" y="15864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5" name="Freeform: Shape 914">
                <a:extLst>
                  <a:ext uri="{FF2B5EF4-FFF2-40B4-BE49-F238E27FC236}">
                    <a16:creationId xmlns:a16="http://schemas.microsoft.com/office/drawing/2014/main" id="{C83F6344-8083-61B7-5093-8ECCD568C279}"/>
                  </a:ext>
                </a:extLst>
              </p:cNvPr>
              <p:cNvSpPr/>
              <p:nvPr/>
            </p:nvSpPr>
            <p:spPr>
              <a:xfrm>
                <a:off x="6058038" y="15864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6" name="Freeform: Shape 915">
                <a:extLst>
                  <a:ext uri="{FF2B5EF4-FFF2-40B4-BE49-F238E27FC236}">
                    <a16:creationId xmlns:a16="http://schemas.microsoft.com/office/drawing/2014/main" id="{4510CEDB-5260-7B87-D885-5D83B2AE82EE}"/>
                  </a:ext>
                </a:extLst>
              </p:cNvPr>
              <p:cNvSpPr/>
              <p:nvPr/>
            </p:nvSpPr>
            <p:spPr>
              <a:xfrm>
                <a:off x="6026785" y="15864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7" name="Freeform: Shape 916">
                <a:extLst>
                  <a:ext uri="{FF2B5EF4-FFF2-40B4-BE49-F238E27FC236}">
                    <a16:creationId xmlns:a16="http://schemas.microsoft.com/office/drawing/2014/main" id="{88654731-BA89-2ADB-20B9-59FF9F864C9B}"/>
                  </a:ext>
                </a:extLst>
              </p:cNvPr>
              <p:cNvSpPr/>
              <p:nvPr/>
            </p:nvSpPr>
            <p:spPr>
              <a:xfrm>
                <a:off x="6016876" y="15864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8" name="Freeform: Shape 917">
                <a:extLst>
                  <a:ext uri="{FF2B5EF4-FFF2-40B4-BE49-F238E27FC236}">
                    <a16:creationId xmlns:a16="http://schemas.microsoft.com/office/drawing/2014/main" id="{3E7D923E-F08E-4CB3-AF74-A68889742CB6}"/>
                  </a:ext>
                </a:extLst>
              </p:cNvPr>
              <p:cNvSpPr/>
              <p:nvPr/>
            </p:nvSpPr>
            <p:spPr>
              <a:xfrm>
                <a:off x="5972665" y="15864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19" name="Freeform: Shape 918">
                <a:extLst>
                  <a:ext uri="{FF2B5EF4-FFF2-40B4-BE49-F238E27FC236}">
                    <a16:creationId xmlns:a16="http://schemas.microsoft.com/office/drawing/2014/main" id="{9A71FF33-3D0A-7D56-8BA2-22ACA0EF5E15}"/>
                  </a:ext>
                </a:extLst>
              </p:cNvPr>
              <p:cNvSpPr/>
              <p:nvPr/>
            </p:nvSpPr>
            <p:spPr>
              <a:xfrm>
                <a:off x="6086750" y="158843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0" name="Freeform: Shape 919">
                <a:extLst>
                  <a:ext uri="{FF2B5EF4-FFF2-40B4-BE49-F238E27FC236}">
                    <a16:creationId xmlns:a16="http://schemas.microsoft.com/office/drawing/2014/main" id="{719D38F1-DFAB-C95B-155E-8C810406225E}"/>
                  </a:ext>
                </a:extLst>
              </p:cNvPr>
              <p:cNvSpPr/>
              <p:nvPr/>
            </p:nvSpPr>
            <p:spPr>
              <a:xfrm>
                <a:off x="6076840" y="158451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1" name="Freeform: Shape 920">
                <a:extLst>
                  <a:ext uri="{FF2B5EF4-FFF2-40B4-BE49-F238E27FC236}">
                    <a16:creationId xmlns:a16="http://schemas.microsoft.com/office/drawing/2014/main" id="{1DDA6B1B-DCC7-8956-BC80-14F81402F474}"/>
                  </a:ext>
                </a:extLst>
              </p:cNvPr>
              <p:cNvSpPr/>
              <p:nvPr/>
            </p:nvSpPr>
            <p:spPr>
              <a:xfrm>
                <a:off x="6163103" y="160127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2" name="Freeform: Shape 921">
                <a:extLst>
                  <a:ext uri="{FF2B5EF4-FFF2-40B4-BE49-F238E27FC236}">
                    <a16:creationId xmlns:a16="http://schemas.microsoft.com/office/drawing/2014/main" id="{82696F73-4075-7F67-CA4B-B24336187FD9}"/>
                  </a:ext>
                </a:extLst>
              </p:cNvPr>
              <p:cNvSpPr/>
              <p:nvPr/>
            </p:nvSpPr>
            <p:spPr>
              <a:xfrm>
                <a:off x="6153193" y="160127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3" name="Freeform: Shape 922">
                <a:extLst>
                  <a:ext uri="{FF2B5EF4-FFF2-40B4-BE49-F238E27FC236}">
                    <a16:creationId xmlns:a16="http://schemas.microsoft.com/office/drawing/2014/main" id="{4E8E9E86-0D52-C4D6-D744-D5AF036847EA}"/>
                  </a:ext>
                </a:extLst>
              </p:cNvPr>
              <p:cNvSpPr/>
              <p:nvPr/>
            </p:nvSpPr>
            <p:spPr>
              <a:xfrm>
                <a:off x="5952211" y="15864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4" name="Freeform: Shape 923">
                <a:extLst>
                  <a:ext uri="{FF2B5EF4-FFF2-40B4-BE49-F238E27FC236}">
                    <a16:creationId xmlns:a16="http://schemas.microsoft.com/office/drawing/2014/main" id="{81AEE417-5D24-E6F8-0C56-0DDD8AC650FB}"/>
                  </a:ext>
                </a:extLst>
              </p:cNvPr>
              <p:cNvSpPr/>
              <p:nvPr/>
            </p:nvSpPr>
            <p:spPr>
              <a:xfrm>
                <a:off x="5868235" y="157857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5" name="Freeform: Shape 924">
                <a:extLst>
                  <a:ext uri="{FF2B5EF4-FFF2-40B4-BE49-F238E27FC236}">
                    <a16:creationId xmlns:a16="http://schemas.microsoft.com/office/drawing/2014/main" id="{65C3D6D0-57AA-CE7D-32DF-4D51F581CFA2}"/>
                  </a:ext>
                </a:extLst>
              </p:cNvPr>
              <p:cNvSpPr/>
              <p:nvPr/>
            </p:nvSpPr>
            <p:spPr>
              <a:xfrm>
                <a:off x="5839650" y="157179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6" name="Freeform: Shape 925">
                <a:extLst>
                  <a:ext uri="{FF2B5EF4-FFF2-40B4-BE49-F238E27FC236}">
                    <a16:creationId xmlns:a16="http://schemas.microsoft.com/office/drawing/2014/main" id="{93D81C63-B301-7B63-666B-5917136080BA}"/>
                  </a:ext>
                </a:extLst>
              </p:cNvPr>
              <p:cNvSpPr/>
              <p:nvPr/>
            </p:nvSpPr>
            <p:spPr>
              <a:xfrm>
                <a:off x="5811447" y="1571798"/>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7" name="Freeform: Shape 926">
                <a:extLst>
                  <a:ext uri="{FF2B5EF4-FFF2-40B4-BE49-F238E27FC236}">
                    <a16:creationId xmlns:a16="http://schemas.microsoft.com/office/drawing/2014/main" id="{118032DA-2B39-42AE-A8DE-F21DB4A7C0FA}"/>
                  </a:ext>
                </a:extLst>
              </p:cNvPr>
              <p:cNvSpPr/>
              <p:nvPr/>
            </p:nvSpPr>
            <p:spPr>
              <a:xfrm>
                <a:off x="5754658" y="15690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8" name="Freeform: Shape 927">
                <a:extLst>
                  <a:ext uri="{FF2B5EF4-FFF2-40B4-BE49-F238E27FC236}">
                    <a16:creationId xmlns:a16="http://schemas.microsoft.com/office/drawing/2014/main" id="{84D65369-1CB5-8B99-305C-D1FF5166E13A}"/>
                  </a:ext>
                </a:extLst>
              </p:cNvPr>
              <p:cNvSpPr/>
              <p:nvPr/>
            </p:nvSpPr>
            <p:spPr>
              <a:xfrm>
                <a:off x="5725947" y="15690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29" name="Freeform: Shape 928">
                <a:extLst>
                  <a:ext uri="{FF2B5EF4-FFF2-40B4-BE49-F238E27FC236}">
                    <a16:creationId xmlns:a16="http://schemas.microsoft.com/office/drawing/2014/main" id="{BA4A85BF-BA8C-5311-CC8E-B6BF302FB22A}"/>
                  </a:ext>
                </a:extLst>
              </p:cNvPr>
              <p:cNvSpPr/>
              <p:nvPr/>
            </p:nvSpPr>
            <p:spPr>
              <a:xfrm>
                <a:off x="5697362" y="15690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0" name="Freeform: Shape 929">
                <a:extLst>
                  <a:ext uri="{FF2B5EF4-FFF2-40B4-BE49-F238E27FC236}">
                    <a16:creationId xmlns:a16="http://schemas.microsoft.com/office/drawing/2014/main" id="{0925366D-86ED-86F3-1EA0-5DB8D9089DD7}"/>
                  </a:ext>
                </a:extLst>
              </p:cNvPr>
              <p:cNvSpPr/>
              <p:nvPr/>
            </p:nvSpPr>
            <p:spPr>
              <a:xfrm>
                <a:off x="5676908" y="156906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1" name="Freeform: Shape 930">
                <a:extLst>
                  <a:ext uri="{FF2B5EF4-FFF2-40B4-BE49-F238E27FC236}">
                    <a16:creationId xmlns:a16="http://schemas.microsoft.com/office/drawing/2014/main" id="{067DEF28-5CD4-5F2B-8F60-6E1B30E2F4C7}"/>
                  </a:ext>
                </a:extLst>
              </p:cNvPr>
              <p:cNvSpPr/>
              <p:nvPr/>
            </p:nvSpPr>
            <p:spPr>
              <a:xfrm>
                <a:off x="5621644" y="156585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2" name="Freeform: Shape 931">
                <a:extLst>
                  <a:ext uri="{FF2B5EF4-FFF2-40B4-BE49-F238E27FC236}">
                    <a16:creationId xmlns:a16="http://schemas.microsoft.com/office/drawing/2014/main" id="{BFF7A005-89FF-C560-93CC-68140A38BBAF}"/>
                  </a:ext>
                </a:extLst>
              </p:cNvPr>
              <p:cNvSpPr/>
              <p:nvPr/>
            </p:nvSpPr>
            <p:spPr>
              <a:xfrm>
                <a:off x="5602715" y="156585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3" name="Freeform: Shape 932">
                <a:extLst>
                  <a:ext uri="{FF2B5EF4-FFF2-40B4-BE49-F238E27FC236}">
                    <a16:creationId xmlns:a16="http://schemas.microsoft.com/office/drawing/2014/main" id="{D3D7C4B0-4DA6-7D0A-2575-932005CE7E5C}"/>
                  </a:ext>
                </a:extLst>
              </p:cNvPr>
              <p:cNvSpPr/>
              <p:nvPr/>
            </p:nvSpPr>
            <p:spPr>
              <a:xfrm>
                <a:off x="5360443" y="156014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4" name="Freeform: Shape 933">
                <a:extLst>
                  <a:ext uri="{FF2B5EF4-FFF2-40B4-BE49-F238E27FC236}">
                    <a16:creationId xmlns:a16="http://schemas.microsoft.com/office/drawing/2014/main" id="{7D6997D2-9311-1928-9977-AA9B047692E1}"/>
                  </a:ext>
                </a:extLst>
              </p:cNvPr>
              <p:cNvSpPr/>
              <p:nvPr/>
            </p:nvSpPr>
            <p:spPr>
              <a:xfrm>
                <a:off x="5350533" y="156014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5" name="Freeform: Shape 934">
                <a:extLst>
                  <a:ext uri="{FF2B5EF4-FFF2-40B4-BE49-F238E27FC236}">
                    <a16:creationId xmlns:a16="http://schemas.microsoft.com/office/drawing/2014/main" id="{5A4974E0-968C-448E-852D-5E03411DCA45}"/>
                  </a:ext>
                </a:extLst>
              </p:cNvPr>
              <p:cNvSpPr/>
              <p:nvPr/>
            </p:nvSpPr>
            <p:spPr>
              <a:xfrm>
                <a:off x="5340624" y="156014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6" name="Freeform: Shape 935">
                <a:extLst>
                  <a:ext uri="{FF2B5EF4-FFF2-40B4-BE49-F238E27FC236}">
                    <a16:creationId xmlns:a16="http://schemas.microsoft.com/office/drawing/2014/main" id="{7AFCDCE3-00BB-98B1-F99E-BA43C21FDFA6}"/>
                  </a:ext>
                </a:extLst>
              </p:cNvPr>
              <p:cNvSpPr/>
              <p:nvPr/>
            </p:nvSpPr>
            <p:spPr>
              <a:xfrm>
                <a:off x="5488630" y="156014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7" name="Freeform: Shape 936">
                <a:extLst>
                  <a:ext uri="{FF2B5EF4-FFF2-40B4-BE49-F238E27FC236}">
                    <a16:creationId xmlns:a16="http://schemas.microsoft.com/office/drawing/2014/main" id="{83C9BC71-4A1B-6071-F7EC-904B5AF762F5}"/>
                  </a:ext>
                </a:extLst>
              </p:cNvPr>
              <p:cNvSpPr/>
              <p:nvPr/>
            </p:nvSpPr>
            <p:spPr>
              <a:xfrm>
                <a:off x="5478720" y="156014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8" name="Freeform: Shape 937">
                <a:extLst>
                  <a:ext uri="{FF2B5EF4-FFF2-40B4-BE49-F238E27FC236}">
                    <a16:creationId xmlns:a16="http://schemas.microsoft.com/office/drawing/2014/main" id="{B2E6142A-DE14-D50B-3313-6097C408A936}"/>
                  </a:ext>
                </a:extLst>
              </p:cNvPr>
              <p:cNvSpPr/>
              <p:nvPr/>
            </p:nvSpPr>
            <p:spPr>
              <a:xfrm>
                <a:off x="5289045" y="156014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39" name="Freeform: Shape 938">
                <a:extLst>
                  <a:ext uri="{FF2B5EF4-FFF2-40B4-BE49-F238E27FC236}">
                    <a16:creationId xmlns:a16="http://schemas.microsoft.com/office/drawing/2014/main" id="{B8F767A5-B003-8A9C-E7DB-405FA6B89337}"/>
                  </a:ext>
                </a:extLst>
              </p:cNvPr>
              <p:cNvSpPr/>
              <p:nvPr/>
            </p:nvSpPr>
            <p:spPr>
              <a:xfrm>
                <a:off x="5231748" y="156014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0" name="Freeform: Shape 939">
                <a:extLst>
                  <a:ext uri="{FF2B5EF4-FFF2-40B4-BE49-F238E27FC236}">
                    <a16:creationId xmlns:a16="http://schemas.microsoft.com/office/drawing/2014/main" id="{7D803215-F5B1-1147-3950-7462F2C0BA3E}"/>
                  </a:ext>
                </a:extLst>
              </p:cNvPr>
              <p:cNvSpPr/>
              <p:nvPr/>
            </p:nvSpPr>
            <p:spPr>
              <a:xfrm>
                <a:off x="4647222" y="150999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1" name="Freeform: Shape 940">
                <a:extLst>
                  <a:ext uri="{FF2B5EF4-FFF2-40B4-BE49-F238E27FC236}">
                    <a16:creationId xmlns:a16="http://schemas.microsoft.com/office/drawing/2014/main" id="{591F43FD-BCB1-4B9C-93C4-0B75B13AC6BC}"/>
                  </a:ext>
                </a:extLst>
              </p:cNvPr>
              <p:cNvSpPr/>
              <p:nvPr/>
            </p:nvSpPr>
            <p:spPr>
              <a:xfrm>
                <a:off x="4419433" y="147504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2" name="Freeform: Shape 941">
                <a:extLst>
                  <a:ext uri="{FF2B5EF4-FFF2-40B4-BE49-F238E27FC236}">
                    <a16:creationId xmlns:a16="http://schemas.microsoft.com/office/drawing/2014/main" id="{65B271BB-D266-BFC0-88E7-940A23116B78}"/>
                  </a:ext>
                </a:extLst>
              </p:cNvPr>
              <p:cNvSpPr/>
              <p:nvPr/>
            </p:nvSpPr>
            <p:spPr>
              <a:xfrm>
                <a:off x="4459324" y="148098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3" name="Freeform: Shape 942">
                <a:extLst>
                  <a:ext uri="{FF2B5EF4-FFF2-40B4-BE49-F238E27FC236}">
                    <a16:creationId xmlns:a16="http://schemas.microsoft.com/office/drawing/2014/main" id="{2EAB3F86-EEB7-4054-A211-04D888DAE33D}"/>
                  </a:ext>
                </a:extLst>
              </p:cNvPr>
              <p:cNvSpPr/>
              <p:nvPr/>
            </p:nvSpPr>
            <p:spPr>
              <a:xfrm>
                <a:off x="4573155" y="149370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4" name="Freeform: Shape 943">
                <a:extLst>
                  <a:ext uri="{FF2B5EF4-FFF2-40B4-BE49-F238E27FC236}">
                    <a16:creationId xmlns:a16="http://schemas.microsoft.com/office/drawing/2014/main" id="{18F64ECB-2AC5-A55F-2F22-8E1D8450316A}"/>
                  </a:ext>
                </a:extLst>
              </p:cNvPr>
              <p:cNvSpPr/>
              <p:nvPr/>
            </p:nvSpPr>
            <p:spPr>
              <a:xfrm>
                <a:off x="3816485" y="14427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5" name="Freeform: Shape 944">
                <a:extLst>
                  <a:ext uri="{FF2B5EF4-FFF2-40B4-BE49-F238E27FC236}">
                    <a16:creationId xmlns:a16="http://schemas.microsoft.com/office/drawing/2014/main" id="{D031B537-845B-1383-975E-D2436E8ABBA1}"/>
                  </a:ext>
                </a:extLst>
              </p:cNvPr>
              <p:cNvSpPr/>
              <p:nvPr/>
            </p:nvSpPr>
            <p:spPr>
              <a:xfrm>
                <a:off x="4240302" y="147504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6" name="Freeform: Shape 945">
                <a:extLst>
                  <a:ext uri="{FF2B5EF4-FFF2-40B4-BE49-F238E27FC236}">
                    <a16:creationId xmlns:a16="http://schemas.microsoft.com/office/drawing/2014/main" id="{54F82241-7383-9509-2BA8-409C4AA5D434}"/>
                  </a:ext>
                </a:extLst>
              </p:cNvPr>
              <p:cNvSpPr/>
              <p:nvPr/>
            </p:nvSpPr>
            <p:spPr>
              <a:xfrm>
                <a:off x="4012132" y="146137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7" name="Freeform: Shape 946">
                <a:extLst>
                  <a:ext uri="{FF2B5EF4-FFF2-40B4-BE49-F238E27FC236}">
                    <a16:creationId xmlns:a16="http://schemas.microsoft.com/office/drawing/2014/main" id="{33B9211A-5FF3-762B-EBF1-F98819B4FFC3}"/>
                  </a:ext>
                </a:extLst>
              </p:cNvPr>
              <p:cNvSpPr/>
              <p:nvPr/>
            </p:nvSpPr>
            <p:spPr>
              <a:xfrm>
                <a:off x="4031570" y="146137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8" name="Freeform: Shape 947">
                <a:extLst>
                  <a:ext uri="{FF2B5EF4-FFF2-40B4-BE49-F238E27FC236}">
                    <a16:creationId xmlns:a16="http://schemas.microsoft.com/office/drawing/2014/main" id="{8598BF95-A11F-9E4C-13EB-06FD997E7A1A}"/>
                  </a:ext>
                </a:extLst>
              </p:cNvPr>
              <p:cNvSpPr/>
              <p:nvPr/>
            </p:nvSpPr>
            <p:spPr>
              <a:xfrm>
                <a:off x="3865524" y="145139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49" name="Freeform: Shape 948">
                <a:extLst>
                  <a:ext uri="{FF2B5EF4-FFF2-40B4-BE49-F238E27FC236}">
                    <a16:creationId xmlns:a16="http://schemas.microsoft.com/office/drawing/2014/main" id="{C48E2894-D36C-3017-A1AD-82D74C1D844F}"/>
                  </a:ext>
                </a:extLst>
              </p:cNvPr>
              <p:cNvSpPr/>
              <p:nvPr/>
            </p:nvSpPr>
            <p:spPr>
              <a:xfrm>
                <a:off x="3855615" y="145139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0" name="Freeform: Shape 949">
                <a:extLst>
                  <a:ext uri="{FF2B5EF4-FFF2-40B4-BE49-F238E27FC236}">
                    <a16:creationId xmlns:a16="http://schemas.microsoft.com/office/drawing/2014/main" id="{32734BE8-4075-213B-5320-FC66128045AC}"/>
                  </a:ext>
                </a:extLst>
              </p:cNvPr>
              <p:cNvSpPr/>
              <p:nvPr/>
            </p:nvSpPr>
            <p:spPr>
              <a:xfrm>
                <a:off x="3587807" y="142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1" name="Freeform: Shape 950">
                <a:extLst>
                  <a:ext uri="{FF2B5EF4-FFF2-40B4-BE49-F238E27FC236}">
                    <a16:creationId xmlns:a16="http://schemas.microsoft.com/office/drawing/2014/main" id="{201EF2D8-B550-FC8F-9762-B966F2D79FD6}"/>
                  </a:ext>
                </a:extLst>
              </p:cNvPr>
              <p:cNvSpPr/>
              <p:nvPr/>
            </p:nvSpPr>
            <p:spPr>
              <a:xfrm>
                <a:off x="3700368" y="14427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2" name="Freeform: Shape 951">
                <a:extLst>
                  <a:ext uri="{FF2B5EF4-FFF2-40B4-BE49-F238E27FC236}">
                    <a16:creationId xmlns:a16="http://schemas.microsoft.com/office/drawing/2014/main" id="{B8A17189-2A98-A1A3-36A1-04F4D57C2E42}"/>
                  </a:ext>
                </a:extLst>
              </p:cNvPr>
              <p:cNvSpPr/>
              <p:nvPr/>
            </p:nvSpPr>
            <p:spPr>
              <a:xfrm>
                <a:off x="3510565" y="142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3" name="Freeform: Shape 952">
                <a:extLst>
                  <a:ext uri="{FF2B5EF4-FFF2-40B4-BE49-F238E27FC236}">
                    <a16:creationId xmlns:a16="http://schemas.microsoft.com/office/drawing/2014/main" id="{3534207B-6AE3-DD7A-263E-4CE4C26FB410}"/>
                  </a:ext>
                </a:extLst>
              </p:cNvPr>
              <p:cNvSpPr/>
              <p:nvPr/>
            </p:nvSpPr>
            <p:spPr>
              <a:xfrm>
                <a:off x="3739497" y="14427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4" name="Freeform: Shape 953">
                <a:extLst>
                  <a:ext uri="{FF2B5EF4-FFF2-40B4-BE49-F238E27FC236}">
                    <a16:creationId xmlns:a16="http://schemas.microsoft.com/office/drawing/2014/main" id="{869EC0C4-5932-934A-BBF6-5E95303C3B44}"/>
                  </a:ext>
                </a:extLst>
              </p:cNvPr>
              <p:cNvSpPr/>
              <p:nvPr/>
            </p:nvSpPr>
            <p:spPr>
              <a:xfrm>
                <a:off x="3729588" y="144271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5" name="Freeform: Shape 954">
                <a:extLst>
                  <a:ext uri="{FF2B5EF4-FFF2-40B4-BE49-F238E27FC236}">
                    <a16:creationId xmlns:a16="http://schemas.microsoft.com/office/drawing/2014/main" id="{F4B309EA-6B79-2B3D-6AD5-C5220DDB00C7}"/>
                  </a:ext>
                </a:extLst>
              </p:cNvPr>
              <p:cNvSpPr/>
              <p:nvPr/>
            </p:nvSpPr>
            <p:spPr>
              <a:xfrm>
                <a:off x="3473722" y="141918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6" name="Freeform: Shape 955">
                <a:extLst>
                  <a:ext uri="{FF2B5EF4-FFF2-40B4-BE49-F238E27FC236}">
                    <a16:creationId xmlns:a16="http://schemas.microsoft.com/office/drawing/2014/main" id="{126B2BA3-31CC-2750-E5D7-113017314995}"/>
                  </a:ext>
                </a:extLst>
              </p:cNvPr>
              <p:cNvSpPr/>
              <p:nvPr/>
            </p:nvSpPr>
            <p:spPr>
              <a:xfrm>
                <a:off x="3360018" y="141193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7" name="Freeform: Shape 956">
                <a:extLst>
                  <a:ext uri="{FF2B5EF4-FFF2-40B4-BE49-F238E27FC236}">
                    <a16:creationId xmlns:a16="http://schemas.microsoft.com/office/drawing/2014/main" id="{5AD27733-249C-036E-5D5F-2A49167F646B}"/>
                  </a:ext>
                </a:extLst>
              </p:cNvPr>
              <p:cNvSpPr/>
              <p:nvPr/>
            </p:nvSpPr>
            <p:spPr>
              <a:xfrm>
                <a:off x="3350236" y="141193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8" name="Freeform: Shape 957">
                <a:extLst>
                  <a:ext uri="{FF2B5EF4-FFF2-40B4-BE49-F238E27FC236}">
                    <a16:creationId xmlns:a16="http://schemas.microsoft.com/office/drawing/2014/main" id="{AEB227FF-1DEF-5DE7-8C4E-549E65712F7E}"/>
                  </a:ext>
                </a:extLst>
              </p:cNvPr>
              <p:cNvSpPr/>
              <p:nvPr/>
            </p:nvSpPr>
            <p:spPr>
              <a:xfrm>
                <a:off x="3112411" y="139957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59" name="Freeform: Shape 958">
                <a:extLst>
                  <a:ext uri="{FF2B5EF4-FFF2-40B4-BE49-F238E27FC236}">
                    <a16:creationId xmlns:a16="http://schemas.microsoft.com/office/drawing/2014/main" id="{71187EA6-C4A7-EFB4-83B7-3EE2164424A1}"/>
                  </a:ext>
                </a:extLst>
              </p:cNvPr>
              <p:cNvSpPr/>
              <p:nvPr/>
            </p:nvSpPr>
            <p:spPr>
              <a:xfrm>
                <a:off x="3151794" y="139957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0" name="Freeform: Shape 959">
                <a:extLst>
                  <a:ext uri="{FF2B5EF4-FFF2-40B4-BE49-F238E27FC236}">
                    <a16:creationId xmlns:a16="http://schemas.microsoft.com/office/drawing/2014/main" id="{3570B7DA-0671-C6FA-0DB8-81CB9D27F33C}"/>
                  </a:ext>
                </a:extLst>
              </p:cNvPr>
              <p:cNvSpPr/>
              <p:nvPr/>
            </p:nvSpPr>
            <p:spPr>
              <a:xfrm>
                <a:off x="2904695" y="137235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1" name="Freeform: Shape 960">
                <a:extLst>
                  <a:ext uri="{FF2B5EF4-FFF2-40B4-BE49-F238E27FC236}">
                    <a16:creationId xmlns:a16="http://schemas.microsoft.com/office/drawing/2014/main" id="{B77B4C46-00B4-EECB-5CCB-38726C0906AA}"/>
                  </a:ext>
                </a:extLst>
              </p:cNvPr>
              <p:cNvSpPr/>
              <p:nvPr/>
            </p:nvSpPr>
            <p:spPr>
              <a:xfrm>
                <a:off x="2819703" y="135963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2" name="Freeform: Shape 961">
                <a:extLst>
                  <a:ext uri="{FF2B5EF4-FFF2-40B4-BE49-F238E27FC236}">
                    <a16:creationId xmlns:a16="http://schemas.microsoft.com/office/drawing/2014/main" id="{C2E31667-A7E3-5460-AB01-7F915EFED220}"/>
                  </a:ext>
                </a:extLst>
              </p:cNvPr>
              <p:cNvSpPr/>
              <p:nvPr/>
            </p:nvSpPr>
            <p:spPr>
              <a:xfrm>
                <a:off x="2793532" y="135963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3" name="Freeform: Shape 962">
                <a:extLst>
                  <a:ext uri="{FF2B5EF4-FFF2-40B4-BE49-F238E27FC236}">
                    <a16:creationId xmlns:a16="http://schemas.microsoft.com/office/drawing/2014/main" id="{EA782C9A-D98F-0380-57C1-060931C5C73B}"/>
                  </a:ext>
                </a:extLst>
              </p:cNvPr>
              <p:cNvSpPr/>
              <p:nvPr/>
            </p:nvSpPr>
            <p:spPr>
              <a:xfrm>
                <a:off x="2696852" y="134869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4" name="Freeform: Shape 963">
                <a:extLst>
                  <a:ext uri="{FF2B5EF4-FFF2-40B4-BE49-F238E27FC236}">
                    <a16:creationId xmlns:a16="http://schemas.microsoft.com/office/drawing/2014/main" id="{B30EAC2F-F5D0-F7E5-B3A9-6FD85AE24C21}"/>
                  </a:ext>
                </a:extLst>
              </p:cNvPr>
              <p:cNvSpPr/>
              <p:nvPr/>
            </p:nvSpPr>
            <p:spPr>
              <a:xfrm>
                <a:off x="2452675" y="133194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5" name="Freeform: Shape 964">
                <a:extLst>
                  <a:ext uri="{FF2B5EF4-FFF2-40B4-BE49-F238E27FC236}">
                    <a16:creationId xmlns:a16="http://schemas.microsoft.com/office/drawing/2014/main" id="{0D654EE0-264D-9BFA-91E3-E17476C39736}"/>
                  </a:ext>
                </a:extLst>
              </p:cNvPr>
              <p:cNvSpPr/>
              <p:nvPr/>
            </p:nvSpPr>
            <p:spPr>
              <a:xfrm>
                <a:off x="2405034" y="133194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6" name="Freeform: Shape 965">
                <a:extLst>
                  <a:ext uri="{FF2B5EF4-FFF2-40B4-BE49-F238E27FC236}">
                    <a16:creationId xmlns:a16="http://schemas.microsoft.com/office/drawing/2014/main" id="{51C57601-8199-82DE-DD68-A3CB1BA5B10F}"/>
                  </a:ext>
                </a:extLst>
              </p:cNvPr>
              <p:cNvSpPr/>
              <p:nvPr/>
            </p:nvSpPr>
            <p:spPr>
              <a:xfrm>
                <a:off x="2480751" y="133194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7" name="Freeform: Shape 966">
                <a:extLst>
                  <a:ext uri="{FF2B5EF4-FFF2-40B4-BE49-F238E27FC236}">
                    <a16:creationId xmlns:a16="http://schemas.microsoft.com/office/drawing/2014/main" id="{04E9FB0F-DE3C-3E95-1264-BB9BD6F9AAAE}"/>
                  </a:ext>
                </a:extLst>
              </p:cNvPr>
              <p:cNvSpPr/>
              <p:nvPr/>
            </p:nvSpPr>
            <p:spPr>
              <a:xfrm>
                <a:off x="2518737" y="133194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8" name="Freeform: Shape 967">
                <a:extLst>
                  <a:ext uri="{FF2B5EF4-FFF2-40B4-BE49-F238E27FC236}">
                    <a16:creationId xmlns:a16="http://schemas.microsoft.com/office/drawing/2014/main" id="{4085F8EC-5813-A3B4-1A31-7761C26183CA}"/>
                  </a:ext>
                </a:extLst>
              </p:cNvPr>
              <p:cNvSpPr/>
              <p:nvPr/>
            </p:nvSpPr>
            <p:spPr>
              <a:xfrm>
                <a:off x="2243435" y="131375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69" name="Freeform: Shape 968">
                <a:extLst>
                  <a:ext uri="{FF2B5EF4-FFF2-40B4-BE49-F238E27FC236}">
                    <a16:creationId xmlns:a16="http://schemas.microsoft.com/office/drawing/2014/main" id="{7482FDD1-6B44-0D92-7D90-0E775075CC5E}"/>
                  </a:ext>
                </a:extLst>
              </p:cNvPr>
              <p:cNvSpPr/>
              <p:nvPr/>
            </p:nvSpPr>
            <p:spPr>
              <a:xfrm>
                <a:off x="2219550" y="131375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0" name="Freeform: Shape 969">
                <a:extLst>
                  <a:ext uri="{FF2B5EF4-FFF2-40B4-BE49-F238E27FC236}">
                    <a16:creationId xmlns:a16="http://schemas.microsoft.com/office/drawing/2014/main" id="{ABFAFE53-BC2E-8CBB-7D10-F444F524E0A8}"/>
                  </a:ext>
                </a:extLst>
              </p:cNvPr>
              <p:cNvSpPr/>
              <p:nvPr/>
            </p:nvSpPr>
            <p:spPr>
              <a:xfrm>
                <a:off x="2273036" y="131375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1" name="Freeform: Shape 970">
                <a:extLst>
                  <a:ext uri="{FF2B5EF4-FFF2-40B4-BE49-F238E27FC236}">
                    <a16:creationId xmlns:a16="http://schemas.microsoft.com/office/drawing/2014/main" id="{36AF46A5-06F4-A74F-E72B-2BA3B1AA0E91}"/>
                  </a:ext>
                </a:extLst>
              </p:cNvPr>
              <p:cNvSpPr/>
              <p:nvPr/>
            </p:nvSpPr>
            <p:spPr>
              <a:xfrm>
                <a:off x="2300731" y="131375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2" name="Freeform: Shape 971">
                <a:extLst>
                  <a:ext uri="{FF2B5EF4-FFF2-40B4-BE49-F238E27FC236}">
                    <a16:creationId xmlns:a16="http://schemas.microsoft.com/office/drawing/2014/main" id="{941EC072-B57A-D412-08F0-B4999246EE90}"/>
                  </a:ext>
                </a:extLst>
              </p:cNvPr>
              <p:cNvSpPr/>
              <p:nvPr/>
            </p:nvSpPr>
            <p:spPr>
              <a:xfrm>
                <a:off x="1958857" y="1299729"/>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3" name="Freeform: Shape 972">
                <a:extLst>
                  <a:ext uri="{FF2B5EF4-FFF2-40B4-BE49-F238E27FC236}">
                    <a16:creationId xmlns:a16="http://schemas.microsoft.com/office/drawing/2014/main" id="{E9EF5F10-07B1-FF86-5B20-5CBAE2C8EA0E}"/>
                  </a:ext>
                </a:extLst>
              </p:cNvPr>
              <p:cNvSpPr/>
              <p:nvPr/>
            </p:nvSpPr>
            <p:spPr>
              <a:xfrm>
                <a:off x="1837023" y="1287011"/>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4" name="Freeform: Shape 973">
                <a:extLst>
                  <a:ext uri="{FF2B5EF4-FFF2-40B4-BE49-F238E27FC236}">
                    <a16:creationId xmlns:a16="http://schemas.microsoft.com/office/drawing/2014/main" id="{08E80C8C-9746-D4D7-C57E-D8B39B896E9A}"/>
                  </a:ext>
                </a:extLst>
              </p:cNvPr>
              <p:cNvSpPr/>
              <p:nvPr/>
            </p:nvSpPr>
            <p:spPr>
              <a:xfrm>
                <a:off x="2078278" y="130282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5" name="Freeform: Shape 974">
                <a:extLst>
                  <a:ext uri="{FF2B5EF4-FFF2-40B4-BE49-F238E27FC236}">
                    <a16:creationId xmlns:a16="http://schemas.microsoft.com/office/drawing/2014/main" id="{D6402627-1447-E0AD-68CA-054BA4FE2C47}"/>
                  </a:ext>
                </a:extLst>
              </p:cNvPr>
              <p:cNvSpPr/>
              <p:nvPr/>
            </p:nvSpPr>
            <p:spPr>
              <a:xfrm>
                <a:off x="2131763" y="130745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6" name="Freeform: Shape 975">
                <a:extLst>
                  <a:ext uri="{FF2B5EF4-FFF2-40B4-BE49-F238E27FC236}">
                    <a16:creationId xmlns:a16="http://schemas.microsoft.com/office/drawing/2014/main" id="{93D46AE0-4AFD-04F5-C878-FE9DA45FB934}"/>
                  </a:ext>
                </a:extLst>
              </p:cNvPr>
              <p:cNvSpPr/>
              <p:nvPr/>
            </p:nvSpPr>
            <p:spPr>
              <a:xfrm>
                <a:off x="1761305" y="128154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7" name="Freeform: Shape 976">
                <a:extLst>
                  <a:ext uri="{FF2B5EF4-FFF2-40B4-BE49-F238E27FC236}">
                    <a16:creationId xmlns:a16="http://schemas.microsoft.com/office/drawing/2014/main" id="{D18402C9-19F1-A342-B442-7D3BA90F621C}"/>
                  </a:ext>
                </a:extLst>
              </p:cNvPr>
              <p:cNvSpPr/>
              <p:nvPr/>
            </p:nvSpPr>
            <p:spPr>
              <a:xfrm>
                <a:off x="1751015" y="128154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8" name="Freeform: Shape 977">
                <a:extLst>
                  <a:ext uri="{FF2B5EF4-FFF2-40B4-BE49-F238E27FC236}">
                    <a16:creationId xmlns:a16="http://schemas.microsoft.com/office/drawing/2014/main" id="{93ECD666-2C5B-D29E-B0B2-0D206E7B15BB}"/>
                  </a:ext>
                </a:extLst>
              </p:cNvPr>
              <p:cNvSpPr/>
              <p:nvPr/>
            </p:nvSpPr>
            <p:spPr>
              <a:xfrm>
                <a:off x="1778710" y="128475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79" name="Freeform: Shape 978">
                <a:extLst>
                  <a:ext uri="{FF2B5EF4-FFF2-40B4-BE49-F238E27FC236}">
                    <a16:creationId xmlns:a16="http://schemas.microsoft.com/office/drawing/2014/main" id="{27B9A74D-3BFD-D2C5-9D83-FDADE8AFC341}"/>
                  </a:ext>
                </a:extLst>
              </p:cNvPr>
              <p:cNvSpPr/>
              <p:nvPr/>
            </p:nvSpPr>
            <p:spPr>
              <a:xfrm>
                <a:off x="1855444" y="129105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0" name="Freeform: Shape 979">
                <a:extLst>
                  <a:ext uri="{FF2B5EF4-FFF2-40B4-BE49-F238E27FC236}">
                    <a16:creationId xmlns:a16="http://schemas.microsoft.com/office/drawing/2014/main" id="{07799A3B-A5EB-F845-EF19-81E3966E9B80}"/>
                  </a:ext>
                </a:extLst>
              </p:cNvPr>
              <p:cNvSpPr/>
              <p:nvPr/>
            </p:nvSpPr>
            <p:spPr>
              <a:xfrm>
                <a:off x="1667039" y="128154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1" name="Freeform: Shape 980">
                <a:extLst>
                  <a:ext uri="{FF2B5EF4-FFF2-40B4-BE49-F238E27FC236}">
                    <a16:creationId xmlns:a16="http://schemas.microsoft.com/office/drawing/2014/main" id="{D8858A28-72EF-D764-5A8C-4A5796D664ED}"/>
                  </a:ext>
                </a:extLst>
              </p:cNvPr>
              <p:cNvSpPr/>
              <p:nvPr/>
            </p:nvSpPr>
            <p:spPr>
              <a:xfrm>
                <a:off x="1657384" y="128154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2" name="Freeform: Shape 981">
                <a:extLst>
                  <a:ext uri="{FF2B5EF4-FFF2-40B4-BE49-F238E27FC236}">
                    <a16:creationId xmlns:a16="http://schemas.microsoft.com/office/drawing/2014/main" id="{FA475931-A567-77C1-7281-6D9030534CE5}"/>
                  </a:ext>
                </a:extLst>
              </p:cNvPr>
              <p:cNvSpPr/>
              <p:nvPr/>
            </p:nvSpPr>
            <p:spPr>
              <a:xfrm>
                <a:off x="1713664" y="128154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3" name="Freeform: Shape 982">
                <a:extLst>
                  <a:ext uri="{FF2B5EF4-FFF2-40B4-BE49-F238E27FC236}">
                    <a16:creationId xmlns:a16="http://schemas.microsoft.com/office/drawing/2014/main" id="{1976C8DD-D673-A8DF-75E2-0FE532A3CFAE}"/>
                  </a:ext>
                </a:extLst>
              </p:cNvPr>
              <p:cNvSpPr/>
              <p:nvPr/>
            </p:nvSpPr>
            <p:spPr>
              <a:xfrm>
                <a:off x="1741867" y="128154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4" name="Freeform: Shape 983">
                <a:extLst>
                  <a:ext uri="{FF2B5EF4-FFF2-40B4-BE49-F238E27FC236}">
                    <a16:creationId xmlns:a16="http://schemas.microsoft.com/office/drawing/2014/main" id="{CB15792E-EEA8-4F80-AAE7-1704794095DC}"/>
                  </a:ext>
                </a:extLst>
              </p:cNvPr>
              <p:cNvSpPr/>
              <p:nvPr/>
            </p:nvSpPr>
            <p:spPr>
              <a:xfrm>
                <a:off x="1563244"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5" name="Freeform: Shape 984">
                <a:extLst>
                  <a:ext uri="{FF2B5EF4-FFF2-40B4-BE49-F238E27FC236}">
                    <a16:creationId xmlns:a16="http://schemas.microsoft.com/office/drawing/2014/main" id="{1B989567-D5E3-1485-EAC0-5957231026BE}"/>
                  </a:ext>
                </a:extLst>
              </p:cNvPr>
              <p:cNvSpPr/>
              <p:nvPr/>
            </p:nvSpPr>
            <p:spPr>
              <a:xfrm>
                <a:off x="1573916"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6" name="Freeform: Shape 985">
                <a:extLst>
                  <a:ext uri="{FF2B5EF4-FFF2-40B4-BE49-F238E27FC236}">
                    <a16:creationId xmlns:a16="http://schemas.microsoft.com/office/drawing/2014/main" id="{3D23D37C-B6FF-95D3-4B13-E3BF0C8563DE}"/>
                  </a:ext>
                </a:extLst>
              </p:cNvPr>
              <p:cNvSpPr/>
              <p:nvPr/>
            </p:nvSpPr>
            <p:spPr>
              <a:xfrm>
                <a:off x="1513698"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7" name="Freeform: Shape 986">
                <a:extLst>
                  <a:ext uri="{FF2B5EF4-FFF2-40B4-BE49-F238E27FC236}">
                    <a16:creationId xmlns:a16="http://schemas.microsoft.com/office/drawing/2014/main" id="{8A837B93-784A-A08B-20F1-985345D69A4E}"/>
                  </a:ext>
                </a:extLst>
              </p:cNvPr>
              <p:cNvSpPr/>
              <p:nvPr/>
            </p:nvSpPr>
            <p:spPr>
              <a:xfrm>
                <a:off x="1431119"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8" name="Freeform: Shape 987">
                <a:extLst>
                  <a:ext uri="{FF2B5EF4-FFF2-40B4-BE49-F238E27FC236}">
                    <a16:creationId xmlns:a16="http://schemas.microsoft.com/office/drawing/2014/main" id="{70554B9B-B28F-62C6-393A-0875B6DE6C71}"/>
                  </a:ext>
                </a:extLst>
              </p:cNvPr>
              <p:cNvSpPr/>
              <p:nvPr/>
            </p:nvSpPr>
            <p:spPr>
              <a:xfrm>
                <a:off x="1353877"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89" name="Freeform: Shape 988">
                <a:extLst>
                  <a:ext uri="{FF2B5EF4-FFF2-40B4-BE49-F238E27FC236}">
                    <a16:creationId xmlns:a16="http://schemas.microsoft.com/office/drawing/2014/main" id="{654F8AE0-D8C9-9DF6-9460-0369B6E41E55}"/>
                  </a:ext>
                </a:extLst>
              </p:cNvPr>
              <p:cNvSpPr/>
              <p:nvPr/>
            </p:nvSpPr>
            <p:spPr>
              <a:xfrm>
                <a:off x="1383097"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0" name="Freeform: Shape 989">
                <a:extLst>
                  <a:ext uri="{FF2B5EF4-FFF2-40B4-BE49-F238E27FC236}">
                    <a16:creationId xmlns:a16="http://schemas.microsoft.com/office/drawing/2014/main" id="{DCB24E98-0B7D-AB35-66BF-4C264ECDAA68}"/>
                  </a:ext>
                </a:extLst>
              </p:cNvPr>
              <p:cNvSpPr/>
              <p:nvPr/>
            </p:nvSpPr>
            <p:spPr>
              <a:xfrm>
                <a:off x="1390847"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1" name="Freeform: Shape 990">
                <a:extLst>
                  <a:ext uri="{FF2B5EF4-FFF2-40B4-BE49-F238E27FC236}">
                    <a16:creationId xmlns:a16="http://schemas.microsoft.com/office/drawing/2014/main" id="{15F97D74-A849-F0CE-640C-D42FA408B1B4}"/>
                  </a:ext>
                </a:extLst>
              </p:cNvPr>
              <p:cNvSpPr/>
              <p:nvPr/>
            </p:nvSpPr>
            <p:spPr>
              <a:xfrm>
                <a:off x="1326309"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2" name="Freeform: Shape 991">
                <a:extLst>
                  <a:ext uri="{FF2B5EF4-FFF2-40B4-BE49-F238E27FC236}">
                    <a16:creationId xmlns:a16="http://schemas.microsoft.com/office/drawing/2014/main" id="{65DCF950-0259-4AFA-E587-801FC32071A4}"/>
                  </a:ext>
                </a:extLst>
              </p:cNvPr>
              <p:cNvSpPr/>
              <p:nvPr/>
            </p:nvSpPr>
            <p:spPr>
              <a:xfrm>
                <a:off x="1249574"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3" name="Freeform: Shape 992">
                <a:extLst>
                  <a:ext uri="{FF2B5EF4-FFF2-40B4-BE49-F238E27FC236}">
                    <a16:creationId xmlns:a16="http://schemas.microsoft.com/office/drawing/2014/main" id="{FBF2862C-816C-7CE3-C1D6-908FDA8A5EEC}"/>
                  </a:ext>
                </a:extLst>
              </p:cNvPr>
              <p:cNvSpPr/>
              <p:nvPr/>
            </p:nvSpPr>
            <p:spPr>
              <a:xfrm>
                <a:off x="1258340"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4" name="Freeform: Shape 993">
                <a:extLst>
                  <a:ext uri="{FF2B5EF4-FFF2-40B4-BE49-F238E27FC236}">
                    <a16:creationId xmlns:a16="http://schemas.microsoft.com/office/drawing/2014/main" id="{CE5BA08F-340A-B948-26C6-1EC91620DD20}"/>
                  </a:ext>
                </a:extLst>
              </p:cNvPr>
              <p:cNvSpPr/>
              <p:nvPr/>
            </p:nvSpPr>
            <p:spPr>
              <a:xfrm>
                <a:off x="1266090"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5" name="Freeform: Shape 994">
                <a:extLst>
                  <a:ext uri="{FF2B5EF4-FFF2-40B4-BE49-F238E27FC236}">
                    <a16:creationId xmlns:a16="http://schemas.microsoft.com/office/drawing/2014/main" id="{015CA019-1589-07D5-547F-6EFE6F0937CE}"/>
                  </a:ext>
                </a:extLst>
              </p:cNvPr>
              <p:cNvSpPr/>
              <p:nvPr/>
            </p:nvSpPr>
            <p:spPr>
              <a:xfrm>
                <a:off x="1277270"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6" name="Freeform: Shape 995">
                <a:extLst>
                  <a:ext uri="{FF2B5EF4-FFF2-40B4-BE49-F238E27FC236}">
                    <a16:creationId xmlns:a16="http://schemas.microsoft.com/office/drawing/2014/main" id="{D6F9171B-FEA5-BA13-15C1-265E20CF5918}"/>
                  </a:ext>
                </a:extLst>
              </p:cNvPr>
              <p:cNvSpPr/>
              <p:nvPr/>
            </p:nvSpPr>
            <p:spPr>
              <a:xfrm>
                <a:off x="1285909"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7" name="Freeform: Shape 996">
                <a:extLst>
                  <a:ext uri="{FF2B5EF4-FFF2-40B4-BE49-F238E27FC236}">
                    <a16:creationId xmlns:a16="http://schemas.microsoft.com/office/drawing/2014/main" id="{B94E6EFF-0E23-2DD6-5A81-F588173223C7}"/>
                  </a:ext>
                </a:extLst>
              </p:cNvPr>
              <p:cNvSpPr/>
              <p:nvPr/>
            </p:nvSpPr>
            <p:spPr>
              <a:xfrm>
                <a:off x="1293659"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8" name="Freeform: Shape 997">
                <a:extLst>
                  <a:ext uri="{FF2B5EF4-FFF2-40B4-BE49-F238E27FC236}">
                    <a16:creationId xmlns:a16="http://schemas.microsoft.com/office/drawing/2014/main" id="{1DFE8A52-0946-106E-B371-2995DC482B12}"/>
                  </a:ext>
                </a:extLst>
              </p:cNvPr>
              <p:cNvSpPr/>
              <p:nvPr/>
            </p:nvSpPr>
            <p:spPr>
              <a:xfrm>
                <a:off x="1293659"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999" name="Freeform: Shape 998">
                <a:extLst>
                  <a:ext uri="{FF2B5EF4-FFF2-40B4-BE49-F238E27FC236}">
                    <a16:creationId xmlns:a16="http://schemas.microsoft.com/office/drawing/2014/main" id="{742A383B-87CB-5AF3-36E4-B0A61446AB45}"/>
                  </a:ext>
                </a:extLst>
              </p:cNvPr>
              <p:cNvSpPr/>
              <p:nvPr/>
            </p:nvSpPr>
            <p:spPr>
              <a:xfrm>
                <a:off x="1302425"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0" name="Freeform: Shape 999">
                <a:extLst>
                  <a:ext uri="{FF2B5EF4-FFF2-40B4-BE49-F238E27FC236}">
                    <a16:creationId xmlns:a16="http://schemas.microsoft.com/office/drawing/2014/main" id="{5F2EC26C-5331-F450-7135-5DFA252D876F}"/>
                  </a:ext>
                </a:extLst>
              </p:cNvPr>
              <p:cNvSpPr/>
              <p:nvPr/>
            </p:nvSpPr>
            <p:spPr>
              <a:xfrm>
                <a:off x="1310174"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1" name="Freeform: Shape 1000">
                <a:extLst>
                  <a:ext uri="{FF2B5EF4-FFF2-40B4-BE49-F238E27FC236}">
                    <a16:creationId xmlns:a16="http://schemas.microsoft.com/office/drawing/2014/main" id="{7BBB4046-6927-0BD6-EBFD-7A576C59F73E}"/>
                  </a:ext>
                </a:extLst>
              </p:cNvPr>
              <p:cNvSpPr/>
              <p:nvPr/>
            </p:nvSpPr>
            <p:spPr>
              <a:xfrm>
                <a:off x="1136887"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2" name="Freeform: Shape 1001">
                <a:extLst>
                  <a:ext uri="{FF2B5EF4-FFF2-40B4-BE49-F238E27FC236}">
                    <a16:creationId xmlns:a16="http://schemas.microsoft.com/office/drawing/2014/main" id="{F3D87BF6-3E9B-5F63-998A-C5DA70237B5D}"/>
                  </a:ext>
                </a:extLst>
              </p:cNvPr>
              <p:cNvSpPr/>
              <p:nvPr/>
            </p:nvSpPr>
            <p:spPr>
              <a:xfrm>
                <a:off x="1145653"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3" name="Freeform: Shape 1002">
                <a:extLst>
                  <a:ext uri="{FF2B5EF4-FFF2-40B4-BE49-F238E27FC236}">
                    <a16:creationId xmlns:a16="http://schemas.microsoft.com/office/drawing/2014/main" id="{232F7016-D6E6-36EA-8516-5242C85C38B0}"/>
                  </a:ext>
                </a:extLst>
              </p:cNvPr>
              <p:cNvSpPr/>
              <p:nvPr/>
            </p:nvSpPr>
            <p:spPr>
              <a:xfrm>
                <a:off x="1153403"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4" name="Freeform: Shape 1003">
                <a:extLst>
                  <a:ext uri="{FF2B5EF4-FFF2-40B4-BE49-F238E27FC236}">
                    <a16:creationId xmlns:a16="http://schemas.microsoft.com/office/drawing/2014/main" id="{6F342512-DE5B-1A39-E8AC-1A71B936421B}"/>
                  </a:ext>
                </a:extLst>
              </p:cNvPr>
              <p:cNvSpPr/>
              <p:nvPr/>
            </p:nvSpPr>
            <p:spPr>
              <a:xfrm>
                <a:off x="1164583"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5" name="Freeform: Shape 1004">
                <a:extLst>
                  <a:ext uri="{FF2B5EF4-FFF2-40B4-BE49-F238E27FC236}">
                    <a16:creationId xmlns:a16="http://schemas.microsoft.com/office/drawing/2014/main" id="{E665F867-3718-A980-CDF8-F752F1DD0695}"/>
                  </a:ext>
                </a:extLst>
              </p:cNvPr>
              <p:cNvSpPr/>
              <p:nvPr/>
            </p:nvSpPr>
            <p:spPr>
              <a:xfrm>
                <a:off x="1173348"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6" name="Freeform: Shape 1005">
                <a:extLst>
                  <a:ext uri="{FF2B5EF4-FFF2-40B4-BE49-F238E27FC236}">
                    <a16:creationId xmlns:a16="http://schemas.microsoft.com/office/drawing/2014/main" id="{7EA7643D-3DB8-6A42-9D0F-863AA0E35280}"/>
                  </a:ext>
                </a:extLst>
              </p:cNvPr>
              <p:cNvSpPr/>
              <p:nvPr/>
            </p:nvSpPr>
            <p:spPr>
              <a:xfrm>
                <a:off x="1181098"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7" name="Freeform: Shape 1006">
                <a:extLst>
                  <a:ext uri="{FF2B5EF4-FFF2-40B4-BE49-F238E27FC236}">
                    <a16:creationId xmlns:a16="http://schemas.microsoft.com/office/drawing/2014/main" id="{3DED6EDF-862F-01D5-5764-DEA51D5073A1}"/>
                  </a:ext>
                </a:extLst>
              </p:cNvPr>
              <p:cNvSpPr/>
              <p:nvPr/>
            </p:nvSpPr>
            <p:spPr>
              <a:xfrm>
                <a:off x="1181098"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8" name="Freeform: Shape 1007">
                <a:extLst>
                  <a:ext uri="{FF2B5EF4-FFF2-40B4-BE49-F238E27FC236}">
                    <a16:creationId xmlns:a16="http://schemas.microsoft.com/office/drawing/2014/main" id="{5EE76431-B6D8-15BF-0051-C8CCB3F2A913}"/>
                  </a:ext>
                </a:extLst>
              </p:cNvPr>
              <p:cNvSpPr/>
              <p:nvPr/>
            </p:nvSpPr>
            <p:spPr>
              <a:xfrm>
                <a:off x="1189864"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09" name="Freeform: Shape 1008">
                <a:extLst>
                  <a:ext uri="{FF2B5EF4-FFF2-40B4-BE49-F238E27FC236}">
                    <a16:creationId xmlns:a16="http://schemas.microsoft.com/office/drawing/2014/main" id="{561B30FA-7CF5-92EF-54C2-B20E5C8C93AA}"/>
                  </a:ext>
                </a:extLst>
              </p:cNvPr>
              <p:cNvSpPr/>
              <p:nvPr/>
            </p:nvSpPr>
            <p:spPr>
              <a:xfrm>
                <a:off x="1197614"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10" name="Freeform: Shape 1009">
                <a:extLst>
                  <a:ext uri="{FF2B5EF4-FFF2-40B4-BE49-F238E27FC236}">
                    <a16:creationId xmlns:a16="http://schemas.microsoft.com/office/drawing/2014/main" id="{F70EDCF4-C2B4-FC13-8458-2D23A0CB84E1}"/>
                  </a:ext>
                </a:extLst>
              </p:cNvPr>
              <p:cNvSpPr/>
              <p:nvPr/>
            </p:nvSpPr>
            <p:spPr>
              <a:xfrm>
                <a:off x="1197614"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11" name="Freeform: Shape 1010">
                <a:extLst>
                  <a:ext uri="{FF2B5EF4-FFF2-40B4-BE49-F238E27FC236}">
                    <a16:creationId xmlns:a16="http://schemas.microsoft.com/office/drawing/2014/main" id="{A3E4C881-6220-1CD2-F839-189846512BF7}"/>
                  </a:ext>
                </a:extLst>
              </p:cNvPr>
              <p:cNvSpPr/>
              <p:nvPr/>
            </p:nvSpPr>
            <p:spPr>
              <a:xfrm>
                <a:off x="1205363"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12" name="Freeform: Shape 1011">
                <a:extLst>
                  <a:ext uri="{FF2B5EF4-FFF2-40B4-BE49-F238E27FC236}">
                    <a16:creationId xmlns:a16="http://schemas.microsoft.com/office/drawing/2014/main" id="{F0E19918-F65B-E18D-FD71-860972532900}"/>
                  </a:ext>
                </a:extLst>
              </p:cNvPr>
              <p:cNvSpPr/>
              <p:nvPr/>
            </p:nvSpPr>
            <p:spPr>
              <a:xfrm>
                <a:off x="1205363"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13" name="Freeform: Shape 1012">
                <a:extLst>
                  <a:ext uri="{FF2B5EF4-FFF2-40B4-BE49-F238E27FC236}">
                    <a16:creationId xmlns:a16="http://schemas.microsoft.com/office/drawing/2014/main" id="{A09FA4D9-BE06-9505-0D43-5B12E1FD9812}"/>
                  </a:ext>
                </a:extLst>
              </p:cNvPr>
              <p:cNvSpPr/>
              <p:nvPr/>
            </p:nvSpPr>
            <p:spPr>
              <a:xfrm>
                <a:off x="1214129"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14" name="Freeform: Shape 1013">
                <a:extLst>
                  <a:ext uri="{FF2B5EF4-FFF2-40B4-BE49-F238E27FC236}">
                    <a16:creationId xmlns:a16="http://schemas.microsoft.com/office/drawing/2014/main" id="{7358DE0A-2EFE-9728-60FF-690B4CD75528}"/>
                  </a:ext>
                </a:extLst>
              </p:cNvPr>
              <p:cNvSpPr/>
              <p:nvPr/>
            </p:nvSpPr>
            <p:spPr>
              <a:xfrm>
                <a:off x="1221879" y="127334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F7964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grpSp>
        <p:sp>
          <p:nvSpPr>
            <p:cNvPr id="1015" name="Freeform: Shape 1014">
              <a:extLst>
                <a:ext uri="{FF2B5EF4-FFF2-40B4-BE49-F238E27FC236}">
                  <a16:creationId xmlns:a16="http://schemas.microsoft.com/office/drawing/2014/main" id="{89114978-5E58-ABAD-1687-B316842034BE}"/>
                </a:ext>
              </a:extLst>
            </p:cNvPr>
            <p:cNvSpPr/>
            <p:nvPr/>
          </p:nvSpPr>
          <p:spPr>
            <a:xfrm>
              <a:off x="1085435" y="1302582"/>
              <a:ext cx="7418187" cy="284905"/>
            </a:xfrm>
            <a:custGeom>
              <a:avLst/>
              <a:gdLst>
                <a:gd name="connsiteX0" fmla="*/ 0 w 7418187"/>
                <a:gd name="connsiteY0" fmla="*/ 0 h 284905"/>
                <a:gd name="connsiteX1" fmla="*/ 522402 w 7418187"/>
                <a:gd name="connsiteY1" fmla="*/ 0 h 284905"/>
                <a:gd name="connsiteX2" fmla="*/ 612730 w 7418187"/>
                <a:gd name="connsiteY2" fmla="*/ 0 h 284905"/>
                <a:gd name="connsiteX3" fmla="*/ 612730 w 7418187"/>
                <a:gd name="connsiteY3" fmla="*/ 9152 h 284905"/>
                <a:gd name="connsiteX4" fmla="*/ 765182 w 7418187"/>
                <a:gd name="connsiteY4" fmla="*/ 9152 h 284905"/>
                <a:gd name="connsiteX5" fmla="*/ 776362 w 7418187"/>
                <a:gd name="connsiteY5" fmla="*/ 9152 h 284905"/>
                <a:gd name="connsiteX6" fmla="*/ 776362 w 7418187"/>
                <a:gd name="connsiteY6" fmla="*/ 17829 h 284905"/>
                <a:gd name="connsiteX7" fmla="*/ 1065258 w 7418187"/>
                <a:gd name="connsiteY7" fmla="*/ 17829 h 284905"/>
                <a:gd name="connsiteX8" fmla="*/ 1065258 w 7418187"/>
                <a:gd name="connsiteY8" fmla="*/ 21870 h 284905"/>
                <a:gd name="connsiteX9" fmla="*/ 1125858 w 7418187"/>
                <a:gd name="connsiteY9" fmla="*/ 21870 h 284905"/>
                <a:gd name="connsiteX10" fmla="*/ 1185187 w 7418187"/>
                <a:gd name="connsiteY10" fmla="*/ 21870 h 284905"/>
                <a:gd name="connsiteX11" fmla="*/ 1185187 w 7418187"/>
                <a:gd name="connsiteY11" fmla="*/ 27338 h 284905"/>
                <a:gd name="connsiteX12" fmla="*/ 1225968 w 7418187"/>
                <a:gd name="connsiteY12" fmla="*/ 27338 h 284905"/>
                <a:gd name="connsiteX13" fmla="*/ 1225968 w 7418187"/>
                <a:gd name="connsiteY13" fmla="*/ 42789 h 284905"/>
                <a:gd name="connsiteX14" fmla="*/ 1301686 w 7418187"/>
                <a:gd name="connsiteY14" fmla="*/ 42789 h 284905"/>
                <a:gd name="connsiteX15" fmla="*/ 1301686 w 7418187"/>
                <a:gd name="connsiteY15" fmla="*/ 50991 h 284905"/>
                <a:gd name="connsiteX16" fmla="*/ 1341959 w 7418187"/>
                <a:gd name="connsiteY16" fmla="*/ 50991 h 284905"/>
                <a:gd name="connsiteX17" fmla="*/ 1341959 w 7418187"/>
                <a:gd name="connsiteY17" fmla="*/ 58241 h 284905"/>
                <a:gd name="connsiteX18" fmla="*/ 1472559 w 7418187"/>
                <a:gd name="connsiteY18" fmla="*/ 58241 h 284905"/>
                <a:gd name="connsiteX19" fmla="*/ 1472559 w 7418187"/>
                <a:gd name="connsiteY19" fmla="*/ 65491 h 284905"/>
                <a:gd name="connsiteX20" fmla="*/ 1472559 w 7418187"/>
                <a:gd name="connsiteY20" fmla="*/ 70959 h 284905"/>
                <a:gd name="connsiteX21" fmla="*/ 1523123 w 7418187"/>
                <a:gd name="connsiteY21" fmla="*/ 70959 h 284905"/>
                <a:gd name="connsiteX22" fmla="*/ 1811003 w 7418187"/>
                <a:gd name="connsiteY22" fmla="*/ 70959 h 284905"/>
                <a:gd name="connsiteX23" fmla="*/ 1811003 w 7418187"/>
                <a:gd name="connsiteY23" fmla="*/ 75000 h 284905"/>
                <a:gd name="connsiteX24" fmla="*/ 1860042 w 7418187"/>
                <a:gd name="connsiteY24" fmla="*/ 75000 h 284905"/>
                <a:gd name="connsiteX25" fmla="*/ 1860042 w 7418187"/>
                <a:gd name="connsiteY25" fmla="*/ 79041 h 284905"/>
                <a:gd name="connsiteX26" fmla="*/ 1912002 w 7418187"/>
                <a:gd name="connsiteY26" fmla="*/ 79041 h 284905"/>
                <a:gd name="connsiteX27" fmla="*/ 1950623 w 7418187"/>
                <a:gd name="connsiteY27" fmla="*/ 79041 h 284905"/>
                <a:gd name="connsiteX28" fmla="*/ 1950623 w 7418187"/>
                <a:gd name="connsiteY28" fmla="*/ 90214 h 284905"/>
                <a:gd name="connsiteX29" fmla="*/ 2012240 w 7418187"/>
                <a:gd name="connsiteY29" fmla="*/ 90214 h 284905"/>
                <a:gd name="connsiteX30" fmla="*/ 2012240 w 7418187"/>
                <a:gd name="connsiteY30" fmla="*/ 96038 h 284905"/>
                <a:gd name="connsiteX31" fmla="*/ 2054799 w 7418187"/>
                <a:gd name="connsiteY31" fmla="*/ 96038 h 284905"/>
                <a:gd name="connsiteX32" fmla="*/ 2054799 w 7418187"/>
                <a:gd name="connsiteY32" fmla="*/ 100436 h 284905"/>
                <a:gd name="connsiteX33" fmla="*/ 2185527 w 7418187"/>
                <a:gd name="connsiteY33" fmla="*/ 100436 h 284905"/>
                <a:gd name="connsiteX34" fmla="*/ 2219828 w 7418187"/>
                <a:gd name="connsiteY34" fmla="*/ 100436 h 284905"/>
                <a:gd name="connsiteX35" fmla="*/ 2219828 w 7418187"/>
                <a:gd name="connsiteY35" fmla="*/ 103883 h 284905"/>
                <a:gd name="connsiteX36" fmla="*/ 2361101 w 7418187"/>
                <a:gd name="connsiteY36" fmla="*/ 103883 h 284905"/>
                <a:gd name="connsiteX37" fmla="*/ 2361101 w 7418187"/>
                <a:gd name="connsiteY37" fmla="*/ 106973 h 284905"/>
                <a:gd name="connsiteX38" fmla="*/ 2425512 w 7418187"/>
                <a:gd name="connsiteY38" fmla="*/ 106973 h 284905"/>
                <a:gd name="connsiteX39" fmla="*/ 2474423 w 7418187"/>
                <a:gd name="connsiteY39" fmla="*/ 106973 h 284905"/>
                <a:gd name="connsiteX40" fmla="*/ 2474423 w 7418187"/>
                <a:gd name="connsiteY40" fmla="*/ 112203 h 284905"/>
                <a:gd name="connsiteX41" fmla="*/ 2546965 w 7418187"/>
                <a:gd name="connsiteY41" fmla="*/ 112203 h 284905"/>
                <a:gd name="connsiteX42" fmla="*/ 2559669 w 7418187"/>
                <a:gd name="connsiteY42" fmla="*/ 112203 h 284905"/>
                <a:gd name="connsiteX43" fmla="*/ 2559669 w 7418187"/>
                <a:gd name="connsiteY43" fmla="*/ 118621 h 284905"/>
                <a:gd name="connsiteX44" fmla="*/ 2610360 w 7418187"/>
                <a:gd name="connsiteY44" fmla="*/ 118621 h 284905"/>
                <a:gd name="connsiteX45" fmla="*/ 2707421 w 7418187"/>
                <a:gd name="connsiteY45" fmla="*/ 118621 h 284905"/>
                <a:gd name="connsiteX46" fmla="*/ 2707421 w 7418187"/>
                <a:gd name="connsiteY46" fmla="*/ 123138 h 284905"/>
                <a:gd name="connsiteX47" fmla="*/ 2737784 w 7418187"/>
                <a:gd name="connsiteY47" fmla="*/ 123138 h 284905"/>
                <a:gd name="connsiteX48" fmla="*/ 2737784 w 7418187"/>
                <a:gd name="connsiteY48" fmla="*/ 128130 h 284905"/>
                <a:gd name="connsiteX49" fmla="*/ 2800162 w 7418187"/>
                <a:gd name="connsiteY49" fmla="*/ 128130 h 284905"/>
                <a:gd name="connsiteX50" fmla="*/ 2815789 w 7418187"/>
                <a:gd name="connsiteY50" fmla="*/ 128130 h 284905"/>
                <a:gd name="connsiteX51" fmla="*/ 2815789 w 7418187"/>
                <a:gd name="connsiteY51" fmla="*/ 134311 h 284905"/>
                <a:gd name="connsiteX52" fmla="*/ 2950455 w 7418187"/>
                <a:gd name="connsiteY52" fmla="*/ 134311 h 284905"/>
                <a:gd name="connsiteX53" fmla="*/ 2950455 w 7418187"/>
                <a:gd name="connsiteY53" fmla="*/ 140848 h 284905"/>
                <a:gd name="connsiteX54" fmla="*/ 2968241 w 7418187"/>
                <a:gd name="connsiteY54" fmla="*/ 140848 h 284905"/>
                <a:gd name="connsiteX55" fmla="*/ 3107607 w 7418187"/>
                <a:gd name="connsiteY55" fmla="*/ 140848 h 284905"/>
                <a:gd name="connsiteX56" fmla="*/ 3107607 w 7418187"/>
                <a:gd name="connsiteY56" fmla="*/ 145602 h 284905"/>
                <a:gd name="connsiteX57" fmla="*/ 3117517 w 7418187"/>
                <a:gd name="connsiteY57" fmla="*/ 145602 h 284905"/>
                <a:gd name="connsiteX58" fmla="*/ 3117517 w 7418187"/>
                <a:gd name="connsiteY58" fmla="*/ 150832 h 284905"/>
                <a:gd name="connsiteX59" fmla="*/ 3158552 w 7418187"/>
                <a:gd name="connsiteY59" fmla="*/ 150832 h 284905"/>
                <a:gd name="connsiteX60" fmla="*/ 3231093 w 7418187"/>
                <a:gd name="connsiteY60" fmla="*/ 150832 h 284905"/>
                <a:gd name="connsiteX61" fmla="*/ 3231093 w 7418187"/>
                <a:gd name="connsiteY61" fmla="*/ 156775 h 284905"/>
                <a:gd name="connsiteX62" fmla="*/ 3349879 w 7418187"/>
                <a:gd name="connsiteY62" fmla="*/ 156775 h 284905"/>
                <a:gd name="connsiteX63" fmla="*/ 3417085 w 7418187"/>
                <a:gd name="connsiteY63" fmla="*/ 156775 h 284905"/>
                <a:gd name="connsiteX64" fmla="*/ 3417085 w 7418187"/>
                <a:gd name="connsiteY64" fmla="*/ 165808 h 284905"/>
                <a:gd name="connsiteX65" fmla="*/ 3500298 w 7418187"/>
                <a:gd name="connsiteY65" fmla="*/ 165808 h 284905"/>
                <a:gd name="connsiteX66" fmla="*/ 3570299 w 7418187"/>
                <a:gd name="connsiteY66" fmla="*/ 165808 h 284905"/>
                <a:gd name="connsiteX67" fmla="*/ 3570299 w 7418187"/>
                <a:gd name="connsiteY67" fmla="*/ 176981 h 284905"/>
                <a:gd name="connsiteX68" fmla="*/ 3675364 w 7418187"/>
                <a:gd name="connsiteY68" fmla="*/ 176981 h 284905"/>
                <a:gd name="connsiteX69" fmla="*/ 3861609 w 7418187"/>
                <a:gd name="connsiteY69" fmla="*/ 176981 h 284905"/>
                <a:gd name="connsiteX70" fmla="*/ 4047982 w 7418187"/>
                <a:gd name="connsiteY70" fmla="*/ 176981 h 284905"/>
                <a:gd name="connsiteX71" fmla="*/ 4101340 w 7418187"/>
                <a:gd name="connsiteY71" fmla="*/ 176981 h 284905"/>
                <a:gd name="connsiteX72" fmla="*/ 4101340 w 7418187"/>
                <a:gd name="connsiteY72" fmla="*/ 183162 h 284905"/>
                <a:gd name="connsiteX73" fmla="*/ 4170325 w 7418187"/>
                <a:gd name="connsiteY73" fmla="*/ 183162 h 284905"/>
                <a:gd name="connsiteX74" fmla="*/ 4170325 w 7418187"/>
                <a:gd name="connsiteY74" fmla="*/ 189937 h 284905"/>
                <a:gd name="connsiteX75" fmla="*/ 4211614 w 7418187"/>
                <a:gd name="connsiteY75" fmla="*/ 189937 h 284905"/>
                <a:gd name="connsiteX76" fmla="*/ 4373340 w 7418187"/>
                <a:gd name="connsiteY76" fmla="*/ 189937 h 284905"/>
                <a:gd name="connsiteX77" fmla="*/ 4466082 w 7418187"/>
                <a:gd name="connsiteY77" fmla="*/ 189937 h 284905"/>
                <a:gd name="connsiteX78" fmla="*/ 4466082 w 7418187"/>
                <a:gd name="connsiteY78" fmla="*/ 198970 h 284905"/>
                <a:gd name="connsiteX79" fmla="*/ 4551201 w 7418187"/>
                <a:gd name="connsiteY79" fmla="*/ 198970 h 284905"/>
                <a:gd name="connsiteX80" fmla="*/ 4551201 w 7418187"/>
                <a:gd name="connsiteY80" fmla="*/ 205388 h 284905"/>
                <a:gd name="connsiteX81" fmla="*/ 4581056 w 7418187"/>
                <a:gd name="connsiteY81" fmla="*/ 205388 h 284905"/>
                <a:gd name="connsiteX82" fmla="*/ 4746848 w 7418187"/>
                <a:gd name="connsiteY82" fmla="*/ 205388 h 284905"/>
                <a:gd name="connsiteX83" fmla="*/ 4746848 w 7418187"/>
                <a:gd name="connsiteY83" fmla="*/ 210618 h 284905"/>
                <a:gd name="connsiteX84" fmla="*/ 4771367 w 7418187"/>
                <a:gd name="connsiteY84" fmla="*/ 210618 h 284905"/>
                <a:gd name="connsiteX85" fmla="*/ 4841749 w 7418187"/>
                <a:gd name="connsiteY85" fmla="*/ 210618 h 284905"/>
                <a:gd name="connsiteX86" fmla="*/ 4841749 w 7418187"/>
                <a:gd name="connsiteY86" fmla="*/ 216561 h 284905"/>
                <a:gd name="connsiteX87" fmla="*/ 4893710 w 7418187"/>
                <a:gd name="connsiteY87" fmla="*/ 216561 h 284905"/>
                <a:gd name="connsiteX88" fmla="*/ 4893710 w 7418187"/>
                <a:gd name="connsiteY88" fmla="*/ 222861 h 284905"/>
                <a:gd name="connsiteX89" fmla="*/ 4938429 w 7418187"/>
                <a:gd name="connsiteY89" fmla="*/ 222861 h 284905"/>
                <a:gd name="connsiteX90" fmla="*/ 5017577 w 7418187"/>
                <a:gd name="connsiteY90" fmla="*/ 222861 h 284905"/>
                <a:gd name="connsiteX91" fmla="*/ 5017577 w 7418187"/>
                <a:gd name="connsiteY91" fmla="*/ 226902 h 284905"/>
                <a:gd name="connsiteX92" fmla="*/ 5091897 w 7418187"/>
                <a:gd name="connsiteY92" fmla="*/ 226902 h 284905"/>
                <a:gd name="connsiteX93" fmla="*/ 5091897 w 7418187"/>
                <a:gd name="connsiteY93" fmla="*/ 231775 h 284905"/>
                <a:gd name="connsiteX94" fmla="*/ 5132170 w 7418187"/>
                <a:gd name="connsiteY94" fmla="*/ 231775 h 284905"/>
                <a:gd name="connsiteX95" fmla="*/ 5178541 w 7418187"/>
                <a:gd name="connsiteY95" fmla="*/ 231775 h 284905"/>
                <a:gd name="connsiteX96" fmla="*/ 5178541 w 7418187"/>
                <a:gd name="connsiteY96" fmla="*/ 236767 h 284905"/>
                <a:gd name="connsiteX97" fmla="*/ 5239903 w 7418187"/>
                <a:gd name="connsiteY97" fmla="*/ 236767 h 284905"/>
                <a:gd name="connsiteX98" fmla="*/ 5239903 w 7418187"/>
                <a:gd name="connsiteY98" fmla="*/ 243067 h 284905"/>
                <a:gd name="connsiteX99" fmla="*/ 5273950 w 7418187"/>
                <a:gd name="connsiteY99" fmla="*/ 243067 h 284905"/>
                <a:gd name="connsiteX100" fmla="*/ 5273950 w 7418187"/>
                <a:gd name="connsiteY100" fmla="*/ 251268 h 284905"/>
                <a:gd name="connsiteX101" fmla="*/ 5313207 w 7418187"/>
                <a:gd name="connsiteY101" fmla="*/ 251268 h 284905"/>
                <a:gd name="connsiteX102" fmla="*/ 5330993 w 7418187"/>
                <a:gd name="connsiteY102" fmla="*/ 251268 h 284905"/>
                <a:gd name="connsiteX103" fmla="*/ 5362245 w 7418187"/>
                <a:gd name="connsiteY103" fmla="*/ 251268 h 284905"/>
                <a:gd name="connsiteX104" fmla="*/ 5362245 w 7418187"/>
                <a:gd name="connsiteY104" fmla="*/ 255547 h 284905"/>
                <a:gd name="connsiteX105" fmla="*/ 5433644 w 7418187"/>
                <a:gd name="connsiteY105" fmla="*/ 255547 h 284905"/>
                <a:gd name="connsiteX106" fmla="*/ 5499706 w 7418187"/>
                <a:gd name="connsiteY106" fmla="*/ 255547 h 284905"/>
                <a:gd name="connsiteX107" fmla="*/ 5499706 w 7418187"/>
                <a:gd name="connsiteY107" fmla="*/ 265056 h 284905"/>
                <a:gd name="connsiteX108" fmla="*/ 5558655 w 7418187"/>
                <a:gd name="connsiteY108" fmla="*/ 265056 h 284905"/>
                <a:gd name="connsiteX109" fmla="*/ 5829511 w 7418187"/>
                <a:gd name="connsiteY109" fmla="*/ 265056 h 284905"/>
                <a:gd name="connsiteX110" fmla="*/ 6087409 w 7418187"/>
                <a:gd name="connsiteY110" fmla="*/ 265056 h 284905"/>
                <a:gd name="connsiteX111" fmla="*/ 6087409 w 7418187"/>
                <a:gd name="connsiteY111" fmla="*/ 277655 h 284905"/>
                <a:gd name="connsiteX112" fmla="*/ 6183962 w 7418187"/>
                <a:gd name="connsiteY112" fmla="*/ 277655 h 284905"/>
                <a:gd name="connsiteX113" fmla="*/ 6246213 w 7418187"/>
                <a:gd name="connsiteY113" fmla="*/ 277655 h 284905"/>
                <a:gd name="connsiteX114" fmla="*/ 6246213 w 7418187"/>
                <a:gd name="connsiteY114" fmla="*/ 284905 h 284905"/>
                <a:gd name="connsiteX115" fmla="*/ 6568522 w 7418187"/>
                <a:gd name="connsiteY115" fmla="*/ 284905 h 284905"/>
                <a:gd name="connsiteX116" fmla="*/ 6964770 w 7418187"/>
                <a:gd name="connsiteY116" fmla="*/ 284905 h 284905"/>
                <a:gd name="connsiteX117" fmla="*/ 7360892 w 7418187"/>
                <a:gd name="connsiteY117" fmla="*/ 284905 h 284905"/>
                <a:gd name="connsiteX118" fmla="*/ 7418188 w 7418187"/>
                <a:gd name="connsiteY118" fmla="*/ 284905 h 284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7418187" h="284905">
                  <a:moveTo>
                    <a:pt x="0" y="0"/>
                  </a:moveTo>
                  <a:lnTo>
                    <a:pt x="522402" y="0"/>
                  </a:lnTo>
                  <a:lnTo>
                    <a:pt x="612730" y="0"/>
                  </a:lnTo>
                  <a:lnTo>
                    <a:pt x="612730" y="9152"/>
                  </a:lnTo>
                  <a:lnTo>
                    <a:pt x="765182" y="9152"/>
                  </a:lnTo>
                  <a:lnTo>
                    <a:pt x="776362" y="9152"/>
                  </a:lnTo>
                  <a:lnTo>
                    <a:pt x="776362" y="17829"/>
                  </a:lnTo>
                  <a:lnTo>
                    <a:pt x="1065258" y="17829"/>
                  </a:lnTo>
                  <a:lnTo>
                    <a:pt x="1065258" y="21870"/>
                  </a:lnTo>
                  <a:lnTo>
                    <a:pt x="1125858" y="21870"/>
                  </a:lnTo>
                  <a:lnTo>
                    <a:pt x="1185187" y="21870"/>
                  </a:lnTo>
                  <a:lnTo>
                    <a:pt x="1185187" y="27338"/>
                  </a:lnTo>
                  <a:lnTo>
                    <a:pt x="1225968" y="27338"/>
                  </a:lnTo>
                  <a:lnTo>
                    <a:pt x="1225968" y="42789"/>
                  </a:lnTo>
                  <a:lnTo>
                    <a:pt x="1301686" y="42789"/>
                  </a:lnTo>
                  <a:lnTo>
                    <a:pt x="1301686" y="50991"/>
                  </a:lnTo>
                  <a:lnTo>
                    <a:pt x="1341959" y="50991"/>
                  </a:lnTo>
                  <a:lnTo>
                    <a:pt x="1341959" y="58241"/>
                  </a:lnTo>
                  <a:lnTo>
                    <a:pt x="1472559" y="58241"/>
                  </a:lnTo>
                  <a:lnTo>
                    <a:pt x="1472559" y="65491"/>
                  </a:lnTo>
                  <a:lnTo>
                    <a:pt x="1472559" y="70959"/>
                  </a:lnTo>
                  <a:lnTo>
                    <a:pt x="1523123" y="70959"/>
                  </a:lnTo>
                  <a:lnTo>
                    <a:pt x="1811003" y="70959"/>
                  </a:lnTo>
                  <a:lnTo>
                    <a:pt x="1811003" y="75000"/>
                  </a:lnTo>
                  <a:lnTo>
                    <a:pt x="1860042" y="75000"/>
                  </a:lnTo>
                  <a:lnTo>
                    <a:pt x="1860042" y="79041"/>
                  </a:lnTo>
                  <a:lnTo>
                    <a:pt x="1912002" y="79041"/>
                  </a:lnTo>
                  <a:lnTo>
                    <a:pt x="1950623" y="79041"/>
                  </a:lnTo>
                  <a:lnTo>
                    <a:pt x="1950623" y="90214"/>
                  </a:lnTo>
                  <a:lnTo>
                    <a:pt x="2012240" y="90214"/>
                  </a:lnTo>
                  <a:lnTo>
                    <a:pt x="2012240" y="96038"/>
                  </a:lnTo>
                  <a:lnTo>
                    <a:pt x="2054799" y="96038"/>
                  </a:lnTo>
                  <a:lnTo>
                    <a:pt x="2054799" y="100436"/>
                  </a:lnTo>
                  <a:lnTo>
                    <a:pt x="2185527" y="100436"/>
                  </a:lnTo>
                  <a:lnTo>
                    <a:pt x="2219828" y="100436"/>
                  </a:lnTo>
                  <a:lnTo>
                    <a:pt x="2219828" y="103883"/>
                  </a:lnTo>
                  <a:lnTo>
                    <a:pt x="2361101" y="103883"/>
                  </a:lnTo>
                  <a:lnTo>
                    <a:pt x="2361101" y="106973"/>
                  </a:lnTo>
                  <a:lnTo>
                    <a:pt x="2425512" y="106973"/>
                  </a:lnTo>
                  <a:lnTo>
                    <a:pt x="2474423" y="106973"/>
                  </a:lnTo>
                  <a:lnTo>
                    <a:pt x="2474423" y="112203"/>
                  </a:lnTo>
                  <a:lnTo>
                    <a:pt x="2546965" y="112203"/>
                  </a:lnTo>
                  <a:lnTo>
                    <a:pt x="2559669" y="112203"/>
                  </a:lnTo>
                  <a:lnTo>
                    <a:pt x="2559669" y="118621"/>
                  </a:lnTo>
                  <a:lnTo>
                    <a:pt x="2610360" y="118621"/>
                  </a:lnTo>
                  <a:lnTo>
                    <a:pt x="2707421" y="118621"/>
                  </a:lnTo>
                  <a:lnTo>
                    <a:pt x="2707421" y="123138"/>
                  </a:lnTo>
                  <a:lnTo>
                    <a:pt x="2737784" y="123138"/>
                  </a:lnTo>
                  <a:lnTo>
                    <a:pt x="2737784" y="128130"/>
                  </a:lnTo>
                  <a:lnTo>
                    <a:pt x="2800162" y="128130"/>
                  </a:lnTo>
                  <a:lnTo>
                    <a:pt x="2815789" y="128130"/>
                  </a:lnTo>
                  <a:lnTo>
                    <a:pt x="2815789" y="134311"/>
                  </a:lnTo>
                  <a:lnTo>
                    <a:pt x="2950455" y="134311"/>
                  </a:lnTo>
                  <a:lnTo>
                    <a:pt x="2950455" y="140848"/>
                  </a:lnTo>
                  <a:lnTo>
                    <a:pt x="2968241" y="140848"/>
                  </a:lnTo>
                  <a:lnTo>
                    <a:pt x="3107607" y="140848"/>
                  </a:lnTo>
                  <a:lnTo>
                    <a:pt x="3107607" y="145602"/>
                  </a:lnTo>
                  <a:lnTo>
                    <a:pt x="3117517" y="145602"/>
                  </a:lnTo>
                  <a:lnTo>
                    <a:pt x="3117517" y="150832"/>
                  </a:lnTo>
                  <a:lnTo>
                    <a:pt x="3158552" y="150832"/>
                  </a:lnTo>
                  <a:lnTo>
                    <a:pt x="3231093" y="150832"/>
                  </a:lnTo>
                  <a:lnTo>
                    <a:pt x="3231093" y="156775"/>
                  </a:lnTo>
                  <a:lnTo>
                    <a:pt x="3349879" y="156775"/>
                  </a:lnTo>
                  <a:lnTo>
                    <a:pt x="3417085" y="156775"/>
                  </a:lnTo>
                  <a:lnTo>
                    <a:pt x="3417085" y="165808"/>
                  </a:lnTo>
                  <a:lnTo>
                    <a:pt x="3500298" y="165808"/>
                  </a:lnTo>
                  <a:lnTo>
                    <a:pt x="3570299" y="165808"/>
                  </a:lnTo>
                  <a:lnTo>
                    <a:pt x="3570299" y="176981"/>
                  </a:lnTo>
                  <a:lnTo>
                    <a:pt x="3675364" y="176981"/>
                  </a:lnTo>
                  <a:lnTo>
                    <a:pt x="3861609" y="176981"/>
                  </a:lnTo>
                  <a:lnTo>
                    <a:pt x="4047982" y="176981"/>
                  </a:lnTo>
                  <a:lnTo>
                    <a:pt x="4101340" y="176981"/>
                  </a:lnTo>
                  <a:lnTo>
                    <a:pt x="4101340" y="183162"/>
                  </a:lnTo>
                  <a:lnTo>
                    <a:pt x="4170325" y="183162"/>
                  </a:lnTo>
                  <a:lnTo>
                    <a:pt x="4170325" y="189937"/>
                  </a:lnTo>
                  <a:lnTo>
                    <a:pt x="4211614" y="189937"/>
                  </a:lnTo>
                  <a:lnTo>
                    <a:pt x="4373340" y="189937"/>
                  </a:lnTo>
                  <a:lnTo>
                    <a:pt x="4466082" y="189937"/>
                  </a:lnTo>
                  <a:lnTo>
                    <a:pt x="4466082" y="198970"/>
                  </a:lnTo>
                  <a:lnTo>
                    <a:pt x="4551201" y="198970"/>
                  </a:lnTo>
                  <a:lnTo>
                    <a:pt x="4551201" y="205388"/>
                  </a:lnTo>
                  <a:lnTo>
                    <a:pt x="4581056" y="205388"/>
                  </a:lnTo>
                  <a:lnTo>
                    <a:pt x="4746848" y="205388"/>
                  </a:lnTo>
                  <a:lnTo>
                    <a:pt x="4746848" y="210618"/>
                  </a:lnTo>
                  <a:lnTo>
                    <a:pt x="4771367" y="210618"/>
                  </a:lnTo>
                  <a:lnTo>
                    <a:pt x="4841749" y="210618"/>
                  </a:lnTo>
                  <a:lnTo>
                    <a:pt x="4841749" y="216561"/>
                  </a:lnTo>
                  <a:lnTo>
                    <a:pt x="4893710" y="216561"/>
                  </a:lnTo>
                  <a:lnTo>
                    <a:pt x="4893710" y="222861"/>
                  </a:lnTo>
                  <a:lnTo>
                    <a:pt x="4938429" y="222861"/>
                  </a:lnTo>
                  <a:lnTo>
                    <a:pt x="5017577" y="222861"/>
                  </a:lnTo>
                  <a:lnTo>
                    <a:pt x="5017577" y="226902"/>
                  </a:lnTo>
                  <a:lnTo>
                    <a:pt x="5091897" y="226902"/>
                  </a:lnTo>
                  <a:lnTo>
                    <a:pt x="5091897" y="231775"/>
                  </a:lnTo>
                  <a:lnTo>
                    <a:pt x="5132170" y="231775"/>
                  </a:lnTo>
                  <a:lnTo>
                    <a:pt x="5178541" y="231775"/>
                  </a:lnTo>
                  <a:lnTo>
                    <a:pt x="5178541" y="236767"/>
                  </a:lnTo>
                  <a:lnTo>
                    <a:pt x="5239903" y="236767"/>
                  </a:lnTo>
                  <a:lnTo>
                    <a:pt x="5239903" y="243067"/>
                  </a:lnTo>
                  <a:lnTo>
                    <a:pt x="5273950" y="243067"/>
                  </a:lnTo>
                  <a:lnTo>
                    <a:pt x="5273950" y="251268"/>
                  </a:lnTo>
                  <a:lnTo>
                    <a:pt x="5313207" y="251268"/>
                  </a:lnTo>
                  <a:lnTo>
                    <a:pt x="5330993" y="251268"/>
                  </a:lnTo>
                  <a:lnTo>
                    <a:pt x="5362245" y="251268"/>
                  </a:lnTo>
                  <a:lnTo>
                    <a:pt x="5362245" y="255547"/>
                  </a:lnTo>
                  <a:lnTo>
                    <a:pt x="5433644" y="255547"/>
                  </a:lnTo>
                  <a:lnTo>
                    <a:pt x="5499706" y="255547"/>
                  </a:lnTo>
                  <a:lnTo>
                    <a:pt x="5499706" y="265056"/>
                  </a:lnTo>
                  <a:lnTo>
                    <a:pt x="5558655" y="265056"/>
                  </a:lnTo>
                  <a:lnTo>
                    <a:pt x="5829511" y="265056"/>
                  </a:lnTo>
                  <a:lnTo>
                    <a:pt x="6087409" y="265056"/>
                  </a:lnTo>
                  <a:lnTo>
                    <a:pt x="6087409" y="277655"/>
                  </a:lnTo>
                  <a:lnTo>
                    <a:pt x="6183962" y="277655"/>
                  </a:lnTo>
                  <a:lnTo>
                    <a:pt x="6246213" y="277655"/>
                  </a:lnTo>
                  <a:lnTo>
                    <a:pt x="6246213" y="284905"/>
                  </a:lnTo>
                  <a:lnTo>
                    <a:pt x="6568522" y="284905"/>
                  </a:lnTo>
                  <a:lnTo>
                    <a:pt x="6964770" y="284905"/>
                  </a:lnTo>
                  <a:lnTo>
                    <a:pt x="7360892" y="284905"/>
                  </a:lnTo>
                  <a:lnTo>
                    <a:pt x="7418188" y="284905"/>
                  </a:lnTo>
                </a:path>
              </a:pathLst>
            </a:custGeom>
            <a:noFill/>
            <a:ln w="2857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grpSp>
          <p:nvGrpSpPr>
            <p:cNvPr id="1016" name="Graphic 726">
              <a:extLst>
                <a:ext uri="{FF2B5EF4-FFF2-40B4-BE49-F238E27FC236}">
                  <a16:creationId xmlns:a16="http://schemas.microsoft.com/office/drawing/2014/main" id="{9223DDC8-3C4B-3A90-3B7C-AEEBF2564B97}"/>
                </a:ext>
              </a:extLst>
            </p:cNvPr>
            <p:cNvGrpSpPr/>
            <p:nvPr/>
          </p:nvGrpSpPr>
          <p:grpSpPr>
            <a:xfrm>
              <a:off x="1137649" y="1274175"/>
              <a:ext cx="7325191" cy="345523"/>
              <a:chOff x="1137649" y="1274175"/>
              <a:chExt cx="7325191" cy="345523"/>
            </a:xfrm>
          </p:grpSpPr>
          <p:sp>
            <p:nvSpPr>
              <p:cNvPr id="1017" name="Freeform: Shape 1016">
                <a:extLst>
                  <a:ext uri="{FF2B5EF4-FFF2-40B4-BE49-F238E27FC236}">
                    <a16:creationId xmlns:a16="http://schemas.microsoft.com/office/drawing/2014/main" id="{700189C8-E652-6539-A43B-9E1447ED0781}"/>
                  </a:ext>
                </a:extLst>
              </p:cNvPr>
              <p:cNvSpPr/>
              <p:nvPr/>
            </p:nvSpPr>
            <p:spPr>
              <a:xfrm>
                <a:off x="8435146"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18" name="Freeform: Shape 1017">
                <a:extLst>
                  <a:ext uri="{FF2B5EF4-FFF2-40B4-BE49-F238E27FC236}">
                    <a16:creationId xmlns:a16="http://schemas.microsoft.com/office/drawing/2014/main" id="{FB6A4531-4CAE-EB0F-46AA-CDEF17353975}"/>
                  </a:ext>
                </a:extLst>
              </p:cNvPr>
              <p:cNvSpPr/>
              <p:nvPr/>
            </p:nvSpPr>
            <p:spPr>
              <a:xfrm>
                <a:off x="8443912"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19" name="Freeform: Shape 1018">
                <a:extLst>
                  <a:ext uri="{FF2B5EF4-FFF2-40B4-BE49-F238E27FC236}">
                    <a16:creationId xmlns:a16="http://schemas.microsoft.com/office/drawing/2014/main" id="{3382E195-1DB4-6BFB-23A8-F726B85B8303}"/>
                  </a:ext>
                </a:extLst>
              </p:cNvPr>
              <p:cNvSpPr/>
              <p:nvPr/>
            </p:nvSpPr>
            <p:spPr>
              <a:xfrm>
                <a:off x="845166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0" name="Freeform: Shape 1019">
                <a:extLst>
                  <a:ext uri="{FF2B5EF4-FFF2-40B4-BE49-F238E27FC236}">
                    <a16:creationId xmlns:a16="http://schemas.microsoft.com/office/drawing/2014/main" id="{D7A62363-7F9F-1B05-DA76-EDE53AC501D7}"/>
                  </a:ext>
                </a:extLst>
              </p:cNvPr>
              <p:cNvSpPr/>
              <p:nvPr/>
            </p:nvSpPr>
            <p:spPr>
              <a:xfrm>
                <a:off x="846284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1" name="Freeform: Shape 1020">
                <a:extLst>
                  <a:ext uri="{FF2B5EF4-FFF2-40B4-BE49-F238E27FC236}">
                    <a16:creationId xmlns:a16="http://schemas.microsoft.com/office/drawing/2014/main" id="{07C8D4EE-DDC5-8AAD-68AF-339CB70D5131}"/>
                  </a:ext>
                </a:extLst>
              </p:cNvPr>
              <p:cNvSpPr/>
              <p:nvPr/>
            </p:nvSpPr>
            <p:spPr>
              <a:xfrm>
                <a:off x="835510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2" name="Freeform: Shape 1021">
                <a:extLst>
                  <a:ext uri="{FF2B5EF4-FFF2-40B4-BE49-F238E27FC236}">
                    <a16:creationId xmlns:a16="http://schemas.microsoft.com/office/drawing/2014/main" id="{A9346BAF-94F8-FD31-9205-38A554819C2B}"/>
                  </a:ext>
                </a:extLst>
              </p:cNvPr>
              <p:cNvSpPr/>
              <p:nvPr/>
            </p:nvSpPr>
            <p:spPr>
              <a:xfrm>
                <a:off x="838318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3" name="Freeform: Shape 1022">
                <a:extLst>
                  <a:ext uri="{FF2B5EF4-FFF2-40B4-BE49-F238E27FC236}">
                    <a16:creationId xmlns:a16="http://schemas.microsoft.com/office/drawing/2014/main" id="{2CEF235C-2C7D-6420-69E4-36DB4F214CD3}"/>
                  </a:ext>
                </a:extLst>
              </p:cNvPr>
              <p:cNvSpPr/>
              <p:nvPr/>
            </p:nvSpPr>
            <p:spPr>
              <a:xfrm>
                <a:off x="837543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4" name="Freeform: Shape 1023">
                <a:extLst>
                  <a:ext uri="{FF2B5EF4-FFF2-40B4-BE49-F238E27FC236}">
                    <a16:creationId xmlns:a16="http://schemas.microsoft.com/office/drawing/2014/main" id="{54A72095-1A11-AA4A-6BAB-375BD01DC01F}"/>
                  </a:ext>
                </a:extLst>
              </p:cNvPr>
              <p:cNvSpPr/>
              <p:nvPr/>
            </p:nvSpPr>
            <p:spPr>
              <a:xfrm>
                <a:off x="840211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5" name="Freeform: Shape 1024">
                <a:extLst>
                  <a:ext uri="{FF2B5EF4-FFF2-40B4-BE49-F238E27FC236}">
                    <a16:creationId xmlns:a16="http://schemas.microsoft.com/office/drawing/2014/main" id="{85712956-17BA-4AD3-FC2C-94C2EA1E3AF1}"/>
                  </a:ext>
                </a:extLst>
              </p:cNvPr>
              <p:cNvSpPr/>
              <p:nvPr/>
            </p:nvSpPr>
            <p:spPr>
              <a:xfrm>
                <a:off x="822247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6" name="Freeform: Shape 1025">
                <a:extLst>
                  <a:ext uri="{FF2B5EF4-FFF2-40B4-BE49-F238E27FC236}">
                    <a16:creationId xmlns:a16="http://schemas.microsoft.com/office/drawing/2014/main" id="{B64B37E7-315F-FA2F-F9FA-28DDE6FA636B}"/>
                  </a:ext>
                </a:extLst>
              </p:cNvPr>
              <p:cNvSpPr/>
              <p:nvPr/>
            </p:nvSpPr>
            <p:spPr>
              <a:xfrm>
                <a:off x="823174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7" name="Freeform: Shape 1026">
                <a:extLst>
                  <a:ext uri="{FF2B5EF4-FFF2-40B4-BE49-F238E27FC236}">
                    <a16:creationId xmlns:a16="http://schemas.microsoft.com/office/drawing/2014/main" id="{ECB08B1F-C163-1423-6EDE-8FB71AD5408F}"/>
                  </a:ext>
                </a:extLst>
              </p:cNvPr>
              <p:cNvSpPr/>
              <p:nvPr/>
            </p:nvSpPr>
            <p:spPr>
              <a:xfrm>
                <a:off x="824102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8" name="Freeform: Shape 1027">
                <a:extLst>
                  <a:ext uri="{FF2B5EF4-FFF2-40B4-BE49-F238E27FC236}">
                    <a16:creationId xmlns:a16="http://schemas.microsoft.com/office/drawing/2014/main" id="{AB3EE3A4-66A6-65A7-3A04-A04F15EBDFC3}"/>
                  </a:ext>
                </a:extLst>
              </p:cNvPr>
              <p:cNvSpPr/>
              <p:nvPr/>
            </p:nvSpPr>
            <p:spPr>
              <a:xfrm>
                <a:off x="825017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29" name="Freeform: Shape 1028">
                <a:extLst>
                  <a:ext uri="{FF2B5EF4-FFF2-40B4-BE49-F238E27FC236}">
                    <a16:creationId xmlns:a16="http://schemas.microsoft.com/office/drawing/2014/main" id="{65D2220C-DE1D-620E-8A56-AD0DD84D24C1}"/>
                  </a:ext>
                </a:extLst>
              </p:cNvPr>
              <p:cNvSpPr/>
              <p:nvPr/>
            </p:nvSpPr>
            <p:spPr>
              <a:xfrm>
                <a:off x="8275706"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0" name="Freeform: Shape 1029">
                <a:extLst>
                  <a:ext uri="{FF2B5EF4-FFF2-40B4-BE49-F238E27FC236}">
                    <a16:creationId xmlns:a16="http://schemas.microsoft.com/office/drawing/2014/main" id="{36F1D459-41C7-BB5E-CEFC-309C8BFDC9F3}"/>
                  </a:ext>
                </a:extLst>
              </p:cNvPr>
              <p:cNvSpPr/>
              <p:nvPr/>
            </p:nvSpPr>
            <p:spPr>
              <a:xfrm>
                <a:off x="821345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1" name="Freeform: Shape 1030">
                <a:extLst>
                  <a:ext uri="{FF2B5EF4-FFF2-40B4-BE49-F238E27FC236}">
                    <a16:creationId xmlns:a16="http://schemas.microsoft.com/office/drawing/2014/main" id="{37B768E8-40DC-3EBD-DD13-5BBC011D4CF2}"/>
                  </a:ext>
                </a:extLst>
              </p:cNvPr>
              <p:cNvSpPr/>
              <p:nvPr/>
            </p:nvSpPr>
            <p:spPr>
              <a:xfrm>
                <a:off x="829946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2" name="Freeform: Shape 1031">
                <a:extLst>
                  <a:ext uri="{FF2B5EF4-FFF2-40B4-BE49-F238E27FC236}">
                    <a16:creationId xmlns:a16="http://schemas.microsoft.com/office/drawing/2014/main" id="{54694AEA-DFEC-D5F8-26B1-3FE258181DDF}"/>
                  </a:ext>
                </a:extLst>
              </p:cNvPr>
              <p:cNvSpPr/>
              <p:nvPr/>
            </p:nvSpPr>
            <p:spPr>
              <a:xfrm>
                <a:off x="831064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3" name="Freeform: Shape 1032">
                <a:extLst>
                  <a:ext uri="{FF2B5EF4-FFF2-40B4-BE49-F238E27FC236}">
                    <a16:creationId xmlns:a16="http://schemas.microsoft.com/office/drawing/2014/main" id="{47A5E946-953F-730F-70AE-F4F7B9B8D027}"/>
                  </a:ext>
                </a:extLst>
              </p:cNvPr>
              <p:cNvSpPr/>
              <p:nvPr/>
            </p:nvSpPr>
            <p:spPr>
              <a:xfrm>
                <a:off x="817623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4" name="Freeform: Shape 1033">
                <a:extLst>
                  <a:ext uri="{FF2B5EF4-FFF2-40B4-BE49-F238E27FC236}">
                    <a16:creationId xmlns:a16="http://schemas.microsoft.com/office/drawing/2014/main" id="{08C59BF0-D1EA-15C4-5A71-2D3D1CAB6C3A}"/>
                  </a:ext>
                </a:extLst>
              </p:cNvPr>
              <p:cNvSpPr/>
              <p:nvPr/>
            </p:nvSpPr>
            <p:spPr>
              <a:xfrm>
                <a:off x="8185506"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5" name="Freeform: Shape 1034">
                <a:extLst>
                  <a:ext uri="{FF2B5EF4-FFF2-40B4-BE49-F238E27FC236}">
                    <a16:creationId xmlns:a16="http://schemas.microsoft.com/office/drawing/2014/main" id="{25149198-20CF-7A55-2E58-B510E53F1ABD}"/>
                  </a:ext>
                </a:extLst>
              </p:cNvPr>
              <p:cNvSpPr/>
              <p:nvPr/>
            </p:nvSpPr>
            <p:spPr>
              <a:xfrm>
                <a:off x="8194780"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6" name="Freeform: Shape 1035">
                <a:extLst>
                  <a:ext uri="{FF2B5EF4-FFF2-40B4-BE49-F238E27FC236}">
                    <a16:creationId xmlns:a16="http://schemas.microsoft.com/office/drawing/2014/main" id="{09556378-BC6E-E4E1-D1B2-C108A769DFDD}"/>
                  </a:ext>
                </a:extLst>
              </p:cNvPr>
              <p:cNvSpPr/>
              <p:nvPr/>
            </p:nvSpPr>
            <p:spPr>
              <a:xfrm>
                <a:off x="820392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7" name="Freeform: Shape 1036">
                <a:extLst>
                  <a:ext uri="{FF2B5EF4-FFF2-40B4-BE49-F238E27FC236}">
                    <a16:creationId xmlns:a16="http://schemas.microsoft.com/office/drawing/2014/main" id="{F393AFDE-E7CB-2445-750A-85CE8002D001}"/>
                  </a:ext>
                </a:extLst>
              </p:cNvPr>
              <p:cNvSpPr/>
              <p:nvPr/>
            </p:nvSpPr>
            <p:spPr>
              <a:xfrm>
                <a:off x="816721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8" name="Freeform: Shape 1037">
                <a:extLst>
                  <a:ext uri="{FF2B5EF4-FFF2-40B4-BE49-F238E27FC236}">
                    <a16:creationId xmlns:a16="http://schemas.microsoft.com/office/drawing/2014/main" id="{E86F6AD4-E815-6C21-A3F3-6650C974CCD1}"/>
                  </a:ext>
                </a:extLst>
              </p:cNvPr>
              <p:cNvSpPr/>
              <p:nvPr/>
            </p:nvSpPr>
            <p:spPr>
              <a:xfrm>
                <a:off x="812960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39" name="Freeform: Shape 1038">
                <a:extLst>
                  <a:ext uri="{FF2B5EF4-FFF2-40B4-BE49-F238E27FC236}">
                    <a16:creationId xmlns:a16="http://schemas.microsoft.com/office/drawing/2014/main" id="{A9783578-7ED1-E361-5B37-DE343C62C7B8}"/>
                  </a:ext>
                </a:extLst>
              </p:cNvPr>
              <p:cNvSpPr/>
              <p:nvPr/>
            </p:nvSpPr>
            <p:spPr>
              <a:xfrm>
                <a:off x="813888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0" name="Freeform: Shape 1039">
                <a:extLst>
                  <a:ext uri="{FF2B5EF4-FFF2-40B4-BE49-F238E27FC236}">
                    <a16:creationId xmlns:a16="http://schemas.microsoft.com/office/drawing/2014/main" id="{F0CA5181-E3F3-158E-4B0A-9E957B732A77}"/>
                  </a:ext>
                </a:extLst>
              </p:cNvPr>
              <p:cNvSpPr/>
              <p:nvPr/>
            </p:nvSpPr>
            <p:spPr>
              <a:xfrm>
                <a:off x="814815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1" name="Freeform: Shape 1040">
                <a:extLst>
                  <a:ext uri="{FF2B5EF4-FFF2-40B4-BE49-F238E27FC236}">
                    <a16:creationId xmlns:a16="http://schemas.microsoft.com/office/drawing/2014/main" id="{68B77611-C581-32EA-4AD9-2AB3688714D2}"/>
                  </a:ext>
                </a:extLst>
              </p:cNvPr>
              <p:cNvSpPr/>
              <p:nvPr/>
            </p:nvSpPr>
            <p:spPr>
              <a:xfrm>
                <a:off x="8157302"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2" name="Freeform: Shape 1041">
                <a:extLst>
                  <a:ext uri="{FF2B5EF4-FFF2-40B4-BE49-F238E27FC236}">
                    <a16:creationId xmlns:a16="http://schemas.microsoft.com/office/drawing/2014/main" id="{4F8DE054-7811-3B31-01A5-B6023973588A}"/>
                  </a:ext>
                </a:extLst>
              </p:cNvPr>
              <p:cNvSpPr/>
              <p:nvPr/>
            </p:nvSpPr>
            <p:spPr>
              <a:xfrm>
                <a:off x="8120586"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3" name="Freeform: Shape 1042">
                <a:extLst>
                  <a:ext uri="{FF2B5EF4-FFF2-40B4-BE49-F238E27FC236}">
                    <a16:creationId xmlns:a16="http://schemas.microsoft.com/office/drawing/2014/main" id="{889F7901-0A68-3B1C-0F43-5E6689B5EC8A}"/>
                  </a:ext>
                </a:extLst>
              </p:cNvPr>
              <p:cNvSpPr/>
              <p:nvPr/>
            </p:nvSpPr>
            <p:spPr>
              <a:xfrm>
                <a:off x="8072056"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4" name="Freeform: Shape 1043">
                <a:extLst>
                  <a:ext uri="{FF2B5EF4-FFF2-40B4-BE49-F238E27FC236}">
                    <a16:creationId xmlns:a16="http://schemas.microsoft.com/office/drawing/2014/main" id="{91A67ED7-25BE-ADDD-509D-E36C1B6ECF5D}"/>
                  </a:ext>
                </a:extLst>
              </p:cNvPr>
              <p:cNvSpPr/>
              <p:nvPr/>
            </p:nvSpPr>
            <p:spPr>
              <a:xfrm>
                <a:off x="808120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5" name="Freeform: Shape 1044">
                <a:extLst>
                  <a:ext uri="{FF2B5EF4-FFF2-40B4-BE49-F238E27FC236}">
                    <a16:creationId xmlns:a16="http://schemas.microsoft.com/office/drawing/2014/main" id="{CF62CDD8-C71D-083D-34C0-C3703CA4B393}"/>
                  </a:ext>
                </a:extLst>
              </p:cNvPr>
              <p:cNvSpPr/>
              <p:nvPr/>
            </p:nvSpPr>
            <p:spPr>
              <a:xfrm>
                <a:off x="804372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6" name="Freeform: Shape 1045">
                <a:extLst>
                  <a:ext uri="{FF2B5EF4-FFF2-40B4-BE49-F238E27FC236}">
                    <a16:creationId xmlns:a16="http://schemas.microsoft.com/office/drawing/2014/main" id="{C8A3A0E4-ECD2-A748-3F0C-9D71C0336C92}"/>
                  </a:ext>
                </a:extLst>
              </p:cNvPr>
              <p:cNvSpPr/>
              <p:nvPr/>
            </p:nvSpPr>
            <p:spPr>
              <a:xfrm>
                <a:off x="8109280"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7" name="Freeform: Shape 1046">
                <a:extLst>
                  <a:ext uri="{FF2B5EF4-FFF2-40B4-BE49-F238E27FC236}">
                    <a16:creationId xmlns:a16="http://schemas.microsoft.com/office/drawing/2014/main" id="{FAC77979-3AC9-4689-FE7F-5694F39A2DA7}"/>
                  </a:ext>
                </a:extLst>
              </p:cNvPr>
              <p:cNvSpPr/>
              <p:nvPr/>
            </p:nvSpPr>
            <p:spPr>
              <a:xfrm>
                <a:off x="806290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8" name="Freeform: Shape 1047">
                <a:extLst>
                  <a:ext uri="{FF2B5EF4-FFF2-40B4-BE49-F238E27FC236}">
                    <a16:creationId xmlns:a16="http://schemas.microsoft.com/office/drawing/2014/main" id="{A8D0C593-3686-617A-0A16-A830939CA984}"/>
                  </a:ext>
                </a:extLst>
              </p:cNvPr>
              <p:cNvSpPr/>
              <p:nvPr/>
            </p:nvSpPr>
            <p:spPr>
              <a:xfrm>
                <a:off x="800370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49" name="Freeform: Shape 1048">
                <a:extLst>
                  <a:ext uri="{FF2B5EF4-FFF2-40B4-BE49-F238E27FC236}">
                    <a16:creationId xmlns:a16="http://schemas.microsoft.com/office/drawing/2014/main" id="{C4DF9D4A-CCB6-BBE5-66F1-727F1C81FDED}"/>
                  </a:ext>
                </a:extLst>
              </p:cNvPr>
              <p:cNvSpPr/>
              <p:nvPr/>
            </p:nvSpPr>
            <p:spPr>
              <a:xfrm>
                <a:off x="801285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0" name="Freeform: Shape 1049">
                <a:extLst>
                  <a:ext uri="{FF2B5EF4-FFF2-40B4-BE49-F238E27FC236}">
                    <a16:creationId xmlns:a16="http://schemas.microsoft.com/office/drawing/2014/main" id="{03FDFD52-58D9-E378-0E94-C6DA625BF608}"/>
                  </a:ext>
                </a:extLst>
              </p:cNvPr>
              <p:cNvSpPr/>
              <p:nvPr/>
            </p:nvSpPr>
            <p:spPr>
              <a:xfrm>
                <a:off x="802212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1" name="Freeform: Shape 1050">
                <a:extLst>
                  <a:ext uri="{FF2B5EF4-FFF2-40B4-BE49-F238E27FC236}">
                    <a16:creationId xmlns:a16="http://schemas.microsoft.com/office/drawing/2014/main" id="{21E06B86-14DF-A458-86A4-2124B2A7097E}"/>
                  </a:ext>
                </a:extLst>
              </p:cNvPr>
              <p:cNvSpPr/>
              <p:nvPr/>
            </p:nvSpPr>
            <p:spPr>
              <a:xfrm>
                <a:off x="8031402"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2" name="Freeform: Shape 1051">
                <a:extLst>
                  <a:ext uri="{FF2B5EF4-FFF2-40B4-BE49-F238E27FC236}">
                    <a16:creationId xmlns:a16="http://schemas.microsoft.com/office/drawing/2014/main" id="{EB44B2F3-DA83-2AF6-D71D-6D49BAD20259}"/>
                  </a:ext>
                </a:extLst>
              </p:cNvPr>
              <p:cNvSpPr/>
              <p:nvPr/>
            </p:nvSpPr>
            <p:spPr>
              <a:xfrm>
                <a:off x="799455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3" name="Freeform: Shape 1052">
                <a:extLst>
                  <a:ext uri="{FF2B5EF4-FFF2-40B4-BE49-F238E27FC236}">
                    <a16:creationId xmlns:a16="http://schemas.microsoft.com/office/drawing/2014/main" id="{33A4CC2A-0815-9059-5E20-400361B2E448}"/>
                  </a:ext>
                </a:extLst>
              </p:cNvPr>
              <p:cNvSpPr/>
              <p:nvPr/>
            </p:nvSpPr>
            <p:spPr>
              <a:xfrm>
                <a:off x="795746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4" name="Freeform: Shape 1053">
                <a:extLst>
                  <a:ext uri="{FF2B5EF4-FFF2-40B4-BE49-F238E27FC236}">
                    <a16:creationId xmlns:a16="http://schemas.microsoft.com/office/drawing/2014/main" id="{ACCC29F9-58A1-D1C1-D660-F46820A8FB23}"/>
                  </a:ext>
                </a:extLst>
              </p:cNvPr>
              <p:cNvSpPr/>
              <p:nvPr/>
            </p:nvSpPr>
            <p:spPr>
              <a:xfrm>
                <a:off x="7966610"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5" name="Freeform: Shape 1054">
                <a:extLst>
                  <a:ext uri="{FF2B5EF4-FFF2-40B4-BE49-F238E27FC236}">
                    <a16:creationId xmlns:a16="http://schemas.microsoft.com/office/drawing/2014/main" id="{0EBD1B75-89E6-2C7C-CBF5-E3B891541D9D}"/>
                  </a:ext>
                </a:extLst>
              </p:cNvPr>
              <p:cNvSpPr/>
              <p:nvPr/>
            </p:nvSpPr>
            <p:spPr>
              <a:xfrm>
                <a:off x="797588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6" name="Freeform: Shape 1055">
                <a:extLst>
                  <a:ext uri="{FF2B5EF4-FFF2-40B4-BE49-F238E27FC236}">
                    <a16:creationId xmlns:a16="http://schemas.microsoft.com/office/drawing/2014/main" id="{ACFBE009-068F-2670-6038-CBF0BED09B2C}"/>
                  </a:ext>
                </a:extLst>
              </p:cNvPr>
              <p:cNvSpPr/>
              <p:nvPr/>
            </p:nvSpPr>
            <p:spPr>
              <a:xfrm>
                <a:off x="798515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7" name="Freeform: Shape 1056">
                <a:extLst>
                  <a:ext uri="{FF2B5EF4-FFF2-40B4-BE49-F238E27FC236}">
                    <a16:creationId xmlns:a16="http://schemas.microsoft.com/office/drawing/2014/main" id="{72771E30-1F3B-A929-8095-E58EC94E31E4}"/>
                  </a:ext>
                </a:extLst>
              </p:cNvPr>
              <p:cNvSpPr/>
              <p:nvPr/>
            </p:nvSpPr>
            <p:spPr>
              <a:xfrm>
                <a:off x="7948316"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8" name="Freeform: Shape 1057">
                <a:extLst>
                  <a:ext uri="{FF2B5EF4-FFF2-40B4-BE49-F238E27FC236}">
                    <a16:creationId xmlns:a16="http://schemas.microsoft.com/office/drawing/2014/main" id="{C58D4463-F970-4297-61B2-F0E914290B6E}"/>
                  </a:ext>
                </a:extLst>
              </p:cNvPr>
              <p:cNvSpPr/>
              <p:nvPr/>
            </p:nvSpPr>
            <p:spPr>
              <a:xfrm>
                <a:off x="791083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59" name="Freeform: Shape 1058">
                <a:extLst>
                  <a:ext uri="{FF2B5EF4-FFF2-40B4-BE49-F238E27FC236}">
                    <a16:creationId xmlns:a16="http://schemas.microsoft.com/office/drawing/2014/main" id="{541E62C6-D3F1-396F-69D0-7787DDD73747}"/>
                  </a:ext>
                </a:extLst>
              </p:cNvPr>
              <p:cNvSpPr/>
              <p:nvPr/>
            </p:nvSpPr>
            <p:spPr>
              <a:xfrm>
                <a:off x="791998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0" name="Freeform: Shape 1059">
                <a:extLst>
                  <a:ext uri="{FF2B5EF4-FFF2-40B4-BE49-F238E27FC236}">
                    <a16:creationId xmlns:a16="http://schemas.microsoft.com/office/drawing/2014/main" id="{787F1D89-D26D-2320-3AC2-4E65D972F205}"/>
                  </a:ext>
                </a:extLst>
              </p:cNvPr>
              <p:cNvSpPr/>
              <p:nvPr/>
            </p:nvSpPr>
            <p:spPr>
              <a:xfrm>
                <a:off x="792925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1" name="Freeform: Shape 1060">
                <a:extLst>
                  <a:ext uri="{FF2B5EF4-FFF2-40B4-BE49-F238E27FC236}">
                    <a16:creationId xmlns:a16="http://schemas.microsoft.com/office/drawing/2014/main" id="{3E7CC40F-1A8A-1475-5746-2F633D8BDEEF}"/>
                  </a:ext>
                </a:extLst>
              </p:cNvPr>
              <p:cNvSpPr/>
              <p:nvPr/>
            </p:nvSpPr>
            <p:spPr>
              <a:xfrm>
                <a:off x="793853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2" name="Freeform: Shape 1061">
                <a:extLst>
                  <a:ext uri="{FF2B5EF4-FFF2-40B4-BE49-F238E27FC236}">
                    <a16:creationId xmlns:a16="http://schemas.microsoft.com/office/drawing/2014/main" id="{8802206B-A7BB-07EB-37EC-B87B4CD855C1}"/>
                  </a:ext>
                </a:extLst>
              </p:cNvPr>
              <p:cNvSpPr/>
              <p:nvPr/>
            </p:nvSpPr>
            <p:spPr>
              <a:xfrm>
                <a:off x="790169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3" name="Freeform: Shape 1062">
                <a:extLst>
                  <a:ext uri="{FF2B5EF4-FFF2-40B4-BE49-F238E27FC236}">
                    <a16:creationId xmlns:a16="http://schemas.microsoft.com/office/drawing/2014/main" id="{04A086A4-74C4-69C1-5F4A-B93539E8E398}"/>
                  </a:ext>
                </a:extLst>
              </p:cNvPr>
              <p:cNvSpPr/>
              <p:nvPr/>
            </p:nvSpPr>
            <p:spPr>
              <a:xfrm>
                <a:off x="789038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4" name="Freeform: Shape 1063">
                <a:extLst>
                  <a:ext uri="{FF2B5EF4-FFF2-40B4-BE49-F238E27FC236}">
                    <a16:creationId xmlns:a16="http://schemas.microsoft.com/office/drawing/2014/main" id="{D8CE9430-40CA-AAA8-6ED6-52DC30A8204A}"/>
                  </a:ext>
                </a:extLst>
              </p:cNvPr>
              <p:cNvSpPr/>
              <p:nvPr/>
            </p:nvSpPr>
            <p:spPr>
              <a:xfrm>
                <a:off x="773056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5" name="Freeform: Shape 1064">
                <a:extLst>
                  <a:ext uri="{FF2B5EF4-FFF2-40B4-BE49-F238E27FC236}">
                    <a16:creationId xmlns:a16="http://schemas.microsoft.com/office/drawing/2014/main" id="{FDBD7560-1EEF-585D-652A-6C7C7430B43D}"/>
                  </a:ext>
                </a:extLst>
              </p:cNvPr>
              <p:cNvSpPr/>
              <p:nvPr/>
            </p:nvSpPr>
            <p:spPr>
              <a:xfrm>
                <a:off x="786319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6" name="Freeform: Shape 1065">
                <a:extLst>
                  <a:ext uri="{FF2B5EF4-FFF2-40B4-BE49-F238E27FC236}">
                    <a16:creationId xmlns:a16="http://schemas.microsoft.com/office/drawing/2014/main" id="{CD350A6C-1128-6CCC-BC4D-EDB2B17697E9}"/>
                  </a:ext>
                </a:extLst>
              </p:cNvPr>
              <p:cNvSpPr/>
              <p:nvPr/>
            </p:nvSpPr>
            <p:spPr>
              <a:xfrm>
                <a:off x="787247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7" name="Freeform: Shape 1066">
                <a:extLst>
                  <a:ext uri="{FF2B5EF4-FFF2-40B4-BE49-F238E27FC236}">
                    <a16:creationId xmlns:a16="http://schemas.microsoft.com/office/drawing/2014/main" id="{DFE6F37D-7401-BDE6-E973-3CAA9365D1F4}"/>
                  </a:ext>
                </a:extLst>
              </p:cNvPr>
              <p:cNvSpPr/>
              <p:nvPr/>
            </p:nvSpPr>
            <p:spPr>
              <a:xfrm>
                <a:off x="788174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8" name="Freeform: Shape 1067">
                <a:extLst>
                  <a:ext uri="{FF2B5EF4-FFF2-40B4-BE49-F238E27FC236}">
                    <a16:creationId xmlns:a16="http://schemas.microsoft.com/office/drawing/2014/main" id="{8A8686D8-6F9D-489E-3181-7836F6D336C4}"/>
                  </a:ext>
                </a:extLst>
              </p:cNvPr>
              <p:cNvSpPr/>
              <p:nvPr/>
            </p:nvSpPr>
            <p:spPr>
              <a:xfrm>
                <a:off x="7844902"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69" name="Freeform: Shape 1068">
                <a:extLst>
                  <a:ext uri="{FF2B5EF4-FFF2-40B4-BE49-F238E27FC236}">
                    <a16:creationId xmlns:a16="http://schemas.microsoft.com/office/drawing/2014/main" id="{E5D2CB4F-7508-610C-057F-3EF6E42C0CAC}"/>
                  </a:ext>
                </a:extLst>
              </p:cNvPr>
              <p:cNvSpPr/>
              <p:nvPr/>
            </p:nvSpPr>
            <p:spPr>
              <a:xfrm>
                <a:off x="7807806"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0" name="Freeform: Shape 1069">
                <a:extLst>
                  <a:ext uri="{FF2B5EF4-FFF2-40B4-BE49-F238E27FC236}">
                    <a16:creationId xmlns:a16="http://schemas.microsoft.com/office/drawing/2014/main" id="{F2E0E01E-0431-4541-38B2-AF2D9A7D75AF}"/>
                  </a:ext>
                </a:extLst>
              </p:cNvPr>
              <p:cNvSpPr/>
              <p:nvPr/>
            </p:nvSpPr>
            <p:spPr>
              <a:xfrm>
                <a:off x="781695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1" name="Freeform: Shape 1070">
                <a:extLst>
                  <a:ext uri="{FF2B5EF4-FFF2-40B4-BE49-F238E27FC236}">
                    <a16:creationId xmlns:a16="http://schemas.microsoft.com/office/drawing/2014/main" id="{67B91069-6B8F-5B48-A71D-2400C9DB1418}"/>
                  </a:ext>
                </a:extLst>
              </p:cNvPr>
              <p:cNvSpPr/>
              <p:nvPr/>
            </p:nvSpPr>
            <p:spPr>
              <a:xfrm>
                <a:off x="782622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2" name="Freeform: Shape 1071">
                <a:extLst>
                  <a:ext uri="{FF2B5EF4-FFF2-40B4-BE49-F238E27FC236}">
                    <a16:creationId xmlns:a16="http://schemas.microsoft.com/office/drawing/2014/main" id="{DEE5D64B-ED77-F949-26DE-EE442FB7F27B}"/>
                  </a:ext>
                </a:extLst>
              </p:cNvPr>
              <p:cNvSpPr/>
              <p:nvPr/>
            </p:nvSpPr>
            <p:spPr>
              <a:xfrm>
                <a:off x="772217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3" name="Freeform: Shape 1072">
                <a:extLst>
                  <a:ext uri="{FF2B5EF4-FFF2-40B4-BE49-F238E27FC236}">
                    <a16:creationId xmlns:a16="http://schemas.microsoft.com/office/drawing/2014/main" id="{B7B9D2BD-E847-210A-0275-098394A56318}"/>
                  </a:ext>
                </a:extLst>
              </p:cNvPr>
              <p:cNvSpPr/>
              <p:nvPr/>
            </p:nvSpPr>
            <p:spPr>
              <a:xfrm>
                <a:off x="779865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4" name="Freeform: Shape 1073">
                <a:extLst>
                  <a:ext uri="{FF2B5EF4-FFF2-40B4-BE49-F238E27FC236}">
                    <a16:creationId xmlns:a16="http://schemas.microsoft.com/office/drawing/2014/main" id="{9DDEDEF7-F496-E2A7-49F4-1F320D1C3D7F}"/>
                  </a:ext>
                </a:extLst>
              </p:cNvPr>
              <p:cNvSpPr/>
              <p:nvPr/>
            </p:nvSpPr>
            <p:spPr>
              <a:xfrm>
                <a:off x="776118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5" name="Freeform: Shape 1074">
                <a:extLst>
                  <a:ext uri="{FF2B5EF4-FFF2-40B4-BE49-F238E27FC236}">
                    <a16:creationId xmlns:a16="http://schemas.microsoft.com/office/drawing/2014/main" id="{282B5703-518F-87BB-5C5C-5B15A06EC677}"/>
                  </a:ext>
                </a:extLst>
              </p:cNvPr>
              <p:cNvSpPr/>
              <p:nvPr/>
            </p:nvSpPr>
            <p:spPr>
              <a:xfrm>
                <a:off x="769232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6" name="Freeform: Shape 1075">
                <a:extLst>
                  <a:ext uri="{FF2B5EF4-FFF2-40B4-BE49-F238E27FC236}">
                    <a16:creationId xmlns:a16="http://schemas.microsoft.com/office/drawing/2014/main" id="{47E54707-64D5-B30F-4946-E6B3618D65F2}"/>
                  </a:ext>
                </a:extLst>
              </p:cNvPr>
              <p:cNvSpPr/>
              <p:nvPr/>
            </p:nvSpPr>
            <p:spPr>
              <a:xfrm>
                <a:off x="770286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7" name="Freeform: Shape 1076">
                <a:extLst>
                  <a:ext uri="{FF2B5EF4-FFF2-40B4-BE49-F238E27FC236}">
                    <a16:creationId xmlns:a16="http://schemas.microsoft.com/office/drawing/2014/main" id="{00CDF43A-8A7A-D7A9-6046-1C8AFA6D48B4}"/>
                  </a:ext>
                </a:extLst>
              </p:cNvPr>
              <p:cNvSpPr/>
              <p:nvPr/>
            </p:nvSpPr>
            <p:spPr>
              <a:xfrm>
                <a:off x="7788876"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8" name="Freeform: Shape 1077">
                <a:extLst>
                  <a:ext uri="{FF2B5EF4-FFF2-40B4-BE49-F238E27FC236}">
                    <a16:creationId xmlns:a16="http://schemas.microsoft.com/office/drawing/2014/main" id="{6494EB61-5F64-8D99-6B18-2F3797CC58A1}"/>
                  </a:ext>
                </a:extLst>
              </p:cNvPr>
              <p:cNvSpPr/>
              <p:nvPr/>
            </p:nvSpPr>
            <p:spPr>
              <a:xfrm>
                <a:off x="775203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79" name="Freeform: Shape 1078">
                <a:extLst>
                  <a:ext uri="{FF2B5EF4-FFF2-40B4-BE49-F238E27FC236}">
                    <a16:creationId xmlns:a16="http://schemas.microsoft.com/office/drawing/2014/main" id="{DF406F46-CA89-84F6-C4D8-68CDE9AAC3EB}"/>
                  </a:ext>
                </a:extLst>
              </p:cNvPr>
              <p:cNvSpPr/>
              <p:nvPr/>
            </p:nvSpPr>
            <p:spPr>
              <a:xfrm>
                <a:off x="774072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0" name="Freeform: Shape 1079">
                <a:extLst>
                  <a:ext uri="{FF2B5EF4-FFF2-40B4-BE49-F238E27FC236}">
                    <a16:creationId xmlns:a16="http://schemas.microsoft.com/office/drawing/2014/main" id="{A0DDF91E-2E87-79D2-F805-1B57045A58B9}"/>
                  </a:ext>
                </a:extLst>
              </p:cNvPr>
              <p:cNvSpPr/>
              <p:nvPr/>
            </p:nvSpPr>
            <p:spPr>
              <a:xfrm>
                <a:off x="765433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1" name="Freeform: Shape 1080">
                <a:extLst>
                  <a:ext uri="{FF2B5EF4-FFF2-40B4-BE49-F238E27FC236}">
                    <a16:creationId xmlns:a16="http://schemas.microsoft.com/office/drawing/2014/main" id="{1B8C98E5-A9CA-E457-B410-8FB4D22E2D52}"/>
                  </a:ext>
                </a:extLst>
              </p:cNvPr>
              <p:cNvSpPr/>
              <p:nvPr/>
            </p:nvSpPr>
            <p:spPr>
              <a:xfrm>
                <a:off x="7663612"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2" name="Freeform: Shape 1081">
                <a:extLst>
                  <a:ext uri="{FF2B5EF4-FFF2-40B4-BE49-F238E27FC236}">
                    <a16:creationId xmlns:a16="http://schemas.microsoft.com/office/drawing/2014/main" id="{3B23484D-41E6-43CB-18F5-1331DAE3B9D5}"/>
                  </a:ext>
                </a:extLst>
              </p:cNvPr>
              <p:cNvSpPr/>
              <p:nvPr/>
            </p:nvSpPr>
            <p:spPr>
              <a:xfrm>
                <a:off x="767275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3" name="Freeform: Shape 1082">
                <a:extLst>
                  <a:ext uri="{FF2B5EF4-FFF2-40B4-BE49-F238E27FC236}">
                    <a16:creationId xmlns:a16="http://schemas.microsoft.com/office/drawing/2014/main" id="{5EDBE910-4EDF-A235-0F1B-D186E789C51B}"/>
                  </a:ext>
                </a:extLst>
              </p:cNvPr>
              <p:cNvSpPr/>
              <p:nvPr/>
            </p:nvSpPr>
            <p:spPr>
              <a:xfrm>
                <a:off x="768203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4" name="Freeform: Shape 1083">
                <a:extLst>
                  <a:ext uri="{FF2B5EF4-FFF2-40B4-BE49-F238E27FC236}">
                    <a16:creationId xmlns:a16="http://schemas.microsoft.com/office/drawing/2014/main" id="{30C129B5-B9D7-2BCE-4A2F-C5A3E1AC4F3E}"/>
                  </a:ext>
                </a:extLst>
              </p:cNvPr>
              <p:cNvSpPr/>
              <p:nvPr/>
            </p:nvSpPr>
            <p:spPr>
              <a:xfrm>
                <a:off x="7645190"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5" name="Freeform: Shape 1084">
                <a:extLst>
                  <a:ext uri="{FF2B5EF4-FFF2-40B4-BE49-F238E27FC236}">
                    <a16:creationId xmlns:a16="http://schemas.microsoft.com/office/drawing/2014/main" id="{D1176A4F-04F2-FCC7-68EF-E6D9792400EC}"/>
                  </a:ext>
                </a:extLst>
              </p:cNvPr>
              <p:cNvSpPr/>
              <p:nvPr/>
            </p:nvSpPr>
            <p:spPr>
              <a:xfrm>
                <a:off x="760809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6" name="Freeform: Shape 1085">
                <a:extLst>
                  <a:ext uri="{FF2B5EF4-FFF2-40B4-BE49-F238E27FC236}">
                    <a16:creationId xmlns:a16="http://schemas.microsoft.com/office/drawing/2014/main" id="{193DDCF4-1378-557F-E167-BEDF89E167F9}"/>
                  </a:ext>
                </a:extLst>
              </p:cNvPr>
              <p:cNvSpPr/>
              <p:nvPr/>
            </p:nvSpPr>
            <p:spPr>
              <a:xfrm>
                <a:off x="761736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7" name="Freeform: Shape 1086">
                <a:extLst>
                  <a:ext uri="{FF2B5EF4-FFF2-40B4-BE49-F238E27FC236}">
                    <a16:creationId xmlns:a16="http://schemas.microsoft.com/office/drawing/2014/main" id="{161238D6-98EE-518F-B33B-D1A4A7CDCCC3}"/>
                  </a:ext>
                </a:extLst>
              </p:cNvPr>
              <p:cNvSpPr/>
              <p:nvPr/>
            </p:nvSpPr>
            <p:spPr>
              <a:xfrm>
                <a:off x="762651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8" name="Freeform: Shape 1087">
                <a:extLst>
                  <a:ext uri="{FF2B5EF4-FFF2-40B4-BE49-F238E27FC236}">
                    <a16:creationId xmlns:a16="http://schemas.microsoft.com/office/drawing/2014/main" id="{034F8336-15D6-2481-F1D5-E614C7FBB825}"/>
                  </a:ext>
                </a:extLst>
              </p:cNvPr>
              <p:cNvSpPr/>
              <p:nvPr/>
            </p:nvSpPr>
            <p:spPr>
              <a:xfrm>
                <a:off x="763578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89" name="Freeform: Shape 1088">
                <a:extLst>
                  <a:ext uri="{FF2B5EF4-FFF2-40B4-BE49-F238E27FC236}">
                    <a16:creationId xmlns:a16="http://schemas.microsoft.com/office/drawing/2014/main" id="{497786B3-D046-C4CF-8D50-5B84F4D23536}"/>
                  </a:ext>
                </a:extLst>
              </p:cNvPr>
              <p:cNvSpPr/>
              <p:nvPr/>
            </p:nvSpPr>
            <p:spPr>
              <a:xfrm>
                <a:off x="753097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0" name="Freeform: Shape 1089">
                <a:extLst>
                  <a:ext uri="{FF2B5EF4-FFF2-40B4-BE49-F238E27FC236}">
                    <a16:creationId xmlns:a16="http://schemas.microsoft.com/office/drawing/2014/main" id="{BD39988A-1E2B-833E-D70F-1561274BEC9E}"/>
                  </a:ext>
                </a:extLst>
              </p:cNvPr>
              <p:cNvSpPr/>
              <p:nvPr/>
            </p:nvSpPr>
            <p:spPr>
              <a:xfrm>
                <a:off x="756146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1" name="Freeform: Shape 1090">
                <a:extLst>
                  <a:ext uri="{FF2B5EF4-FFF2-40B4-BE49-F238E27FC236}">
                    <a16:creationId xmlns:a16="http://schemas.microsoft.com/office/drawing/2014/main" id="{352BB4D6-6B5D-0680-DE48-644F63CDC614}"/>
                  </a:ext>
                </a:extLst>
              </p:cNvPr>
              <p:cNvSpPr/>
              <p:nvPr/>
            </p:nvSpPr>
            <p:spPr>
              <a:xfrm>
                <a:off x="757074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2" name="Freeform: Shape 1091">
                <a:extLst>
                  <a:ext uri="{FF2B5EF4-FFF2-40B4-BE49-F238E27FC236}">
                    <a16:creationId xmlns:a16="http://schemas.microsoft.com/office/drawing/2014/main" id="{7BDC0CDA-DC5C-128E-E3BE-978084FB12F5}"/>
                  </a:ext>
                </a:extLst>
              </p:cNvPr>
              <p:cNvSpPr/>
              <p:nvPr/>
            </p:nvSpPr>
            <p:spPr>
              <a:xfrm>
                <a:off x="7579890"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3" name="Freeform: Shape 1092">
                <a:extLst>
                  <a:ext uri="{FF2B5EF4-FFF2-40B4-BE49-F238E27FC236}">
                    <a16:creationId xmlns:a16="http://schemas.microsoft.com/office/drawing/2014/main" id="{A8111803-0936-3A76-4DCC-1D64A08C3E85}"/>
                  </a:ext>
                </a:extLst>
              </p:cNvPr>
              <p:cNvSpPr/>
              <p:nvPr/>
            </p:nvSpPr>
            <p:spPr>
              <a:xfrm>
                <a:off x="758916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4" name="Freeform: Shape 1093">
                <a:extLst>
                  <a:ext uri="{FF2B5EF4-FFF2-40B4-BE49-F238E27FC236}">
                    <a16:creationId xmlns:a16="http://schemas.microsoft.com/office/drawing/2014/main" id="{52255BDA-2E68-9CF7-1D41-107AA03F791E}"/>
                  </a:ext>
                </a:extLst>
              </p:cNvPr>
              <p:cNvSpPr/>
              <p:nvPr/>
            </p:nvSpPr>
            <p:spPr>
              <a:xfrm>
                <a:off x="755244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5" name="Freeform: Shape 1094">
                <a:extLst>
                  <a:ext uri="{FF2B5EF4-FFF2-40B4-BE49-F238E27FC236}">
                    <a16:creationId xmlns:a16="http://schemas.microsoft.com/office/drawing/2014/main" id="{0D61E14A-72C7-2508-BCF1-6E4CD77DA522}"/>
                  </a:ext>
                </a:extLst>
              </p:cNvPr>
              <p:cNvSpPr/>
              <p:nvPr/>
            </p:nvSpPr>
            <p:spPr>
              <a:xfrm>
                <a:off x="7541142"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6" name="Freeform: Shape 1095">
                <a:extLst>
                  <a:ext uri="{FF2B5EF4-FFF2-40B4-BE49-F238E27FC236}">
                    <a16:creationId xmlns:a16="http://schemas.microsoft.com/office/drawing/2014/main" id="{32AA33DF-79F4-069B-AEF2-B511B025399A}"/>
                  </a:ext>
                </a:extLst>
              </p:cNvPr>
              <p:cNvSpPr/>
              <p:nvPr/>
            </p:nvSpPr>
            <p:spPr>
              <a:xfrm>
                <a:off x="749248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7" name="Freeform: Shape 1096">
                <a:extLst>
                  <a:ext uri="{FF2B5EF4-FFF2-40B4-BE49-F238E27FC236}">
                    <a16:creationId xmlns:a16="http://schemas.microsoft.com/office/drawing/2014/main" id="{725E36E8-03ED-720A-8B16-24368AFF1197}"/>
                  </a:ext>
                </a:extLst>
              </p:cNvPr>
              <p:cNvSpPr/>
              <p:nvPr/>
            </p:nvSpPr>
            <p:spPr>
              <a:xfrm>
                <a:off x="7501631"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8" name="Freeform: Shape 1097">
                <a:extLst>
                  <a:ext uri="{FF2B5EF4-FFF2-40B4-BE49-F238E27FC236}">
                    <a16:creationId xmlns:a16="http://schemas.microsoft.com/office/drawing/2014/main" id="{117C49B7-BD7B-2C6F-EF0B-973C3A8B5B40}"/>
                  </a:ext>
                </a:extLst>
              </p:cNvPr>
              <p:cNvSpPr/>
              <p:nvPr/>
            </p:nvSpPr>
            <p:spPr>
              <a:xfrm>
                <a:off x="751090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099" name="Freeform: Shape 1098">
                <a:extLst>
                  <a:ext uri="{FF2B5EF4-FFF2-40B4-BE49-F238E27FC236}">
                    <a16:creationId xmlns:a16="http://schemas.microsoft.com/office/drawing/2014/main" id="{E0DFC778-3527-7FBD-73B0-6F330481C981}"/>
                  </a:ext>
                </a:extLst>
              </p:cNvPr>
              <p:cNvSpPr/>
              <p:nvPr/>
            </p:nvSpPr>
            <p:spPr>
              <a:xfrm>
                <a:off x="752005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0" name="Freeform: Shape 1099">
                <a:extLst>
                  <a:ext uri="{FF2B5EF4-FFF2-40B4-BE49-F238E27FC236}">
                    <a16:creationId xmlns:a16="http://schemas.microsoft.com/office/drawing/2014/main" id="{29CCDF56-206D-0A1F-CD12-0A35056C259F}"/>
                  </a:ext>
                </a:extLst>
              </p:cNvPr>
              <p:cNvSpPr/>
              <p:nvPr/>
            </p:nvSpPr>
            <p:spPr>
              <a:xfrm>
                <a:off x="748333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1" name="Freeform: Shape 1100">
                <a:extLst>
                  <a:ext uri="{FF2B5EF4-FFF2-40B4-BE49-F238E27FC236}">
                    <a16:creationId xmlns:a16="http://schemas.microsoft.com/office/drawing/2014/main" id="{ED44B2A5-AD02-3295-FBDA-B7557AADAB3E}"/>
                  </a:ext>
                </a:extLst>
              </p:cNvPr>
              <p:cNvSpPr/>
              <p:nvPr/>
            </p:nvSpPr>
            <p:spPr>
              <a:xfrm>
                <a:off x="7446240"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2" name="Freeform: Shape 1101">
                <a:extLst>
                  <a:ext uri="{FF2B5EF4-FFF2-40B4-BE49-F238E27FC236}">
                    <a16:creationId xmlns:a16="http://schemas.microsoft.com/office/drawing/2014/main" id="{05658E01-B32C-4317-762D-33A665E4D4E3}"/>
                  </a:ext>
                </a:extLst>
              </p:cNvPr>
              <p:cNvSpPr/>
              <p:nvPr/>
            </p:nvSpPr>
            <p:spPr>
              <a:xfrm>
                <a:off x="745538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3" name="Freeform: Shape 1102">
                <a:extLst>
                  <a:ext uri="{FF2B5EF4-FFF2-40B4-BE49-F238E27FC236}">
                    <a16:creationId xmlns:a16="http://schemas.microsoft.com/office/drawing/2014/main" id="{98EA801D-2F9D-1941-DB0E-B205C4EAD837}"/>
                  </a:ext>
                </a:extLst>
              </p:cNvPr>
              <p:cNvSpPr/>
              <p:nvPr/>
            </p:nvSpPr>
            <p:spPr>
              <a:xfrm>
                <a:off x="7464662"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4" name="Freeform: Shape 1103">
                <a:extLst>
                  <a:ext uri="{FF2B5EF4-FFF2-40B4-BE49-F238E27FC236}">
                    <a16:creationId xmlns:a16="http://schemas.microsoft.com/office/drawing/2014/main" id="{BBA26F08-1FAC-4A02-EC27-BF237DF82BD5}"/>
                  </a:ext>
                </a:extLst>
              </p:cNvPr>
              <p:cNvSpPr/>
              <p:nvPr/>
            </p:nvSpPr>
            <p:spPr>
              <a:xfrm>
                <a:off x="7473809"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5" name="Freeform: Shape 1104">
                <a:extLst>
                  <a:ext uri="{FF2B5EF4-FFF2-40B4-BE49-F238E27FC236}">
                    <a16:creationId xmlns:a16="http://schemas.microsoft.com/office/drawing/2014/main" id="{5DCE35EF-D477-AC44-4626-E82B264736C1}"/>
                  </a:ext>
                </a:extLst>
              </p:cNvPr>
              <p:cNvSpPr/>
              <p:nvPr/>
            </p:nvSpPr>
            <p:spPr>
              <a:xfrm>
                <a:off x="743709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6" name="Freeform: Shape 1105">
                <a:extLst>
                  <a:ext uri="{FF2B5EF4-FFF2-40B4-BE49-F238E27FC236}">
                    <a16:creationId xmlns:a16="http://schemas.microsoft.com/office/drawing/2014/main" id="{5B0D2889-A44C-8B22-5AC9-E068DF98BDD8}"/>
                  </a:ext>
                </a:extLst>
              </p:cNvPr>
              <p:cNvSpPr/>
              <p:nvPr/>
            </p:nvSpPr>
            <p:spPr>
              <a:xfrm>
                <a:off x="739961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7" name="Freeform: Shape 1106">
                <a:extLst>
                  <a:ext uri="{FF2B5EF4-FFF2-40B4-BE49-F238E27FC236}">
                    <a16:creationId xmlns:a16="http://schemas.microsoft.com/office/drawing/2014/main" id="{C7DE4233-3676-EB82-DDDF-2BBF6FE8E304}"/>
                  </a:ext>
                </a:extLst>
              </p:cNvPr>
              <p:cNvSpPr/>
              <p:nvPr/>
            </p:nvSpPr>
            <p:spPr>
              <a:xfrm>
                <a:off x="740876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8" name="Freeform: Shape 1107">
                <a:extLst>
                  <a:ext uri="{FF2B5EF4-FFF2-40B4-BE49-F238E27FC236}">
                    <a16:creationId xmlns:a16="http://schemas.microsoft.com/office/drawing/2014/main" id="{24EB0C6B-1CF4-BF6D-37DF-87D84DF8BF23}"/>
                  </a:ext>
                </a:extLst>
              </p:cNvPr>
              <p:cNvSpPr/>
              <p:nvPr/>
            </p:nvSpPr>
            <p:spPr>
              <a:xfrm>
                <a:off x="741803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09" name="Freeform: Shape 1108">
                <a:extLst>
                  <a:ext uri="{FF2B5EF4-FFF2-40B4-BE49-F238E27FC236}">
                    <a16:creationId xmlns:a16="http://schemas.microsoft.com/office/drawing/2014/main" id="{311F093A-F2DA-31B8-B5A6-92CA63EE98DB}"/>
                  </a:ext>
                </a:extLst>
              </p:cNvPr>
              <p:cNvSpPr/>
              <p:nvPr/>
            </p:nvSpPr>
            <p:spPr>
              <a:xfrm>
                <a:off x="742718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0" name="Freeform: Shape 1109">
                <a:extLst>
                  <a:ext uri="{FF2B5EF4-FFF2-40B4-BE49-F238E27FC236}">
                    <a16:creationId xmlns:a16="http://schemas.microsoft.com/office/drawing/2014/main" id="{EE0981F3-439E-63F6-F093-5BC942958BC8}"/>
                  </a:ext>
                </a:extLst>
              </p:cNvPr>
              <p:cNvSpPr/>
              <p:nvPr/>
            </p:nvSpPr>
            <p:spPr>
              <a:xfrm>
                <a:off x="739046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1" name="Freeform: Shape 1110">
                <a:extLst>
                  <a:ext uri="{FF2B5EF4-FFF2-40B4-BE49-F238E27FC236}">
                    <a16:creationId xmlns:a16="http://schemas.microsoft.com/office/drawing/2014/main" id="{157F2ECD-8C49-BED6-7CAE-8AABD4887583}"/>
                  </a:ext>
                </a:extLst>
              </p:cNvPr>
              <p:cNvSpPr/>
              <p:nvPr/>
            </p:nvSpPr>
            <p:spPr>
              <a:xfrm>
                <a:off x="7379162"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2" name="Freeform: Shape 1111">
                <a:extLst>
                  <a:ext uri="{FF2B5EF4-FFF2-40B4-BE49-F238E27FC236}">
                    <a16:creationId xmlns:a16="http://schemas.microsoft.com/office/drawing/2014/main" id="{D64CD406-A0DC-8BF0-2347-FCF2F349DCB5}"/>
                  </a:ext>
                </a:extLst>
              </p:cNvPr>
              <p:cNvSpPr/>
              <p:nvPr/>
            </p:nvSpPr>
            <p:spPr>
              <a:xfrm>
                <a:off x="7341303"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3" name="Freeform: Shape 1112">
                <a:extLst>
                  <a:ext uri="{FF2B5EF4-FFF2-40B4-BE49-F238E27FC236}">
                    <a16:creationId xmlns:a16="http://schemas.microsoft.com/office/drawing/2014/main" id="{63A7E732-0540-C89B-5B28-3673D75EFD0C}"/>
                  </a:ext>
                </a:extLst>
              </p:cNvPr>
              <p:cNvSpPr/>
              <p:nvPr/>
            </p:nvSpPr>
            <p:spPr>
              <a:xfrm>
                <a:off x="7350577"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4" name="Freeform: Shape 1113">
                <a:extLst>
                  <a:ext uri="{FF2B5EF4-FFF2-40B4-BE49-F238E27FC236}">
                    <a16:creationId xmlns:a16="http://schemas.microsoft.com/office/drawing/2014/main" id="{5112A089-7FF0-763F-0556-3C609B6A8732}"/>
                  </a:ext>
                </a:extLst>
              </p:cNvPr>
              <p:cNvSpPr/>
              <p:nvPr/>
            </p:nvSpPr>
            <p:spPr>
              <a:xfrm>
                <a:off x="735972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5" name="Freeform: Shape 1114">
                <a:extLst>
                  <a:ext uri="{FF2B5EF4-FFF2-40B4-BE49-F238E27FC236}">
                    <a16:creationId xmlns:a16="http://schemas.microsoft.com/office/drawing/2014/main" id="{C4176F3B-30EF-EA40-3162-E99590C45C67}"/>
                  </a:ext>
                </a:extLst>
              </p:cNvPr>
              <p:cNvSpPr/>
              <p:nvPr/>
            </p:nvSpPr>
            <p:spPr>
              <a:xfrm>
                <a:off x="7368998"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6" name="Freeform: Shape 1115">
                <a:extLst>
                  <a:ext uri="{FF2B5EF4-FFF2-40B4-BE49-F238E27FC236}">
                    <a16:creationId xmlns:a16="http://schemas.microsoft.com/office/drawing/2014/main" id="{E5D416A1-5BF4-8888-EA26-ECB7C1795361}"/>
                  </a:ext>
                </a:extLst>
              </p:cNvPr>
              <p:cNvSpPr/>
              <p:nvPr/>
            </p:nvSpPr>
            <p:spPr>
              <a:xfrm>
                <a:off x="7332155"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7" name="Freeform: Shape 1116">
                <a:extLst>
                  <a:ext uri="{FF2B5EF4-FFF2-40B4-BE49-F238E27FC236}">
                    <a16:creationId xmlns:a16="http://schemas.microsoft.com/office/drawing/2014/main" id="{BAADE322-302F-5433-0317-C94235F6FD46}"/>
                  </a:ext>
                </a:extLst>
              </p:cNvPr>
              <p:cNvSpPr/>
              <p:nvPr/>
            </p:nvSpPr>
            <p:spPr>
              <a:xfrm>
                <a:off x="7295059"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8" name="Freeform: Shape 1117">
                <a:extLst>
                  <a:ext uri="{FF2B5EF4-FFF2-40B4-BE49-F238E27FC236}">
                    <a16:creationId xmlns:a16="http://schemas.microsoft.com/office/drawing/2014/main" id="{ADC44FE2-4122-C7A0-0BD1-9F1A159B9120}"/>
                  </a:ext>
                </a:extLst>
              </p:cNvPr>
              <p:cNvSpPr/>
              <p:nvPr/>
            </p:nvSpPr>
            <p:spPr>
              <a:xfrm>
                <a:off x="7304333"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19" name="Freeform: Shape 1118">
                <a:extLst>
                  <a:ext uri="{FF2B5EF4-FFF2-40B4-BE49-F238E27FC236}">
                    <a16:creationId xmlns:a16="http://schemas.microsoft.com/office/drawing/2014/main" id="{78D4D0D4-908B-E21A-F77B-6E21434FA819}"/>
                  </a:ext>
                </a:extLst>
              </p:cNvPr>
              <p:cNvSpPr/>
              <p:nvPr/>
            </p:nvSpPr>
            <p:spPr>
              <a:xfrm>
                <a:off x="7313480"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0" name="Freeform: Shape 1119">
                <a:extLst>
                  <a:ext uri="{FF2B5EF4-FFF2-40B4-BE49-F238E27FC236}">
                    <a16:creationId xmlns:a16="http://schemas.microsoft.com/office/drawing/2014/main" id="{78DA4E44-57CB-D281-E224-465744639430}"/>
                  </a:ext>
                </a:extLst>
              </p:cNvPr>
              <p:cNvSpPr/>
              <p:nvPr/>
            </p:nvSpPr>
            <p:spPr>
              <a:xfrm>
                <a:off x="7322754" y="155515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1" name="Freeform: Shape 1120">
                <a:extLst>
                  <a:ext uri="{FF2B5EF4-FFF2-40B4-BE49-F238E27FC236}">
                    <a16:creationId xmlns:a16="http://schemas.microsoft.com/office/drawing/2014/main" id="{6948119E-3151-32B6-E55E-EB4DDCD92E8B}"/>
                  </a:ext>
                </a:extLst>
              </p:cNvPr>
              <p:cNvSpPr/>
              <p:nvPr/>
            </p:nvSpPr>
            <p:spPr>
              <a:xfrm>
                <a:off x="7285912"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2" name="Freeform: Shape 1121">
                <a:extLst>
                  <a:ext uri="{FF2B5EF4-FFF2-40B4-BE49-F238E27FC236}">
                    <a16:creationId xmlns:a16="http://schemas.microsoft.com/office/drawing/2014/main" id="{7B2D10D1-2402-9B1A-BCF1-4E22077CAE34}"/>
                  </a:ext>
                </a:extLst>
              </p:cNvPr>
              <p:cNvSpPr/>
              <p:nvPr/>
            </p:nvSpPr>
            <p:spPr>
              <a:xfrm>
                <a:off x="7248434"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3" name="Freeform: Shape 1122">
                <a:extLst>
                  <a:ext uri="{FF2B5EF4-FFF2-40B4-BE49-F238E27FC236}">
                    <a16:creationId xmlns:a16="http://schemas.microsoft.com/office/drawing/2014/main" id="{15BD02B4-891A-8878-8B8A-5F1B79C2CF40}"/>
                  </a:ext>
                </a:extLst>
              </p:cNvPr>
              <p:cNvSpPr/>
              <p:nvPr/>
            </p:nvSpPr>
            <p:spPr>
              <a:xfrm>
                <a:off x="7257708"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4" name="Freeform: Shape 1123">
                <a:extLst>
                  <a:ext uri="{FF2B5EF4-FFF2-40B4-BE49-F238E27FC236}">
                    <a16:creationId xmlns:a16="http://schemas.microsoft.com/office/drawing/2014/main" id="{8B83F8A5-F6CE-6C8C-5CC2-456979737C1C}"/>
                  </a:ext>
                </a:extLst>
              </p:cNvPr>
              <p:cNvSpPr/>
              <p:nvPr/>
            </p:nvSpPr>
            <p:spPr>
              <a:xfrm>
                <a:off x="7266855"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5" name="Freeform: Shape 1124">
                <a:extLst>
                  <a:ext uri="{FF2B5EF4-FFF2-40B4-BE49-F238E27FC236}">
                    <a16:creationId xmlns:a16="http://schemas.microsoft.com/office/drawing/2014/main" id="{26200044-C329-562E-FA01-205822B64E64}"/>
                  </a:ext>
                </a:extLst>
              </p:cNvPr>
              <p:cNvSpPr/>
              <p:nvPr/>
            </p:nvSpPr>
            <p:spPr>
              <a:xfrm>
                <a:off x="7276129"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6" name="Freeform: Shape 1125">
                <a:extLst>
                  <a:ext uri="{FF2B5EF4-FFF2-40B4-BE49-F238E27FC236}">
                    <a16:creationId xmlns:a16="http://schemas.microsoft.com/office/drawing/2014/main" id="{90878F62-4CA0-B304-4A06-B726E013892B}"/>
                  </a:ext>
                </a:extLst>
              </p:cNvPr>
              <p:cNvSpPr/>
              <p:nvPr/>
            </p:nvSpPr>
            <p:spPr>
              <a:xfrm>
                <a:off x="7239287"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7" name="Freeform: Shape 1126">
                <a:extLst>
                  <a:ext uri="{FF2B5EF4-FFF2-40B4-BE49-F238E27FC236}">
                    <a16:creationId xmlns:a16="http://schemas.microsoft.com/office/drawing/2014/main" id="{B681D201-EFF4-4E12-0E79-583DDF95A8A2}"/>
                  </a:ext>
                </a:extLst>
              </p:cNvPr>
              <p:cNvSpPr/>
              <p:nvPr/>
            </p:nvSpPr>
            <p:spPr>
              <a:xfrm>
                <a:off x="7189359"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8" name="Freeform: Shape 1127">
                <a:extLst>
                  <a:ext uri="{FF2B5EF4-FFF2-40B4-BE49-F238E27FC236}">
                    <a16:creationId xmlns:a16="http://schemas.microsoft.com/office/drawing/2014/main" id="{DD68B70C-DBD0-2174-44EA-7A79C2AA28D6}"/>
                  </a:ext>
                </a:extLst>
              </p:cNvPr>
              <p:cNvSpPr/>
              <p:nvPr/>
            </p:nvSpPr>
            <p:spPr>
              <a:xfrm>
                <a:off x="7089503"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29" name="Freeform: Shape 1128">
                <a:extLst>
                  <a:ext uri="{FF2B5EF4-FFF2-40B4-BE49-F238E27FC236}">
                    <a16:creationId xmlns:a16="http://schemas.microsoft.com/office/drawing/2014/main" id="{C91C11B9-72AD-3C58-7550-5B477355955F}"/>
                  </a:ext>
                </a:extLst>
              </p:cNvPr>
              <p:cNvSpPr/>
              <p:nvPr/>
            </p:nvSpPr>
            <p:spPr>
              <a:xfrm>
                <a:off x="7098777"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0" name="Freeform: Shape 1129">
                <a:extLst>
                  <a:ext uri="{FF2B5EF4-FFF2-40B4-BE49-F238E27FC236}">
                    <a16:creationId xmlns:a16="http://schemas.microsoft.com/office/drawing/2014/main" id="{891FE35F-52A5-5E94-01DC-AD88F0BFE2CB}"/>
                  </a:ext>
                </a:extLst>
              </p:cNvPr>
              <p:cNvSpPr/>
              <p:nvPr/>
            </p:nvSpPr>
            <p:spPr>
              <a:xfrm>
                <a:off x="7107924"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1" name="Freeform: Shape 1130">
                <a:extLst>
                  <a:ext uri="{FF2B5EF4-FFF2-40B4-BE49-F238E27FC236}">
                    <a16:creationId xmlns:a16="http://schemas.microsoft.com/office/drawing/2014/main" id="{4DA451D4-182A-D280-0E8F-45DAB93A0380}"/>
                  </a:ext>
                </a:extLst>
              </p:cNvPr>
              <p:cNvSpPr/>
              <p:nvPr/>
            </p:nvSpPr>
            <p:spPr>
              <a:xfrm>
                <a:off x="7117198"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2" name="Freeform: Shape 1131">
                <a:extLst>
                  <a:ext uri="{FF2B5EF4-FFF2-40B4-BE49-F238E27FC236}">
                    <a16:creationId xmlns:a16="http://schemas.microsoft.com/office/drawing/2014/main" id="{E35E745D-BAE3-72B7-E6C1-B388BE5E3FC1}"/>
                  </a:ext>
                </a:extLst>
              </p:cNvPr>
              <p:cNvSpPr/>
              <p:nvPr/>
            </p:nvSpPr>
            <p:spPr>
              <a:xfrm>
                <a:off x="7080356"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3" name="Freeform: Shape 1132">
                <a:extLst>
                  <a:ext uri="{FF2B5EF4-FFF2-40B4-BE49-F238E27FC236}">
                    <a16:creationId xmlns:a16="http://schemas.microsoft.com/office/drawing/2014/main" id="{F9886186-44AF-4716-09E6-9C8A8AE1707E}"/>
                  </a:ext>
                </a:extLst>
              </p:cNvPr>
              <p:cNvSpPr/>
              <p:nvPr/>
            </p:nvSpPr>
            <p:spPr>
              <a:xfrm>
                <a:off x="7043259"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4" name="Freeform: Shape 1133">
                <a:extLst>
                  <a:ext uri="{FF2B5EF4-FFF2-40B4-BE49-F238E27FC236}">
                    <a16:creationId xmlns:a16="http://schemas.microsoft.com/office/drawing/2014/main" id="{B4487008-D6E8-7939-2017-7C3F366E7286}"/>
                  </a:ext>
                </a:extLst>
              </p:cNvPr>
              <p:cNvSpPr/>
              <p:nvPr/>
            </p:nvSpPr>
            <p:spPr>
              <a:xfrm>
                <a:off x="7052533"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5" name="Freeform: Shape 1134">
                <a:extLst>
                  <a:ext uri="{FF2B5EF4-FFF2-40B4-BE49-F238E27FC236}">
                    <a16:creationId xmlns:a16="http://schemas.microsoft.com/office/drawing/2014/main" id="{8CD64CBD-2C8F-9F3E-F712-7A63F95870ED}"/>
                  </a:ext>
                </a:extLst>
              </p:cNvPr>
              <p:cNvSpPr/>
              <p:nvPr/>
            </p:nvSpPr>
            <p:spPr>
              <a:xfrm>
                <a:off x="7061680"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6" name="Freeform: Shape 1135">
                <a:extLst>
                  <a:ext uri="{FF2B5EF4-FFF2-40B4-BE49-F238E27FC236}">
                    <a16:creationId xmlns:a16="http://schemas.microsoft.com/office/drawing/2014/main" id="{959D642F-CB73-0B39-FD98-9C3849460866}"/>
                  </a:ext>
                </a:extLst>
              </p:cNvPr>
              <p:cNvSpPr/>
              <p:nvPr/>
            </p:nvSpPr>
            <p:spPr>
              <a:xfrm>
                <a:off x="7070954"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7" name="Freeform: Shape 1136">
                <a:extLst>
                  <a:ext uri="{FF2B5EF4-FFF2-40B4-BE49-F238E27FC236}">
                    <a16:creationId xmlns:a16="http://schemas.microsoft.com/office/drawing/2014/main" id="{0135C6E1-6F27-1B67-82B7-74C168FBE09F}"/>
                  </a:ext>
                </a:extLst>
              </p:cNvPr>
              <p:cNvSpPr/>
              <p:nvPr/>
            </p:nvSpPr>
            <p:spPr>
              <a:xfrm>
                <a:off x="7034112"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8" name="Freeform: Shape 1137">
                <a:extLst>
                  <a:ext uri="{FF2B5EF4-FFF2-40B4-BE49-F238E27FC236}">
                    <a16:creationId xmlns:a16="http://schemas.microsoft.com/office/drawing/2014/main" id="{6DCD8462-6981-C21C-CF63-F2AD91AB7EBB}"/>
                  </a:ext>
                </a:extLst>
              </p:cNvPr>
              <p:cNvSpPr/>
              <p:nvPr/>
            </p:nvSpPr>
            <p:spPr>
              <a:xfrm>
                <a:off x="6996634"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39" name="Freeform: Shape 1138">
                <a:extLst>
                  <a:ext uri="{FF2B5EF4-FFF2-40B4-BE49-F238E27FC236}">
                    <a16:creationId xmlns:a16="http://schemas.microsoft.com/office/drawing/2014/main" id="{1D0C9036-5D6A-2817-9DEC-4DD277684779}"/>
                  </a:ext>
                </a:extLst>
              </p:cNvPr>
              <p:cNvSpPr/>
              <p:nvPr/>
            </p:nvSpPr>
            <p:spPr>
              <a:xfrm>
                <a:off x="7005908"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0" name="Freeform: Shape 1139">
                <a:extLst>
                  <a:ext uri="{FF2B5EF4-FFF2-40B4-BE49-F238E27FC236}">
                    <a16:creationId xmlns:a16="http://schemas.microsoft.com/office/drawing/2014/main" id="{7D556996-CFC6-1EDF-A6E6-91974AE5A2E9}"/>
                  </a:ext>
                </a:extLst>
              </p:cNvPr>
              <p:cNvSpPr/>
              <p:nvPr/>
            </p:nvSpPr>
            <p:spPr>
              <a:xfrm>
                <a:off x="7015055"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1" name="Freeform: Shape 1140">
                <a:extLst>
                  <a:ext uri="{FF2B5EF4-FFF2-40B4-BE49-F238E27FC236}">
                    <a16:creationId xmlns:a16="http://schemas.microsoft.com/office/drawing/2014/main" id="{237DE426-D8F2-606D-CD7E-01598D386D39}"/>
                  </a:ext>
                </a:extLst>
              </p:cNvPr>
              <p:cNvSpPr/>
              <p:nvPr/>
            </p:nvSpPr>
            <p:spPr>
              <a:xfrm>
                <a:off x="7024329"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2" name="Freeform: Shape 1141">
                <a:extLst>
                  <a:ext uri="{FF2B5EF4-FFF2-40B4-BE49-F238E27FC236}">
                    <a16:creationId xmlns:a16="http://schemas.microsoft.com/office/drawing/2014/main" id="{9EBF37AB-5123-69B1-8B05-E0967DE24230}"/>
                  </a:ext>
                </a:extLst>
              </p:cNvPr>
              <p:cNvSpPr/>
              <p:nvPr/>
            </p:nvSpPr>
            <p:spPr>
              <a:xfrm>
                <a:off x="6987487"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3" name="Freeform: Shape 1142">
                <a:extLst>
                  <a:ext uri="{FF2B5EF4-FFF2-40B4-BE49-F238E27FC236}">
                    <a16:creationId xmlns:a16="http://schemas.microsoft.com/office/drawing/2014/main" id="{630D71B2-0816-E6C4-AF89-71E676491F11}"/>
                  </a:ext>
                </a:extLst>
              </p:cNvPr>
              <p:cNvSpPr/>
              <p:nvPr/>
            </p:nvSpPr>
            <p:spPr>
              <a:xfrm>
                <a:off x="6976307"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4" name="Freeform: Shape 1143">
                <a:extLst>
                  <a:ext uri="{FF2B5EF4-FFF2-40B4-BE49-F238E27FC236}">
                    <a16:creationId xmlns:a16="http://schemas.microsoft.com/office/drawing/2014/main" id="{8E87A50A-58E0-D2EA-17A6-17406A6F24EB}"/>
                  </a:ext>
                </a:extLst>
              </p:cNvPr>
              <p:cNvSpPr/>
              <p:nvPr/>
            </p:nvSpPr>
            <p:spPr>
              <a:xfrm>
                <a:off x="7135111"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5" name="Freeform: Shape 1144">
                <a:extLst>
                  <a:ext uri="{FF2B5EF4-FFF2-40B4-BE49-F238E27FC236}">
                    <a16:creationId xmlns:a16="http://schemas.microsoft.com/office/drawing/2014/main" id="{70E2418D-E34D-FF9C-3113-C98BF4E028BB}"/>
                  </a:ext>
                </a:extLst>
              </p:cNvPr>
              <p:cNvSpPr/>
              <p:nvPr/>
            </p:nvSpPr>
            <p:spPr>
              <a:xfrm>
                <a:off x="7144258"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6" name="Freeform: Shape 1145">
                <a:extLst>
                  <a:ext uri="{FF2B5EF4-FFF2-40B4-BE49-F238E27FC236}">
                    <a16:creationId xmlns:a16="http://schemas.microsoft.com/office/drawing/2014/main" id="{0DB7F988-1795-8345-301B-7BB4ED3B652C}"/>
                  </a:ext>
                </a:extLst>
              </p:cNvPr>
              <p:cNvSpPr/>
              <p:nvPr/>
            </p:nvSpPr>
            <p:spPr>
              <a:xfrm>
                <a:off x="7153533"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7" name="Freeform: Shape 1146">
                <a:extLst>
                  <a:ext uri="{FF2B5EF4-FFF2-40B4-BE49-F238E27FC236}">
                    <a16:creationId xmlns:a16="http://schemas.microsoft.com/office/drawing/2014/main" id="{03D2386D-3DD7-6155-8E93-2E43EFA5AC03}"/>
                  </a:ext>
                </a:extLst>
              </p:cNvPr>
              <p:cNvSpPr/>
              <p:nvPr/>
            </p:nvSpPr>
            <p:spPr>
              <a:xfrm>
                <a:off x="7162807"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8" name="Freeform: Shape 1147">
                <a:extLst>
                  <a:ext uri="{FF2B5EF4-FFF2-40B4-BE49-F238E27FC236}">
                    <a16:creationId xmlns:a16="http://schemas.microsoft.com/office/drawing/2014/main" id="{4685BBA2-D505-314B-FC34-AD8ABAEC32AB}"/>
                  </a:ext>
                </a:extLst>
              </p:cNvPr>
              <p:cNvSpPr/>
              <p:nvPr/>
            </p:nvSpPr>
            <p:spPr>
              <a:xfrm>
                <a:off x="7125964"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49" name="Freeform: Shape 1148">
                <a:extLst>
                  <a:ext uri="{FF2B5EF4-FFF2-40B4-BE49-F238E27FC236}">
                    <a16:creationId xmlns:a16="http://schemas.microsoft.com/office/drawing/2014/main" id="{EDDD0F3F-E4F2-9800-EC99-2CAE2F995660}"/>
                  </a:ext>
                </a:extLst>
              </p:cNvPr>
              <p:cNvSpPr/>
              <p:nvPr/>
            </p:nvSpPr>
            <p:spPr>
              <a:xfrm>
                <a:off x="7198125"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0" name="Freeform: Shape 1149">
                <a:extLst>
                  <a:ext uri="{FF2B5EF4-FFF2-40B4-BE49-F238E27FC236}">
                    <a16:creationId xmlns:a16="http://schemas.microsoft.com/office/drawing/2014/main" id="{2BA82CF3-3883-64EB-4BE4-1E83B6303549}"/>
                  </a:ext>
                </a:extLst>
              </p:cNvPr>
              <p:cNvSpPr/>
              <p:nvPr/>
            </p:nvSpPr>
            <p:spPr>
              <a:xfrm>
                <a:off x="7207272"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1" name="Freeform: Shape 1150">
                <a:extLst>
                  <a:ext uri="{FF2B5EF4-FFF2-40B4-BE49-F238E27FC236}">
                    <a16:creationId xmlns:a16="http://schemas.microsoft.com/office/drawing/2014/main" id="{026F3FE0-59E6-A1B2-0CDA-6D4224764DB7}"/>
                  </a:ext>
                </a:extLst>
              </p:cNvPr>
              <p:cNvSpPr/>
              <p:nvPr/>
            </p:nvSpPr>
            <p:spPr>
              <a:xfrm>
                <a:off x="7216546"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2" name="Freeform: Shape 1151">
                <a:extLst>
                  <a:ext uri="{FF2B5EF4-FFF2-40B4-BE49-F238E27FC236}">
                    <a16:creationId xmlns:a16="http://schemas.microsoft.com/office/drawing/2014/main" id="{190AC247-E0F1-8328-D680-98E9FCF4BD36}"/>
                  </a:ext>
                </a:extLst>
              </p:cNvPr>
              <p:cNvSpPr/>
              <p:nvPr/>
            </p:nvSpPr>
            <p:spPr>
              <a:xfrm>
                <a:off x="7172589" y="154374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3" name="Freeform: Shape 1152">
                <a:extLst>
                  <a:ext uri="{FF2B5EF4-FFF2-40B4-BE49-F238E27FC236}">
                    <a16:creationId xmlns:a16="http://schemas.microsoft.com/office/drawing/2014/main" id="{FC29BAB0-9085-231E-3304-ABA23D693447}"/>
                  </a:ext>
                </a:extLst>
              </p:cNvPr>
              <p:cNvSpPr/>
              <p:nvPr/>
            </p:nvSpPr>
            <p:spPr>
              <a:xfrm>
                <a:off x="7227980" y="154695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4" name="Freeform: Shape 1153">
                <a:extLst>
                  <a:ext uri="{FF2B5EF4-FFF2-40B4-BE49-F238E27FC236}">
                    <a16:creationId xmlns:a16="http://schemas.microsoft.com/office/drawing/2014/main" id="{FC2FF347-4064-1095-3D33-03BB76836964}"/>
                  </a:ext>
                </a:extLst>
              </p:cNvPr>
              <p:cNvSpPr/>
              <p:nvPr/>
            </p:nvSpPr>
            <p:spPr>
              <a:xfrm>
                <a:off x="6919900"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5" name="Freeform: Shape 1154">
                <a:extLst>
                  <a:ext uri="{FF2B5EF4-FFF2-40B4-BE49-F238E27FC236}">
                    <a16:creationId xmlns:a16="http://schemas.microsoft.com/office/drawing/2014/main" id="{3E0DA6A6-EF06-F983-6853-57958097199F}"/>
                  </a:ext>
                </a:extLst>
              </p:cNvPr>
              <p:cNvSpPr/>
              <p:nvPr/>
            </p:nvSpPr>
            <p:spPr>
              <a:xfrm>
                <a:off x="6937559"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6" name="Freeform: Shape 1155">
                <a:extLst>
                  <a:ext uri="{FF2B5EF4-FFF2-40B4-BE49-F238E27FC236}">
                    <a16:creationId xmlns:a16="http://schemas.microsoft.com/office/drawing/2014/main" id="{A3DA4610-057F-5F6C-79D8-E9E7CFB4CF27}"/>
                  </a:ext>
                </a:extLst>
              </p:cNvPr>
              <p:cNvSpPr/>
              <p:nvPr/>
            </p:nvSpPr>
            <p:spPr>
              <a:xfrm>
                <a:off x="6946833"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7" name="Freeform: Shape 1156">
                <a:extLst>
                  <a:ext uri="{FF2B5EF4-FFF2-40B4-BE49-F238E27FC236}">
                    <a16:creationId xmlns:a16="http://schemas.microsoft.com/office/drawing/2014/main" id="{21F5A1EC-6AEE-152B-D4C8-4E98B5B29B9D}"/>
                  </a:ext>
                </a:extLst>
              </p:cNvPr>
              <p:cNvSpPr/>
              <p:nvPr/>
            </p:nvSpPr>
            <p:spPr>
              <a:xfrm>
                <a:off x="6956107"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8" name="Freeform: Shape 1157">
                <a:extLst>
                  <a:ext uri="{FF2B5EF4-FFF2-40B4-BE49-F238E27FC236}">
                    <a16:creationId xmlns:a16="http://schemas.microsoft.com/office/drawing/2014/main" id="{452B90B3-4BDC-72ED-ED0F-966B7F98A230}"/>
                  </a:ext>
                </a:extLst>
              </p:cNvPr>
              <p:cNvSpPr/>
              <p:nvPr/>
            </p:nvSpPr>
            <p:spPr>
              <a:xfrm>
                <a:off x="6910753"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59" name="Freeform: Shape 1158">
                <a:extLst>
                  <a:ext uri="{FF2B5EF4-FFF2-40B4-BE49-F238E27FC236}">
                    <a16:creationId xmlns:a16="http://schemas.microsoft.com/office/drawing/2014/main" id="{2E1B5CF6-AA09-2D40-5652-5ACEF1AA975D}"/>
                  </a:ext>
                </a:extLst>
              </p:cNvPr>
              <p:cNvSpPr/>
              <p:nvPr/>
            </p:nvSpPr>
            <p:spPr>
              <a:xfrm>
                <a:off x="6899446"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0" name="Freeform: Shape 1159">
                <a:extLst>
                  <a:ext uri="{FF2B5EF4-FFF2-40B4-BE49-F238E27FC236}">
                    <a16:creationId xmlns:a16="http://schemas.microsoft.com/office/drawing/2014/main" id="{30727ABF-CC41-5F04-EDA8-5C7E5DBA9A18}"/>
                  </a:ext>
                </a:extLst>
              </p:cNvPr>
              <p:cNvSpPr/>
              <p:nvPr/>
            </p:nvSpPr>
            <p:spPr>
              <a:xfrm>
                <a:off x="6861079"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1" name="Freeform: Shape 1160">
                <a:extLst>
                  <a:ext uri="{FF2B5EF4-FFF2-40B4-BE49-F238E27FC236}">
                    <a16:creationId xmlns:a16="http://schemas.microsoft.com/office/drawing/2014/main" id="{98409B1A-D041-D8A5-74A9-7831A5034005}"/>
                  </a:ext>
                </a:extLst>
              </p:cNvPr>
              <p:cNvSpPr/>
              <p:nvPr/>
            </p:nvSpPr>
            <p:spPr>
              <a:xfrm>
                <a:off x="6870353"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2" name="Freeform: Shape 1161">
                <a:extLst>
                  <a:ext uri="{FF2B5EF4-FFF2-40B4-BE49-F238E27FC236}">
                    <a16:creationId xmlns:a16="http://schemas.microsoft.com/office/drawing/2014/main" id="{D4A04C4A-024E-606B-D7CD-268DD59D8D87}"/>
                  </a:ext>
                </a:extLst>
              </p:cNvPr>
              <p:cNvSpPr/>
              <p:nvPr/>
            </p:nvSpPr>
            <p:spPr>
              <a:xfrm>
                <a:off x="6879627"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3" name="Freeform: Shape 1162">
                <a:extLst>
                  <a:ext uri="{FF2B5EF4-FFF2-40B4-BE49-F238E27FC236}">
                    <a16:creationId xmlns:a16="http://schemas.microsoft.com/office/drawing/2014/main" id="{2D947DB1-DEB6-0343-20A7-ABEED661387D}"/>
                  </a:ext>
                </a:extLst>
              </p:cNvPr>
              <p:cNvSpPr/>
              <p:nvPr/>
            </p:nvSpPr>
            <p:spPr>
              <a:xfrm>
                <a:off x="6888774"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4" name="Freeform: Shape 1163">
                <a:extLst>
                  <a:ext uri="{FF2B5EF4-FFF2-40B4-BE49-F238E27FC236}">
                    <a16:creationId xmlns:a16="http://schemas.microsoft.com/office/drawing/2014/main" id="{47A7A0DC-509C-CB73-231B-AD233935F720}"/>
                  </a:ext>
                </a:extLst>
              </p:cNvPr>
              <p:cNvSpPr/>
              <p:nvPr/>
            </p:nvSpPr>
            <p:spPr>
              <a:xfrm>
                <a:off x="6852059"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5" name="Freeform: Shape 1164">
                <a:extLst>
                  <a:ext uri="{FF2B5EF4-FFF2-40B4-BE49-F238E27FC236}">
                    <a16:creationId xmlns:a16="http://schemas.microsoft.com/office/drawing/2014/main" id="{460A0044-5F1F-DC78-2A68-7A98425440E1}"/>
                  </a:ext>
                </a:extLst>
              </p:cNvPr>
              <p:cNvSpPr/>
              <p:nvPr/>
            </p:nvSpPr>
            <p:spPr>
              <a:xfrm>
                <a:off x="6814835"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6" name="Freeform: Shape 1165">
                <a:extLst>
                  <a:ext uri="{FF2B5EF4-FFF2-40B4-BE49-F238E27FC236}">
                    <a16:creationId xmlns:a16="http://schemas.microsoft.com/office/drawing/2014/main" id="{4CA00971-6596-5FBF-AB55-2BBA67106133}"/>
                  </a:ext>
                </a:extLst>
              </p:cNvPr>
              <p:cNvSpPr/>
              <p:nvPr/>
            </p:nvSpPr>
            <p:spPr>
              <a:xfrm>
                <a:off x="6824109"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7" name="Freeform: Shape 1166">
                <a:extLst>
                  <a:ext uri="{FF2B5EF4-FFF2-40B4-BE49-F238E27FC236}">
                    <a16:creationId xmlns:a16="http://schemas.microsoft.com/office/drawing/2014/main" id="{38CE002A-EC35-5A24-DC32-DD7F344C8FC1}"/>
                  </a:ext>
                </a:extLst>
              </p:cNvPr>
              <p:cNvSpPr/>
              <p:nvPr/>
            </p:nvSpPr>
            <p:spPr>
              <a:xfrm>
                <a:off x="6833383"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8" name="Freeform: Shape 1167">
                <a:extLst>
                  <a:ext uri="{FF2B5EF4-FFF2-40B4-BE49-F238E27FC236}">
                    <a16:creationId xmlns:a16="http://schemas.microsoft.com/office/drawing/2014/main" id="{F24305ED-AA0C-E96D-B322-94634CDD8ACE}"/>
                  </a:ext>
                </a:extLst>
              </p:cNvPr>
              <p:cNvSpPr/>
              <p:nvPr/>
            </p:nvSpPr>
            <p:spPr>
              <a:xfrm>
                <a:off x="6842530"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69" name="Freeform: Shape 1168">
                <a:extLst>
                  <a:ext uri="{FF2B5EF4-FFF2-40B4-BE49-F238E27FC236}">
                    <a16:creationId xmlns:a16="http://schemas.microsoft.com/office/drawing/2014/main" id="{77A5A9C1-EA02-89D4-6768-5ACA107EBCA9}"/>
                  </a:ext>
                </a:extLst>
              </p:cNvPr>
              <p:cNvSpPr/>
              <p:nvPr/>
            </p:nvSpPr>
            <p:spPr>
              <a:xfrm>
                <a:off x="6805815"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0" name="Freeform: Shape 1169">
                <a:extLst>
                  <a:ext uri="{FF2B5EF4-FFF2-40B4-BE49-F238E27FC236}">
                    <a16:creationId xmlns:a16="http://schemas.microsoft.com/office/drawing/2014/main" id="{930209BD-C3F6-CB87-B9D3-A48B2D623560}"/>
                  </a:ext>
                </a:extLst>
              </p:cNvPr>
              <p:cNvSpPr/>
              <p:nvPr/>
            </p:nvSpPr>
            <p:spPr>
              <a:xfrm>
                <a:off x="6768337"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1" name="Freeform: Shape 1170">
                <a:extLst>
                  <a:ext uri="{FF2B5EF4-FFF2-40B4-BE49-F238E27FC236}">
                    <a16:creationId xmlns:a16="http://schemas.microsoft.com/office/drawing/2014/main" id="{439D0866-EC76-959C-F64F-4DD9D5D33978}"/>
                  </a:ext>
                </a:extLst>
              </p:cNvPr>
              <p:cNvSpPr/>
              <p:nvPr/>
            </p:nvSpPr>
            <p:spPr>
              <a:xfrm>
                <a:off x="6777484"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2" name="Freeform: Shape 1171">
                <a:extLst>
                  <a:ext uri="{FF2B5EF4-FFF2-40B4-BE49-F238E27FC236}">
                    <a16:creationId xmlns:a16="http://schemas.microsoft.com/office/drawing/2014/main" id="{454EFD91-F74E-A01F-14F4-93FDAE9F124B}"/>
                  </a:ext>
                </a:extLst>
              </p:cNvPr>
              <p:cNvSpPr/>
              <p:nvPr/>
            </p:nvSpPr>
            <p:spPr>
              <a:xfrm>
                <a:off x="6786758"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3" name="Freeform: Shape 1172">
                <a:extLst>
                  <a:ext uri="{FF2B5EF4-FFF2-40B4-BE49-F238E27FC236}">
                    <a16:creationId xmlns:a16="http://schemas.microsoft.com/office/drawing/2014/main" id="{E1DC79BF-90D2-D292-D162-63A46E513A1B}"/>
                  </a:ext>
                </a:extLst>
              </p:cNvPr>
              <p:cNvSpPr/>
              <p:nvPr/>
            </p:nvSpPr>
            <p:spPr>
              <a:xfrm>
                <a:off x="6795906"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4" name="Freeform: Shape 1173">
                <a:extLst>
                  <a:ext uri="{FF2B5EF4-FFF2-40B4-BE49-F238E27FC236}">
                    <a16:creationId xmlns:a16="http://schemas.microsoft.com/office/drawing/2014/main" id="{84180A84-1BDF-9F0E-A8D2-CEFBE0802DF6}"/>
                  </a:ext>
                </a:extLst>
              </p:cNvPr>
              <p:cNvSpPr/>
              <p:nvPr/>
            </p:nvSpPr>
            <p:spPr>
              <a:xfrm>
                <a:off x="6759190"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5" name="Freeform: Shape 1174">
                <a:extLst>
                  <a:ext uri="{FF2B5EF4-FFF2-40B4-BE49-F238E27FC236}">
                    <a16:creationId xmlns:a16="http://schemas.microsoft.com/office/drawing/2014/main" id="{1A383F6A-1227-DD69-DF5E-30FA5455F0CE}"/>
                  </a:ext>
                </a:extLst>
              </p:cNvPr>
              <p:cNvSpPr/>
              <p:nvPr/>
            </p:nvSpPr>
            <p:spPr>
              <a:xfrm>
                <a:off x="6747883"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6" name="Freeform: Shape 1175">
                <a:extLst>
                  <a:ext uri="{FF2B5EF4-FFF2-40B4-BE49-F238E27FC236}">
                    <a16:creationId xmlns:a16="http://schemas.microsoft.com/office/drawing/2014/main" id="{A57022D2-77F0-691F-DDF6-49B4B8499127}"/>
                  </a:ext>
                </a:extLst>
              </p:cNvPr>
              <p:cNvSpPr/>
              <p:nvPr/>
            </p:nvSpPr>
            <p:spPr>
              <a:xfrm>
                <a:off x="6711168"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7" name="Freeform: Shape 1176">
                <a:extLst>
                  <a:ext uri="{FF2B5EF4-FFF2-40B4-BE49-F238E27FC236}">
                    <a16:creationId xmlns:a16="http://schemas.microsoft.com/office/drawing/2014/main" id="{F42D1C07-B1C2-DF8C-7427-1AAB6139184D}"/>
                  </a:ext>
                </a:extLst>
              </p:cNvPr>
              <p:cNvSpPr/>
              <p:nvPr/>
            </p:nvSpPr>
            <p:spPr>
              <a:xfrm>
                <a:off x="6720315"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8" name="Freeform: Shape 1177">
                <a:extLst>
                  <a:ext uri="{FF2B5EF4-FFF2-40B4-BE49-F238E27FC236}">
                    <a16:creationId xmlns:a16="http://schemas.microsoft.com/office/drawing/2014/main" id="{8481C64B-A303-10B7-3FE4-E545C51F2291}"/>
                  </a:ext>
                </a:extLst>
              </p:cNvPr>
              <p:cNvSpPr/>
              <p:nvPr/>
            </p:nvSpPr>
            <p:spPr>
              <a:xfrm>
                <a:off x="6729589"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79" name="Freeform: Shape 1178">
                <a:extLst>
                  <a:ext uri="{FF2B5EF4-FFF2-40B4-BE49-F238E27FC236}">
                    <a16:creationId xmlns:a16="http://schemas.microsoft.com/office/drawing/2014/main" id="{4774D6AD-3979-337D-3694-922734DF22B9}"/>
                  </a:ext>
                </a:extLst>
              </p:cNvPr>
              <p:cNvSpPr/>
              <p:nvPr/>
            </p:nvSpPr>
            <p:spPr>
              <a:xfrm>
                <a:off x="6738736"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0" name="Freeform: Shape 1179">
                <a:extLst>
                  <a:ext uri="{FF2B5EF4-FFF2-40B4-BE49-F238E27FC236}">
                    <a16:creationId xmlns:a16="http://schemas.microsoft.com/office/drawing/2014/main" id="{CFF63FC8-DDF2-9372-BC32-074762A28DDE}"/>
                  </a:ext>
                </a:extLst>
              </p:cNvPr>
              <p:cNvSpPr/>
              <p:nvPr/>
            </p:nvSpPr>
            <p:spPr>
              <a:xfrm>
                <a:off x="6702021"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1" name="Freeform: Shape 1180">
                <a:extLst>
                  <a:ext uri="{FF2B5EF4-FFF2-40B4-BE49-F238E27FC236}">
                    <a16:creationId xmlns:a16="http://schemas.microsoft.com/office/drawing/2014/main" id="{C42362CE-D100-01FA-73E4-C04B662803ED}"/>
                  </a:ext>
                </a:extLst>
              </p:cNvPr>
              <p:cNvSpPr/>
              <p:nvPr/>
            </p:nvSpPr>
            <p:spPr>
              <a:xfrm>
                <a:off x="6664924"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2" name="Freeform: Shape 1181">
                <a:extLst>
                  <a:ext uri="{FF2B5EF4-FFF2-40B4-BE49-F238E27FC236}">
                    <a16:creationId xmlns:a16="http://schemas.microsoft.com/office/drawing/2014/main" id="{502DB781-E6D6-A8A0-2321-4498FFD0774F}"/>
                  </a:ext>
                </a:extLst>
              </p:cNvPr>
              <p:cNvSpPr/>
              <p:nvPr/>
            </p:nvSpPr>
            <p:spPr>
              <a:xfrm>
                <a:off x="6674071"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3" name="Freeform: Shape 1182">
                <a:extLst>
                  <a:ext uri="{FF2B5EF4-FFF2-40B4-BE49-F238E27FC236}">
                    <a16:creationId xmlns:a16="http://schemas.microsoft.com/office/drawing/2014/main" id="{6B4E3456-2577-F4E2-BE4D-01FFC2099731}"/>
                  </a:ext>
                </a:extLst>
              </p:cNvPr>
              <p:cNvSpPr/>
              <p:nvPr/>
            </p:nvSpPr>
            <p:spPr>
              <a:xfrm>
                <a:off x="6683345"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4" name="Freeform: Shape 1183">
                <a:extLst>
                  <a:ext uri="{FF2B5EF4-FFF2-40B4-BE49-F238E27FC236}">
                    <a16:creationId xmlns:a16="http://schemas.microsoft.com/office/drawing/2014/main" id="{63141ADD-CBC9-5503-E330-FB58BE687646}"/>
                  </a:ext>
                </a:extLst>
              </p:cNvPr>
              <p:cNvSpPr/>
              <p:nvPr/>
            </p:nvSpPr>
            <p:spPr>
              <a:xfrm>
                <a:off x="6692492"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5" name="Freeform: Shape 1184">
                <a:extLst>
                  <a:ext uri="{FF2B5EF4-FFF2-40B4-BE49-F238E27FC236}">
                    <a16:creationId xmlns:a16="http://schemas.microsoft.com/office/drawing/2014/main" id="{1131659B-BD9D-1DC4-B30F-81877AAACF39}"/>
                  </a:ext>
                </a:extLst>
              </p:cNvPr>
              <p:cNvSpPr/>
              <p:nvPr/>
            </p:nvSpPr>
            <p:spPr>
              <a:xfrm>
                <a:off x="6655777"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6" name="Freeform: Shape 1185">
                <a:extLst>
                  <a:ext uri="{FF2B5EF4-FFF2-40B4-BE49-F238E27FC236}">
                    <a16:creationId xmlns:a16="http://schemas.microsoft.com/office/drawing/2014/main" id="{99F76E1F-BF75-8942-B4DD-EA1981E561C2}"/>
                  </a:ext>
                </a:extLst>
              </p:cNvPr>
              <p:cNvSpPr/>
              <p:nvPr/>
            </p:nvSpPr>
            <p:spPr>
              <a:xfrm>
                <a:off x="6586030" y="152603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7" name="Freeform: Shape 1186">
                <a:extLst>
                  <a:ext uri="{FF2B5EF4-FFF2-40B4-BE49-F238E27FC236}">
                    <a16:creationId xmlns:a16="http://schemas.microsoft.com/office/drawing/2014/main" id="{F1229DC4-D108-BDE6-43C6-19EBDA6CCC37}"/>
                  </a:ext>
                </a:extLst>
              </p:cNvPr>
              <p:cNvSpPr/>
              <p:nvPr/>
            </p:nvSpPr>
            <p:spPr>
              <a:xfrm>
                <a:off x="6627446"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8" name="Freeform: Shape 1187">
                <a:extLst>
                  <a:ext uri="{FF2B5EF4-FFF2-40B4-BE49-F238E27FC236}">
                    <a16:creationId xmlns:a16="http://schemas.microsoft.com/office/drawing/2014/main" id="{C42E5111-17E2-1F62-3BFF-8B0A85CF3CCF}"/>
                  </a:ext>
                </a:extLst>
              </p:cNvPr>
              <p:cNvSpPr/>
              <p:nvPr/>
            </p:nvSpPr>
            <p:spPr>
              <a:xfrm>
                <a:off x="6636720"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89" name="Freeform: Shape 1188">
                <a:extLst>
                  <a:ext uri="{FF2B5EF4-FFF2-40B4-BE49-F238E27FC236}">
                    <a16:creationId xmlns:a16="http://schemas.microsoft.com/office/drawing/2014/main" id="{E342FAFF-06E5-B456-7129-73BB06817DFF}"/>
                  </a:ext>
                </a:extLst>
              </p:cNvPr>
              <p:cNvSpPr/>
              <p:nvPr/>
            </p:nvSpPr>
            <p:spPr>
              <a:xfrm>
                <a:off x="6645867" y="1536972"/>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0" name="Freeform: Shape 1189">
                <a:extLst>
                  <a:ext uri="{FF2B5EF4-FFF2-40B4-BE49-F238E27FC236}">
                    <a16:creationId xmlns:a16="http://schemas.microsoft.com/office/drawing/2014/main" id="{BAA34EA3-CAE2-7793-3B89-A3EE664418D6}"/>
                  </a:ext>
                </a:extLst>
              </p:cNvPr>
              <p:cNvSpPr/>
              <p:nvPr/>
            </p:nvSpPr>
            <p:spPr>
              <a:xfrm>
                <a:off x="6577010" y="152603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1" name="Freeform: Shape 1190">
                <a:extLst>
                  <a:ext uri="{FF2B5EF4-FFF2-40B4-BE49-F238E27FC236}">
                    <a16:creationId xmlns:a16="http://schemas.microsoft.com/office/drawing/2014/main" id="{FC4A9EDF-4E47-8BCA-7D4B-5F066541BB20}"/>
                  </a:ext>
                </a:extLst>
              </p:cNvPr>
              <p:cNvSpPr/>
              <p:nvPr/>
            </p:nvSpPr>
            <p:spPr>
              <a:xfrm>
                <a:off x="6453524" y="152603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2" name="Freeform: Shape 1191">
                <a:extLst>
                  <a:ext uri="{FF2B5EF4-FFF2-40B4-BE49-F238E27FC236}">
                    <a16:creationId xmlns:a16="http://schemas.microsoft.com/office/drawing/2014/main" id="{67F6DCC7-4E41-F91D-F1C5-455F611D0D5C}"/>
                  </a:ext>
                </a:extLst>
              </p:cNvPr>
              <p:cNvSpPr/>
              <p:nvPr/>
            </p:nvSpPr>
            <p:spPr>
              <a:xfrm>
                <a:off x="6359639" y="151664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3" name="Freeform: Shape 1192">
                <a:extLst>
                  <a:ext uri="{FF2B5EF4-FFF2-40B4-BE49-F238E27FC236}">
                    <a16:creationId xmlns:a16="http://schemas.microsoft.com/office/drawing/2014/main" id="{97AF5C48-3E2B-B9C0-AB6C-20D297647F37}"/>
                  </a:ext>
                </a:extLst>
              </p:cNvPr>
              <p:cNvSpPr/>
              <p:nvPr/>
            </p:nvSpPr>
            <p:spPr>
              <a:xfrm>
                <a:off x="6398387" y="152163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4" name="Freeform: Shape 1193">
                <a:extLst>
                  <a:ext uri="{FF2B5EF4-FFF2-40B4-BE49-F238E27FC236}">
                    <a16:creationId xmlns:a16="http://schemas.microsoft.com/office/drawing/2014/main" id="{0C916617-E958-1108-038F-047D6CEEBAA0}"/>
                  </a:ext>
                </a:extLst>
              </p:cNvPr>
              <p:cNvSpPr/>
              <p:nvPr/>
            </p:nvSpPr>
            <p:spPr>
              <a:xfrm>
                <a:off x="6557445" y="152603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5" name="Freeform: Shape 1194">
                <a:extLst>
                  <a:ext uri="{FF2B5EF4-FFF2-40B4-BE49-F238E27FC236}">
                    <a16:creationId xmlns:a16="http://schemas.microsoft.com/office/drawing/2014/main" id="{95DB0F8A-2903-6E66-C6CD-BFD538B023F7}"/>
                  </a:ext>
                </a:extLst>
              </p:cNvPr>
              <p:cNvSpPr/>
              <p:nvPr/>
            </p:nvSpPr>
            <p:spPr>
              <a:xfrm>
                <a:off x="6566719" y="152603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6" name="Freeform: Shape 1195">
                <a:extLst>
                  <a:ext uri="{FF2B5EF4-FFF2-40B4-BE49-F238E27FC236}">
                    <a16:creationId xmlns:a16="http://schemas.microsoft.com/office/drawing/2014/main" id="{1A429528-35CC-549B-2738-0A7695D6529A}"/>
                  </a:ext>
                </a:extLst>
              </p:cNvPr>
              <p:cNvSpPr/>
              <p:nvPr/>
            </p:nvSpPr>
            <p:spPr>
              <a:xfrm>
                <a:off x="6302850" y="1512130"/>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7" name="Freeform: Shape 1196">
                <a:extLst>
                  <a:ext uri="{FF2B5EF4-FFF2-40B4-BE49-F238E27FC236}">
                    <a16:creationId xmlns:a16="http://schemas.microsoft.com/office/drawing/2014/main" id="{2F89D431-2CB1-A585-4134-C1A0455A4EFE}"/>
                  </a:ext>
                </a:extLst>
              </p:cNvPr>
              <p:cNvSpPr/>
              <p:nvPr/>
            </p:nvSpPr>
            <p:spPr>
              <a:xfrm>
                <a:off x="6276044" y="150856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8" name="Freeform: Shape 1197">
                <a:extLst>
                  <a:ext uri="{FF2B5EF4-FFF2-40B4-BE49-F238E27FC236}">
                    <a16:creationId xmlns:a16="http://schemas.microsoft.com/office/drawing/2014/main" id="{E714A63D-E02C-BEEC-A167-232552D39E7F}"/>
                  </a:ext>
                </a:extLst>
              </p:cNvPr>
              <p:cNvSpPr/>
              <p:nvPr/>
            </p:nvSpPr>
            <p:spPr>
              <a:xfrm>
                <a:off x="6502054" y="152603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199" name="Freeform: Shape 1198">
                <a:extLst>
                  <a:ext uri="{FF2B5EF4-FFF2-40B4-BE49-F238E27FC236}">
                    <a16:creationId xmlns:a16="http://schemas.microsoft.com/office/drawing/2014/main" id="{2C3B069F-5594-D097-675C-3385BE11D36A}"/>
                  </a:ext>
                </a:extLst>
              </p:cNvPr>
              <p:cNvSpPr/>
              <p:nvPr/>
            </p:nvSpPr>
            <p:spPr>
              <a:xfrm>
                <a:off x="6511201" y="152603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0" name="Freeform: Shape 1199">
                <a:extLst>
                  <a:ext uri="{FF2B5EF4-FFF2-40B4-BE49-F238E27FC236}">
                    <a16:creationId xmlns:a16="http://schemas.microsoft.com/office/drawing/2014/main" id="{5A96E4DE-096C-9726-EA8A-8C6D82677DAF}"/>
                  </a:ext>
                </a:extLst>
              </p:cNvPr>
              <p:cNvSpPr/>
              <p:nvPr/>
            </p:nvSpPr>
            <p:spPr>
              <a:xfrm>
                <a:off x="6520476" y="152603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1" name="Freeform: Shape 1200">
                <a:extLst>
                  <a:ext uri="{FF2B5EF4-FFF2-40B4-BE49-F238E27FC236}">
                    <a16:creationId xmlns:a16="http://schemas.microsoft.com/office/drawing/2014/main" id="{132F9239-2C79-F530-6D9D-90B77DEF3CA7}"/>
                  </a:ext>
                </a:extLst>
              </p:cNvPr>
              <p:cNvSpPr/>
              <p:nvPr/>
            </p:nvSpPr>
            <p:spPr>
              <a:xfrm>
                <a:off x="6180635" y="150262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2" name="Freeform: Shape 1201">
                <a:extLst>
                  <a:ext uri="{FF2B5EF4-FFF2-40B4-BE49-F238E27FC236}">
                    <a16:creationId xmlns:a16="http://schemas.microsoft.com/office/drawing/2014/main" id="{B7B17C0D-A91D-56D2-EE30-5453B1360C47}"/>
                  </a:ext>
                </a:extLst>
              </p:cNvPr>
              <p:cNvSpPr/>
              <p:nvPr/>
            </p:nvSpPr>
            <p:spPr>
              <a:xfrm>
                <a:off x="6229419" y="150856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3" name="Freeform: Shape 1202">
                <a:extLst>
                  <a:ext uri="{FF2B5EF4-FFF2-40B4-BE49-F238E27FC236}">
                    <a16:creationId xmlns:a16="http://schemas.microsoft.com/office/drawing/2014/main" id="{22C6C140-3501-E2D8-DA9B-BDE653A1DD1B}"/>
                  </a:ext>
                </a:extLst>
              </p:cNvPr>
              <p:cNvSpPr/>
              <p:nvPr/>
            </p:nvSpPr>
            <p:spPr>
              <a:xfrm>
                <a:off x="6169709" y="149739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4" name="Freeform: Shape 1203">
                <a:extLst>
                  <a:ext uri="{FF2B5EF4-FFF2-40B4-BE49-F238E27FC236}">
                    <a16:creationId xmlns:a16="http://schemas.microsoft.com/office/drawing/2014/main" id="{A8DE3A5F-1954-A125-5388-A5BAD7C65C4A}"/>
                  </a:ext>
                </a:extLst>
              </p:cNvPr>
              <p:cNvSpPr/>
              <p:nvPr/>
            </p:nvSpPr>
            <p:spPr>
              <a:xfrm>
                <a:off x="6247968" y="150856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5" name="Freeform: Shape 1204">
                <a:extLst>
                  <a:ext uri="{FF2B5EF4-FFF2-40B4-BE49-F238E27FC236}">
                    <a16:creationId xmlns:a16="http://schemas.microsoft.com/office/drawing/2014/main" id="{74FE508C-E045-D5BD-910C-5A0EEFA2523E}"/>
                  </a:ext>
                </a:extLst>
              </p:cNvPr>
              <p:cNvSpPr/>
              <p:nvPr/>
            </p:nvSpPr>
            <p:spPr>
              <a:xfrm>
                <a:off x="6190671" y="150262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6" name="Freeform: Shape 1205">
                <a:extLst>
                  <a:ext uri="{FF2B5EF4-FFF2-40B4-BE49-F238E27FC236}">
                    <a16:creationId xmlns:a16="http://schemas.microsoft.com/office/drawing/2014/main" id="{885767C3-86AD-4053-35E6-59F92848B204}"/>
                  </a:ext>
                </a:extLst>
              </p:cNvPr>
              <p:cNvSpPr/>
              <p:nvPr/>
            </p:nvSpPr>
            <p:spPr>
              <a:xfrm>
                <a:off x="6220399" y="150856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7" name="Freeform: Shape 1206">
                <a:extLst>
                  <a:ext uri="{FF2B5EF4-FFF2-40B4-BE49-F238E27FC236}">
                    <a16:creationId xmlns:a16="http://schemas.microsoft.com/office/drawing/2014/main" id="{D938B24F-7B92-5A77-0EAB-14C900C3951B}"/>
                  </a:ext>
                </a:extLst>
              </p:cNvPr>
              <p:cNvSpPr/>
              <p:nvPr/>
            </p:nvSpPr>
            <p:spPr>
              <a:xfrm>
                <a:off x="6284556" y="150856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8" name="Freeform: Shape 1207">
                <a:extLst>
                  <a:ext uri="{FF2B5EF4-FFF2-40B4-BE49-F238E27FC236}">
                    <a16:creationId xmlns:a16="http://schemas.microsoft.com/office/drawing/2014/main" id="{6F040A0F-C6D3-A0A3-B3F3-6EED825FF770}"/>
                  </a:ext>
                </a:extLst>
              </p:cNvPr>
              <p:cNvSpPr/>
              <p:nvPr/>
            </p:nvSpPr>
            <p:spPr>
              <a:xfrm>
                <a:off x="6065152" y="14939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09" name="Freeform: Shape 1208">
                <a:extLst>
                  <a:ext uri="{FF2B5EF4-FFF2-40B4-BE49-F238E27FC236}">
                    <a16:creationId xmlns:a16="http://schemas.microsoft.com/office/drawing/2014/main" id="{5BC0DC6A-B215-9117-3EEE-D1CFF00F3E95}"/>
                  </a:ext>
                </a:extLst>
              </p:cNvPr>
              <p:cNvSpPr/>
              <p:nvPr/>
            </p:nvSpPr>
            <p:spPr>
              <a:xfrm>
                <a:off x="6074553" y="149869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0" name="Freeform: Shape 1209">
                <a:extLst>
                  <a:ext uri="{FF2B5EF4-FFF2-40B4-BE49-F238E27FC236}">
                    <a16:creationId xmlns:a16="http://schemas.microsoft.com/office/drawing/2014/main" id="{F7EF4603-6554-0A3A-C725-5B18D7428BF7}"/>
                  </a:ext>
                </a:extLst>
              </p:cNvPr>
              <p:cNvSpPr/>
              <p:nvPr/>
            </p:nvSpPr>
            <p:spPr>
              <a:xfrm>
                <a:off x="6094245" y="149869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1" name="Freeform: Shape 1210">
                <a:extLst>
                  <a:ext uri="{FF2B5EF4-FFF2-40B4-BE49-F238E27FC236}">
                    <a16:creationId xmlns:a16="http://schemas.microsoft.com/office/drawing/2014/main" id="{716EF704-3279-570F-7375-89525D2E37C2}"/>
                  </a:ext>
                </a:extLst>
              </p:cNvPr>
              <p:cNvSpPr/>
              <p:nvPr/>
            </p:nvSpPr>
            <p:spPr>
              <a:xfrm>
                <a:off x="6266135" y="150856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2" name="Freeform: Shape 1211">
                <a:extLst>
                  <a:ext uri="{FF2B5EF4-FFF2-40B4-BE49-F238E27FC236}">
                    <a16:creationId xmlns:a16="http://schemas.microsoft.com/office/drawing/2014/main" id="{70787029-BFFD-9B71-3094-700E8EA2F9FC}"/>
                  </a:ext>
                </a:extLst>
              </p:cNvPr>
              <p:cNvSpPr/>
              <p:nvPr/>
            </p:nvSpPr>
            <p:spPr>
              <a:xfrm>
                <a:off x="6055624" y="14939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3" name="Freeform: Shape 1212">
                <a:extLst>
                  <a:ext uri="{FF2B5EF4-FFF2-40B4-BE49-F238E27FC236}">
                    <a16:creationId xmlns:a16="http://schemas.microsoft.com/office/drawing/2014/main" id="{684DD72F-C9A4-2B35-5B17-117762315DE5}"/>
                  </a:ext>
                </a:extLst>
              </p:cNvPr>
              <p:cNvSpPr/>
              <p:nvPr/>
            </p:nvSpPr>
            <p:spPr>
              <a:xfrm>
                <a:off x="5972157" y="14939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4" name="Freeform: Shape 1213">
                <a:extLst>
                  <a:ext uri="{FF2B5EF4-FFF2-40B4-BE49-F238E27FC236}">
                    <a16:creationId xmlns:a16="http://schemas.microsoft.com/office/drawing/2014/main" id="{8440CADF-8BAC-59D4-0AD2-D952BEE9DB1B}"/>
                  </a:ext>
                </a:extLst>
              </p:cNvPr>
              <p:cNvSpPr/>
              <p:nvPr/>
            </p:nvSpPr>
            <p:spPr>
              <a:xfrm>
                <a:off x="6019925" y="14939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5" name="Freeform: Shape 1214">
                <a:extLst>
                  <a:ext uri="{FF2B5EF4-FFF2-40B4-BE49-F238E27FC236}">
                    <a16:creationId xmlns:a16="http://schemas.microsoft.com/office/drawing/2014/main" id="{121CF860-EAD6-0A4B-FDDC-92E83C31D808}"/>
                  </a:ext>
                </a:extLst>
              </p:cNvPr>
              <p:cNvSpPr/>
              <p:nvPr/>
            </p:nvSpPr>
            <p:spPr>
              <a:xfrm>
                <a:off x="6029707" y="14939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6" name="Freeform: Shape 1215">
                <a:extLst>
                  <a:ext uri="{FF2B5EF4-FFF2-40B4-BE49-F238E27FC236}">
                    <a16:creationId xmlns:a16="http://schemas.microsoft.com/office/drawing/2014/main" id="{A8205FC3-0BEE-1438-B7C4-7CC1EF814098}"/>
                  </a:ext>
                </a:extLst>
              </p:cNvPr>
              <p:cNvSpPr/>
              <p:nvPr/>
            </p:nvSpPr>
            <p:spPr>
              <a:xfrm>
                <a:off x="6039108" y="14939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7" name="Freeform: Shape 1216">
                <a:extLst>
                  <a:ext uri="{FF2B5EF4-FFF2-40B4-BE49-F238E27FC236}">
                    <a16:creationId xmlns:a16="http://schemas.microsoft.com/office/drawing/2014/main" id="{CED1EE71-669D-FCEB-1FA3-F39D69E0A533}"/>
                  </a:ext>
                </a:extLst>
              </p:cNvPr>
              <p:cNvSpPr/>
              <p:nvPr/>
            </p:nvSpPr>
            <p:spPr>
              <a:xfrm>
                <a:off x="5961485" y="149394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8" name="Freeform: Shape 1217">
                <a:extLst>
                  <a:ext uri="{FF2B5EF4-FFF2-40B4-BE49-F238E27FC236}">
                    <a16:creationId xmlns:a16="http://schemas.microsoft.com/office/drawing/2014/main" id="{8DA6749D-6EC1-35F5-27E7-E7AB4A8F00A8}"/>
                  </a:ext>
                </a:extLst>
              </p:cNvPr>
              <p:cNvSpPr/>
              <p:nvPr/>
            </p:nvSpPr>
            <p:spPr>
              <a:xfrm>
                <a:off x="5812463" y="148063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19" name="Freeform: Shape 1218">
                <a:extLst>
                  <a:ext uri="{FF2B5EF4-FFF2-40B4-BE49-F238E27FC236}">
                    <a16:creationId xmlns:a16="http://schemas.microsoft.com/office/drawing/2014/main" id="{2DA1A9ED-C9D7-4F3C-EBBD-CE2B47CF54DD}"/>
                  </a:ext>
                </a:extLst>
              </p:cNvPr>
              <p:cNvSpPr/>
              <p:nvPr/>
            </p:nvSpPr>
            <p:spPr>
              <a:xfrm>
                <a:off x="5821610" y="148063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0" name="Freeform: Shape 1219">
                <a:extLst>
                  <a:ext uri="{FF2B5EF4-FFF2-40B4-BE49-F238E27FC236}">
                    <a16:creationId xmlns:a16="http://schemas.microsoft.com/office/drawing/2014/main" id="{222B1DD5-693A-5599-A783-80ACC0B39AA3}"/>
                  </a:ext>
                </a:extLst>
              </p:cNvPr>
              <p:cNvSpPr/>
              <p:nvPr/>
            </p:nvSpPr>
            <p:spPr>
              <a:xfrm>
                <a:off x="5830884" y="148063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1" name="Freeform: Shape 1220">
                <a:extLst>
                  <a:ext uri="{FF2B5EF4-FFF2-40B4-BE49-F238E27FC236}">
                    <a16:creationId xmlns:a16="http://schemas.microsoft.com/office/drawing/2014/main" id="{98932052-E130-248A-C57C-6B37FE389302}"/>
                  </a:ext>
                </a:extLst>
              </p:cNvPr>
              <p:cNvSpPr/>
              <p:nvPr/>
            </p:nvSpPr>
            <p:spPr>
              <a:xfrm>
                <a:off x="5952465" y="148895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2" name="Freeform: Shape 1221">
                <a:extLst>
                  <a:ext uri="{FF2B5EF4-FFF2-40B4-BE49-F238E27FC236}">
                    <a16:creationId xmlns:a16="http://schemas.microsoft.com/office/drawing/2014/main" id="{0803BD4E-6097-ECA8-A066-4A62F924DEB1}"/>
                  </a:ext>
                </a:extLst>
              </p:cNvPr>
              <p:cNvSpPr/>
              <p:nvPr/>
            </p:nvSpPr>
            <p:spPr>
              <a:xfrm>
                <a:off x="5803316" y="148063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3" name="Freeform: Shape 1222">
                <a:extLst>
                  <a:ext uri="{FF2B5EF4-FFF2-40B4-BE49-F238E27FC236}">
                    <a16:creationId xmlns:a16="http://schemas.microsoft.com/office/drawing/2014/main" id="{CD086430-C69E-0317-8784-10DD70017BB8}"/>
                  </a:ext>
                </a:extLst>
              </p:cNvPr>
              <p:cNvSpPr/>
              <p:nvPr/>
            </p:nvSpPr>
            <p:spPr>
              <a:xfrm>
                <a:off x="5792009" y="148063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4" name="Freeform: Shape 1223">
                <a:extLst>
                  <a:ext uri="{FF2B5EF4-FFF2-40B4-BE49-F238E27FC236}">
                    <a16:creationId xmlns:a16="http://schemas.microsoft.com/office/drawing/2014/main" id="{4D1AF734-9E77-81C7-8671-E76FAFFD81F6}"/>
                  </a:ext>
                </a:extLst>
              </p:cNvPr>
              <p:cNvSpPr/>
              <p:nvPr/>
            </p:nvSpPr>
            <p:spPr>
              <a:xfrm>
                <a:off x="5620882" y="1470648"/>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5" name="Freeform: Shape 1224">
                <a:extLst>
                  <a:ext uri="{FF2B5EF4-FFF2-40B4-BE49-F238E27FC236}">
                    <a16:creationId xmlns:a16="http://schemas.microsoft.com/office/drawing/2014/main" id="{4784FC20-7150-A8A7-135F-04970070C2E6}"/>
                  </a:ext>
                </a:extLst>
              </p:cNvPr>
              <p:cNvSpPr/>
              <p:nvPr/>
            </p:nvSpPr>
            <p:spPr>
              <a:xfrm>
                <a:off x="5688596" y="147813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6" name="Freeform: Shape 1225">
                <a:extLst>
                  <a:ext uri="{FF2B5EF4-FFF2-40B4-BE49-F238E27FC236}">
                    <a16:creationId xmlns:a16="http://schemas.microsoft.com/office/drawing/2014/main" id="{9B95514B-787E-6153-F993-F1F0971C5C6D}"/>
                  </a:ext>
                </a:extLst>
              </p:cNvPr>
              <p:cNvSpPr/>
              <p:nvPr/>
            </p:nvSpPr>
            <p:spPr>
              <a:xfrm>
                <a:off x="5716545" y="147896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7" name="Freeform: Shape 1226">
                <a:extLst>
                  <a:ext uri="{FF2B5EF4-FFF2-40B4-BE49-F238E27FC236}">
                    <a16:creationId xmlns:a16="http://schemas.microsoft.com/office/drawing/2014/main" id="{FBD25F30-9D44-8064-1B37-89C3ED5E73DF}"/>
                  </a:ext>
                </a:extLst>
              </p:cNvPr>
              <p:cNvSpPr/>
              <p:nvPr/>
            </p:nvSpPr>
            <p:spPr>
              <a:xfrm>
                <a:off x="5369971" y="146149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8" name="Freeform: Shape 1227">
                <a:extLst>
                  <a:ext uri="{FF2B5EF4-FFF2-40B4-BE49-F238E27FC236}">
                    <a16:creationId xmlns:a16="http://schemas.microsoft.com/office/drawing/2014/main" id="{85E923DD-168D-DBF8-AEB1-382A363830F4}"/>
                  </a:ext>
                </a:extLst>
              </p:cNvPr>
              <p:cNvSpPr/>
              <p:nvPr/>
            </p:nvSpPr>
            <p:spPr>
              <a:xfrm>
                <a:off x="5379118" y="146149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29" name="Freeform: Shape 1228">
                <a:extLst>
                  <a:ext uri="{FF2B5EF4-FFF2-40B4-BE49-F238E27FC236}">
                    <a16:creationId xmlns:a16="http://schemas.microsoft.com/office/drawing/2014/main" id="{FCA5DD9A-06FC-1345-E9A8-BB847E1DDA18}"/>
                  </a:ext>
                </a:extLst>
              </p:cNvPr>
              <p:cNvSpPr/>
              <p:nvPr/>
            </p:nvSpPr>
            <p:spPr>
              <a:xfrm>
                <a:off x="5388392" y="146149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0" name="Freeform: Shape 1229">
                <a:extLst>
                  <a:ext uri="{FF2B5EF4-FFF2-40B4-BE49-F238E27FC236}">
                    <a16:creationId xmlns:a16="http://schemas.microsoft.com/office/drawing/2014/main" id="{1F8AB670-37D6-F17C-05E7-334DFB0EA9CF}"/>
                  </a:ext>
                </a:extLst>
              </p:cNvPr>
              <p:cNvSpPr/>
              <p:nvPr/>
            </p:nvSpPr>
            <p:spPr>
              <a:xfrm>
                <a:off x="5338845" y="146149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1" name="Freeform: Shape 1230">
                <a:extLst>
                  <a:ext uri="{FF2B5EF4-FFF2-40B4-BE49-F238E27FC236}">
                    <a16:creationId xmlns:a16="http://schemas.microsoft.com/office/drawing/2014/main" id="{82C241F9-D04C-53E6-EDF1-74065FE4F106}"/>
                  </a:ext>
                </a:extLst>
              </p:cNvPr>
              <p:cNvSpPr/>
              <p:nvPr/>
            </p:nvSpPr>
            <p:spPr>
              <a:xfrm>
                <a:off x="5327539" y="146149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2" name="Freeform: Shape 1231">
                <a:extLst>
                  <a:ext uri="{FF2B5EF4-FFF2-40B4-BE49-F238E27FC236}">
                    <a16:creationId xmlns:a16="http://schemas.microsoft.com/office/drawing/2014/main" id="{FA1FDBEA-697C-5147-4ED8-58A4506788A0}"/>
                  </a:ext>
                </a:extLst>
              </p:cNvPr>
              <p:cNvSpPr/>
              <p:nvPr/>
            </p:nvSpPr>
            <p:spPr>
              <a:xfrm>
                <a:off x="5092127" y="144509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3" name="Freeform: Shape 1232">
                <a:extLst>
                  <a:ext uri="{FF2B5EF4-FFF2-40B4-BE49-F238E27FC236}">
                    <a16:creationId xmlns:a16="http://schemas.microsoft.com/office/drawing/2014/main" id="{8BA2CF03-AE63-0E84-E14D-CA6EA6937474}"/>
                  </a:ext>
                </a:extLst>
              </p:cNvPr>
              <p:cNvSpPr/>
              <p:nvPr/>
            </p:nvSpPr>
            <p:spPr>
              <a:xfrm>
                <a:off x="5015901" y="144509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4" name="Freeform: Shape 1233">
                <a:extLst>
                  <a:ext uri="{FF2B5EF4-FFF2-40B4-BE49-F238E27FC236}">
                    <a16:creationId xmlns:a16="http://schemas.microsoft.com/office/drawing/2014/main" id="{D2CFFB97-58BD-BF02-02DE-41234D8E0B84}"/>
                  </a:ext>
                </a:extLst>
              </p:cNvPr>
              <p:cNvSpPr/>
              <p:nvPr/>
            </p:nvSpPr>
            <p:spPr>
              <a:xfrm>
                <a:off x="4857224" y="144509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5" name="Freeform: Shape 1234">
                <a:extLst>
                  <a:ext uri="{FF2B5EF4-FFF2-40B4-BE49-F238E27FC236}">
                    <a16:creationId xmlns:a16="http://schemas.microsoft.com/office/drawing/2014/main" id="{D1A3E286-3C60-8955-ECAD-953C3ED4E3AA}"/>
                  </a:ext>
                </a:extLst>
              </p:cNvPr>
              <p:cNvSpPr/>
              <p:nvPr/>
            </p:nvSpPr>
            <p:spPr>
              <a:xfrm>
                <a:off x="4869801" y="144509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6" name="Freeform: Shape 1235">
                <a:extLst>
                  <a:ext uri="{FF2B5EF4-FFF2-40B4-BE49-F238E27FC236}">
                    <a16:creationId xmlns:a16="http://schemas.microsoft.com/office/drawing/2014/main" id="{CB6F8B12-89D9-4298-2679-079514EB1CD0}"/>
                  </a:ext>
                </a:extLst>
              </p:cNvPr>
              <p:cNvSpPr/>
              <p:nvPr/>
            </p:nvSpPr>
            <p:spPr>
              <a:xfrm>
                <a:off x="4863449" y="144509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7" name="Freeform: Shape 1236">
                <a:extLst>
                  <a:ext uri="{FF2B5EF4-FFF2-40B4-BE49-F238E27FC236}">
                    <a16:creationId xmlns:a16="http://schemas.microsoft.com/office/drawing/2014/main" id="{6F51EA20-EA5B-4737-A136-8D383AC36D86}"/>
                  </a:ext>
                </a:extLst>
              </p:cNvPr>
              <p:cNvSpPr/>
              <p:nvPr/>
            </p:nvSpPr>
            <p:spPr>
              <a:xfrm>
                <a:off x="4978296" y="144509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8" name="Freeform: Shape 1237">
                <a:extLst>
                  <a:ext uri="{FF2B5EF4-FFF2-40B4-BE49-F238E27FC236}">
                    <a16:creationId xmlns:a16="http://schemas.microsoft.com/office/drawing/2014/main" id="{63470EFD-A1A9-A35B-C55A-186E2E56D352}"/>
                  </a:ext>
                </a:extLst>
              </p:cNvPr>
              <p:cNvSpPr/>
              <p:nvPr/>
            </p:nvSpPr>
            <p:spPr>
              <a:xfrm>
                <a:off x="4769564" y="144509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39" name="Freeform: Shape 1238">
                <a:extLst>
                  <a:ext uri="{FF2B5EF4-FFF2-40B4-BE49-F238E27FC236}">
                    <a16:creationId xmlns:a16="http://schemas.microsoft.com/office/drawing/2014/main" id="{5E0126F4-7DBA-A49C-0498-1CA5822CC841}"/>
                  </a:ext>
                </a:extLst>
              </p:cNvPr>
              <p:cNvSpPr/>
              <p:nvPr/>
            </p:nvSpPr>
            <p:spPr>
              <a:xfrm>
                <a:off x="4732849" y="144509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0" name="Freeform: Shape 1239">
                <a:extLst>
                  <a:ext uri="{FF2B5EF4-FFF2-40B4-BE49-F238E27FC236}">
                    <a16:creationId xmlns:a16="http://schemas.microsoft.com/office/drawing/2014/main" id="{E5ED4AD6-60D2-B22F-C2FC-48C4B8A43548}"/>
                  </a:ext>
                </a:extLst>
              </p:cNvPr>
              <p:cNvSpPr/>
              <p:nvPr/>
            </p:nvSpPr>
            <p:spPr>
              <a:xfrm>
                <a:off x="4702994" y="1445094"/>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1" name="Freeform: Shape 1240">
                <a:extLst>
                  <a:ext uri="{FF2B5EF4-FFF2-40B4-BE49-F238E27FC236}">
                    <a16:creationId xmlns:a16="http://schemas.microsoft.com/office/drawing/2014/main" id="{9B53AA23-815F-6A0D-F0CA-E99D8C9773E5}"/>
                  </a:ext>
                </a:extLst>
              </p:cNvPr>
              <p:cNvSpPr/>
              <p:nvPr/>
            </p:nvSpPr>
            <p:spPr>
              <a:xfrm>
                <a:off x="4600597" y="143689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2" name="Freeform: Shape 1241">
                <a:extLst>
                  <a:ext uri="{FF2B5EF4-FFF2-40B4-BE49-F238E27FC236}">
                    <a16:creationId xmlns:a16="http://schemas.microsoft.com/office/drawing/2014/main" id="{B675B93A-A722-1420-F132-2EF95323F183}"/>
                  </a:ext>
                </a:extLst>
              </p:cNvPr>
              <p:cNvSpPr/>
              <p:nvPr/>
            </p:nvSpPr>
            <p:spPr>
              <a:xfrm>
                <a:off x="4561467" y="1436893"/>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3" name="Freeform: Shape 1242">
                <a:extLst>
                  <a:ext uri="{FF2B5EF4-FFF2-40B4-BE49-F238E27FC236}">
                    <a16:creationId xmlns:a16="http://schemas.microsoft.com/office/drawing/2014/main" id="{A36CBC70-2E80-1A78-BFED-341378ED985F}"/>
                  </a:ext>
                </a:extLst>
              </p:cNvPr>
              <p:cNvSpPr/>
              <p:nvPr/>
            </p:nvSpPr>
            <p:spPr>
              <a:xfrm>
                <a:off x="4381828" y="142631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4" name="Freeform: Shape 1243">
                <a:extLst>
                  <a:ext uri="{FF2B5EF4-FFF2-40B4-BE49-F238E27FC236}">
                    <a16:creationId xmlns:a16="http://schemas.microsoft.com/office/drawing/2014/main" id="{CCEA4551-2685-179D-8BE9-43FD6B98512C}"/>
                  </a:ext>
                </a:extLst>
              </p:cNvPr>
              <p:cNvSpPr/>
              <p:nvPr/>
            </p:nvSpPr>
            <p:spPr>
              <a:xfrm>
                <a:off x="4259993" y="141882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5" name="Freeform: Shape 1244">
                <a:extLst>
                  <a:ext uri="{FF2B5EF4-FFF2-40B4-BE49-F238E27FC236}">
                    <a16:creationId xmlns:a16="http://schemas.microsoft.com/office/drawing/2014/main" id="{08BC4E70-7368-9B96-E3D9-872E0FFE029E}"/>
                  </a:ext>
                </a:extLst>
              </p:cNvPr>
              <p:cNvSpPr/>
              <p:nvPr/>
            </p:nvSpPr>
            <p:spPr>
              <a:xfrm>
                <a:off x="4250211" y="1418826"/>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6" name="Freeform: Shape 1245">
                <a:extLst>
                  <a:ext uri="{FF2B5EF4-FFF2-40B4-BE49-F238E27FC236}">
                    <a16:creationId xmlns:a16="http://schemas.microsoft.com/office/drawing/2014/main" id="{503467EF-0221-9B47-7DB8-E4E7A392E524}"/>
                  </a:ext>
                </a:extLst>
              </p:cNvPr>
              <p:cNvSpPr/>
              <p:nvPr/>
            </p:nvSpPr>
            <p:spPr>
              <a:xfrm>
                <a:off x="4297471" y="142286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7" name="Freeform: Shape 1246">
                <a:extLst>
                  <a:ext uri="{FF2B5EF4-FFF2-40B4-BE49-F238E27FC236}">
                    <a16:creationId xmlns:a16="http://schemas.microsoft.com/office/drawing/2014/main" id="{D481D43E-0CE4-3D76-82B0-2578A179D103}"/>
                  </a:ext>
                </a:extLst>
              </p:cNvPr>
              <p:cNvSpPr/>
              <p:nvPr/>
            </p:nvSpPr>
            <p:spPr>
              <a:xfrm>
                <a:off x="4287562" y="1422867"/>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8" name="Freeform: Shape 1247">
                <a:extLst>
                  <a:ext uri="{FF2B5EF4-FFF2-40B4-BE49-F238E27FC236}">
                    <a16:creationId xmlns:a16="http://schemas.microsoft.com/office/drawing/2014/main" id="{AAFB8FE5-7319-6554-BDD4-1E3E68C0E881}"/>
                  </a:ext>
                </a:extLst>
              </p:cNvPr>
              <p:cNvSpPr/>
              <p:nvPr/>
            </p:nvSpPr>
            <p:spPr>
              <a:xfrm>
                <a:off x="4343969" y="142631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49" name="Freeform: Shape 1248">
                <a:extLst>
                  <a:ext uri="{FF2B5EF4-FFF2-40B4-BE49-F238E27FC236}">
                    <a16:creationId xmlns:a16="http://schemas.microsoft.com/office/drawing/2014/main" id="{D7CEA362-9A7A-62AD-D1A7-44B626187E59}"/>
                  </a:ext>
                </a:extLst>
              </p:cNvPr>
              <p:cNvSpPr/>
              <p:nvPr/>
            </p:nvSpPr>
            <p:spPr>
              <a:xfrm>
                <a:off x="4154929" y="140991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0" name="Freeform: Shape 1249">
                <a:extLst>
                  <a:ext uri="{FF2B5EF4-FFF2-40B4-BE49-F238E27FC236}">
                    <a16:creationId xmlns:a16="http://schemas.microsoft.com/office/drawing/2014/main" id="{EC595141-61B1-04C7-0C20-75A9477A4432}"/>
                  </a:ext>
                </a:extLst>
              </p:cNvPr>
              <p:cNvSpPr/>
              <p:nvPr/>
            </p:nvSpPr>
            <p:spPr>
              <a:xfrm>
                <a:off x="3961442" y="140491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1" name="Freeform: Shape 1250">
                <a:extLst>
                  <a:ext uri="{FF2B5EF4-FFF2-40B4-BE49-F238E27FC236}">
                    <a16:creationId xmlns:a16="http://schemas.microsoft.com/office/drawing/2014/main" id="{AE3DFDF3-7F4B-B3F1-7E01-174C6A729899}"/>
                  </a:ext>
                </a:extLst>
              </p:cNvPr>
              <p:cNvSpPr/>
              <p:nvPr/>
            </p:nvSpPr>
            <p:spPr>
              <a:xfrm>
                <a:off x="3951532" y="1404919"/>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2" name="Freeform: Shape 1251">
                <a:extLst>
                  <a:ext uri="{FF2B5EF4-FFF2-40B4-BE49-F238E27FC236}">
                    <a16:creationId xmlns:a16="http://schemas.microsoft.com/office/drawing/2014/main" id="{014F9CA8-82EB-7424-582A-68515887C2C7}"/>
                  </a:ext>
                </a:extLst>
              </p:cNvPr>
              <p:cNvSpPr/>
              <p:nvPr/>
            </p:nvSpPr>
            <p:spPr>
              <a:xfrm>
                <a:off x="4097378" y="140991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3" name="Freeform: Shape 1252">
                <a:extLst>
                  <a:ext uri="{FF2B5EF4-FFF2-40B4-BE49-F238E27FC236}">
                    <a16:creationId xmlns:a16="http://schemas.microsoft.com/office/drawing/2014/main" id="{AABD31FE-6F6E-7908-28DA-946434828109}"/>
                  </a:ext>
                </a:extLst>
              </p:cNvPr>
              <p:cNvSpPr/>
              <p:nvPr/>
            </p:nvSpPr>
            <p:spPr>
              <a:xfrm>
                <a:off x="3862602" y="140064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4" name="Freeform: Shape 1253">
                <a:extLst>
                  <a:ext uri="{FF2B5EF4-FFF2-40B4-BE49-F238E27FC236}">
                    <a16:creationId xmlns:a16="http://schemas.microsoft.com/office/drawing/2014/main" id="{F64DC71A-EED8-7277-EA6D-0A990EA1E9EE}"/>
                  </a:ext>
                </a:extLst>
              </p:cNvPr>
              <p:cNvSpPr/>
              <p:nvPr/>
            </p:nvSpPr>
            <p:spPr>
              <a:xfrm>
                <a:off x="3823981" y="140064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5" name="Freeform: Shape 1254">
                <a:extLst>
                  <a:ext uri="{FF2B5EF4-FFF2-40B4-BE49-F238E27FC236}">
                    <a16:creationId xmlns:a16="http://schemas.microsoft.com/office/drawing/2014/main" id="{5FEC8BAB-97A6-203C-D6EC-5BDD8D65C2C7}"/>
                  </a:ext>
                </a:extLst>
              </p:cNvPr>
              <p:cNvSpPr/>
              <p:nvPr/>
            </p:nvSpPr>
            <p:spPr>
              <a:xfrm>
                <a:off x="3775704" y="139160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6" name="Freeform: Shape 1255">
                <a:extLst>
                  <a:ext uri="{FF2B5EF4-FFF2-40B4-BE49-F238E27FC236}">
                    <a16:creationId xmlns:a16="http://schemas.microsoft.com/office/drawing/2014/main" id="{C9EB5239-74D9-3719-4F83-DD4BE3E13632}"/>
                  </a:ext>
                </a:extLst>
              </p:cNvPr>
              <p:cNvSpPr/>
              <p:nvPr/>
            </p:nvSpPr>
            <p:spPr>
              <a:xfrm>
                <a:off x="3672545" y="139160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7" name="Freeform: Shape 1256">
                <a:extLst>
                  <a:ext uri="{FF2B5EF4-FFF2-40B4-BE49-F238E27FC236}">
                    <a16:creationId xmlns:a16="http://schemas.microsoft.com/office/drawing/2014/main" id="{D4083A20-3070-E4E9-0164-B2A2CC20266A}"/>
                  </a:ext>
                </a:extLst>
              </p:cNvPr>
              <p:cNvSpPr/>
              <p:nvPr/>
            </p:nvSpPr>
            <p:spPr>
              <a:xfrm>
                <a:off x="3728317" y="1391607"/>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8" name="Freeform: Shape 1257">
                <a:extLst>
                  <a:ext uri="{FF2B5EF4-FFF2-40B4-BE49-F238E27FC236}">
                    <a16:creationId xmlns:a16="http://schemas.microsoft.com/office/drawing/2014/main" id="{7F6AC5C7-F0FF-EBB3-82BD-8EF4B4E12E96}"/>
                  </a:ext>
                </a:extLst>
              </p:cNvPr>
              <p:cNvSpPr/>
              <p:nvPr/>
            </p:nvSpPr>
            <p:spPr>
              <a:xfrm>
                <a:off x="3634178" y="138293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59" name="Freeform: Shape 1258">
                <a:extLst>
                  <a:ext uri="{FF2B5EF4-FFF2-40B4-BE49-F238E27FC236}">
                    <a16:creationId xmlns:a16="http://schemas.microsoft.com/office/drawing/2014/main" id="{9CCD4537-86AF-C281-AF7C-3A3D513FEB26}"/>
                  </a:ext>
                </a:extLst>
              </p:cNvPr>
              <p:cNvSpPr/>
              <p:nvPr/>
            </p:nvSpPr>
            <p:spPr>
              <a:xfrm>
                <a:off x="3530002" y="138055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0" name="Freeform: Shape 1259">
                <a:extLst>
                  <a:ext uri="{FF2B5EF4-FFF2-40B4-BE49-F238E27FC236}">
                    <a16:creationId xmlns:a16="http://schemas.microsoft.com/office/drawing/2014/main" id="{216D0DE9-75BD-7F6E-E8E1-E5C5E7BACC9D}"/>
                  </a:ext>
                </a:extLst>
              </p:cNvPr>
              <p:cNvSpPr/>
              <p:nvPr/>
            </p:nvSpPr>
            <p:spPr>
              <a:xfrm>
                <a:off x="3151794" y="136902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1" name="Freeform: Shape 1260">
                <a:extLst>
                  <a:ext uri="{FF2B5EF4-FFF2-40B4-BE49-F238E27FC236}">
                    <a16:creationId xmlns:a16="http://schemas.microsoft.com/office/drawing/2014/main" id="{80002835-24CD-C2D1-AF11-403D9741B2E4}"/>
                  </a:ext>
                </a:extLst>
              </p:cNvPr>
              <p:cNvSpPr/>
              <p:nvPr/>
            </p:nvSpPr>
            <p:spPr>
              <a:xfrm>
                <a:off x="3483123" y="138055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2" name="Freeform: Shape 1261">
                <a:extLst>
                  <a:ext uri="{FF2B5EF4-FFF2-40B4-BE49-F238E27FC236}">
                    <a16:creationId xmlns:a16="http://schemas.microsoft.com/office/drawing/2014/main" id="{E91468D7-8A56-D854-8395-81402E5E4175}"/>
                  </a:ext>
                </a:extLst>
              </p:cNvPr>
              <p:cNvSpPr/>
              <p:nvPr/>
            </p:nvSpPr>
            <p:spPr>
              <a:xfrm>
                <a:off x="3171486" y="136902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3" name="Freeform: Shape 1262">
                <a:extLst>
                  <a:ext uri="{FF2B5EF4-FFF2-40B4-BE49-F238E27FC236}">
                    <a16:creationId xmlns:a16="http://schemas.microsoft.com/office/drawing/2014/main" id="{10105895-75F7-AF8E-DDBF-AB114F6E40D5}"/>
                  </a:ext>
                </a:extLst>
              </p:cNvPr>
              <p:cNvSpPr/>
              <p:nvPr/>
            </p:nvSpPr>
            <p:spPr>
              <a:xfrm>
                <a:off x="3203247" y="136902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4" name="Freeform: Shape 1263">
                <a:extLst>
                  <a:ext uri="{FF2B5EF4-FFF2-40B4-BE49-F238E27FC236}">
                    <a16:creationId xmlns:a16="http://schemas.microsoft.com/office/drawing/2014/main" id="{E6267AF8-988E-287B-9608-49EC5A41D9ED}"/>
                  </a:ext>
                </a:extLst>
              </p:cNvPr>
              <p:cNvSpPr/>
              <p:nvPr/>
            </p:nvSpPr>
            <p:spPr>
              <a:xfrm>
                <a:off x="3240598" y="1369024"/>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5" name="Freeform: Shape 1264">
                <a:extLst>
                  <a:ext uri="{FF2B5EF4-FFF2-40B4-BE49-F238E27FC236}">
                    <a16:creationId xmlns:a16="http://schemas.microsoft.com/office/drawing/2014/main" id="{5F3515FD-F2C4-81B2-8480-7E49E04079AF}"/>
                  </a:ext>
                </a:extLst>
              </p:cNvPr>
              <p:cNvSpPr/>
              <p:nvPr/>
            </p:nvSpPr>
            <p:spPr>
              <a:xfrm>
                <a:off x="2972155" y="1350720"/>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6" name="Freeform: Shape 1265">
                <a:extLst>
                  <a:ext uri="{FF2B5EF4-FFF2-40B4-BE49-F238E27FC236}">
                    <a16:creationId xmlns:a16="http://schemas.microsoft.com/office/drawing/2014/main" id="{B6150558-03CE-6518-7125-9B42489A1A8C}"/>
                  </a:ext>
                </a:extLst>
              </p:cNvPr>
              <p:cNvSpPr/>
              <p:nvPr/>
            </p:nvSpPr>
            <p:spPr>
              <a:xfrm>
                <a:off x="2896437" y="134275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7" name="Freeform: Shape 1266">
                <a:extLst>
                  <a:ext uri="{FF2B5EF4-FFF2-40B4-BE49-F238E27FC236}">
                    <a16:creationId xmlns:a16="http://schemas.microsoft.com/office/drawing/2014/main" id="{95D65CAE-CE91-EB3F-2C92-7C28CAA884C7}"/>
                  </a:ext>
                </a:extLst>
              </p:cNvPr>
              <p:cNvSpPr/>
              <p:nvPr/>
            </p:nvSpPr>
            <p:spPr>
              <a:xfrm>
                <a:off x="2868488" y="134275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8" name="Freeform: Shape 1267">
                <a:extLst>
                  <a:ext uri="{FF2B5EF4-FFF2-40B4-BE49-F238E27FC236}">
                    <a16:creationId xmlns:a16="http://schemas.microsoft.com/office/drawing/2014/main" id="{5DE2865E-4085-1922-B72B-1F386370F14B}"/>
                  </a:ext>
                </a:extLst>
              </p:cNvPr>
              <p:cNvSpPr/>
              <p:nvPr/>
            </p:nvSpPr>
            <p:spPr>
              <a:xfrm>
                <a:off x="2801536" y="134275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69" name="Freeform: Shape 1268">
                <a:extLst>
                  <a:ext uri="{FF2B5EF4-FFF2-40B4-BE49-F238E27FC236}">
                    <a16:creationId xmlns:a16="http://schemas.microsoft.com/office/drawing/2014/main" id="{46453611-2B1F-23A4-67B3-1647095BC03D}"/>
                  </a:ext>
                </a:extLst>
              </p:cNvPr>
              <p:cNvSpPr/>
              <p:nvPr/>
            </p:nvSpPr>
            <p:spPr>
              <a:xfrm>
                <a:off x="2841300" y="134275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0" name="Freeform: Shape 1269">
                <a:extLst>
                  <a:ext uri="{FF2B5EF4-FFF2-40B4-BE49-F238E27FC236}">
                    <a16:creationId xmlns:a16="http://schemas.microsoft.com/office/drawing/2014/main" id="{9A12CEEB-3472-0830-4123-C19ED6949BEA}"/>
                  </a:ext>
                </a:extLst>
              </p:cNvPr>
              <p:cNvSpPr/>
              <p:nvPr/>
            </p:nvSpPr>
            <p:spPr>
              <a:xfrm>
                <a:off x="2690500" y="134275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1" name="Freeform: Shape 1270">
                <a:extLst>
                  <a:ext uri="{FF2B5EF4-FFF2-40B4-BE49-F238E27FC236}">
                    <a16:creationId xmlns:a16="http://schemas.microsoft.com/office/drawing/2014/main" id="{E4D0DA4F-19B9-D0A6-475F-493E4BEC0CB8}"/>
                  </a:ext>
                </a:extLst>
              </p:cNvPr>
              <p:cNvSpPr/>
              <p:nvPr/>
            </p:nvSpPr>
            <p:spPr>
              <a:xfrm>
                <a:off x="2641588" y="134275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2" name="Freeform: Shape 1271">
                <a:extLst>
                  <a:ext uri="{FF2B5EF4-FFF2-40B4-BE49-F238E27FC236}">
                    <a16:creationId xmlns:a16="http://schemas.microsoft.com/office/drawing/2014/main" id="{861A91F8-2C4A-D6E5-74C3-C1257378AC0D}"/>
                  </a:ext>
                </a:extLst>
              </p:cNvPr>
              <p:cNvSpPr/>
              <p:nvPr/>
            </p:nvSpPr>
            <p:spPr>
              <a:xfrm>
                <a:off x="2632568" y="1342756"/>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3" name="Freeform: Shape 1272">
                <a:extLst>
                  <a:ext uri="{FF2B5EF4-FFF2-40B4-BE49-F238E27FC236}">
                    <a16:creationId xmlns:a16="http://schemas.microsoft.com/office/drawing/2014/main" id="{6F1F9077-4CC4-556D-3406-CDD89E45B63F}"/>
                  </a:ext>
                </a:extLst>
              </p:cNvPr>
              <p:cNvSpPr/>
              <p:nvPr/>
            </p:nvSpPr>
            <p:spPr>
              <a:xfrm>
                <a:off x="2513148" y="1329325"/>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4" name="Freeform: Shape 1273">
                <a:extLst>
                  <a:ext uri="{FF2B5EF4-FFF2-40B4-BE49-F238E27FC236}">
                    <a16:creationId xmlns:a16="http://schemas.microsoft.com/office/drawing/2014/main" id="{B819A2C6-04CC-3CDD-9810-E02B301533CB}"/>
                  </a:ext>
                </a:extLst>
              </p:cNvPr>
              <p:cNvSpPr/>
              <p:nvPr/>
            </p:nvSpPr>
            <p:spPr>
              <a:xfrm>
                <a:off x="2418881" y="131910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5" name="Freeform: Shape 1274">
                <a:extLst>
                  <a:ext uri="{FF2B5EF4-FFF2-40B4-BE49-F238E27FC236}">
                    <a16:creationId xmlns:a16="http://schemas.microsoft.com/office/drawing/2014/main" id="{3F1B316C-F591-F71C-72C5-29675E477ECD}"/>
                  </a:ext>
                </a:extLst>
              </p:cNvPr>
              <p:cNvSpPr/>
              <p:nvPr/>
            </p:nvSpPr>
            <p:spPr>
              <a:xfrm>
                <a:off x="2338336" y="1308881"/>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6" name="Freeform: Shape 1275">
                <a:extLst>
                  <a:ext uri="{FF2B5EF4-FFF2-40B4-BE49-F238E27FC236}">
                    <a16:creationId xmlns:a16="http://schemas.microsoft.com/office/drawing/2014/main" id="{BCECD02A-256F-3395-78F8-04B06C8FC34D}"/>
                  </a:ext>
                </a:extLst>
              </p:cNvPr>
              <p:cNvSpPr/>
              <p:nvPr/>
            </p:nvSpPr>
            <p:spPr>
              <a:xfrm>
                <a:off x="2268843" y="129319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7" name="Freeform: Shape 1276">
                <a:extLst>
                  <a:ext uri="{FF2B5EF4-FFF2-40B4-BE49-F238E27FC236}">
                    <a16:creationId xmlns:a16="http://schemas.microsoft.com/office/drawing/2014/main" id="{800000FE-4AD2-731E-6F53-80630E9039E4}"/>
                  </a:ext>
                </a:extLst>
              </p:cNvPr>
              <p:cNvSpPr/>
              <p:nvPr/>
            </p:nvSpPr>
            <p:spPr>
              <a:xfrm>
                <a:off x="2216247" y="1293192"/>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8" name="Freeform: Shape 1277">
                <a:extLst>
                  <a:ext uri="{FF2B5EF4-FFF2-40B4-BE49-F238E27FC236}">
                    <a16:creationId xmlns:a16="http://schemas.microsoft.com/office/drawing/2014/main" id="{CDCF21ED-BD60-6F60-5172-C571AD38D97F}"/>
                  </a:ext>
                </a:extLst>
              </p:cNvPr>
              <p:cNvSpPr/>
              <p:nvPr/>
            </p:nvSpPr>
            <p:spPr>
              <a:xfrm>
                <a:off x="1969783" y="128368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79" name="Freeform: Shape 1278">
                <a:extLst>
                  <a:ext uri="{FF2B5EF4-FFF2-40B4-BE49-F238E27FC236}">
                    <a16:creationId xmlns:a16="http://schemas.microsoft.com/office/drawing/2014/main" id="{2FFF7C68-6CB0-9A65-49A3-E7FF5A8906D5}"/>
                  </a:ext>
                </a:extLst>
              </p:cNvPr>
              <p:cNvSpPr/>
              <p:nvPr/>
            </p:nvSpPr>
            <p:spPr>
              <a:xfrm>
                <a:off x="1826097" y="127750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0" name="Freeform: Shape 1279">
                <a:extLst>
                  <a:ext uri="{FF2B5EF4-FFF2-40B4-BE49-F238E27FC236}">
                    <a16:creationId xmlns:a16="http://schemas.microsoft.com/office/drawing/2014/main" id="{35A839EE-40EE-D7F6-CE03-FC7FF900CAE5}"/>
                  </a:ext>
                </a:extLst>
              </p:cNvPr>
              <p:cNvSpPr/>
              <p:nvPr/>
            </p:nvSpPr>
            <p:spPr>
              <a:xfrm>
                <a:off x="1817331" y="127750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1" name="Freeform: Shape 1280">
                <a:extLst>
                  <a:ext uri="{FF2B5EF4-FFF2-40B4-BE49-F238E27FC236}">
                    <a16:creationId xmlns:a16="http://schemas.microsoft.com/office/drawing/2014/main" id="{AF852EFC-EA33-FD2A-39FE-E198FCAD7CF1}"/>
                  </a:ext>
                </a:extLst>
              </p:cNvPr>
              <p:cNvSpPr/>
              <p:nvPr/>
            </p:nvSpPr>
            <p:spPr>
              <a:xfrm>
                <a:off x="1769817" y="127750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2" name="Freeform: Shape 1281">
                <a:extLst>
                  <a:ext uri="{FF2B5EF4-FFF2-40B4-BE49-F238E27FC236}">
                    <a16:creationId xmlns:a16="http://schemas.microsoft.com/office/drawing/2014/main" id="{2277C68C-30DE-4B61-68C8-046D9C12232D}"/>
                  </a:ext>
                </a:extLst>
              </p:cNvPr>
              <p:cNvSpPr/>
              <p:nvPr/>
            </p:nvSpPr>
            <p:spPr>
              <a:xfrm>
                <a:off x="1761051" y="1277503"/>
                <a:ext cx="12704" cy="64540"/>
              </a:xfrm>
              <a:custGeom>
                <a:avLst/>
                <a:gdLst>
                  <a:gd name="connsiteX0" fmla="*/ 0 w 12704"/>
                  <a:gd name="connsiteY0" fmla="*/ 0 h 64540"/>
                  <a:gd name="connsiteX1" fmla="*/ 0 w 12704"/>
                  <a:gd name="connsiteY1" fmla="*/ 64540 h 64540"/>
                </a:gdLst>
                <a:ahLst/>
                <a:cxnLst>
                  <a:cxn ang="0">
                    <a:pos x="connsiteX0" y="connsiteY0"/>
                  </a:cxn>
                  <a:cxn ang="0">
                    <a:pos x="connsiteX1" y="connsiteY1"/>
                  </a:cxn>
                </a:cxnLst>
                <a:rect l="l" t="t" r="r" b="b"/>
                <a:pathLst>
                  <a:path w="12704" h="64540">
                    <a:moveTo>
                      <a:pt x="0" y="0"/>
                    </a:moveTo>
                    <a:lnTo>
                      <a:pt x="0" y="64540"/>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3" name="Freeform: Shape 1282">
                <a:extLst>
                  <a:ext uri="{FF2B5EF4-FFF2-40B4-BE49-F238E27FC236}">
                    <a16:creationId xmlns:a16="http://schemas.microsoft.com/office/drawing/2014/main" id="{2715ABA5-3D03-82C6-6D4B-F4B79B88EA26}"/>
                  </a:ext>
                </a:extLst>
              </p:cNvPr>
              <p:cNvSpPr/>
              <p:nvPr/>
            </p:nvSpPr>
            <p:spPr>
              <a:xfrm>
                <a:off x="1693972"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4" name="Freeform: Shape 1283">
                <a:extLst>
                  <a:ext uri="{FF2B5EF4-FFF2-40B4-BE49-F238E27FC236}">
                    <a16:creationId xmlns:a16="http://schemas.microsoft.com/office/drawing/2014/main" id="{F7F81449-34D1-97DA-5744-DE6835682BC5}"/>
                  </a:ext>
                </a:extLst>
              </p:cNvPr>
              <p:cNvSpPr/>
              <p:nvPr/>
            </p:nvSpPr>
            <p:spPr>
              <a:xfrm>
                <a:off x="1685333"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5" name="Freeform: Shape 1284">
                <a:extLst>
                  <a:ext uri="{FF2B5EF4-FFF2-40B4-BE49-F238E27FC236}">
                    <a16:creationId xmlns:a16="http://schemas.microsoft.com/office/drawing/2014/main" id="{2E506FC9-5A92-836F-0573-421B10E4530F}"/>
                  </a:ext>
                </a:extLst>
              </p:cNvPr>
              <p:cNvSpPr/>
              <p:nvPr/>
            </p:nvSpPr>
            <p:spPr>
              <a:xfrm>
                <a:off x="1582555"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6" name="Freeform: Shape 1285">
                <a:extLst>
                  <a:ext uri="{FF2B5EF4-FFF2-40B4-BE49-F238E27FC236}">
                    <a16:creationId xmlns:a16="http://schemas.microsoft.com/office/drawing/2014/main" id="{73407879-B687-0222-2B2B-F22D6C5C521F}"/>
                  </a:ext>
                </a:extLst>
              </p:cNvPr>
              <p:cNvSpPr/>
              <p:nvPr/>
            </p:nvSpPr>
            <p:spPr>
              <a:xfrm>
                <a:off x="1573916"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7" name="Freeform: Shape 1286">
                <a:extLst>
                  <a:ext uri="{FF2B5EF4-FFF2-40B4-BE49-F238E27FC236}">
                    <a16:creationId xmlns:a16="http://schemas.microsoft.com/office/drawing/2014/main" id="{FD19D01B-2840-E2F5-2FA4-A20A99FE85D9}"/>
                  </a:ext>
                </a:extLst>
              </p:cNvPr>
              <p:cNvSpPr/>
              <p:nvPr/>
            </p:nvSpPr>
            <p:spPr>
              <a:xfrm>
                <a:off x="1609742"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8" name="Freeform: Shape 1287">
                <a:extLst>
                  <a:ext uri="{FF2B5EF4-FFF2-40B4-BE49-F238E27FC236}">
                    <a16:creationId xmlns:a16="http://schemas.microsoft.com/office/drawing/2014/main" id="{08315D11-57E0-7D36-78C5-0E952F8F6302}"/>
                  </a:ext>
                </a:extLst>
              </p:cNvPr>
              <p:cNvSpPr/>
              <p:nvPr/>
            </p:nvSpPr>
            <p:spPr>
              <a:xfrm>
                <a:off x="1589415"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89" name="Freeform: Shape 1288">
                <a:extLst>
                  <a:ext uri="{FF2B5EF4-FFF2-40B4-BE49-F238E27FC236}">
                    <a16:creationId xmlns:a16="http://schemas.microsoft.com/office/drawing/2014/main" id="{3D76D976-4150-E530-4F4F-58B02674D82F}"/>
                  </a:ext>
                </a:extLst>
              </p:cNvPr>
              <p:cNvSpPr/>
              <p:nvPr/>
            </p:nvSpPr>
            <p:spPr>
              <a:xfrm>
                <a:off x="1656875"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0" name="Freeform: Shape 1289">
                <a:extLst>
                  <a:ext uri="{FF2B5EF4-FFF2-40B4-BE49-F238E27FC236}">
                    <a16:creationId xmlns:a16="http://schemas.microsoft.com/office/drawing/2014/main" id="{B5FA06AA-95B0-521C-457E-038AFA8B47E6}"/>
                  </a:ext>
                </a:extLst>
              </p:cNvPr>
              <p:cNvSpPr/>
              <p:nvPr/>
            </p:nvSpPr>
            <p:spPr>
              <a:xfrm>
                <a:off x="1345619"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1" name="Freeform: Shape 1290">
                <a:extLst>
                  <a:ext uri="{FF2B5EF4-FFF2-40B4-BE49-F238E27FC236}">
                    <a16:creationId xmlns:a16="http://schemas.microsoft.com/office/drawing/2014/main" id="{FB2D309A-7FCE-9934-74A2-72ADF953D74B}"/>
                  </a:ext>
                </a:extLst>
              </p:cNvPr>
              <p:cNvSpPr/>
              <p:nvPr/>
            </p:nvSpPr>
            <p:spPr>
              <a:xfrm>
                <a:off x="1514714"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2" name="Freeform: Shape 1291">
                <a:extLst>
                  <a:ext uri="{FF2B5EF4-FFF2-40B4-BE49-F238E27FC236}">
                    <a16:creationId xmlns:a16="http://schemas.microsoft.com/office/drawing/2014/main" id="{9CACF261-4D7C-83A4-EC46-D1F4944FCCB2}"/>
                  </a:ext>
                </a:extLst>
              </p:cNvPr>
              <p:cNvSpPr/>
              <p:nvPr/>
            </p:nvSpPr>
            <p:spPr>
              <a:xfrm>
                <a:off x="1505948"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3" name="Freeform: Shape 1292">
                <a:extLst>
                  <a:ext uri="{FF2B5EF4-FFF2-40B4-BE49-F238E27FC236}">
                    <a16:creationId xmlns:a16="http://schemas.microsoft.com/office/drawing/2014/main" id="{75A8A2DC-15C3-818D-5209-A1B2D0A852AC}"/>
                  </a:ext>
                </a:extLst>
              </p:cNvPr>
              <p:cNvSpPr/>
              <p:nvPr/>
            </p:nvSpPr>
            <p:spPr>
              <a:xfrm>
                <a:off x="1476728"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4" name="Freeform: Shape 1293">
                <a:extLst>
                  <a:ext uri="{FF2B5EF4-FFF2-40B4-BE49-F238E27FC236}">
                    <a16:creationId xmlns:a16="http://schemas.microsoft.com/office/drawing/2014/main" id="{469A707F-BD1A-2B72-426D-7EE9AE2881F6}"/>
                  </a:ext>
                </a:extLst>
              </p:cNvPr>
              <p:cNvSpPr/>
              <p:nvPr/>
            </p:nvSpPr>
            <p:spPr>
              <a:xfrm>
                <a:off x="1467962"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5" name="Freeform: Shape 1294">
                <a:extLst>
                  <a:ext uri="{FF2B5EF4-FFF2-40B4-BE49-F238E27FC236}">
                    <a16:creationId xmlns:a16="http://schemas.microsoft.com/office/drawing/2014/main" id="{7D2E21FC-5F5F-5D72-D43A-05D0FFB215B1}"/>
                  </a:ext>
                </a:extLst>
              </p:cNvPr>
              <p:cNvSpPr/>
              <p:nvPr/>
            </p:nvSpPr>
            <p:spPr>
              <a:xfrm>
                <a:off x="1458053"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6" name="Freeform: Shape 1295">
                <a:extLst>
                  <a:ext uri="{FF2B5EF4-FFF2-40B4-BE49-F238E27FC236}">
                    <a16:creationId xmlns:a16="http://schemas.microsoft.com/office/drawing/2014/main" id="{4D8448B1-4E32-733B-7F0F-CB4C67923D0C}"/>
                  </a:ext>
                </a:extLst>
              </p:cNvPr>
              <p:cNvSpPr/>
              <p:nvPr/>
            </p:nvSpPr>
            <p:spPr>
              <a:xfrm>
                <a:off x="1449287"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7" name="Freeform: Shape 1296">
                <a:extLst>
                  <a:ext uri="{FF2B5EF4-FFF2-40B4-BE49-F238E27FC236}">
                    <a16:creationId xmlns:a16="http://schemas.microsoft.com/office/drawing/2014/main" id="{75D57558-7AC0-8F9E-0D96-4F5E1AD95C7C}"/>
                  </a:ext>
                </a:extLst>
              </p:cNvPr>
              <p:cNvSpPr/>
              <p:nvPr/>
            </p:nvSpPr>
            <p:spPr>
              <a:xfrm>
                <a:off x="1334694"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8" name="Freeform: Shape 1297">
                <a:extLst>
                  <a:ext uri="{FF2B5EF4-FFF2-40B4-BE49-F238E27FC236}">
                    <a16:creationId xmlns:a16="http://schemas.microsoft.com/office/drawing/2014/main" id="{CAF0188D-2C73-19F6-8A2C-FF42533389C2}"/>
                  </a:ext>
                </a:extLst>
              </p:cNvPr>
              <p:cNvSpPr/>
              <p:nvPr/>
            </p:nvSpPr>
            <p:spPr>
              <a:xfrm>
                <a:off x="1326055"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299" name="Freeform: Shape 1298">
                <a:extLst>
                  <a:ext uri="{FF2B5EF4-FFF2-40B4-BE49-F238E27FC236}">
                    <a16:creationId xmlns:a16="http://schemas.microsoft.com/office/drawing/2014/main" id="{BFDEC0D9-9F8D-C1B6-DE36-839F5E94D3C4}"/>
                  </a:ext>
                </a:extLst>
              </p:cNvPr>
              <p:cNvSpPr/>
              <p:nvPr/>
            </p:nvSpPr>
            <p:spPr>
              <a:xfrm>
                <a:off x="1316780"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0" name="Freeform: Shape 1299">
                <a:extLst>
                  <a:ext uri="{FF2B5EF4-FFF2-40B4-BE49-F238E27FC236}">
                    <a16:creationId xmlns:a16="http://schemas.microsoft.com/office/drawing/2014/main" id="{ECD5CC3B-C556-1270-C49D-88DBB9D4A997}"/>
                  </a:ext>
                </a:extLst>
              </p:cNvPr>
              <p:cNvSpPr/>
              <p:nvPr/>
            </p:nvSpPr>
            <p:spPr>
              <a:xfrm>
                <a:off x="1308014"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1" name="Freeform: Shape 1300">
                <a:extLst>
                  <a:ext uri="{FF2B5EF4-FFF2-40B4-BE49-F238E27FC236}">
                    <a16:creationId xmlns:a16="http://schemas.microsoft.com/office/drawing/2014/main" id="{999A3E4B-42FF-36C4-6D04-298CAC85F672}"/>
                  </a:ext>
                </a:extLst>
              </p:cNvPr>
              <p:cNvSpPr/>
              <p:nvPr/>
            </p:nvSpPr>
            <p:spPr>
              <a:xfrm>
                <a:off x="1297597"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2" name="Freeform: Shape 1301">
                <a:extLst>
                  <a:ext uri="{FF2B5EF4-FFF2-40B4-BE49-F238E27FC236}">
                    <a16:creationId xmlns:a16="http://schemas.microsoft.com/office/drawing/2014/main" id="{310F162C-1F6F-7D79-6CCF-094DDBF4F203}"/>
                  </a:ext>
                </a:extLst>
              </p:cNvPr>
              <p:cNvSpPr/>
              <p:nvPr/>
            </p:nvSpPr>
            <p:spPr>
              <a:xfrm>
                <a:off x="1278159"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3" name="Freeform: Shape 1302">
                <a:extLst>
                  <a:ext uri="{FF2B5EF4-FFF2-40B4-BE49-F238E27FC236}">
                    <a16:creationId xmlns:a16="http://schemas.microsoft.com/office/drawing/2014/main" id="{116F98D9-B449-E87C-610A-CC6A70FDBAA8}"/>
                  </a:ext>
                </a:extLst>
              </p:cNvPr>
              <p:cNvSpPr/>
              <p:nvPr/>
            </p:nvSpPr>
            <p:spPr>
              <a:xfrm>
                <a:off x="1185672"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4" name="Freeform: Shape 1303">
                <a:extLst>
                  <a:ext uri="{FF2B5EF4-FFF2-40B4-BE49-F238E27FC236}">
                    <a16:creationId xmlns:a16="http://schemas.microsoft.com/office/drawing/2014/main" id="{27F76442-3331-4390-35A5-4232769EBB15}"/>
                  </a:ext>
                </a:extLst>
              </p:cNvPr>
              <p:cNvSpPr/>
              <p:nvPr/>
            </p:nvSpPr>
            <p:spPr>
              <a:xfrm>
                <a:off x="1174746"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5" name="Freeform: Shape 1304">
                <a:extLst>
                  <a:ext uri="{FF2B5EF4-FFF2-40B4-BE49-F238E27FC236}">
                    <a16:creationId xmlns:a16="http://schemas.microsoft.com/office/drawing/2014/main" id="{05B9CF90-15D4-0617-5314-3B61715B89B2}"/>
                  </a:ext>
                </a:extLst>
              </p:cNvPr>
              <p:cNvSpPr/>
              <p:nvPr/>
            </p:nvSpPr>
            <p:spPr>
              <a:xfrm>
                <a:off x="1165980"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6" name="Freeform: Shape 1305">
                <a:extLst>
                  <a:ext uri="{FF2B5EF4-FFF2-40B4-BE49-F238E27FC236}">
                    <a16:creationId xmlns:a16="http://schemas.microsoft.com/office/drawing/2014/main" id="{B599B527-22B6-45E7-088D-799F75CD7FF8}"/>
                  </a:ext>
                </a:extLst>
              </p:cNvPr>
              <p:cNvSpPr/>
              <p:nvPr/>
            </p:nvSpPr>
            <p:spPr>
              <a:xfrm>
                <a:off x="1156833"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7" name="Freeform: Shape 1306">
                <a:extLst>
                  <a:ext uri="{FF2B5EF4-FFF2-40B4-BE49-F238E27FC236}">
                    <a16:creationId xmlns:a16="http://schemas.microsoft.com/office/drawing/2014/main" id="{37D23152-6B8B-80AB-2C68-001EACB7C78E}"/>
                  </a:ext>
                </a:extLst>
              </p:cNvPr>
              <p:cNvSpPr/>
              <p:nvPr/>
            </p:nvSpPr>
            <p:spPr>
              <a:xfrm>
                <a:off x="1148067"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8" name="Freeform: Shape 1307">
                <a:extLst>
                  <a:ext uri="{FF2B5EF4-FFF2-40B4-BE49-F238E27FC236}">
                    <a16:creationId xmlns:a16="http://schemas.microsoft.com/office/drawing/2014/main" id="{F7F06981-2672-330A-EF49-C290C97D3829}"/>
                  </a:ext>
                </a:extLst>
              </p:cNvPr>
              <p:cNvSpPr/>
              <p:nvPr/>
            </p:nvSpPr>
            <p:spPr>
              <a:xfrm>
                <a:off x="1137649"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09" name="Freeform: Shape 1308">
                <a:extLst>
                  <a:ext uri="{FF2B5EF4-FFF2-40B4-BE49-F238E27FC236}">
                    <a16:creationId xmlns:a16="http://schemas.microsoft.com/office/drawing/2014/main" id="{B92F092A-51C8-BD3E-2A50-2677FCCBB573}"/>
                  </a:ext>
                </a:extLst>
              </p:cNvPr>
              <p:cNvSpPr/>
              <p:nvPr/>
            </p:nvSpPr>
            <p:spPr>
              <a:xfrm>
                <a:off x="1244239"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10" name="Freeform: Shape 1309">
                <a:extLst>
                  <a:ext uri="{FF2B5EF4-FFF2-40B4-BE49-F238E27FC236}">
                    <a16:creationId xmlns:a16="http://schemas.microsoft.com/office/drawing/2014/main" id="{630EAEC3-F523-2E7F-18ED-534D3DEA2CD4}"/>
                  </a:ext>
                </a:extLst>
              </p:cNvPr>
              <p:cNvSpPr/>
              <p:nvPr/>
            </p:nvSpPr>
            <p:spPr>
              <a:xfrm>
                <a:off x="1233313"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11" name="Freeform: Shape 1310">
                <a:extLst>
                  <a:ext uri="{FF2B5EF4-FFF2-40B4-BE49-F238E27FC236}">
                    <a16:creationId xmlns:a16="http://schemas.microsoft.com/office/drawing/2014/main" id="{CCA5F9F4-0E41-31BB-EE5E-48D46DD63BD2}"/>
                  </a:ext>
                </a:extLst>
              </p:cNvPr>
              <p:cNvSpPr/>
              <p:nvPr/>
            </p:nvSpPr>
            <p:spPr>
              <a:xfrm>
                <a:off x="1224547"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12" name="Freeform: Shape 1311">
                <a:extLst>
                  <a:ext uri="{FF2B5EF4-FFF2-40B4-BE49-F238E27FC236}">
                    <a16:creationId xmlns:a16="http://schemas.microsoft.com/office/drawing/2014/main" id="{5B98682E-6538-7A0A-9C13-BE252D1EA8D3}"/>
                  </a:ext>
                </a:extLst>
              </p:cNvPr>
              <p:cNvSpPr/>
              <p:nvPr/>
            </p:nvSpPr>
            <p:spPr>
              <a:xfrm>
                <a:off x="1215273"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13" name="Freeform: Shape 1312">
                <a:extLst>
                  <a:ext uri="{FF2B5EF4-FFF2-40B4-BE49-F238E27FC236}">
                    <a16:creationId xmlns:a16="http://schemas.microsoft.com/office/drawing/2014/main" id="{27436B45-B0ED-4054-97BB-94B4EBA43B11}"/>
                  </a:ext>
                </a:extLst>
              </p:cNvPr>
              <p:cNvSpPr/>
              <p:nvPr/>
            </p:nvSpPr>
            <p:spPr>
              <a:xfrm>
                <a:off x="1206634"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14" name="Freeform: Shape 1313">
                <a:extLst>
                  <a:ext uri="{FF2B5EF4-FFF2-40B4-BE49-F238E27FC236}">
                    <a16:creationId xmlns:a16="http://schemas.microsoft.com/office/drawing/2014/main" id="{229954BA-1BFB-18DA-F8B5-F904FF9FDD6A}"/>
                  </a:ext>
                </a:extLst>
              </p:cNvPr>
              <p:cNvSpPr/>
              <p:nvPr/>
            </p:nvSpPr>
            <p:spPr>
              <a:xfrm>
                <a:off x="1196089"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1315" name="Freeform: Shape 1314">
                <a:extLst>
                  <a:ext uri="{FF2B5EF4-FFF2-40B4-BE49-F238E27FC236}">
                    <a16:creationId xmlns:a16="http://schemas.microsoft.com/office/drawing/2014/main" id="{9ECDC0B3-C98E-D3D1-D0F1-BA4077198F61}"/>
                  </a:ext>
                </a:extLst>
              </p:cNvPr>
              <p:cNvSpPr/>
              <p:nvPr/>
            </p:nvSpPr>
            <p:spPr>
              <a:xfrm>
                <a:off x="1277143" y="1274175"/>
                <a:ext cx="12704" cy="64421"/>
              </a:xfrm>
              <a:custGeom>
                <a:avLst/>
                <a:gdLst>
                  <a:gd name="connsiteX0" fmla="*/ 0 w 12704"/>
                  <a:gd name="connsiteY0" fmla="*/ 0 h 64421"/>
                  <a:gd name="connsiteX1" fmla="*/ 0 w 12704"/>
                  <a:gd name="connsiteY1" fmla="*/ 64422 h 64421"/>
                </a:gdLst>
                <a:ahLst/>
                <a:cxnLst>
                  <a:cxn ang="0">
                    <a:pos x="connsiteX0" y="connsiteY0"/>
                  </a:cxn>
                  <a:cxn ang="0">
                    <a:pos x="connsiteX1" y="connsiteY1"/>
                  </a:cxn>
                </a:cxnLst>
                <a:rect l="l" t="t" r="r" b="b"/>
                <a:pathLst>
                  <a:path w="12704" h="64421">
                    <a:moveTo>
                      <a:pt x="0" y="0"/>
                    </a:moveTo>
                    <a:lnTo>
                      <a:pt x="0" y="64422"/>
                    </a:lnTo>
                  </a:path>
                </a:pathLst>
              </a:custGeom>
              <a:noFill/>
              <a:ln w="9525" cap="flat">
                <a:solidFill>
                  <a:srgbClr val="1F497D"/>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grpSp>
        <p:grpSp>
          <p:nvGrpSpPr>
            <p:cNvPr id="5" name="Group 4">
              <a:extLst>
                <a:ext uri="{FF2B5EF4-FFF2-40B4-BE49-F238E27FC236}">
                  <a16:creationId xmlns:a16="http://schemas.microsoft.com/office/drawing/2014/main" id="{C0677347-62F6-1DA3-D1C4-F816F1951C74}"/>
                </a:ext>
              </a:extLst>
            </p:cNvPr>
            <p:cNvGrpSpPr/>
            <p:nvPr/>
          </p:nvGrpSpPr>
          <p:grpSpPr>
            <a:xfrm>
              <a:off x="4451519" y="1167323"/>
              <a:ext cx="395541" cy="544462"/>
              <a:chOff x="2791631" y="1329325"/>
              <a:chExt cx="258408" cy="544462"/>
            </a:xfrm>
          </p:grpSpPr>
          <p:sp>
            <p:nvSpPr>
              <p:cNvPr id="6" name="Rectangle 74">
                <a:extLst>
                  <a:ext uri="{FF2B5EF4-FFF2-40B4-BE49-F238E27FC236}">
                    <a16:creationId xmlns:a16="http://schemas.microsoft.com/office/drawing/2014/main" id="{D856479D-CF8F-C757-9D78-99480F4DE223}"/>
                  </a:ext>
                </a:extLst>
              </p:cNvPr>
              <p:cNvSpPr>
                <a:spLocks noChangeArrowheads="1"/>
              </p:cNvSpPr>
              <p:nvPr/>
            </p:nvSpPr>
            <p:spPr bwMode="auto">
              <a:xfrm>
                <a:off x="2791631" y="1329325"/>
                <a:ext cx="258408" cy="13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5 years</a:t>
                </a:r>
                <a:endParaRPr kumimoji="0" lang="en-US" altLang="en-US" sz="1400" b="1"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15" name="Rectangle 74">
                <a:extLst>
                  <a:ext uri="{FF2B5EF4-FFF2-40B4-BE49-F238E27FC236}">
                    <a16:creationId xmlns:a16="http://schemas.microsoft.com/office/drawing/2014/main" id="{BAFB1EFE-C449-CBA4-1FBA-8A1D81147AE8}"/>
                  </a:ext>
                </a:extLst>
              </p:cNvPr>
              <p:cNvSpPr>
                <a:spLocks noChangeArrowheads="1"/>
              </p:cNvSpPr>
              <p:nvPr/>
            </p:nvSpPr>
            <p:spPr bwMode="auto">
              <a:xfrm>
                <a:off x="2814407" y="1465103"/>
                <a:ext cx="212853" cy="13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1F497D"/>
                    </a:solidFill>
                    <a:effectLst/>
                    <a:uLnTx/>
                    <a:uFillTx/>
                    <a:latin typeface="Arial"/>
                    <a:ea typeface="+mn-ea"/>
                    <a:cs typeface="Arial" panose="020B0604020202020204" pitchFamily="34" charset="0"/>
                  </a:rPr>
                  <a:t>91.4%</a:t>
                </a:r>
                <a:endParaRPr kumimoji="0" lang="en-US" altLang="en-US" sz="1400" b="1" i="0" u="none" strike="noStrike" kern="1200" cap="none" spc="0" normalizeH="0" baseline="0" noProof="0" dirty="0">
                  <a:ln>
                    <a:noFill/>
                  </a:ln>
                  <a:solidFill>
                    <a:srgbClr val="1F497D"/>
                  </a:solidFill>
                  <a:effectLst/>
                  <a:uLnTx/>
                  <a:uFillTx/>
                  <a:latin typeface="Arial"/>
                  <a:ea typeface="+mn-ea"/>
                  <a:cs typeface="Arial" panose="020B0604020202020204" pitchFamily="34" charset="0"/>
                </a:endParaRPr>
              </a:p>
            </p:txBody>
          </p:sp>
          <p:sp>
            <p:nvSpPr>
              <p:cNvPr id="20" name="Rectangle 74">
                <a:extLst>
                  <a:ext uri="{FF2B5EF4-FFF2-40B4-BE49-F238E27FC236}">
                    <a16:creationId xmlns:a16="http://schemas.microsoft.com/office/drawing/2014/main" id="{1BDEBBD1-C0E0-8C34-1F7F-60C8FF63BCCB}"/>
                  </a:ext>
                </a:extLst>
              </p:cNvPr>
              <p:cNvSpPr>
                <a:spLocks noChangeArrowheads="1"/>
              </p:cNvSpPr>
              <p:nvPr/>
            </p:nvSpPr>
            <p:spPr bwMode="auto">
              <a:xfrm>
                <a:off x="2814407" y="1739437"/>
                <a:ext cx="212853" cy="13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F79646"/>
                    </a:solidFill>
                    <a:effectLst/>
                    <a:uLnTx/>
                    <a:uFillTx/>
                    <a:latin typeface="Arial"/>
                    <a:ea typeface="+mn-ea"/>
                    <a:cs typeface="Arial" panose="020B0604020202020204" pitchFamily="34" charset="0"/>
                  </a:rPr>
                  <a:t>87.7%</a:t>
                </a:r>
                <a:endParaRPr kumimoji="0" lang="en-US" altLang="en-US" sz="1400" b="1" i="0" u="none" strike="noStrike" kern="1200" cap="none" spc="0" normalizeH="0" baseline="0" noProof="0" dirty="0">
                  <a:ln>
                    <a:noFill/>
                  </a:ln>
                  <a:solidFill>
                    <a:srgbClr val="F79646"/>
                  </a:solidFill>
                  <a:effectLst/>
                  <a:uLnTx/>
                  <a:uFillTx/>
                  <a:latin typeface="Arial"/>
                  <a:ea typeface="+mn-ea"/>
                  <a:cs typeface="Arial" panose="020B0604020202020204" pitchFamily="34" charset="0"/>
                </a:endParaRPr>
              </a:p>
            </p:txBody>
          </p:sp>
        </p:grpSp>
        <p:grpSp>
          <p:nvGrpSpPr>
            <p:cNvPr id="21" name="Group 20">
              <a:extLst>
                <a:ext uri="{FF2B5EF4-FFF2-40B4-BE49-F238E27FC236}">
                  <a16:creationId xmlns:a16="http://schemas.microsoft.com/office/drawing/2014/main" id="{B7118F2B-8316-6E8A-5745-38CD0B0960C2}"/>
                </a:ext>
              </a:extLst>
            </p:cNvPr>
            <p:cNvGrpSpPr/>
            <p:nvPr/>
          </p:nvGrpSpPr>
          <p:grpSpPr>
            <a:xfrm>
              <a:off x="5850128" y="1222457"/>
              <a:ext cx="395541" cy="574935"/>
              <a:chOff x="2595791" y="1267363"/>
              <a:chExt cx="258408" cy="574935"/>
            </a:xfrm>
          </p:grpSpPr>
          <p:sp>
            <p:nvSpPr>
              <p:cNvPr id="22" name="Rectangle 74">
                <a:extLst>
                  <a:ext uri="{FF2B5EF4-FFF2-40B4-BE49-F238E27FC236}">
                    <a16:creationId xmlns:a16="http://schemas.microsoft.com/office/drawing/2014/main" id="{3011DE4B-87CA-6EAA-5FDA-1C6EBDA3E0F2}"/>
                  </a:ext>
                </a:extLst>
              </p:cNvPr>
              <p:cNvSpPr>
                <a:spLocks noChangeArrowheads="1"/>
              </p:cNvSpPr>
              <p:nvPr/>
            </p:nvSpPr>
            <p:spPr bwMode="auto">
              <a:xfrm>
                <a:off x="2595791" y="1267363"/>
                <a:ext cx="258408" cy="13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7 years</a:t>
                </a:r>
                <a:endParaRPr kumimoji="0" lang="en-US" altLang="en-US" sz="1400" b="1"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23" name="Rectangle 74">
                <a:extLst>
                  <a:ext uri="{FF2B5EF4-FFF2-40B4-BE49-F238E27FC236}">
                    <a16:creationId xmlns:a16="http://schemas.microsoft.com/office/drawing/2014/main" id="{E9346D5F-04FC-E785-C8D1-096103C81987}"/>
                  </a:ext>
                </a:extLst>
              </p:cNvPr>
              <p:cNvSpPr>
                <a:spLocks noChangeArrowheads="1"/>
              </p:cNvSpPr>
              <p:nvPr/>
            </p:nvSpPr>
            <p:spPr bwMode="auto">
              <a:xfrm>
                <a:off x="2618567" y="1401290"/>
                <a:ext cx="212853" cy="13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1F497D"/>
                    </a:solidFill>
                    <a:effectLst/>
                    <a:uLnTx/>
                    <a:uFillTx/>
                    <a:latin typeface="Arial"/>
                    <a:ea typeface="+mn-ea"/>
                    <a:cs typeface="Arial" panose="020B0604020202020204" pitchFamily="34" charset="0"/>
                  </a:rPr>
                  <a:t>89.1%</a:t>
                </a:r>
                <a:endParaRPr kumimoji="0" lang="en-US" altLang="en-US" sz="1400" b="1" i="0" u="none" strike="noStrike" kern="1200" cap="none" spc="0" normalizeH="0" baseline="0" noProof="0" dirty="0">
                  <a:ln>
                    <a:noFill/>
                  </a:ln>
                  <a:solidFill>
                    <a:srgbClr val="1F497D"/>
                  </a:solidFill>
                  <a:effectLst/>
                  <a:uLnTx/>
                  <a:uFillTx/>
                  <a:latin typeface="Arial"/>
                  <a:ea typeface="+mn-ea"/>
                  <a:cs typeface="Arial" panose="020B0604020202020204" pitchFamily="34" charset="0"/>
                </a:endParaRPr>
              </a:p>
            </p:txBody>
          </p:sp>
          <p:sp>
            <p:nvSpPr>
              <p:cNvPr id="24" name="Rectangle 74">
                <a:extLst>
                  <a:ext uri="{FF2B5EF4-FFF2-40B4-BE49-F238E27FC236}">
                    <a16:creationId xmlns:a16="http://schemas.microsoft.com/office/drawing/2014/main" id="{736853D6-1B5B-9EF7-BA36-D01465C80DD9}"/>
                  </a:ext>
                </a:extLst>
              </p:cNvPr>
              <p:cNvSpPr>
                <a:spLocks noChangeArrowheads="1"/>
              </p:cNvSpPr>
              <p:nvPr/>
            </p:nvSpPr>
            <p:spPr bwMode="auto">
              <a:xfrm>
                <a:off x="2618567" y="1707948"/>
                <a:ext cx="212853" cy="13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F79646"/>
                    </a:solidFill>
                    <a:effectLst/>
                    <a:uLnTx/>
                    <a:uFillTx/>
                    <a:latin typeface="Arial"/>
                    <a:ea typeface="+mn-ea"/>
                    <a:cs typeface="Arial" panose="020B0604020202020204" pitchFamily="34" charset="0"/>
                  </a:rPr>
                  <a:t>84.4%</a:t>
                </a:r>
                <a:endParaRPr kumimoji="0" lang="en-US" altLang="en-US" sz="1400" b="1" i="0" u="none" strike="noStrike" kern="1200" cap="none" spc="0" normalizeH="0" baseline="0" noProof="0" dirty="0">
                  <a:ln>
                    <a:noFill/>
                  </a:ln>
                  <a:solidFill>
                    <a:srgbClr val="F79646"/>
                  </a:solidFill>
                  <a:effectLst/>
                  <a:uLnTx/>
                  <a:uFillTx/>
                  <a:latin typeface="Arial"/>
                  <a:ea typeface="+mn-ea"/>
                  <a:cs typeface="Arial" panose="020B0604020202020204" pitchFamily="34" charset="0"/>
                </a:endParaRPr>
              </a:p>
            </p:txBody>
          </p:sp>
        </p:grpSp>
        <p:grpSp>
          <p:nvGrpSpPr>
            <p:cNvPr id="25" name="Group 24">
              <a:extLst>
                <a:ext uri="{FF2B5EF4-FFF2-40B4-BE49-F238E27FC236}">
                  <a16:creationId xmlns:a16="http://schemas.microsoft.com/office/drawing/2014/main" id="{0DA6EC40-35C0-01C6-EB8E-A3CDE2802CE1}"/>
                </a:ext>
              </a:extLst>
            </p:cNvPr>
            <p:cNvGrpSpPr/>
            <p:nvPr/>
          </p:nvGrpSpPr>
          <p:grpSpPr>
            <a:xfrm>
              <a:off x="3066369" y="1105369"/>
              <a:ext cx="395541" cy="506987"/>
              <a:chOff x="2791631" y="1329325"/>
              <a:chExt cx="258408" cy="506987"/>
            </a:xfrm>
          </p:grpSpPr>
          <p:sp>
            <p:nvSpPr>
              <p:cNvPr id="26" name="Rectangle 74">
                <a:extLst>
                  <a:ext uri="{FF2B5EF4-FFF2-40B4-BE49-F238E27FC236}">
                    <a16:creationId xmlns:a16="http://schemas.microsoft.com/office/drawing/2014/main" id="{EE21C682-5562-DA44-5F08-4E8941CCAB51}"/>
                  </a:ext>
                </a:extLst>
              </p:cNvPr>
              <p:cNvSpPr>
                <a:spLocks noChangeArrowheads="1"/>
              </p:cNvSpPr>
              <p:nvPr/>
            </p:nvSpPr>
            <p:spPr bwMode="auto">
              <a:xfrm>
                <a:off x="2791631" y="1329325"/>
                <a:ext cx="258408" cy="13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3 years</a:t>
                </a:r>
                <a:endParaRPr kumimoji="0" lang="en-US" altLang="en-US" sz="1400" b="1"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sp>
            <p:nvSpPr>
              <p:cNvPr id="27" name="Rectangle 74">
                <a:extLst>
                  <a:ext uri="{FF2B5EF4-FFF2-40B4-BE49-F238E27FC236}">
                    <a16:creationId xmlns:a16="http://schemas.microsoft.com/office/drawing/2014/main" id="{4E472311-6222-DA59-F1AC-F85726152598}"/>
                  </a:ext>
                </a:extLst>
              </p:cNvPr>
              <p:cNvSpPr>
                <a:spLocks noChangeArrowheads="1"/>
              </p:cNvSpPr>
              <p:nvPr/>
            </p:nvSpPr>
            <p:spPr bwMode="auto">
              <a:xfrm>
                <a:off x="2814407" y="1465103"/>
                <a:ext cx="212853" cy="13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1F497D"/>
                    </a:solidFill>
                    <a:effectLst/>
                    <a:uLnTx/>
                    <a:uFillTx/>
                    <a:latin typeface="Arial"/>
                    <a:ea typeface="+mn-ea"/>
                    <a:cs typeface="Arial" panose="020B0604020202020204" pitchFamily="34" charset="0"/>
                  </a:rPr>
                  <a:t>95.1%</a:t>
                </a:r>
                <a:endParaRPr kumimoji="0" lang="en-US" altLang="en-US" sz="1400" b="1" i="0" u="none" strike="noStrike" kern="1200" cap="none" spc="0" normalizeH="0" baseline="0" noProof="0" dirty="0">
                  <a:ln>
                    <a:noFill/>
                  </a:ln>
                  <a:solidFill>
                    <a:srgbClr val="1F497D"/>
                  </a:solidFill>
                  <a:effectLst/>
                  <a:uLnTx/>
                  <a:uFillTx/>
                  <a:latin typeface="Arial"/>
                  <a:ea typeface="+mn-ea"/>
                  <a:cs typeface="Arial" panose="020B0604020202020204" pitchFamily="34" charset="0"/>
                </a:endParaRPr>
              </a:p>
            </p:txBody>
          </p:sp>
          <p:sp>
            <p:nvSpPr>
              <p:cNvPr id="28" name="Rectangle 74">
                <a:extLst>
                  <a:ext uri="{FF2B5EF4-FFF2-40B4-BE49-F238E27FC236}">
                    <a16:creationId xmlns:a16="http://schemas.microsoft.com/office/drawing/2014/main" id="{33EEB98F-C13C-B778-DF5F-3E94629C2D9D}"/>
                  </a:ext>
                </a:extLst>
              </p:cNvPr>
              <p:cNvSpPr>
                <a:spLocks noChangeArrowheads="1"/>
              </p:cNvSpPr>
              <p:nvPr/>
            </p:nvSpPr>
            <p:spPr bwMode="auto">
              <a:xfrm>
                <a:off x="2814407" y="1701962"/>
                <a:ext cx="212853" cy="13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srgbClr val="F79646"/>
                    </a:solidFill>
                    <a:effectLst/>
                    <a:uLnTx/>
                    <a:uFillTx/>
                    <a:latin typeface="Arial"/>
                    <a:ea typeface="+mn-ea"/>
                    <a:cs typeface="Arial" panose="020B0604020202020204" pitchFamily="34" charset="0"/>
                  </a:rPr>
                  <a:t>93.6%</a:t>
                </a:r>
                <a:endParaRPr kumimoji="0" lang="en-US" altLang="en-US" sz="1400" b="1" i="0" u="none" strike="noStrike" kern="1200" cap="none" spc="0" normalizeH="0" baseline="0" noProof="0" dirty="0">
                  <a:ln>
                    <a:noFill/>
                  </a:ln>
                  <a:solidFill>
                    <a:srgbClr val="F79646"/>
                  </a:solidFill>
                  <a:effectLst/>
                  <a:uLnTx/>
                  <a:uFillTx/>
                  <a:latin typeface="Arial"/>
                  <a:ea typeface="+mn-ea"/>
                  <a:cs typeface="Arial" panose="020B0604020202020204" pitchFamily="34" charset="0"/>
                </a:endParaRPr>
              </a:p>
            </p:txBody>
          </p:sp>
        </p:grpSp>
        <p:sp>
          <p:nvSpPr>
            <p:cNvPr id="29" name="Rectangle 24">
              <a:extLst>
                <a:ext uri="{FF2B5EF4-FFF2-40B4-BE49-F238E27FC236}">
                  <a16:creationId xmlns:a16="http://schemas.microsoft.com/office/drawing/2014/main" id="{30D814B4-FE9B-1B0D-1796-E12A5979EF91}"/>
                </a:ext>
              </a:extLst>
            </p:cNvPr>
            <p:cNvSpPr>
              <a:spLocks noChangeArrowheads="1"/>
            </p:cNvSpPr>
            <p:nvPr/>
          </p:nvSpPr>
          <p:spPr bwMode="auto">
            <a:xfrm>
              <a:off x="7679919" y="2719884"/>
              <a:ext cx="667779" cy="26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T-DM1</a:t>
              </a:r>
              <a:endParaRPr kumimoji="0" lang="en-US" altLang="en-US" sz="14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a:p>
              <a:pPr marL="0" marR="0" lvl="0" indent="0" algn="l"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Trastuzumab</a:t>
              </a:r>
            </a:p>
          </p:txBody>
        </p:sp>
        <p:sp>
          <p:nvSpPr>
            <p:cNvPr id="30" name="Line 139">
              <a:extLst>
                <a:ext uri="{FF2B5EF4-FFF2-40B4-BE49-F238E27FC236}">
                  <a16:creationId xmlns:a16="http://schemas.microsoft.com/office/drawing/2014/main" id="{D8B462E7-A380-BA37-F707-5060A90C692F}"/>
                </a:ext>
              </a:extLst>
            </p:cNvPr>
            <p:cNvSpPr>
              <a:spLocks noChangeShapeType="1"/>
            </p:cNvSpPr>
            <p:nvPr/>
          </p:nvSpPr>
          <p:spPr bwMode="auto">
            <a:xfrm flipH="1">
              <a:off x="7441954" y="2796210"/>
              <a:ext cx="206900" cy="0"/>
            </a:xfrm>
            <a:prstGeom prst="line">
              <a:avLst/>
            </a:prstGeom>
            <a:noFill/>
            <a:ln w="28575" cap="flat">
              <a:solidFill>
                <a:srgbClr val="1F497D"/>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31" name="Line 140">
              <a:extLst>
                <a:ext uri="{FF2B5EF4-FFF2-40B4-BE49-F238E27FC236}">
                  <a16:creationId xmlns:a16="http://schemas.microsoft.com/office/drawing/2014/main" id="{944357BF-48CC-BB29-3CC4-5F8DC4B99650}"/>
                </a:ext>
              </a:extLst>
            </p:cNvPr>
            <p:cNvSpPr>
              <a:spLocks noChangeShapeType="1"/>
            </p:cNvSpPr>
            <p:nvPr/>
          </p:nvSpPr>
          <p:spPr bwMode="auto">
            <a:xfrm flipH="1">
              <a:off x="7441954" y="2925575"/>
              <a:ext cx="206900" cy="0"/>
            </a:xfrm>
            <a:prstGeom prst="line">
              <a:avLst/>
            </a:prstGeom>
            <a:noFill/>
            <a:ln w="28575" cap="flat">
              <a:solidFill>
                <a:srgbClr val="F79646"/>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grpSp>
      <p:sp>
        <p:nvSpPr>
          <p:cNvPr id="32" name="TextBox 31">
            <a:extLst>
              <a:ext uri="{FF2B5EF4-FFF2-40B4-BE49-F238E27FC236}">
                <a16:creationId xmlns:a16="http://schemas.microsoft.com/office/drawing/2014/main" id="{D02A45B0-BC6B-AB35-468C-2168D2E143EB}"/>
              </a:ext>
            </a:extLst>
          </p:cNvPr>
          <p:cNvSpPr txBox="1"/>
          <p:nvPr/>
        </p:nvSpPr>
        <p:spPr>
          <a:xfrm>
            <a:off x="1" y="5584511"/>
            <a:ext cx="12191999" cy="389933"/>
          </a:xfrm>
          <a:prstGeom prst="roundRect">
            <a:avLst>
              <a:gd name="adj" fmla="val 0"/>
            </a:avLst>
          </a:prstGeom>
          <a:solidFill>
            <a:srgbClr val="1F497D"/>
          </a:solidFill>
        </p:spPr>
        <p:txBody>
          <a:bodyPr wrap="square" lIns="96000" rtlCol="0" anchor="ctr" anchorCtr="0">
            <a:noAutofit/>
          </a:bodyPr>
          <a:lstStyle/>
          <a:p>
            <a:pPr marL="0" marR="0" lvl="0" indent="0" algn="ctr" defTabSz="609585" rtl="0" eaLnBrk="1" fontAlgn="auto" latinLnBrk="0" hangingPunct="1">
              <a:lnSpc>
                <a:spcPct val="100000"/>
              </a:lnSpc>
              <a:spcBef>
                <a:spcPts val="0"/>
              </a:spcBef>
              <a:spcAft>
                <a:spcPts val="533"/>
              </a:spcAft>
              <a:buClrTx/>
              <a:buSzTx/>
              <a:buFontTx/>
              <a:buNone/>
              <a:tabLst/>
              <a:defRPr/>
            </a:pPr>
            <a:r>
              <a:rPr kumimoji="0" lang="en-GB" sz="1333"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Significant reduction in risk of death by 34% with T-DM1</a:t>
            </a:r>
            <a:endParaRPr kumimoji="0" lang="en-GB" sz="1333"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 name="Text Placeholder 2">
            <a:extLst>
              <a:ext uri="{FF2B5EF4-FFF2-40B4-BE49-F238E27FC236}">
                <a16:creationId xmlns:a16="http://schemas.microsoft.com/office/drawing/2014/main" id="{1A3890E9-3DBE-1435-6B33-00FF8E3DFE3B}"/>
              </a:ext>
            </a:extLst>
          </p:cNvPr>
          <p:cNvSpPr txBox="1">
            <a:spLocks/>
          </p:cNvSpPr>
          <p:nvPr/>
        </p:nvSpPr>
        <p:spPr>
          <a:xfrm>
            <a:off x="491067" y="6115189"/>
            <a:ext cx="5520000" cy="207433"/>
          </a:xfrm>
          <a:prstGeom prst="rect">
            <a:avLst/>
          </a:prstGeom>
        </p:spPr>
        <p:txBody>
          <a:bodyPr lIns="0" tIns="0" rIns="0" bIns="0" anchor="b" anchorCtr="0"/>
          <a:lstStyle>
            <a:lvl1pPr marL="0" indent="0" algn="l" defTabSz="457200" rtl="0" eaLnBrk="1" latinLnBrk="0" hangingPunct="1">
              <a:lnSpc>
                <a:spcPct val="90000"/>
              </a:lnSpc>
              <a:spcBef>
                <a:spcPts val="0"/>
              </a:spcBef>
              <a:buFont typeface="Arial"/>
              <a:buNone/>
              <a:defRPr sz="700" kern="1200">
                <a:solidFill>
                  <a:schemeClr val="tx1"/>
                </a:solidFill>
                <a:latin typeface="+mn-lt"/>
                <a:ea typeface="+mn-ea"/>
                <a:cs typeface="+mn-cs"/>
              </a:defRPr>
            </a:lvl1pPr>
            <a:lvl2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2pPr>
            <a:lvl3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3pPr>
            <a:lvl4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4pPr>
            <a:lvl5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609585" rtl="0" eaLnBrk="1" fontAlgn="auto" latinLnBrk="0" hangingPunct="1">
              <a:lnSpc>
                <a:spcPct val="90000"/>
              </a:lnSpc>
              <a:spcBef>
                <a:spcPts val="0"/>
              </a:spcBef>
              <a:spcAft>
                <a:spcPts val="0"/>
              </a:spcAft>
              <a:buClrTx/>
              <a:buSzTx/>
              <a:buFont typeface="Arial"/>
              <a:buNone/>
              <a:tabLst/>
              <a:defRPr/>
            </a:pP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CI, confidence interval; OS, overall survival; T-DM1, ado-trastuzumab emtansine.</a:t>
            </a:r>
          </a:p>
        </p:txBody>
      </p:sp>
      <p:sp>
        <p:nvSpPr>
          <p:cNvPr id="10" name="Title 9">
            <a:extLst>
              <a:ext uri="{FF2B5EF4-FFF2-40B4-BE49-F238E27FC236}">
                <a16:creationId xmlns:a16="http://schemas.microsoft.com/office/drawing/2014/main" id="{0828ED33-C4EE-A817-4E4B-190623AACEBD}"/>
              </a:ext>
            </a:extLst>
          </p:cNvPr>
          <p:cNvSpPr>
            <a:spLocks noGrp="1"/>
          </p:cNvSpPr>
          <p:nvPr>
            <p:ph type="title"/>
          </p:nvPr>
        </p:nvSpPr>
        <p:spPr/>
        <p:txBody>
          <a:bodyPr/>
          <a:lstStyle/>
          <a:p>
            <a:r>
              <a:rPr lang="en-GB" dirty="0"/>
              <a:t>KATHERINE 2nd OS interim analysis; median follow-up 8.4 years </a:t>
            </a:r>
            <a:br>
              <a:rPr lang="en-GB" dirty="0"/>
            </a:br>
            <a:r>
              <a:rPr lang="en-GB" dirty="0"/>
              <a:t>(101 months)</a:t>
            </a:r>
          </a:p>
        </p:txBody>
      </p:sp>
      <p:sp>
        <p:nvSpPr>
          <p:cNvPr id="726" name="Rounded Rectangle 4">
            <a:extLst>
              <a:ext uri="{FF2B5EF4-FFF2-40B4-BE49-F238E27FC236}">
                <a16:creationId xmlns:a16="http://schemas.microsoft.com/office/drawing/2014/main" id="{EE6053CC-400D-C883-36E1-83A2327A69C6}"/>
              </a:ext>
            </a:extLst>
          </p:cNvPr>
          <p:cNvSpPr/>
          <p:nvPr/>
        </p:nvSpPr>
        <p:spPr>
          <a:xfrm>
            <a:off x="8618174" y="1164420"/>
            <a:ext cx="2006141" cy="602737"/>
          </a:xfrm>
          <a:prstGeom prst="roundRect">
            <a:avLst>
              <a:gd name="adj" fmla="val 3102"/>
            </a:avLst>
          </a:prstGeom>
          <a:solidFill>
            <a:srgbClr val="F7964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a:ea typeface="+mn-ea"/>
                <a:cs typeface="+mn-cs"/>
              </a:rPr>
              <a:t>Absolute OS benefit of 4.7 % at 7 years</a:t>
            </a:r>
          </a:p>
        </p:txBody>
      </p:sp>
      <p:sp>
        <p:nvSpPr>
          <p:cNvPr id="11" name="Rectangle 10">
            <a:extLst>
              <a:ext uri="{FF2B5EF4-FFF2-40B4-BE49-F238E27FC236}">
                <a16:creationId xmlns:a16="http://schemas.microsoft.com/office/drawing/2014/main" id="{201D0729-7BA7-A992-A74E-FBE64AD92031}"/>
              </a:ext>
            </a:extLst>
          </p:cNvPr>
          <p:cNvSpPr/>
          <p:nvPr/>
        </p:nvSpPr>
        <p:spPr>
          <a:xfrm>
            <a:off x="0" y="6322622"/>
            <a:ext cx="12192000" cy="53537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7537699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AE8077FC-C31F-3CD7-13C5-58AFB8016D96}"/>
              </a:ext>
            </a:extLst>
          </p:cNvPr>
          <p:cNvGrpSpPr/>
          <p:nvPr/>
        </p:nvGrpSpPr>
        <p:grpSpPr>
          <a:xfrm>
            <a:off x="319205" y="1193782"/>
            <a:ext cx="11290913" cy="4871847"/>
            <a:chOff x="281805" y="1138905"/>
            <a:chExt cx="8336755" cy="3112260"/>
          </a:xfrm>
        </p:grpSpPr>
        <p:graphicFrame>
          <p:nvGraphicFramePr>
            <p:cNvPr id="18" name="Chart 17">
              <a:extLst>
                <a:ext uri="{FF2B5EF4-FFF2-40B4-BE49-F238E27FC236}">
                  <a16:creationId xmlns:a16="http://schemas.microsoft.com/office/drawing/2014/main" id="{B318FA37-12DD-4161-BC62-441CF26D8383}"/>
                </a:ext>
              </a:extLst>
            </p:cNvPr>
            <p:cNvGraphicFramePr/>
            <p:nvPr/>
          </p:nvGraphicFramePr>
          <p:xfrm>
            <a:off x="281805" y="1138905"/>
            <a:ext cx="8336755" cy="3112260"/>
          </p:xfrm>
          <a:graphic>
            <a:graphicData uri="http://schemas.openxmlformats.org/drawingml/2006/chart">
              <c:chart xmlns:c="http://schemas.openxmlformats.org/drawingml/2006/chart" xmlns:r="http://schemas.openxmlformats.org/officeDocument/2006/relationships" r:id="rId2"/>
            </a:graphicData>
          </a:graphic>
        </p:graphicFrame>
        <p:grpSp>
          <p:nvGrpSpPr>
            <p:cNvPr id="30" name="Group 29">
              <a:extLst>
                <a:ext uri="{FF2B5EF4-FFF2-40B4-BE49-F238E27FC236}">
                  <a16:creationId xmlns:a16="http://schemas.microsoft.com/office/drawing/2014/main" id="{BE4AD163-8E23-B0C9-F150-69CDCACE32F2}"/>
                </a:ext>
              </a:extLst>
            </p:cNvPr>
            <p:cNvGrpSpPr/>
            <p:nvPr/>
          </p:nvGrpSpPr>
          <p:grpSpPr>
            <a:xfrm>
              <a:off x="1013614" y="1273531"/>
              <a:ext cx="7326128" cy="2783920"/>
              <a:chOff x="1013614" y="1273531"/>
              <a:chExt cx="7326128" cy="2783920"/>
            </a:xfrm>
          </p:grpSpPr>
          <p:sp>
            <p:nvSpPr>
              <p:cNvPr id="24" name="TextBox 23">
                <a:extLst>
                  <a:ext uri="{FF2B5EF4-FFF2-40B4-BE49-F238E27FC236}">
                    <a16:creationId xmlns:a16="http://schemas.microsoft.com/office/drawing/2014/main" id="{8CC5373F-6B71-4C6A-340E-A11A36184A95}"/>
                  </a:ext>
                </a:extLst>
              </p:cNvPr>
              <p:cNvSpPr txBox="1"/>
              <p:nvPr/>
            </p:nvSpPr>
            <p:spPr>
              <a:xfrm>
                <a:off x="1013614" y="3710015"/>
                <a:ext cx="1280884" cy="347436"/>
              </a:xfrm>
              <a:prstGeom prst="rect">
                <a:avLst/>
              </a:prstGeom>
              <a:noFill/>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67" b="0" i="0" u="none" strike="noStrike" kern="1200" cap="none" spc="0" normalizeH="0" baseline="0" noProof="0" dirty="0">
                    <a:ln>
                      <a:noFill/>
                    </a:ln>
                    <a:solidFill>
                      <a:srgbClr val="000000"/>
                    </a:solidFill>
                    <a:effectLst/>
                    <a:uLnTx/>
                    <a:uFillTx/>
                    <a:latin typeface="Arial"/>
                    <a:ea typeface="+mn-ea"/>
                    <a:cs typeface="+mn-cs"/>
                  </a:rPr>
                  <a:t>Total patients with </a:t>
                </a:r>
                <a:br>
                  <a:rPr kumimoji="0" lang="en-GB" sz="1467" b="0" i="0" u="none" strike="noStrike" kern="1200" cap="none" spc="0" normalizeH="0" baseline="0" noProof="0" dirty="0">
                    <a:ln>
                      <a:noFill/>
                    </a:ln>
                    <a:solidFill>
                      <a:srgbClr val="000000"/>
                    </a:solidFill>
                    <a:effectLst/>
                    <a:uLnTx/>
                    <a:uFillTx/>
                    <a:latin typeface="Arial"/>
                    <a:ea typeface="+mn-ea"/>
                    <a:cs typeface="+mn-cs"/>
                  </a:rPr>
                </a:br>
                <a:r>
                  <a:rPr kumimoji="0" lang="en-GB" sz="1467" b="0" i="0" u="none" strike="noStrike" kern="1200" cap="none" spc="0" normalizeH="0" baseline="0" noProof="0" dirty="0">
                    <a:ln>
                      <a:noFill/>
                    </a:ln>
                    <a:solidFill>
                      <a:srgbClr val="000000"/>
                    </a:solidFill>
                    <a:effectLst/>
                    <a:uLnTx/>
                    <a:uFillTx/>
                    <a:latin typeface="Arial"/>
                    <a:ea typeface="+mn-ea"/>
                    <a:cs typeface="+mn-cs"/>
                  </a:rPr>
                  <a:t>IDFS event</a:t>
                </a:r>
                <a:endParaRPr kumimoji="0" lang="en-GB" sz="1467" b="0" i="0" u="none" strike="noStrike" kern="1200" cap="none" spc="0" normalizeH="0" baseline="0" noProof="0" dirty="0">
                  <a:ln>
                    <a:noFill/>
                  </a:ln>
                  <a:solidFill>
                    <a:srgbClr val="FFFFFF">
                      <a:lumMod val="10000"/>
                    </a:srgbClr>
                  </a:solidFill>
                  <a:effectLst/>
                  <a:uLnTx/>
                  <a:uFillTx/>
                  <a:latin typeface="Arial"/>
                  <a:ea typeface="+mn-ea"/>
                  <a:cs typeface="+mn-cs"/>
                </a:endParaRPr>
              </a:p>
            </p:txBody>
          </p:sp>
          <p:sp>
            <p:nvSpPr>
              <p:cNvPr id="25" name="TextBox 24">
                <a:extLst>
                  <a:ext uri="{FF2B5EF4-FFF2-40B4-BE49-F238E27FC236}">
                    <a16:creationId xmlns:a16="http://schemas.microsoft.com/office/drawing/2014/main" id="{85ECB791-8C89-A567-FE9D-1E030CA8593B}"/>
                  </a:ext>
                </a:extLst>
              </p:cNvPr>
              <p:cNvSpPr txBox="1"/>
              <p:nvPr/>
            </p:nvSpPr>
            <p:spPr>
              <a:xfrm>
                <a:off x="2794501" y="3710015"/>
                <a:ext cx="799162" cy="347436"/>
              </a:xfrm>
              <a:prstGeom prst="rect">
                <a:avLst/>
              </a:prstGeom>
              <a:noFill/>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67" b="0" i="0" u="none" strike="noStrike" kern="1200" cap="none" spc="0" normalizeH="0" baseline="0" noProof="0" dirty="0">
                    <a:ln>
                      <a:noFill/>
                    </a:ln>
                    <a:solidFill>
                      <a:srgbClr val="000000"/>
                    </a:solidFill>
                    <a:effectLst/>
                    <a:uLnTx/>
                    <a:uFillTx/>
                    <a:latin typeface="Arial"/>
                    <a:ea typeface="+mn-ea"/>
                    <a:cs typeface="+mn-cs"/>
                  </a:rPr>
                  <a:t>Distant </a:t>
                </a:r>
                <a:br>
                  <a:rPr kumimoji="0" lang="en-GB" sz="1467" b="0" i="0" u="none" strike="noStrike" kern="1200" cap="none" spc="0" normalizeH="0" baseline="0" noProof="0" dirty="0">
                    <a:ln>
                      <a:noFill/>
                    </a:ln>
                    <a:solidFill>
                      <a:srgbClr val="000000"/>
                    </a:solidFill>
                    <a:effectLst/>
                    <a:uLnTx/>
                    <a:uFillTx/>
                    <a:latin typeface="Arial"/>
                    <a:ea typeface="+mn-ea"/>
                    <a:cs typeface="+mn-cs"/>
                  </a:rPr>
                </a:br>
                <a:r>
                  <a:rPr kumimoji="0" lang="en-GB" sz="1467" b="0" i="0" u="none" strike="noStrike" kern="1200" cap="none" spc="0" normalizeH="0" baseline="0" noProof="0" dirty="0">
                    <a:ln>
                      <a:noFill/>
                    </a:ln>
                    <a:solidFill>
                      <a:srgbClr val="000000"/>
                    </a:solidFill>
                    <a:effectLst/>
                    <a:uLnTx/>
                    <a:uFillTx/>
                    <a:latin typeface="Arial"/>
                    <a:ea typeface="+mn-ea"/>
                    <a:cs typeface="+mn-cs"/>
                  </a:rPr>
                  <a:t>recurrence</a:t>
                </a:r>
              </a:p>
            </p:txBody>
          </p:sp>
          <p:sp>
            <p:nvSpPr>
              <p:cNvPr id="26" name="TextBox 25">
                <a:extLst>
                  <a:ext uri="{FF2B5EF4-FFF2-40B4-BE49-F238E27FC236}">
                    <a16:creationId xmlns:a16="http://schemas.microsoft.com/office/drawing/2014/main" id="{4D623C3A-6C99-D071-3E74-04E5902FBC8C}"/>
                  </a:ext>
                </a:extLst>
              </p:cNvPr>
              <p:cNvSpPr txBox="1"/>
              <p:nvPr/>
            </p:nvSpPr>
            <p:spPr>
              <a:xfrm>
                <a:off x="4271382" y="3710014"/>
                <a:ext cx="929357" cy="347436"/>
              </a:xfrm>
              <a:prstGeom prst="rect">
                <a:avLst/>
              </a:prstGeom>
              <a:noFill/>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67" b="0" i="0" u="none" strike="noStrike" kern="1200" cap="none" spc="0" normalizeH="0" baseline="0" noProof="0" dirty="0">
                    <a:ln>
                      <a:noFill/>
                    </a:ln>
                    <a:solidFill>
                      <a:srgbClr val="000000"/>
                    </a:solidFill>
                    <a:effectLst/>
                    <a:uLnTx/>
                    <a:uFillTx/>
                    <a:latin typeface="Arial"/>
                    <a:ea typeface="+mn-ea"/>
                    <a:cs typeface="+mn-cs"/>
                  </a:rPr>
                  <a:t>Locoregional</a:t>
                </a:r>
                <a:br>
                  <a:rPr kumimoji="0" lang="en-GB" sz="1467" b="0" i="0" u="none" strike="noStrike" kern="1200" cap="none" spc="0" normalizeH="0" baseline="0" noProof="0" dirty="0">
                    <a:ln>
                      <a:noFill/>
                    </a:ln>
                    <a:solidFill>
                      <a:srgbClr val="000000"/>
                    </a:solidFill>
                    <a:effectLst/>
                    <a:uLnTx/>
                    <a:uFillTx/>
                    <a:latin typeface="Arial"/>
                    <a:ea typeface="+mn-ea"/>
                    <a:cs typeface="+mn-cs"/>
                  </a:rPr>
                </a:br>
                <a:r>
                  <a:rPr kumimoji="0" lang="en-GB" sz="1467" b="0" i="0" u="none" strike="noStrike" kern="1200" cap="none" spc="0" normalizeH="0" baseline="0" noProof="0" dirty="0">
                    <a:ln>
                      <a:noFill/>
                    </a:ln>
                    <a:solidFill>
                      <a:srgbClr val="000000"/>
                    </a:solidFill>
                    <a:effectLst/>
                    <a:uLnTx/>
                    <a:uFillTx/>
                    <a:latin typeface="Arial"/>
                    <a:ea typeface="+mn-ea"/>
                    <a:cs typeface="+mn-cs"/>
                  </a:rPr>
                  <a:t>recurrence</a:t>
                </a:r>
              </a:p>
            </p:txBody>
          </p:sp>
          <p:sp>
            <p:nvSpPr>
              <p:cNvPr id="27" name="TextBox 26">
                <a:extLst>
                  <a:ext uri="{FF2B5EF4-FFF2-40B4-BE49-F238E27FC236}">
                    <a16:creationId xmlns:a16="http://schemas.microsoft.com/office/drawing/2014/main" id="{2035B7A8-3984-2C90-7A79-7DF6664A1AA0}"/>
                  </a:ext>
                </a:extLst>
              </p:cNvPr>
              <p:cNvSpPr txBox="1"/>
              <p:nvPr/>
            </p:nvSpPr>
            <p:spPr>
              <a:xfrm>
                <a:off x="5790172" y="3710014"/>
                <a:ext cx="977884" cy="347436"/>
              </a:xfrm>
              <a:prstGeom prst="rect">
                <a:avLst/>
              </a:prstGeom>
              <a:noFill/>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67" b="0" i="0" u="none" strike="noStrike" kern="1200" cap="none" spc="0" normalizeH="0" baseline="0" noProof="0" dirty="0">
                    <a:ln>
                      <a:noFill/>
                    </a:ln>
                    <a:solidFill>
                      <a:srgbClr val="000000"/>
                    </a:solidFill>
                    <a:effectLst/>
                    <a:uLnTx/>
                    <a:uFillTx/>
                    <a:latin typeface="Arial"/>
                    <a:ea typeface="+mn-ea"/>
                    <a:cs typeface="+mn-cs"/>
                  </a:rPr>
                  <a:t>Contralateral</a:t>
                </a:r>
                <a:br>
                  <a:rPr kumimoji="0" lang="en-GB" sz="1467" b="0" i="0" u="none" strike="noStrike" kern="1200" cap="none" spc="0" normalizeH="0" baseline="0" noProof="0" dirty="0">
                    <a:ln>
                      <a:noFill/>
                    </a:ln>
                    <a:solidFill>
                      <a:srgbClr val="000000"/>
                    </a:solidFill>
                    <a:effectLst/>
                    <a:uLnTx/>
                    <a:uFillTx/>
                    <a:latin typeface="Arial"/>
                    <a:ea typeface="+mn-ea"/>
                    <a:cs typeface="+mn-cs"/>
                  </a:rPr>
                </a:br>
                <a:r>
                  <a:rPr kumimoji="0" lang="en-GB" sz="1467" b="0" i="0" u="none" strike="noStrike" kern="1200" cap="none" spc="0" normalizeH="0" baseline="0" noProof="0" dirty="0">
                    <a:ln>
                      <a:noFill/>
                    </a:ln>
                    <a:solidFill>
                      <a:srgbClr val="000000"/>
                    </a:solidFill>
                    <a:effectLst/>
                    <a:uLnTx/>
                    <a:uFillTx/>
                    <a:latin typeface="Arial"/>
                    <a:ea typeface="+mn-ea"/>
                    <a:cs typeface="+mn-cs"/>
                  </a:rPr>
                  <a:t>breast cancer</a:t>
                </a:r>
              </a:p>
            </p:txBody>
          </p:sp>
          <p:sp>
            <p:nvSpPr>
              <p:cNvPr id="28" name="TextBox 27">
                <a:extLst>
                  <a:ext uri="{FF2B5EF4-FFF2-40B4-BE49-F238E27FC236}">
                    <a16:creationId xmlns:a16="http://schemas.microsoft.com/office/drawing/2014/main" id="{20702892-9D4C-1B51-E6E8-54015722798F}"/>
                  </a:ext>
                </a:extLst>
              </p:cNvPr>
              <p:cNvSpPr txBox="1"/>
              <p:nvPr/>
            </p:nvSpPr>
            <p:spPr>
              <a:xfrm>
                <a:off x="7353573" y="3710014"/>
                <a:ext cx="986169" cy="347436"/>
              </a:xfrm>
              <a:prstGeom prst="rect">
                <a:avLst/>
              </a:prstGeom>
              <a:noFill/>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67" b="0" i="0" u="none" strike="noStrike" kern="1200" cap="none" spc="0" normalizeH="0" baseline="0" noProof="0" dirty="0">
                    <a:ln>
                      <a:noFill/>
                    </a:ln>
                    <a:solidFill>
                      <a:srgbClr val="000000"/>
                    </a:solidFill>
                    <a:effectLst/>
                    <a:uLnTx/>
                    <a:uFillTx/>
                    <a:latin typeface="Arial"/>
                    <a:ea typeface="+mn-ea"/>
                    <a:cs typeface="+mn-cs"/>
                  </a:rPr>
                  <a:t>Death without</a:t>
                </a:r>
                <a:br>
                  <a:rPr kumimoji="0" lang="en-GB" sz="1467" b="0" i="0" u="none" strike="noStrike" kern="1200" cap="none" spc="0" normalizeH="0" baseline="0" noProof="0" dirty="0">
                    <a:ln>
                      <a:noFill/>
                    </a:ln>
                    <a:solidFill>
                      <a:srgbClr val="000000"/>
                    </a:solidFill>
                    <a:effectLst/>
                    <a:uLnTx/>
                    <a:uFillTx/>
                    <a:latin typeface="Arial"/>
                    <a:ea typeface="+mn-ea"/>
                    <a:cs typeface="+mn-cs"/>
                  </a:rPr>
                </a:br>
                <a:r>
                  <a:rPr kumimoji="0" lang="en-GB" sz="1467" b="0" i="0" u="none" strike="noStrike" kern="1200" cap="none" spc="0" normalizeH="0" baseline="0" noProof="0" dirty="0">
                    <a:ln>
                      <a:noFill/>
                    </a:ln>
                    <a:solidFill>
                      <a:srgbClr val="000000"/>
                    </a:solidFill>
                    <a:effectLst/>
                    <a:uLnTx/>
                    <a:uFillTx/>
                    <a:latin typeface="Arial"/>
                    <a:ea typeface="+mn-ea"/>
                    <a:cs typeface="+mn-cs"/>
                  </a:rPr>
                  <a:t>prior event</a:t>
                </a:r>
              </a:p>
            </p:txBody>
          </p:sp>
          <p:sp>
            <p:nvSpPr>
              <p:cNvPr id="43" name="TextBox 42">
                <a:extLst>
                  <a:ext uri="{FF2B5EF4-FFF2-40B4-BE49-F238E27FC236}">
                    <a16:creationId xmlns:a16="http://schemas.microsoft.com/office/drawing/2014/main" id="{71F346B1-A4E2-1E5D-481E-0935172CF182}"/>
                  </a:ext>
                </a:extLst>
              </p:cNvPr>
              <p:cNvSpPr txBox="1"/>
              <p:nvPr/>
            </p:nvSpPr>
            <p:spPr>
              <a:xfrm>
                <a:off x="1305968" y="1273531"/>
                <a:ext cx="375199"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239</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32.2%</a:t>
                </a:r>
              </a:p>
            </p:txBody>
          </p:sp>
          <p:sp>
            <p:nvSpPr>
              <p:cNvPr id="47" name="TextBox 46">
                <a:extLst>
                  <a:ext uri="{FF2B5EF4-FFF2-40B4-BE49-F238E27FC236}">
                    <a16:creationId xmlns:a16="http://schemas.microsoft.com/office/drawing/2014/main" id="{BAEA4D3F-4B85-50A9-DDA1-0A4E2C9123A1}"/>
                  </a:ext>
                </a:extLst>
              </p:cNvPr>
              <p:cNvSpPr txBox="1"/>
              <p:nvPr/>
            </p:nvSpPr>
            <p:spPr>
              <a:xfrm>
                <a:off x="1676849" y="2114070"/>
                <a:ext cx="375199"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146</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19.7%</a:t>
                </a:r>
              </a:p>
            </p:txBody>
          </p:sp>
          <p:sp>
            <p:nvSpPr>
              <p:cNvPr id="48" name="TextBox 47">
                <a:extLst>
                  <a:ext uri="{FF2B5EF4-FFF2-40B4-BE49-F238E27FC236}">
                    <a16:creationId xmlns:a16="http://schemas.microsoft.com/office/drawing/2014/main" id="{7C503BD8-5E4E-C758-FA57-FC0B5A85AC6D}"/>
                  </a:ext>
                </a:extLst>
              </p:cNvPr>
              <p:cNvSpPr txBox="1"/>
              <p:nvPr/>
            </p:nvSpPr>
            <p:spPr>
              <a:xfrm>
                <a:off x="2825208" y="1971453"/>
                <a:ext cx="375199"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160</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21.5%</a:t>
                </a:r>
              </a:p>
            </p:txBody>
          </p:sp>
          <p:sp>
            <p:nvSpPr>
              <p:cNvPr id="49" name="TextBox 48">
                <a:extLst>
                  <a:ext uri="{FF2B5EF4-FFF2-40B4-BE49-F238E27FC236}">
                    <a16:creationId xmlns:a16="http://schemas.microsoft.com/office/drawing/2014/main" id="{046C7BF2-8FFE-2573-D487-AFD722417AB0}"/>
                  </a:ext>
                </a:extLst>
              </p:cNvPr>
              <p:cNvSpPr txBox="1"/>
              <p:nvPr/>
            </p:nvSpPr>
            <p:spPr>
              <a:xfrm>
                <a:off x="3199062" y="2447610"/>
                <a:ext cx="375199"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109</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14.7%</a:t>
                </a:r>
              </a:p>
            </p:txBody>
          </p:sp>
          <p:sp>
            <p:nvSpPr>
              <p:cNvPr id="50" name="TextBox 49">
                <a:extLst>
                  <a:ext uri="{FF2B5EF4-FFF2-40B4-BE49-F238E27FC236}">
                    <a16:creationId xmlns:a16="http://schemas.microsoft.com/office/drawing/2014/main" id="{C7F82DED-E924-4A6A-5763-18D48B7A618B}"/>
                  </a:ext>
                </a:extLst>
              </p:cNvPr>
              <p:cNvSpPr txBox="1"/>
              <p:nvPr/>
            </p:nvSpPr>
            <p:spPr>
              <a:xfrm>
                <a:off x="4378753" y="3033418"/>
                <a:ext cx="301816"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46</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6.2%</a:t>
                </a:r>
              </a:p>
            </p:txBody>
          </p:sp>
          <p:sp>
            <p:nvSpPr>
              <p:cNvPr id="51" name="TextBox 50">
                <a:extLst>
                  <a:ext uri="{FF2B5EF4-FFF2-40B4-BE49-F238E27FC236}">
                    <a16:creationId xmlns:a16="http://schemas.microsoft.com/office/drawing/2014/main" id="{F9716BEC-219E-F4C4-69C4-7D94A46A3EB8}"/>
                  </a:ext>
                </a:extLst>
              </p:cNvPr>
              <p:cNvSpPr txBox="1"/>
              <p:nvPr/>
            </p:nvSpPr>
            <p:spPr>
              <a:xfrm>
                <a:off x="4764517" y="3296029"/>
                <a:ext cx="301816"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16</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2.2%</a:t>
                </a:r>
              </a:p>
            </p:txBody>
          </p:sp>
          <p:sp>
            <p:nvSpPr>
              <p:cNvPr id="52" name="TextBox 51">
                <a:extLst>
                  <a:ext uri="{FF2B5EF4-FFF2-40B4-BE49-F238E27FC236}">
                    <a16:creationId xmlns:a16="http://schemas.microsoft.com/office/drawing/2014/main" id="{E8333E63-7AE7-1726-2323-E7DECD7FAAC9}"/>
                  </a:ext>
                </a:extLst>
              </p:cNvPr>
              <p:cNvSpPr txBox="1"/>
              <p:nvPr/>
            </p:nvSpPr>
            <p:spPr>
              <a:xfrm>
                <a:off x="5895609" y="3270129"/>
                <a:ext cx="301816"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19</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2.6%</a:t>
                </a:r>
              </a:p>
            </p:txBody>
          </p:sp>
          <p:sp>
            <p:nvSpPr>
              <p:cNvPr id="53" name="TextBox 52">
                <a:extLst>
                  <a:ext uri="{FF2B5EF4-FFF2-40B4-BE49-F238E27FC236}">
                    <a16:creationId xmlns:a16="http://schemas.microsoft.com/office/drawing/2014/main" id="{F8BF2829-4EB5-265E-5294-32E277EA32A9}"/>
                  </a:ext>
                </a:extLst>
              </p:cNvPr>
              <p:cNvSpPr txBox="1"/>
              <p:nvPr/>
            </p:nvSpPr>
            <p:spPr>
              <a:xfrm>
                <a:off x="6276610" y="3385722"/>
                <a:ext cx="301816"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7</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0.9%</a:t>
                </a:r>
              </a:p>
            </p:txBody>
          </p:sp>
          <p:sp>
            <p:nvSpPr>
              <p:cNvPr id="54" name="TextBox 53">
                <a:extLst>
                  <a:ext uri="{FF2B5EF4-FFF2-40B4-BE49-F238E27FC236}">
                    <a16:creationId xmlns:a16="http://schemas.microsoft.com/office/drawing/2014/main" id="{8DA7B8DC-51E3-A3AC-EED4-511F8341977A}"/>
                  </a:ext>
                </a:extLst>
              </p:cNvPr>
              <p:cNvSpPr txBox="1"/>
              <p:nvPr/>
            </p:nvSpPr>
            <p:spPr>
              <a:xfrm>
                <a:off x="7417230" y="3320144"/>
                <a:ext cx="301816"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14</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1.9%</a:t>
                </a:r>
              </a:p>
            </p:txBody>
          </p:sp>
          <p:sp>
            <p:nvSpPr>
              <p:cNvPr id="55" name="TextBox 54">
                <a:extLst>
                  <a:ext uri="{FF2B5EF4-FFF2-40B4-BE49-F238E27FC236}">
                    <a16:creationId xmlns:a16="http://schemas.microsoft.com/office/drawing/2014/main" id="{FCCE1A6E-8D6B-798F-486A-2B2E1C4D529D}"/>
                  </a:ext>
                </a:extLst>
              </p:cNvPr>
              <p:cNvSpPr txBox="1"/>
              <p:nvPr/>
            </p:nvSpPr>
            <p:spPr>
              <a:xfrm>
                <a:off x="7783941" y="3320144"/>
                <a:ext cx="301816" cy="275262"/>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a:ea typeface="+mn-ea"/>
                    <a:cs typeface="+mn-cs"/>
                  </a:rPr>
                  <a:t>14</a:t>
                </a:r>
                <a:br>
                  <a:rPr kumimoji="0" lang="en-GB" sz="1400" b="0" i="0" u="none" strike="noStrike" kern="1200" cap="none" spc="0" normalizeH="0" baseline="0" noProof="0" dirty="0">
                    <a:ln>
                      <a:noFill/>
                    </a:ln>
                    <a:solidFill>
                      <a:srgbClr val="000000"/>
                    </a:solidFill>
                    <a:effectLst/>
                    <a:uLnTx/>
                    <a:uFillTx/>
                    <a:latin typeface="Arial"/>
                    <a:ea typeface="+mn-ea"/>
                    <a:cs typeface="+mn-cs"/>
                  </a:rPr>
                </a:br>
                <a:r>
                  <a:rPr kumimoji="0" lang="en-GB" sz="1400" b="0" i="0" u="none" strike="noStrike" kern="1200" cap="none" spc="0" normalizeH="0" baseline="0" noProof="0" dirty="0">
                    <a:ln>
                      <a:noFill/>
                    </a:ln>
                    <a:solidFill>
                      <a:srgbClr val="000000"/>
                    </a:solidFill>
                    <a:effectLst/>
                    <a:uLnTx/>
                    <a:uFillTx/>
                    <a:latin typeface="Arial"/>
                    <a:ea typeface="+mn-ea"/>
                    <a:cs typeface="+mn-cs"/>
                  </a:rPr>
                  <a:t>1.9%</a:t>
                </a:r>
              </a:p>
            </p:txBody>
          </p:sp>
          <p:sp>
            <p:nvSpPr>
              <p:cNvPr id="3" name="Rectangle 2">
                <a:extLst>
                  <a:ext uri="{FF2B5EF4-FFF2-40B4-BE49-F238E27FC236}">
                    <a16:creationId xmlns:a16="http://schemas.microsoft.com/office/drawing/2014/main" id="{62D6440A-B8B1-8EED-D989-F0B24E6ABE0F}"/>
                  </a:ext>
                </a:extLst>
              </p:cNvPr>
              <p:cNvSpPr/>
              <p:nvPr/>
            </p:nvSpPr>
            <p:spPr>
              <a:xfrm>
                <a:off x="2846142" y="3337046"/>
                <a:ext cx="327600" cy="358369"/>
              </a:xfrm>
              <a:prstGeom prst="rect">
                <a:avLst/>
              </a:prstGeom>
              <a:pattFill prst="dkUpDiag">
                <a:fgClr>
                  <a:srgbClr val="F79646"/>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Arial"/>
                  <a:ea typeface="+mn-ea"/>
                  <a:cs typeface="+mn-cs"/>
                </a:endParaRPr>
              </a:p>
            </p:txBody>
          </p:sp>
          <p:sp>
            <p:nvSpPr>
              <p:cNvPr id="5" name="Rectangle 4">
                <a:extLst>
                  <a:ext uri="{FF2B5EF4-FFF2-40B4-BE49-F238E27FC236}">
                    <a16:creationId xmlns:a16="http://schemas.microsoft.com/office/drawing/2014/main" id="{7613A7B7-5434-BA3B-771D-AD1388135702}"/>
                  </a:ext>
                </a:extLst>
              </p:cNvPr>
              <p:cNvSpPr/>
              <p:nvPr/>
            </p:nvSpPr>
            <p:spPr>
              <a:xfrm>
                <a:off x="3226402" y="3235069"/>
                <a:ext cx="328525" cy="460346"/>
              </a:xfrm>
              <a:prstGeom prst="rect">
                <a:avLst/>
              </a:prstGeom>
              <a:pattFill prst="dkUpDiag">
                <a:fgClr>
                  <a:srgbClr val="1F497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Arial"/>
                  <a:ea typeface="+mn-ea"/>
                  <a:cs typeface="+mn-cs"/>
                </a:endParaRPr>
              </a:p>
            </p:txBody>
          </p:sp>
          <p:sp>
            <p:nvSpPr>
              <p:cNvPr id="8" name="TextBox 7">
                <a:extLst>
                  <a:ext uri="{FF2B5EF4-FFF2-40B4-BE49-F238E27FC236}">
                    <a16:creationId xmlns:a16="http://schemas.microsoft.com/office/drawing/2014/main" id="{B2BBE1A8-8E10-71AF-D941-1C6CCE3D407F}"/>
                  </a:ext>
                </a:extLst>
              </p:cNvPr>
              <p:cNvSpPr txBox="1"/>
              <p:nvPr/>
            </p:nvSpPr>
            <p:spPr>
              <a:xfrm>
                <a:off x="2837947" y="3416415"/>
                <a:ext cx="352711" cy="213000"/>
              </a:xfrm>
              <a:prstGeom prst="rect">
                <a:avLst/>
              </a:prstGeom>
              <a:solidFill>
                <a:schemeClr val="bg1"/>
              </a:solidFill>
            </p:spPr>
            <p:txBody>
              <a:bodyPr wrap="none" lIns="0" tIns="0" rIns="0" bIns="0" rtlCol="0">
                <a:spAutoFit/>
              </a:bodyPr>
              <a:lstStyle/>
              <a:p>
                <a:pPr marL="0" marR="0" lvl="0" indent="0" algn="ctr" defTabSz="914377" rtl="0" eaLnBrk="1" fontAlgn="auto" latinLnBrk="0" hangingPunct="1">
                  <a:lnSpc>
                    <a:spcPts val="1333"/>
                  </a:lnSpc>
                  <a:spcBef>
                    <a:spcPts val="0"/>
                  </a:spcBef>
                  <a:spcAft>
                    <a:spcPts val="0"/>
                  </a:spcAft>
                  <a:buClrTx/>
                  <a:buSzTx/>
                  <a:buFontTx/>
                  <a:buNone/>
                  <a:tabLst/>
                  <a:defRPr/>
                </a:pPr>
                <a:r>
                  <a:rPr kumimoji="0" lang="en-GB" sz="1267" b="1" i="0" u="none" strike="noStrike" kern="1200" cap="none" spc="0" normalizeH="0" baseline="0" noProof="0" dirty="0">
                    <a:ln>
                      <a:noFill/>
                    </a:ln>
                    <a:solidFill>
                      <a:prstClr val="black"/>
                    </a:solidFill>
                    <a:effectLst/>
                    <a:uLnTx/>
                    <a:uFillTx/>
                    <a:latin typeface="Arial"/>
                    <a:ea typeface="+mn-ea"/>
                    <a:cs typeface="+mn-cs"/>
                  </a:rPr>
                  <a:t>CNS*</a:t>
                </a:r>
                <a:br>
                  <a:rPr kumimoji="0" lang="en-GB" sz="1267" b="1" i="0" u="none" strike="noStrike" kern="1200" cap="none" spc="0" normalizeH="0" baseline="0" noProof="0" dirty="0">
                    <a:ln>
                      <a:noFill/>
                    </a:ln>
                    <a:solidFill>
                      <a:prstClr val="black"/>
                    </a:solidFill>
                    <a:effectLst/>
                    <a:uLnTx/>
                    <a:uFillTx/>
                    <a:latin typeface="Arial"/>
                    <a:ea typeface="+mn-ea"/>
                    <a:cs typeface="+mn-cs"/>
                  </a:rPr>
                </a:br>
                <a:r>
                  <a:rPr kumimoji="0" lang="en-GB" sz="1267" b="1" i="0" u="none" strike="noStrike" kern="1200" cap="none" spc="0" normalizeH="0" baseline="0" noProof="0" dirty="0">
                    <a:ln>
                      <a:noFill/>
                    </a:ln>
                    <a:solidFill>
                      <a:prstClr val="black"/>
                    </a:solidFill>
                    <a:effectLst/>
                    <a:uLnTx/>
                    <a:uFillTx/>
                    <a:latin typeface="Arial"/>
                    <a:ea typeface="+mn-ea"/>
                    <a:cs typeface="+mn-cs"/>
                  </a:rPr>
                  <a:t>(5.1%)</a:t>
                </a:r>
              </a:p>
            </p:txBody>
          </p:sp>
          <p:sp>
            <p:nvSpPr>
              <p:cNvPr id="9" name="TextBox 8">
                <a:extLst>
                  <a:ext uri="{FF2B5EF4-FFF2-40B4-BE49-F238E27FC236}">
                    <a16:creationId xmlns:a16="http://schemas.microsoft.com/office/drawing/2014/main" id="{F607B168-4A85-B123-F887-56714D937B59}"/>
                  </a:ext>
                </a:extLst>
              </p:cNvPr>
              <p:cNvSpPr txBox="1"/>
              <p:nvPr/>
            </p:nvSpPr>
            <p:spPr>
              <a:xfrm>
                <a:off x="3212336" y="3341752"/>
                <a:ext cx="352711" cy="213000"/>
              </a:xfrm>
              <a:prstGeom prst="rect">
                <a:avLst/>
              </a:prstGeom>
              <a:solidFill>
                <a:schemeClr val="bg1"/>
              </a:solidFill>
            </p:spPr>
            <p:txBody>
              <a:bodyPr wrap="none" lIns="0" tIns="0" rIns="0" bIns="0" rtlCol="0">
                <a:spAutoFit/>
              </a:bodyPr>
              <a:lstStyle/>
              <a:p>
                <a:pPr marL="0" marR="0" lvl="0" indent="0" algn="ctr" defTabSz="914377" rtl="0" eaLnBrk="1" fontAlgn="auto" latinLnBrk="0" hangingPunct="1">
                  <a:lnSpc>
                    <a:spcPts val="1333"/>
                  </a:lnSpc>
                  <a:spcBef>
                    <a:spcPts val="133"/>
                  </a:spcBef>
                  <a:spcAft>
                    <a:spcPts val="0"/>
                  </a:spcAft>
                  <a:buClrTx/>
                  <a:buSzTx/>
                  <a:buFontTx/>
                  <a:buNone/>
                  <a:tabLst/>
                  <a:defRPr/>
                </a:pPr>
                <a:r>
                  <a:rPr kumimoji="0" lang="en-GB" sz="1267" b="1" i="0" u="none" strike="noStrike" kern="1200" cap="none" spc="0" normalizeH="0" baseline="0" noProof="0" dirty="0">
                    <a:ln>
                      <a:noFill/>
                    </a:ln>
                    <a:solidFill>
                      <a:prstClr val="black"/>
                    </a:solidFill>
                    <a:effectLst/>
                    <a:uLnTx/>
                    <a:uFillTx/>
                    <a:latin typeface="Arial"/>
                    <a:ea typeface="+mn-ea"/>
                    <a:cs typeface="+mn-cs"/>
                  </a:rPr>
                  <a:t>CNS*</a:t>
                </a:r>
                <a:br>
                  <a:rPr kumimoji="0" lang="en-GB" sz="1267" b="1" i="0" u="none" strike="noStrike" kern="1200" cap="none" spc="0" normalizeH="0" baseline="0" noProof="0" dirty="0">
                    <a:ln>
                      <a:noFill/>
                    </a:ln>
                    <a:solidFill>
                      <a:prstClr val="black"/>
                    </a:solidFill>
                    <a:effectLst/>
                    <a:uLnTx/>
                    <a:uFillTx/>
                    <a:latin typeface="Arial"/>
                    <a:ea typeface="+mn-ea"/>
                    <a:cs typeface="+mn-cs"/>
                  </a:rPr>
                </a:br>
                <a:r>
                  <a:rPr kumimoji="0" lang="en-GB" sz="1267" b="1" i="0" u="none" strike="noStrike" kern="1200" cap="none" spc="0" normalizeH="0" baseline="0" noProof="0" dirty="0">
                    <a:ln>
                      <a:noFill/>
                    </a:ln>
                    <a:solidFill>
                      <a:prstClr val="black"/>
                    </a:solidFill>
                    <a:effectLst/>
                    <a:uLnTx/>
                    <a:uFillTx/>
                    <a:latin typeface="Arial"/>
                    <a:ea typeface="+mn-ea"/>
                    <a:cs typeface="+mn-cs"/>
                  </a:rPr>
                  <a:t>(7.0%)</a:t>
                </a:r>
              </a:p>
            </p:txBody>
          </p:sp>
        </p:grpSp>
      </p:grpSp>
      <p:sp>
        <p:nvSpPr>
          <p:cNvPr id="6" name="Text Placeholder 2">
            <a:extLst>
              <a:ext uri="{FF2B5EF4-FFF2-40B4-BE49-F238E27FC236}">
                <a16:creationId xmlns:a16="http://schemas.microsoft.com/office/drawing/2014/main" id="{3522DF6D-8A58-156C-FB27-212A0FF6E3A9}"/>
              </a:ext>
            </a:extLst>
          </p:cNvPr>
          <p:cNvSpPr txBox="1">
            <a:spLocks/>
          </p:cNvSpPr>
          <p:nvPr/>
        </p:nvSpPr>
        <p:spPr>
          <a:xfrm>
            <a:off x="491066" y="6115189"/>
            <a:ext cx="6697697" cy="207433"/>
          </a:xfrm>
          <a:prstGeom prst="rect">
            <a:avLst/>
          </a:prstGeom>
        </p:spPr>
        <p:txBody>
          <a:bodyPr lIns="0" tIns="0" rIns="0" bIns="0" anchor="b" anchorCtr="0"/>
          <a:lstStyle>
            <a:lvl1pPr marL="0" indent="0" algn="l" defTabSz="457200" rtl="0" eaLnBrk="1" latinLnBrk="0" hangingPunct="1">
              <a:lnSpc>
                <a:spcPct val="90000"/>
              </a:lnSpc>
              <a:spcBef>
                <a:spcPts val="0"/>
              </a:spcBef>
              <a:buFont typeface="Arial"/>
              <a:buNone/>
              <a:defRPr sz="700" kern="1200">
                <a:solidFill>
                  <a:schemeClr val="tx1"/>
                </a:solidFill>
                <a:latin typeface="+mn-lt"/>
                <a:ea typeface="+mn-ea"/>
                <a:cs typeface="+mn-cs"/>
              </a:defRPr>
            </a:lvl1pPr>
            <a:lvl2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2pPr>
            <a:lvl3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3pPr>
            <a:lvl4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4pPr>
            <a:lvl5pPr marL="0" indent="0" algn="l" defTabSz="457200" rtl="0" eaLnBrk="1" latinLnBrk="0" hangingPunct="1">
              <a:lnSpc>
                <a:spcPct val="90000"/>
              </a:lnSpc>
              <a:spcBef>
                <a:spcPts val="0"/>
              </a:spcBef>
              <a:buFont typeface="Arial"/>
              <a:buChar char="»"/>
              <a:defRPr sz="7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609585" rtl="0" eaLnBrk="1" fontAlgn="auto" latinLnBrk="0" hangingPunct="1">
              <a:lnSpc>
                <a:spcPct val="90000"/>
              </a:lnSpc>
              <a:spcBef>
                <a:spcPts val="0"/>
              </a:spcBef>
              <a:spcAft>
                <a:spcPts val="0"/>
              </a:spcAft>
              <a:buClrTx/>
              <a:buSzTx/>
              <a:buFont typeface="Arial"/>
              <a:buNone/>
              <a:tabLst/>
              <a:defRPr/>
            </a:pP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933"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CNS metastases as component of distant recurrence (isolated or with other sites).</a:t>
            </a: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b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CNS recurrence after first IDFS event: 19 patients (2.6%) in the trastuzumab arm and four patients (0.5%) in the T-DM1 arm.</a:t>
            </a:r>
            <a:b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933"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CNS, central nervous system; IDFS, invasive disease-free survival; T-DM1, ado-trastuzumab emtansine.</a:t>
            </a:r>
          </a:p>
        </p:txBody>
      </p:sp>
      <p:sp>
        <p:nvSpPr>
          <p:cNvPr id="23" name="Title 22">
            <a:extLst>
              <a:ext uri="{FF2B5EF4-FFF2-40B4-BE49-F238E27FC236}">
                <a16:creationId xmlns:a16="http://schemas.microsoft.com/office/drawing/2014/main" id="{415F9035-C768-98FF-B9F9-55249B9063AE}"/>
              </a:ext>
            </a:extLst>
          </p:cNvPr>
          <p:cNvSpPr>
            <a:spLocks noGrp="1"/>
          </p:cNvSpPr>
          <p:nvPr>
            <p:ph type="title"/>
          </p:nvPr>
        </p:nvSpPr>
        <p:spPr/>
        <p:txBody>
          <a:bodyPr/>
          <a:lstStyle/>
          <a:p>
            <a:r>
              <a:rPr lang="en-GB" dirty="0"/>
              <a:t>Site of first occurrence of an IDFS event</a:t>
            </a:r>
          </a:p>
        </p:txBody>
      </p:sp>
      <p:sp>
        <p:nvSpPr>
          <p:cNvPr id="2" name="TextBox 1">
            <a:extLst>
              <a:ext uri="{FF2B5EF4-FFF2-40B4-BE49-F238E27FC236}">
                <a16:creationId xmlns:a16="http://schemas.microsoft.com/office/drawing/2014/main" id="{BA2ED6B6-4166-6EA0-AB94-F124EEE55104}"/>
              </a:ext>
            </a:extLst>
          </p:cNvPr>
          <p:cNvSpPr txBox="1"/>
          <p:nvPr/>
        </p:nvSpPr>
        <p:spPr>
          <a:xfrm>
            <a:off x="1" y="6438861"/>
            <a:ext cx="12191999" cy="318100"/>
          </a:xfrm>
          <a:prstGeom prst="rect">
            <a:avLst/>
          </a:prstGeom>
          <a:noFill/>
        </p:spPr>
        <p:txBody>
          <a:bodyPr wrap="square">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This presentation is the intellectual property of the authors. Contact Sibylle.Loibl@gbg.de for permission to reprint and/or distribute</a:t>
            </a:r>
          </a:p>
        </p:txBody>
      </p:sp>
      <p:grpSp>
        <p:nvGrpSpPr>
          <p:cNvPr id="4" name="Group 3">
            <a:extLst>
              <a:ext uri="{FF2B5EF4-FFF2-40B4-BE49-F238E27FC236}">
                <a16:creationId xmlns:a16="http://schemas.microsoft.com/office/drawing/2014/main" id="{5649971F-DE90-F8FE-8C49-E6071996ED9F}"/>
              </a:ext>
            </a:extLst>
          </p:cNvPr>
          <p:cNvGrpSpPr/>
          <p:nvPr/>
        </p:nvGrpSpPr>
        <p:grpSpPr>
          <a:xfrm>
            <a:off x="9922603" y="3632841"/>
            <a:ext cx="1207658" cy="369332"/>
            <a:chOff x="7441954" y="2724632"/>
            <a:chExt cx="905744" cy="276999"/>
          </a:xfrm>
        </p:grpSpPr>
        <p:sp>
          <p:nvSpPr>
            <p:cNvPr id="7" name="Rectangle 24">
              <a:extLst>
                <a:ext uri="{FF2B5EF4-FFF2-40B4-BE49-F238E27FC236}">
                  <a16:creationId xmlns:a16="http://schemas.microsoft.com/office/drawing/2014/main" id="{13F81EF3-8ADF-2129-EADE-9F811EAEE667}"/>
                </a:ext>
              </a:extLst>
            </p:cNvPr>
            <p:cNvSpPr>
              <a:spLocks noChangeArrowheads="1"/>
            </p:cNvSpPr>
            <p:nvPr/>
          </p:nvSpPr>
          <p:spPr bwMode="auto">
            <a:xfrm>
              <a:off x="7679919" y="2724632"/>
              <a:ext cx="667779"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T-DM1</a:t>
              </a:r>
              <a:endParaRPr kumimoji="0" lang="en-US" altLang="en-US" sz="12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a:p>
              <a:pPr marL="0" marR="0" lvl="0" indent="0" algn="l" defTabSz="121917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Trastuzumab</a:t>
              </a:r>
            </a:p>
          </p:txBody>
        </p:sp>
        <p:sp>
          <p:nvSpPr>
            <p:cNvPr id="22" name="Line 139">
              <a:extLst>
                <a:ext uri="{FF2B5EF4-FFF2-40B4-BE49-F238E27FC236}">
                  <a16:creationId xmlns:a16="http://schemas.microsoft.com/office/drawing/2014/main" id="{8B5D3DD6-C5D1-9460-9C59-6A1FC9EA0300}"/>
                </a:ext>
              </a:extLst>
            </p:cNvPr>
            <p:cNvSpPr>
              <a:spLocks noChangeShapeType="1"/>
            </p:cNvSpPr>
            <p:nvPr/>
          </p:nvSpPr>
          <p:spPr bwMode="auto">
            <a:xfrm flipH="1">
              <a:off x="7441954" y="2803316"/>
              <a:ext cx="206900" cy="0"/>
            </a:xfrm>
            <a:prstGeom prst="line">
              <a:avLst/>
            </a:prstGeom>
            <a:noFill/>
            <a:ln w="28575" cap="flat">
              <a:solidFill>
                <a:srgbClr val="1F497D"/>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867"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sp>
          <p:nvSpPr>
            <p:cNvPr id="29" name="Line 140">
              <a:extLst>
                <a:ext uri="{FF2B5EF4-FFF2-40B4-BE49-F238E27FC236}">
                  <a16:creationId xmlns:a16="http://schemas.microsoft.com/office/drawing/2014/main" id="{63EAA384-DE89-5C57-8306-8A5ECEC6111B}"/>
                </a:ext>
              </a:extLst>
            </p:cNvPr>
            <p:cNvSpPr>
              <a:spLocks noChangeShapeType="1"/>
            </p:cNvSpPr>
            <p:nvPr/>
          </p:nvSpPr>
          <p:spPr bwMode="auto">
            <a:xfrm flipH="1">
              <a:off x="7441954" y="2936676"/>
              <a:ext cx="206900" cy="0"/>
            </a:xfrm>
            <a:prstGeom prst="line">
              <a:avLst/>
            </a:prstGeom>
            <a:noFill/>
            <a:ln w="28575" cap="flat">
              <a:solidFill>
                <a:srgbClr val="F79646"/>
              </a:solidFill>
              <a:prstDash val="solid"/>
              <a:miter lim="800000"/>
              <a:headEnd/>
              <a:tailEnd/>
            </a:ln>
            <a:extLst>
              <a:ext uri="{909E8E84-426E-40DD-AFC4-6F175D3DCCD1}">
                <a14:hiddenFill xmlns:a14="http://schemas.microsoft.com/office/drawing/2010/main">
                  <a:noFill/>
                </a14:hiddenFill>
              </a:ext>
            </a:extLst>
          </p:spPr>
          <p:txBody>
            <a:bodyPr vert="horz" wrap="square" lIns="121920" tIns="60960" rIns="121920" bIns="60960" numCol="1" anchor="t" anchorCtr="0" compatLnSpc="1">
              <a:prstTxWarp prst="textNoShape">
                <a:avLst/>
              </a:prstTxWarp>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867" b="0" i="0" u="none" strike="noStrike" kern="1200" cap="none" spc="0" normalizeH="0" baseline="0" noProof="0">
                <a:ln>
                  <a:noFill/>
                </a:ln>
                <a:solidFill>
                  <a:prstClr val="black"/>
                </a:solidFill>
                <a:effectLst/>
                <a:uLnTx/>
                <a:uFillTx/>
                <a:latin typeface="Arial"/>
                <a:ea typeface="+mn-ea"/>
                <a:cs typeface="Arial" panose="020B0604020202020204" pitchFamily="34" charset="0"/>
              </a:endParaRPr>
            </a:p>
          </p:txBody>
        </p:sp>
      </p:grpSp>
      <p:sp>
        <p:nvSpPr>
          <p:cNvPr id="10" name="Pfeil nach links 9">
            <a:extLst>
              <a:ext uri="{FF2B5EF4-FFF2-40B4-BE49-F238E27FC236}">
                <a16:creationId xmlns:a16="http://schemas.microsoft.com/office/drawing/2014/main" id="{1ABAE55F-D795-666E-E34C-7E6DE54C4A10}"/>
              </a:ext>
            </a:extLst>
          </p:cNvPr>
          <p:cNvSpPr/>
          <p:nvPr/>
        </p:nvSpPr>
        <p:spPr>
          <a:xfrm rot="19601515">
            <a:off x="4847405" y="3865741"/>
            <a:ext cx="1039003" cy="599534"/>
          </a:xfrm>
          <a:prstGeom prst="leftArrow">
            <a:avLst/>
          </a:prstGeom>
          <a:solidFill>
            <a:srgbClr val="C00000"/>
          </a:solidFill>
          <a:ln>
            <a:solidFill>
              <a:srgbClr val="FFFF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DDED591B-0203-347A-675B-C9F2BDDC81A0}"/>
              </a:ext>
            </a:extLst>
          </p:cNvPr>
          <p:cNvSpPr/>
          <p:nvPr/>
        </p:nvSpPr>
        <p:spPr>
          <a:xfrm>
            <a:off x="0" y="6322622"/>
            <a:ext cx="12192000" cy="53537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1395773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6AB1F-43B1-AD1A-D599-8ED24225B89A}"/>
            </a:ext>
          </a:extLst>
        </p:cNvPr>
        <p:cNvGrpSpPr/>
        <p:nvPr/>
      </p:nvGrpSpPr>
      <p:grpSpPr>
        <a:xfrm>
          <a:off x="0" y="0"/>
          <a:ext cx="0" cy="0"/>
          <a:chOff x="0" y="0"/>
          <a:chExt cx="0" cy="0"/>
        </a:xfrm>
      </p:grpSpPr>
      <p:sp>
        <p:nvSpPr>
          <p:cNvPr id="6" name="Text Placeholder 1">
            <a:extLst>
              <a:ext uri="{FF2B5EF4-FFF2-40B4-BE49-F238E27FC236}">
                <a16:creationId xmlns:a16="http://schemas.microsoft.com/office/drawing/2014/main" id="{5439E4D0-362B-A87A-FC60-17515FF00E69}"/>
              </a:ext>
            </a:extLst>
          </p:cNvPr>
          <p:cNvSpPr>
            <a:spLocks noGrp="1"/>
          </p:cNvSpPr>
          <p:nvPr>
            <p:ph type="body" sz="quarter" idx="10"/>
          </p:nvPr>
        </p:nvSpPr>
        <p:spPr>
          <a:xfrm>
            <a:off x="383516" y="450743"/>
            <a:ext cx="7835900" cy="670052"/>
          </a:xfrm>
        </p:spPr>
        <p:txBody>
          <a:bodyPr/>
          <a:lstStyle/>
          <a:p>
            <a:r>
              <a:rPr lang="en-US" sz="3200"/>
              <a:t>DESTINY-Breast05 study design</a:t>
            </a:r>
          </a:p>
        </p:txBody>
      </p:sp>
      <p:sp>
        <p:nvSpPr>
          <p:cNvPr id="8" name="Text Placeholder 2">
            <a:extLst>
              <a:ext uri="{FF2B5EF4-FFF2-40B4-BE49-F238E27FC236}">
                <a16:creationId xmlns:a16="http://schemas.microsoft.com/office/drawing/2014/main" id="{E6DF80C1-D873-F95D-0FAE-C932F8D24031}"/>
              </a:ext>
            </a:extLst>
          </p:cNvPr>
          <p:cNvSpPr>
            <a:spLocks noGrp="1"/>
          </p:cNvSpPr>
          <p:nvPr>
            <p:ph type="body" sz="quarter" idx="12"/>
          </p:nvPr>
        </p:nvSpPr>
        <p:spPr>
          <a:xfrm>
            <a:off x="383516" y="6145238"/>
            <a:ext cx="3834342" cy="240966"/>
          </a:xfrm>
        </p:spPr>
        <p:txBody>
          <a:bodyPr/>
          <a:lstStyle/>
          <a:p>
            <a:r>
              <a:rPr lang="en-US" noProof="0"/>
              <a:t>Dr Charles E Geyer Jr</a:t>
            </a:r>
          </a:p>
        </p:txBody>
      </p:sp>
      <p:sp>
        <p:nvSpPr>
          <p:cNvPr id="3" name="TextBox 2">
            <a:extLst>
              <a:ext uri="{FF2B5EF4-FFF2-40B4-BE49-F238E27FC236}">
                <a16:creationId xmlns:a16="http://schemas.microsoft.com/office/drawing/2014/main" id="{6F6F988A-C2FD-9D02-44B2-EECAFFE5C528}"/>
              </a:ext>
            </a:extLst>
          </p:cNvPr>
          <p:cNvSpPr txBox="1"/>
          <p:nvPr/>
        </p:nvSpPr>
        <p:spPr>
          <a:xfrm>
            <a:off x="383516" y="964743"/>
            <a:ext cx="7446526"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0000"/>
                </a:solidFill>
                <a:effectLst/>
                <a:uLnTx/>
                <a:uFillTx/>
                <a:latin typeface="Arial"/>
                <a:ea typeface="+mn-ea"/>
                <a:cs typeface="+mn-cs"/>
              </a:rPr>
              <a:t>A </a:t>
            </a:r>
            <a:r>
              <a:rPr kumimoji="0" lang="en-GB" sz="1600" b="1" i="0" u="none" strike="noStrike" kern="1200" cap="none" spc="0" normalizeH="0" baseline="0" noProof="0">
                <a:ln>
                  <a:noFill/>
                </a:ln>
                <a:solidFill>
                  <a:srgbClr val="000000"/>
                </a:solidFill>
                <a:effectLst/>
                <a:uLnTx/>
                <a:uFillTx/>
                <a:latin typeface="Arial"/>
                <a:ea typeface="+mn-ea"/>
                <a:cs typeface="+mn-cs"/>
              </a:rPr>
              <a:t>global, </a:t>
            </a:r>
            <a:r>
              <a:rPr kumimoji="0" lang="en-GB" sz="1600" b="1" i="0" u="none" strike="noStrike" kern="1200" cap="none" spc="0" normalizeH="0" baseline="0" noProof="0" err="1">
                <a:ln>
                  <a:noFill/>
                </a:ln>
                <a:solidFill>
                  <a:srgbClr val="000000"/>
                </a:solidFill>
                <a:effectLst/>
                <a:uLnTx/>
                <a:uFillTx/>
                <a:latin typeface="Arial"/>
                <a:ea typeface="+mn-ea"/>
                <a:cs typeface="+mn-cs"/>
              </a:rPr>
              <a:t>multicenter</a:t>
            </a:r>
            <a:r>
              <a:rPr kumimoji="0" lang="en-GB" sz="1600" b="1" i="0" u="none" strike="noStrike" kern="1200" cap="none" spc="0" normalizeH="0" baseline="0" noProof="0">
                <a:ln>
                  <a:noFill/>
                </a:ln>
                <a:solidFill>
                  <a:srgbClr val="000000"/>
                </a:solidFill>
                <a:effectLst/>
                <a:uLnTx/>
                <a:uFillTx/>
                <a:latin typeface="Arial"/>
                <a:ea typeface="+mn-ea"/>
                <a:cs typeface="+mn-cs"/>
              </a:rPr>
              <a:t>, randomized, open-label, phase 3 trial </a:t>
            </a:r>
            <a:r>
              <a:rPr kumimoji="0" lang="en-US" sz="1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t>
            </a:r>
            <a:r>
              <a:rPr kumimoji="0" lang="en-US" sz="1600" b="1"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NCT04622319)</a:t>
            </a:r>
            <a:endPar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6" name="TextBox 45">
            <a:extLst>
              <a:ext uri="{FF2B5EF4-FFF2-40B4-BE49-F238E27FC236}">
                <a16:creationId xmlns:a16="http://schemas.microsoft.com/office/drawing/2014/main" id="{23515D8E-6D19-1B9D-1C13-43A5D7F0D783}"/>
              </a:ext>
            </a:extLst>
          </p:cNvPr>
          <p:cNvSpPr txBox="1"/>
          <p:nvPr/>
        </p:nvSpPr>
        <p:spPr>
          <a:xfrm>
            <a:off x="382222" y="5469704"/>
            <a:ext cx="11424968" cy="666593"/>
          </a:xfrm>
          <a:prstGeom prst="rect">
            <a:avLst/>
          </a:prstGeom>
          <a:noFill/>
        </p:spPr>
        <p:txBody>
          <a:bodyPr wrap="square" rtlCol="0">
            <a:spAutoFit/>
          </a:bodyPr>
          <a:lstStyle/>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dirty="0">
                <a:ln>
                  <a:noFill/>
                </a:ln>
                <a:solidFill>
                  <a:srgbClr val="000000"/>
                </a:solidFill>
                <a:effectLst/>
                <a:uLnTx/>
                <a:uFillTx/>
                <a:latin typeface="Arial"/>
                <a:ea typeface="+mn-ea"/>
                <a:cs typeface="+mn-cs"/>
              </a:rPr>
              <a:t>BMFI, brain metastasis–free interval; CT, computed tomography; eBC, early breast cancer; DCO, data cutoff; DFS, disease-free survival; DRFI, distant recurrence–free interval; ECOG PS, Eastern Cooperative Oncology Group performance status; ET, endocrine therapy; HER2, human epidermal growth factor receptor 2; </a:t>
            </a:r>
            <a:r>
              <a:rPr kumimoji="0" lang="en-US" sz="933"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IDFS, invasive </a:t>
            </a:r>
            <a:r>
              <a:rPr kumimoji="0" lang="en-US" sz="9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disease–free survival; </a:t>
            </a:r>
            <a:r>
              <a:rPr kumimoji="0" lang="en-US" sz="933" b="0" i="0" u="none" strike="noStrike" kern="1200" cap="none" spc="0" normalizeH="0" baseline="0" noProof="0" dirty="0">
                <a:ln>
                  <a:noFill/>
                </a:ln>
                <a:solidFill>
                  <a:srgbClr val="000000"/>
                </a:solidFill>
                <a:effectLst/>
                <a:uLnTx/>
                <a:uFillTx/>
                <a:latin typeface="Arial"/>
                <a:ea typeface="+mn-ea"/>
                <a:cs typeface="+mn-cs"/>
              </a:rPr>
              <a:t>IHC, immunohistochemistry; ILD, interstitial lung disease; ISH, in situ hybridization; IV, intravenous; NAT, neoadjuvant therapy; OS, overall survival; Q3W, every 3 weeks; R, randomization; RT, radiotherapy; T-DM1, trastuzumab emtansine; T-DXd, trastuzumab deruxtecan.</a:t>
            </a:r>
            <a:endParaRPr kumimoji="0" lang="en-US" sz="933" b="1" i="0" u="none" strike="noStrike" kern="1200" cap="none" spc="0" normalizeH="0" baseline="0" noProof="0" dirty="0">
              <a:ln>
                <a:noFill/>
              </a:ln>
              <a:solidFill>
                <a:srgbClr val="000000"/>
              </a:solidFill>
              <a:effectLst/>
              <a:uLnTx/>
              <a:uFillTx/>
              <a:latin typeface="Arial"/>
              <a:ea typeface="+mn-ea"/>
              <a:cs typeface="+mn-cs"/>
            </a:endParaRPr>
          </a:p>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30000" noProof="0" dirty="0" err="1">
                <a:ln>
                  <a:noFill/>
                </a:ln>
                <a:solidFill>
                  <a:srgbClr val="000000"/>
                </a:solidFill>
                <a:effectLst/>
                <a:uLnTx/>
                <a:uFillTx/>
                <a:latin typeface="Arial"/>
                <a:ea typeface="+mn-ea"/>
                <a:cs typeface="+mn-cs"/>
              </a:rPr>
              <a:t>a</a:t>
            </a:r>
            <a:r>
              <a:rPr kumimoji="0" lang="en-US" sz="933" b="0" i="0" u="none" strike="noStrike" kern="1200" cap="none" spc="0" normalizeH="0" baseline="0" noProof="0" dirty="0" err="1">
                <a:ln>
                  <a:noFill/>
                </a:ln>
                <a:solidFill>
                  <a:srgbClr val="000000"/>
                </a:solidFill>
                <a:effectLst/>
                <a:uLnTx/>
                <a:uFillTx/>
                <a:latin typeface="Arial"/>
                <a:ea typeface="+mn-ea"/>
                <a:cs typeface="+mn-cs"/>
              </a:rPr>
              <a:t>NAT</a:t>
            </a:r>
            <a:r>
              <a:rPr kumimoji="0" lang="en-US" sz="933" b="0" i="0" u="none" strike="noStrike" kern="1200" cap="none" spc="0" normalizeH="0" baseline="0" noProof="0" dirty="0">
                <a:ln>
                  <a:noFill/>
                </a:ln>
                <a:solidFill>
                  <a:srgbClr val="000000"/>
                </a:solidFill>
                <a:effectLst/>
                <a:uLnTx/>
                <a:uFillTx/>
                <a:latin typeface="Arial"/>
                <a:ea typeface="+mn-ea"/>
                <a:cs typeface="+mn-cs"/>
              </a:rPr>
              <a:t> is defined as ≥16 weeks’ NAT with ≥9 weeks trastuzumab ± pertuzumab and ≥9 weeks taxane-based chemotherapy.</a:t>
            </a:r>
          </a:p>
        </p:txBody>
      </p:sp>
      <p:sp>
        <p:nvSpPr>
          <p:cNvPr id="122" name="Rectangle 121">
            <a:extLst>
              <a:ext uri="{FF2B5EF4-FFF2-40B4-BE49-F238E27FC236}">
                <a16:creationId xmlns:a16="http://schemas.microsoft.com/office/drawing/2014/main" id="{EC863A1F-CD84-47C4-B4B7-6BE89ED05E1B}"/>
              </a:ext>
            </a:extLst>
          </p:cNvPr>
          <p:cNvSpPr/>
          <p:nvPr/>
        </p:nvSpPr>
        <p:spPr>
          <a:xfrm>
            <a:off x="382222" y="1389276"/>
            <a:ext cx="11424968" cy="4040964"/>
          </a:xfrm>
          <a:prstGeom prst="rect">
            <a:avLst/>
          </a:prstGeom>
          <a:solidFill>
            <a:schemeClr val="bg1">
              <a:lumMod val="95000"/>
              <a:alpha val="58000"/>
            </a:schemeClr>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333"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06E19296-2201-DCF1-2497-9F4802ACE61F}"/>
              </a:ext>
            </a:extLst>
          </p:cNvPr>
          <p:cNvGrpSpPr/>
          <p:nvPr/>
        </p:nvGrpSpPr>
        <p:grpSpPr>
          <a:xfrm>
            <a:off x="550301" y="1492866"/>
            <a:ext cx="4186631" cy="3702802"/>
            <a:chOff x="825452" y="2335330"/>
            <a:chExt cx="6139751" cy="5554203"/>
          </a:xfrm>
        </p:grpSpPr>
        <p:grpSp>
          <p:nvGrpSpPr>
            <p:cNvPr id="5" name="Group 4">
              <a:extLst>
                <a:ext uri="{FF2B5EF4-FFF2-40B4-BE49-F238E27FC236}">
                  <a16:creationId xmlns:a16="http://schemas.microsoft.com/office/drawing/2014/main" id="{F9195358-28A5-0072-0617-F6E0B5BED113}"/>
                </a:ext>
              </a:extLst>
            </p:cNvPr>
            <p:cNvGrpSpPr/>
            <p:nvPr/>
          </p:nvGrpSpPr>
          <p:grpSpPr>
            <a:xfrm>
              <a:off x="825458" y="2335330"/>
              <a:ext cx="6139745" cy="3444663"/>
              <a:chOff x="825458" y="2140778"/>
              <a:chExt cx="6139745" cy="3444663"/>
            </a:xfrm>
          </p:grpSpPr>
          <p:sp>
            <p:nvSpPr>
              <p:cNvPr id="118" name="Rectangle 117">
                <a:extLst>
                  <a:ext uri="{FF2B5EF4-FFF2-40B4-BE49-F238E27FC236}">
                    <a16:creationId xmlns:a16="http://schemas.microsoft.com/office/drawing/2014/main" id="{84DDDB41-3C20-4412-D556-9BC341C8F799}"/>
                  </a:ext>
                </a:extLst>
              </p:cNvPr>
              <p:cNvSpPr/>
              <p:nvPr/>
            </p:nvSpPr>
            <p:spPr>
              <a:xfrm>
                <a:off x="825458" y="2532838"/>
                <a:ext cx="6139745" cy="3052603"/>
              </a:xfrm>
              <a:prstGeom prst="rect">
                <a:avLst/>
              </a:prstGeom>
              <a:solidFill>
                <a:srgbClr val="BDE4DA"/>
              </a:solidFill>
              <a:ln>
                <a:noFill/>
              </a:ln>
              <a:effectLst/>
            </p:spPr>
            <p:txBody>
              <a:bodyPr rtlCol="0" anchor="ctr"/>
              <a:lstStyle/>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0" cap="none" spc="0" normalizeH="0" baseline="0" noProof="0" dirty="0">
                    <a:ln>
                      <a:noFill/>
                    </a:ln>
                    <a:solidFill>
                      <a:srgbClr val="000000"/>
                    </a:solidFill>
                    <a:effectLst/>
                    <a:uLnTx/>
                    <a:uFillTx/>
                    <a:latin typeface="Arial"/>
                    <a:ea typeface="+mn-ea"/>
                    <a:cs typeface="+mn-cs"/>
                  </a:rPr>
                  <a:t>Residual invasive disease in the breast and/or axillary lymph nodes </a:t>
                </a:r>
                <a:r>
                  <a:rPr kumimoji="0" lang="en-GB" sz="1200" b="0" i="0" u="none" strike="noStrike" kern="0" cap="none" spc="0" normalizeH="0" baseline="0" noProof="0" dirty="0">
                    <a:ln>
                      <a:noFill/>
                    </a:ln>
                    <a:solidFill>
                      <a:srgbClr val="000000"/>
                    </a:solidFill>
                    <a:effectLst/>
                    <a:uLnTx/>
                    <a:uFillTx/>
                    <a:latin typeface="Arial"/>
                    <a:ea typeface="+mn-ea"/>
                    <a:cs typeface="+mn-cs"/>
                  </a:rPr>
                  <a:t>after neoadjuvant chemotherapy with HER2-directed therapy (NAT)</a:t>
                </a:r>
                <a:r>
                  <a:rPr kumimoji="0" lang="en-GB" sz="1200" b="0" i="0" u="none" strike="noStrike" kern="0" cap="none" spc="0" normalizeH="0" baseline="30000" noProof="0" dirty="0">
                    <a:ln>
                      <a:noFill/>
                    </a:ln>
                    <a:solidFill>
                      <a:srgbClr val="000000"/>
                    </a:solidFill>
                    <a:effectLst/>
                    <a:uLnTx/>
                    <a:uFillTx/>
                    <a:latin typeface="Arial"/>
                    <a:ea typeface="+mn-ea"/>
                    <a:cs typeface="+mn-cs"/>
                  </a:rPr>
                  <a:t>a</a:t>
                </a:r>
                <a:endParaRPr kumimoji="0" lang="en-GB" sz="1200" b="0" i="0" u="none" strike="noStrike" kern="0" cap="none" spc="0" normalizeH="0" baseline="0" noProof="0" dirty="0">
                  <a:ln>
                    <a:noFill/>
                  </a:ln>
                  <a:solidFill>
                    <a:srgbClr val="000000"/>
                  </a:solidFill>
                  <a:effectLst/>
                  <a:uLnTx/>
                  <a:uFillTx/>
                  <a:latin typeface="Arial"/>
                  <a:ea typeface="+mn-ea"/>
                  <a:cs typeface="+mn-cs"/>
                </a:endParaRP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0" cap="none" spc="0" normalizeH="0" baseline="0" noProof="0" dirty="0">
                    <a:ln>
                      <a:noFill/>
                    </a:ln>
                    <a:solidFill>
                      <a:srgbClr val="000000"/>
                    </a:solidFill>
                    <a:effectLst/>
                    <a:uLnTx/>
                    <a:uFillTx/>
                    <a:latin typeface="Arial"/>
                    <a:ea typeface="+mn-ea"/>
                    <a:cs typeface="+mn-cs"/>
                  </a:rPr>
                  <a:t>High-risk defined as presentation prior to NAT with:</a:t>
                </a:r>
              </a:p>
              <a:p>
                <a:pPr marL="533427" marR="0" lvl="1" indent="-228611" algn="l" defTabSz="60963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1200" b="1" i="0" u="none" strike="noStrike" kern="1200" cap="none" spc="0" normalizeH="0" baseline="0" noProof="0" dirty="0">
                    <a:ln>
                      <a:noFill/>
                    </a:ln>
                    <a:solidFill>
                      <a:srgbClr val="000000"/>
                    </a:solidFill>
                    <a:effectLst/>
                    <a:uLnTx/>
                    <a:uFillTx/>
                    <a:latin typeface="Arial"/>
                    <a:ea typeface="+mn-ea"/>
                    <a:cs typeface="+mn-cs"/>
                  </a:rPr>
                  <a:t>Inoperable </a:t>
                </a:r>
                <a:r>
                  <a:rPr kumimoji="0" lang="en-US" sz="1200" b="1" i="0" u="none" strike="noStrike" kern="1200" cap="none" spc="0" normalizeH="0" baseline="0" noProof="0" dirty="0" err="1">
                    <a:ln>
                      <a:noFill/>
                    </a:ln>
                    <a:solidFill>
                      <a:srgbClr val="000000"/>
                    </a:solidFill>
                    <a:effectLst/>
                    <a:uLnTx/>
                    <a:uFillTx/>
                    <a:latin typeface="Arial"/>
                    <a:ea typeface="+mn-ea"/>
                    <a:cs typeface="+mn-cs"/>
                  </a:rPr>
                  <a:t>eBC</a:t>
                </a:r>
                <a:r>
                  <a:rPr kumimoji="0" lang="en-US" sz="1200" b="1" i="0" u="none" strike="noStrike" kern="1200" cap="none" spc="0" normalizeH="0" baseline="0" noProof="0" dirty="0">
                    <a:ln>
                      <a:noFill/>
                    </a:ln>
                    <a:solidFill>
                      <a:srgbClr val="000000"/>
                    </a:solidFill>
                    <a:effectLst/>
                    <a:uLnTx/>
                    <a:uFillTx/>
                    <a:latin typeface="Arial"/>
                    <a:ea typeface="+mn-ea"/>
                    <a:cs typeface="+mn-cs"/>
                  </a:rPr>
                  <a:t> (cT4</a:t>
                </a:r>
                <a:r>
                  <a:rPr kumimoji="0" lang="en-US" sz="1200" b="0" i="0" u="none" strike="noStrike" kern="1200" cap="none" spc="0" normalizeH="0" baseline="0" noProof="0" dirty="0">
                    <a:ln>
                      <a:noFill/>
                    </a:ln>
                    <a:solidFill>
                      <a:srgbClr val="000000"/>
                    </a:solidFill>
                    <a:effectLst/>
                    <a:uLnTx/>
                    <a:uFillTx/>
                    <a:latin typeface="Arial"/>
                    <a:ea typeface="+mn-ea"/>
                    <a:cs typeface="+mn-cs"/>
                  </a:rPr>
                  <a:t>,</a:t>
                </a:r>
                <a:r>
                  <a:rPr kumimoji="0" lang="en-US" sz="1200" b="1" i="0" u="none" strike="noStrike" kern="1200" cap="none" spc="0" normalizeH="0" baseline="0" noProof="0" dirty="0">
                    <a:ln>
                      <a:noFill/>
                    </a:ln>
                    <a:solidFill>
                      <a:srgbClr val="000000"/>
                    </a:solidFill>
                    <a:effectLst/>
                    <a:uLnTx/>
                    <a:uFillTx/>
                    <a:latin typeface="Arial"/>
                    <a:ea typeface="+mn-ea"/>
                    <a:cs typeface="+mn-cs"/>
                  </a:rPr>
                  <a:t>N0-3,</a:t>
                </a:r>
                <a:r>
                  <a:rPr kumimoji="0" lang="en-US" sz="1200" b="0" i="0" u="none" strike="noStrike" kern="1200" cap="none" spc="0" normalizeH="0" baseline="0" noProof="0" dirty="0">
                    <a:ln>
                      <a:noFill/>
                    </a:ln>
                    <a:solidFill>
                      <a:srgbClr val="000000"/>
                    </a:solidFill>
                    <a:effectLst/>
                    <a:uLnTx/>
                    <a:uFillTx/>
                    <a:latin typeface="Arial"/>
                    <a:ea typeface="+mn-ea"/>
                    <a:cs typeface="+mn-cs"/>
                  </a:rPr>
                  <a:t>M0 </a:t>
                </a:r>
                <a:r>
                  <a:rPr kumimoji="0" lang="en-US" sz="1200" b="1" i="0" u="none" strike="noStrike" kern="1200" cap="none" spc="0" normalizeH="0" baseline="0" noProof="0" dirty="0">
                    <a:ln>
                      <a:noFill/>
                    </a:ln>
                    <a:solidFill>
                      <a:srgbClr val="000000"/>
                    </a:solidFill>
                    <a:effectLst/>
                    <a:uLnTx/>
                    <a:uFillTx/>
                    <a:latin typeface="Arial"/>
                    <a:ea typeface="+mn-ea"/>
                    <a:cs typeface="+mn-cs"/>
                  </a:rPr>
                  <a:t>or</a:t>
                </a:r>
                <a:r>
                  <a:rPr kumimoji="0" lang="en-US" sz="1200" b="0" i="0" u="none" strike="noStrike" kern="1200" cap="none" spc="0" normalizeH="0" baseline="0" noProof="0" dirty="0">
                    <a:ln>
                      <a:noFill/>
                    </a:ln>
                    <a:solidFill>
                      <a:srgbClr val="000000"/>
                    </a:solidFill>
                    <a:effectLst/>
                    <a:uLnTx/>
                    <a:uFillTx/>
                    <a:latin typeface="Arial"/>
                    <a:ea typeface="+mn-ea"/>
                    <a:cs typeface="+mn-cs"/>
                  </a:rPr>
                  <a:t> </a:t>
                </a:r>
                <a:r>
                  <a:rPr kumimoji="0" lang="en-US" sz="1200" b="1" i="0" u="none" strike="noStrike" kern="1200" cap="none" spc="0" normalizeH="0" baseline="0" noProof="0" dirty="0">
                    <a:ln>
                      <a:noFill/>
                    </a:ln>
                    <a:solidFill>
                      <a:srgbClr val="000000"/>
                    </a:solidFill>
                    <a:effectLst/>
                    <a:uLnTx/>
                    <a:uFillTx/>
                    <a:latin typeface="Arial"/>
                    <a:ea typeface="+mn-ea"/>
                    <a:cs typeface="+mn-cs"/>
                  </a:rPr>
                  <a:t>cT1-3,N2-3</a:t>
                </a:r>
                <a:r>
                  <a:rPr kumimoji="0" lang="en-US" sz="1200" b="0" i="0" u="none" strike="noStrike" kern="1200" cap="none" spc="0" normalizeH="0" baseline="0" noProof="0" dirty="0">
                    <a:ln>
                      <a:noFill/>
                    </a:ln>
                    <a:solidFill>
                      <a:srgbClr val="000000"/>
                    </a:solidFill>
                    <a:effectLst/>
                    <a:uLnTx/>
                    <a:uFillTx/>
                    <a:latin typeface="Arial"/>
                    <a:ea typeface="+mn-ea"/>
                    <a:cs typeface="+mn-cs"/>
                  </a:rPr>
                  <a:t>,M0</a:t>
                </a:r>
                <a:r>
                  <a:rPr kumimoji="0" lang="en-US" sz="1200" b="1" i="0" u="none" strike="noStrike" kern="1200" cap="none" spc="0" normalizeH="0" baseline="0" noProof="0" dirty="0">
                    <a:ln>
                      <a:noFill/>
                    </a:ln>
                    <a:solidFill>
                      <a:srgbClr val="000000"/>
                    </a:solidFill>
                    <a:effectLst/>
                    <a:uLnTx/>
                    <a:uFillTx/>
                    <a:latin typeface="Arial"/>
                    <a:ea typeface="+mn-ea"/>
                    <a:cs typeface="+mn-cs"/>
                  </a:rPr>
                  <a:t>)         OR</a:t>
                </a:r>
              </a:p>
              <a:p>
                <a:pPr marL="533427" marR="0" lvl="1" indent="-228611" algn="l" defTabSz="60963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1200" b="1" i="0" u="none" strike="noStrike" kern="1200" cap="none" spc="0" normalizeH="0" baseline="0" noProof="0" dirty="0">
                    <a:ln>
                      <a:noFill/>
                    </a:ln>
                    <a:solidFill>
                      <a:srgbClr val="000000"/>
                    </a:solidFill>
                    <a:effectLst/>
                    <a:uLnTx/>
                    <a:uFillTx/>
                    <a:latin typeface="Arial"/>
                    <a:ea typeface="+mn-ea"/>
                    <a:cs typeface="+mn-cs"/>
                  </a:rPr>
                  <a:t>Operable </a:t>
                </a:r>
                <a:r>
                  <a:rPr kumimoji="0" lang="en-US" sz="1200" b="1" i="0" u="none" strike="noStrike" kern="1200" cap="none" spc="0" normalizeH="0" baseline="0" noProof="0" dirty="0" err="1">
                    <a:ln>
                      <a:noFill/>
                    </a:ln>
                    <a:solidFill>
                      <a:srgbClr val="000000"/>
                    </a:solidFill>
                    <a:effectLst/>
                    <a:uLnTx/>
                    <a:uFillTx/>
                    <a:latin typeface="Arial"/>
                    <a:ea typeface="+mn-ea"/>
                    <a:cs typeface="+mn-cs"/>
                  </a:rPr>
                  <a:t>eBC</a:t>
                </a:r>
                <a:r>
                  <a:rPr kumimoji="0" lang="en-US" sz="1200" b="1" i="0" u="none" strike="noStrike" kern="1200" cap="none" spc="0" normalizeH="0" baseline="0" noProof="0" dirty="0">
                    <a:ln>
                      <a:noFill/>
                    </a:ln>
                    <a:solidFill>
                      <a:srgbClr val="000000"/>
                    </a:solidFill>
                    <a:effectLst/>
                    <a:uLnTx/>
                    <a:uFillTx/>
                    <a:latin typeface="Arial"/>
                    <a:ea typeface="+mn-ea"/>
                    <a:cs typeface="+mn-cs"/>
                  </a:rPr>
                  <a:t> (cT1-3,N0-1</a:t>
                </a:r>
                <a:r>
                  <a:rPr kumimoji="0" lang="en-US" sz="1200" b="0" i="0" u="none" strike="noStrike" kern="1200" cap="none" spc="0" normalizeH="0" baseline="0" noProof="0" dirty="0">
                    <a:ln>
                      <a:noFill/>
                    </a:ln>
                    <a:solidFill>
                      <a:srgbClr val="000000"/>
                    </a:solidFill>
                    <a:effectLst/>
                    <a:uLnTx/>
                    <a:uFillTx/>
                    <a:latin typeface="Arial"/>
                    <a:ea typeface="+mn-ea"/>
                    <a:cs typeface="+mn-cs"/>
                  </a:rPr>
                  <a:t>,M0</a:t>
                </a:r>
                <a:r>
                  <a:rPr kumimoji="0" lang="en-US" sz="1200" b="1" i="0" u="none" strike="noStrike" kern="1200" cap="none" spc="0" normalizeH="0" baseline="0" noProof="0" dirty="0">
                    <a:ln>
                      <a:noFill/>
                    </a:ln>
                    <a:solidFill>
                      <a:srgbClr val="000000"/>
                    </a:solidFill>
                    <a:effectLst/>
                    <a:uLnTx/>
                    <a:uFillTx/>
                    <a:latin typeface="Arial"/>
                    <a:ea typeface="+mn-ea"/>
                    <a:cs typeface="+mn-cs"/>
                  </a:rPr>
                  <a:t>) with axillary node</a:t>
                </a:r>
                <a:r>
                  <a:rPr kumimoji="0" lang="en-US" sz="1200" b="1" i="0" u="none" strike="noStrike" kern="1200" cap="none" spc="0" normalizeH="0" baseline="0" noProof="0" dirty="0">
                    <a:ln>
                      <a:noFill/>
                    </a:ln>
                    <a:solidFill>
                      <a:prstClr val="black"/>
                    </a:solidFill>
                    <a:effectLst/>
                    <a:uLnTx/>
                    <a:uFillTx/>
                    <a:latin typeface="Arial"/>
                    <a:ea typeface="+mn-ea"/>
                    <a:cs typeface="+mn-cs"/>
                  </a:rPr>
                  <a:t>–</a:t>
                </a:r>
                <a:r>
                  <a:rPr kumimoji="0" lang="en-US" sz="1200" b="1" i="0" u="none" strike="noStrike" kern="1200" cap="none" spc="0" normalizeH="0" baseline="0" noProof="0" dirty="0">
                    <a:ln>
                      <a:noFill/>
                    </a:ln>
                    <a:solidFill>
                      <a:srgbClr val="000000"/>
                    </a:solidFill>
                    <a:effectLst/>
                    <a:uLnTx/>
                    <a:uFillTx/>
                    <a:latin typeface="Arial"/>
                    <a:ea typeface="+mn-ea"/>
                    <a:cs typeface="+mn-cs"/>
                  </a:rPr>
                  <a:t>positive disease (ypN1-3) after NAT</a:t>
                </a: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0" cap="none" spc="0" normalizeH="0" baseline="0" noProof="0" dirty="0">
                    <a:ln>
                      <a:noFill/>
                    </a:ln>
                    <a:solidFill>
                      <a:srgbClr val="000000"/>
                    </a:solidFill>
                    <a:effectLst/>
                    <a:uLnTx/>
                    <a:uFillTx/>
                    <a:latin typeface="Arial"/>
                    <a:ea typeface="+mn-ea"/>
                    <a:cs typeface="+mn-cs"/>
                  </a:rPr>
                  <a:t>Centrally confirmed HER2+ </a:t>
                </a:r>
                <a:r>
                  <a:rPr kumimoji="0" lang="en-GB" sz="1200" b="0" i="0" u="none" strike="noStrike" kern="0" cap="none" spc="0" normalizeH="0" baseline="0" noProof="0" dirty="0">
                    <a:ln>
                      <a:noFill/>
                    </a:ln>
                    <a:solidFill>
                      <a:srgbClr val="000000"/>
                    </a:solidFill>
                    <a:effectLst/>
                    <a:uLnTx/>
                    <a:uFillTx/>
                    <a:latin typeface="Arial"/>
                    <a:ea typeface="+mn-ea"/>
                    <a:cs typeface="+mn-cs"/>
                  </a:rPr>
                  <a:t>(IHC 3+ or ISH+) </a:t>
                </a:r>
                <a:r>
                  <a:rPr kumimoji="0" lang="en-GB" sz="1200" b="0" i="0" u="none" strike="noStrike" kern="0" cap="none" spc="0" normalizeH="0" baseline="0" noProof="0" dirty="0" err="1">
                    <a:ln>
                      <a:noFill/>
                    </a:ln>
                    <a:solidFill>
                      <a:srgbClr val="000000"/>
                    </a:solidFill>
                    <a:effectLst/>
                    <a:uLnTx/>
                    <a:uFillTx/>
                    <a:latin typeface="Arial"/>
                    <a:ea typeface="+mn-ea"/>
                    <a:cs typeface="+mn-cs"/>
                  </a:rPr>
                  <a:t>eBC</a:t>
                </a:r>
                <a:endParaRPr kumimoji="0" lang="en-GB" sz="1200" b="0" i="0" u="none" strike="noStrike" kern="0" cap="none" spc="0" normalizeH="0" baseline="0" noProof="0" dirty="0">
                  <a:ln>
                    <a:noFill/>
                  </a:ln>
                  <a:solidFill>
                    <a:srgbClr val="000000"/>
                  </a:solidFill>
                  <a:effectLst/>
                  <a:uLnTx/>
                  <a:uFillTx/>
                  <a:latin typeface="Arial"/>
                  <a:ea typeface="+mn-ea"/>
                  <a:cs typeface="+mn-cs"/>
                </a:endParaRP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ECOG PS 0 or 1</a:t>
                </a:r>
              </a:p>
            </p:txBody>
          </p:sp>
          <p:sp>
            <p:nvSpPr>
              <p:cNvPr id="119" name="Rectangle 118">
                <a:extLst>
                  <a:ext uri="{FF2B5EF4-FFF2-40B4-BE49-F238E27FC236}">
                    <a16:creationId xmlns:a16="http://schemas.microsoft.com/office/drawing/2014/main" id="{260CF5F7-7D50-ACB7-09ED-5F78CA34D6F4}"/>
                  </a:ext>
                </a:extLst>
              </p:cNvPr>
              <p:cNvSpPr/>
              <p:nvPr/>
            </p:nvSpPr>
            <p:spPr>
              <a:xfrm>
                <a:off x="825458" y="2140778"/>
                <a:ext cx="6139745" cy="392060"/>
              </a:xfrm>
              <a:prstGeom prst="rect">
                <a:avLst/>
              </a:prstGeom>
              <a:solidFill>
                <a:srgbClr val="17AD86"/>
              </a:solid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FFFFFF"/>
                    </a:solidFill>
                    <a:effectLst/>
                    <a:uLnTx/>
                    <a:uFillTx/>
                    <a:latin typeface="Arial"/>
                    <a:ea typeface="+mn-ea"/>
                    <a:cs typeface="+mn-cs"/>
                  </a:rPr>
                  <a:t>Key Eligibility Criteria</a:t>
                </a:r>
                <a:endParaRPr kumimoji="0" lang="en-ZA" sz="1600" b="1" i="0" u="none" strike="noStrike" kern="0" cap="none" spc="0" normalizeH="0" baseline="0" noProof="0" dirty="0">
                  <a:ln>
                    <a:noFill/>
                  </a:ln>
                  <a:solidFill>
                    <a:srgbClr val="FFFFFF"/>
                  </a:solidFill>
                  <a:effectLst/>
                  <a:uLnTx/>
                  <a:uFillTx/>
                  <a:latin typeface="Arial"/>
                  <a:ea typeface="+mn-ea"/>
                  <a:cs typeface="+mn-cs"/>
                </a:endParaRPr>
              </a:p>
            </p:txBody>
          </p:sp>
        </p:grpSp>
        <p:sp>
          <p:nvSpPr>
            <p:cNvPr id="124" name="Rectangle 123">
              <a:extLst>
                <a:ext uri="{FF2B5EF4-FFF2-40B4-BE49-F238E27FC236}">
                  <a16:creationId xmlns:a16="http://schemas.microsoft.com/office/drawing/2014/main" id="{FC333836-1568-901B-BE05-53117200B868}"/>
                </a:ext>
              </a:extLst>
            </p:cNvPr>
            <p:cNvSpPr/>
            <p:nvPr/>
          </p:nvSpPr>
          <p:spPr>
            <a:xfrm>
              <a:off x="825452" y="6182715"/>
              <a:ext cx="6139751" cy="1706818"/>
            </a:xfrm>
            <a:prstGeom prst="rect">
              <a:avLst/>
            </a:prstGeom>
            <a:solidFill>
              <a:schemeClr val="accent1">
                <a:lumMod val="20000"/>
                <a:lumOff val="80000"/>
              </a:schemeClr>
            </a:solidFill>
            <a:ln>
              <a:noFill/>
            </a:ln>
            <a:effectLst/>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GB" sz="1200" b="1" i="0" u="none" strike="noStrike" kern="0" cap="none" spc="0" normalizeH="0" baseline="0" noProof="0" dirty="0">
                  <a:ln>
                    <a:noFill/>
                  </a:ln>
                  <a:solidFill>
                    <a:srgbClr val="000000"/>
                  </a:solidFill>
                  <a:effectLst/>
                  <a:uLnTx/>
                  <a:uFillTx/>
                  <a:latin typeface="Arial"/>
                  <a:ea typeface="+mn-ea"/>
                  <a:cs typeface="+mn-cs"/>
                </a:rPr>
                <a:t>Stratification factors</a:t>
              </a: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Extent of disease at presentation</a:t>
              </a:r>
              <a:r>
                <a:rPr kumimoji="0" lang="en-GB" sz="1200" b="0" i="0" u="none" strike="noStrike" kern="0" cap="none" spc="0" normalizeH="0" baseline="30000" noProof="0" dirty="0">
                  <a:ln>
                    <a:noFill/>
                  </a:ln>
                  <a:solidFill>
                    <a:srgbClr val="000000"/>
                  </a:solidFill>
                  <a:effectLst/>
                  <a:uLnTx/>
                  <a:uFillTx/>
                  <a:latin typeface="Arial"/>
                  <a:ea typeface="+mn-ea"/>
                  <a:cs typeface="+mn-cs"/>
                </a:rPr>
                <a:t> </a:t>
              </a:r>
              <a:r>
                <a:rPr kumimoji="0" lang="en-GB" sz="1200" b="0" i="0" u="none" strike="noStrike" kern="0" cap="none" spc="0" normalizeH="0" baseline="0" noProof="0" dirty="0">
                  <a:ln>
                    <a:noFill/>
                  </a:ln>
                  <a:solidFill>
                    <a:srgbClr val="000000"/>
                  </a:solidFill>
                  <a:effectLst/>
                  <a:uLnTx/>
                  <a:uFillTx/>
                  <a:latin typeface="Arial"/>
                  <a:ea typeface="+mn-ea"/>
                  <a:cs typeface="+mn-cs"/>
                </a:rPr>
                <a:t>(inoperable, operable)</a:t>
              </a: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HER2-targeted NAT (single, dual)</a:t>
              </a: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Hormone receptor status (positive, negative)</a:t>
              </a: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Post-NAT pathologic nodal status (positive, negative)</a:t>
              </a:r>
            </a:p>
          </p:txBody>
        </p:sp>
      </p:grpSp>
      <p:grpSp>
        <p:nvGrpSpPr>
          <p:cNvPr id="7" name="Group 6">
            <a:extLst>
              <a:ext uri="{FF2B5EF4-FFF2-40B4-BE49-F238E27FC236}">
                <a16:creationId xmlns:a16="http://schemas.microsoft.com/office/drawing/2014/main" id="{57982A4A-60B7-5CA6-6AC7-B16C39502B65}"/>
              </a:ext>
            </a:extLst>
          </p:cNvPr>
          <p:cNvGrpSpPr/>
          <p:nvPr/>
        </p:nvGrpSpPr>
        <p:grpSpPr>
          <a:xfrm>
            <a:off x="5000148" y="1501028"/>
            <a:ext cx="4119759" cy="2097841"/>
            <a:chOff x="5935810" y="3223486"/>
            <a:chExt cx="6179639" cy="3146761"/>
          </a:xfrm>
        </p:grpSpPr>
        <p:grpSp>
          <p:nvGrpSpPr>
            <p:cNvPr id="101" name="Group 100">
              <a:extLst>
                <a:ext uri="{FF2B5EF4-FFF2-40B4-BE49-F238E27FC236}">
                  <a16:creationId xmlns:a16="http://schemas.microsoft.com/office/drawing/2014/main" id="{EFB7F4E6-3154-1874-BE30-D18727B1E44F}"/>
                </a:ext>
              </a:extLst>
            </p:cNvPr>
            <p:cNvGrpSpPr/>
            <p:nvPr/>
          </p:nvGrpSpPr>
          <p:grpSpPr>
            <a:xfrm>
              <a:off x="6167994" y="3223486"/>
              <a:ext cx="5157078" cy="3146761"/>
              <a:chOff x="3598754" y="1834745"/>
              <a:chExt cx="2883527" cy="1759480"/>
            </a:xfrm>
          </p:grpSpPr>
          <p:sp>
            <p:nvSpPr>
              <p:cNvPr id="111" name="Rectangle 110">
                <a:extLst>
                  <a:ext uri="{FF2B5EF4-FFF2-40B4-BE49-F238E27FC236}">
                    <a16:creationId xmlns:a16="http://schemas.microsoft.com/office/drawing/2014/main" id="{2C05A502-5650-FF32-BF1A-28A506B38E39}"/>
                  </a:ext>
                </a:extLst>
              </p:cNvPr>
              <p:cNvSpPr/>
              <p:nvPr/>
            </p:nvSpPr>
            <p:spPr>
              <a:xfrm>
                <a:off x="4553893" y="1834745"/>
                <a:ext cx="1928388" cy="705600"/>
              </a:xfrm>
              <a:prstGeom prst="rect">
                <a:avLst/>
              </a:prstGeom>
              <a:solidFill>
                <a:srgbClr val="00305D"/>
              </a:solid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FFFFFF"/>
                    </a:solidFill>
                    <a:effectLst/>
                    <a:uLnTx/>
                    <a:uFillTx/>
                    <a:latin typeface="Arial"/>
                    <a:ea typeface="+mn-ea"/>
                    <a:cs typeface="+mn-cs"/>
                  </a:rPr>
                  <a:t>T-DXd 5.4 mg/kg IV Q3W </a:t>
                </a:r>
                <a:br>
                  <a:rPr kumimoji="0" lang="en-US" sz="1333" b="1" i="0" u="none" strike="noStrike" kern="0" cap="none" spc="0" normalizeH="0" baseline="0" noProof="0" dirty="0">
                    <a:ln>
                      <a:noFill/>
                    </a:ln>
                    <a:solidFill>
                      <a:srgbClr val="FFFFFF"/>
                    </a:solidFill>
                    <a:effectLst/>
                    <a:uLnTx/>
                    <a:uFillTx/>
                    <a:latin typeface="Arial"/>
                    <a:ea typeface="+mn-ea"/>
                    <a:cs typeface="+mn-cs"/>
                  </a:rPr>
                </a:br>
                <a:r>
                  <a:rPr kumimoji="0" lang="en-US" sz="1333" b="1" i="0" u="none" strike="noStrike" kern="0" cap="none" spc="0" normalizeH="0" baseline="0" noProof="0" dirty="0">
                    <a:ln>
                      <a:noFill/>
                    </a:ln>
                    <a:solidFill>
                      <a:srgbClr val="FFFFFF"/>
                    </a:solidFill>
                    <a:effectLst/>
                    <a:uLnTx/>
                    <a:uFillTx/>
                    <a:latin typeface="Arial"/>
                    <a:ea typeface="+mn-ea"/>
                    <a:cs typeface="+mn-cs"/>
                  </a:rPr>
                  <a:t>for 14 cycles</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FFFFFF"/>
                    </a:solidFill>
                    <a:effectLst/>
                    <a:uLnTx/>
                    <a:uFillTx/>
                    <a:latin typeface="Arial"/>
                    <a:ea typeface="+mn-ea"/>
                    <a:cs typeface="+mn-cs"/>
                  </a:rPr>
                  <a:t>N</a:t>
                </a:r>
                <a:r>
                  <a:rPr kumimoji="0" lang="en-US" sz="1333" b="1" i="0" u="none" strike="noStrike" kern="0" cap="none" spc="0" normalizeH="0" baseline="0" noProof="0" dirty="0">
                    <a:ln>
                      <a:noFill/>
                    </a:ln>
                    <a:solidFill>
                      <a:prstClr val="white"/>
                    </a:solidFill>
                    <a:effectLst/>
                    <a:uLnTx/>
                    <a:uFillTx/>
                    <a:latin typeface="Arial"/>
                    <a:ea typeface="+mn-ea"/>
                    <a:cs typeface="+mn-cs"/>
                  </a:rPr>
                  <a:t> ≅ </a:t>
                </a:r>
                <a:r>
                  <a:rPr kumimoji="0" lang="en-US" sz="1333" b="1" i="0" u="none" strike="noStrike" kern="0" cap="none" spc="0" normalizeH="0" baseline="0" noProof="0" dirty="0">
                    <a:ln>
                      <a:noFill/>
                    </a:ln>
                    <a:solidFill>
                      <a:srgbClr val="FFFFFF"/>
                    </a:solidFill>
                    <a:effectLst/>
                    <a:uLnTx/>
                    <a:uFillTx/>
                    <a:latin typeface="Arial"/>
                    <a:ea typeface="+mn-ea"/>
                    <a:cs typeface="+mn-cs"/>
                  </a:rPr>
                  <a:t>800</a:t>
                </a:r>
                <a:endParaRPr kumimoji="0" lang="en-ZA" sz="1333" b="1" i="0" u="none" strike="noStrike" kern="0" cap="none" spc="0" normalizeH="0" baseline="0" noProof="0" dirty="0">
                  <a:ln>
                    <a:noFill/>
                  </a:ln>
                  <a:solidFill>
                    <a:srgbClr val="FFFFFF"/>
                  </a:solidFill>
                  <a:effectLst/>
                  <a:uLnTx/>
                  <a:uFillTx/>
                  <a:latin typeface="Arial"/>
                  <a:ea typeface="+mn-ea"/>
                  <a:cs typeface="+mn-cs"/>
                </a:endParaRPr>
              </a:p>
            </p:txBody>
          </p:sp>
          <p:grpSp>
            <p:nvGrpSpPr>
              <p:cNvPr id="113" name="Group 112">
                <a:extLst>
                  <a:ext uri="{FF2B5EF4-FFF2-40B4-BE49-F238E27FC236}">
                    <a16:creationId xmlns:a16="http://schemas.microsoft.com/office/drawing/2014/main" id="{186DAAF9-C800-CA7E-EBFE-BAF94B5BD219}"/>
                  </a:ext>
                </a:extLst>
              </p:cNvPr>
              <p:cNvGrpSpPr/>
              <p:nvPr/>
            </p:nvGrpSpPr>
            <p:grpSpPr>
              <a:xfrm>
                <a:off x="3598754" y="2187544"/>
                <a:ext cx="967839" cy="1054461"/>
                <a:chOff x="3598754" y="2187544"/>
                <a:chExt cx="967839" cy="1054461"/>
              </a:xfrm>
            </p:grpSpPr>
            <p:sp>
              <p:nvSpPr>
                <p:cNvPr id="114" name="Oval 113">
                  <a:extLst>
                    <a:ext uri="{FF2B5EF4-FFF2-40B4-BE49-F238E27FC236}">
                      <a16:creationId xmlns:a16="http://schemas.microsoft.com/office/drawing/2014/main" id="{72E35A5B-C474-388B-D570-9F455FE8234E}"/>
                    </a:ext>
                  </a:extLst>
                </p:cNvPr>
                <p:cNvSpPr/>
                <p:nvPr/>
              </p:nvSpPr>
              <p:spPr>
                <a:xfrm>
                  <a:off x="3598754" y="2474918"/>
                  <a:ext cx="579421" cy="534154"/>
                </a:xfrm>
                <a:prstGeom prst="ellipse">
                  <a:avLst/>
                </a:prstGeom>
                <a:solidFill>
                  <a:srgbClr val="000000"/>
                </a:solid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867" b="0" i="0" u="none" strike="noStrike" kern="0" cap="none" spc="0" normalizeH="0" baseline="0" noProof="0">
                      <a:ln>
                        <a:noFill/>
                      </a:ln>
                      <a:solidFill>
                        <a:srgbClr val="FFFFFF"/>
                      </a:solidFill>
                      <a:effectLst/>
                      <a:uLnTx/>
                      <a:uFillTx/>
                      <a:latin typeface="Arial"/>
                      <a:ea typeface="+mn-ea"/>
                      <a:cs typeface="+mn-cs"/>
                    </a:rPr>
                    <a:t>R</a:t>
                  </a:r>
                  <a:br>
                    <a:rPr kumimoji="0" lang="en-US" sz="1867" b="0" i="0" u="none" strike="noStrike" kern="0" cap="none" spc="0" normalizeH="0" baseline="0" noProof="0">
                      <a:ln>
                        <a:noFill/>
                      </a:ln>
                      <a:solidFill>
                        <a:srgbClr val="FFFFFF"/>
                      </a:solidFill>
                      <a:effectLst/>
                      <a:uLnTx/>
                      <a:uFillTx/>
                      <a:latin typeface="Arial"/>
                      <a:ea typeface="+mn-ea"/>
                      <a:cs typeface="+mn-cs"/>
                    </a:rPr>
                  </a:br>
                  <a:r>
                    <a:rPr kumimoji="0" lang="en-US" sz="1867" b="0" i="0" u="none" strike="noStrike" kern="0" cap="none" spc="0" normalizeH="0" baseline="0" noProof="0">
                      <a:ln>
                        <a:noFill/>
                      </a:ln>
                      <a:solidFill>
                        <a:srgbClr val="FFFFFF"/>
                      </a:solidFill>
                      <a:effectLst/>
                      <a:uLnTx/>
                      <a:uFillTx/>
                      <a:latin typeface="Arial"/>
                      <a:ea typeface="+mn-ea"/>
                      <a:cs typeface="+mn-cs"/>
                    </a:rPr>
                    <a:t>1:1</a:t>
                  </a:r>
                  <a:endParaRPr kumimoji="0" lang="en-ZA" sz="1867" b="0" i="0" u="none" strike="noStrike" kern="0" cap="none" spc="0" normalizeH="0" baseline="0" noProof="0">
                    <a:ln>
                      <a:noFill/>
                    </a:ln>
                    <a:solidFill>
                      <a:srgbClr val="FFFFFF"/>
                    </a:solidFill>
                    <a:effectLst/>
                    <a:uLnTx/>
                    <a:uFillTx/>
                    <a:latin typeface="Arial"/>
                    <a:ea typeface="+mn-ea"/>
                    <a:cs typeface="+mn-cs"/>
                  </a:endParaRPr>
                </a:p>
              </p:txBody>
            </p:sp>
            <p:grpSp>
              <p:nvGrpSpPr>
                <p:cNvPr id="115" name="Group 114">
                  <a:extLst>
                    <a:ext uri="{FF2B5EF4-FFF2-40B4-BE49-F238E27FC236}">
                      <a16:creationId xmlns:a16="http://schemas.microsoft.com/office/drawing/2014/main" id="{C67DBA39-646D-7CBE-E8A3-BAE06E7DA386}"/>
                    </a:ext>
                  </a:extLst>
                </p:cNvPr>
                <p:cNvGrpSpPr/>
                <p:nvPr/>
              </p:nvGrpSpPr>
              <p:grpSpPr>
                <a:xfrm>
                  <a:off x="4178175" y="2187544"/>
                  <a:ext cx="388418" cy="1054461"/>
                  <a:chOff x="4178175" y="2187544"/>
                  <a:chExt cx="388418" cy="1054461"/>
                </a:xfrm>
              </p:grpSpPr>
              <p:cxnSp>
                <p:nvCxnSpPr>
                  <p:cNvPr id="116" name="Connector: Elbow 115">
                    <a:extLst>
                      <a:ext uri="{FF2B5EF4-FFF2-40B4-BE49-F238E27FC236}">
                        <a16:creationId xmlns:a16="http://schemas.microsoft.com/office/drawing/2014/main" id="{A507C3E5-0914-1250-3EDF-53F2A791A4E2}"/>
                      </a:ext>
                    </a:extLst>
                  </p:cNvPr>
                  <p:cNvCxnSpPr>
                    <a:stCxn id="111" idx="1"/>
                    <a:endCxn id="112" idx="1"/>
                  </p:cNvCxnSpPr>
                  <p:nvPr/>
                </p:nvCxnSpPr>
                <p:spPr>
                  <a:xfrm rot="10800000" flipV="1">
                    <a:off x="4553893" y="2187544"/>
                    <a:ext cx="12700" cy="1054461"/>
                  </a:xfrm>
                  <a:prstGeom prst="bentConnector3">
                    <a:avLst>
                      <a:gd name="adj1" fmla="val 1416004"/>
                    </a:avLst>
                  </a:prstGeom>
                  <a:noFill/>
                  <a:ln w="25400" cap="flat" cmpd="sng" algn="ctr">
                    <a:solidFill>
                      <a:srgbClr val="000000"/>
                    </a:solidFill>
                    <a:prstDash val="solid"/>
                    <a:headEnd type="triangle"/>
                    <a:tailEnd type="triangle"/>
                  </a:ln>
                  <a:effectLst/>
                </p:spPr>
              </p:cxnSp>
              <p:cxnSp>
                <p:nvCxnSpPr>
                  <p:cNvPr id="117" name="Straight Connector 116">
                    <a:extLst>
                      <a:ext uri="{FF2B5EF4-FFF2-40B4-BE49-F238E27FC236}">
                        <a16:creationId xmlns:a16="http://schemas.microsoft.com/office/drawing/2014/main" id="{038922A8-16BB-812A-73FF-0A3CDC25F443}"/>
                      </a:ext>
                    </a:extLst>
                  </p:cNvPr>
                  <p:cNvCxnSpPr>
                    <a:cxnSpLocks/>
                    <a:stCxn id="114" idx="6"/>
                  </p:cNvCxnSpPr>
                  <p:nvPr/>
                </p:nvCxnSpPr>
                <p:spPr>
                  <a:xfrm>
                    <a:off x="4178175" y="2741995"/>
                    <a:ext cx="214920" cy="0"/>
                  </a:xfrm>
                  <a:prstGeom prst="line">
                    <a:avLst/>
                  </a:prstGeom>
                  <a:noFill/>
                  <a:ln w="25400" cap="flat" cmpd="sng" algn="ctr">
                    <a:solidFill>
                      <a:srgbClr val="000000"/>
                    </a:solidFill>
                    <a:prstDash val="solid"/>
                  </a:ln>
                  <a:effectLst/>
                </p:spPr>
              </p:cxnSp>
            </p:grpSp>
          </p:grpSp>
          <p:sp>
            <p:nvSpPr>
              <p:cNvPr id="112" name="Rectangle 111">
                <a:extLst>
                  <a:ext uri="{FF2B5EF4-FFF2-40B4-BE49-F238E27FC236}">
                    <a16:creationId xmlns:a16="http://schemas.microsoft.com/office/drawing/2014/main" id="{5D3E46E6-4EF8-3CAE-96EB-590F94FC7C24}"/>
                  </a:ext>
                </a:extLst>
              </p:cNvPr>
              <p:cNvSpPr/>
              <p:nvPr/>
            </p:nvSpPr>
            <p:spPr>
              <a:xfrm>
                <a:off x="4553893" y="2889786"/>
                <a:ext cx="1928388" cy="704439"/>
              </a:xfrm>
              <a:prstGeom prst="rect">
                <a:avLst/>
              </a:prstGeom>
              <a:solidFill>
                <a:srgbClr val="595C60"/>
              </a:solid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FFFFFF"/>
                    </a:solidFill>
                    <a:effectLst/>
                    <a:uLnTx/>
                    <a:uFillTx/>
                    <a:latin typeface="Arial"/>
                    <a:ea typeface="+mn-ea"/>
                    <a:cs typeface="+mn-cs"/>
                  </a:rPr>
                  <a:t>T-DM1 3.6 mg/kg IV Q3W </a:t>
                </a:r>
                <a:br>
                  <a:rPr kumimoji="0" lang="en-US" sz="1333" b="1" i="0" u="none" strike="noStrike" kern="0" cap="none" spc="0" normalizeH="0" baseline="0" noProof="0" dirty="0">
                    <a:ln>
                      <a:noFill/>
                    </a:ln>
                    <a:solidFill>
                      <a:srgbClr val="FFFFFF"/>
                    </a:solidFill>
                    <a:effectLst/>
                    <a:uLnTx/>
                    <a:uFillTx/>
                    <a:latin typeface="Arial"/>
                    <a:ea typeface="+mn-ea"/>
                    <a:cs typeface="+mn-cs"/>
                  </a:rPr>
                </a:br>
                <a:r>
                  <a:rPr kumimoji="0" lang="en-US" sz="1333" b="1" i="0" u="none" strike="noStrike" kern="0" cap="none" spc="0" normalizeH="0" baseline="0" noProof="0" dirty="0">
                    <a:ln>
                      <a:noFill/>
                    </a:ln>
                    <a:solidFill>
                      <a:srgbClr val="FFFFFF"/>
                    </a:solidFill>
                    <a:effectLst/>
                    <a:uLnTx/>
                    <a:uFillTx/>
                    <a:latin typeface="Arial"/>
                    <a:ea typeface="+mn-ea"/>
                    <a:cs typeface="+mn-cs"/>
                  </a:rPr>
                  <a:t>for 14 cycles</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FFFFFF"/>
                    </a:solidFill>
                    <a:effectLst/>
                    <a:uLnTx/>
                    <a:uFillTx/>
                    <a:latin typeface="Arial"/>
                    <a:ea typeface="+mn-ea"/>
                    <a:cs typeface="+mn-cs"/>
                  </a:rPr>
                  <a:t>N</a:t>
                </a:r>
                <a:r>
                  <a:rPr kumimoji="0" lang="en-US" sz="1333" b="1" i="0" u="none" strike="noStrike" kern="0" cap="none" spc="0" normalizeH="0" baseline="0" noProof="0" dirty="0">
                    <a:ln>
                      <a:noFill/>
                    </a:ln>
                    <a:solidFill>
                      <a:prstClr val="white"/>
                    </a:solidFill>
                    <a:effectLst/>
                    <a:uLnTx/>
                    <a:uFillTx/>
                    <a:latin typeface="Arial"/>
                    <a:ea typeface="+mn-ea"/>
                    <a:cs typeface="+mn-cs"/>
                  </a:rPr>
                  <a:t> ≅ </a:t>
                </a:r>
                <a:r>
                  <a:rPr kumimoji="0" lang="en-US" sz="1333" b="1" i="0" u="none" strike="noStrike" kern="0" cap="none" spc="0" normalizeH="0" baseline="0" noProof="0" dirty="0">
                    <a:ln>
                      <a:noFill/>
                    </a:ln>
                    <a:solidFill>
                      <a:srgbClr val="FFFFFF"/>
                    </a:solidFill>
                    <a:effectLst/>
                    <a:uLnTx/>
                    <a:uFillTx/>
                    <a:latin typeface="Arial"/>
                    <a:ea typeface="+mn-ea"/>
                    <a:cs typeface="+mn-cs"/>
                  </a:rPr>
                  <a:t>800</a:t>
                </a:r>
                <a:endParaRPr kumimoji="0" lang="en-ZA" sz="1333" b="1" i="0" u="none" strike="noStrike" kern="0" cap="none" spc="0" normalizeH="0" baseline="0" noProof="0" dirty="0">
                  <a:ln>
                    <a:noFill/>
                  </a:ln>
                  <a:solidFill>
                    <a:srgbClr val="FFFFFF"/>
                  </a:solidFill>
                  <a:effectLst/>
                  <a:uLnTx/>
                  <a:uFillTx/>
                  <a:latin typeface="Arial"/>
                  <a:ea typeface="+mn-ea"/>
                  <a:cs typeface="+mn-cs"/>
                </a:endParaRPr>
              </a:p>
            </p:txBody>
          </p:sp>
        </p:grpSp>
        <p:cxnSp>
          <p:nvCxnSpPr>
            <p:cNvPr id="102" name="Straight Connector 101">
              <a:extLst>
                <a:ext uri="{FF2B5EF4-FFF2-40B4-BE49-F238E27FC236}">
                  <a16:creationId xmlns:a16="http://schemas.microsoft.com/office/drawing/2014/main" id="{FF81C316-A1EB-D7D2-CAA9-1CE605E85D53}"/>
                </a:ext>
              </a:extLst>
            </p:cNvPr>
            <p:cNvCxnSpPr>
              <a:stCxn id="111" idx="3"/>
            </p:cNvCxnSpPr>
            <p:nvPr/>
          </p:nvCxnSpPr>
          <p:spPr>
            <a:xfrm flipV="1">
              <a:off x="11325073" y="3854453"/>
              <a:ext cx="307644" cy="2"/>
            </a:xfrm>
            <a:prstGeom prst="line">
              <a:avLst/>
            </a:prstGeom>
            <a:noFill/>
            <a:ln w="25400" cap="flat" cmpd="sng" algn="ctr">
              <a:solidFill>
                <a:srgbClr val="000000"/>
              </a:solidFill>
              <a:prstDash val="solid"/>
            </a:ln>
            <a:effectLst/>
          </p:spPr>
        </p:cxnSp>
        <p:cxnSp>
          <p:nvCxnSpPr>
            <p:cNvPr id="103" name="Straight Connector 102">
              <a:extLst>
                <a:ext uri="{FF2B5EF4-FFF2-40B4-BE49-F238E27FC236}">
                  <a16:creationId xmlns:a16="http://schemas.microsoft.com/office/drawing/2014/main" id="{59744767-44DE-95F1-9098-21C07932B19B}"/>
                </a:ext>
              </a:extLst>
            </p:cNvPr>
            <p:cNvCxnSpPr>
              <a:cxnSpLocks/>
              <a:stCxn id="112" idx="3"/>
            </p:cNvCxnSpPr>
            <p:nvPr/>
          </p:nvCxnSpPr>
          <p:spPr>
            <a:xfrm flipV="1">
              <a:off x="11325073" y="5740315"/>
              <a:ext cx="307644" cy="2"/>
            </a:xfrm>
            <a:prstGeom prst="line">
              <a:avLst/>
            </a:prstGeom>
            <a:noFill/>
            <a:ln w="25400" cap="flat" cmpd="sng" algn="ctr">
              <a:solidFill>
                <a:srgbClr val="000000"/>
              </a:solidFill>
              <a:prstDash val="solid"/>
            </a:ln>
            <a:effectLst/>
          </p:spPr>
        </p:cxnSp>
        <p:sp>
          <p:nvSpPr>
            <p:cNvPr id="104" name="Rectangle 103">
              <a:extLst>
                <a:ext uri="{FF2B5EF4-FFF2-40B4-BE49-F238E27FC236}">
                  <a16:creationId xmlns:a16="http://schemas.microsoft.com/office/drawing/2014/main" id="{F07C5337-508C-90EC-F50D-EC4AD36D9056}"/>
                </a:ext>
              </a:extLst>
            </p:cNvPr>
            <p:cNvSpPr/>
            <p:nvPr/>
          </p:nvSpPr>
          <p:spPr>
            <a:xfrm>
              <a:off x="11613041" y="3335332"/>
              <a:ext cx="502408" cy="2967576"/>
            </a:xfrm>
            <a:prstGeom prst="rect">
              <a:avLst/>
            </a:prstGeom>
            <a:solidFill>
              <a:srgbClr val="000000"/>
            </a:solidFill>
            <a:ln w="9525" cap="flat" cmpd="sng" algn="ctr">
              <a:noFill/>
              <a:prstDash val="solid"/>
            </a:ln>
            <a:effectLst/>
          </p:spPr>
          <p:txBody>
            <a:bodyPr vert="vert270"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0" i="0" u="none" strike="noStrike" kern="0" cap="none" spc="0" normalizeH="0" baseline="0" noProof="0">
                  <a:ln>
                    <a:noFill/>
                  </a:ln>
                  <a:solidFill>
                    <a:srgbClr val="FFFFFF"/>
                  </a:solidFill>
                  <a:effectLst/>
                  <a:uLnTx/>
                  <a:uFillTx/>
                  <a:latin typeface="Arial"/>
                  <a:ea typeface="+mn-ea"/>
                  <a:cs typeface="+mn-cs"/>
                </a:rPr>
                <a:t>40-day safety follow-up</a:t>
              </a:r>
              <a:endParaRPr kumimoji="0" lang="en-ZA" sz="1333" b="0" i="0" u="none" strike="noStrike" kern="0" cap="none" spc="0" normalizeH="0" baseline="0" noProof="0">
                <a:ln>
                  <a:noFill/>
                </a:ln>
                <a:solidFill>
                  <a:srgbClr val="FFFFFF"/>
                </a:solidFill>
                <a:effectLst/>
                <a:uLnTx/>
                <a:uFillTx/>
                <a:latin typeface="Arial"/>
                <a:ea typeface="+mn-ea"/>
                <a:cs typeface="+mn-cs"/>
              </a:endParaRPr>
            </a:p>
          </p:txBody>
        </p:sp>
        <p:sp>
          <p:nvSpPr>
            <p:cNvPr id="121" name="Rectangle 120">
              <a:extLst>
                <a:ext uri="{FF2B5EF4-FFF2-40B4-BE49-F238E27FC236}">
                  <a16:creationId xmlns:a16="http://schemas.microsoft.com/office/drawing/2014/main" id="{51C4210F-49D4-A86E-578C-E7A34FAD7E5A}"/>
                </a:ext>
              </a:extLst>
            </p:cNvPr>
            <p:cNvSpPr/>
            <p:nvPr/>
          </p:nvSpPr>
          <p:spPr>
            <a:xfrm>
              <a:off x="5935810" y="3854455"/>
              <a:ext cx="1474537" cy="418532"/>
            </a:xfrm>
            <a:prstGeom prst="rect">
              <a:avLst/>
            </a:prstGeom>
            <a:no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000000"/>
                  </a:solidFill>
                  <a:effectLst/>
                  <a:uLnTx/>
                  <a:uFillTx/>
                  <a:latin typeface="Arial"/>
                  <a:ea typeface="+mn-ea"/>
                  <a:cs typeface="+mn-cs"/>
                </a:rPr>
                <a:t>N ≅ 1600</a:t>
              </a:r>
              <a:endParaRPr kumimoji="0" lang="en-ZA" sz="1333" b="0" i="0" u="none" strike="noStrike" kern="0" cap="none" spc="0" normalizeH="0" baseline="0" noProof="0" dirty="0">
                <a:ln>
                  <a:noFill/>
                </a:ln>
                <a:solidFill>
                  <a:srgbClr val="000000"/>
                </a:solidFill>
                <a:effectLst/>
                <a:uLnTx/>
                <a:uFillTx/>
                <a:latin typeface="Arial"/>
                <a:ea typeface="+mn-ea"/>
                <a:cs typeface="+mn-cs"/>
              </a:endParaRPr>
            </a:p>
          </p:txBody>
        </p:sp>
      </p:grpSp>
      <p:sp>
        <p:nvSpPr>
          <p:cNvPr id="36" name="Text Placeholder 2">
            <a:extLst>
              <a:ext uri="{FF2B5EF4-FFF2-40B4-BE49-F238E27FC236}">
                <a16:creationId xmlns:a16="http://schemas.microsoft.com/office/drawing/2014/main" id="{A1625FA9-B79E-0F66-E8DA-221B87E979F0}"/>
              </a:ext>
            </a:extLst>
          </p:cNvPr>
          <p:cNvSpPr txBox="1">
            <a:spLocks/>
          </p:cNvSpPr>
          <p:nvPr/>
        </p:nvSpPr>
        <p:spPr bwMode="auto">
          <a:xfrm>
            <a:off x="9485869" y="1600417"/>
            <a:ext cx="2372904" cy="1928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0960" tIns="30480" rIns="60960" bIns="30480" numCol="1" anchor="t" anchorCtr="0" compatLnSpc="1">
            <a:prstTxWarp prst="textNoShape">
              <a:avLst/>
            </a:prstTxWarp>
            <a:spAutoFit/>
          </a:bodyPr>
          <a:lstStyle>
            <a:lvl1pPr marL="0" indent="0" algn="l" rtl="0" eaLnBrk="1" fontAlgn="base" hangingPunct="1">
              <a:spcBef>
                <a:spcPct val="20000"/>
              </a:spcBef>
              <a:spcAft>
                <a:spcPct val="0"/>
              </a:spcAft>
              <a:buClr>
                <a:srgbClr val="00B0F0"/>
              </a:buClr>
              <a:buFontTx/>
              <a:buNone/>
              <a:defRPr sz="2800" kern="1200">
                <a:solidFill>
                  <a:schemeClr val="tx1"/>
                </a:solidFill>
                <a:latin typeface="Arial" pitchFamily="34" charset="0"/>
                <a:ea typeface="+mn-ea"/>
                <a:cs typeface="Arial" pitchFamily="34" charset="0"/>
              </a:defRPr>
            </a:lvl1pPr>
            <a:lvl2pPr marL="231775" indent="-231775" algn="l" rtl="0" eaLnBrk="1" fontAlgn="base" hangingPunct="1">
              <a:spcBef>
                <a:spcPct val="20000"/>
              </a:spcBef>
              <a:spcAft>
                <a:spcPct val="0"/>
              </a:spcAft>
              <a:buClr>
                <a:srgbClr val="00B0F0"/>
              </a:buClr>
              <a:buFont typeface="Arial" pitchFamily="34" charset="0"/>
              <a:buChar char="•"/>
              <a:defRPr sz="2400" kern="1200">
                <a:solidFill>
                  <a:schemeClr val="tx1"/>
                </a:solidFill>
                <a:latin typeface="Arial" pitchFamily="34" charset="0"/>
                <a:ea typeface="+mn-ea"/>
                <a:cs typeface="Arial" pitchFamily="34" charset="0"/>
              </a:defRPr>
            </a:lvl2pPr>
            <a:lvl3pPr marL="457200" indent="-225425" algn="l" rtl="0" eaLnBrk="1" fontAlgn="base" hangingPunct="1">
              <a:spcBef>
                <a:spcPct val="20000"/>
              </a:spcBef>
              <a:spcAft>
                <a:spcPct val="0"/>
              </a:spcAft>
              <a:buClr>
                <a:srgbClr val="00B0F0"/>
              </a:buClr>
              <a:buFont typeface="Arial" pitchFamily="34" charset="0"/>
              <a:buChar char="•"/>
              <a:defRPr sz="2200" kern="1200">
                <a:solidFill>
                  <a:schemeClr val="tx1"/>
                </a:solidFill>
                <a:latin typeface="Arial" pitchFamily="34" charset="0"/>
                <a:ea typeface="+mn-ea"/>
                <a:cs typeface="Arial" pitchFamily="34" charset="0"/>
              </a:defRPr>
            </a:lvl3pPr>
            <a:lvl4pPr marL="685800" indent="-228600" algn="l" rtl="0" eaLnBrk="1" fontAlgn="base" hangingPunct="1">
              <a:spcBef>
                <a:spcPct val="20000"/>
              </a:spcBef>
              <a:spcAft>
                <a:spcPct val="0"/>
              </a:spcAft>
              <a:buClr>
                <a:srgbClr val="00B0F0"/>
              </a:buClr>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rtl="0" eaLnBrk="1" fontAlgn="base" hangingPunct="1">
              <a:spcBef>
                <a:spcPct val="20000"/>
              </a:spcBef>
              <a:spcAft>
                <a:spcPct val="0"/>
              </a:spcAft>
              <a:buClr>
                <a:srgbClr val="00B0F0"/>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15" rtl="0" eaLnBrk="1" fontAlgn="base" latinLnBrk="0" hangingPunct="1">
              <a:lnSpc>
                <a:spcPct val="100000"/>
              </a:lnSpc>
              <a:spcBef>
                <a:spcPct val="20000"/>
              </a:spcBef>
              <a:spcAft>
                <a:spcPct val="0"/>
              </a:spcAft>
              <a:buClr>
                <a:srgbClr val="00B0F0"/>
              </a:buClr>
              <a:buSzTx/>
              <a:buFontTx/>
              <a:buNone/>
              <a:tabLst/>
              <a:defRPr/>
            </a:pPr>
            <a:r>
              <a:rPr kumimoji="0" lang="en-US" sz="1333" b="1" i="0" u="none" strike="noStrike" kern="1200" cap="none" spc="0" normalizeH="0" baseline="0" noProof="0" dirty="0">
                <a:ln>
                  <a:noFill/>
                </a:ln>
                <a:solidFill>
                  <a:srgbClr val="003865"/>
                </a:solidFill>
                <a:effectLst/>
                <a:uLnTx/>
                <a:uFillTx/>
                <a:latin typeface="Arial" pitchFamily="34" charset="0"/>
                <a:ea typeface="+mn-ea"/>
                <a:cs typeface="Arial" pitchFamily="34" charset="0"/>
              </a:rPr>
              <a:t>Primary endpoint</a:t>
            </a:r>
          </a:p>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IDFS </a:t>
            </a:r>
            <a:endParaRPr kumimoji="0" lang="en-US" sz="1333" b="0" i="0" u="none" strike="sngStrike" kern="1200" cap="none" spc="0" normalizeH="0" baseline="0" noProof="0" dirty="0">
              <a:ln>
                <a:noFill/>
              </a:ln>
              <a:solidFill>
                <a:srgbClr val="FF0000"/>
              </a:solidFill>
              <a:effectLst/>
              <a:uLnTx/>
              <a:uFillTx/>
              <a:latin typeface="Arial" pitchFamily="34" charset="0"/>
              <a:ea typeface="+mn-ea"/>
              <a:cs typeface="Arial" pitchFamily="34" charset="0"/>
            </a:endParaRPr>
          </a:p>
          <a:p>
            <a:pPr marL="0" marR="0" lvl="1" indent="0" algn="l" defTabSz="609615" rtl="0" eaLnBrk="1" fontAlgn="base" latinLnBrk="0" hangingPunct="1">
              <a:lnSpc>
                <a:spcPct val="100000"/>
              </a:lnSpc>
              <a:spcBef>
                <a:spcPts val="800"/>
              </a:spcBef>
              <a:spcAft>
                <a:spcPct val="0"/>
              </a:spcAft>
              <a:buClr>
                <a:srgbClr val="00B0F0"/>
              </a:buClr>
              <a:buSzTx/>
              <a:buFont typeface="Arial" pitchFamily="34" charset="0"/>
              <a:buNone/>
              <a:tabLst/>
              <a:defRPr/>
            </a:pPr>
            <a:r>
              <a:rPr kumimoji="0" lang="en-US" sz="1333" b="1" i="0" u="none" strike="noStrike" kern="1200" cap="none" spc="0" normalizeH="0" baseline="0" noProof="0" dirty="0">
                <a:ln>
                  <a:noFill/>
                </a:ln>
                <a:solidFill>
                  <a:srgbClr val="003865"/>
                </a:solidFill>
                <a:effectLst/>
                <a:uLnTx/>
                <a:uFillTx/>
                <a:latin typeface="Arial" pitchFamily="34" charset="0"/>
                <a:ea typeface="+mn-ea"/>
                <a:cs typeface="Arial" pitchFamily="34" charset="0"/>
              </a:rPr>
              <a:t>Key secondary endpoint</a:t>
            </a:r>
          </a:p>
          <a:p>
            <a:pPr marL="154524" marR="0" lvl="1" indent="-154524" algn="l" defTabSz="609615" rtl="0" eaLnBrk="1" fontAlgn="base" latinLnBrk="0" hangingPunct="1">
              <a:lnSpc>
                <a:spcPct val="100000"/>
              </a:lnSpc>
              <a:spcBef>
                <a:spcPts val="8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DFS </a:t>
            </a:r>
            <a:endParaRPr kumimoji="0" lang="en-US" sz="1333" b="0" i="0" u="none" strike="sngStrike" kern="1200" cap="none" spc="0" normalizeH="0" baseline="0" noProof="0" dirty="0">
              <a:ln>
                <a:noFill/>
              </a:ln>
              <a:solidFill>
                <a:srgbClr val="FF0000"/>
              </a:solidFill>
              <a:effectLst/>
              <a:uLnTx/>
              <a:uFillTx/>
              <a:latin typeface="Arial" pitchFamily="34" charset="0"/>
              <a:ea typeface="+mn-ea"/>
              <a:cs typeface="Arial" pitchFamily="34" charset="0"/>
            </a:endParaRPr>
          </a:p>
          <a:p>
            <a:pPr marL="0" marR="0" lvl="1" indent="0" algn="l" defTabSz="609615" rtl="0" eaLnBrk="1" fontAlgn="base" latinLnBrk="0" hangingPunct="1">
              <a:lnSpc>
                <a:spcPct val="100000"/>
              </a:lnSpc>
              <a:spcBef>
                <a:spcPts val="800"/>
              </a:spcBef>
              <a:spcAft>
                <a:spcPct val="0"/>
              </a:spcAft>
              <a:buClr>
                <a:srgbClr val="00B0F0"/>
              </a:buClr>
              <a:buSzTx/>
              <a:buFont typeface="Arial" pitchFamily="34" charset="0"/>
              <a:buNone/>
              <a:tabLst/>
              <a:defRPr/>
            </a:pPr>
            <a:r>
              <a:rPr kumimoji="0" lang="en-US" sz="1333" b="1" i="0" u="none" strike="noStrike" kern="1200" cap="none" spc="0" normalizeH="0" baseline="0" noProof="0" dirty="0">
                <a:ln>
                  <a:noFill/>
                </a:ln>
                <a:solidFill>
                  <a:srgbClr val="003865"/>
                </a:solidFill>
                <a:effectLst/>
                <a:uLnTx/>
                <a:uFillTx/>
                <a:latin typeface="Arial" pitchFamily="34" charset="0"/>
                <a:ea typeface="+mn-ea"/>
                <a:cs typeface="Arial" pitchFamily="34" charset="0"/>
              </a:rPr>
              <a:t>Other secondary endpoints</a:t>
            </a:r>
          </a:p>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OS</a:t>
            </a:r>
          </a:p>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DRFI</a:t>
            </a:r>
          </a:p>
        </p:txBody>
      </p:sp>
      <p:sp>
        <p:nvSpPr>
          <p:cNvPr id="11" name="TextBox 10">
            <a:extLst>
              <a:ext uri="{FF2B5EF4-FFF2-40B4-BE49-F238E27FC236}">
                <a16:creationId xmlns:a16="http://schemas.microsoft.com/office/drawing/2014/main" id="{21128B84-CCFF-7CE9-850D-79AD1D583DBF}"/>
              </a:ext>
            </a:extLst>
          </p:cNvPr>
          <p:cNvSpPr txBox="1"/>
          <p:nvPr/>
        </p:nvSpPr>
        <p:spPr>
          <a:xfrm>
            <a:off x="10515437" y="3005593"/>
            <a:ext cx="1423361" cy="543610"/>
          </a:xfrm>
          <a:prstGeom prst="rect">
            <a:avLst/>
          </a:prstGeom>
        </p:spPr>
        <p:txBody>
          <a:bodyPr wrap="square">
            <a:spAutoFit/>
          </a:bodyPr>
          <a:lstStyle/>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BMFI </a:t>
            </a:r>
          </a:p>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Safety </a:t>
            </a:r>
          </a:p>
        </p:txBody>
      </p:sp>
      <p:sp>
        <p:nvSpPr>
          <p:cNvPr id="15" name="TextBox 14">
            <a:extLst>
              <a:ext uri="{FF2B5EF4-FFF2-40B4-BE49-F238E27FC236}">
                <a16:creationId xmlns:a16="http://schemas.microsoft.com/office/drawing/2014/main" id="{85B2E06A-D742-9D65-98EC-85793275F838}"/>
              </a:ext>
            </a:extLst>
          </p:cNvPr>
          <p:cNvSpPr txBox="1"/>
          <p:nvPr/>
        </p:nvSpPr>
        <p:spPr>
          <a:xfrm>
            <a:off x="5181028" y="3710619"/>
            <a:ext cx="6474947" cy="1754326"/>
          </a:xfrm>
          <a:prstGeom prst="rect">
            <a:avLst/>
          </a:prstGeom>
          <a:noFill/>
        </p:spPr>
        <p:txBody>
          <a:bodyPr wrap="square">
            <a:spAutoFit/>
          </a:bodyPr>
          <a:lstStyle/>
          <a:p>
            <a:pPr marL="190510" marR="0" lvl="0"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Concomitant adjuvant ET was allowed per local practices </a:t>
            </a:r>
          </a:p>
          <a:p>
            <a:pPr marL="190510" marR="0" lvl="0"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administered, RT could be initiated </a:t>
            </a:r>
            <a:r>
              <a:rPr kumimoji="0" lang="en-US" sz="1200" b="1" i="0" u="sng"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concurrent</a:t>
            </a:r>
            <a:r>
              <a:rPr kumimoji="0" lang="en-US" sz="12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with study therapy or completed prior to initiation of study therapy (</a:t>
            </a:r>
            <a:r>
              <a:rPr kumimoji="0" lang="en-US" sz="1200" b="1" i="0" u="sng"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sequential</a:t>
            </a:r>
            <a:r>
              <a:rPr kumimoji="0" lang="en-US" sz="12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per investigator</a:t>
            </a:r>
            <a:endParaRPr kumimoji="0" lang="en-US" sz="1200" b="1" i="0" u="none" strike="noStrike" kern="0" cap="none" spc="0" normalizeH="0" baseline="0" noProof="0" dirty="0">
              <a:ln>
                <a:noFill/>
              </a:ln>
              <a:solidFill>
                <a:prstClr val="black"/>
              </a:solidFill>
              <a:effectLst/>
              <a:uLnTx/>
              <a:uFillTx/>
              <a:latin typeface="Arial"/>
              <a:ea typeface="+mn-ea"/>
              <a:cs typeface="+mn-cs"/>
            </a:endParaRPr>
          </a:p>
          <a:p>
            <a:pPr marL="190510" marR="0" lvl="0"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0" cap="none" spc="0" normalizeH="0" baseline="0" noProof="0" dirty="0">
                <a:ln>
                  <a:noFill/>
                </a:ln>
                <a:solidFill>
                  <a:prstClr val="black"/>
                </a:solidFill>
                <a:effectLst/>
                <a:uLnTx/>
                <a:uFillTx/>
                <a:latin typeface="Arial"/>
                <a:ea typeface="+mn-ea"/>
                <a:cs typeface="+mn-cs"/>
              </a:rPr>
              <a:t>ILD monitoring program for patients treated with RT</a:t>
            </a:r>
          </a:p>
          <a:p>
            <a:pPr marL="495325" marR="0" lvl="1"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a:ea typeface="+mn-ea"/>
                <a:cs typeface="+mn-cs"/>
              </a:rPr>
              <a:t>All patients had baseline non-contrast, low dose (LD) chest CT during screening</a:t>
            </a:r>
          </a:p>
          <a:p>
            <a:pPr marL="495325" marR="0" lvl="1"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a:ea typeface="+mn-ea"/>
                <a:cs typeface="+mn-cs"/>
              </a:rPr>
              <a:t>All RT patients (concurrent and sequential) had LD chest CT 6 weeks after start of study therapy, then every 12 weeks while on therapy, and at 40-day follow-up </a:t>
            </a:r>
          </a:p>
          <a:p>
            <a:pPr marL="495325" marR="0" lvl="1"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a:ea typeface="+mn-ea"/>
                <a:cs typeface="+mn-cs"/>
              </a:rPr>
              <a:t>Sequential RT patients had additional LD chest CT after completion of RT prior to start of study therapy</a:t>
            </a:r>
          </a:p>
        </p:txBody>
      </p:sp>
      <p:sp>
        <p:nvSpPr>
          <p:cNvPr id="2" name="Rectangle 1">
            <a:extLst>
              <a:ext uri="{FF2B5EF4-FFF2-40B4-BE49-F238E27FC236}">
                <a16:creationId xmlns:a16="http://schemas.microsoft.com/office/drawing/2014/main" id="{42628168-9D1C-B9C6-C208-2720B07B2470}"/>
              </a:ext>
            </a:extLst>
          </p:cNvPr>
          <p:cNvSpPr/>
          <p:nvPr/>
        </p:nvSpPr>
        <p:spPr>
          <a:xfrm>
            <a:off x="382222" y="6376634"/>
            <a:ext cx="6001810" cy="24096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74792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0A11A-9CE4-2EB0-D2F6-7BB62E524E96}"/>
            </a:ext>
          </a:extLst>
        </p:cNvPr>
        <p:cNvGrpSpPr/>
        <p:nvPr/>
      </p:nvGrpSpPr>
      <p:grpSpPr>
        <a:xfrm>
          <a:off x="0" y="0"/>
          <a:ext cx="0" cy="0"/>
          <a:chOff x="0" y="0"/>
          <a:chExt cx="0" cy="0"/>
        </a:xfrm>
      </p:grpSpPr>
      <p:sp>
        <p:nvSpPr>
          <p:cNvPr id="3" name="Text Placeholder 1">
            <a:extLst>
              <a:ext uri="{FF2B5EF4-FFF2-40B4-BE49-F238E27FC236}">
                <a16:creationId xmlns:a16="http://schemas.microsoft.com/office/drawing/2014/main" id="{2641A745-8F44-BE1B-F5D4-3BCAA119EA87}"/>
              </a:ext>
            </a:extLst>
          </p:cNvPr>
          <p:cNvSpPr txBox="1">
            <a:spLocks/>
          </p:cNvSpPr>
          <p:nvPr/>
        </p:nvSpPr>
        <p:spPr>
          <a:xfrm>
            <a:off x="383516" y="383011"/>
            <a:ext cx="11353559" cy="670052"/>
          </a:xfrm>
          <a:prstGeom prst="rect">
            <a:avLst/>
          </a:prstGeom>
        </p:spPr>
        <p:txBody>
          <a:bodyPr/>
          <a:lstStyle>
            <a:lvl1pPr marL="0" indent="0" algn="l" defTabSz="914400" rtl="0" eaLnBrk="1" latinLnBrk="0" hangingPunct="1">
              <a:spcBef>
                <a:spcPct val="20000"/>
              </a:spcBef>
              <a:buFont typeface="Arial" pitchFamily="34" charset="0"/>
              <a:buNone/>
              <a:defRPr sz="563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Baseline demographics and clinical characteristics</a:t>
            </a:r>
          </a:p>
        </p:txBody>
      </p:sp>
      <p:sp>
        <p:nvSpPr>
          <p:cNvPr id="10" name="Text Placeholder 2">
            <a:extLst>
              <a:ext uri="{FF2B5EF4-FFF2-40B4-BE49-F238E27FC236}">
                <a16:creationId xmlns:a16="http://schemas.microsoft.com/office/drawing/2014/main" id="{D79D8C7E-3A10-C2F5-773F-779DEE1EFE13}"/>
              </a:ext>
            </a:extLst>
          </p:cNvPr>
          <p:cNvSpPr txBox="1">
            <a:spLocks/>
          </p:cNvSpPr>
          <p:nvPr/>
        </p:nvSpPr>
        <p:spPr>
          <a:xfrm>
            <a:off x="383516" y="6145238"/>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Dr Charles E Geyer Jr</a:t>
            </a:r>
          </a:p>
        </p:txBody>
      </p:sp>
      <p:graphicFrame>
        <p:nvGraphicFramePr>
          <p:cNvPr id="12" name="Table 11">
            <a:extLst>
              <a:ext uri="{FF2B5EF4-FFF2-40B4-BE49-F238E27FC236}">
                <a16:creationId xmlns:a16="http://schemas.microsoft.com/office/drawing/2014/main" id="{D5CA9BC2-F716-B396-C8C6-A516E5298C86}"/>
              </a:ext>
            </a:extLst>
          </p:cNvPr>
          <p:cNvGraphicFramePr>
            <a:graphicFrameLocks noGrp="1"/>
          </p:cNvGraphicFramePr>
          <p:nvPr/>
        </p:nvGraphicFramePr>
        <p:xfrm>
          <a:off x="426276" y="955773"/>
          <a:ext cx="5642177" cy="4832223"/>
        </p:xfrm>
        <a:graphic>
          <a:graphicData uri="http://schemas.openxmlformats.org/drawingml/2006/table">
            <a:tbl>
              <a:tblPr firstRow="1" firstCol="1" bandRow="1"/>
              <a:tblGrid>
                <a:gridCol w="3369269">
                  <a:extLst>
                    <a:ext uri="{9D8B030D-6E8A-4147-A177-3AD203B41FA5}">
                      <a16:colId xmlns:a16="http://schemas.microsoft.com/office/drawing/2014/main" val="1644137479"/>
                    </a:ext>
                  </a:extLst>
                </a:gridCol>
                <a:gridCol w="1136454">
                  <a:extLst>
                    <a:ext uri="{9D8B030D-6E8A-4147-A177-3AD203B41FA5}">
                      <a16:colId xmlns:a16="http://schemas.microsoft.com/office/drawing/2014/main" val="1802270447"/>
                    </a:ext>
                  </a:extLst>
                </a:gridCol>
                <a:gridCol w="1136454">
                  <a:extLst>
                    <a:ext uri="{9D8B030D-6E8A-4147-A177-3AD203B41FA5}">
                      <a16:colId xmlns:a16="http://schemas.microsoft.com/office/drawing/2014/main" val="2856447747"/>
                    </a:ext>
                  </a:extLst>
                </a:gridCol>
              </a:tblGrid>
              <a:tr h="325120">
                <a:tc>
                  <a:txBody>
                    <a:bodyPr/>
                    <a:lstStyle/>
                    <a:p>
                      <a:pP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T-</a:t>
                      </a:r>
                      <a:r>
                        <a:rPr lang="en-US" sz="1100" b="1" kern="100" err="1">
                          <a:solidFill>
                            <a:schemeClr val="bg1"/>
                          </a:solidFill>
                          <a:effectLst/>
                          <a:latin typeface="Arial" panose="020B0604020202020204" pitchFamily="34" charset="0"/>
                          <a:ea typeface="Yu Gothic" panose="020B0400000000000000" pitchFamily="34" charset="-128"/>
                          <a:cs typeface="Arial" panose="020B0604020202020204" pitchFamily="34" charset="0"/>
                        </a:rPr>
                        <a:t>DXd</a:t>
                      </a: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 </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en-GB"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n = 818</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rgbClr val="000000"/>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00305D"/>
                    </a:solidFill>
                  </a:tcPr>
                </a:tc>
                <a:tc>
                  <a:txBody>
                    <a:bodyPr/>
                    <a:lstStyle/>
                    <a:p>
                      <a:pPr algn="ctr">
                        <a:lnSpc>
                          <a:spcPct val="100000"/>
                        </a:lnSpc>
                        <a:spcAft>
                          <a:spcPts val="0"/>
                        </a:spcAft>
                        <a:buNone/>
                      </a:pP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T-DM1 </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fr-FR"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n = 817</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595C60"/>
                    </a:solidFill>
                  </a:tcPr>
                </a:tc>
                <a:extLst>
                  <a:ext uri="{0D108BD9-81ED-4DB2-BD59-A6C34878D82A}">
                    <a16:rowId xmlns:a16="http://schemas.microsoft.com/office/drawing/2014/main" val="2468962422"/>
                  </a:ext>
                </a:extLst>
              </a:tr>
              <a:tr h="176276">
                <a:tc>
                  <a:txBody>
                    <a:bodyPr/>
                    <a:lstStyle/>
                    <a:p>
                      <a:pP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Age, median (range), years</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50.3 (24-78)</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50.6 (21-83)</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08496198"/>
                  </a:ext>
                </a:extLst>
              </a:tr>
              <a:tr h="171027">
                <a:tc>
                  <a:txBody>
                    <a:bodyPr/>
                    <a:lstStyle/>
                    <a:p>
                      <a:pPr marL="7200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&lt;65</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 735 (89.9)</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 736 (90.1)</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065497507"/>
                  </a:ext>
                </a:extLst>
              </a:tr>
              <a:tr h="171027">
                <a:tc>
                  <a:txBody>
                    <a:bodyPr/>
                    <a:lstStyle/>
                    <a:p>
                      <a:pPr marL="7200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≥65</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83 (10.1)</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 81 (9.9)</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solidFill>
                      <a:srgbClr val="D9D9D9"/>
                    </a:solidFill>
                  </a:tcPr>
                </a:tc>
                <a:extLst>
                  <a:ext uri="{0D108BD9-81ED-4DB2-BD59-A6C34878D82A}">
                    <a16:rowId xmlns:a16="http://schemas.microsoft.com/office/drawing/2014/main" val="1375801514"/>
                  </a:ext>
                </a:extLst>
              </a:tr>
              <a:tr h="176276">
                <a:tc>
                  <a:txBody>
                    <a:bodyPr/>
                    <a:lstStyle/>
                    <a:p>
                      <a:pPr>
                        <a:lnSpc>
                          <a:spcPct val="115000"/>
                        </a:lnSpc>
                        <a:spcAft>
                          <a:spcPts val="800"/>
                        </a:spcAft>
                        <a:buNone/>
                      </a:pPr>
                      <a:r>
                        <a:rPr lang="it-IT" sz="1100" b="1" kern="100">
                          <a:effectLst/>
                          <a:latin typeface="Arial" panose="020B0604020202020204" pitchFamily="34" charset="0"/>
                          <a:ea typeface="Yu Gothic" panose="020B0400000000000000" pitchFamily="34" charset="-128"/>
                          <a:cs typeface="Arial" panose="020B0604020202020204" pitchFamily="34" charset="0"/>
                        </a:rPr>
                        <a:t>Female sex</a:t>
                      </a:r>
                      <a:r>
                        <a:rPr lang="en-GB" sz="1100" b="1" kern="100">
                          <a:effectLst/>
                          <a:latin typeface="Arial" panose="020B0604020202020204" pitchFamily="34" charset="0"/>
                          <a:ea typeface="Yu Gothic" panose="020B0400000000000000" pitchFamily="34" charset="-128"/>
                          <a:cs typeface="Arial" panose="020B0604020202020204" pitchFamily="34" charset="0"/>
                        </a:rPr>
                        <a: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814 (99.5)</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814 (99.6)</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1992065633"/>
                  </a:ext>
                </a:extLst>
              </a:tr>
              <a:tr h="177758">
                <a:tc>
                  <a:txBody>
                    <a:bodyPr/>
                    <a:lstStyle/>
                    <a:p>
                      <a:pPr>
                        <a:lnSpc>
                          <a:spcPct val="115000"/>
                        </a:lnSpc>
                        <a:spcAft>
                          <a:spcPts val="800"/>
                        </a:spcAft>
                        <a:buNone/>
                      </a:pPr>
                      <a:r>
                        <a:rPr lang="en-US" sz="1100" b="1" kern="100">
                          <a:effectLst/>
                          <a:latin typeface="Arial" panose="020B0604020202020204" pitchFamily="34" charset="0"/>
                          <a:ea typeface="SimSun" panose="02010600030101010101" pitchFamily="2" charset="-122"/>
                          <a:cs typeface="Arial" panose="020B0604020202020204" pitchFamily="34" charset="0"/>
                        </a:rPr>
                        <a:t>Race</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9525" cap="flat" cmpd="sng" algn="ctr">
                      <a:noFill/>
                      <a:prstDash val="solid"/>
                      <a:round/>
                      <a:headEnd type="none" w="med" len="med"/>
                      <a:tailEnd type="none" w="med" len="med"/>
                    </a:lnB>
                    <a:noFill/>
                  </a:tcPr>
                </a:tc>
                <a:tc>
                  <a:txBody>
                    <a:bodyPr/>
                    <a:lstStyle/>
                    <a:p>
                      <a:pPr algn="ctr">
                        <a:lnSpc>
                          <a:spcPct val="115000"/>
                        </a:lnSpc>
                        <a:spcAft>
                          <a:spcPts val="800"/>
                        </a:spcAft>
                        <a:buNone/>
                      </a:pP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593191166"/>
                  </a:ext>
                </a:extLst>
              </a:tr>
              <a:tr h="171027">
                <a:tc>
                  <a:txBody>
                    <a:bodyPr/>
                    <a:lstStyle/>
                    <a:p>
                      <a:pPr marL="9144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White</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301 (36.8)</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marL="0" algn="ctr" defTabSz="914400" rtl="0" eaLnBrk="1" latinLnBrk="0" hangingPunct="1">
                        <a:lnSpc>
                          <a:spcPct val="115000"/>
                        </a:lnSpc>
                        <a:spcAft>
                          <a:spcPts val="800"/>
                        </a:spcAft>
                        <a:buNone/>
                      </a:pPr>
                      <a:r>
                        <a:rPr lang="en-US" sz="1100" kern="100">
                          <a:solidFill>
                            <a:schemeClr val="tx1"/>
                          </a:solidFill>
                          <a:effectLst/>
                          <a:latin typeface="Arial" panose="020B0604020202020204" pitchFamily="34" charset="0"/>
                          <a:ea typeface="SimSun" panose="02010600030101010101" pitchFamily="2" charset="-122"/>
                          <a:cs typeface="Arial" panose="020B0604020202020204" pitchFamily="34" charset="0"/>
                        </a:rPr>
                        <a:t>333 (40.8)</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4277733544"/>
                  </a:ext>
                </a:extLst>
              </a:tr>
              <a:tr h="171027">
                <a:tc>
                  <a:txBody>
                    <a:bodyPr/>
                    <a:lstStyle/>
                    <a:p>
                      <a:pPr marL="9144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Black or African American</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22 (2.7)</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marL="0" algn="ctr" defTabSz="914400" rtl="0" eaLnBrk="1" latinLnBrk="0" hangingPunct="1">
                        <a:lnSpc>
                          <a:spcPct val="115000"/>
                        </a:lnSpc>
                        <a:spcAft>
                          <a:spcPts val="800"/>
                        </a:spcAft>
                        <a:buNone/>
                      </a:pPr>
                      <a:r>
                        <a:rPr lang="en-US" sz="1100" kern="100">
                          <a:solidFill>
                            <a:schemeClr val="tx1"/>
                          </a:solidFill>
                          <a:effectLst/>
                          <a:latin typeface="Arial" panose="020B0604020202020204" pitchFamily="34" charset="0"/>
                          <a:ea typeface="SimSun" panose="02010600030101010101" pitchFamily="2" charset="-122"/>
                          <a:cs typeface="Arial" panose="020B0604020202020204" pitchFamily="34" charset="0"/>
                        </a:rPr>
                        <a:t>13 (1.6)</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827764644"/>
                  </a:ext>
                </a:extLst>
              </a:tr>
              <a:tr h="171027">
                <a:tc>
                  <a:txBody>
                    <a:bodyPr/>
                    <a:lstStyle/>
                    <a:p>
                      <a:pPr marL="91440">
                        <a:lnSpc>
                          <a:spcPct val="115000"/>
                        </a:lnSpc>
                        <a:spcAft>
                          <a:spcPts val="800"/>
                        </a:spcAft>
                        <a:buNone/>
                      </a:pPr>
                      <a:r>
                        <a:rPr lang="en-US" sz="1100" b="1" kern="100">
                          <a:effectLst/>
                          <a:latin typeface="Arial" panose="020B0604020202020204" pitchFamily="34" charset="0"/>
                          <a:ea typeface="SimSun" panose="02010600030101010101" pitchFamily="2" charset="-122"/>
                          <a:cs typeface="Arial" panose="020B0604020202020204" pitchFamily="34" charset="0"/>
                        </a:rPr>
                        <a:t>Asian</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b="1" kern="100">
                          <a:effectLst/>
                          <a:latin typeface="Arial" panose="020B0604020202020204" pitchFamily="34" charset="0"/>
                          <a:ea typeface="SimSun" panose="02010600030101010101" pitchFamily="2" charset="-122"/>
                          <a:cs typeface="Arial" panose="020B0604020202020204" pitchFamily="34" charset="0"/>
                        </a:rPr>
                        <a:t>399 (48.8)</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marL="0" algn="ctr" defTabSz="914400" rtl="0" eaLnBrk="1" latinLnBrk="0" hangingPunct="1">
                        <a:lnSpc>
                          <a:spcPct val="115000"/>
                        </a:lnSpc>
                        <a:spcAft>
                          <a:spcPts val="800"/>
                        </a:spcAft>
                        <a:buNone/>
                      </a:pPr>
                      <a:r>
                        <a:rPr lang="en-US" sz="1100" b="1" kern="100" dirty="0">
                          <a:solidFill>
                            <a:schemeClr val="tx1"/>
                          </a:solidFill>
                          <a:effectLst/>
                          <a:latin typeface="Arial" panose="020B0604020202020204" pitchFamily="34" charset="0"/>
                          <a:ea typeface="SimSun" panose="02010600030101010101" pitchFamily="2" charset="-122"/>
                          <a:cs typeface="Arial" panose="020B0604020202020204" pitchFamily="34" charset="0"/>
                        </a:rPr>
                        <a:t>386 (47.2)</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435272782"/>
                  </a:ext>
                </a:extLst>
              </a:tr>
              <a:tr h="171027">
                <a:tc>
                  <a:txBody>
                    <a:bodyPr/>
                    <a:lstStyle/>
                    <a:p>
                      <a:pPr marL="9144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Other</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865"/>
                      </a:solid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 96 (11.7)</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865"/>
                      </a:solidFill>
                      <a:prstDash val="solid"/>
                      <a:round/>
                      <a:headEnd type="none" w="med" len="med"/>
                      <a:tailEnd type="none" w="med" len="med"/>
                    </a:lnB>
                    <a:solidFill>
                      <a:srgbClr val="EBEEF5"/>
                    </a:solidFill>
                  </a:tcPr>
                </a:tc>
                <a:tc>
                  <a:txBody>
                    <a:bodyPr/>
                    <a:lstStyle/>
                    <a:p>
                      <a:pPr marL="0" algn="ctr" defTabSz="914400" rtl="0" eaLnBrk="1" latinLnBrk="0" hangingPunct="1">
                        <a:lnSpc>
                          <a:spcPct val="115000"/>
                        </a:lnSpc>
                        <a:spcAft>
                          <a:spcPts val="800"/>
                        </a:spcAft>
                        <a:buNone/>
                      </a:pPr>
                      <a:r>
                        <a:rPr lang="en-US" sz="1100" kern="100">
                          <a:solidFill>
                            <a:schemeClr val="tx1"/>
                          </a:solidFill>
                          <a:effectLst/>
                          <a:latin typeface="Arial" panose="020B0604020202020204" pitchFamily="34" charset="0"/>
                          <a:ea typeface="SimSun" panose="02010600030101010101" pitchFamily="2" charset="-122"/>
                          <a:cs typeface="Arial" panose="020B0604020202020204" pitchFamily="34" charset="0"/>
                        </a:rPr>
                        <a:t> 85 (10.4)</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865"/>
                      </a:solidFill>
                      <a:prstDash val="solid"/>
                      <a:round/>
                      <a:headEnd type="none" w="med" len="med"/>
                      <a:tailEnd type="none" w="med" len="med"/>
                    </a:lnB>
                    <a:solidFill>
                      <a:srgbClr val="D9D9D9"/>
                    </a:solidFill>
                  </a:tcPr>
                </a:tc>
                <a:extLst>
                  <a:ext uri="{0D108BD9-81ED-4DB2-BD59-A6C34878D82A}">
                    <a16:rowId xmlns:a16="http://schemas.microsoft.com/office/drawing/2014/main" val="519797489"/>
                  </a:ext>
                </a:extLst>
              </a:tr>
              <a:tr h="176276">
                <a:tc>
                  <a:txBody>
                    <a:bodyPr/>
                    <a:lstStyle/>
                    <a:p>
                      <a:pP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Region,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865"/>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865"/>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3865"/>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150677885"/>
                  </a:ext>
                </a:extLst>
              </a:tr>
              <a:tr h="176276">
                <a:tc>
                  <a:txBody>
                    <a:bodyPr/>
                    <a:lstStyle/>
                    <a:p>
                      <a:pPr marL="91440">
                        <a:lnSpc>
                          <a:spcPct val="115000"/>
                        </a:lnSpc>
                        <a:spcAft>
                          <a:spcPts val="800"/>
                        </a:spcAft>
                        <a:buNone/>
                      </a:pPr>
                      <a:r>
                        <a:rPr lang="en-NZ" sz="1100" b="1" kern="1200" dirty="0">
                          <a:solidFill>
                            <a:srgbClr val="000000"/>
                          </a:solidFill>
                          <a:effectLst/>
                          <a:latin typeface="Arial" panose="020B0604020202020204" pitchFamily="34" charset="0"/>
                          <a:ea typeface="Yu Gothic" panose="020B0400000000000000" pitchFamily="34" charset="-128"/>
                          <a:cs typeface="Arial" panose="020B0604020202020204" pitchFamily="34" charset="0"/>
                        </a:rPr>
                        <a:t>Asia</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392 (47.9)</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380 (46.5)</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585411621"/>
                  </a:ext>
                </a:extLst>
              </a:tr>
              <a:tr h="176276">
                <a:tc>
                  <a:txBody>
                    <a:bodyPr/>
                    <a:lstStyle/>
                    <a:p>
                      <a:pPr marL="91440">
                        <a:lnSpc>
                          <a:spcPct val="115000"/>
                        </a:lnSpc>
                        <a:spcAft>
                          <a:spcPts val="800"/>
                        </a:spcAft>
                        <a:buNone/>
                      </a:pPr>
                      <a:r>
                        <a:rPr lang="en-NZ" sz="1100" kern="1200">
                          <a:solidFill>
                            <a:srgbClr val="000000"/>
                          </a:solidFill>
                          <a:effectLst/>
                          <a:latin typeface="Arial" panose="020B0604020202020204" pitchFamily="34" charset="0"/>
                          <a:ea typeface="Yu Gothic" panose="020B0400000000000000" pitchFamily="34" charset="-128"/>
                          <a:cs typeface="Arial" panose="020B0604020202020204" pitchFamily="34" charset="0"/>
                        </a:rPr>
                        <a:t>Europe</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222 (27.1)</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223 (27.3)</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601031654"/>
                  </a:ext>
                </a:extLst>
              </a:tr>
              <a:tr h="176276">
                <a:tc>
                  <a:txBody>
                    <a:bodyPr/>
                    <a:lstStyle/>
                    <a:p>
                      <a:pPr marL="91440" marR="0" lvl="0" indent="0" algn="l" defTabSz="914400" rtl="0" eaLnBrk="1" fontAlgn="auto" latinLnBrk="0" hangingPunct="1">
                        <a:lnSpc>
                          <a:spcPct val="115000"/>
                        </a:lnSpc>
                        <a:spcBef>
                          <a:spcPts val="0"/>
                        </a:spcBef>
                        <a:spcAft>
                          <a:spcPts val="800"/>
                        </a:spcAft>
                        <a:buClrTx/>
                        <a:buSzTx/>
                        <a:buFontTx/>
                        <a:buNone/>
                        <a:tabLst/>
                        <a:defRPr/>
                      </a:pPr>
                      <a:r>
                        <a:rPr lang="en-NZ" sz="1100" kern="1200">
                          <a:solidFill>
                            <a:srgbClr val="000000"/>
                          </a:solidFill>
                          <a:effectLst/>
                          <a:latin typeface="Arial" panose="020B0604020202020204" pitchFamily="34" charset="0"/>
                          <a:ea typeface="Yu Gothic" panose="020B0400000000000000" pitchFamily="34" charset="-128"/>
                          <a:cs typeface="Arial" panose="020B0604020202020204" pitchFamily="34" charset="0"/>
                        </a:rPr>
                        <a:t>North America + Australia</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57 (7.0)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72 (8.8)</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959386584"/>
                  </a:ext>
                </a:extLst>
              </a:tr>
              <a:tr h="176276">
                <a:tc>
                  <a:txBody>
                    <a:bodyPr/>
                    <a:lstStyle/>
                    <a:p>
                      <a:pPr marL="91440">
                        <a:lnSpc>
                          <a:spcPct val="115000"/>
                        </a:lnSpc>
                        <a:spcAft>
                          <a:spcPts val="800"/>
                        </a:spcAft>
                        <a:buNone/>
                      </a:pPr>
                      <a:r>
                        <a:rPr lang="en-NZ" sz="1100" kern="1200">
                          <a:solidFill>
                            <a:srgbClr val="000000"/>
                          </a:solidFill>
                          <a:effectLst/>
                          <a:latin typeface="Arial" panose="020B0604020202020204" pitchFamily="34" charset="0"/>
                          <a:ea typeface="Yu Gothic" panose="020B0400000000000000" pitchFamily="34" charset="-128"/>
                          <a:cs typeface="Arial" panose="020B0604020202020204" pitchFamily="34" charset="0"/>
                        </a:rPr>
                        <a:t>Rest of </a:t>
                      </a:r>
                      <a:r>
                        <a:rPr lang="en-NZ" sz="1100" kern="1200" err="1">
                          <a:solidFill>
                            <a:srgbClr val="000000"/>
                          </a:solidFill>
                          <a:effectLst/>
                          <a:latin typeface="Arial" panose="020B0604020202020204" pitchFamily="34" charset="0"/>
                          <a:ea typeface="Yu Gothic" panose="020B0400000000000000" pitchFamily="34" charset="-128"/>
                          <a:cs typeface="Arial" panose="020B0604020202020204" pitchFamily="34" charset="0"/>
                        </a:rPr>
                        <a:t>world</a:t>
                      </a:r>
                      <a:r>
                        <a:rPr lang="en-NZ" sz="1100" kern="1200" baseline="30000" err="1">
                          <a:solidFill>
                            <a:srgbClr val="000000"/>
                          </a:solidFill>
                          <a:effectLst/>
                          <a:latin typeface="Arial" panose="020B0604020202020204" pitchFamily="34" charset="0"/>
                          <a:ea typeface="Yu Gothic" panose="020B0400000000000000" pitchFamily="34" charset="-128"/>
                          <a:cs typeface="Arial" panose="020B0604020202020204" pitchFamily="34" charset="0"/>
                        </a:rPr>
                        <a:t>a</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147 (18.0)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142 (17.4)</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016787110"/>
                  </a:ext>
                </a:extLst>
              </a:tr>
              <a:tr h="176276">
                <a:tc>
                  <a:txBody>
                    <a:bodyPr/>
                    <a:lstStyle/>
                    <a:p>
                      <a:pPr>
                        <a:lnSpc>
                          <a:spcPct val="115000"/>
                        </a:lnSpc>
                        <a:spcAft>
                          <a:spcPts val="800"/>
                        </a:spcAft>
                        <a:buNone/>
                      </a:pPr>
                      <a:r>
                        <a:rPr lang="en-US" sz="1100" b="1" kern="100">
                          <a:effectLst/>
                          <a:latin typeface="Arial" panose="020B0604020202020204" pitchFamily="34" charset="0"/>
                          <a:ea typeface="Yu Gothic" panose="020B0400000000000000" pitchFamily="34" charset="-128"/>
                          <a:cs typeface="Arial" panose="020B0604020202020204" pitchFamily="34" charset="0"/>
                        </a:rPr>
                        <a:t>ECOG PS score</a:t>
                      </a:r>
                      <a:r>
                        <a:rPr lang="en-GB" sz="1100" b="1" kern="100">
                          <a:effectLst/>
                          <a:latin typeface="Arial" panose="020B0604020202020204" pitchFamily="34" charset="0"/>
                          <a:ea typeface="Yu Gothic" panose="020B0400000000000000" pitchFamily="34" charset="-128"/>
                          <a:cs typeface="Arial" panose="020B0604020202020204" pitchFamily="34" charset="0"/>
                        </a:rPr>
                        <a: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i="1"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i="1"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139655376"/>
                  </a:ext>
                </a:extLst>
              </a:tr>
              <a:tr h="176276">
                <a:tc>
                  <a:txBody>
                    <a:bodyPr/>
                    <a:lstStyle/>
                    <a:p>
                      <a:pPr marL="91440">
                        <a:lnSpc>
                          <a:spcPct val="115000"/>
                        </a:lnSpc>
                        <a:spcAft>
                          <a:spcPts val="800"/>
                        </a:spcAft>
                        <a:buNone/>
                      </a:pPr>
                      <a:r>
                        <a:rPr lang="it-IT" sz="1100" kern="100">
                          <a:effectLst/>
                          <a:latin typeface="Arial" panose="020B0604020202020204" pitchFamily="34" charset="0"/>
                          <a:ea typeface="Yu Gothic" panose="020B0400000000000000" pitchFamily="34" charset="-128"/>
                          <a:cs typeface="Arial" panose="020B0604020202020204" pitchFamily="34" charset="0"/>
                        </a:rPr>
                        <a:t>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656 (80.2)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652 (79.8)</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412992374"/>
                  </a:ext>
                </a:extLst>
              </a:tr>
              <a:tr h="176276">
                <a:tc>
                  <a:txBody>
                    <a:bodyPr/>
                    <a:lstStyle/>
                    <a:p>
                      <a:pPr marL="91440">
                        <a:lnSpc>
                          <a:spcPct val="115000"/>
                        </a:lnSpc>
                        <a:spcAft>
                          <a:spcPts val="800"/>
                        </a:spcAft>
                        <a:buNone/>
                      </a:pPr>
                      <a:r>
                        <a:rPr lang="it-IT" sz="1100" kern="100">
                          <a:effectLst/>
                          <a:latin typeface="Arial" panose="020B0604020202020204" pitchFamily="34" charset="0"/>
                          <a:ea typeface="Yu Gothic" panose="020B0400000000000000" pitchFamily="34" charset="-128"/>
                          <a:cs typeface="Arial" panose="020B0604020202020204" pitchFamily="34" charset="0"/>
                        </a:rPr>
                        <a:t>1</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162 (19.8)</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165 (20.2)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429317036"/>
                  </a:ext>
                </a:extLst>
              </a:tr>
              <a:tr h="176276">
                <a:tc>
                  <a:txBody>
                    <a:bodyPr/>
                    <a:lstStyle/>
                    <a:p>
                      <a:pPr>
                        <a:lnSpc>
                          <a:spcPct val="115000"/>
                        </a:lnSpc>
                        <a:spcAft>
                          <a:spcPts val="800"/>
                        </a:spcAft>
                        <a:buNone/>
                      </a:pPr>
                      <a:r>
                        <a:rPr lang="it-IT" sz="1100" b="1" kern="100">
                          <a:effectLst/>
                          <a:latin typeface="Arial" panose="020B0604020202020204" pitchFamily="34" charset="0"/>
                          <a:ea typeface="Yu Gothic" panose="020B0400000000000000" pitchFamily="34" charset="-128"/>
                          <a:cs typeface="Arial" panose="020B0604020202020204" pitchFamily="34" charset="0"/>
                        </a:rPr>
                        <a:t>HER2 expression,</a:t>
                      </a:r>
                      <a:r>
                        <a:rPr lang="it-IT" sz="1100" b="1" kern="100" baseline="30000">
                          <a:effectLst/>
                          <a:latin typeface="Arial" panose="020B0604020202020204" pitchFamily="34" charset="0"/>
                          <a:ea typeface="Yu Gothic" panose="020B0400000000000000" pitchFamily="34" charset="-128"/>
                          <a:cs typeface="Arial" panose="020B0604020202020204" pitchFamily="34" charset="0"/>
                        </a:rPr>
                        <a:t>b</a:t>
                      </a:r>
                      <a:r>
                        <a:rPr lang="it-IT" sz="1100" b="1" kern="100">
                          <a:effectLst/>
                          <a:latin typeface="Arial" panose="020B0604020202020204" pitchFamily="34" charset="0"/>
                          <a:ea typeface="Yu Gothic" panose="020B0400000000000000" pitchFamily="34" charset="-128"/>
                          <a:cs typeface="Arial" panose="020B0604020202020204" pitchFamily="34" charset="0"/>
                        </a:rPr>
                        <a: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730063699"/>
                  </a:ext>
                </a:extLst>
              </a:tr>
              <a:tr h="176276">
                <a:tc>
                  <a:txBody>
                    <a:bodyPr/>
                    <a:lstStyle/>
                    <a:p>
                      <a:pPr marL="91440">
                        <a:lnSpc>
                          <a:spcPct val="115000"/>
                        </a:lnSpc>
                        <a:spcAft>
                          <a:spcPts val="800"/>
                        </a:spcAft>
                        <a:buNone/>
                      </a:pPr>
                      <a:r>
                        <a:rPr lang="it-IT" sz="1100" b="1" kern="100" dirty="0">
                          <a:effectLst/>
                          <a:latin typeface="Arial" panose="020B0604020202020204" pitchFamily="34" charset="0"/>
                          <a:ea typeface="Yu Gothic" panose="020B0400000000000000" pitchFamily="34" charset="-128"/>
                          <a:cs typeface="Arial" panose="020B0604020202020204" pitchFamily="34" charset="0"/>
                        </a:rPr>
                        <a:t>IHC 3+</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676 (82.6)</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670 (82.0)</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135824822"/>
                  </a:ext>
                </a:extLst>
              </a:tr>
              <a:tr h="171027">
                <a:tc>
                  <a:txBody>
                    <a:bodyPr/>
                    <a:lstStyle/>
                    <a:p>
                      <a:pPr marL="91440">
                        <a:lnSpc>
                          <a:spcPct val="115000"/>
                        </a:lnSpc>
                        <a:spcAft>
                          <a:spcPts val="800"/>
                        </a:spcAft>
                        <a:buNone/>
                      </a:pPr>
                      <a:r>
                        <a:rPr lang="it-IT" sz="1100" kern="100">
                          <a:effectLst/>
                          <a:latin typeface="Arial" panose="020B0604020202020204" pitchFamily="34" charset="0"/>
                          <a:ea typeface="Yu Gothic" panose="020B0400000000000000" pitchFamily="34" charset="-128"/>
                          <a:cs typeface="Arial" panose="020B0604020202020204" pitchFamily="34" charset="0"/>
                        </a:rPr>
                        <a:t>IHC 2+ and ISH+</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129 (15.8)</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133 (16.3)</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212180060"/>
                  </a:ext>
                </a:extLst>
              </a:tr>
              <a:tr h="171027">
                <a:tc>
                  <a:txBody>
                    <a:bodyPr/>
                    <a:lstStyle/>
                    <a:p>
                      <a:pPr marL="9144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IHC 2+ and ISH−</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2 (0.2)</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0</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65142316"/>
                  </a:ext>
                </a:extLst>
              </a:tr>
              <a:tr h="171027">
                <a:tc>
                  <a:txBody>
                    <a:bodyPr/>
                    <a:lstStyle/>
                    <a:p>
                      <a:pPr marL="91440">
                        <a:lnSpc>
                          <a:spcPct val="115000"/>
                        </a:lnSpc>
                        <a:spcAft>
                          <a:spcPts val="800"/>
                        </a:spcAft>
                        <a:buNone/>
                      </a:pPr>
                      <a:r>
                        <a:rPr lang="it-IT" sz="1100" kern="100">
                          <a:effectLst/>
                          <a:latin typeface="Arial" panose="020B0604020202020204" pitchFamily="34" charset="0"/>
                          <a:ea typeface="Yu Gothic" panose="020B0400000000000000" pitchFamily="34" charset="-128"/>
                          <a:cs typeface="Arial" panose="020B0604020202020204" pitchFamily="34" charset="0"/>
                        </a:rPr>
                        <a:t>IHC 1+ and ISH+</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11 (1.3)</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14 (1.7)</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solidFill>
                      <a:srgbClr val="D9D9D9"/>
                    </a:solidFill>
                  </a:tcPr>
                </a:tc>
                <a:extLst>
                  <a:ext uri="{0D108BD9-81ED-4DB2-BD59-A6C34878D82A}">
                    <a16:rowId xmlns:a16="http://schemas.microsoft.com/office/drawing/2014/main" val="4184482121"/>
                  </a:ext>
                </a:extLst>
              </a:tr>
              <a:tr h="176276">
                <a:tc>
                  <a:txBody>
                    <a:bodyPr/>
                    <a:lstStyle/>
                    <a:p>
                      <a:pPr>
                        <a:lnSpc>
                          <a:spcPct val="115000"/>
                        </a:lnSpc>
                        <a:spcAft>
                          <a:spcPts val="800"/>
                        </a:spcAft>
                        <a:buNone/>
                      </a:pPr>
                      <a:r>
                        <a:rPr lang="it-IT" sz="1100" b="1" kern="0">
                          <a:effectLst/>
                          <a:latin typeface="Arial" panose="020B0604020202020204" pitchFamily="34" charset="0"/>
                          <a:ea typeface="Yu Gothic" panose="020B0400000000000000" pitchFamily="34" charset="-128"/>
                          <a:cs typeface="Arial" panose="020B0604020202020204" pitchFamily="34" charset="0"/>
                        </a:rPr>
                        <a:t>Hormone receptor status,</a:t>
                      </a:r>
                      <a:r>
                        <a:rPr lang="it-IT" sz="1100" b="1" kern="0" baseline="30000">
                          <a:effectLst/>
                          <a:latin typeface="Arial" panose="020B0604020202020204" pitchFamily="34" charset="0"/>
                          <a:ea typeface="Yu Gothic" panose="020B0400000000000000" pitchFamily="34" charset="-128"/>
                          <a:cs typeface="Arial" panose="020B0604020202020204" pitchFamily="34" charset="0"/>
                        </a:rPr>
                        <a:t>c</a:t>
                      </a:r>
                      <a:r>
                        <a:rPr lang="it-IT" sz="1100" b="1" kern="0">
                          <a:effectLst/>
                          <a:latin typeface="Arial" panose="020B0604020202020204" pitchFamily="34" charset="0"/>
                          <a:ea typeface="Yu Gothic" panose="020B0400000000000000" pitchFamily="34" charset="-128"/>
                          <a:cs typeface="Arial" panose="020B0604020202020204" pitchFamily="34" charset="0"/>
                        </a:rPr>
                        <a: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982313194"/>
                  </a:ext>
                </a:extLst>
              </a:tr>
              <a:tr h="176276">
                <a:tc>
                  <a:txBody>
                    <a:bodyPr/>
                    <a:lstStyle/>
                    <a:p>
                      <a:pPr marL="91440">
                        <a:lnSpc>
                          <a:spcPct val="115000"/>
                        </a:lnSpc>
                        <a:spcAft>
                          <a:spcPts val="800"/>
                        </a:spcAft>
                        <a:buNone/>
                      </a:pPr>
                      <a:r>
                        <a:rPr lang="it-IT" sz="1100" b="1" kern="0">
                          <a:effectLst/>
                          <a:latin typeface="Arial" panose="020B0604020202020204" pitchFamily="34" charset="0"/>
                          <a:ea typeface="Yu Gothic" panose="020B0400000000000000" pitchFamily="34" charset="-128"/>
                          <a:cs typeface="Arial" panose="020B0604020202020204" pitchFamily="34" charset="0"/>
                        </a:rPr>
                        <a:t>Positive</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581 (71.0)</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583 (71.4)</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202594882"/>
                  </a:ext>
                </a:extLst>
              </a:tr>
              <a:tr h="176276">
                <a:tc>
                  <a:txBody>
                    <a:bodyPr/>
                    <a:lstStyle/>
                    <a:p>
                      <a:pPr marL="91440">
                        <a:lnSpc>
                          <a:spcPct val="115000"/>
                        </a:lnSpc>
                        <a:spcAft>
                          <a:spcPts val="800"/>
                        </a:spcAft>
                        <a:buNone/>
                      </a:pPr>
                      <a:r>
                        <a:rPr lang="it-IT" sz="1100" kern="0">
                          <a:effectLst/>
                          <a:latin typeface="Arial" panose="020B0604020202020204" pitchFamily="34" charset="0"/>
                          <a:ea typeface="Yu Gothic" panose="020B0400000000000000" pitchFamily="34" charset="-128"/>
                          <a:cs typeface="Arial" panose="020B0604020202020204" pitchFamily="34" charset="0"/>
                        </a:rPr>
                        <a:t>Negative</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237 (29.0)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dirty="0">
                          <a:effectLst/>
                          <a:latin typeface="Arial" panose="020B0604020202020204" pitchFamily="34" charset="0"/>
                          <a:ea typeface="Yu Gothic" panose="020B0400000000000000" pitchFamily="34" charset="-128"/>
                          <a:cs typeface="Arial" panose="020B0604020202020204" pitchFamily="34" charset="0"/>
                        </a:rPr>
                        <a:t>234 (28.6)</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019053526"/>
                  </a:ext>
                </a:extLst>
              </a:tr>
            </a:tbl>
          </a:graphicData>
        </a:graphic>
      </p:graphicFrame>
      <p:graphicFrame>
        <p:nvGraphicFramePr>
          <p:cNvPr id="13" name="Table 12">
            <a:extLst>
              <a:ext uri="{FF2B5EF4-FFF2-40B4-BE49-F238E27FC236}">
                <a16:creationId xmlns:a16="http://schemas.microsoft.com/office/drawing/2014/main" id="{D21EA47E-E540-753F-326A-8C90F907E932}"/>
              </a:ext>
            </a:extLst>
          </p:cNvPr>
          <p:cNvGraphicFramePr>
            <a:graphicFrameLocks noGrp="1"/>
          </p:cNvGraphicFramePr>
          <p:nvPr/>
        </p:nvGraphicFramePr>
        <p:xfrm>
          <a:off x="6163994" y="919244"/>
          <a:ext cx="5642178" cy="4540965"/>
        </p:xfrm>
        <a:graphic>
          <a:graphicData uri="http://schemas.openxmlformats.org/drawingml/2006/table">
            <a:tbl>
              <a:tblPr firstRow="1" firstCol="1" bandRow="1"/>
              <a:tblGrid>
                <a:gridCol w="3695084">
                  <a:extLst>
                    <a:ext uri="{9D8B030D-6E8A-4147-A177-3AD203B41FA5}">
                      <a16:colId xmlns:a16="http://schemas.microsoft.com/office/drawing/2014/main" val="1644137479"/>
                    </a:ext>
                  </a:extLst>
                </a:gridCol>
                <a:gridCol w="983622">
                  <a:extLst>
                    <a:ext uri="{9D8B030D-6E8A-4147-A177-3AD203B41FA5}">
                      <a16:colId xmlns:a16="http://schemas.microsoft.com/office/drawing/2014/main" val="1802270447"/>
                    </a:ext>
                  </a:extLst>
                </a:gridCol>
                <a:gridCol w="963472">
                  <a:extLst>
                    <a:ext uri="{9D8B030D-6E8A-4147-A177-3AD203B41FA5}">
                      <a16:colId xmlns:a16="http://schemas.microsoft.com/office/drawing/2014/main" val="2856447747"/>
                    </a:ext>
                  </a:extLst>
                </a:gridCol>
              </a:tblGrid>
              <a:tr h="374224">
                <a:tc>
                  <a:txBody>
                    <a:bodyPr/>
                    <a:lstStyle/>
                    <a:p>
                      <a:pPr>
                        <a:lnSpc>
                          <a:spcPct val="115000"/>
                        </a:lnSpc>
                        <a:spcAft>
                          <a:spcPts val="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T-DXd </a:t>
                      </a:r>
                      <a:b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br>
                      <a:r>
                        <a:rPr lang="en-GB"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n = 818</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rgbClr val="000000"/>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00305D"/>
                    </a:solidFill>
                  </a:tcPr>
                </a:tc>
                <a:tc>
                  <a:txBody>
                    <a:bodyPr/>
                    <a:lstStyle/>
                    <a:p>
                      <a:pPr algn="ctr">
                        <a:lnSpc>
                          <a:spcPct val="100000"/>
                        </a:lnSpc>
                        <a:spcAft>
                          <a:spcPts val="0"/>
                        </a:spcAft>
                        <a:buNone/>
                      </a:pP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T-DM1 </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fr-FR"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n = 817</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595C60"/>
                    </a:solidFill>
                  </a:tcPr>
                </a:tc>
                <a:extLst>
                  <a:ext uri="{0D108BD9-81ED-4DB2-BD59-A6C34878D82A}">
                    <a16:rowId xmlns:a16="http://schemas.microsoft.com/office/drawing/2014/main" val="2468962422"/>
                  </a:ext>
                </a:extLst>
              </a:tr>
              <a:tr h="202899">
                <a:tc>
                  <a:txBody>
                    <a:bodyPr/>
                    <a:lstStyle/>
                    <a:p>
                      <a:pPr marL="1397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Operative status at disease </a:t>
                      </a:r>
                      <a:r>
                        <a:rPr lang="en-US" sz="1100" b="1" kern="1200" err="1">
                          <a:solidFill>
                            <a:srgbClr val="000000"/>
                          </a:solidFill>
                          <a:effectLst/>
                          <a:latin typeface="Arial" panose="020B0604020202020204" pitchFamily="34" charset="0"/>
                          <a:ea typeface="MS Mincho" panose="02020609040205080304" pitchFamily="49" charset="-128"/>
                          <a:cs typeface="Arial" panose="020B0604020202020204" pitchFamily="34" charset="0"/>
                        </a:rPr>
                        <a:t>presentation,</a:t>
                      </a:r>
                      <a:r>
                        <a:rPr lang="en-US" sz="1100" b="1" kern="1200" baseline="30000" err="1">
                          <a:solidFill>
                            <a:srgbClr val="000000"/>
                          </a:solidFill>
                          <a:effectLst/>
                          <a:latin typeface="Arial" panose="020B0604020202020204" pitchFamily="34" charset="0"/>
                          <a:ea typeface="MS Mincho" panose="02020609040205080304" pitchFamily="49" charset="-128"/>
                          <a:cs typeface="Arial" panose="020B0604020202020204" pitchFamily="34" charset="0"/>
                        </a:rPr>
                        <a:t>c</a:t>
                      </a: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202335869"/>
                  </a:ext>
                </a:extLst>
              </a:tr>
              <a:tr h="202899">
                <a:tc>
                  <a:txBody>
                    <a:bodyPr/>
                    <a:lstStyle/>
                    <a:p>
                      <a:pPr marL="91440">
                        <a:lnSpc>
                          <a:spcPct val="115000"/>
                        </a:lnSpc>
                        <a:spcAft>
                          <a:spcPts val="800"/>
                        </a:spcAft>
                        <a:buNone/>
                      </a:pPr>
                      <a:r>
                        <a:rPr lang="en-US" sz="1100" kern="1200" dirty="0">
                          <a:solidFill>
                            <a:srgbClr val="000000"/>
                          </a:solidFill>
                          <a:effectLst/>
                          <a:latin typeface="Arial" panose="020B0604020202020204" pitchFamily="34" charset="0"/>
                          <a:ea typeface="MS Mincho" panose="02020609040205080304" pitchFamily="49" charset="-128"/>
                          <a:cs typeface="Arial" panose="020B0604020202020204" pitchFamily="34" charset="0"/>
                        </a:rPr>
                        <a:t>Operable (</a:t>
                      </a:r>
                      <a:r>
                        <a:rPr lang="fr-FR" sz="1100" kern="1200" dirty="0">
                          <a:solidFill>
                            <a:srgbClr val="000000"/>
                          </a:solidFill>
                          <a:effectLst/>
                          <a:latin typeface="Arial" panose="020B0604020202020204" pitchFamily="34" charset="0"/>
                          <a:ea typeface="MS Mincho" panose="02020609040205080304" pitchFamily="49" charset="-128"/>
                          <a:cs typeface="Arial" panose="020B0604020202020204" pitchFamily="34" charset="0"/>
                        </a:rPr>
                        <a:t>cT1-3, N0-1, M0)</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rgbClr val="003865"/>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387 (47.3)</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rgbClr val="003865"/>
                      </a:solidFill>
                      <a:prstDash val="solid"/>
                      <a:round/>
                      <a:headEnd type="none" w="med" len="med"/>
                      <a:tailEnd type="none" w="med" len="med"/>
                    </a:lnL>
                    <a:lnR w="12700" cap="flat" cmpd="sng" algn="ctr">
                      <a:solidFill>
                        <a:srgbClr val="003865"/>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393 (48.1)</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rgbClr val="003865"/>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2292297282"/>
                  </a:ext>
                </a:extLst>
              </a:tr>
              <a:tr h="202899">
                <a:tc>
                  <a:txBody>
                    <a:bodyPr/>
                    <a:lstStyle/>
                    <a:p>
                      <a:pPr marL="9144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Inoperable (c</a:t>
                      </a:r>
                      <a:r>
                        <a:rPr lang="fr-FR"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T4, N0-3, M0 or cT1-3, N2-3, M0)</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431 (52.7)</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424 (51.9)</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879265149"/>
                  </a:ext>
                </a:extLst>
              </a:tr>
              <a:tr h="202899">
                <a:tc>
                  <a:txBody>
                    <a:bodyPr/>
                    <a:lstStyle/>
                    <a:p>
                      <a:pPr marL="13970">
                        <a:lnSpc>
                          <a:spcPct val="115000"/>
                        </a:lnSpc>
                        <a:spcAft>
                          <a:spcPts val="800"/>
                        </a:spcAft>
                        <a:buNone/>
                      </a:pPr>
                      <a:r>
                        <a:rPr lang="en-US" sz="1100" b="1" kern="1200" dirty="0">
                          <a:solidFill>
                            <a:srgbClr val="000000"/>
                          </a:solidFill>
                          <a:effectLst/>
                          <a:latin typeface="Arial" panose="020B0604020202020204" pitchFamily="34" charset="0"/>
                          <a:ea typeface="MS Mincho" panose="02020609040205080304" pitchFamily="49" charset="-128"/>
                          <a:cs typeface="Arial" panose="020B0604020202020204" pitchFamily="34" charset="0"/>
                        </a:rPr>
                        <a:t>Post-NAT pathologic nodal </a:t>
                      </a:r>
                      <a:r>
                        <a:rPr lang="en-US" sz="1100" b="1" kern="1200" dirty="0" err="1">
                          <a:solidFill>
                            <a:srgbClr val="000000"/>
                          </a:solidFill>
                          <a:effectLst/>
                          <a:latin typeface="Arial" panose="020B0604020202020204" pitchFamily="34" charset="0"/>
                          <a:ea typeface="MS Mincho" panose="02020609040205080304" pitchFamily="49" charset="-128"/>
                          <a:cs typeface="Arial" panose="020B0604020202020204" pitchFamily="34" charset="0"/>
                        </a:rPr>
                        <a:t>status,</a:t>
                      </a:r>
                      <a:r>
                        <a:rPr lang="en-US" sz="1100" b="1" kern="1200" baseline="30000" dirty="0" err="1">
                          <a:solidFill>
                            <a:srgbClr val="000000"/>
                          </a:solidFill>
                          <a:effectLst/>
                          <a:latin typeface="Arial" panose="020B0604020202020204" pitchFamily="34" charset="0"/>
                          <a:ea typeface="MS Mincho" panose="02020609040205080304" pitchFamily="49" charset="-128"/>
                          <a:cs typeface="Arial" panose="020B0604020202020204" pitchFamily="34" charset="0"/>
                        </a:rPr>
                        <a:t>c</a:t>
                      </a:r>
                      <a:r>
                        <a:rPr lang="en-US" sz="1100" b="1" kern="1200" dirty="0">
                          <a:solidFill>
                            <a:srgbClr val="000000"/>
                          </a:solidFill>
                          <a:effectLst/>
                          <a:latin typeface="Arial" panose="020B0604020202020204" pitchFamily="34" charset="0"/>
                          <a:ea typeface="MS Mincho" panose="02020609040205080304" pitchFamily="49" charset="-128"/>
                          <a:cs typeface="Arial" panose="020B0604020202020204" pitchFamily="34" charset="0"/>
                        </a:rPr>
                        <a:t> n (%)</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dirty="0">
                          <a:effectLst/>
                          <a:latin typeface="Arial" panose="020B0604020202020204" pitchFamily="34" charset="0"/>
                          <a:ea typeface="Yu Gothic" panose="020B0400000000000000" pitchFamily="34" charset="-128"/>
                          <a:cs typeface="Arial" panose="020B0604020202020204" pitchFamily="34" charset="0"/>
                        </a:rPr>
                        <a:t> </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451367617"/>
                  </a:ext>
                </a:extLst>
              </a:tr>
              <a:tr h="202899">
                <a:tc>
                  <a:txBody>
                    <a:bodyPr/>
                    <a:lstStyle/>
                    <a:p>
                      <a:pPr marL="9144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Positive </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660 (80.7)</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658 (80.5)</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71304054"/>
                  </a:ext>
                </a:extLst>
              </a:tr>
              <a:tr h="202899">
                <a:tc>
                  <a:txBody>
                    <a:bodyPr/>
                    <a:lstStyle/>
                    <a:p>
                      <a:pPr marL="91440">
                        <a:lnSpc>
                          <a:spcPct val="115000"/>
                        </a:lnSpc>
                        <a:spcAft>
                          <a:spcPts val="80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Negative</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158 (19.3)</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159 (19.5)</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182902496"/>
                  </a:ext>
                </a:extLst>
              </a:tr>
              <a:tr h="202899">
                <a:tc>
                  <a:txBody>
                    <a:bodyPr/>
                    <a:lstStyle/>
                    <a:p>
                      <a:pPr>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Neoadjuvant HER2-targeted therapy,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69086559"/>
                  </a:ext>
                </a:extLst>
              </a:tr>
              <a:tr h="202899">
                <a:tc>
                  <a:txBody>
                    <a:bodyPr/>
                    <a:lstStyle/>
                    <a:p>
                      <a:pPr marL="91440">
                        <a:lnSpc>
                          <a:spcPct val="115000"/>
                        </a:lnSpc>
                        <a:spcAft>
                          <a:spcPts val="80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Trastuzumab alone</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176 (21.5)</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171 (20.9)</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648181419"/>
                  </a:ext>
                </a:extLst>
              </a:tr>
              <a:tr h="202899">
                <a:tc>
                  <a:txBody>
                    <a:bodyPr/>
                    <a:lstStyle/>
                    <a:p>
                      <a:pPr marL="9144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Trastuzumab + pertuzumab</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637 (77.9)</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641 (78.5)</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456506049"/>
                  </a:ext>
                </a:extLst>
              </a:tr>
              <a:tr h="202899">
                <a:tc>
                  <a:txBody>
                    <a:bodyPr/>
                    <a:lstStyle/>
                    <a:p>
                      <a:pPr marL="91440">
                        <a:lnSpc>
                          <a:spcPct val="115000"/>
                        </a:lnSpc>
                        <a:spcAft>
                          <a:spcPts val="80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Trastuzumab + other HER2-targeted therapy</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 (0.4)</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 (0.4)</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139669769"/>
                  </a:ext>
                </a:extLst>
              </a:tr>
              <a:tr h="198175">
                <a:tc>
                  <a:txBody>
                    <a:bodyPr/>
                    <a:lstStyle/>
                    <a:p>
                      <a:pPr marL="91440">
                        <a:lnSpc>
                          <a:spcPct val="100000"/>
                        </a:lnSpc>
                        <a:spcAft>
                          <a:spcPts val="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Trastuzumab + </a:t>
                      </a:r>
                      <a:r>
                        <a:rPr lang="en-US" sz="1100" kern="1200" err="1">
                          <a:solidFill>
                            <a:srgbClr val="000000"/>
                          </a:solidFill>
                          <a:effectLst/>
                          <a:latin typeface="Arial" panose="020B0604020202020204" pitchFamily="34" charset="0"/>
                          <a:ea typeface="MS Mincho" panose="02020609040205080304" pitchFamily="49" charset="-128"/>
                          <a:cs typeface="Arial" panose="020B0604020202020204" pitchFamily="34" charset="0"/>
                        </a:rPr>
                        <a:t>pertuzumab</a:t>
                      </a: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 + other HER2-targeted therapy</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 (0.2)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 (0.2)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345272496"/>
                  </a:ext>
                </a:extLst>
              </a:tr>
              <a:tr h="202899">
                <a:tc>
                  <a:txBody>
                    <a:bodyPr/>
                    <a:lstStyle/>
                    <a:p>
                      <a:pPr>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Neoadjuvant chemotherapy,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912687873"/>
                  </a:ext>
                </a:extLst>
              </a:tr>
              <a:tr h="202899">
                <a:tc>
                  <a:txBody>
                    <a:bodyPr/>
                    <a:lstStyle/>
                    <a:p>
                      <a:pPr marL="91440">
                        <a:lnSpc>
                          <a:spcPct val="115000"/>
                        </a:lnSpc>
                        <a:spcAft>
                          <a:spcPts val="800"/>
                        </a:spcAft>
                        <a:buNone/>
                      </a:pPr>
                      <a:r>
                        <a:rPr lang="en-US" sz="1100" kern="1200" err="1">
                          <a:solidFill>
                            <a:srgbClr val="000000"/>
                          </a:solidFill>
                          <a:effectLst/>
                          <a:latin typeface="Arial" panose="020B0604020202020204" pitchFamily="34" charset="0"/>
                          <a:ea typeface="MS Mincho" panose="02020609040205080304" pitchFamily="49" charset="-128"/>
                          <a:cs typeface="Arial" panose="020B0604020202020204" pitchFamily="34" charset="0"/>
                        </a:rPr>
                        <a:t>Taxanes</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818 (100)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817 (100)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4258532689"/>
                  </a:ext>
                </a:extLst>
              </a:tr>
              <a:tr h="202899">
                <a:tc>
                  <a:txBody>
                    <a:bodyPr/>
                    <a:lstStyle/>
                    <a:p>
                      <a:pPr marL="91440">
                        <a:lnSpc>
                          <a:spcPct val="115000"/>
                        </a:lnSpc>
                        <a:spcAft>
                          <a:spcPts val="80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Platinum compounds</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386 (47.2)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392 (48.0)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4011918956"/>
                  </a:ext>
                </a:extLst>
              </a:tr>
              <a:tr h="202899">
                <a:tc>
                  <a:txBody>
                    <a:bodyPr/>
                    <a:lstStyle/>
                    <a:p>
                      <a:pPr marL="9144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Anthracycline</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423 (51.7)</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399 (48.8)</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1854623992"/>
                  </a:ext>
                </a:extLst>
              </a:tr>
              <a:tr h="1981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Radiotherapy treatment,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198384405"/>
                  </a:ext>
                </a:extLst>
              </a:tr>
              <a:tr h="198175">
                <a:tc>
                  <a:txBody>
                    <a:bodyPr/>
                    <a:lstStyle/>
                    <a:p>
                      <a:pPr marL="91440">
                        <a:lnSpc>
                          <a:spcPct val="100000"/>
                        </a:lnSpc>
                        <a:spcAft>
                          <a:spcPts val="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Adjuvant radiotherapy </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US" sz="1100" b="1" kern="100">
                          <a:effectLst/>
                          <a:latin typeface="Arial" panose="020B0604020202020204" pitchFamily="34" charset="0"/>
                          <a:ea typeface="SimSun" panose="02010600030101010101" pitchFamily="2" charset="-122"/>
                          <a:cs typeface="Arial" panose="020B0604020202020204" pitchFamily="34" charset="0"/>
                        </a:rPr>
                        <a:t>764 (93.4)</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b="1" kern="100" dirty="0">
                          <a:effectLst/>
                          <a:latin typeface="Arial" panose="020B0604020202020204" pitchFamily="34" charset="0"/>
                          <a:ea typeface="SimSun" panose="02010600030101010101" pitchFamily="2" charset="-122"/>
                          <a:cs typeface="Arial" panose="020B0604020202020204" pitchFamily="34" charset="0"/>
                        </a:rPr>
                        <a:t>759 (92.9)</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614709528"/>
                  </a:ext>
                </a:extLst>
              </a:tr>
              <a:tr h="198175">
                <a:tc>
                  <a:txBody>
                    <a:bodyPr/>
                    <a:lstStyle/>
                    <a:p>
                      <a:pPr marL="91440">
                        <a:lnSpc>
                          <a:spcPct val="100000"/>
                        </a:lnSpc>
                        <a:spcAft>
                          <a:spcPts val="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   Concurrent</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438 (53.5)</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480 (58.8)</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421260289"/>
                  </a:ext>
                </a:extLst>
              </a:tr>
              <a:tr h="198175">
                <a:tc>
                  <a:txBody>
                    <a:bodyPr/>
                    <a:lstStyle/>
                    <a:p>
                      <a:pPr marL="91440">
                        <a:lnSpc>
                          <a:spcPct val="100000"/>
                        </a:lnSpc>
                        <a:spcAft>
                          <a:spcPts val="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   Sequential</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326 (39.9)</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279 (34.1)</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499039095"/>
                  </a:ext>
                </a:extLst>
              </a:tr>
              <a:tr h="198175">
                <a:tc>
                  <a:txBody>
                    <a:bodyPr/>
                    <a:lstStyle/>
                    <a:p>
                      <a:pPr marL="91440">
                        <a:lnSpc>
                          <a:spcPct val="100000"/>
                        </a:lnSpc>
                        <a:spcAft>
                          <a:spcPts val="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No radiotherapy</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54 (6.6)</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kern="100" dirty="0">
                          <a:effectLst/>
                          <a:latin typeface="Arial" panose="020B0604020202020204" pitchFamily="34" charset="0"/>
                          <a:ea typeface="SimSun" panose="02010600030101010101" pitchFamily="2" charset="-122"/>
                          <a:cs typeface="Arial" panose="020B0604020202020204" pitchFamily="34" charset="0"/>
                        </a:rPr>
                        <a:t>58 (7.1)</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1720105952"/>
                  </a:ext>
                </a:extLst>
              </a:tr>
            </a:tbl>
          </a:graphicData>
        </a:graphic>
      </p:graphicFrame>
      <p:sp>
        <p:nvSpPr>
          <p:cNvPr id="14" name="TextBox 13">
            <a:extLst>
              <a:ext uri="{FF2B5EF4-FFF2-40B4-BE49-F238E27FC236}">
                <a16:creationId xmlns:a16="http://schemas.microsoft.com/office/drawing/2014/main" id="{08CF978A-C4B7-8908-CADE-DCFFBC198383}"/>
              </a:ext>
            </a:extLst>
          </p:cNvPr>
          <p:cNvSpPr txBox="1"/>
          <p:nvPr/>
        </p:nvSpPr>
        <p:spPr>
          <a:xfrm>
            <a:off x="383516" y="5812849"/>
            <a:ext cx="11518198" cy="317908"/>
          </a:xfrm>
          <a:prstGeom prst="rect">
            <a:avLst/>
          </a:prstGeom>
          <a:noFill/>
        </p:spPr>
        <p:txBody>
          <a:bodyPr wrap="square" rtlCol="0">
            <a:spAutoFit/>
          </a:bodyPr>
          <a:lstStyle/>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733" b="0" i="0" u="none" strike="noStrike" kern="1200" cap="none" spc="0" normalizeH="0" baseline="0" noProof="0" dirty="0">
                <a:ln>
                  <a:noFill/>
                </a:ln>
                <a:solidFill>
                  <a:srgbClr val="000000"/>
                </a:solidFill>
                <a:effectLst/>
                <a:uLnTx/>
                <a:uFillTx/>
                <a:latin typeface="Arial"/>
                <a:ea typeface="+mn-ea"/>
                <a:cs typeface="+mn-cs"/>
              </a:rPr>
              <a:t>ECOG PS, Eastern Cooperative Oncology Group performance status; HER2, human epidermal growth factor receptor 2; IHC, immunohistochemistry; ISH, in situ hybridization; NAT, neoadjuvant therapy; T-DM1, trastuzumab emtansine; T-</a:t>
            </a:r>
            <a:r>
              <a:rPr kumimoji="0" lang="en-US" sz="733" b="0" i="0" u="none" strike="noStrike" kern="1200" cap="none" spc="0" normalizeH="0" baseline="0" noProof="0" dirty="0" err="1">
                <a:ln>
                  <a:noFill/>
                </a:ln>
                <a:solidFill>
                  <a:srgbClr val="000000"/>
                </a:solidFill>
                <a:effectLst/>
                <a:uLnTx/>
                <a:uFillTx/>
                <a:latin typeface="Arial"/>
                <a:ea typeface="+mn-ea"/>
                <a:cs typeface="+mn-cs"/>
              </a:rPr>
              <a:t>DXd</a:t>
            </a:r>
            <a:r>
              <a:rPr kumimoji="0" lang="en-US" sz="733" b="0" i="0" u="none" strike="noStrike" kern="1200" cap="none" spc="0" normalizeH="0" baseline="0" noProof="0" dirty="0">
                <a:ln>
                  <a:noFill/>
                </a:ln>
                <a:solidFill>
                  <a:srgbClr val="000000"/>
                </a:solidFill>
                <a:effectLst/>
                <a:uLnTx/>
                <a:uFillTx/>
                <a:latin typeface="Arial"/>
                <a:ea typeface="+mn-ea"/>
                <a:cs typeface="+mn-cs"/>
              </a:rPr>
              <a:t>, trastuzumab </a:t>
            </a:r>
            <a:r>
              <a:rPr kumimoji="0" lang="en-US" sz="733" b="0" i="0" u="none" strike="noStrike" kern="1200" cap="none" spc="0" normalizeH="0" baseline="0" noProof="0" dirty="0" err="1">
                <a:ln>
                  <a:noFill/>
                </a:ln>
                <a:solidFill>
                  <a:srgbClr val="000000"/>
                </a:solidFill>
                <a:effectLst/>
                <a:uLnTx/>
                <a:uFillTx/>
                <a:latin typeface="Arial"/>
                <a:ea typeface="+mn-ea"/>
                <a:cs typeface="+mn-cs"/>
              </a:rPr>
              <a:t>deruxtecan</a:t>
            </a:r>
            <a:r>
              <a:rPr kumimoji="0" lang="en-US" sz="733" b="0" i="0" u="none" strike="noStrike" kern="1200" cap="none" spc="0" normalizeH="0" baseline="0" noProof="0" dirty="0">
                <a:ln>
                  <a:noFill/>
                </a:ln>
                <a:solidFill>
                  <a:srgbClr val="000000"/>
                </a:solidFill>
                <a:effectLst/>
                <a:uLnTx/>
                <a:uFillTx/>
                <a:latin typeface="Arial"/>
                <a:ea typeface="+mn-ea"/>
                <a:cs typeface="+mn-cs"/>
              </a:rPr>
              <a:t>.</a:t>
            </a:r>
          </a:p>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733" b="0" i="0" u="none" strike="noStrike" kern="1200" cap="none" spc="0" normalizeH="0" baseline="30000" noProof="0" dirty="0" err="1">
                <a:ln>
                  <a:noFill/>
                </a:ln>
                <a:solidFill>
                  <a:srgbClr val="000000"/>
                </a:solidFill>
                <a:effectLst/>
                <a:uLnTx/>
                <a:uFillTx/>
                <a:latin typeface="Arial"/>
                <a:ea typeface="+mn-ea"/>
                <a:cs typeface="+mn-cs"/>
              </a:rPr>
              <a:t>a</a:t>
            </a:r>
            <a:r>
              <a:rPr kumimoji="0" lang="en-US" sz="733" b="0" i="0" u="none" strike="noStrike" kern="1200" cap="none" spc="0" normalizeH="0" baseline="0" noProof="0" dirty="0" err="1">
                <a:ln>
                  <a:noFill/>
                </a:ln>
                <a:solidFill>
                  <a:srgbClr val="000000"/>
                </a:solidFill>
                <a:effectLst/>
                <a:uLnTx/>
                <a:uFillTx/>
                <a:latin typeface="Arial"/>
                <a:ea typeface="+mn-ea"/>
                <a:cs typeface="+mn-cs"/>
              </a:rPr>
              <a:t>Included</a:t>
            </a:r>
            <a:r>
              <a:rPr kumimoji="0" lang="en-US" sz="733" b="0" i="0" u="none" strike="noStrike" kern="1200" cap="none" spc="0" normalizeH="0" baseline="0" noProof="0" dirty="0">
                <a:ln>
                  <a:noFill/>
                </a:ln>
                <a:solidFill>
                  <a:srgbClr val="000000"/>
                </a:solidFill>
                <a:effectLst/>
                <a:uLnTx/>
                <a:uFillTx/>
                <a:latin typeface="Arial"/>
                <a:ea typeface="+mn-ea"/>
                <a:cs typeface="+mn-cs"/>
              </a:rPr>
              <a:t> regions: Argentina, Brazil, Chile, Czech Republic, Israel, Mexico, Peru, Poland, Romania, Russian Federation.</a:t>
            </a:r>
            <a:r>
              <a:rPr kumimoji="0" lang="en-US" sz="733" b="0" i="0" u="none" strike="noStrike" kern="1200" cap="none" spc="0" normalizeH="0" baseline="30000" noProof="0" dirty="0">
                <a:ln>
                  <a:noFill/>
                </a:ln>
                <a:solidFill>
                  <a:srgbClr val="000000"/>
                </a:solidFill>
                <a:effectLst/>
                <a:uLnTx/>
                <a:uFillTx/>
                <a:latin typeface="Arial"/>
                <a:ea typeface="+mn-ea"/>
                <a:cs typeface="+mn-cs"/>
              </a:rPr>
              <a:t> </a:t>
            </a:r>
            <a:r>
              <a:rPr kumimoji="0" lang="en-US" sz="733" b="0" i="0" u="none" strike="noStrike" kern="1200" cap="none" spc="0" normalizeH="0" baseline="30000" noProof="0" dirty="0" err="1">
                <a:ln>
                  <a:noFill/>
                </a:ln>
                <a:solidFill>
                  <a:srgbClr val="000000"/>
                </a:solidFill>
                <a:effectLst/>
                <a:uLnTx/>
                <a:uFillTx/>
                <a:latin typeface="Arial"/>
                <a:ea typeface="+mn-ea"/>
                <a:cs typeface="+mn-cs"/>
              </a:rPr>
              <a:t>b</a:t>
            </a:r>
            <a:r>
              <a:rPr kumimoji="0" lang="en-US" sz="733" b="0" i="0" u="none" strike="noStrike" kern="1200" cap="none" spc="0" normalizeH="0" baseline="0" noProof="0" dirty="0" err="1">
                <a:ln>
                  <a:noFill/>
                </a:ln>
                <a:solidFill>
                  <a:srgbClr val="000000"/>
                </a:solidFill>
                <a:effectLst/>
                <a:uLnTx/>
                <a:uFillTx/>
                <a:latin typeface="Arial"/>
                <a:ea typeface="+mn-ea"/>
                <a:cs typeface="+mn-cs"/>
              </a:rPr>
              <a:t>Centrally</a:t>
            </a:r>
            <a:r>
              <a:rPr kumimoji="0" lang="en-US" sz="733" b="0" i="0" u="none" strike="noStrike" kern="1200" cap="none" spc="0" normalizeH="0" baseline="0" noProof="0" dirty="0">
                <a:ln>
                  <a:noFill/>
                </a:ln>
                <a:solidFill>
                  <a:srgbClr val="000000"/>
                </a:solidFill>
                <a:effectLst/>
                <a:uLnTx/>
                <a:uFillTx/>
                <a:latin typeface="Arial"/>
                <a:ea typeface="+mn-ea"/>
                <a:cs typeface="+mn-cs"/>
              </a:rPr>
              <a:t> confirmed. </a:t>
            </a:r>
            <a:r>
              <a:rPr kumimoji="0" lang="en-US" sz="733" b="0" i="0" u="none" strike="noStrike" kern="1200" cap="none" spc="0" normalizeH="0" baseline="30000" noProof="0" dirty="0" err="1">
                <a:ln>
                  <a:noFill/>
                </a:ln>
                <a:solidFill>
                  <a:srgbClr val="000000"/>
                </a:solidFill>
                <a:effectLst/>
                <a:uLnTx/>
                <a:uFillTx/>
                <a:latin typeface="Arial"/>
                <a:ea typeface="+mn-ea"/>
                <a:cs typeface="+mn-cs"/>
              </a:rPr>
              <a:t>c</a:t>
            </a:r>
            <a:r>
              <a:rPr kumimoji="0" lang="en-US" sz="733" b="0" i="0" u="none" strike="noStrike" kern="1200" cap="none" spc="0" normalizeH="0" baseline="0" noProof="0" dirty="0" err="1">
                <a:ln>
                  <a:noFill/>
                </a:ln>
                <a:solidFill>
                  <a:srgbClr val="000000"/>
                </a:solidFill>
                <a:effectLst/>
                <a:uLnTx/>
                <a:uFillTx/>
                <a:latin typeface="Arial"/>
                <a:ea typeface="+mn-ea"/>
                <a:cs typeface="+mn-cs"/>
              </a:rPr>
              <a:t>As</a:t>
            </a:r>
            <a:r>
              <a:rPr kumimoji="0" lang="en-US" sz="733" b="0" i="0" u="none" strike="noStrike" kern="1200" cap="none" spc="0" normalizeH="0" baseline="0" noProof="0" dirty="0">
                <a:ln>
                  <a:noFill/>
                </a:ln>
                <a:solidFill>
                  <a:srgbClr val="000000"/>
                </a:solidFill>
                <a:effectLst/>
                <a:uLnTx/>
                <a:uFillTx/>
                <a:latin typeface="Arial"/>
                <a:ea typeface="+mn-ea"/>
                <a:cs typeface="+mn-cs"/>
              </a:rPr>
              <a:t> reported in electronic data capture.</a:t>
            </a:r>
            <a:endParaRPr kumimoji="0" lang="en-US" sz="733" b="1" i="0" u="none" strike="noStrike" kern="1200" cap="none" spc="0" normalizeH="0" baseline="0" noProof="0" dirty="0">
              <a:ln>
                <a:noFill/>
              </a:ln>
              <a:solidFill>
                <a:srgbClr val="000000"/>
              </a:solidFill>
              <a:effectLst/>
              <a:uLnTx/>
              <a:uFillTx/>
              <a:latin typeface="Arial"/>
              <a:ea typeface="+mn-ea"/>
              <a:cs typeface="+mn-cs"/>
            </a:endParaRPr>
          </a:p>
        </p:txBody>
      </p:sp>
      <p:sp>
        <p:nvSpPr>
          <p:cNvPr id="2" name="Rectangle 1">
            <a:extLst>
              <a:ext uri="{FF2B5EF4-FFF2-40B4-BE49-F238E27FC236}">
                <a16:creationId xmlns:a16="http://schemas.microsoft.com/office/drawing/2014/main" id="{D26F1439-A190-873D-A6EC-236E3FC32618}"/>
              </a:ext>
            </a:extLst>
          </p:cNvPr>
          <p:cNvSpPr/>
          <p:nvPr/>
        </p:nvSpPr>
        <p:spPr>
          <a:xfrm>
            <a:off x="426276" y="6379564"/>
            <a:ext cx="5957756" cy="3179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FEC593E-9F6D-DEB4-3B56-CEE84BF7DADB}"/>
              </a:ext>
            </a:extLst>
          </p:cNvPr>
          <p:cNvSpPr txBox="1"/>
          <p:nvPr/>
        </p:nvSpPr>
        <p:spPr>
          <a:xfrm>
            <a:off x="1607670" y="6410703"/>
            <a:ext cx="6096000" cy="338554"/>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Verdana"/>
                <a:ea typeface="+mn-ea"/>
                <a:cs typeface="+mn-cs"/>
              </a:rPr>
              <a:t>Loibl et al, NEJM 2026</a:t>
            </a:r>
          </a:p>
        </p:txBody>
      </p:sp>
    </p:spTree>
    <p:extLst>
      <p:ext uri="{BB962C8B-B14F-4D97-AF65-F5344CB8AC3E}">
        <p14:creationId xmlns:p14="http://schemas.microsoft.com/office/powerpoint/2010/main" val="31898403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ED1B1-E974-1336-638C-2027BC6F227E}"/>
            </a:ext>
          </a:extLst>
        </p:cNvPr>
        <p:cNvGrpSpPr/>
        <p:nvPr/>
      </p:nvGrpSpPr>
      <p:grpSpPr>
        <a:xfrm>
          <a:off x="0" y="0"/>
          <a:ext cx="0" cy="0"/>
          <a:chOff x="0" y="0"/>
          <a:chExt cx="0" cy="0"/>
        </a:xfrm>
      </p:grpSpPr>
      <p:sp>
        <p:nvSpPr>
          <p:cNvPr id="9" name="Text Placeholder 1">
            <a:extLst>
              <a:ext uri="{FF2B5EF4-FFF2-40B4-BE49-F238E27FC236}">
                <a16:creationId xmlns:a16="http://schemas.microsoft.com/office/drawing/2014/main" id="{469789FA-3D2A-C2D3-4874-E4F528DE4426}"/>
              </a:ext>
            </a:extLst>
          </p:cNvPr>
          <p:cNvSpPr txBox="1">
            <a:spLocks/>
          </p:cNvSpPr>
          <p:nvPr/>
        </p:nvSpPr>
        <p:spPr>
          <a:xfrm>
            <a:off x="383516" y="439712"/>
            <a:ext cx="11353559" cy="670052"/>
          </a:xfrm>
          <a:prstGeom prst="rect">
            <a:avLst/>
          </a:prstGeom>
        </p:spPr>
        <p:txBody>
          <a:bodyPr/>
          <a:lstStyle>
            <a:lvl1pPr marL="0" indent="0" algn="l" defTabSz="914400" rtl="0" eaLnBrk="1" latinLnBrk="0" hangingPunct="1">
              <a:spcBef>
                <a:spcPct val="20000"/>
              </a:spcBef>
              <a:buFont typeface="Arial" pitchFamily="34" charset="0"/>
              <a:buNone/>
              <a:defRPr sz="563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Primary endpoint: </a:t>
            </a:r>
            <a:r>
              <a:rPr kumimoji="0" lang="en-US" sz="3200" b="1" i="0" u="none" strike="noStrike" kern="1200" cap="none" spc="0" normalizeH="0" baseline="0" noProof="0" err="1">
                <a:ln>
                  <a:noFill/>
                </a:ln>
                <a:solidFill>
                  <a:srgbClr val="00305D"/>
                </a:solidFill>
                <a:effectLst/>
                <a:uLnTx/>
                <a:uFillTx/>
                <a:latin typeface="Arial" panose="020B0604020202020204" pitchFamily="34" charset="0"/>
                <a:ea typeface="+mn-ea"/>
                <a:cs typeface="Arial" panose="020B0604020202020204" pitchFamily="34" charset="0"/>
              </a:rPr>
              <a:t>IDFS</a:t>
            </a:r>
            <a:r>
              <a:rPr kumimoji="0" lang="en-US" sz="3200" b="1" i="0" u="none" strike="noStrike" kern="1200" cap="none" spc="0" normalizeH="0" baseline="30000" noProof="0" err="1">
                <a:ln>
                  <a:noFill/>
                </a:ln>
                <a:solidFill>
                  <a:srgbClr val="00305D"/>
                </a:solidFill>
                <a:effectLst/>
                <a:uLnTx/>
                <a:uFillTx/>
                <a:latin typeface="Arial" panose="020B0604020202020204" pitchFamily="34" charset="0"/>
                <a:ea typeface="+mn-ea"/>
                <a:cs typeface="Arial" panose="020B0604020202020204" pitchFamily="34" charset="0"/>
              </a:rPr>
              <a:t>a</a:t>
            </a:r>
            <a:endParaRPr kumimoji="0" lang="en-US" sz="3200" b="1" i="0" u="none" strike="noStrike" kern="1200" cap="none" spc="0" normalizeH="0" baseline="30000" noProof="0">
              <a:ln>
                <a:noFill/>
              </a:ln>
              <a:solidFill>
                <a:srgbClr val="00305D"/>
              </a:solidFill>
              <a:effectLst/>
              <a:uLnTx/>
              <a:uFillTx/>
              <a:latin typeface="Arial" panose="020B0604020202020204" pitchFamily="34" charset="0"/>
              <a:ea typeface="+mn-ea"/>
              <a:cs typeface="Arial" panose="020B0604020202020204" pitchFamily="34" charset="0"/>
            </a:endParaRPr>
          </a:p>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endParaRPr kumimoji="0" lang="en-US" sz="32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endParaRPr>
          </a:p>
        </p:txBody>
      </p:sp>
      <p:sp>
        <p:nvSpPr>
          <p:cNvPr id="12" name="Text Placeholder 2">
            <a:extLst>
              <a:ext uri="{FF2B5EF4-FFF2-40B4-BE49-F238E27FC236}">
                <a16:creationId xmlns:a16="http://schemas.microsoft.com/office/drawing/2014/main" id="{FAFFF03E-1703-FE81-4663-3AF9B1EDF668}"/>
              </a:ext>
            </a:extLst>
          </p:cNvPr>
          <p:cNvSpPr txBox="1">
            <a:spLocks/>
          </p:cNvSpPr>
          <p:nvPr/>
        </p:nvSpPr>
        <p:spPr>
          <a:xfrm>
            <a:off x="383516" y="6176893"/>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Dr Charles E Geyer Jr</a:t>
            </a:r>
          </a:p>
        </p:txBody>
      </p:sp>
      <p:sp>
        <p:nvSpPr>
          <p:cNvPr id="14" name="TextBox 13">
            <a:extLst>
              <a:ext uri="{FF2B5EF4-FFF2-40B4-BE49-F238E27FC236}">
                <a16:creationId xmlns:a16="http://schemas.microsoft.com/office/drawing/2014/main" id="{4CF64F92-5B6B-B319-BC34-8D50F8F7CA60}"/>
              </a:ext>
            </a:extLst>
          </p:cNvPr>
          <p:cNvSpPr txBox="1"/>
          <p:nvPr/>
        </p:nvSpPr>
        <p:spPr>
          <a:xfrm>
            <a:off x="383516" y="5536947"/>
            <a:ext cx="11335361" cy="707886"/>
          </a:xfrm>
          <a:prstGeom prst="rect">
            <a:avLst/>
          </a:prstGeom>
          <a:noFill/>
        </p:spPr>
        <p:txBody>
          <a:bodyPr wrap="square" rtlCol="0">
            <a:spAutoFit/>
          </a:bodyPr>
          <a:lstStyle/>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a:ea typeface="+mn-ea"/>
                <a:cs typeface="+mn-cs"/>
              </a:rPr>
              <a:t>HR, hazard ratio; IDFS, invasive disease–free survival; T-DM1, trastuzumab emtansine; T-</a:t>
            </a:r>
            <a:r>
              <a:rPr kumimoji="0" lang="en-US" sz="800" b="0" i="0" u="none" strike="noStrike" kern="1200" cap="none" spc="0" normalizeH="0" baseline="0" noProof="0" dirty="0" err="1">
                <a:ln>
                  <a:noFill/>
                </a:ln>
                <a:solidFill>
                  <a:srgbClr val="000000"/>
                </a:solidFill>
                <a:effectLst/>
                <a:uLnTx/>
                <a:uFillTx/>
                <a:latin typeface="Arial"/>
                <a:ea typeface="+mn-ea"/>
                <a:cs typeface="+mn-cs"/>
              </a:rPr>
              <a:t>DXd</a:t>
            </a:r>
            <a:r>
              <a:rPr kumimoji="0" lang="en-US" sz="800" b="0" i="0" u="none" strike="noStrike" kern="1200" cap="none" spc="0" normalizeH="0" baseline="0" noProof="0" dirty="0">
                <a:ln>
                  <a:noFill/>
                </a:ln>
                <a:solidFill>
                  <a:srgbClr val="000000"/>
                </a:solidFill>
                <a:effectLst/>
                <a:uLnTx/>
                <a:uFillTx/>
                <a:latin typeface="Arial"/>
                <a:ea typeface="+mn-ea"/>
                <a:cs typeface="+mn-cs"/>
              </a:rPr>
              <a:t>, trastuzumab </a:t>
            </a:r>
            <a:r>
              <a:rPr kumimoji="0" lang="en-US" sz="800" b="0" i="0" u="none" strike="noStrike" kern="1200" cap="none" spc="0" normalizeH="0" baseline="0" noProof="0" dirty="0" err="1">
                <a:ln>
                  <a:noFill/>
                </a:ln>
                <a:solidFill>
                  <a:srgbClr val="000000"/>
                </a:solidFill>
                <a:effectLst/>
                <a:uLnTx/>
                <a:uFillTx/>
                <a:latin typeface="Arial"/>
                <a:ea typeface="+mn-ea"/>
                <a:cs typeface="+mn-cs"/>
              </a:rPr>
              <a:t>deruxtecan</a:t>
            </a:r>
            <a:r>
              <a:rPr kumimoji="0" lang="en-US" sz="800" b="0" i="0" u="none" strike="noStrike" kern="1200" cap="none" spc="0" normalizeH="0" baseline="0" noProof="0" dirty="0">
                <a:ln>
                  <a:noFill/>
                </a:ln>
                <a:solidFill>
                  <a:srgbClr val="000000"/>
                </a:solidFill>
                <a:effectLst/>
                <a:uLnTx/>
                <a:uFillTx/>
                <a:latin typeface="Arial"/>
                <a:ea typeface="+mn-ea"/>
                <a:cs typeface="+mn-cs"/>
              </a:rPr>
              <a:t>. </a:t>
            </a:r>
            <a:br>
              <a:rPr kumimoji="0" lang="en-US" sz="800" b="0" i="0" u="none" strike="noStrike" kern="1200" cap="none" spc="0" normalizeH="0" baseline="0" noProof="0" dirty="0">
                <a:ln>
                  <a:noFill/>
                </a:ln>
                <a:solidFill>
                  <a:srgbClr val="000000"/>
                </a:solidFill>
                <a:effectLst/>
                <a:uLnTx/>
                <a:uFillTx/>
                <a:latin typeface="Arial"/>
                <a:ea typeface="+mn-ea"/>
                <a:cs typeface="+mn-cs"/>
              </a:rPr>
            </a:br>
            <a:r>
              <a:rPr kumimoji="0" lang="en-US" sz="800" b="1" i="0" u="none" strike="noStrike" kern="1200" cap="none" spc="0" normalizeH="0" baseline="0" noProof="0" dirty="0">
                <a:ln>
                  <a:noFill/>
                </a:ln>
                <a:solidFill>
                  <a:srgbClr val="000000"/>
                </a:solidFill>
                <a:effectLst/>
                <a:uLnTx/>
                <a:uFillTx/>
                <a:latin typeface="Arial"/>
                <a:ea typeface="+mn-ea"/>
                <a:cs typeface="+mn-cs"/>
              </a:rPr>
              <a:t>E</a:t>
            </a:r>
            <a:r>
              <a:rPr kumimoji="0" lang="en-GB" sz="800" b="1" i="0" u="none" strike="noStrike" kern="0" cap="none" spc="0" normalizeH="0" baseline="0" noProof="0" dirty="0" err="1">
                <a:ln>
                  <a:noFill/>
                </a:ln>
                <a:solidFill>
                  <a:srgbClr val="000000"/>
                </a:solidFill>
                <a:effectLst/>
                <a:uLnTx/>
                <a:uFillTx/>
                <a:latin typeface="Arial"/>
                <a:ea typeface="+mn-ea"/>
                <a:cs typeface="+mn-cs"/>
              </a:rPr>
              <a:t>fficacy</a:t>
            </a:r>
            <a:r>
              <a:rPr kumimoji="0" lang="en-GB" sz="800" b="1" i="0" u="none" strike="noStrike" kern="0" cap="none" spc="0" normalizeH="0" baseline="0" noProof="0" dirty="0">
                <a:ln>
                  <a:noFill/>
                </a:ln>
                <a:solidFill>
                  <a:srgbClr val="000000"/>
                </a:solidFill>
                <a:effectLst/>
                <a:uLnTx/>
                <a:uFillTx/>
                <a:latin typeface="Arial"/>
                <a:ea typeface="+mn-ea"/>
                <a:cs typeface="+mn-cs"/>
              </a:rPr>
              <a:t> stopping boundary, </a:t>
            </a:r>
            <a:r>
              <a:rPr kumimoji="0" lang="en-GB" sz="800" b="1" i="1" u="none" strike="noStrike" kern="0" cap="none" spc="0" normalizeH="0" baseline="0" noProof="0" dirty="0">
                <a:ln>
                  <a:noFill/>
                </a:ln>
                <a:solidFill>
                  <a:srgbClr val="000000"/>
                </a:solidFill>
                <a:effectLst/>
                <a:uLnTx/>
                <a:uFillTx/>
                <a:latin typeface="Arial"/>
                <a:ea typeface="+mn-ea"/>
                <a:cs typeface="+mn-cs"/>
              </a:rPr>
              <a:t>P</a:t>
            </a:r>
            <a:r>
              <a:rPr kumimoji="0" lang="en-GB" sz="800" b="1" i="0" u="none" strike="noStrike" kern="0" cap="none" spc="0" normalizeH="0" baseline="0" noProof="0" dirty="0">
                <a:ln>
                  <a:noFill/>
                </a:ln>
                <a:solidFill>
                  <a:srgbClr val="000000"/>
                </a:solidFill>
                <a:effectLst/>
                <a:uLnTx/>
                <a:uFillTx/>
                <a:latin typeface="Arial"/>
                <a:ea typeface="+mn-ea"/>
                <a:cs typeface="+mn-cs"/>
              </a:rPr>
              <a:t> = 0.0183.</a:t>
            </a:r>
            <a:br>
              <a:rPr kumimoji="0" lang="en-US" sz="800" b="0" i="0" u="none" strike="noStrike" kern="1200" cap="none" spc="0" normalizeH="0" baseline="0" noProof="0" dirty="0">
                <a:ln>
                  <a:noFill/>
                </a:ln>
                <a:solidFill>
                  <a:srgbClr val="000000"/>
                </a:solidFill>
                <a:effectLst/>
                <a:uLnTx/>
                <a:uFillTx/>
                <a:latin typeface="Arial"/>
                <a:ea typeface="+mn-ea"/>
                <a:cs typeface="+mn-cs"/>
              </a:rPr>
            </a:br>
            <a:r>
              <a:rPr kumimoji="0" lang="en-US" sz="800" b="0" i="0" u="none" strike="noStrike" kern="1200" cap="none" spc="0" normalizeH="0" baseline="30000" noProof="0" dirty="0" err="1">
                <a:ln>
                  <a:noFill/>
                </a:ln>
                <a:solidFill>
                  <a:srgbClr val="000000"/>
                </a:solidFill>
                <a:effectLst/>
                <a:uLnTx/>
                <a:uFillTx/>
                <a:latin typeface="Arial"/>
                <a:ea typeface="+mn-ea"/>
                <a:cs typeface="+mn-cs"/>
              </a:rPr>
              <a:t>a</a:t>
            </a:r>
            <a:r>
              <a:rPr kumimoji="0" lang="en-US" sz="800" b="0" i="0" u="none" strike="noStrike" kern="1200" cap="none" spc="0" normalizeH="0" baseline="0" noProof="0" dirty="0" err="1">
                <a:ln>
                  <a:noFill/>
                </a:ln>
                <a:solidFill>
                  <a:srgbClr val="000000"/>
                </a:solidFill>
                <a:effectLst/>
                <a:uLnTx/>
                <a:uFillTx/>
                <a:latin typeface="Arial"/>
                <a:ea typeface="+mn-ea"/>
                <a:cs typeface="+mn-cs"/>
              </a:rPr>
              <a:t>IDFS</a:t>
            </a:r>
            <a:r>
              <a:rPr kumimoji="0" lang="en-US" sz="800" b="0" i="0" u="none" strike="noStrike" kern="1200" cap="none" spc="0" normalizeH="0" baseline="0" noProof="0" dirty="0">
                <a:ln>
                  <a:noFill/>
                </a:ln>
                <a:solidFill>
                  <a:srgbClr val="000000"/>
                </a:solidFill>
                <a:effectLst/>
                <a:uLnTx/>
                <a:uFillTx/>
                <a:latin typeface="Arial"/>
                <a:ea typeface="+mn-ea"/>
                <a:cs typeface="+mn-cs"/>
              </a:rPr>
              <a:t> is defined as the time from randomization until the date of first occurrence of one of the following events: recurrence of ipsilateral invasive breast tumor, recurrence of ipsilateral locoregional invasive breast cancer, contralateral invasive breast cancer, a distant disease recurrence, or death from any cause. </a:t>
            </a:r>
            <a:r>
              <a:rPr kumimoji="0" lang="en-US" sz="800" b="0" i="0" u="none" strike="noStrike" kern="1200" cap="none" spc="0" normalizeH="0" baseline="30000" noProof="0" dirty="0" err="1">
                <a:ln>
                  <a:noFill/>
                </a:ln>
                <a:solidFill>
                  <a:prstClr val="black"/>
                </a:solidFill>
                <a:effectLst/>
                <a:uLnTx/>
                <a:uFillTx/>
                <a:latin typeface="Arial" panose="020B0604020202020204" pitchFamily="34" charset="0"/>
                <a:ea typeface="+mn-ea"/>
                <a:cs typeface="Arial" panose="020B0604020202020204" pitchFamily="34" charset="0"/>
              </a:rPr>
              <a:t>b</a:t>
            </a:r>
            <a:r>
              <a:rPr kumimoji="0" lang="en-US" sz="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Two</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-sided </a:t>
            </a:r>
            <a:r>
              <a:rPr kumimoji="0" lang="en-US" sz="8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value from stratified log-rank test. Hazard ratio and 95% CI from stratified Cox proportional hazards model with stratification factor of operative status at disease presentation.</a:t>
            </a:r>
          </a:p>
        </p:txBody>
      </p:sp>
      <p:grpSp>
        <p:nvGrpSpPr>
          <p:cNvPr id="6" name="Group 5">
            <a:extLst>
              <a:ext uri="{FF2B5EF4-FFF2-40B4-BE49-F238E27FC236}">
                <a16:creationId xmlns:a16="http://schemas.microsoft.com/office/drawing/2014/main" id="{BAD8CD7E-3CAB-AAE0-8A28-A5FE82FE3F2D}"/>
              </a:ext>
            </a:extLst>
          </p:cNvPr>
          <p:cNvGrpSpPr/>
          <p:nvPr/>
        </p:nvGrpSpPr>
        <p:grpSpPr>
          <a:xfrm>
            <a:off x="538118" y="1248981"/>
            <a:ext cx="10392021" cy="3760077"/>
            <a:chOff x="1328926" y="2267950"/>
            <a:chExt cx="15588031" cy="5640117"/>
          </a:xfrm>
        </p:grpSpPr>
        <p:sp>
          <p:nvSpPr>
            <p:cNvPr id="2" name="Rectangle 1">
              <a:extLst>
                <a:ext uri="{FF2B5EF4-FFF2-40B4-BE49-F238E27FC236}">
                  <a16:creationId xmlns:a16="http://schemas.microsoft.com/office/drawing/2014/main" id="{508E80AB-05EA-D78E-D899-F66105932F2A}"/>
                </a:ext>
              </a:extLst>
            </p:cNvPr>
            <p:cNvSpPr/>
            <p:nvPr/>
          </p:nvSpPr>
          <p:spPr>
            <a:xfrm>
              <a:off x="7391400" y="5485014"/>
              <a:ext cx="4161564" cy="80519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 name="Group 7">
              <a:extLst>
                <a:ext uri="{FF2B5EF4-FFF2-40B4-BE49-F238E27FC236}">
                  <a16:creationId xmlns:a16="http://schemas.microsoft.com/office/drawing/2014/main" id="{3F8CB43D-0F2E-C22A-E016-4724B34D5C62}"/>
                </a:ext>
              </a:extLst>
            </p:cNvPr>
            <p:cNvGrpSpPr>
              <a:grpSpLocks noChangeAspect="1"/>
            </p:cNvGrpSpPr>
            <p:nvPr/>
          </p:nvGrpSpPr>
          <p:grpSpPr>
            <a:xfrm>
              <a:off x="1328926" y="2267950"/>
              <a:ext cx="15588031" cy="5640117"/>
              <a:chOff x="2773468" y="2663832"/>
              <a:chExt cx="6610773" cy="2391940"/>
            </a:xfrm>
          </p:grpSpPr>
          <p:grpSp>
            <p:nvGrpSpPr>
              <p:cNvPr id="10" name="Graphic 4">
                <a:extLst>
                  <a:ext uri="{FF2B5EF4-FFF2-40B4-BE49-F238E27FC236}">
                    <a16:creationId xmlns:a16="http://schemas.microsoft.com/office/drawing/2014/main" id="{E205A0B5-8752-7166-E88B-C4B248DD9885}"/>
                  </a:ext>
                </a:extLst>
              </p:cNvPr>
              <p:cNvGrpSpPr/>
              <p:nvPr/>
            </p:nvGrpSpPr>
            <p:grpSpPr>
              <a:xfrm>
                <a:off x="3272359" y="4254844"/>
                <a:ext cx="6008823" cy="176211"/>
                <a:chOff x="3272359" y="4254844"/>
                <a:chExt cx="6008823" cy="176211"/>
              </a:xfrm>
              <a:solidFill>
                <a:srgbClr val="000000"/>
              </a:solidFill>
            </p:grpSpPr>
            <p:sp>
              <p:nvSpPr>
                <p:cNvPr id="2755" name="TextBox 2754">
                  <a:extLst>
                    <a:ext uri="{FF2B5EF4-FFF2-40B4-BE49-F238E27FC236}">
                      <a16:creationId xmlns:a16="http://schemas.microsoft.com/office/drawing/2014/main" id="{689EA6CB-5DD0-5C87-1901-D378B0B924E7}"/>
                    </a:ext>
                  </a:extLst>
                </p:cNvPr>
                <p:cNvSpPr txBox="1"/>
                <p:nvPr/>
              </p:nvSpPr>
              <p:spPr>
                <a:xfrm>
                  <a:off x="3272359" y="4254844"/>
                  <a:ext cx="171520"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0</a:t>
                  </a:r>
                </a:p>
              </p:txBody>
            </p:sp>
            <p:sp>
              <p:nvSpPr>
                <p:cNvPr id="2756" name="TextBox 2755">
                  <a:extLst>
                    <a:ext uri="{FF2B5EF4-FFF2-40B4-BE49-F238E27FC236}">
                      <a16:creationId xmlns:a16="http://schemas.microsoft.com/office/drawing/2014/main" id="{2E26F376-2D1A-1328-EDAC-5FE32256C49D}"/>
                    </a:ext>
                  </a:extLst>
                </p:cNvPr>
                <p:cNvSpPr txBox="1"/>
                <p:nvPr/>
              </p:nvSpPr>
              <p:spPr>
                <a:xfrm>
                  <a:off x="3488260" y="4254844"/>
                  <a:ext cx="171520" cy="176211"/>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a:t>
                  </a:r>
                </a:p>
              </p:txBody>
            </p:sp>
            <p:sp>
              <p:nvSpPr>
                <p:cNvPr id="2757" name="TextBox 2756">
                  <a:extLst>
                    <a:ext uri="{FF2B5EF4-FFF2-40B4-BE49-F238E27FC236}">
                      <a16:creationId xmlns:a16="http://schemas.microsoft.com/office/drawing/2014/main" id="{1BD75E93-9827-65B3-D7FB-E03F1C4367EE}"/>
                    </a:ext>
                  </a:extLst>
                </p:cNvPr>
                <p:cNvSpPr txBox="1"/>
                <p:nvPr/>
              </p:nvSpPr>
              <p:spPr>
                <a:xfrm>
                  <a:off x="3703100" y="4254844"/>
                  <a:ext cx="171520"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a:t>
                  </a:r>
                </a:p>
              </p:txBody>
            </p:sp>
            <p:sp>
              <p:nvSpPr>
                <p:cNvPr id="2758" name="TextBox 2757">
                  <a:extLst>
                    <a:ext uri="{FF2B5EF4-FFF2-40B4-BE49-F238E27FC236}">
                      <a16:creationId xmlns:a16="http://schemas.microsoft.com/office/drawing/2014/main" id="{81B41477-D0F8-B260-D357-D920AED27B5E}"/>
                    </a:ext>
                  </a:extLst>
                </p:cNvPr>
                <p:cNvSpPr txBox="1"/>
                <p:nvPr/>
              </p:nvSpPr>
              <p:spPr>
                <a:xfrm>
                  <a:off x="3917942" y="4254844"/>
                  <a:ext cx="171520"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6</a:t>
                  </a:r>
                </a:p>
              </p:txBody>
            </p:sp>
            <p:sp>
              <p:nvSpPr>
                <p:cNvPr id="2759" name="TextBox 2758">
                  <a:extLst>
                    <a:ext uri="{FF2B5EF4-FFF2-40B4-BE49-F238E27FC236}">
                      <a16:creationId xmlns:a16="http://schemas.microsoft.com/office/drawing/2014/main" id="{74D914D5-792D-E54C-46D8-C1E9B6A44365}"/>
                    </a:ext>
                  </a:extLst>
                </p:cNvPr>
                <p:cNvSpPr txBox="1"/>
                <p:nvPr/>
              </p:nvSpPr>
              <p:spPr>
                <a:xfrm>
                  <a:off x="4133844" y="4254844"/>
                  <a:ext cx="171520"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8</a:t>
                  </a:r>
                </a:p>
              </p:txBody>
            </p:sp>
            <p:sp>
              <p:nvSpPr>
                <p:cNvPr id="2760" name="TextBox 2759">
                  <a:extLst>
                    <a:ext uri="{FF2B5EF4-FFF2-40B4-BE49-F238E27FC236}">
                      <a16:creationId xmlns:a16="http://schemas.microsoft.com/office/drawing/2014/main" id="{5B46AD6A-530C-30DE-DEC4-B0BA40B69165}"/>
                    </a:ext>
                  </a:extLst>
                </p:cNvPr>
                <p:cNvSpPr txBox="1"/>
                <p:nvPr/>
              </p:nvSpPr>
              <p:spPr>
                <a:xfrm>
                  <a:off x="4319577"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10</a:t>
                  </a:r>
                </a:p>
              </p:txBody>
            </p:sp>
            <p:sp>
              <p:nvSpPr>
                <p:cNvPr id="2761" name="TextBox 2760">
                  <a:extLst>
                    <a:ext uri="{FF2B5EF4-FFF2-40B4-BE49-F238E27FC236}">
                      <a16:creationId xmlns:a16="http://schemas.microsoft.com/office/drawing/2014/main" id="{AB0E4B54-33C0-16FB-5F8A-BC2C5F5860F1}"/>
                    </a:ext>
                  </a:extLst>
                </p:cNvPr>
                <p:cNvSpPr txBox="1"/>
                <p:nvPr/>
              </p:nvSpPr>
              <p:spPr>
                <a:xfrm>
                  <a:off x="4535476"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12</a:t>
                  </a:r>
                </a:p>
              </p:txBody>
            </p:sp>
            <p:sp>
              <p:nvSpPr>
                <p:cNvPr id="2762" name="TextBox 2761">
                  <a:extLst>
                    <a:ext uri="{FF2B5EF4-FFF2-40B4-BE49-F238E27FC236}">
                      <a16:creationId xmlns:a16="http://schemas.microsoft.com/office/drawing/2014/main" id="{A609133D-36AA-4246-6AE8-B02C12BCF53F}"/>
                    </a:ext>
                  </a:extLst>
                </p:cNvPr>
                <p:cNvSpPr txBox="1"/>
                <p:nvPr/>
              </p:nvSpPr>
              <p:spPr>
                <a:xfrm>
                  <a:off x="4750318"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14</a:t>
                  </a:r>
                </a:p>
              </p:txBody>
            </p:sp>
            <p:sp>
              <p:nvSpPr>
                <p:cNvPr id="2763" name="TextBox 2762">
                  <a:extLst>
                    <a:ext uri="{FF2B5EF4-FFF2-40B4-BE49-F238E27FC236}">
                      <a16:creationId xmlns:a16="http://schemas.microsoft.com/office/drawing/2014/main" id="{75EBA35B-475B-BA4D-EC8C-7AF1D502B724}"/>
                    </a:ext>
                  </a:extLst>
                </p:cNvPr>
                <p:cNvSpPr txBox="1"/>
                <p:nvPr/>
              </p:nvSpPr>
              <p:spPr>
                <a:xfrm>
                  <a:off x="4965159"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16</a:t>
                  </a:r>
                </a:p>
              </p:txBody>
            </p:sp>
            <p:sp>
              <p:nvSpPr>
                <p:cNvPr id="2764" name="TextBox 2763">
                  <a:extLst>
                    <a:ext uri="{FF2B5EF4-FFF2-40B4-BE49-F238E27FC236}">
                      <a16:creationId xmlns:a16="http://schemas.microsoft.com/office/drawing/2014/main" id="{8686BE22-3B7C-A3FD-9C31-15AF6584BA0B}"/>
                    </a:ext>
                  </a:extLst>
                </p:cNvPr>
                <p:cNvSpPr txBox="1"/>
                <p:nvPr/>
              </p:nvSpPr>
              <p:spPr>
                <a:xfrm>
                  <a:off x="5181059"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18</a:t>
                  </a:r>
                </a:p>
              </p:txBody>
            </p:sp>
            <p:sp>
              <p:nvSpPr>
                <p:cNvPr id="2765" name="TextBox 2764">
                  <a:extLst>
                    <a:ext uri="{FF2B5EF4-FFF2-40B4-BE49-F238E27FC236}">
                      <a16:creationId xmlns:a16="http://schemas.microsoft.com/office/drawing/2014/main" id="{A89CDAC7-5051-D75C-B706-0A0549833512}"/>
                    </a:ext>
                  </a:extLst>
                </p:cNvPr>
                <p:cNvSpPr txBox="1"/>
                <p:nvPr/>
              </p:nvSpPr>
              <p:spPr>
                <a:xfrm>
                  <a:off x="5395900"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20</a:t>
                  </a:r>
                </a:p>
              </p:txBody>
            </p:sp>
            <p:sp>
              <p:nvSpPr>
                <p:cNvPr id="2766" name="TextBox 2765">
                  <a:extLst>
                    <a:ext uri="{FF2B5EF4-FFF2-40B4-BE49-F238E27FC236}">
                      <a16:creationId xmlns:a16="http://schemas.microsoft.com/office/drawing/2014/main" id="{5A4D2B88-2761-0E61-1778-2BF31C7D1B93}"/>
                    </a:ext>
                  </a:extLst>
                </p:cNvPr>
                <p:cNvSpPr txBox="1"/>
                <p:nvPr/>
              </p:nvSpPr>
              <p:spPr>
                <a:xfrm>
                  <a:off x="5611801"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22</a:t>
                  </a:r>
                </a:p>
              </p:txBody>
            </p:sp>
            <p:sp>
              <p:nvSpPr>
                <p:cNvPr id="2767" name="TextBox 2766">
                  <a:extLst>
                    <a:ext uri="{FF2B5EF4-FFF2-40B4-BE49-F238E27FC236}">
                      <a16:creationId xmlns:a16="http://schemas.microsoft.com/office/drawing/2014/main" id="{AF46D376-DB12-2DB1-008B-36C5EEF0305C}"/>
                    </a:ext>
                  </a:extLst>
                </p:cNvPr>
                <p:cNvSpPr txBox="1"/>
                <p:nvPr/>
              </p:nvSpPr>
              <p:spPr>
                <a:xfrm>
                  <a:off x="5826643"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24</a:t>
                  </a:r>
                </a:p>
              </p:txBody>
            </p:sp>
            <p:sp>
              <p:nvSpPr>
                <p:cNvPr id="2768" name="TextBox 2767">
                  <a:extLst>
                    <a:ext uri="{FF2B5EF4-FFF2-40B4-BE49-F238E27FC236}">
                      <a16:creationId xmlns:a16="http://schemas.microsoft.com/office/drawing/2014/main" id="{FD573491-386B-D277-7218-0F0E26D911B8}"/>
                    </a:ext>
                  </a:extLst>
                </p:cNvPr>
                <p:cNvSpPr txBox="1"/>
                <p:nvPr/>
              </p:nvSpPr>
              <p:spPr>
                <a:xfrm>
                  <a:off x="6041483"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26</a:t>
                  </a:r>
                </a:p>
              </p:txBody>
            </p:sp>
            <p:sp>
              <p:nvSpPr>
                <p:cNvPr id="2769" name="TextBox 2768">
                  <a:extLst>
                    <a:ext uri="{FF2B5EF4-FFF2-40B4-BE49-F238E27FC236}">
                      <a16:creationId xmlns:a16="http://schemas.microsoft.com/office/drawing/2014/main" id="{BB01D582-17D7-ACAD-1270-3B0B4B10B1D6}"/>
                    </a:ext>
                  </a:extLst>
                </p:cNvPr>
                <p:cNvSpPr txBox="1"/>
                <p:nvPr/>
              </p:nvSpPr>
              <p:spPr>
                <a:xfrm>
                  <a:off x="6257384"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28</a:t>
                  </a:r>
                </a:p>
              </p:txBody>
            </p:sp>
            <p:sp>
              <p:nvSpPr>
                <p:cNvPr id="2770" name="TextBox 2769">
                  <a:extLst>
                    <a:ext uri="{FF2B5EF4-FFF2-40B4-BE49-F238E27FC236}">
                      <a16:creationId xmlns:a16="http://schemas.microsoft.com/office/drawing/2014/main" id="{D92DCB66-6A06-6275-6F43-FCA4BF14C258}"/>
                    </a:ext>
                  </a:extLst>
                </p:cNvPr>
                <p:cNvSpPr txBox="1"/>
                <p:nvPr/>
              </p:nvSpPr>
              <p:spPr>
                <a:xfrm>
                  <a:off x="6472226"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30</a:t>
                  </a:r>
                </a:p>
              </p:txBody>
            </p:sp>
            <p:sp>
              <p:nvSpPr>
                <p:cNvPr id="2771" name="TextBox 2770">
                  <a:extLst>
                    <a:ext uri="{FF2B5EF4-FFF2-40B4-BE49-F238E27FC236}">
                      <a16:creationId xmlns:a16="http://schemas.microsoft.com/office/drawing/2014/main" id="{4277C69D-0FC2-C24B-25DC-0D74F453F639}"/>
                    </a:ext>
                  </a:extLst>
                </p:cNvPr>
                <p:cNvSpPr txBox="1"/>
                <p:nvPr/>
              </p:nvSpPr>
              <p:spPr>
                <a:xfrm>
                  <a:off x="6688125"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32</a:t>
                  </a:r>
                </a:p>
              </p:txBody>
            </p:sp>
            <p:sp>
              <p:nvSpPr>
                <p:cNvPr id="2772" name="TextBox 2771">
                  <a:extLst>
                    <a:ext uri="{FF2B5EF4-FFF2-40B4-BE49-F238E27FC236}">
                      <a16:creationId xmlns:a16="http://schemas.microsoft.com/office/drawing/2014/main" id="{107201EF-007B-C3B8-62E0-1BEE4466B1F8}"/>
                    </a:ext>
                  </a:extLst>
                </p:cNvPr>
                <p:cNvSpPr txBox="1"/>
                <p:nvPr/>
              </p:nvSpPr>
              <p:spPr>
                <a:xfrm>
                  <a:off x="6902968"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34</a:t>
                  </a:r>
                </a:p>
              </p:txBody>
            </p:sp>
            <p:sp>
              <p:nvSpPr>
                <p:cNvPr id="2773" name="TextBox 2772">
                  <a:extLst>
                    <a:ext uri="{FF2B5EF4-FFF2-40B4-BE49-F238E27FC236}">
                      <a16:creationId xmlns:a16="http://schemas.microsoft.com/office/drawing/2014/main" id="{1EFE8C76-A62D-37FB-CFE4-23A36E49104C}"/>
                    </a:ext>
                  </a:extLst>
                </p:cNvPr>
                <p:cNvSpPr txBox="1"/>
                <p:nvPr/>
              </p:nvSpPr>
              <p:spPr>
                <a:xfrm>
                  <a:off x="7117808"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36</a:t>
                  </a:r>
                </a:p>
              </p:txBody>
            </p:sp>
            <p:sp>
              <p:nvSpPr>
                <p:cNvPr id="2774" name="TextBox 2773">
                  <a:extLst>
                    <a:ext uri="{FF2B5EF4-FFF2-40B4-BE49-F238E27FC236}">
                      <a16:creationId xmlns:a16="http://schemas.microsoft.com/office/drawing/2014/main" id="{54974C6C-C8DE-A35A-0EE1-D667CB0D3A98}"/>
                    </a:ext>
                  </a:extLst>
                </p:cNvPr>
                <p:cNvSpPr txBox="1"/>
                <p:nvPr/>
              </p:nvSpPr>
              <p:spPr>
                <a:xfrm>
                  <a:off x="7333708"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38</a:t>
                  </a:r>
                </a:p>
              </p:txBody>
            </p:sp>
            <p:sp>
              <p:nvSpPr>
                <p:cNvPr id="2775" name="TextBox 2774">
                  <a:extLst>
                    <a:ext uri="{FF2B5EF4-FFF2-40B4-BE49-F238E27FC236}">
                      <a16:creationId xmlns:a16="http://schemas.microsoft.com/office/drawing/2014/main" id="{67E4BC7C-45CE-2AFD-C357-5795793AEE31}"/>
                    </a:ext>
                  </a:extLst>
                </p:cNvPr>
                <p:cNvSpPr txBox="1"/>
                <p:nvPr/>
              </p:nvSpPr>
              <p:spPr>
                <a:xfrm>
                  <a:off x="7548551"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40</a:t>
                  </a:r>
                </a:p>
              </p:txBody>
            </p:sp>
            <p:sp>
              <p:nvSpPr>
                <p:cNvPr id="2776" name="TextBox 2775">
                  <a:extLst>
                    <a:ext uri="{FF2B5EF4-FFF2-40B4-BE49-F238E27FC236}">
                      <a16:creationId xmlns:a16="http://schemas.microsoft.com/office/drawing/2014/main" id="{A499D201-5387-3C6C-544D-C83841AA401C}"/>
                    </a:ext>
                  </a:extLst>
                </p:cNvPr>
                <p:cNvSpPr txBox="1"/>
                <p:nvPr/>
              </p:nvSpPr>
              <p:spPr>
                <a:xfrm>
                  <a:off x="7764450"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42</a:t>
                  </a:r>
                </a:p>
              </p:txBody>
            </p:sp>
            <p:sp>
              <p:nvSpPr>
                <p:cNvPr id="2777" name="TextBox 2776">
                  <a:extLst>
                    <a:ext uri="{FF2B5EF4-FFF2-40B4-BE49-F238E27FC236}">
                      <a16:creationId xmlns:a16="http://schemas.microsoft.com/office/drawing/2014/main" id="{0ED20EE1-C64A-A5AF-11D3-4A0689AB3443}"/>
                    </a:ext>
                  </a:extLst>
                </p:cNvPr>
                <p:cNvSpPr txBox="1"/>
                <p:nvPr/>
              </p:nvSpPr>
              <p:spPr>
                <a:xfrm>
                  <a:off x="7979293"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44</a:t>
                  </a:r>
                </a:p>
              </p:txBody>
            </p:sp>
            <p:sp>
              <p:nvSpPr>
                <p:cNvPr id="2778" name="TextBox 2777">
                  <a:extLst>
                    <a:ext uri="{FF2B5EF4-FFF2-40B4-BE49-F238E27FC236}">
                      <a16:creationId xmlns:a16="http://schemas.microsoft.com/office/drawing/2014/main" id="{1DBDCA32-9FD0-F18C-9E5C-F51208796BEE}"/>
                    </a:ext>
                  </a:extLst>
                </p:cNvPr>
                <p:cNvSpPr txBox="1"/>
                <p:nvPr/>
              </p:nvSpPr>
              <p:spPr>
                <a:xfrm>
                  <a:off x="8195193"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46</a:t>
                  </a:r>
                </a:p>
              </p:txBody>
            </p:sp>
            <p:sp>
              <p:nvSpPr>
                <p:cNvPr id="2779" name="TextBox 2778">
                  <a:extLst>
                    <a:ext uri="{FF2B5EF4-FFF2-40B4-BE49-F238E27FC236}">
                      <a16:creationId xmlns:a16="http://schemas.microsoft.com/office/drawing/2014/main" id="{561D09ED-F104-DD02-9561-FC62BB40B52E}"/>
                    </a:ext>
                  </a:extLst>
                </p:cNvPr>
                <p:cNvSpPr txBox="1"/>
                <p:nvPr/>
              </p:nvSpPr>
              <p:spPr>
                <a:xfrm>
                  <a:off x="8410034"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48</a:t>
                  </a:r>
                </a:p>
              </p:txBody>
            </p:sp>
            <p:sp>
              <p:nvSpPr>
                <p:cNvPr id="2780" name="TextBox 2779">
                  <a:extLst>
                    <a:ext uri="{FF2B5EF4-FFF2-40B4-BE49-F238E27FC236}">
                      <a16:creationId xmlns:a16="http://schemas.microsoft.com/office/drawing/2014/main" id="{68FAE1BA-C6F3-003C-5904-E2DAE85F072C}"/>
                    </a:ext>
                  </a:extLst>
                </p:cNvPr>
                <p:cNvSpPr txBox="1"/>
                <p:nvPr/>
              </p:nvSpPr>
              <p:spPr>
                <a:xfrm>
                  <a:off x="8624875"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50</a:t>
                  </a:r>
                </a:p>
              </p:txBody>
            </p:sp>
            <p:sp>
              <p:nvSpPr>
                <p:cNvPr id="2781" name="TextBox 2780">
                  <a:extLst>
                    <a:ext uri="{FF2B5EF4-FFF2-40B4-BE49-F238E27FC236}">
                      <a16:creationId xmlns:a16="http://schemas.microsoft.com/office/drawing/2014/main" id="{00B1ED95-8A15-1711-3BCB-62012A7C4E39}"/>
                    </a:ext>
                  </a:extLst>
                </p:cNvPr>
                <p:cNvSpPr txBox="1"/>
                <p:nvPr/>
              </p:nvSpPr>
              <p:spPr>
                <a:xfrm>
                  <a:off x="8840775"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52</a:t>
                  </a:r>
                </a:p>
              </p:txBody>
            </p:sp>
            <p:sp>
              <p:nvSpPr>
                <p:cNvPr id="2782" name="TextBox 2781">
                  <a:extLst>
                    <a:ext uri="{FF2B5EF4-FFF2-40B4-BE49-F238E27FC236}">
                      <a16:creationId xmlns:a16="http://schemas.microsoft.com/office/drawing/2014/main" id="{72104350-F114-4B3C-9235-A224899EFDE7}"/>
                    </a:ext>
                  </a:extLst>
                </p:cNvPr>
                <p:cNvSpPr txBox="1"/>
                <p:nvPr/>
              </p:nvSpPr>
              <p:spPr>
                <a:xfrm>
                  <a:off x="9055617"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54</a:t>
                  </a:r>
                </a:p>
              </p:txBody>
            </p:sp>
          </p:grpSp>
          <p:grpSp>
            <p:nvGrpSpPr>
              <p:cNvPr id="11" name="Graphic 4">
                <a:extLst>
                  <a:ext uri="{FF2B5EF4-FFF2-40B4-BE49-F238E27FC236}">
                    <a16:creationId xmlns:a16="http://schemas.microsoft.com/office/drawing/2014/main" id="{1F0E2353-BE72-3985-2617-94F94B976BB6}"/>
                  </a:ext>
                </a:extLst>
              </p:cNvPr>
              <p:cNvGrpSpPr/>
              <p:nvPr/>
            </p:nvGrpSpPr>
            <p:grpSpPr>
              <a:xfrm>
                <a:off x="3092142" y="2842109"/>
                <a:ext cx="253098" cy="1434568"/>
                <a:chOff x="3092142" y="2842109"/>
                <a:chExt cx="253098" cy="1434568"/>
              </a:xfrm>
              <a:solidFill>
                <a:srgbClr val="000000"/>
              </a:solidFill>
            </p:grpSpPr>
            <p:sp>
              <p:nvSpPr>
                <p:cNvPr id="2751" name="TextBox 2750">
                  <a:extLst>
                    <a:ext uri="{FF2B5EF4-FFF2-40B4-BE49-F238E27FC236}">
                      <a16:creationId xmlns:a16="http://schemas.microsoft.com/office/drawing/2014/main" id="{A57D428E-CC34-A455-69FA-6096C5089270}"/>
                    </a:ext>
                  </a:extLst>
                </p:cNvPr>
                <p:cNvSpPr txBox="1"/>
                <p:nvPr/>
              </p:nvSpPr>
              <p:spPr>
                <a:xfrm>
                  <a:off x="3092142" y="4100467"/>
                  <a:ext cx="253098" cy="176210"/>
                </a:xfrm>
                <a:prstGeom prst="rect">
                  <a:avLst/>
                </a:prstGeom>
                <a:noFill/>
              </p:spPr>
              <p:txBody>
                <a:bodyPr wrap="none" rtlCol="0">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0.0</a:t>
                  </a:r>
                </a:p>
              </p:txBody>
            </p:sp>
            <p:sp>
              <p:nvSpPr>
                <p:cNvPr id="2752" name="TextBox 2751">
                  <a:extLst>
                    <a:ext uri="{FF2B5EF4-FFF2-40B4-BE49-F238E27FC236}">
                      <a16:creationId xmlns:a16="http://schemas.microsoft.com/office/drawing/2014/main" id="{29122949-B15E-8D33-CF3F-8F1B0CC37079}"/>
                    </a:ext>
                  </a:extLst>
                </p:cNvPr>
                <p:cNvSpPr txBox="1"/>
                <p:nvPr/>
              </p:nvSpPr>
              <p:spPr>
                <a:xfrm>
                  <a:off x="3092142" y="3681367"/>
                  <a:ext cx="253098" cy="176210"/>
                </a:xfrm>
                <a:prstGeom prst="rect">
                  <a:avLst/>
                </a:prstGeom>
                <a:noFill/>
              </p:spPr>
              <p:txBody>
                <a:bodyPr wrap="none" rtlCol="0">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0.6</a:t>
                  </a:r>
                </a:p>
              </p:txBody>
            </p:sp>
            <p:sp>
              <p:nvSpPr>
                <p:cNvPr id="2753" name="TextBox 2752">
                  <a:extLst>
                    <a:ext uri="{FF2B5EF4-FFF2-40B4-BE49-F238E27FC236}">
                      <a16:creationId xmlns:a16="http://schemas.microsoft.com/office/drawing/2014/main" id="{E865E45C-7F50-03B7-6D36-7AC6BA6459A6}"/>
                    </a:ext>
                  </a:extLst>
                </p:cNvPr>
                <p:cNvSpPr txBox="1"/>
                <p:nvPr/>
              </p:nvSpPr>
              <p:spPr>
                <a:xfrm>
                  <a:off x="3092142" y="3261209"/>
                  <a:ext cx="253098" cy="176210"/>
                </a:xfrm>
                <a:prstGeom prst="rect">
                  <a:avLst/>
                </a:prstGeom>
                <a:noFill/>
              </p:spPr>
              <p:txBody>
                <a:bodyPr wrap="none" rtlCol="0">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0.8</a:t>
                  </a:r>
                </a:p>
              </p:txBody>
            </p:sp>
            <p:sp>
              <p:nvSpPr>
                <p:cNvPr id="2754" name="TextBox 2753">
                  <a:extLst>
                    <a:ext uri="{FF2B5EF4-FFF2-40B4-BE49-F238E27FC236}">
                      <a16:creationId xmlns:a16="http://schemas.microsoft.com/office/drawing/2014/main" id="{2B414866-9EF0-6716-644B-BF6C12B69196}"/>
                    </a:ext>
                  </a:extLst>
                </p:cNvPr>
                <p:cNvSpPr txBox="1"/>
                <p:nvPr/>
              </p:nvSpPr>
              <p:spPr>
                <a:xfrm>
                  <a:off x="3092142" y="2842109"/>
                  <a:ext cx="253098" cy="176210"/>
                </a:xfrm>
                <a:prstGeom prst="rect">
                  <a:avLst/>
                </a:prstGeom>
                <a:noFill/>
              </p:spPr>
              <p:txBody>
                <a:bodyPr wrap="none" rtlCol="0">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1.0</a:t>
                  </a:r>
                </a:p>
              </p:txBody>
            </p:sp>
          </p:grpSp>
          <p:grpSp>
            <p:nvGrpSpPr>
              <p:cNvPr id="13" name="Graphic 4">
                <a:extLst>
                  <a:ext uri="{FF2B5EF4-FFF2-40B4-BE49-F238E27FC236}">
                    <a16:creationId xmlns:a16="http://schemas.microsoft.com/office/drawing/2014/main" id="{07FD96F7-B712-9F87-A87B-FCFE38DC85BC}"/>
                  </a:ext>
                </a:extLst>
              </p:cNvPr>
              <p:cNvGrpSpPr/>
              <p:nvPr/>
            </p:nvGrpSpPr>
            <p:grpSpPr>
              <a:xfrm>
                <a:off x="3312285" y="2695575"/>
                <a:ext cx="6071956" cy="1571624"/>
                <a:chOff x="3312285" y="2695575"/>
                <a:chExt cx="6071956" cy="1571624"/>
              </a:xfrm>
            </p:grpSpPr>
            <p:sp>
              <p:nvSpPr>
                <p:cNvPr id="2712" name="Freeform 10">
                  <a:extLst>
                    <a:ext uri="{FF2B5EF4-FFF2-40B4-BE49-F238E27FC236}">
                      <a16:creationId xmlns:a16="http://schemas.microsoft.com/office/drawing/2014/main" id="{8D4606A5-0895-D605-C42A-8219F26B3487}"/>
                    </a:ext>
                  </a:extLst>
                </p:cNvPr>
                <p:cNvSpPr/>
                <p:nvPr/>
              </p:nvSpPr>
              <p:spPr>
                <a:xfrm>
                  <a:off x="3358091" y="4222750"/>
                  <a:ext cx="6026150" cy="10583"/>
                </a:xfrm>
                <a:custGeom>
                  <a:avLst/>
                  <a:gdLst>
                    <a:gd name="connsiteX0" fmla="*/ 0 w 6026150"/>
                    <a:gd name="connsiteY0" fmla="*/ 0 h 10583"/>
                    <a:gd name="connsiteX1" fmla="*/ 6026150 w 6026150"/>
                    <a:gd name="connsiteY1" fmla="*/ 0 h 10583"/>
                  </a:gdLst>
                  <a:ahLst/>
                  <a:cxnLst>
                    <a:cxn ang="0">
                      <a:pos x="connsiteX0" y="connsiteY0"/>
                    </a:cxn>
                    <a:cxn ang="0">
                      <a:pos x="connsiteX1" y="connsiteY1"/>
                    </a:cxn>
                  </a:cxnLst>
                  <a:rect l="l" t="t" r="r" b="b"/>
                  <a:pathLst>
                    <a:path w="6026150" h="10583">
                      <a:moveTo>
                        <a:pt x="0" y="0"/>
                      </a:moveTo>
                      <a:lnTo>
                        <a:pt x="602615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3" name="Freeform 11">
                  <a:extLst>
                    <a:ext uri="{FF2B5EF4-FFF2-40B4-BE49-F238E27FC236}">
                      <a16:creationId xmlns:a16="http://schemas.microsoft.com/office/drawing/2014/main" id="{459D5BFF-7173-3623-CF26-4C376691CBF6}"/>
                    </a:ext>
                  </a:extLst>
                </p:cNvPr>
                <p:cNvSpPr/>
                <p:nvPr/>
              </p:nvSpPr>
              <p:spPr>
                <a:xfrm>
                  <a:off x="335673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4" name="Freeform 12">
                  <a:extLst>
                    <a:ext uri="{FF2B5EF4-FFF2-40B4-BE49-F238E27FC236}">
                      <a16:creationId xmlns:a16="http://schemas.microsoft.com/office/drawing/2014/main" id="{77328747-D9FB-758B-660D-92FC3D5777D2}"/>
                    </a:ext>
                  </a:extLst>
                </p:cNvPr>
                <p:cNvSpPr/>
                <p:nvPr/>
              </p:nvSpPr>
              <p:spPr>
                <a:xfrm>
                  <a:off x="357399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5" name="Freeform 13">
                  <a:extLst>
                    <a:ext uri="{FF2B5EF4-FFF2-40B4-BE49-F238E27FC236}">
                      <a16:creationId xmlns:a16="http://schemas.microsoft.com/office/drawing/2014/main" id="{257C342B-A96F-506F-1029-06047BCF65EC}"/>
                    </a:ext>
                  </a:extLst>
                </p:cNvPr>
                <p:cNvSpPr/>
                <p:nvPr/>
              </p:nvSpPr>
              <p:spPr>
                <a:xfrm>
                  <a:off x="3788833"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6" name="Freeform 14">
                  <a:extLst>
                    <a:ext uri="{FF2B5EF4-FFF2-40B4-BE49-F238E27FC236}">
                      <a16:creationId xmlns:a16="http://schemas.microsoft.com/office/drawing/2014/main" id="{AAAC050D-76DD-52CC-8E68-D900CFC91C7D}"/>
                    </a:ext>
                  </a:extLst>
                </p:cNvPr>
                <p:cNvSpPr/>
                <p:nvPr/>
              </p:nvSpPr>
              <p:spPr>
                <a:xfrm>
                  <a:off x="400367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7" name="Freeform 15">
                  <a:extLst>
                    <a:ext uri="{FF2B5EF4-FFF2-40B4-BE49-F238E27FC236}">
                      <a16:creationId xmlns:a16="http://schemas.microsoft.com/office/drawing/2014/main" id="{3444EFFF-B58D-CB66-3CE9-1C9DD6F90026}"/>
                    </a:ext>
                  </a:extLst>
                </p:cNvPr>
                <p:cNvSpPr/>
                <p:nvPr/>
              </p:nvSpPr>
              <p:spPr>
                <a:xfrm>
                  <a:off x="421957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8" name="Freeform 16">
                  <a:extLst>
                    <a:ext uri="{FF2B5EF4-FFF2-40B4-BE49-F238E27FC236}">
                      <a16:creationId xmlns:a16="http://schemas.microsoft.com/office/drawing/2014/main" id="{D0C3964F-1DBF-3F3C-E6B4-A278E792C9B2}"/>
                    </a:ext>
                  </a:extLst>
                </p:cNvPr>
                <p:cNvSpPr/>
                <p:nvPr/>
              </p:nvSpPr>
              <p:spPr>
                <a:xfrm>
                  <a:off x="443441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9" name="Freeform 17">
                  <a:extLst>
                    <a:ext uri="{FF2B5EF4-FFF2-40B4-BE49-F238E27FC236}">
                      <a16:creationId xmlns:a16="http://schemas.microsoft.com/office/drawing/2014/main" id="{12D82288-C017-D676-1030-86F1893ABFE1}"/>
                    </a:ext>
                  </a:extLst>
                </p:cNvPr>
                <p:cNvSpPr/>
                <p:nvPr/>
              </p:nvSpPr>
              <p:spPr>
                <a:xfrm>
                  <a:off x="465031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0" name="Freeform 18">
                  <a:extLst>
                    <a:ext uri="{FF2B5EF4-FFF2-40B4-BE49-F238E27FC236}">
                      <a16:creationId xmlns:a16="http://schemas.microsoft.com/office/drawing/2014/main" id="{AC9BB94F-E6EA-9141-26B3-8F0A09402943}"/>
                    </a:ext>
                  </a:extLst>
                </p:cNvPr>
                <p:cNvSpPr/>
                <p:nvPr/>
              </p:nvSpPr>
              <p:spPr>
                <a:xfrm>
                  <a:off x="4865158"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1" name="Freeform 19">
                  <a:extLst>
                    <a:ext uri="{FF2B5EF4-FFF2-40B4-BE49-F238E27FC236}">
                      <a16:creationId xmlns:a16="http://schemas.microsoft.com/office/drawing/2014/main" id="{829DC39D-AF83-3B05-D484-678E301AE87C}"/>
                    </a:ext>
                  </a:extLst>
                </p:cNvPr>
                <p:cNvSpPr/>
                <p:nvPr/>
              </p:nvSpPr>
              <p:spPr>
                <a:xfrm>
                  <a:off x="5080000"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2" name="Freeform 20">
                  <a:extLst>
                    <a:ext uri="{FF2B5EF4-FFF2-40B4-BE49-F238E27FC236}">
                      <a16:creationId xmlns:a16="http://schemas.microsoft.com/office/drawing/2014/main" id="{3301A863-F013-5F82-CF7B-BFF26CC3A66D}"/>
                    </a:ext>
                  </a:extLst>
                </p:cNvPr>
                <p:cNvSpPr/>
                <p:nvPr/>
              </p:nvSpPr>
              <p:spPr>
                <a:xfrm>
                  <a:off x="5295900"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3" name="Freeform 21">
                  <a:extLst>
                    <a:ext uri="{FF2B5EF4-FFF2-40B4-BE49-F238E27FC236}">
                      <a16:creationId xmlns:a16="http://schemas.microsoft.com/office/drawing/2014/main" id="{7CF5D178-882B-41CA-A905-03E7647E3492}"/>
                    </a:ext>
                  </a:extLst>
                </p:cNvPr>
                <p:cNvSpPr/>
                <p:nvPr/>
              </p:nvSpPr>
              <p:spPr>
                <a:xfrm>
                  <a:off x="551074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4" name="Freeform 22">
                  <a:extLst>
                    <a:ext uri="{FF2B5EF4-FFF2-40B4-BE49-F238E27FC236}">
                      <a16:creationId xmlns:a16="http://schemas.microsoft.com/office/drawing/2014/main" id="{CE2DD995-801A-B625-D4EB-4D4B714C8CCF}"/>
                    </a:ext>
                  </a:extLst>
                </p:cNvPr>
                <p:cNvSpPr/>
                <p:nvPr/>
              </p:nvSpPr>
              <p:spPr>
                <a:xfrm>
                  <a:off x="572664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5" name="Freeform 23">
                  <a:extLst>
                    <a:ext uri="{FF2B5EF4-FFF2-40B4-BE49-F238E27FC236}">
                      <a16:creationId xmlns:a16="http://schemas.microsoft.com/office/drawing/2014/main" id="{F0A0F990-AB22-87C0-10C6-4C4CF932B7BF}"/>
                    </a:ext>
                  </a:extLst>
                </p:cNvPr>
                <p:cNvSpPr/>
                <p:nvPr/>
              </p:nvSpPr>
              <p:spPr>
                <a:xfrm>
                  <a:off x="5941483"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6" name="Freeform 24">
                  <a:extLst>
                    <a:ext uri="{FF2B5EF4-FFF2-40B4-BE49-F238E27FC236}">
                      <a16:creationId xmlns:a16="http://schemas.microsoft.com/office/drawing/2014/main" id="{A0B53D67-63FA-DF28-925C-2600E7884624}"/>
                    </a:ext>
                  </a:extLst>
                </p:cNvPr>
                <p:cNvSpPr/>
                <p:nvPr/>
              </p:nvSpPr>
              <p:spPr>
                <a:xfrm>
                  <a:off x="615632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7" name="Freeform 25">
                  <a:extLst>
                    <a:ext uri="{FF2B5EF4-FFF2-40B4-BE49-F238E27FC236}">
                      <a16:creationId xmlns:a16="http://schemas.microsoft.com/office/drawing/2014/main" id="{C8724210-06BB-4764-4C4F-C4B476696B2D}"/>
                    </a:ext>
                  </a:extLst>
                </p:cNvPr>
                <p:cNvSpPr/>
                <p:nvPr/>
              </p:nvSpPr>
              <p:spPr>
                <a:xfrm>
                  <a:off x="637222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8" name="Freeform 26">
                  <a:extLst>
                    <a:ext uri="{FF2B5EF4-FFF2-40B4-BE49-F238E27FC236}">
                      <a16:creationId xmlns:a16="http://schemas.microsoft.com/office/drawing/2014/main" id="{EC50156B-2318-8C2E-F31B-4238E6F1BCD4}"/>
                    </a:ext>
                  </a:extLst>
                </p:cNvPr>
                <p:cNvSpPr/>
                <p:nvPr/>
              </p:nvSpPr>
              <p:spPr>
                <a:xfrm>
                  <a:off x="658706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9" name="Freeform 27">
                  <a:extLst>
                    <a:ext uri="{FF2B5EF4-FFF2-40B4-BE49-F238E27FC236}">
                      <a16:creationId xmlns:a16="http://schemas.microsoft.com/office/drawing/2014/main" id="{F0F0353C-EE5E-D821-638B-492D68DD4703}"/>
                    </a:ext>
                  </a:extLst>
                </p:cNvPr>
                <p:cNvSpPr/>
                <p:nvPr/>
              </p:nvSpPr>
              <p:spPr>
                <a:xfrm>
                  <a:off x="680296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0" name="Freeform 28">
                  <a:extLst>
                    <a:ext uri="{FF2B5EF4-FFF2-40B4-BE49-F238E27FC236}">
                      <a16:creationId xmlns:a16="http://schemas.microsoft.com/office/drawing/2014/main" id="{316CE672-6016-58E6-22B7-34E1B25DEBF7}"/>
                    </a:ext>
                  </a:extLst>
                </p:cNvPr>
                <p:cNvSpPr/>
                <p:nvPr/>
              </p:nvSpPr>
              <p:spPr>
                <a:xfrm>
                  <a:off x="7017808"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1" name="Freeform 29">
                  <a:extLst>
                    <a:ext uri="{FF2B5EF4-FFF2-40B4-BE49-F238E27FC236}">
                      <a16:creationId xmlns:a16="http://schemas.microsoft.com/office/drawing/2014/main" id="{8A07071F-1B7A-5BE7-111F-3DA3D010D964}"/>
                    </a:ext>
                  </a:extLst>
                </p:cNvPr>
                <p:cNvSpPr/>
                <p:nvPr/>
              </p:nvSpPr>
              <p:spPr>
                <a:xfrm>
                  <a:off x="7233708"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2" name="Freeform 30">
                  <a:extLst>
                    <a:ext uri="{FF2B5EF4-FFF2-40B4-BE49-F238E27FC236}">
                      <a16:creationId xmlns:a16="http://schemas.microsoft.com/office/drawing/2014/main" id="{04321396-A655-38C0-5F16-9BA5CF719D7E}"/>
                    </a:ext>
                  </a:extLst>
                </p:cNvPr>
                <p:cNvSpPr/>
                <p:nvPr/>
              </p:nvSpPr>
              <p:spPr>
                <a:xfrm>
                  <a:off x="7448550"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3" name="Freeform 31">
                  <a:extLst>
                    <a:ext uri="{FF2B5EF4-FFF2-40B4-BE49-F238E27FC236}">
                      <a16:creationId xmlns:a16="http://schemas.microsoft.com/office/drawing/2014/main" id="{3D87D758-9A81-DF1A-3053-2124BD6CFB96}"/>
                    </a:ext>
                  </a:extLst>
                </p:cNvPr>
                <p:cNvSpPr/>
                <p:nvPr/>
              </p:nvSpPr>
              <p:spPr>
                <a:xfrm>
                  <a:off x="766339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4" name="Freeform 32">
                  <a:extLst>
                    <a:ext uri="{FF2B5EF4-FFF2-40B4-BE49-F238E27FC236}">
                      <a16:creationId xmlns:a16="http://schemas.microsoft.com/office/drawing/2014/main" id="{6E02E8CD-680A-BED4-CD53-73B39583E46E}"/>
                    </a:ext>
                  </a:extLst>
                </p:cNvPr>
                <p:cNvSpPr/>
                <p:nvPr/>
              </p:nvSpPr>
              <p:spPr>
                <a:xfrm>
                  <a:off x="787929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5" name="Freeform 33">
                  <a:extLst>
                    <a:ext uri="{FF2B5EF4-FFF2-40B4-BE49-F238E27FC236}">
                      <a16:creationId xmlns:a16="http://schemas.microsoft.com/office/drawing/2014/main" id="{8AE1EF8C-D14A-700D-DFB6-28AB916DD297}"/>
                    </a:ext>
                  </a:extLst>
                </p:cNvPr>
                <p:cNvSpPr/>
                <p:nvPr/>
              </p:nvSpPr>
              <p:spPr>
                <a:xfrm>
                  <a:off x="8094133"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6" name="Freeform 34">
                  <a:extLst>
                    <a:ext uri="{FF2B5EF4-FFF2-40B4-BE49-F238E27FC236}">
                      <a16:creationId xmlns:a16="http://schemas.microsoft.com/office/drawing/2014/main" id="{C692E123-6B2C-96DF-CD95-31A4DBC5C38E}"/>
                    </a:ext>
                  </a:extLst>
                </p:cNvPr>
                <p:cNvSpPr/>
                <p:nvPr/>
              </p:nvSpPr>
              <p:spPr>
                <a:xfrm>
                  <a:off x="8310033"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7" name="Freeform 35">
                  <a:extLst>
                    <a:ext uri="{FF2B5EF4-FFF2-40B4-BE49-F238E27FC236}">
                      <a16:creationId xmlns:a16="http://schemas.microsoft.com/office/drawing/2014/main" id="{0F815C29-87DF-7B54-5A79-0CE724FAD5AF}"/>
                    </a:ext>
                  </a:extLst>
                </p:cNvPr>
                <p:cNvSpPr/>
                <p:nvPr/>
              </p:nvSpPr>
              <p:spPr>
                <a:xfrm>
                  <a:off x="852487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8" name="Freeform 36">
                  <a:extLst>
                    <a:ext uri="{FF2B5EF4-FFF2-40B4-BE49-F238E27FC236}">
                      <a16:creationId xmlns:a16="http://schemas.microsoft.com/office/drawing/2014/main" id="{C8A6A7FF-C280-F83E-B8D7-89CC0ACF6F63}"/>
                    </a:ext>
                  </a:extLst>
                </p:cNvPr>
                <p:cNvSpPr/>
                <p:nvPr/>
              </p:nvSpPr>
              <p:spPr>
                <a:xfrm>
                  <a:off x="873971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9" name="Freeform 37">
                  <a:extLst>
                    <a:ext uri="{FF2B5EF4-FFF2-40B4-BE49-F238E27FC236}">
                      <a16:creationId xmlns:a16="http://schemas.microsoft.com/office/drawing/2014/main" id="{82679FE4-23BF-21BE-1703-49D5D9655925}"/>
                    </a:ext>
                  </a:extLst>
                </p:cNvPr>
                <p:cNvSpPr/>
                <p:nvPr/>
              </p:nvSpPr>
              <p:spPr>
                <a:xfrm>
                  <a:off x="895561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0" name="Freeform 38">
                  <a:extLst>
                    <a:ext uri="{FF2B5EF4-FFF2-40B4-BE49-F238E27FC236}">
                      <a16:creationId xmlns:a16="http://schemas.microsoft.com/office/drawing/2014/main" id="{9C402981-0211-2337-676B-C17BAA9D8359}"/>
                    </a:ext>
                  </a:extLst>
                </p:cNvPr>
                <p:cNvSpPr/>
                <p:nvPr/>
              </p:nvSpPr>
              <p:spPr>
                <a:xfrm>
                  <a:off x="9170458"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1" name="Freeform 39">
                  <a:extLst>
                    <a:ext uri="{FF2B5EF4-FFF2-40B4-BE49-F238E27FC236}">
                      <a16:creationId xmlns:a16="http://schemas.microsoft.com/office/drawing/2014/main" id="{0F20FBBE-E221-8AD3-758A-D47EBB867840}"/>
                    </a:ext>
                  </a:extLst>
                </p:cNvPr>
                <p:cNvSpPr/>
                <p:nvPr/>
              </p:nvSpPr>
              <p:spPr>
                <a:xfrm>
                  <a:off x="3335866" y="3554941"/>
                  <a:ext cx="22225" cy="10583"/>
                </a:xfrm>
                <a:custGeom>
                  <a:avLst/>
                  <a:gdLst>
                    <a:gd name="connsiteX0" fmla="*/ 22225 w 22225"/>
                    <a:gd name="connsiteY0" fmla="*/ 0 h 10583"/>
                    <a:gd name="connsiteX1" fmla="*/ 0 w 22225"/>
                    <a:gd name="connsiteY1" fmla="*/ 0 h 10583"/>
                  </a:gdLst>
                  <a:ahLst/>
                  <a:cxnLst>
                    <a:cxn ang="0">
                      <a:pos x="connsiteX0" y="connsiteY0"/>
                    </a:cxn>
                    <a:cxn ang="0">
                      <a:pos x="connsiteX1" y="connsiteY1"/>
                    </a:cxn>
                  </a:cxnLst>
                  <a:rect l="l" t="t" r="r" b="b"/>
                  <a:pathLst>
                    <a:path w="22225" h="10583">
                      <a:moveTo>
                        <a:pt x="22225"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2" name="Freeform 40">
                  <a:extLst>
                    <a:ext uri="{FF2B5EF4-FFF2-40B4-BE49-F238E27FC236}">
                      <a16:creationId xmlns:a16="http://schemas.microsoft.com/office/drawing/2014/main" id="{E4EFB84D-6DE1-6203-115E-24D7C55A589A}"/>
                    </a:ext>
                  </a:extLst>
                </p:cNvPr>
                <p:cNvSpPr/>
                <p:nvPr/>
              </p:nvSpPr>
              <p:spPr>
                <a:xfrm>
                  <a:off x="3335866" y="3134783"/>
                  <a:ext cx="22225" cy="10583"/>
                </a:xfrm>
                <a:custGeom>
                  <a:avLst/>
                  <a:gdLst>
                    <a:gd name="connsiteX0" fmla="*/ 22225 w 22225"/>
                    <a:gd name="connsiteY0" fmla="*/ 0 h 10583"/>
                    <a:gd name="connsiteX1" fmla="*/ 0 w 22225"/>
                    <a:gd name="connsiteY1" fmla="*/ 0 h 10583"/>
                  </a:gdLst>
                  <a:ahLst/>
                  <a:cxnLst>
                    <a:cxn ang="0">
                      <a:pos x="connsiteX0" y="connsiteY0"/>
                    </a:cxn>
                    <a:cxn ang="0">
                      <a:pos x="connsiteX1" y="connsiteY1"/>
                    </a:cxn>
                  </a:cxnLst>
                  <a:rect l="l" t="t" r="r" b="b"/>
                  <a:pathLst>
                    <a:path w="22225" h="10583">
                      <a:moveTo>
                        <a:pt x="22225"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3" name="Freeform 41">
                  <a:extLst>
                    <a:ext uri="{FF2B5EF4-FFF2-40B4-BE49-F238E27FC236}">
                      <a16:creationId xmlns:a16="http://schemas.microsoft.com/office/drawing/2014/main" id="{777DE507-888D-6239-D212-65F8E9E73217}"/>
                    </a:ext>
                  </a:extLst>
                </p:cNvPr>
                <p:cNvSpPr/>
                <p:nvPr/>
              </p:nvSpPr>
              <p:spPr>
                <a:xfrm>
                  <a:off x="3312285" y="4183591"/>
                  <a:ext cx="44449" cy="10583"/>
                </a:xfrm>
                <a:custGeom>
                  <a:avLst/>
                  <a:gdLst>
                    <a:gd name="connsiteX0" fmla="*/ 44450 w 44449"/>
                    <a:gd name="connsiteY0" fmla="*/ 0 h 10583"/>
                    <a:gd name="connsiteX1" fmla="*/ 0 w 44449"/>
                    <a:gd name="connsiteY1" fmla="*/ 0 h 10583"/>
                  </a:gdLst>
                  <a:ahLst/>
                  <a:cxnLst>
                    <a:cxn ang="0">
                      <a:pos x="connsiteX0" y="connsiteY0"/>
                    </a:cxn>
                    <a:cxn ang="0">
                      <a:pos x="connsiteX1" y="connsiteY1"/>
                    </a:cxn>
                  </a:cxnLst>
                  <a:rect l="l" t="t" r="r" b="b"/>
                  <a:pathLst>
                    <a:path w="44449" h="10583">
                      <a:moveTo>
                        <a:pt x="4445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4" name="Freeform 42">
                  <a:extLst>
                    <a:ext uri="{FF2B5EF4-FFF2-40B4-BE49-F238E27FC236}">
                      <a16:creationId xmlns:a16="http://schemas.microsoft.com/office/drawing/2014/main" id="{F5654C52-0B61-F634-E9FE-515E2B14FE37}"/>
                    </a:ext>
                  </a:extLst>
                </p:cNvPr>
                <p:cNvSpPr/>
                <p:nvPr/>
              </p:nvSpPr>
              <p:spPr>
                <a:xfrm>
                  <a:off x="3313641" y="3764491"/>
                  <a:ext cx="44449" cy="10583"/>
                </a:xfrm>
                <a:custGeom>
                  <a:avLst/>
                  <a:gdLst>
                    <a:gd name="connsiteX0" fmla="*/ 44450 w 44449"/>
                    <a:gd name="connsiteY0" fmla="*/ 0 h 10583"/>
                    <a:gd name="connsiteX1" fmla="*/ 0 w 44449"/>
                    <a:gd name="connsiteY1" fmla="*/ 0 h 10583"/>
                  </a:gdLst>
                  <a:ahLst/>
                  <a:cxnLst>
                    <a:cxn ang="0">
                      <a:pos x="connsiteX0" y="connsiteY0"/>
                    </a:cxn>
                    <a:cxn ang="0">
                      <a:pos x="connsiteX1" y="connsiteY1"/>
                    </a:cxn>
                  </a:cxnLst>
                  <a:rect l="l" t="t" r="r" b="b"/>
                  <a:pathLst>
                    <a:path w="44449" h="10583">
                      <a:moveTo>
                        <a:pt x="4445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5" name="Freeform 43">
                  <a:extLst>
                    <a:ext uri="{FF2B5EF4-FFF2-40B4-BE49-F238E27FC236}">
                      <a16:creationId xmlns:a16="http://schemas.microsoft.com/office/drawing/2014/main" id="{9C899D0C-A9C9-1E19-B840-23D729012726}"/>
                    </a:ext>
                  </a:extLst>
                </p:cNvPr>
                <p:cNvSpPr/>
                <p:nvPr/>
              </p:nvSpPr>
              <p:spPr>
                <a:xfrm>
                  <a:off x="3313641" y="3344333"/>
                  <a:ext cx="44449" cy="10583"/>
                </a:xfrm>
                <a:custGeom>
                  <a:avLst/>
                  <a:gdLst>
                    <a:gd name="connsiteX0" fmla="*/ 44450 w 44449"/>
                    <a:gd name="connsiteY0" fmla="*/ 0 h 10583"/>
                    <a:gd name="connsiteX1" fmla="*/ 0 w 44449"/>
                    <a:gd name="connsiteY1" fmla="*/ 0 h 10583"/>
                  </a:gdLst>
                  <a:ahLst/>
                  <a:cxnLst>
                    <a:cxn ang="0">
                      <a:pos x="connsiteX0" y="connsiteY0"/>
                    </a:cxn>
                    <a:cxn ang="0">
                      <a:pos x="connsiteX1" y="connsiteY1"/>
                    </a:cxn>
                  </a:cxnLst>
                  <a:rect l="l" t="t" r="r" b="b"/>
                  <a:pathLst>
                    <a:path w="44449" h="10583">
                      <a:moveTo>
                        <a:pt x="4445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6" name="Freeform 44">
                  <a:extLst>
                    <a:ext uri="{FF2B5EF4-FFF2-40B4-BE49-F238E27FC236}">
                      <a16:creationId xmlns:a16="http://schemas.microsoft.com/office/drawing/2014/main" id="{326378E4-71AC-D27D-C6FC-42A6B0744826}"/>
                    </a:ext>
                  </a:extLst>
                </p:cNvPr>
                <p:cNvSpPr/>
                <p:nvPr/>
              </p:nvSpPr>
              <p:spPr>
                <a:xfrm>
                  <a:off x="3313641" y="2925233"/>
                  <a:ext cx="44449" cy="10583"/>
                </a:xfrm>
                <a:custGeom>
                  <a:avLst/>
                  <a:gdLst>
                    <a:gd name="connsiteX0" fmla="*/ 44450 w 44449"/>
                    <a:gd name="connsiteY0" fmla="*/ 0 h 10583"/>
                    <a:gd name="connsiteX1" fmla="*/ 0 w 44449"/>
                    <a:gd name="connsiteY1" fmla="*/ 0 h 10583"/>
                  </a:gdLst>
                  <a:ahLst/>
                  <a:cxnLst>
                    <a:cxn ang="0">
                      <a:pos x="connsiteX0" y="connsiteY0"/>
                    </a:cxn>
                    <a:cxn ang="0">
                      <a:pos x="connsiteX1" y="connsiteY1"/>
                    </a:cxn>
                  </a:cxnLst>
                  <a:rect l="l" t="t" r="r" b="b"/>
                  <a:pathLst>
                    <a:path w="44449" h="10583">
                      <a:moveTo>
                        <a:pt x="4445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7" name="Freeform 45">
                  <a:extLst>
                    <a:ext uri="{FF2B5EF4-FFF2-40B4-BE49-F238E27FC236}">
                      <a16:creationId xmlns:a16="http://schemas.microsoft.com/office/drawing/2014/main" id="{B90E4CE9-5AD2-6EED-4FDC-7CBF32CF72C5}"/>
                    </a:ext>
                  </a:extLst>
                </p:cNvPr>
                <p:cNvSpPr/>
                <p:nvPr/>
              </p:nvSpPr>
              <p:spPr>
                <a:xfrm>
                  <a:off x="3357033" y="2695575"/>
                  <a:ext cx="10583" cy="1239308"/>
                </a:xfrm>
                <a:custGeom>
                  <a:avLst/>
                  <a:gdLst>
                    <a:gd name="connsiteX0" fmla="*/ 0 w 10583"/>
                    <a:gd name="connsiteY0" fmla="*/ 1239308 h 1239308"/>
                    <a:gd name="connsiteX1" fmla="*/ 0 w 10583"/>
                    <a:gd name="connsiteY1" fmla="*/ 0 h 1239308"/>
                  </a:gdLst>
                  <a:ahLst/>
                  <a:cxnLst>
                    <a:cxn ang="0">
                      <a:pos x="connsiteX0" y="connsiteY0"/>
                    </a:cxn>
                    <a:cxn ang="0">
                      <a:pos x="connsiteX1" y="connsiteY1"/>
                    </a:cxn>
                  </a:cxnLst>
                  <a:rect l="l" t="t" r="r" b="b"/>
                  <a:pathLst>
                    <a:path w="10583" h="1239308">
                      <a:moveTo>
                        <a:pt x="0" y="1239308"/>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8" name="Freeform 46">
                  <a:extLst>
                    <a:ext uri="{FF2B5EF4-FFF2-40B4-BE49-F238E27FC236}">
                      <a16:creationId xmlns:a16="http://schemas.microsoft.com/office/drawing/2014/main" id="{9E694A0E-81CE-01F4-0B3F-DCE1223A9798}"/>
                    </a:ext>
                  </a:extLst>
                </p:cNvPr>
                <p:cNvSpPr/>
                <p:nvPr/>
              </p:nvSpPr>
              <p:spPr>
                <a:xfrm>
                  <a:off x="3357033" y="4012141"/>
                  <a:ext cx="10583" cy="210608"/>
                </a:xfrm>
                <a:custGeom>
                  <a:avLst/>
                  <a:gdLst>
                    <a:gd name="connsiteX0" fmla="*/ 0 w 10583"/>
                    <a:gd name="connsiteY0" fmla="*/ 210608 h 210608"/>
                    <a:gd name="connsiteX1" fmla="*/ 0 w 10583"/>
                    <a:gd name="connsiteY1" fmla="*/ 0 h 210608"/>
                  </a:gdLst>
                  <a:ahLst/>
                  <a:cxnLst>
                    <a:cxn ang="0">
                      <a:pos x="connsiteX0" y="connsiteY0"/>
                    </a:cxn>
                    <a:cxn ang="0">
                      <a:pos x="connsiteX1" y="connsiteY1"/>
                    </a:cxn>
                  </a:cxnLst>
                  <a:rect l="l" t="t" r="r" b="b"/>
                  <a:pathLst>
                    <a:path w="10583" h="210608">
                      <a:moveTo>
                        <a:pt x="0" y="210608"/>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9" name="Freeform 47">
                  <a:extLst>
                    <a:ext uri="{FF2B5EF4-FFF2-40B4-BE49-F238E27FC236}">
                      <a16:creationId xmlns:a16="http://schemas.microsoft.com/office/drawing/2014/main" id="{9948FD60-1253-5EEE-363D-80642C05A550}"/>
                    </a:ext>
                  </a:extLst>
                </p:cNvPr>
                <p:cNvSpPr/>
                <p:nvPr/>
              </p:nvSpPr>
              <p:spPr>
                <a:xfrm>
                  <a:off x="3312583" y="3907366"/>
                  <a:ext cx="88899" cy="55033"/>
                </a:xfrm>
                <a:custGeom>
                  <a:avLst/>
                  <a:gdLst>
                    <a:gd name="connsiteX0" fmla="*/ 88900 w 88899"/>
                    <a:gd name="connsiteY0" fmla="*/ 0 h 55033"/>
                    <a:gd name="connsiteX1" fmla="*/ 0 w 88899"/>
                    <a:gd name="connsiteY1" fmla="*/ 55033 h 55033"/>
                  </a:gdLst>
                  <a:ahLst/>
                  <a:cxnLst>
                    <a:cxn ang="0">
                      <a:pos x="connsiteX0" y="connsiteY0"/>
                    </a:cxn>
                    <a:cxn ang="0">
                      <a:pos x="connsiteX1" y="connsiteY1"/>
                    </a:cxn>
                  </a:cxnLst>
                  <a:rect l="l" t="t" r="r" b="b"/>
                  <a:pathLst>
                    <a:path w="88899" h="55033">
                      <a:moveTo>
                        <a:pt x="88900" y="0"/>
                      </a:moveTo>
                      <a:lnTo>
                        <a:pt x="0" y="55033"/>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0" name="Freeform 48">
                  <a:extLst>
                    <a:ext uri="{FF2B5EF4-FFF2-40B4-BE49-F238E27FC236}">
                      <a16:creationId xmlns:a16="http://schemas.microsoft.com/office/drawing/2014/main" id="{32A8A47E-52CC-6C93-414F-8846740109B6}"/>
                    </a:ext>
                  </a:extLst>
                </p:cNvPr>
                <p:cNvSpPr/>
                <p:nvPr/>
              </p:nvSpPr>
              <p:spPr>
                <a:xfrm>
                  <a:off x="3312583" y="3984625"/>
                  <a:ext cx="88899" cy="55033"/>
                </a:xfrm>
                <a:custGeom>
                  <a:avLst/>
                  <a:gdLst>
                    <a:gd name="connsiteX0" fmla="*/ 88900 w 88899"/>
                    <a:gd name="connsiteY0" fmla="*/ 0 h 55033"/>
                    <a:gd name="connsiteX1" fmla="*/ 0 w 88899"/>
                    <a:gd name="connsiteY1" fmla="*/ 55033 h 55033"/>
                  </a:gdLst>
                  <a:ahLst/>
                  <a:cxnLst>
                    <a:cxn ang="0">
                      <a:pos x="connsiteX0" y="connsiteY0"/>
                    </a:cxn>
                    <a:cxn ang="0">
                      <a:pos x="connsiteX1" y="connsiteY1"/>
                    </a:cxn>
                  </a:cxnLst>
                  <a:rect l="l" t="t" r="r" b="b"/>
                  <a:pathLst>
                    <a:path w="88899" h="55033">
                      <a:moveTo>
                        <a:pt x="88900" y="0"/>
                      </a:moveTo>
                      <a:lnTo>
                        <a:pt x="0" y="55033"/>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5" name="Graphic 4">
                <a:extLst>
                  <a:ext uri="{FF2B5EF4-FFF2-40B4-BE49-F238E27FC236}">
                    <a16:creationId xmlns:a16="http://schemas.microsoft.com/office/drawing/2014/main" id="{E0B80D27-0A52-96F9-A675-42BEC2351C1A}"/>
                  </a:ext>
                </a:extLst>
              </p:cNvPr>
              <p:cNvGrpSpPr/>
              <p:nvPr/>
            </p:nvGrpSpPr>
            <p:grpSpPr>
              <a:xfrm>
                <a:off x="3329516" y="2893483"/>
                <a:ext cx="5223933" cy="433916"/>
                <a:chOff x="3329516" y="2893483"/>
                <a:chExt cx="5223933" cy="433916"/>
              </a:xfrm>
              <a:noFill/>
            </p:grpSpPr>
            <p:sp>
              <p:nvSpPr>
                <p:cNvPr id="1395" name="Freeform 50">
                  <a:extLst>
                    <a:ext uri="{FF2B5EF4-FFF2-40B4-BE49-F238E27FC236}">
                      <a16:creationId xmlns:a16="http://schemas.microsoft.com/office/drawing/2014/main" id="{A1485B11-EDAE-C584-4ED0-CF8CC46C3E4D}"/>
                    </a:ext>
                  </a:extLst>
                </p:cNvPr>
                <p:cNvSpPr/>
                <p:nvPr/>
              </p:nvSpPr>
              <p:spPr>
                <a:xfrm>
                  <a:off x="3358091" y="2925233"/>
                  <a:ext cx="5163608" cy="370416"/>
                </a:xfrm>
                <a:custGeom>
                  <a:avLst/>
                  <a:gdLst>
                    <a:gd name="connsiteX0" fmla="*/ 0 w 5163608"/>
                    <a:gd name="connsiteY0" fmla="*/ 0 h 370416"/>
                    <a:gd name="connsiteX1" fmla="*/ 3175 w 5163608"/>
                    <a:gd name="connsiteY1" fmla="*/ 0 h 370416"/>
                    <a:gd name="connsiteX2" fmla="*/ 120650 w 5163608"/>
                    <a:gd name="connsiteY2" fmla="*/ 0 h 370416"/>
                    <a:gd name="connsiteX3" fmla="*/ 120650 w 5163608"/>
                    <a:gd name="connsiteY3" fmla="*/ 3175 h 370416"/>
                    <a:gd name="connsiteX4" fmla="*/ 237067 w 5163608"/>
                    <a:gd name="connsiteY4" fmla="*/ 3175 h 370416"/>
                    <a:gd name="connsiteX5" fmla="*/ 279400 w 5163608"/>
                    <a:gd name="connsiteY5" fmla="*/ 3175 h 370416"/>
                    <a:gd name="connsiteX6" fmla="*/ 300567 w 5163608"/>
                    <a:gd name="connsiteY6" fmla="*/ 3175 h 370416"/>
                    <a:gd name="connsiteX7" fmla="*/ 300567 w 5163608"/>
                    <a:gd name="connsiteY7" fmla="*/ 5292 h 370416"/>
                    <a:gd name="connsiteX8" fmla="*/ 307975 w 5163608"/>
                    <a:gd name="connsiteY8" fmla="*/ 5292 h 370416"/>
                    <a:gd name="connsiteX9" fmla="*/ 311150 w 5163608"/>
                    <a:gd name="connsiteY9" fmla="*/ 5292 h 370416"/>
                    <a:gd name="connsiteX10" fmla="*/ 336550 w 5163608"/>
                    <a:gd name="connsiteY10" fmla="*/ 5292 h 370416"/>
                    <a:gd name="connsiteX11" fmla="*/ 353484 w 5163608"/>
                    <a:gd name="connsiteY11" fmla="*/ 5292 h 370416"/>
                    <a:gd name="connsiteX12" fmla="*/ 484717 w 5163608"/>
                    <a:gd name="connsiteY12" fmla="*/ 5292 h 370416"/>
                    <a:gd name="connsiteX13" fmla="*/ 484717 w 5163608"/>
                    <a:gd name="connsiteY13" fmla="*/ 8467 h 370416"/>
                    <a:gd name="connsiteX14" fmla="*/ 548217 w 5163608"/>
                    <a:gd name="connsiteY14" fmla="*/ 8467 h 370416"/>
                    <a:gd name="connsiteX15" fmla="*/ 572558 w 5163608"/>
                    <a:gd name="connsiteY15" fmla="*/ 8467 h 370416"/>
                    <a:gd name="connsiteX16" fmla="*/ 572558 w 5163608"/>
                    <a:gd name="connsiteY16" fmla="*/ 10583 h 370416"/>
                    <a:gd name="connsiteX17" fmla="*/ 597958 w 5163608"/>
                    <a:gd name="connsiteY17" fmla="*/ 10583 h 370416"/>
                    <a:gd name="connsiteX18" fmla="*/ 597958 w 5163608"/>
                    <a:gd name="connsiteY18" fmla="*/ 13759 h 370416"/>
                    <a:gd name="connsiteX19" fmla="*/ 615950 w 5163608"/>
                    <a:gd name="connsiteY19" fmla="*/ 13759 h 370416"/>
                    <a:gd name="connsiteX20" fmla="*/ 650875 w 5163608"/>
                    <a:gd name="connsiteY20" fmla="*/ 13759 h 370416"/>
                    <a:gd name="connsiteX21" fmla="*/ 672042 w 5163608"/>
                    <a:gd name="connsiteY21" fmla="*/ 13759 h 370416"/>
                    <a:gd name="connsiteX22" fmla="*/ 767292 w 5163608"/>
                    <a:gd name="connsiteY22" fmla="*/ 13759 h 370416"/>
                    <a:gd name="connsiteX23" fmla="*/ 767292 w 5163608"/>
                    <a:gd name="connsiteY23" fmla="*/ 15875 h 370416"/>
                    <a:gd name="connsiteX24" fmla="*/ 841375 w 5163608"/>
                    <a:gd name="connsiteY24" fmla="*/ 15875 h 370416"/>
                    <a:gd name="connsiteX25" fmla="*/ 841375 w 5163608"/>
                    <a:gd name="connsiteY25" fmla="*/ 19050 h 370416"/>
                    <a:gd name="connsiteX26" fmla="*/ 845609 w 5163608"/>
                    <a:gd name="connsiteY26" fmla="*/ 19050 h 370416"/>
                    <a:gd name="connsiteX27" fmla="*/ 845609 w 5163608"/>
                    <a:gd name="connsiteY27" fmla="*/ 22225 h 370416"/>
                    <a:gd name="connsiteX28" fmla="*/ 962025 w 5163608"/>
                    <a:gd name="connsiteY28" fmla="*/ 22225 h 370416"/>
                    <a:gd name="connsiteX29" fmla="*/ 962025 w 5163608"/>
                    <a:gd name="connsiteY29" fmla="*/ 24342 h 370416"/>
                    <a:gd name="connsiteX30" fmla="*/ 983192 w 5163608"/>
                    <a:gd name="connsiteY30" fmla="*/ 24342 h 370416"/>
                    <a:gd name="connsiteX31" fmla="*/ 1001183 w 5163608"/>
                    <a:gd name="connsiteY31" fmla="*/ 24342 h 370416"/>
                    <a:gd name="connsiteX32" fmla="*/ 1120775 w 5163608"/>
                    <a:gd name="connsiteY32" fmla="*/ 24342 h 370416"/>
                    <a:gd name="connsiteX33" fmla="*/ 1120775 w 5163608"/>
                    <a:gd name="connsiteY33" fmla="*/ 27517 h 370416"/>
                    <a:gd name="connsiteX34" fmla="*/ 1217083 w 5163608"/>
                    <a:gd name="connsiteY34" fmla="*/ 27517 h 370416"/>
                    <a:gd name="connsiteX35" fmla="*/ 1217083 w 5163608"/>
                    <a:gd name="connsiteY35" fmla="*/ 29634 h 370416"/>
                    <a:gd name="connsiteX36" fmla="*/ 1241425 w 5163608"/>
                    <a:gd name="connsiteY36" fmla="*/ 29634 h 370416"/>
                    <a:gd name="connsiteX37" fmla="*/ 1248833 w 5163608"/>
                    <a:gd name="connsiteY37" fmla="*/ 29634 h 370416"/>
                    <a:gd name="connsiteX38" fmla="*/ 1248833 w 5163608"/>
                    <a:gd name="connsiteY38" fmla="*/ 32808 h 370416"/>
                    <a:gd name="connsiteX39" fmla="*/ 1252009 w 5163608"/>
                    <a:gd name="connsiteY39" fmla="*/ 32808 h 370416"/>
                    <a:gd name="connsiteX40" fmla="*/ 1265767 w 5163608"/>
                    <a:gd name="connsiteY40" fmla="*/ 32808 h 370416"/>
                    <a:gd name="connsiteX41" fmla="*/ 1265767 w 5163608"/>
                    <a:gd name="connsiteY41" fmla="*/ 34925 h 370416"/>
                    <a:gd name="connsiteX42" fmla="*/ 1273175 w 5163608"/>
                    <a:gd name="connsiteY42" fmla="*/ 34925 h 370416"/>
                    <a:gd name="connsiteX43" fmla="*/ 1280583 w 5163608"/>
                    <a:gd name="connsiteY43" fmla="*/ 34925 h 370416"/>
                    <a:gd name="connsiteX44" fmla="*/ 1286933 w 5163608"/>
                    <a:gd name="connsiteY44" fmla="*/ 34925 h 370416"/>
                    <a:gd name="connsiteX45" fmla="*/ 1286933 w 5163608"/>
                    <a:gd name="connsiteY45" fmla="*/ 38100 h 370416"/>
                    <a:gd name="connsiteX46" fmla="*/ 1297517 w 5163608"/>
                    <a:gd name="connsiteY46" fmla="*/ 38100 h 370416"/>
                    <a:gd name="connsiteX47" fmla="*/ 1297517 w 5163608"/>
                    <a:gd name="connsiteY47" fmla="*/ 40217 h 370416"/>
                    <a:gd name="connsiteX48" fmla="*/ 1308100 w 5163608"/>
                    <a:gd name="connsiteY48" fmla="*/ 40217 h 370416"/>
                    <a:gd name="connsiteX49" fmla="*/ 1414992 w 5163608"/>
                    <a:gd name="connsiteY49" fmla="*/ 40217 h 370416"/>
                    <a:gd name="connsiteX50" fmla="*/ 1414992 w 5163608"/>
                    <a:gd name="connsiteY50" fmla="*/ 43392 h 370416"/>
                    <a:gd name="connsiteX51" fmla="*/ 1446742 w 5163608"/>
                    <a:gd name="connsiteY51" fmla="*/ 43392 h 370416"/>
                    <a:gd name="connsiteX52" fmla="*/ 1481667 w 5163608"/>
                    <a:gd name="connsiteY52" fmla="*/ 43392 h 370416"/>
                    <a:gd name="connsiteX53" fmla="*/ 1481667 w 5163608"/>
                    <a:gd name="connsiteY53" fmla="*/ 46567 h 370416"/>
                    <a:gd name="connsiteX54" fmla="*/ 1545167 w 5163608"/>
                    <a:gd name="connsiteY54" fmla="*/ 46567 h 370416"/>
                    <a:gd name="connsiteX55" fmla="*/ 1545167 w 5163608"/>
                    <a:gd name="connsiteY55" fmla="*/ 48683 h 370416"/>
                    <a:gd name="connsiteX56" fmla="*/ 1559984 w 5163608"/>
                    <a:gd name="connsiteY56" fmla="*/ 48683 h 370416"/>
                    <a:gd name="connsiteX57" fmla="*/ 1563159 w 5163608"/>
                    <a:gd name="connsiteY57" fmla="*/ 48683 h 370416"/>
                    <a:gd name="connsiteX58" fmla="*/ 1581150 w 5163608"/>
                    <a:gd name="connsiteY58" fmla="*/ 48683 h 370416"/>
                    <a:gd name="connsiteX59" fmla="*/ 1587500 w 5163608"/>
                    <a:gd name="connsiteY59" fmla="*/ 48683 h 370416"/>
                    <a:gd name="connsiteX60" fmla="*/ 1587500 w 5163608"/>
                    <a:gd name="connsiteY60" fmla="*/ 51858 h 370416"/>
                    <a:gd name="connsiteX61" fmla="*/ 1598083 w 5163608"/>
                    <a:gd name="connsiteY61" fmla="*/ 51858 h 370416"/>
                    <a:gd name="connsiteX62" fmla="*/ 1602317 w 5163608"/>
                    <a:gd name="connsiteY62" fmla="*/ 51858 h 370416"/>
                    <a:gd name="connsiteX63" fmla="*/ 1608667 w 5163608"/>
                    <a:gd name="connsiteY63" fmla="*/ 51858 h 370416"/>
                    <a:gd name="connsiteX64" fmla="*/ 1612900 w 5163608"/>
                    <a:gd name="connsiteY64" fmla="*/ 51858 h 370416"/>
                    <a:gd name="connsiteX65" fmla="*/ 1616075 w 5163608"/>
                    <a:gd name="connsiteY65" fmla="*/ 51858 h 370416"/>
                    <a:gd name="connsiteX66" fmla="*/ 1620308 w 5163608"/>
                    <a:gd name="connsiteY66" fmla="*/ 51858 h 370416"/>
                    <a:gd name="connsiteX67" fmla="*/ 1620308 w 5163608"/>
                    <a:gd name="connsiteY67" fmla="*/ 53975 h 370416"/>
                    <a:gd name="connsiteX68" fmla="*/ 1626659 w 5163608"/>
                    <a:gd name="connsiteY68" fmla="*/ 53975 h 370416"/>
                    <a:gd name="connsiteX69" fmla="*/ 1626659 w 5163608"/>
                    <a:gd name="connsiteY69" fmla="*/ 57150 h 370416"/>
                    <a:gd name="connsiteX70" fmla="*/ 1634067 w 5163608"/>
                    <a:gd name="connsiteY70" fmla="*/ 57150 h 370416"/>
                    <a:gd name="connsiteX71" fmla="*/ 1634067 w 5163608"/>
                    <a:gd name="connsiteY71" fmla="*/ 60325 h 370416"/>
                    <a:gd name="connsiteX72" fmla="*/ 1662642 w 5163608"/>
                    <a:gd name="connsiteY72" fmla="*/ 60325 h 370416"/>
                    <a:gd name="connsiteX73" fmla="*/ 1686984 w 5163608"/>
                    <a:gd name="connsiteY73" fmla="*/ 60325 h 370416"/>
                    <a:gd name="connsiteX74" fmla="*/ 1686984 w 5163608"/>
                    <a:gd name="connsiteY74" fmla="*/ 65617 h 370416"/>
                    <a:gd name="connsiteX75" fmla="*/ 1711325 w 5163608"/>
                    <a:gd name="connsiteY75" fmla="*/ 65617 h 370416"/>
                    <a:gd name="connsiteX76" fmla="*/ 1715558 w 5163608"/>
                    <a:gd name="connsiteY76" fmla="*/ 65617 h 370416"/>
                    <a:gd name="connsiteX77" fmla="*/ 1715558 w 5163608"/>
                    <a:gd name="connsiteY77" fmla="*/ 67733 h 370416"/>
                    <a:gd name="connsiteX78" fmla="*/ 1747308 w 5163608"/>
                    <a:gd name="connsiteY78" fmla="*/ 67733 h 370416"/>
                    <a:gd name="connsiteX79" fmla="*/ 1747308 w 5163608"/>
                    <a:gd name="connsiteY79" fmla="*/ 70908 h 370416"/>
                    <a:gd name="connsiteX80" fmla="*/ 1761067 w 5163608"/>
                    <a:gd name="connsiteY80" fmla="*/ 70908 h 370416"/>
                    <a:gd name="connsiteX81" fmla="*/ 1800225 w 5163608"/>
                    <a:gd name="connsiteY81" fmla="*/ 70908 h 370416"/>
                    <a:gd name="connsiteX82" fmla="*/ 1800225 w 5163608"/>
                    <a:gd name="connsiteY82" fmla="*/ 74083 h 370416"/>
                    <a:gd name="connsiteX83" fmla="*/ 1803400 w 5163608"/>
                    <a:gd name="connsiteY83" fmla="*/ 74083 h 370416"/>
                    <a:gd name="connsiteX84" fmla="*/ 1803400 w 5163608"/>
                    <a:gd name="connsiteY84" fmla="*/ 76200 h 370416"/>
                    <a:gd name="connsiteX85" fmla="*/ 1810808 w 5163608"/>
                    <a:gd name="connsiteY85" fmla="*/ 76200 h 370416"/>
                    <a:gd name="connsiteX86" fmla="*/ 1813984 w 5163608"/>
                    <a:gd name="connsiteY86" fmla="*/ 76200 h 370416"/>
                    <a:gd name="connsiteX87" fmla="*/ 1828800 w 5163608"/>
                    <a:gd name="connsiteY87" fmla="*/ 76200 h 370416"/>
                    <a:gd name="connsiteX88" fmla="*/ 1849967 w 5163608"/>
                    <a:gd name="connsiteY88" fmla="*/ 76200 h 370416"/>
                    <a:gd name="connsiteX89" fmla="*/ 1871134 w 5163608"/>
                    <a:gd name="connsiteY89" fmla="*/ 76200 h 370416"/>
                    <a:gd name="connsiteX90" fmla="*/ 1877484 w 5163608"/>
                    <a:gd name="connsiteY90" fmla="*/ 76200 h 370416"/>
                    <a:gd name="connsiteX91" fmla="*/ 1881717 w 5163608"/>
                    <a:gd name="connsiteY91" fmla="*/ 76200 h 370416"/>
                    <a:gd name="connsiteX92" fmla="*/ 1884892 w 5163608"/>
                    <a:gd name="connsiteY92" fmla="*/ 76200 h 370416"/>
                    <a:gd name="connsiteX93" fmla="*/ 1892300 w 5163608"/>
                    <a:gd name="connsiteY93" fmla="*/ 76200 h 370416"/>
                    <a:gd name="connsiteX94" fmla="*/ 1895475 w 5163608"/>
                    <a:gd name="connsiteY94" fmla="*/ 76200 h 370416"/>
                    <a:gd name="connsiteX95" fmla="*/ 1898650 w 5163608"/>
                    <a:gd name="connsiteY95" fmla="*/ 76200 h 370416"/>
                    <a:gd name="connsiteX96" fmla="*/ 1898650 w 5163608"/>
                    <a:gd name="connsiteY96" fmla="*/ 79375 h 370416"/>
                    <a:gd name="connsiteX97" fmla="*/ 1902884 w 5163608"/>
                    <a:gd name="connsiteY97" fmla="*/ 79375 h 370416"/>
                    <a:gd name="connsiteX98" fmla="*/ 1906058 w 5163608"/>
                    <a:gd name="connsiteY98" fmla="*/ 79375 h 370416"/>
                    <a:gd name="connsiteX99" fmla="*/ 1910292 w 5163608"/>
                    <a:gd name="connsiteY99" fmla="*/ 79375 h 370416"/>
                    <a:gd name="connsiteX100" fmla="*/ 1913467 w 5163608"/>
                    <a:gd name="connsiteY100" fmla="*/ 79375 h 370416"/>
                    <a:gd name="connsiteX101" fmla="*/ 1916642 w 5163608"/>
                    <a:gd name="connsiteY101" fmla="*/ 79375 h 370416"/>
                    <a:gd name="connsiteX102" fmla="*/ 1920875 w 5163608"/>
                    <a:gd name="connsiteY102" fmla="*/ 79375 h 370416"/>
                    <a:gd name="connsiteX103" fmla="*/ 1924050 w 5163608"/>
                    <a:gd name="connsiteY103" fmla="*/ 79375 h 370416"/>
                    <a:gd name="connsiteX104" fmla="*/ 1927225 w 5163608"/>
                    <a:gd name="connsiteY104" fmla="*/ 79375 h 370416"/>
                    <a:gd name="connsiteX105" fmla="*/ 1931458 w 5163608"/>
                    <a:gd name="connsiteY105" fmla="*/ 79375 h 370416"/>
                    <a:gd name="connsiteX106" fmla="*/ 1934634 w 5163608"/>
                    <a:gd name="connsiteY106" fmla="*/ 79375 h 370416"/>
                    <a:gd name="connsiteX107" fmla="*/ 1937808 w 5163608"/>
                    <a:gd name="connsiteY107" fmla="*/ 79375 h 370416"/>
                    <a:gd name="connsiteX108" fmla="*/ 1942042 w 5163608"/>
                    <a:gd name="connsiteY108" fmla="*/ 79375 h 370416"/>
                    <a:gd name="connsiteX109" fmla="*/ 1945217 w 5163608"/>
                    <a:gd name="connsiteY109" fmla="*/ 79375 h 370416"/>
                    <a:gd name="connsiteX110" fmla="*/ 1948392 w 5163608"/>
                    <a:gd name="connsiteY110" fmla="*/ 79375 h 370416"/>
                    <a:gd name="connsiteX111" fmla="*/ 1952625 w 5163608"/>
                    <a:gd name="connsiteY111" fmla="*/ 79375 h 370416"/>
                    <a:gd name="connsiteX112" fmla="*/ 1955800 w 5163608"/>
                    <a:gd name="connsiteY112" fmla="*/ 79375 h 370416"/>
                    <a:gd name="connsiteX113" fmla="*/ 1955800 w 5163608"/>
                    <a:gd name="connsiteY113" fmla="*/ 82550 h 370416"/>
                    <a:gd name="connsiteX114" fmla="*/ 1958975 w 5163608"/>
                    <a:gd name="connsiteY114" fmla="*/ 82550 h 370416"/>
                    <a:gd name="connsiteX115" fmla="*/ 1963208 w 5163608"/>
                    <a:gd name="connsiteY115" fmla="*/ 82550 h 370416"/>
                    <a:gd name="connsiteX116" fmla="*/ 1966384 w 5163608"/>
                    <a:gd name="connsiteY116" fmla="*/ 82550 h 370416"/>
                    <a:gd name="connsiteX117" fmla="*/ 1969558 w 5163608"/>
                    <a:gd name="connsiteY117" fmla="*/ 82550 h 370416"/>
                    <a:gd name="connsiteX118" fmla="*/ 1973792 w 5163608"/>
                    <a:gd name="connsiteY118" fmla="*/ 82550 h 370416"/>
                    <a:gd name="connsiteX119" fmla="*/ 1980142 w 5163608"/>
                    <a:gd name="connsiteY119" fmla="*/ 82550 h 370416"/>
                    <a:gd name="connsiteX120" fmla="*/ 1984375 w 5163608"/>
                    <a:gd name="connsiteY120" fmla="*/ 82550 h 370416"/>
                    <a:gd name="connsiteX121" fmla="*/ 1987550 w 5163608"/>
                    <a:gd name="connsiteY121" fmla="*/ 82550 h 370416"/>
                    <a:gd name="connsiteX122" fmla="*/ 2001308 w 5163608"/>
                    <a:gd name="connsiteY122" fmla="*/ 82550 h 370416"/>
                    <a:gd name="connsiteX123" fmla="*/ 2005542 w 5163608"/>
                    <a:gd name="connsiteY123" fmla="*/ 82550 h 370416"/>
                    <a:gd name="connsiteX124" fmla="*/ 2033058 w 5163608"/>
                    <a:gd name="connsiteY124" fmla="*/ 82550 h 370416"/>
                    <a:gd name="connsiteX125" fmla="*/ 2047875 w 5163608"/>
                    <a:gd name="connsiteY125" fmla="*/ 82550 h 370416"/>
                    <a:gd name="connsiteX126" fmla="*/ 2047875 w 5163608"/>
                    <a:gd name="connsiteY126" fmla="*/ 85725 h 370416"/>
                    <a:gd name="connsiteX127" fmla="*/ 2051050 w 5163608"/>
                    <a:gd name="connsiteY127" fmla="*/ 85725 h 370416"/>
                    <a:gd name="connsiteX128" fmla="*/ 2058458 w 5163608"/>
                    <a:gd name="connsiteY128" fmla="*/ 85725 h 370416"/>
                    <a:gd name="connsiteX129" fmla="*/ 2069042 w 5163608"/>
                    <a:gd name="connsiteY129" fmla="*/ 85725 h 370416"/>
                    <a:gd name="connsiteX130" fmla="*/ 2069042 w 5163608"/>
                    <a:gd name="connsiteY130" fmla="*/ 88900 h 370416"/>
                    <a:gd name="connsiteX131" fmla="*/ 2082800 w 5163608"/>
                    <a:gd name="connsiteY131" fmla="*/ 88900 h 370416"/>
                    <a:gd name="connsiteX132" fmla="*/ 2114550 w 5163608"/>
                    <a:gd name="connsiteY132" fmla="*/ 88900 h 370416"/>
                    <a:gd name="connsiteX133" fmla="*/ 2114550 w 5163608"/>
                    <a:gd name="connsiteY133" fmla="*/ 92075 h 370416"/>
                    <a:gd name="connsiteX134" fmla="*/ 2135717 w 5163608"/>
                    <a:gd name="connsiteY134" fmla="*/ 92075 h 370416"/>
                    <a:gd name="connsiteX135" fmla="*/ 2135717 w 5163608"/>
                    <a:gd name="connsiteY135" fmla="*/ 95250 h 370416"/>
                    <a:gd name="connsiteX136" fmla="*/ 2150534 w 5163608"/>
                    <a:gd name="connsiteY136" fmla="*/ 95250 h 370416"/>
                    <a:gd name="connsiteX137" fmla="*/ 2150534 w 5163608"/>
                    <a:gd name="connsiteY137" fmla="*/ 98425 h 370416"/>
                    <a:gd name="connsiteX138" fmla="*/ 2167467 w 5163608"/>
                    <a:gd name="connsiteY138" fmla="*/ 98425 h 370416"/>
                    <a:gd name="connsiteX139" fmla="*/ 2178050 w 5163608"/>
                    <a:gd name="connsiteY139" fmla="*/ 98425 h 370416"/>
                    <a:gd name="connsiteX140" fmla="*/ 2188633 w 5163608"/>
                    <a:gd name="connsiteY140" fmla="*/ 98425 h 370416"/>
                    <a:gd name="connsiteX141" fmla="*/ 2192867 w 5163608"/>
                    <a:gd name="connsiteY141" fmla="*/ 98425 h 370416"/>
                    <a:gd name="connsiteX142" fmla="*/ 2200275 w 5163608"/>
                    <a:gd name="connsiteY142" fmla="*/ 98425 h 370416"/>
                    <a:gd name="connsiteX143" fmla="*/ 2206625 w 5163608"/>
                    <a:gd name="connsiteY143" fmla="*/ 98425 h 370416"/>
                    <a:gd name="connsiteX144" fmla="*/ 2210859 w 5163608"/>
                    <a:gd name="connsiteY144" fmla="*/ 98425 h 370416"/>
                    <a:gd name="connsiteX145" fmla="*/ 2217208 w 5163608"/>
                    <a:gd name="connsiteY145" fmla="*/ 98425 h 370416"/>
                    <a:gd name="connsiteX146" fmla="*/ 2221442 w 5163608"/>
                    <a:gd name="connsiteY146" fmla="*/ 98425 h 370416"/>
                    <a:gd name="connsiteX147" fmla="*/ 2224617 w 5163608"/>
                    <a:gd name="connsiteY147" fmla="*/ 98425 h 370416"/>
                    <a:gd name="connsiteX148" fmla="*/ 2227792 w 5163608"/>
                    <a:gd name="connsiteY148" fmla="*/ 98425 h 370416"/>
                    <a:gd name="connsiteX149" fmla="*/ 2232025 w 5163608"/>
                    <a:gd name="connsiteY149" fmla="*/ 98425 h 370416"/>
                    <a:gd name="connsiteX150" fmla="*/ 2235200 w 5163608"/>
                    <a:gd name="connsiteY150" fmla="*/ 98425 h 370416"/>
                    <a:gd name="connsiteX151" fmla="*/ 2238375 w 5163608"/>
                    <a:gd name="connsiteY151" fmla="*/ 98425 h 370416"/>
                    <a:gd name="connsiteX152" fmla="*/ 2242609 w 5163608"/>
                    <a:gd name="connsiteY152" fmla="*/ 98425 h 370416"/>
                    <a:gd name="connsiteX153" fmla="*/ 2245784 w 5163608"/>
                    <a:gd name="connsiteY153" fmla="*/ 98425 h 370416"/>
                    <a:gd name="connsiteX154" fmla="*/ 2248958 w 5163608"/>
                    <a:gd name="connsiteY154" fmla="*/ 98425 h 370416"/>
                    <a:gd name="connsiteX155" fmla="*/ 2253192 w 5163608"/>
                    <a:gd name="connsiteY155" fmla="*/ 98425 h 370416"/>
                    <a:gd name="connsiteX156" fmla="*/ 2256367 w 5163608"/>
                    <a:gd name="connsiteY156" fmla="*/ 98425 h 370416"/>
                    <a:gd name="connsiteX157" fmla="*/ 2259542 w 5163608"/>
                    <a:gd name="connsiteY157" fmla="*/ 98425 h 370416"/>
                    <a:gd name="connsiteX158" fmla="*/ 2263775 w 5163608"/>
                    <a:gd name="connsiteY158" fmla="*/ 98425 h 370416"/>
                    <a:gd name="connsiteX159" fmla="*/ 2274359 w 5163608"/>
                    <a:gd name="connsiteY159" fmla="*/ 98425 h 370416"/>
                    <a:gd name="connsiteX160" fmla="*/ 2277534 w 5163608"/>
                    <a:gd name="connsiteY160" fmla="*/ 98425 h 370416"/>
                    <a:gd name="connsiteX161" fmla="*/ 2280708 w 5163608"/>
                    <a:gd name="connsiteY161" fmla="*/ 98425 h 370416"/>
                    <a:gd name="connsiteX162" fmla="*/ 2284942 w 5163608"/>
                    <a:gd name="connsiteY162" fmla="*/ 98425 h 370416"/>
                    <a:gd name="connsiteX163" fmla="*/ 2288117 w 5163608"/>
                    <a:gd name="connsiteY163" fmla="*/ 98425 h 370416"/>
                    <a:gd name="connsiteX164" fmla="*/ 2295525 w 5163608"/>
                    <a:gd name="connsiteY164" fmla="*/ 98425 h 370416"/>
                    <a:gd name="connsiteX165" fmla="*/ 2298700 w 5163608"/>
                    <a:gd name="connsiteY165" fmla="*/ 98425 h 370416"/>
                    <a:gd name="connsiteX166" fmla="*/ 2301875 w 5163608"/>
                    <a:gd name="connsiteY166" fmla="*/ 98425 h 370416"/>
                    <a:gd name="connsiteX167" fmla="*/ 2306109 w 5163608"/>
                    <a:gd name="connsiteY167" fmla="*/ 98425 h 370416"/>
                    <a:gd name="connsiteX168" fmla="*/ 2309284 w 5163608"/>
                    <a:gd name="connsiteY168" fmla="*/ 98425 h 370416"/>
                    <a:gd name="connsiteX169" fmla="*/ 2309284 w 5163608"/>
                    <a:gd name="connsiteY169" fmla="*/ 101600 h 370416"/>
                    <a:gd name="connsiteX170" fmla="*/ 2327275 w 5163608"/>
                    <a:gd name="connsiteY170" fmla="*/ 101600 h 370416"/>
                    <a:gd name="connsiteX171" fmla="*/ 2327275 w 5163608"/>
                    <a:gd name="connsiteY171" fmla="*/ 105833 h 370416"/>
                    <a:gd name="connsiteX172" fmla="*/ 2362200 w 5163608"/>
                    <a:gd name="connsiteY172" fmla="*/ 105833 h 370416"/>
                    <a:gd name="connsiteX173" fmla="*/ 2377017 w 5163608"/>
                    <a:gd name="connsiteY173" fmla="*/ 105833 h 370416"/>
                    <a:gd name="connsiteX174" fmla="*/ 2377017 w 5163608"/>
                    <a:gd name="connsiteY174" fmla="*/ 109009 h 370416"/>
                    <a:gd name="connsiteX175" fmla="*/ 2398184 w 5163608"/>
                    <a:gd name="connsiteY175" fmla="*/ 109009 h 370416"/>
                    <a:gd name="connsiteX176" fmla="*/ 2404534 w 5163608"/>
                    <a:gd name="connsiteY176" fmla="*/ 109009 h 370416"/>
                    <a:gd name="connsiteX177" fmla="*/ 2436284 w 5163608"/>
                    <a:gd name="connsiteY177" fmla="*/ 109009 h 370416"/>
                    <a:gd name="connsiteX178" fmla="*/ 2443692 w 5163608"/>
                    <a:gd name="connsiteY178" fmla="*/ 109009 h 370416"/>
                    <a:gd name="connsiteX179" fmla="*/ 2451101 w 5163608"/>
                    <a:gd name="connsiteY179" fmla="*/ 109009 h 370416"/>
                    <a:gd name="connsiteX180" fmla="*/ 2457450 w 5163608"/>
                    <a:gd name="connsiteY180" fmla="*/ 109009 h 370416"/>
                    <a:gd name="connsiteX181" fmla="*/ 2486025 w 5163608"/>
                    <a:gd name="connsiteY181" fmla="*/ 109009 h 370416"/>
                    <a:gd name="connsiteX182" fmla="*/ 2490258 w 5163608"/>
                    <a:gd name="connsiteY182" fmla="*/ 109009 h 370416"/>
                    <a:gd name="connsiteX183" fmla="*/ 2496609 w 5163608"/>
                    <a:gd name="connsiteY183" fmla="*/ 109009 h 370416"/>
                    <a:gd name="connsiteX184" fmla="*/ 2496609 w 5163608"/>
                    <a:gd name="connsiteY184" fmla="*/ 113242 h 370416"/>
                    <a:gd name="connsiteX185" fmla="*/ 2504017 w 5163608"/>
                    <a:gd name="connsiteY185" fmla="*/ 113242 h 370416"/>
                    <a:gd name="connsiteX186" fmla="*/ 2507192 w 5163608"/>
                    <a:gd name="connsiteY186" fmla="*/ 113242 h 370416"/>
                    <a:gd name="connsiteX187" fmla="*/ 2511425 w 5163608"/>
                    <a:gd name="connsiteY187" fmla="*/ 113242 h 370416"/>
                    <a:gd name="connsiteX188" fmla="*/ 2514601 w 5163608"/>
                    <a:gd name="connsiteY188" fmla="*/ 113242 h 370416"/>
                    <a:gd name="connsiteX189" fmla="*/ 2517775 w 5163608"/>
                    <a:gd name="connsiteY189" fmla="*/ 113242 h 370416"/>
                    <a:gd name="connsiteX190" fmla="*/ 2522008 w 5163608"/>
                    <a:gd name="connsiteY190" fmla="*/ 113242 h 370416"/>
                    <a:gd name="connsiteX191" fmla="*/ 2525184 w 5163608"/>
                    <a:gd name="connsiteY191" fmla="*/ 113242 h 370416"/>
                    <a:gd name="connsiteX192" fmla="*/ 2525184 w 5163608"/>
                    <a:gd name="connsiteY192" fmla="*/ 116417 h 370416"/>
                    <a:gd name="connsiteX193" fmla="*/ 2528359 w 5163608"/>
                    <a:gd name="connsiteY193" fmla="*/ 116417 h 370416"/>
                    <a:gd name="connsiteX194" fmla="*/ 2532592 w 5163608"/>
                    <a:gd name="connsiteY194" fmla="*/ 116417 h 370416"/>
                    <a:gd name="connsiteX195" fmla="*/ 2535767 w 5163608"/>
                    <a:gd name="connsiteY195" fmla="*/ 116417 h 370416"/>
                    <a:gd name="connsiteX196" fmla="*/ 2538942 w 5163608"/>
                    <a:gd name="connsiteY196" fmla="*/ 116417 h 370416"/>
                    <a:gd name="connsiteX197" fmla="*/ 2543175 w 5163608"/>
                    <a:gd name="connsiteY197" fmla="*/ 116417 h 370416"/>
                    <a:gd name="connsiteX198" fmla="*/ 2546351 w 5163608"/>
                    <a:gd name="connsiteY198" fmla="*/ 116417 h 370416"/>
                    <a:gd name="connsiteX199" fmla="*/ 2549525 w 5163608"/>
                    <a:gd name="connsiteY199" fmla="*/ 116417 h 370416"/>
                    <a:gd name="connsiteX200" fmla="*/ 2553758 w 5163608"/>
                    <a:gd name="connsiteY200" fmla="*/ 116417 h 370416"/>
                    <a:gd name="connsiteX201" fmla="*/ 2556934 w 5163608"/>
                    <a:gd name="connsiteY201" fmla="*/ 116417 h 370416"/>
                    <a:gd name="connsiteX202" fmla="*/ 2556934 w 5163608"/>
                    <a:gd name="connsiteY202" fmla="*/ 120650 h 370416"/>
                    <a:gd name="connsiteX203" fmla="*/ 2560109 w 5163608"/>
                    <a:gd name="connsiteY203" fmla="*/ 120650 h 370416"/>
                    <a:gd name="connsiteX204" fmla="*/ 2564342 w 5163608"/>
                    <a:gd name="connsiteY204" fmla="*/ 120650 h 370416"/>
                    <a:gd name="connsiteX205" fmla="*/ 2567517 w 5163608"/>
                    <a:gd name="connsiteY205" fmla="*/ 120650 h 370416"/>
                    <a:gd name="connsiteX206" fmla="*/ 2570692 w 5163608"/>
                    <a:gd name="connsiteY206" fmla="*/ 120650 h 370416"/>
                    <a:gd name="connsiteX207" fmla="*/ 2574925 w 5163608"/>
                    <a:gd name="connsiteY207" fmla="*/ 120650 h 370416"/>
                    <a:gd name="connsiteX208" fmla="*/ 2578101 w 5163608"/>
                    <a:gd name="connsiteY208" fmla="*/ 120650 h 370416"/>
                    <a:gd name="connsiteX209" fmla="*/ 2581275 w 5163608"/>
                    <a:gd name="connsiteY209" fmla="*/ 120650 h 370416"/>
                    <a:gd name="connsiteX210" fmla="*/ 2585508 w 5163608"/>
                    <a:gd name="connsiteY210" fmla="*/ 120650 h 370416"/>
                    <a:gd name="connsiteX211" fmla="*/ 2588684 w 5163608"/>
                    <a:gd name="connsiteY211" fmla="*/ 120650 h 370416"/>
                    <a:gd name="connsiteX212" fmla="*/ 2591859 w 5163608"/>
                    <a:gd name="connsiteY212" fmla="*/ 120650 h 370416"/>
                    <a:gd name="connsiteX213" fmla="*/ 2596092 w 5163608"/>
                    <a:gd name="connsiteY213" fmla="*/ 120650 h 370416"/>
                    <a:gd name="connsiteX214" fmla="*/ 2599267 w 5163608"/>
                    <a:gd name="connsiteY214" fmla="*/ 120650 h 370416"/>
                    <a:gd name="connsiteX215" fmla="*/ 2602442 w 5163608"/>
                    <a:gd name="connsiteY215" fmla="*/ 120650 h 370416"/>
                    <a:gd name="connsiteX216" fmla="*/ 2606675 w 5163608"/>
                    <a:gd name="connsiteY216" fmla="*/ 120650 h 370416"/>
                    <a:gd name="connsiteX217" fmla="*/ 2609851 w 5163608"/>
                    <a:gd name="connsiteY217" fmla="*/ 120650 h 370416"/>
                    <a:gd name="connsiteX218" fmla="*/ 2613025 w 5163608"/>
                    <a:gd name="connsiteY218" fmla="*/ 120650 h 370416"/>
                    <a:gd name="connsiteX219" fmla="*/ 2620434 w 5163608"/>
                    <a:gd name="connsiteY219" fmla="*/ 120650 h 370416"/>
                    <a:gd name="connsiteX220" fmla="*/ 2627842 w 5163608"/>
                    <a:gd name="connsiteY220" fmla="*/ 120650 h 370416"/>
                    <a:gd name="connsiteX221" fmla="*/ 2631017 w 5163608"/>
                    <a:gd name="connsiteY221" fmla="*/ 120650 h 370416"/>
                    <a:gd name="connsiteX222" fmla="*/ 2635250 w 5163608"/>
                    <a:gd name="connsiteY222" fmla="*/ 120650 h 370416"/>
                    <a:gd name="connsiteX223" fmla="*/ 2638425 w 5163608"/>
                    <a:gd name="connsiteY223" fmla="*/ 120650 h 370416"/>
                    <a:gd name="connsiteX224" fmla="*/ 2641601 w 5163608"/>
                    <a:gd name="connsiteY224" fmla="*/ 120650 h 370416"/>
                    <a:gd name="connsiteX225" fmla="*/ 2645833 w 5163608"/>
                    <a:gd name="connsiteY225" fmla="*/ 120650 h 370416"/>
                    <a:gd name="connsiteX226" fmla="*/ 2649008 w 5163608"/>
                    <a:gd name="connsiteY226" fmla="*/ 120650 h 370416"/>
                    <a:gd name="connsiteX227" fmla="*/ 2659592 w 5163608"/>
                    <a:gd name="connsiteY227" fmla="*/ 120650 h 370416"/>
                    <a:gd name="connsiteX228" fmla="*/ 2662767 w 5163608"/>
                    <a:gd name="connsiteY228" fmla="*/ 120650 h 370416"/>
                    <a:gd name="connsiteX229" fmla="*/ 2709333 w 5163608"/>
                    <a:gd name="connsiteY229" fmla="*/ 120650 h 370416"/>
                    <a:gd name="connsiteX230" fmla="*/ 2712508 w 5163608"/>
                    <a:gd name="connsiteY230" fmla="*/ 120650 h 370416"/>
                    <a:gd name="connsiteX231" fmla="*/ 2715684 w 5163608"/>
                    <a:gd name="connsiteY231" fmla="*/ 120650 h 370416"/>
                    <a:gd name="connsiteX232" fmla="*/ 2726267 w 5163608"/>
                    <a:gd name="connsiteY232" fmla="*/ 120650 h 370416"/>
                    <a:gd name="connsiteX233" fmla="*/ 2744258 w 5163608"/>
                    <a:gd name="connsiteY233" fmla="*/ 120650 h 370416"/>
                    <a:gd name="connsiteX234" fmla="*/ 2754842 w 5163608"/>
                    <a:gd name="connsiteY234" fmla="*/ 120650 h 370416"/>
                    <a:gd name="connsiteX235" fmla="*/ 2776008 w 5163608"/>
                    <a:gd name="connsiteY235" fmla="*/ 120650 h 370416"/>
                    <a:gd name="connsiteX236" fmla="*/ 2783417 w 5163608"/>
                    <a:gd name="connsiteY236" fmla="*/ 120650 h 370416"/>
                    <a:gd name="connsiteX237" fmla="*/ 2828925 w 5163608"/>
                    <a:gd name="connsiteY237" fmla="*/ 120650 h 370416"/>
                    <a:gd name="connsiteX238" fmla="*/ 2846917 w 5163608"/>
                    <a:gd name="connsiteY238" fmla="*/ 120650 h 370416"/>
                    <a:gd name="connsiteX239" fmla="*/ 2854325 w 5163608"/>
                    <a:gd name="connsiteY239" fmla="*/ 120650 h 370416"/>
                    <a:gd name="connsiteX240" fmla="*/ 2878667 w 5163608"/>
                    <a:gd name="connsiteY240" fmla="*/ 120650 h 370416"/>
                    <a:gd name="connsiteX241" fmla="*/ 2903008 w 5163608"/>
                    <a:gd name="connsiteY241" fmla="*/ 120650 h 370416"/>
                    <a:gd name="connsiteX242" fmla="*/ 2907242 w 5163608"/>
                    <a:gd name="connsiteY242" fmla="*/ 120650 h 370416"/>
                    <a:gd name="connsiteX243" fmla="*/ 2973917 w 5163608"/>
                    <a:gd name="connsiteY243" fmla="*/ 120650 h 370416"/>
                    <a:gd name="connsiteX244" fmla="*/ 2978150 w 5163608"/>
                    <a:gd name="connsiteY244" fmla="*/ 120650 h 370416"/>
                    <a:gd name="connsiteX245" fmla="*/ 2978150 w 5163608"/>
                    <a:gd name="connsiteY245" fmla="*/ 125942 h 370416"/>
                    <a:gd name="connsiteX246" fmla="*/ 3005667 w 5163608"/>
                    <a:gd name="connsiteY246" fmla="*/ 125942 h 370416"/>
                    <a:gd name="connsiteX247" fmla="*/ 3073400 w 5163608"/>
                    <a:gd name="connsiteY247" fmla="*/ 125942 h 370416"/>
                    <a:gd name="connsiteX248" fmla="*/ 3101976 w 5163608"/>
                    <a:gd name="connsiteY248" fmla="*/ 125942 h 370416"/>
                    <a:gd name="connsiteX249" fmla="*/ 3133726 w 5163608"/>
                    <a:gd name="connsiteY249" fmla="*/ 125942 h 370416"/>
                    <a:gd name="connsiteX250" fmla="*/ 3147484 w 5163608"/>
                    <a:gd name="connsiteY250" fmla="*/ 125942 h 370416"/>
                    <a:gd name="connsiteX251" fmla="*/ 3158067 w 5163608"/>
                    <a:gd name="connsiteY251" fmla="*/ 125942 h 370416"/>
                    <a:gd name="connsiteX252" fmla="*/ 3161242 w 5163608"/>
                    <a:gd name="connsiteY252" fmla="*/ 125942 h 370416"/>
                    <a:gd name="connsiteX253" fmla="*/ 3165476 w 5163608"/>
                    <a:gd name="connsiteY253" fmla="*/ 125942 h 370416"/>
                    <a:gd name="connsiteX254" fmla="*/ 3168650 w 5163608"/>
                    <a:gd name="connsiteY254" fmla="*/ 125942 h 370416"/>
                    <a:gd name="connsiteX255" fmla="*/ 3171825 w 5163608"/>
                    <a:gd name="connsiteY255" fmla="*/ 125942 h 370416"/>
                    <a:gd name="connsiteX256" fmla="*/ 3176059 w 5163608"/>
                    <a:gd name="connsiteY256" fmla="*/ 125942 h 370416"/>
                    <a:gd name="connsiteX257" fmla="*/ 3179234 w 5163608"/>
                    <a:gd name="connsiteY257" fmla="*/ 125942 h 370416"/>
                    <a:gd name="connsiteX258" fmla="*/ 3182409 w 5163608"/>
                    <a:gd name="connsiteY258" fmla="*/ 125942 h 370416"/>
                    <a:gd name="connsiteX259" fmla="*/ 3186642 w 5163608"/>
                    <a:gd name="connsiteY259" fmla="*/ 125942 h 370416"/>
                    <a:gd name="connsiteX260" fmla="*/ 3189817 w 5163608"/>
                    <a:gd name="connsiteY260" fmla="*/ 125942 h 370416"/>
                    <a:gd name="connsiteX261" fmla="*/ 3192992 w 5163608"/>
                    <a:gd name="connsiteY261" fmla="*/ 125942 h 370416"/>
                    <a:gd name="connsiteX262" fmla="*/ 3197226 w 5163608"/>
                    <a:gd name="connsiteY262" fmla="*/ 125942 h 370416"/>
                    <a:gd name="connsiteX263" fmla="*/ 3200400 w 5163608"/>
                    <a:gd name="connsiteY263" fmla="*/ 125942 h 370416"/>
                    <a:gd name="connsiteX264" fmla="*/ 3203575 w 5163608"/>
                    <a:gd name="connsiteY264" fmla="*/ 125942 h 370416"/>
                    <a:gd name="connsiteX265" fmla="*/ 3207809 w 5163608"/>
                    <a:gd name="connsiteY265" fmla="*/ 125942 h 370416"/>
                    <a:gd name="connsiteX266" fmla="*/ 3210984 w 5163608"/>
                    <a:gd name="connsiteY266" fmla="*/ 125942 h 370416"/>
                    <a:gd name="connsiteX267" fmla="*/ 3210984 w 5163608"/>
                    <a:gd name="connsiteY267" fmla="*/ 132292 h 370416"/>
                    <a:gd name="connsiteX268" fmla="*/ 3215217 w 5163608"/>
                    <a:gd name="connsiteY268" fmla="*/ 132292 h 370416"/>
                    <a:gd name="connsiteX269" fmla="*/ 3218392 w 5163608"/>
                    <a:gd name="connsiteY269" fmla="*/ 132292 h 370416"/>
                    <a:gd name="connsiteX270" fmla="*/ 3221567 w 5163608"/>
                    <a:gd name="connsiteY270" fmla="*/ 132292 h 370416"/>
                    <a:gd name="connsiteX271" fmla="*/ 3225800 w 5163608"/>
                    <a:gd name="connsiteY271" fmla="*/ 132292 h 370416"/>
                    <a:gd name="connsiteX272" fmla="*/ 3228976 w 5163608"/>
                    <a:gd name="connsiteY272" fmla="*/ 132292 h 370416"/>
                    <a:gd name="connsiteX273" fmla="*/ 3232150 w 5163608"/>
                    <a:gd name="connsiteY273" fmla="*/ 132292 h 370416"/>
                    <a:gd name="connsiteX274" fmla="*/ 3236383 w 5163608"/>
                    <a:gd name="connsiteY274" fmla="*/ 132292 h 370416"/>
                    <a:gd name="connsiteX275" fmla="*/ 3239559 w 5163608"/>
                    <a:gd name="connsiteY275" fmla="*/ 132292 h 370416"/>
                    <a:gd name="connsiteX276" fmla="*/ 3242734 w 5163608"/>
                    <a:gd name="connsiteY276" fmla="*/ 132292 h 370416"/>
                    <a:gd name="connsiteX277" fmla="*/ 3246967 w 5163608"/>
                    <a:gd name="connsiteY277" fmla="*/ 132292 h 370416"/>
                    <a:gd name="connsiteX278" fmla="*/ 3250142 w 5163608"/>
                    <a:gd name="connsiteY278" fmla="*/ 132292 h 370416"/>
                    <a:gd name="connsiteX279" fmla="*/ 3253317 w 5163608"/>
                    <a:gd name="connsiteY279" fmla="*/ 132292 h 370416"/>
                    <a:gd name="connsiteX280" fmla="*/ 3257550 w 5163608"/>
                    <a:gd name="connsiteY280" fmla="*/ 132292 h 370416"/>
                    <a:gd name="connsiteX281" fmla="*/ 3260726 w 5163608"/>
                    <a:gd name="connsiteY281" fmla="*/ 132292 h 370416"/>
                    <a:gd name="connsiteX282" fmla="*/ 3263900 w 5163608"/>
                    <a:gd name="connsiteY282" fmla="*/ 132292 h 370416"/>
                    <a:gd name="connsiteX283" fmla="*/ 3268133 w 5163608"/>
                    <a:gd name="connsiteY283" fmla="*/ 132292 h 370416"/>
                    <a:gd name="connsiteX284" fmla="*/ 3271309 w 5163608"/>
                    <a:gd name="connsiteY284" fmla="*/ 132292 h 370416"/>
                    <a:gd name="connsiteX285" fmla="*/ 3274484 w 5163608"/>
                    <a:gd name="connsiteY285" fmla="*/ 132292 h 370416"/>
                    <a:gd name="connsiteX286" fmla="*/ 3278717 w 5163608"/>
                    <a:gd name="connsiteY286" fmla="*/ 132292 h 370416"/>
                    <a:gd name="connsiteX287" fmla="*/ 3281892 w 5163608"/>
                    <a:gd name="connsiteY287" fmla="*/ 132292 h 370416"/>
                    <a:gd name="connsiteX288" fmla="*/ 3292476 w 5163608"/>
                    <a:gd name="connsiteY288" fmla="*/ 132292 h 370416"/>
                    <a:gd name="connsiteX289" fmla="*/ 3313642 w 5163608"/>
                    <a:gd name="connsiteY289" fmla="*/ 132292 h 370416"/>
                    <a:gd name="connsiteX290" fmla="*/ 3316817 w 5163608"/>
                    <a:gd name="connsiteY290" fmla="*/ 132292 h 370416"/>
                    <a:gd name="connsiteX291" fmla="*/ 3321050 w 5163608"/>
                    <a:gd name="connsiteY291" fmla="*/ 132292 h 370416"/>
                    <a:gd name="connsiteX292" fmla="*/ 3324226 w 5163608"/>
                    <a:gd name="connsiteY292" fmla="*/ 132292 h 370416"/>
                    <a:gd name="connsiteX293" fmla="*/ 3337984 w 5163608"/>
                    <a:gd name="connsiteY293" fmla="*/ 132292 h 370416"/>
                    <a:gd name="connsiteX294" fmla="*/ 3352800 w 5163608"/>
                    <a:gd name="connsiteY294" fmla="*/ 132292 h 370416"/>
                    <a:gd name="connsiteX295" fmla="*/ 3413125 w 5163608"/>
                    <a:gd name="connsiteY295" fmla="*/ 132292 h 370416"/>
                    <a:gd name="connsiteX296" fmla="*/ 3419476 w 5163608"/>
                    <a:gd name="connsiteY296" fmla="*/ 132292 h 370416"/>
                    <a:gd name="connsiteX297" fmla="*/ 3419476 w 5163608"/>
                    <a:gd name="connsiteY297" fmla="*/ 141817 h 370416"/>
                    <a:gd name="connsiteX298" fmla="*/ 3437467 w 5163608"/>
                    <a:gd name="connsiteY298" fmla="*/ 141817 h 370416"/>
                    <a:gd name="connsiteX299" fmla="*/ 3437467 w 5163608"/>
                    <a:gd name="connsiteY299" fmla="*/ 150283 h 370416"/>
                    <a:gd name="connsiteX300" fmla="*/ 3500967 w 5163608"/>
                    <a:gd name="connsiteY300" fmla="*/ 150283 h 370416"/>
                    <a:gd name="connsiteX301" fmla="*/ 3518958 w 5163608"/>
                    <a:gd name="connsiteY301" fmla="*/ 150283 h 370416"/>
                    <a:gd name="connsiteX302" fmla="*/ 3522133 w 5163608"/>
                    <a:gd name="connsiteY302" fmla="*/ 150283 h 370416"/>
                    <a:gd name="connsiteX303" fmla="*/ 3600450 w 5163608"/>
                    <a:gd name="connsiteY303" fmla="*/ 150283 h 370416"/>
                    <a:gd name="connsiteX304" fmla="*/ 3600450 w 5163608"/>
                    <a:gd name="connsiteY304" fmla="*/ 159808 h 370416"/>
                    <a:gd name="connsiteX305" fmla="*/ 3642784 w 5163608"/>
                    <a:gd name="connsiteY305" fmla="*/ 159808 h 370416"/>
                    <a:gd name="connsiteX306" fmla="*/ 3645958 w 5163608"/>
                    <a:gd name="connsiteY306" fmla="*/ 159808 h 370416"/>
                    <a:gd name="connsiteX307" fmla="*/ 3698875 w 5163608"/>
                    <a:gd name="connsiteY307" fmla="*/ 159808 h 370416"/>
                    <a:gd name="connsiteX308" fmla="*/ 3741208 w 5163608"/>
                    <a:gd name="connsiteY308" fmla="*/ 159808 h 370416"/>
                    <a:gd name="connsiteX309" fmla="*/ 3748617 w 5163608"/>
                    <a:gd name="connsiteY309" fmla="*/ 159808 h 370416"/>
                    <a:gd name="connsiteX310" fmla="*/ 3766609 w 5163608"/>
                    <a:gd name="connsiteY310" fmla="*/ 159808 h 370416"/>
                    <a:gd name="connsiteX311" fmla="*/ 3769784 w 5163608"/>
                    <a:gd name="connsiteY311" fmla="*/ 159808 h 370416"/>
                    <a:gd name="connsiteX312" fmla="*/ 3777192 w 5163608"/>
                    <a:gd name="connsiteY312" fmla="*/ 159808 h 370416"/>
                    <a:gd name="connsiteX313" fmla="*/ 3780367 w 5163608"/>
                    <a:gd name="connsiteY313" fmla="*/ 159808 h 370416"/>
                    <a:gd name="connsiteX314" fmla="*/ 3784601 w 5163608"/>
                    <a:gd name="connsiteY314" fmla="*/ 159808 h 370416"/>
                    <a:gd name="connsiteX315" fmla="*/ 3790950 w 5163608"/>
                    <a:gd name="connsiteY315" fmla="*/ 159808 h 370416"/>
                    <a:gd name="connsiteX316" fmla="*/ 3798359 w 5163608"/>
                    <a:gd name="connsiteY316" fmla="*/ 159808 h 370416"/>
                    <a:gd name="connsiteX317" fmla="*/ 3801534 w 5163608"/>
                    <a:gd name="connsiteY317" fmla="*/ 159808 h 370416"/>
                    <a:gd name="connsiteX318" fmla="*/ 3808942 w 5163608"/>
                    <a:gd name="connsiteY318" fmla="*/ 159808 h 370416"/>
                    <a:gd name="connsiteX319" fmla="*/ 3816351 w 5163608"/>
                    <a:gd name="connsiteY319" fmla="*/ 159808 h 370416"/>
                    <a:gd name="connsiteX320" fmla="*/ 3819525 w 5163608"/>
                    <a:gd name="connsiteY320" fmla="*/ 159808 h 370416"/>
                    <a:gd name="connsiteX321" fmla="*/ 3822700 w 5163608"/>
                    <a:gd name="connsiteY321" fmla="*/ 159808 h 370416"/>
                    <a:gd name="connsiteX322" fmla="*/ 3826934 w 5163608"/>
                    <a:gd name="connsiteY322" fmla="*/ 159808 h 370416"/>
                    <a:gd name="connsiteX323" fmla="*/ 3830109 w 5163608"/>
                    <a:gd name="connsiteY323" fmla="*/ 159808 h 370416"/>
                    <a:gd name="connsiteX324" fmla="*/ 3833284 w 5163608"/>
                    <a:gd name="connsiteY324" fmla="*/ 159808 h 370416"/>
                    <a:gd name="connsiteX325" fmla="*/ 3837517 w 5163608"/>
                    <a:gd name="connsiteY325" fmla="*/ 159808 h 370416"/>
                    <a:gd name="connsiteX326" fmla="*/ 3840692 w 5163608"/>
                    <a:gd name="connsiteY326" fmla="*/ 159808 h 370416"/>
                    <a:gd name="connsiteX327" fmla="*/ 3843867 w 5163608"/>
                    <a:gd name="connsiteY327" fmla="*/ 159808 h 370416"/>
                    <a:gd name="connsiteX328" fmla="*/ 3848101 w 5163608"/>
                    <a:gd name="connsiteY328" fmla="*/ 159808 h 370416"/>
                    <a:gd name="connsiteX329" fmla="*/ 3851275 w 5163608"/>
                    <a:gd name="connsiteY329" fmla="*/ 159808 h 370416"/>
                    <a:gd name="connsiteX330" fmla="*/ 3854450 w 5163608"/>
                    <a:gd name="connsiteY330" fmla="*/ 159808 h 370416"/>
                    <a:gd name="connsiteX331" fmla="*/ 3858684 w 5163608"/>
                    <a:gd name="connsiteY331" fmla="*/ 159808 h 370416"/>
                    <a:gd name="connsiteX332" fmla="*/ 3861859 w 5163608"/>
                    <a:gd name="connsiteY332" fmla="*/ 159808 h 370416"/>
                    <a:gd name="connsiteX333" fmla="*/ 3865034 w 5163608"/>
                    <a:gd name="connsiteY333" fmla="*/ 159808 h 370416"/>
                    <a:gd name="connsiteX334" fmla="*/ 3869267 w 5163608"/>
                    <a:gd name="connsiteY334" fmla="*/ 159808 h 370416"/>
                    <a:gd name="connsiteX335" fmla="*/ 3872442 w 5163608"/>
                    <a:gd name="connsiteY335" fmla="*/ 159808 h 370416"/>
                    <a:gd name="connsiteX336" fmla="*/ 3875617 w 5163608"/>
                    <a:gd name="connsiteY336" fmla="*/ 159808 h 370416"/>
                    <a:gd name="connsiteX337" fmla="*/ 3879851 w 5163608"/>
                    <a:gd name="connsiteY337" fmla="*/ 159808 h 370416"/>
                    <a:gd name="connsiteX338" fmla="*/ 3883025 w 5163608"/>
                    <a:gd name="connsiteY338" fmla="*/ 159808 h 370416"/>
                    <a:gd name="connsiteX339" fmla="*/ 3886200 w 5163608"/>
                    <a:gd name="connsiteY339" fmla="*/ 159808 h 370416"/>
                    <a:gd name="connsiteX340" fmla="*/ 3890434 w 5163608"/>
                    <a:gd name="connsiteY340" fmla="*/ 159808 h 370416"/>
                    <a:gd name="connsiteX341" fmla="*/ 3893609 w 5163608"/>
                    <a:gd name="connsiteY341" fmla="*/ 159808 h 370416"/>
                    <a:gd name="connsiteX342" fmla="*/ 3896784 w 5163608"/>
                    <a:gd name="connsiteY342" fmla="*/ 159808 h 370416"/>
                    <a:gd name="connsiteX343" fmla="*/ 3901017 w 5163608"/>
                    <a:gd name="connsiteY343" fmla="*/ 159808 h 370416"/>
                    <a:gd name="connsiteX344" fmla="*/ 3904192 w 5163608"/>
                    <a:gd name="connsiteY344" fmla="*/ 159808 h 370416"/>
                    <a:gd name="connsiteX345" fmla="*/ 3911601 w 5163608"/>
                    <a:gd name="connsiteY345" fmla="*/ 159808 h 370416"/>
                    <a:gd name="connsiteX346" fmla="*/ 3914775 w 5163608"/>
                    <a:gd name="connsiteY346" fmla="*/ 159808 h 370416"/>
                    <a:gd name="connsiteX347" fmla="*/ 3914775 w 5163608"/>
                    <a:gd name="connsiteY347" fmla="*/ 177800 h 370416"/>
                    <a:gd name="connsiteX348" fmla="*/ 3922184 w 5163608"/>
                    <a:gd name="connsiteY348" fmla="*/ 177800 h 370416"/>
                    <a:gd name="connsiteX349" fmla="*/ 3925359 w 5163608"/>
                    <a:gd name="connsiteY349" fmla="*/ 177800 h 370416"/>
                    <a:gd name="connsiteX350" fmla="*/ 3925359 w 5163608"/>
                    <a:gd name="connsiteY350" fmla="*/ 195792 h 370416"/>
                    <a:gd name="connsiteX351" fmla="*/ 3935942 w 5163608"/>
                    <a:gd name="connsiteY351" fmla="*/ 195792 h 370416"/>
                    <a:gd name="connsiteX352" fmla="*/ 3946525 w 5163608"/>
                    <a:gd name="connsiteY352" fmla="*/ 195792 h 370416"/>
                    <a:gd name="connsiteX353" fmla="*/ 3982508 w 5163608"/>
                    <a:gd name="connsiteY353" fmla="*/ 195792 h 370416"/>
                    <a:gd name="connsiteX354" fmla="*/ 4006851 w 5163608"/>
                    <a:gd name="connsiteY354" fmla="*/ 195792 h 370416"/>
                    <a:gd name="connsiteX355" fmla="*/ 4010025 w 5163608"/>
                    <a:gd name="connsiteY355" fmla="*/ 195792 h 370416"/>
                    <a:gd name="connsiteX356" fmla="*/ 4014258 w 5163608"/>
                    <a:gd name="connsiteY356" fmla="*/ 195792 h 370416"/>
                    <a:gd name="connsiteX357" fmla="*/ 4059767 w 5163608"/>
                    <a:gd name="connsiteY357" fmla="*/ 195792 h 370416"/>
                    <a:gd name="connsiteX358" fmla="*/ 4112684 w 5163608"/>
                    <a:gd name="connsiteY358" fmla="*/ 195792 h 370416"/>
                    <a:gd name="connsiteX359" fmla="*/ 4169833 w 5163608"/>
                    <a:gd name="connsiteY359" fmla="*/ 195792 h 370416"/>
                    <a:gd name="connsiteX360" fmla="*/ 4360334 w 5163608"/>
                    <a:gd name="connsiteY360" fmla="*/ 195792 h 370416"/>
                    <a:gd name="connsiteX361" fmla="*/ 4399492 w 5163608"/>
                    <a:gd name="connsiteY361" fmla="*/ 195792 h 370416"/>
                    <a:gd name="connsiteX362" fmla="*/ 4417484 w 5163608"/>
                    <a:gd name="connsiteY362" fmla="*/ 195792 h 370416"/>
                    <a:gd name="connsiteX363" fmla="*/ 4420659 w 5163608"/>
                    <a:gd name="connsiteY363" fmla="*/ 195792 h 370416"/>
                    <a:gd name="connsiteX364" fmla="*/ 4423834 w 5163608"/>
                    <a:gd name="connsiteY364" fmla="*/ 195792 h 370416"/>
                    <a:gd name="connsiteX365" fmla="*/ 4428067 w 5163608"/>
                    <a:gd name="connsiteY365" fmla="*/ 195792 h 370416"/>
                    <a:gd name="connsiteX366" fmla="*/ 4434417 w 5163608"/>
                    <a:gd name="connsiteY366" fmla="*/ 195792 h 370416"/>
                    <a:gd name="connsiteX367" fmla="*/ 4438651 w 5163608"/>
                    <a:gd name="connsiteY367" fmla="*/ 195792 h 370416"/>
                    <a:gd name="connsiteX368" fmla="*/ 4445000 w 5163608"/>
                    <a:gd name="connsiteY368" fmla="*/ 195792 h 370416"/>
                    <a:gd name="connsiteX369" fmla="*/ 4459817 w 5163608"/>
                    <a:gd name="connsiteY369" fmla="*/ 195792 h 370416"/>
                    <a:gd name="connsiteX370" fmla="*/ 4462992 w 5163608"/>
                    <a:gd name="connsiteY370" fmla="*/ 195792 h 370416"/>
                    <a:gd name="connsiteX371" fmla="*/ 4470401 w 5163608"/>
                    <a:gd name="connsiteY371" fmla="*/ 195792 h 370416"/>
                    <a:gd name="connsiteX372" fmla="*/ 4473575 w 5163608"/>
                    <a:gd name="connsiteY372" fmla="*/ 195792 h 370416"/>
                    <a:gd name="connsiteX373" fmla="*/ 4473575 w 5163608"/>
                    <a:gd name="connsiteY373" fmla="*/ 222250 h 370416"/>
                    <a:gd name="connsiteX374" fmla="*/ 4476750 w 5163608"/>
                    <a:gd name="connsiteY374" fmla="*/ 222250 h 370416"/>
                    <a:gd name="connsiteX375" fmla="*/ 4480984 w 5163608"/>
                    <a:gd name="connsiteY375" fmla="*/ 222250 h 370416"/>
                    <a:gd name="connsiteX376" fmla="*/ 4484159 w 5163608"/>
                    <a:gd name="connsiteY376" fmla="*/ 222250 h 370416"/>
                    <a:gd name="connsiteX377" fmla="*/ 4487334 w 5163608"/>
                    <a:gd name="connsiteY377" fmla="*/ 222250 h 370416"/>
                    <a:gd name="connsiteX378" fmla="*/ 4494742 w 5163608"/>
                    <a:gd name="connsiteY378" fmla="*/ 222250 h 370416"/>
                    <a:gd name="connsiteX379" fmla="*/ 4497917 w 5163608"/>
                    <a:gd name="connsiteY379" fmla="*/ 222250 h 370416"/>
                    <a:gd name="connsiteX380" fmla="*/ 4502151 w 5163608"/>
                    <a:gd name="connsiteY380" fmla="*/ 222250 h 370416"/>
                    <a:gd name="connsiteX381" fmla="*/ 4505325 w 5163608"/>
                    <a:gd name="connsiteY381" fmla="*/ 222250 h 370416"/>
                    <a:gd name="connsiteX382" fmla="*/ 4509559 w 5163608"/>
                    <a:gd name="connsiteY382" fmla="*/ 222250 h 370416"/>
                    <a:gd name="connsiteX383" fmla="*/ 4512734 w 5163608"/>
                    <a:gd name="connsiteY383" fmla="*/ 222250 h 370416"/>
                    <a:gd name="connsiteX384" fmla="*/ 4515909 w 5163608"/>
                    <a:gd name="connsiteY384" fmla="*/ 222250 h 370416"/>
                    <a:gd name="connsiteX385" fmla="*/ 4520142 w 5163608"/>
                    <a:gd name="connsiteY385" fmla="*/ 222250 h 370416"/>
                    <a:gd name="connsiteX386" fmla="*/ 4523317 w 5163608"/>
                    <a:gd name="connsiteY386" fmla="*/ 222250 h 370416"/>
                    <a:gd name="connsiteX387" fmla="*/ 4526492 w 5163608"/>
                    <a:gd name="connsiteY387" fmla="*/ 222250 h 370416"/>
                    <a:gd name="connsiteX388" fmla="*/ 4530726 w 5163608"/>
                    <a:gd name="connsiteY388" fmla="*/ 222250 h 370416"/>
                    <a:gd name="connsiteX389" fmla="*/ 4530726 w 5163608"/>
                    <a:gd name="connsiteY389" fmla="*/ 268817 h 370416"/>
                    <a:gd name="connsiteX390" fmla="*/ 4533901 w 5163608"/>
                    <a:gd name="connsiteY390" fmla="*/ 268817 h 370416"/>
                    <a:gd name="connsiteX391" fmla="*/ 4537075 w 5163608"/>
                    <a:gd name="connsiteY391" fmla="*/ 268817 h 370416"/>
                    <a:gd name="connsiteX392" fmla="*/ 4541309 w 5163608"/>
                    <a:gd name="connsiteY392" fmla="*/ 268817 h 370416"/>
                    <a:gd name="connsiteX393" fmla="*/ 4544484 w 5163608"/>
                    <a:gd name="connsiteY393" fmla="*/ 268817 h 370416"/>
                    <a:gd name="connsiteX394" fmla="*/ 4547659 w 5163608"/>
                    <a:gd name="connsiteY394" fmla="*/ 268817 h 370416"/>
                    <a:gd name="connsiteX395" fmla="*/ 4551892 w 5163608"/>
                    <a:gd name="connsiteY395" fmla="*/ 268817 h 370416"/>
                    <a:gd name="connsiteX396" fmla="*/ 4555067 w 5163608"/>
                    <a:gd name="connsiteY396" fmla="*/ 268817 h 370416"/>
                    <a:gd name="connsiteX397" fmla="*/ 4558242 w 5163608"/>
                    <a:gd name="connsiteY397" fmla="*/ 268817 h 370416"/>
                    <a:gd name="connsiteX398" fmla="*/ 4562476 w 5163608"/>
                    <a:gd name="connsiteY398" fmla="*/ 268817 h 370416"/>
                    <a:gd name="connsiteX399" fmla="*/ 4568825 w 5163608"/>
                    <a:gd name="connsiteY399" fmla="*/ 268817 h 370416"/>
                    <a:gd name="connsiteX400" fmla="*/ 4573059 w 5163608"/>
                    <a:gd name="connsiteY400" fmla="*/ 268817 h 370416"/>
                    <a:gd name="connsiteX401" fmla="*/ 4583642 w 5163608"/>
                    <a:gd name="connsiteY401" fmla="*/ 268817 h 370416"/>
                    <a:gd name="connsiteX402" fmla="*/ 4615392 w 5163608"/>
                    <a:gd name="connsiteY402" fmla="*/ 268817 h 370416"/>
                    <a:gd name="connsiteX403" fmla="*/ 4615392 w 5163608"/>
                    <a:gd name="connsiteY403" fmla="*/ 370417 h 370416"/>
                    <a:gd name="connsiteX404" fmla="*/ 4632325 w 5163608"/>
                    <a:gd name="connsiteY404" fmla="*/ 370417 h 370416"/>
                    <a:gd name="connsiteX405" fmla="*/ 4639734 w 5163608"/>
                    <a:gd name="connsiteY405" fmla="*/ 370417 h 370416"/>
                    <a:gd name="connsiteX406" fmla="*/ 4657726 w 5163608"/>
                    <a:gd name="connsiteY406" fmla="*/ 370417 h 370416"/>
                    <a:gd name="connsiteX407" fmla="*/ 5046133 w 5163608"/>
                    <a:gd name="connsiteY407" fmla="*/ 370417 h 370416"/>
                    <a:gd name="connsiteX408" fmla="*/ 5067300 w 5163608"/>
                    <a:gd name="connsiteY408" fmla="*/ 370417 h 370416"/>
                    <a:gd name="connsiteX409" fmla="*/ 5071534 w 5163608"/>
                    <a:gd name="connsiteY409" fmla="*/ 370417 h 370416"/>
                    <a:gd name="connsiteX410" fmla="*/ 5082117 w 5163608"/>
                    <a:gd name="connsiteY410" fmla="*/ 370417 h 370416"/>
                    <a:gd name="connsiteX411" fmla="*/ 5088467 w 5163608"/>
                    <a:gd name="connsiteY411" fmla="*/ 370417 h 370416"/>
                    <a:gd name="connsiteX412" fmla="*/ 5110692 w 5163608"/>
                    <a:gd name="connsiteY412" fmla="*/ 370417 h 370416"/>
                    <a:gd name="connsiteX413" fmla="*/ 5113867 w 5163608"/>
                    <a:gd name="connsiteY413" fmla="*/ 370417 h 370416"/>
                    <a:gd name="connsiteX414" fmla="*/ 5121276 w 5163608"/>
                    <a:gd name="connsiteY414" fmla="*/ 370417 h 370416"/>
                    <a:gd name="connsiteX415" fmla="*/ 5124450 w 5163608"/>
                    <a:gd name="connsiteY415" fmla="*/ 370417 h 370416"/>
                    <a:gd name="connsiteX416" fmla="*/ 5127625 w 5163608"/>
                    <a:gd name="connsiteY416" fmla="*/ 370417 h 370416"/>
                    <a:gd name="connsiteX417" fmla="*/ 5163609 w 5163608"/>
                    <a:gd name="connsiteY417" fmla="*/ 370417 h 370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Lst>
                  <a:rect l="l" t="t" r="r" b="b"/>
                  <a:pathLst>
                    <a:path w="5163608" h="370416">
                      <a:moveTo>
                        <a:pt x="0" y="0"/>
                      </a:moveTo>
                      <a:lnTo>
                        <a:pt x="3175" y="0"/>
                      </a:lnTo>
                      <a:lnTo>
                        <a:pt x="120650" y="0"/>
                      </a:lnTo>
                      <a:lnTo>
                        <a:pt x="120650" y="3175"/>
                      </a:lnTo>
                      <a:lnTo>
                        <a:pt x="237067" y="3175"/>
                      </a:lnTo>
                      <a:lnTo>
                        <a:pt x="279400" y="3175"/>
                      </a:lnTo>
                      <a:lnTo>
                        <a:pt x="300567" y="3175"/>
                      </a:lnTo>
                      <a:lnTo>
                        <a:pt x="300567" y="5292"/>
                      </a:lnTo>
                      <a:lnTo>
                        <a:pt x="307975" y="5292"/>
                      </a:lnTo>
                      <a:lnTo>
                        <a:pt x="311150" y="5292"/>
                      </a:lnTo>
                      <a:lnTo>
                        <a:pt x="336550" y="5292"/>
                      </a:lnTo>
                      <a:lnTo>
                        <a:pt x="353484" y="5292"/>
                      </a:lnTo>
                      <a:lnTo>
                        <a:pt x="484717" y="5292"/>
                      </a:lnTo>
                      <a:lnTo>
                        <a:pt x="484717" y="8467"/>
                      </a:lnTo>
                      <a:lnTo>
                        <a:pt x="548217" y="8467"/>
                      </a:lnTo>
                      <a:lnTo>
                        <a:pt x="572558" y="8467"/>
                      </a:lnTo>
                      <a:lnTo>
                        <a:pt x="572558" y="10583"/>
                      </a:lnTo>
                      <a:lnTo>
                        <a:pt x="597958" y="10583"/>
                      </a:lnTo>
                      <a:lnTo>
                        <a:pt x="597958" y="13759"/>
                      </a:lnTo>
                      <a:lnTo>
                        <a:pt x="615950" y="13759"/>
                      </a:lnTo>
                      <a:lnTo>
                        <a:pt x="650875" y="13759"/>
                      </a:lnTo>
                      <a:lnTo>
                        <a:pt x="672042" y="13759"/>
                      </a:lnTo>
                      <a:lnTo>
                        <a:pt x="767292" y="13759"/>
                      </a:lnTo>
                      <a:lnTo>
                        <a:pt x="767292" y="15875"/>
                      </a:lnTo>
                      <a:lnTo>
                        <a:pt x="841375" y="15875"/>
                      </a:lnTo>
                      <a:lnTo>
                        <a:pt x="841375" y="19050"/>
                      </a:lnTo>
                      <a:lnTo>
                        <a:pt x="845609" y="19050"/>
                      </a:lnTo>
                      <a:lnTo>
                        <a:pt x="845609" y="22225"/>
                      </a:lnTo>
                      <a:lnTo>
                        <a:pt x="962025" y="22225"/>
                      </a:lnTo>
                      <a:lnTo>
                        <a:pt x="962025" y="24342"/>
                      </a:lnTo>
                      <a:lnTo>
                        <a:pt x="983192" y="24342"/>
                      </a:lnTo>
                      <a:lnTo>
                        <a:pt x="1001183" y="24342"/>
                      </a:lnTo>
                      <a:lnTo>
                        <a:pt x="1120775" y="24342"/>
                      </a:lnTo>
                      <a:lnTo>
                        <a:pt x="1120775" y="27517"/>
                      </a:lnTo>
                      <a:lnTo>
                        <a:pt x="1217083" y="27517"/>
                      </a:lnTo>
                      <a:lnTo>
                        <a:pt x="1217083" y="29634"/>
                      </a:lnTo>
                      <a:lnTo>
                        <a:pt x="1241425" y="29634"/>
                      </a:lnTo>
                      <a:lnTo>
                        <a:pt x="1248833" y="29634"/>
                      </a:lnTo>
                      <a:lnTo>
                        <a:pt x="1248833" y="32808"/>
                      </a:lnTo>
                      <a:lnTo>
                        <a:pt x="1252009" y="32808"/>
                      </a:lnTo>
                      <a:lnTo>
                        <a:pt x="1265767" y="32808"/>
                      </a:lnTo>
                      <a:lnTo>
                        <a:pt x="1265767" y="34925"/>
                      </a:lnTo>
                      <a:lnTo>
                        <a:pt x="1273175" y="34925"/>
                      </a:lnTo>
                      <a:lnTo>
                        <a:pt x="1280583" y="34925"/>
                      </a:lnTo>
                      <a:lnTo>
                        <a:pt x="1286933" y="34925"/>
                      </a:lnTo>
                      <a:lnTo>
                        <a:pt x="1286933" y="38100"/>
                      </a:lnTo>
                      <a:lnTo>
                        <a:pt x="1297517" y="38100"/>
                      </a:lnTo>
                      <a:lnTo>
                        <a:pt x="1297517" y="40217"/>
                      </a:lnTo>
                      <a:lnTo>
                        <a:pt x="1308100" y="40217"/>
                      </a:lnTo>
                      <a:lnTo>
                        <a:pt x="1414992" y="40217"/>
                      </a:lnTo>
                      <a:lnTo>
                        <a:pt x="1414992" y="43392"/>
                      </a:lnTo>
                      <a:lnTo>
                        <a:pt x="1446742" y="43392"/>
                      </a:lnTo>
                      <a:lnTo>
                        <a:pt x="1481667" y="43392"/>
                      </a:lnTo>
                      <a:lnTo>
                        <a:pt x="1481667" y="46567"/>
                      </a:lnTo>
                      <a:lnTo>
                        <a:pt x="1545167" y="46567"/>
                      </a:lnTo>
                      <a:lnTo>
                        <a:pt x="1545167" y="48683"/>
                      </a:lnTo>
                      <a:lnTo>
                        <a:pt x="1559984" y="48683"/>
                      </a:lnTo>
                      <a:lnTo>
                        <a:pt x="1563159" y="48683"/>
                      </a:lnTo>
                      <a:lnTo>
                        <a:pt x="1581150" y="48683"/>
                      </a:lnTo>
                      <a:lnTo>
                        <a:pt x="1587500" y="48683"/>
                      </a:lnTo>
                      <a:lnTo>
                        <a:pt x="1587500" y="51858"/>
                      </a:lnTo>
                      <a:lnTo>
                        <a:pt x="1598083" y="51858"/>
                      </a:lnTo>
                      <a:lnTo>
                        <a:pt x="1602317" y="51858"/>
                      </a:lnTo>
                      <a:lnTo>
                        <a:pt x="1608667" y="51858"/>
                      </a:lnTo>
                      <a:lnTo>
                        <a:pt x="1612900" y="51858"/>
                      </a:lnTo>
                      <a:lnTo>
                        <a:pt x="1616075" y="51858"/>
                      </a:lnTo>
                      <a:lnTo>
                        <a:pt x="1620308" y="51858"/>
                      </a:lnTo>
                      <a:lnTo>
                        <a:pt x="1620308" y="53975"/>
                      </a:lnTo>
                      <a:lnTo>
                        <a:pt x="1626659" y="53975"/>
                      </a:lnTo>
                      <a:lnTo>
                        <a:pt x="1626659" y="57150"/>
                      </a:lnTo>
                      <a:lnTo>
                        <a:pt x="1634067" y="57150"/>
                      </a:lnTo>
                      <a:lnTo>
                        <a:pt x="1634067" y="60325"/>
                      </a:lnTo>
                      <a:lnTo>
                        <a:pt x="1662642" y="60325"/>
                      </a:lnTo>
                      <a:lnTo>
                        <a:pt x="1686984" y="60325"/>
                      </a:lnTo>
                      <a:lnTo>
                        <a:pt x="1686984" y="65617"/>
                      </a:lnTo>
                      <a:lnTo>
                        <a:pt x="1711325" y="65617"/>
                      </a:lnTo>
                      <a:lnTo>
                        <a:pt x="1715558" y="65617"/>
                      </a:lnTo>
                      <a:lnTo>
                        <a:pt x="1715558" y="67733"/>
                      </a:lnTo>
                      <a:lnTo>
                        <a:pt x="1747308" y="67733"/>
                      </a:lnTo>
                      <a:lnTo>
                        <a:pt x="1747308" y="70908"/>
                      </a:lnTo>
                      <a:lnTo>
                        <a:pt x="1761067" y="70908"/>
                      </a:lnTo>
                      <a:lnTo>
                        <a:pt x="1800225" y="70908"/>
                      </a:lnTo>
                      <a:lnTo>
                        <a:pt x="1800225" y="74083"/>
                      </a:lnTo>
                      <a:lnTo>
                        <a:pt x="1803400" y="74083"/>
                      </a:lnTo>
                      <a:lnTo>
                        <a:pt x="1803400" y="76200"/>
                      </a:lnTo>
                      <a:lnTo>
                        <a:pt x="1810808" y="76200"/>
                      </a:lnTo>
                      <a:lnTo>
                        <a:pt x="1813984" y="76200"/>
                      </a:lnTo>
                      <a:lnTo>
                        <a:pt x="1828800" y="76200"/>
                      </a:lnTo>
                      <a:lnTo>
                        <a:pt x="1849967" y="76200"/>
                      </a:lnTo>
                      <a:lnTo>
                        <a:pt x="1871134" y="76200"/>
                      </a:lnTo>
                      <a:lnTo>
                        <a:pt x="1877484" y="76200"/>
                      </a:lnTo>
                      <a:lnTo>
                        <a:pt x="1881717" y="76200"/>
                      </a:lnTo>
                      <a:lnTo>
                        <a:pt x="1884892" y="76200"/>
                      </a:lnTo>
                      <a:lnTo>
                        <a:pt x="1892300" y="76200"/>
                      </a:lnTo>
                      <a:lnTo>
                        <a:pt x="1895475" y="76200"/>
                      </a:lnTo>
                      <a:lnTo>
                        <a:pt x="1898650" y="76200"/>
                      </a:lnTo>
                      <a:lnTo>
                        <a:pt x="1898650" y="79375"/>
                      </a:lnTo>
                      <a:lnTo>
                        <a:pt x="1902884" y="79375"/>
                      </a:lnTo>
                      <a:lnTo>
                        <a:pt x="1906058" y="79375"/>
                      </a:lnTo>
                      <a:lnTo>
                        <a:pt x="1910292" y="79375"/>
                      </a:lnTo>
                      <a:lnTo>
                        <a:pt x="1913467" y="79375"/>
                      </a:lnTo>
                      <a:lnTo>
                        <a:pt x="1916642" y="79375"/>
                      </a:lnTo>
                      <a:lnTo>
                        <a:pt x="1920875" y="79375"/>
                      </a:lnTo>
                      <a:lnTo>
                        <a:pt x="1924050" y="79375"/>
                      </a:lnTo>
                      <a:lnTo>
                        <a:pt x="1927225" y="79375"/>
                      </a:lnTo>
                      <a:lnTo>
                        <a:pt x="1931458" y="79375"/>
                      </a:lnTo>
                      <a:lnTo>
                        <a:pt x="1934634" y="79375"/>
                      </a:lnTo>
                      <a:lnTo>
                        <a:pt x="1937808" y="79375"/>
                      </a:lnTo>
                      <a:lnTo>
                        <a:pt x="1942042" y="79375"/>
                      </a:lnTo>
                      <a:lnTo>
                        <a:pt x="1945217" y="79375"/>
                      </a:lnTo>
                      <a:lnTo>
                        <a:pt x="1948392" y="79375"/>
                      </a:lnTo>
                      <a:lnTo>
                        <a:pt x="1952625" y="79375"/>
                      </a:lnTo>
                      <a:lnTo>
                        <a:pt x="1955800" y="79375"/>
                      </a:lnTo>
                      <a:lnTo>
                        <a:pt x="1955800" y="82550"/>
                      </a:lnTo>
                      <a:lnTo>
                        <a:pt x="1958975" y="82550"/>
                      </a:lnTo>
                      <a:lnTo>
                        <a:pt x="1963208" y="82550"/>
                      </a:lnTo>
                      <a:lnTo>
                        <a:pt x="1966384" y="82550"/>
                      </a:lnTo>
                      <a:lnTo>
                        <a:pt x="1969558" y="82550"/>
                      </a:lnTo>
                      <a:lnTo>
                        <a:pt x="1973792" y="82550"/>
                      </a:lnTo>
                      <a:lnTo>
                        <a:pt x="1980142" y="82550"/>
                      </a:lnTo>
                      <a:lnTo>
                        <a:pt x="1984375" y="82550"/>
                      </a:lnTo>
                      <a:lnTo>
                        <a:pt x="1987550" y="82550"/>
                      </a:lnTo>
                      <a:lnTo>
                        <a:pt x="2001308" y="82550"/>
                      </a:lnTo>
                      <a:lnTo>
                        <a:pt x="2005542" y="82550"/>
                      </a:lnTo>
                      <a:lnTo>
                        <a:pt x="2033058" y="82550"/>
                      </a:lnTo>
                      <a:lnTo>
                        <a:pt x="2047875" y="82550"/>
                      </a:lnTo>
                      <a:lnTo>
                        <a:pt x="2047875" y="85725"/>
                      </a:lnTo>
                      <a:lnTo>
                        <a:pt x="2051050" y="85725"/>
                      </a:lnTo>
                      <a:lnTo>
                        <a:pt x="2058458" y="85725"/>
                      </a:lnTo>
                      <a:lnTo>
                        <a:pt x="2069042" y="85725"/>
                      </a:lnTo>
                      <a:lnTo>
                        <a:pt x="2069042" y="88900"/>
                      </a:lnTo>
                      <a:lnTo>
                        <a:pt x="2082800" y="88900"/>
                      </a:lnTo>
                      <a:lnTo>
                        <a:pt x="2114550" y="88900"/>
                      </a:lnTo>
                      <a:lnTo>
                        <a:pt x="2114550" y="92075"/>
                      </a:lnTo>
                      <a:lnTo>
                        <a:pt x="2135717" y="92075"/>
                      </a:lnTo>
                      <a:lnTo>
                        <a:pt x="2135717" y="95250"/>
                      </a:lnTo>
                      <a:lnTo>
                        <a:pt x="2150534" y="95250"/>
                      </a:lnTo>
                      <a:lnTo>
                        <a:pt x="2150534" y="98425"/>
                      </a:lnTo>
                      <a:lnTo>
                        <a:pt x="2167467" y="98425"/>
                      </a:lnTo>
                      <a:lnTo>
                        <a:pt x="2178050" y="98425"/>
                      </a:lnTo>
                      <a:lnTo>
                        <a:pt x="2188633" y="98425"/>
                      </a:lnTo>
                      <a:lnTo>
                        <a:pt x="2192867" y="98425"/>
                      </a:lnTo>
                      <a:lnTo>
                        <a:pt x="2200275" y="98425"/>
                      </a:lnTo>
                      <a:lnTo>
                        <a:pt x="2206625" y="98425"/>
                      </a:lnTo>
                      <a:lnTo>
                        <a:pt x="2210859" y="98425"/>
                      </a:lnTo>
                      <a:lnTo>
                        <a:pt x="2217208" y="98425"/>
                      </a:lnTo>
                      <a:lnTo>
                        <a:pt x="2221442" y="98425"/>
                      </a:lnTo>
                      <a:lnTo>
                        <a:pt x="2224617" y="98425"/>
                      </a:lnTo>
                      <a:lnTo>
                        <a:pt x="2227792" y="98425"/>
                      </a:lnTo>
                      <a:lnTo>
                        <a:pt x="2232025" y="98425"/>
                      </a:lnTo>
                      <a:lnTo>
                        <a:pt x="2235200" y="98425"/>
                      </a:lnTo>
                      <a:lnTo>
                        <a:pt x="2238375" y="98425"/>
                      </a:lnTo>
                      <a:lnTo>
                        <a:pt x="2242609" y="98425"/>
                      </a:lnTo>
                      <a:lnTo>
                        <a:pt x="2245784" y="98425"/>
                      </a:lnTo>
                      <a:lnTo>
                        <a:pt x="2248958" y="98425"/>
                      </a:lnTo>
                      <a:lnTo>
                        <a:pt x="2253192" y="98425"/>
                      </a:lnTo>
                      <a:lnTo>
                        <a:pt x="2256367" y="98425"/>
                      </a:lnTo>
                      <a:lnTo>
                        <a:pt x="2259542" y="98425"/>
                      </a:lnTo>
                      <a:lnTo>
                        <a:pt x="2263775" y="98425"/>
                      </a:lnTo>
                      <a:lnTo>
                        <a:pt x="2274359" y="98425"/>
                      </a:lnTo>
                      <a:lnTo>
                        <a:pt x="2277534" y="98425"/>
                      </a:lnTo>
                      <a:lnTo>
                        <a:pt x="2280708" y="98425"/>
                      </a:lnTo>
                      <a:lnTo>
                        <a:pt x="2284942" y="98425"/>
                      </a:lnTo>
                      <a:lnTo>
                        <a:pt x="2288117" y="98425"/>
                      </a:lnTo>
                      <a:lnTo>
                        <a:pt x="2295525" y="98425"/>
                      </a:lnTo>
                      <a:lnTo>
                        <a:pt x="2298700" y="98425"/>
                      </a:lnTo>
                      <a:lnTo>
                        <a:pt x="2301875" y="98425"/>
                      </a:lnTo>
                      <a:lnTo>
                        <a:pt x="2306109" y="98425"/>
                      </a:lnTo>
                      <a:lnTo>
                        <a:pt x="2309284" y="98425"/>
                      </a:lnTo>
                      <a:lnTo>
                        <a:pt x="2309284" y="101600"/>
                      </a:lnTo>
                      <a:lnTo>
                        <a:pt x="2327275" y="101600"/>
                      </a:lnTo>
                      <a:lnTo>
                        <a:pt x="2327275" y="105833"/>
                      </a:lnTo>
                      <a:lnTo>
                        <a:pt x="2362200" y="105833"/>
                      </a:lnTo>
                      <a:lnTo>
                        <a:pt x="2377017" y="105833"/>
                      </a:lnTo>
                      <a:lnTo>
                        <a:pt x="2377017" y="109009"/>
                      </a:lnTo>
                      <a:lnTo>
                        <a:pt x="2398184" y="109009"/>
                      </a:lnTo>
                      <a:lnTo>
                        <a:pt x="2404534" y="109009"/>
                      </a:lnTo>
                      <a:lnTo>
                        <a:pt x="2436284" y="109009"/>
                      </a:lnTo>
                      <a:lnTo>
                        <a:pt x="2443692" y="109009"/>
                      </a:lnTo>
                      <a:lnTo>
                        <a:pt x="2451101" y="109009"/>
                      </a:lnTo>
                      <a:lnTo>
                        <a:pt x="2457450" y="109009"/>
                      </a:lnTo>
                      <a:lnTo>
                        <a:pt x="2486025" y="109009"/>
                      </a:lnTo>
                      <a:lnTo>
                        <a:pt x="2490258" y="109009"/>
                      </a:lnTo>
                      <a:lnTo>
                        <a:pt x="2496609" y="109009"/>
                      </a:lnTo>
                      <a:lnTo>
                        <a:pt x="2496609" y="113242"/>
                      </a:lnTo>
                      <a:lnTo>
                        <a:pt x="2504017" y="113242"/>
                      </a:lnTo>
                      <a:lnTo>
                        <a:pt x="2507192" y="113242"/>
                      </a:lnTo>
                      <a:lnTo>
                        <a:pt x="2511425" y="113242"/>
                      </a:lnTo>
                      <a:lnTo>
                        <a:pt x="2514601" y="113242"/>
                      </a:lnTo>
                      <a:lnTo>
                        <a:pt x="2517775" y="113242"/>
                      </a:lnTo>
                      <a:lnTo>
                        <a:pt x="2522008" y="113242"/>
                      </a:lnTo>
                      <a:lnTo>
                        <a:pt x="2525184" y="113242"/>
                      </a:lnTo>
                      <a:lnTo>
                        <a:pt x="2525184" y="116417"/>
                      </a:lnTo>
                      <a:lnTo>
                        <a:pt x="2528359" y="116417"/>
                      </a:lnTo>
                      <a:lnTo>
                        <a:pt x="2532592" y="116417"/>
                      </a:lnTo>
                      <a:lnTo>
                        <a:pt x="2535767" y="116417"/>
                      </a:lnTo>
                      <a:lnTo>
                        <a:pt x="2538942" y="116417"/>
                      </a:lnTo>
                      <a:lnTo>
                        <a:pt x="2543175" y="116417"/>
                      </a:lnTo>
                      <a:lnTo>
                        <a:pt x="2546351" y="116417"/>
                      </a:lnTo>
                      <a:lnTo>
                        <a:pt x="2549525" y="116417"/>
                      </a:lnTo>
                      <a:lnTo>
                        <a:pt x="2553758" y="116417"/>
                      </a:lnTo>
                      <a:lnTo>
                        <a:pt x="2556934" y="116417"/>
                      </a:lnTo>
                      <a:lnTo>
                        <a:pt x="2556934" y="120650"/>
                      </a:lnTo>
                      <a:lnTo>
                        <a:pt x="2560109" y="120650"/>
                      </a:lnTo>
                      <a:lnTo>
                        <a:pt x="2564342" y="120650"/>
                      </a:lnTo>
                      <a:lnTo>
                        <a:pt x="2567517" y="120650"/>
                      </a:lnTo>
                      <a:lnTo>
                        <a:pt x="2570692" y="120650"/>
                      </a:lnTo>
                      <a:lnTo>
                        <a:pt x="2574925" y="120650"/>
                      </a:lnTo>
                      <a:lnTo>
                        <a:pt x="2578101" y="120650"/>
                      </a:lnTo>
                      <a:lnTo>
                        <a:pt x="2581275" y="120650"/>
                      </a:lnTo>
                      <a:lnTo>
                        <a:pt x="2585508" y="120650"/>
                      </a:lnTo>
                      <a:lnTo>
                        <a:pt x="2588684" y="120650"/>
                      </a:lnTo>
                      <a:lnTo>
                        <a:pt x="2591859" y="120650"/>
                      </a:lnTo>
                      <a:lnTo>
                        <a:pt x="2596092" y="120650"/>
                      </a:lnTo>
                      <a:lnTo>
                        <a:pt x="2599267" y="120650"/>
                      </a:lnTo>
                      <a:lnTo>
                        <a:pt x="2602442" y="120650"/>
                      </a:lnTo>
                      <a:lnTo>
                        <a:pt x="2606675" y="120650"/>
                      </a:lnTo>
                      <a:lnTo>
                        <a:pt x="2609851" y="120650"/>
                      </a:lnTo>
                      <a:lnTo>
                        <a:pt x="2613025" y="120650"/>
                      </a:lnTo>
                      <a:lnTo>
                        <a:pt x="2620434" y="120650"/>
                      </a:lnTo>
                      <a:lnTo>
                        <a:pt x="2627842" y="120650"/>
                      </a:lnTo>
                      <a:lnTo>
                        <a:pt x="2631017" y="120650"/>
                      </a:lnTo>
                      <a:lnTo>
                        <a:pt x="2635250" y="120650"/>
                      </a:lnTo>
                      <a:lnTo>
                        <a:pt x="2638425" y="120650"/>
                      </a:lnTo>
                      <a:lnTo>
                        <a:pt x="2641601" y="120650"/>
                      </a:lnTo>
                      <a:lnTo>
                        <a:pt x="2645833" y="120650"/>
                      </a:lnTo>
                      <a:lnTo>
                        <a:pt x="2649008" y="120650"/>
                      </a:lnTo>
                      <a:lnTo>
                        <a:pt x="2659592" y="120650"/>
                      </a:lnTo>
                      <a:lnTo>
                        <a:pt x="2662767" y="120650"/>
                      </a:lnTo>
                      <a:lnTo>
                        <a:pt x="2709333" y="120650"/>
                      </a:lnTo>
                      <a:lnTo>
                        <a:pt x="2712508" y="120650"/>
                      </a:lnTo>
                      <a:lnTo>
                        <a:pt x="2715684" y="120650"/>
                      </a:lnTo>
                      <a:lnTo>
                        <a:pt x="2726267" y="120650"/>
                      </a:lnTo>
                      <a:lnTo>
                        <a:pt x="2744258" y="120650"/>
                      </a:lnTo>
                      <a:lnTo>
                        <a:pt x="2754842" y="120650"/>
                      </a:lnTo>
                      <a:lnTo>
                        <a:pt x="2776008" y="120650"/>
                      </a:lnTo>
                      <a:lnTo>
                        <a:pt x="2783417" y="120650"/>
                      </a:lnTo>
                      <a:lnTo>
                        <a:pt x="2828925" y="120650"/>
                      </a:lnTo>
                      <a:lnTo>
                        <a:pt x="2846917" y="120650"/>
                      </a:lnTo>
                      <a:lnTo>
                        <a:pt x="2854325" y="120650"/>
                      </a:lnTo>
                      <a:lnTo>
                        <a:pt x="2878667" y="120650"/>
                      </a:lnTo>
                      <a:lnTo>
                        <a:pt x="2903008" y="120650"/>
                      </a:lnTo>
                      <a:lnTo>
                        <a:pt x="2907242" y="120650"/>
                      </a:lnTo>
                      <a:lnTo>
                        <a:pt x="2973917" y="120650"/>
                      </a:lnTo>
                      <a:lnTo>
                        <a:pt x="2978150" y="120650"/>
                      </a:lnTo>
                      <a:lnTo>
                        <a:pt x="2978150" y="125942"/>
                      </a:lnTo>
                      <a:lnTo>
                        <a:pt x="3005667" y="125942"/>
                      </a:lnTo>
                      <a:lnTo>
                        <a:pt x="3073400" y="125942"/>
                      </a:lnTo>
                      <a:lnTo>
                        <a:pt x="3101976" y="125942"/>
                      </a:lnTo>
                      <a:lnTo>
                        <a:pt x="3133726" y="125942"/>
                      </a:lnTo>
                      <a:lnTo>
                        <a:pt x="3147484" y="125942"/>
                      </a:lnTo>
                      <a:lnTo>
                        <a:pt x="3158067" y="125942"/>
                      </a:lnTo>
                      <a:lnTo>
                        <a:pt x="3161242" y="125942"/>
                      </a:lnTo>
                      <a:lnTo>
                        <a:pt x="3165476" y="125942"/>
                      </a:lnTo>
                      <a:lnTo>
                        <a:pt x="3168650" y="125942"/>
                      </a:lnTo>
                      <a:lnTo>
                        <a:pt x="3171825" y="125942"/>
                      </a:lnTo>
                      <a:lnTo>
                        <a:pt x="3176059" y="125942"/>
                      </a:lnTo>
                      <a:lnTo>
                        <a:pt x="3179234" y="125942"/>
                      </a:lnTo>
                      <a:lnTo>
                        <a:pt x="3182409" y="125942"/>
                      </a:lnTo>
                      <a:lnTo>
                        <a:pt x="3186642" y="125942"/>
                      </a:lnTo>
                      <a:lnTo>
                        <a:pt x="3189817" y="125942"/>
                      </a:lnTo>
                      <a:lnTo>
                        <a:pt x="3192992" y="125942"/>
                      </a:lnTo>
                      <a:lnTo>
                        <a:pt x="3197226" y="125942"/>
                      </a:lnTo>
                      <a:lnTo>
                        <a:pt x="3200400" y="125942"/>
                      </a:lnTo>
                      <a:lnTo>
                        <a:pt x="3203575" y="125942"/>
                      </a:lnTo>
                      <a:lnTo>
                        <a:pt x="3207809" y="125942"/>
                      </a:lnTo>
                      <a:lnTo>
                        <a:pt x="3210984" y="125942"/>
                      </a:lnTo>
                      <a:lnTo>
                        <a:pt x="3210984" y="132292"/>
                      </a:lnTo>
                      <a:lnTo>
                        <a:pt x="3215217" y="132292"/>
                      </a:lnTo>
                      <a:lnTo>
                        <a:pt x="3218392" y="132292"/>
                      </a:lnTo>
                      <a:lnTo>
                        <a:pt x="3221567" y="132292"/>
                      </a:lnTo>
                      <a:lnTo>
                        <a:pt x="3225800" y="132292"/>
                      </a:lnTo>
                      <a:lnTo>
                        <a:pt x="3228976" y="132292"/>
                      </a:lnTo>
                      <a:lnTo>
                        <a:pt x="3232150" y="132292"/>
                      </a:lnTo>
                      <a:lnTo>
                        <a:pt x="3236383" y="132292"/>
                      </a:lnTo>
                      <a:lnTo>
                        <a:pt x="3239559" y="132292"/>
                      </a:lnTo>
                      <a:lnTo>
                        <a:pt x="3242734" y="132292"/>
                      </a:lnTo>
                      <a:lnTo>
                        <a:pt x="3246967" y="132292"/>
                      </a:lnTo>
                      <a:lnTo>
                        <a:pt x="3250142" y="132292"/>
                      </a:lnTo>
                      <a:lnTo>
                        <a:pt x="3253317" y="132292"/>
                      </a:lnTo>
                      <a:lnTo>
                        <a:pt x="3257550" y="132292"/>
                      </a:lnTo>
                      <a:lnTo>
                        <a:pt x="3260726" y="132292"/>
                      </a:lnTo>
                      <a:lnTo>
                        <a:pt x="3263900" y="132292"/>
                      </a:lnTo>
                      <a:lnTo>
                        <a:pt x="3268133" y="132292"/>
                      </a:lnTo>
                      <a:lnTo>
                        <a:pt x="3271309" y="132292"/>
                      </a:lnTo>
                      <a:lnTo>
                        <a:pt x="3274484" y="132292"/>
                      </a:lnTo>
                      <a:lnTo>
                        <a:pt x="3278717" y="132292"/>
                      </a:lnTo>
                      <a:lnTo>
                        <a:pt x="3281892" y="132292"/>
                      </a:lnTo>
                      <a:lnTo>
                        <a:pt x="3292476" y="132292"/>
                      </a:lnTo>
                      <a:lnTo>
                        <a:pt x="3313642" y="132292"/>
                      </a:lnTo>
                      <a:lnTo>
                        <a:pt x="3316817" y="132292"/>
                      </a:lnTo>
                      <a:lnTo>
                        <a:pt x="3321050" y="132292"/>
                      </a:lnTo>
                      <a:lnTo>
                        <a:pt x="3324226" y="132292"/>
                      </a:lnTo>
                      <a:lnTo>
                        <a:pt x="3337984" y="132292"/>
                      </a:lnTo>
                      <a:lnTo>
                        <a:pt x="3352800" y="132292"/>
                      </a:lnTo>
                      <a:lnTo>
                        <a:pt x="3413125" y="132292"/>
                      </a:lnTo>
                      <a:lnTo>
                        <a:pt x="3419476" y="132292"/>
                      </a:lnTo>
                      <a:lnTo>
                        <a:pt x="3419476" y="141817"/>
                      </a:lnTo>
                      <a:lnTo>
                        <a:pt x="3437467" y="141817"/>
                      </a:lnTo>
                      <a:lnTo>
                        <a:pt x="3437467" y="150283"/>
                      </a:lnTo>
                      <a:lnTo>
                        <a:pt x="3500967" y="150283"/>
                      </a:lnTo>
                      <a:lnTo>
                        <a:pt x="3518958" y="150283"/>
                      </a:lnTo>
                      <a:lnTo>
                        <a:pt x="3522133" y="150283"/>
                      </a:lnTo>
                      <a:lnTo>
                        <a:pt x="3600450" y="150283"/>
                      </a:lnTo>
                      <a:lnTo>
                        <a:pt x="3600450" y="159808"/>
                      </a:lnTo>
                      <a:lnTo>
                        <a:pt x="3642784" y="159808"/>
                      </a:lnTo>
                      <a:lnTo>
                        <a:pt x="3645958" y="159808"/>
                      </a:lnTo>
                      <a:lnTo>
                        <a:pt x="3698875" y="159808"/>
                      </a:lnTo>
                      <a:lnTo>
                        <a:pt x="3741208" y="159808"/>
                      </a:lnTo>
                      <a:lnTo>
                        <a:pt x="3748617" y="159808"/>
                      </a:lnTo>
                      <a:lnTo>
                        <a:pt x="3766609" y="159808"/>
                      </a:lnTo>
                      <a:lnTo>
                        <a:pt x="3769784" y="159808"/>
                      </a:lnTo>
                      <a:lnTo>
                        <a:pt x="3777192" y="159808"/>
                      </a:lnTo>
                      <a:lnTo>
                        <a:pt x="3780367" y="159808"/>
                      </a:lnTo>
                      <a:lnTo>
                        <a:pt x="3784601" y="159808"/>
                      </a:lnTo>
                      <a:lnTo>
                        <a:pt x="3790950" y="159808"/>
                      </a:lnTo>
                      <a:lnTo>
                        <a:pt x="3798359" y="159808"/>
                      </a:lnTo>
                      <a:lnTo>
                        <a:pt x="3801534" y="159808"/>
                      </a:lnTo>
                      <a:lnTo>
                        <a:pt x="3808942" y="159808"/>
                      </a:lnTo>
                      <a:lnTo>
                        <a:pt x="3816351" y="159808"/>
                      </a:lnTo>
                      <a:lnTo>
                        <a:pt x="3819525" y="159808"/>
                      </a:lnTo>
                      <a:lnTo>
                        <a:pt x="3822700" y="159808"/>
                      </a:lnTo>
                      <a:lnTo>
                        <a:pt x="3826934" y="159808"/>
                      </a:lnTo>
                      <a:lnTo>
                        <a:pt x="3830109" y="159808"/>
                      </a:lnTo>
                      <a:lnTo>
                        <a:pt x="3833284" y="159808"/>
                      </a:lnTo>
                      <a:lnTo>
                        <a:pt x="3837517" y="159808"/>
                      </a:lnTo>
                      <a:lnTo>
                        <a:pt x="3840692" y="159808"/>
                      </a:lnTo>
                      <a:lnTo>
                        <a:pt x="3843867" y="159808"/>
                      </a:lnTo>
                      <a:lnTo>
                        <a:pt x="3848101" y="159808"/>
                      </a:lnTo>
                      <a:lnTo>
                        <a:pt x="3851275" y="159808"/>
                      </a:lnTo>
                      <a:lnTo>
                        <a:pt x="3854450" y="159808"/>
                      </a:lnTo>
                      <a:lnTo>
                        <a:pt x="3858684" y="159808"/>
                      </a:lnTo>
                      <a:lnTo>
                        <a:pt x="3861859" y="159808"/>
                      </a:lnTo>
                      <a:lnTo>
                        <a:pt x="3865034" y="159808"/>
                      </a:lnTo>
                      <a:lnTo>
                        <a:pt x="3869267" y="159808"/>
                      </a:lnTo>
                      <a:lnTo>
                        <a:pt x="3872442" y="159808"/>
                      </a:lnTo>
                      <a:lnTo>
                        <a:pt x="3875617" y="159808"/>
                      </a:lnTo>
                      <a:lnTo>
                        <a:pt x="3879851" y="159808"/>
                      </a:lnTo>
                      <a:lnTo>
                        <a:pt x="3883025" y="159808"/>
                      </a:lnTo>
                      <a:lnTo>
                        <a:pt x="3886200" y="159808"/>
                      </a:lnTo>
                      <a:lnTo>
                        <a:pt x="3890434" y="159808"/>
                      </a:lnTo>
                      <a:lnTo>
                        <a:pt x="3893609" y="159808"/>
                      </a:lnTo>
                      <a:lnTo>
                        <a:pt x="3896784" y="159808"/>
                      </a:lnTo>
                      <a:lnTo>
                        <a:pt x="3901017" y="159808"/>
                      </a:lnTo>
                      <a:lnTo>
                        <a:pt x="3904192" y="159808"/>
                      </a:lnTo>
                      <a:lnTo>
                        <a:pt x="3911601" y="159808"/>
                      </a:lnTo>
                      <a:lnTo>
                        <a:pt x="3914775" y="159808"/>
                      </a:lnTo>
                      <a:lnTo>
                        <a:pt x="3914775" y="177800"/>
                      </a:lnTo>
                      <a:lnTo>
                        <a:pt x="3922184" y="177800"/>
                      </a:lnTo>
                      <a:lnTo>
                        <a:pt x="3925359" y="177800"/>
                      </a:lnTo>
                      <a:lnTo>
                        <a:pt x="3925359" y="195792"/>
                      </a:lnTo>
                      <a:lnTo>
                        <a:pt x="3935942" y="195792"/>
                      </a:lnTo>
                      <a:lnTo>
                        <a:pt x="3946525" y="195792"/>
                      </a:lnTo>
                      <a:lnTo>
                        <a:pt x="3982508" y="195792"/>
                      </a:lnTo>
                      <a:lnTo>
                        <a:pt x="4006851" y="195792"/>
                      </a:lnTo>
                      <a:lnTo>
                        <a:pt x="4010025" y="195792"/>
                      </a:lnTo>
                      <a:lnTo>
                        <a:pt x="4014258" y="195792"/>
                      </a:lnTo>
                      <a:lnTo>
                        <a:pt x="4059767" y="195792"/>
                      </a:lnTo>
                      <a:lnTo>
                        <a:pt x="4112684" y="195792"/>
                      </a:lnTo>
                      <a:lnTo>
                        <a:pt x="4169833" y="195792"/>
                      </a:lnTo>
                      <a:lnTo>
                        <a:pt x="4360334" y="195792"/>
                      </a:lnTo>
                      <a:lnTo>
                        <a:pt x="4399492" y="195792"/>
                      </a:lnTo>
                      <a:lnTo>
                        <a:pt x="4417484" y="195792"/>
                      </a:lnTo>
                      <a:lnTo>
                        <a:pt x="4420659" y="195792"/>
                      </a:lnTo>
                      <a:lnTo>
                        <a:pt x="4423834" y="195792"/>
                      </a:lnTo>
                      <a:lnTo>
                        <a:pt x="4428067" y="195792"/>
                      </a:lnTo>
                      <a:lnTo>
                        <a:pt x="4434417" y="195792"/>
                      </a:lnTo>
                      <a:lnTo>
                        <a:pt x="4438651" y="195792"/>
                      </a:lnTo>
                      <a:lnTo>
                        <a:pt x="4445000" y="195792"/>
                      </a:lnTo>
                      <a:lnTo>
                        <a:pt x="4459817" y="195792"/>
                      </a:lnTo>
                      <a:lnTo>
                        <a:pt x="4462992" y="195792"/>
                      </a:lnTo>
                      <a:lnTo>
                        <a:pt x="4470401" y="195792"/>
                      </a:lnTo>
                      <a:lnTo>
                        <a:pt x="4473575" y="195792"/>
                      </a:lnTo>
                      <a:lnTo>
                        <a:pt x="4473575" y="222250"/>
                      </a:lnTo>
                      <a:lnTo>
                        <a:pt x="4476750" y="222250"/>
                      </a:lnTo>
                      <a:lnTo>
                        <a:pt x="4480984" y="222250"/>
                      </a:lnTo>
                      <a:lnTo>
                        <a:pt x="4484159" y="222250"/>
                      </a:lnTo>
                      <a:lnTo>
                        <a:pt x="4487334" y="222250"/>
                      </a:lnTo>
                      <a:lnTo>
                        <a:pt x="4494742" y="222250"/>
                      </a:lnTo>
                      <a:lnTo>
                        <a:pt x="4497917" y="222250"/>
                      </a:lnTo>
                      <a:lnTo>
                        <a:pt x="4502151" y="222250"/>
                      </a:lnTo>
                      <a:lnTo>
                        <a:pt x="4505325" y="222250"/>
                      </a:lnTo>
                      <a:lnTo>
                        <a:pt x="4509559" y="222250"/>
                      </a:lnTo>
                      <a:lnTo>
                        <a:pt x="4512734" y="222250"/>
                      </a:lnTo>
                      <a:lnTo>
                        <a:pt x="4515909" y="222250"/>
                      </a:lnTo>
                      <a:lnTo>
                        <a:pt x="4520142" y="222250"/>
                      </a:lnTo>
                      <a:lnTo>
                        <a:pt x="4523317" y="222250"/>
                      </a:lnTo>
                      <a:lnTo>
                        <a:pt x="4526492" y="222250"/>
                      </a:lnTo>
                      <a:lnTo>
                        <a:pt x="4530726" y="222250"/>
                      </a:lnTo>
                      <a:lnTo>
                        <a:pt x="4530726" y="268817"/>
                      </a:lnTo>
                      <a:lnTo>
                        <a:pt x="4533901" y="268817"/>
                      </a:lnTo>
                      <a:lnTo>
                        <a:pt x="4537075" y="268817"/>
                      </a:lnTo>
                      <a:lnTo>
                        <a:pt x="4541309" y="268817"/>
                      </a:lnTo>
                      <a:lnTo>
                        <a:pt x="4544484" y="268817"/>
                      </a:lnTo>
                      <a:lnTo>
                        <a:pt x="4547659" y="268817"/>
                      </a:lnTo>
                      <a:lnTo>
                        <a:pt x="4551892" y="268817"/>
                      </a:lnTo>
                      <a:lnTo>
                        <a:pt x="4555067" y="268817"/>
                      </a:lnTo>
                      <a:lnTo>
                        <a:pt x="4558242" y="268817"/>
                      </a:lnTo>
                      <a:lnTo>
                        <a:pt x="4562476" y="268817"/>
                      </a:lnTo>
                      <a:lnTo>
                        <a:pt x="4568825" y="268817"/>
                      </a:lnTo>
                      <a:lnTo>
                        <a:pt x="4573059" y="268817"/>
                      </a:lnTo>
                      <a:lnTo>
                        <a:pt x="4583642" y="268817"/>
                      </a:lnTo>
                      <a:lnTo>
                        <a:pt x="4615392" y="268817"/>
                      </a:lnTo>
                      <a:lnTo>
                        <a:pt x="4615392" y="370417"/>
                      </a:lnTo>
                      <a:lnTo>
                        <a:pt x="4632325" y="370417"/>
                      </a:lnTo>
                      <a:lnTo>
                        <a:pt x="4639734" y="370417"/>
                      </a:lnTo>
                      <a:lnTo>
                        <a:pt x="4657726" y="370417"/>
                      </a:lnTo>
                      <a:lnTo>
                        <a:pt x="5046133" y="370417"/>
                      </a:lnTo>
                      <a:lnTo>
                        <a:pt x="5067300" y="370417"/>
                      </a:lnTo>
                      <a:lnTo>
                        <a:pt x="5071534" y="370417"/>
                      </a:lnTo>
                      <a:lnTo>
                        <a:pt x="5082117" y="370417"/>
                      </a:lnTo>
                      <a:lnTo>
                        <a:pt x="5088467" y="370417"/>
                      </a:lnTo>
                      <a:lnTo>
                        <a:pt x="5110692" y="370417"/>
                      </a:lnTo>
                      <a:lnTo>
                        <a:pt x="5113867" y="370417"/>
                      </a:lnTo>
                      <a:lnTo>
                        <a:pt x="5121276" y="370417"/>
                      </a:lnTo>
                      <a:lnTo>
                        <a:pt x="5124450" y="370417"/>
                      </a:lnTo>
                      <a:lnTo>
                        <a:pt x="5127625" y="370417"/>
                      </a:lnTo>
                      <a:lnTo>
                        <a:pt x="5163609" y="370417"/>
                      </a:lnTo>
                    </a:path>
                  </a:pathLst>
                </a:custGeom>
                <a:noFill/>
                <a:ln w="12700" cap="flat">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6" name="Freeform 51">
                  <a:extLst>
                    <a:ext uri="{FF2B5EF4-FFF2-40B4-BE49-F238E27FC236}">
                      <a16:creationId xmlns:a16="http://schemas.microsoft.com/office/drawing/2014/main" id="{C16D697A-6B8A-C8C9-DC40-59A16C53F2BF}"/>
                    </a:ext>
                  </a:extLst>
                </p:cNvPr>
                <p:cNvSpPr/>
                <p:nvPr/>
              </p:nvSpPr>
              <p:spPr>
                <a:xfrm>
                  <a:off x="3329516" y="29252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7" name="Freeform 52">
                  <a:extLst>
                    <a:ext uri="{FF2B5EF4-FFF2-40B4-BE49-F238E27FC236}">
                      <a16:creationId xmlns:a16="http://schemas.microsoft.com/office/drawing/2014/main" id="{0F178F25-B46F-71AF-5FF1-6F4C4290EAA9}"/>
                    </a:ext>
                  </a:extLst>
                </p:cNvPr>
                <p:cNvSpPr/>
                <p:nvPr/>
              </p:nvSpPr>
              <p:spPr>
                <a:xfrm>
                  <a:off x="3361266" y="28934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8" name="Freeform 53">
                  <a:extLst>
                    <a:ext uri="{FF2B5EF4-FFF2-40B4-BE49-F238E27FC236}">
                      <a16:creationId xmlns:a16="http://schemas.microsoft.com/office/drawing/2014/main" id="{6DFD15B2-3C82-1DFF-E228-D2ADCE14EB94}"/>
                    </a:ext>
                  </a:extLst>
                </p:cNvPr>
                <p:cNvSpPr/>
                <p:nvPr/>
              </p:nvSpPr>
              <p:spPr>
                <a:xfrm>
                  <a:off x="3563408" y="2928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9" name="Freeform 54">
                  <a:extLst>
                    <a:ext uri="{FF2B5EF4-FFF2-40B4-BE49-F238E27FC236}">
                      <a16:creationId xmlns:a16="http://schemas.microsoft.com/office/drawing/2014/main" id="{BC7DC985-2A74-C01E-0E84-434076467B93}"/>
                    </a:ext>
                  </a:extLst>
                </p:cNvPr>
                <p:cNvSpPr/>
                <p:nvPr/>
              </p:nvSpPr>
              <p:spPr>
                <a:xfrm>
                  <a:off x="3595158" y="2896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0" name="Freeform 55">
                  <a:extLst>
                    <a:ext uri="{FF2B5EF4-FFF2-40B4-BE49-F238E27FC236}">
                      <a16:creationId xmlns:a16="http://schemas.microsoft.com/office/drawing/2014/main" id="{0A352C1B-74F6-21D9-9280-1F119A338502}"/>
                    </a:ext>
                  </a:extLst>
                </p:cNvPr>
                <p:cNvSpPr/>
                <p:nvPr/>
              </p:nvSpPr>
              <p:spPr>
                <a:xfrm>
                  <a:off x="3605741" y="2928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1" name="Freeform 56">
                  <a:extLst>
                    <a:ext uri="{FF2B5EF4-FFF2-40B4-BE49-F238E27FC236}">
                      <a16:creationId xmlns:a16="http://schemas.microsoft.com/office/drawing/2014/main" id="{97BCCB37-2A47-9119-DA7F-D8ACF7906DA8}"/>
                    </a:ext>
                  </a:extLst>
                </p:cNvPr>
                <p:cNvSpPr/>
                <p:nvPr/>
              </p:nvSpPr>
              <p:spPr>
                <a:xfrm>
                  <a:off x="3637491" y="2896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2" name="Freeform 57">
                  <a:extLst>
                    <a:ext uri="{FF2B5EF4-FFF2-40B4-BE49-F238E27FC236}">
                      <a16:creationId xmlns:a16="http://schemas.microsoft.com/office/drawing/2014/main" id="{5703137F-2FD7-5F2F-3BDE-F30CFA7D4B4B}"/>
                    </a:ext>
                  </a:extLst>
                </p:cNvPr>
                <p:cNvSpPr/>
                <p:nvPr/>
              </p:nvSpPr>
              <p:spPr>
                <a:xfrm>
                  <a:off x="3634316"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3" name="Freeform 58">
                  <a:extLst>
                    <a:ext uri="{FF2B5EF4-FFF2-40B4-BE49-F238E27FC236}">
                      <a16:creationId xmlns:a16="http://schemas.microsoft.com/office/drawing/2014/main" id="{E8417B19-E527-3FF0-2C03-17394A651F28}"/>
                    </a:ext>
                  </a:extLst>
                </p:cNvPr>
                <p:cNvSpPr/>
                <p:nvPr/>
              </p:nvSpPr>
              <p:spPr>
                <a:xfrm>
                  <a:off x="3666066"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4" name="Freeform 59">
                  <a:extLst>
                    <a:ext uri="{FF2B5EF4-FFF2-40B4-BE49-F238E27FC236}">
                      <a16:creationId xmlns:a16="http://schemas.microsoft.com/office/drawing/2014/main" id="{CE454D21-52DC-D67B-DE03-EAB40C429061}"/>
                    </a:ext>
                  </a:extLst>
                </p:cNvPr>
                <p:cNvSpPr/>
                <p:nvPr/>
              </p:nvSpPr>
              <p:spPr>
                <a:xfrm>
                  <a:off x="3637491"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5" name="Freeform 60">
                  <a:extLst>
                    <a:ext uri="{FF2B5EF4-FFF2-40B4-BE49-F238E27FC236}">
                      <a16:creationId xmlns:a16="http://schemas.microsoft.com/office/drawing/2014/main" id="{7E0E2632-63F3-DE06-C0C1-C660EFA608A8}"/>
                    </a:ext>
                  </a:extLst>
                </p:cNvPr>
                <p:cNvSpPr/>
                <p:nvPr/>
              </p:nvSpPr>
              <p:spPr>
                <a:xfrm>
                  <a:off x="3669241"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6" name="Freeform 61">
                  <a:extLst>
                    <a:ext uri="{FF2B5EF4-FFF2-40B4-BE49-F238E27FC236}">
                      <a16:creationId xmlns:a16="http://schemas.microsoft.com/office/drawing/2014/main" id="{39B70462-C9BD-7034-553B-D3ED089D70F4}"/>
                    </a:ext>
                  </a:extLst>
                </p:cNvPr>
                <p:cNvSpPr/>
                <p:nvPr/>
              </p:nvSpPr>
              <p:spPr>
                <a:xfrm>
                  <a:off x="3662891"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7" name="Freeform 62">
                  <a:extLst>
                    <a:ext uri="{FF2B5EF4-FFF2-40B4-BE49-F238E27FC236}">
                      <a16:creationId xmlns:a16="http://schemas.microsoft.com/office/drawing/2014/main" id="{5D8E71E3-C3AB-DB02-FA07-879A60EF0C0E}"/>
                    </a:ext>
                  </a:extLst>
                </p:cNvPr>
                <p:cNvSpPr/>
                <p:nvPr/>
              </p:nvSpPr>
              <p:spPr>
                <a:xfrm>
                  <a:off x="3694641"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8" name="Freeform 63">
                  <a:extLst>
                    <a:ext uri="{FF2B5EF4-FFF2-40B4-BE49-F238E27FC236}">
                      <a16:creationId xmlns:a16="http://schemas.microsoft.com/office/drawing/2014/main" id="{CB839411-EF21-FDF7-DC4E-9C03D65E0459}"/>
                    </a:ext>
                  </a:extLst>
                </p:cNvPr>
                <p:cNvSpPr/>
                <p:nvPr/>
              </p:nvSpPr>
              <p:spPr>
                <a:xfrm>
                  <a:off x="3679825"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9" name="Freeform 64">
                  <a:extLst>
                    <a:ext uri="{FF2B5EF4-FFF2-40B4-BE49-F238E27FC236}">
                      <a16:creationId xmlns:a16="http://schemas.microsoft.com/office/drawing/2014/main" id="{445F822A-6CFA-7063-B290-EE3F195DB86B}"/>
                    </a:ext>
                  </a:extLst>
                </p:cNvPr>
                <p:cNvSpPr/>
                <p:nvPr/>
              </p:nvSpPr>
              <p:spPr>
                <a:xfrm>
                  <a:off x="3711575"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0" name="Freeform 65">
                  <a:extLst>
                    <a:ext uri="{FF2B5EF4-FFF2-40B4-BE49-F238E27FC236}">
                      <a16:creationId xmlns:a16="http://schemas.microsoft.com/office/drawing/2014/main" id="{BC0684BC-9AA5-1AC8-7F65-1FAB2EA46681}"/>
                    </a:ext>
                  </a:extLst>
                </p:cNvPr>
                <p:cNvSpPr/>
                <p:nvPr/>
              </p:nvSpPr>
              <p:spPr>
                <a:xfrm>
                  <a:off x="3874558" y="2933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1" name="Freeform 66">
                  <a:extLst>
                    <a:ext uri="{FF2B5EF4-FFF2-40B4-BE49-F238E27FC236}">
                      <a16:creationId xmlns:a16="http://schemas.microsoft.com/office/drawing/2014/main" id="{07EED6B6-3B88-1972-5F02-E942F93FB14F}"/>
                    </a:ext>
                  </a:extLst>
                </p:cNvPr>
                <p:cNvSpPr/>
                <p:nvPr/>
              </p:nvSpPr>
              <p:spPr>
                <a:xfrm>
                  <a:off x="3906308" y="29019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2" name="Freeform 67">
                  <a:extLst>
                    <a:ext uri="{FF2B5EF4-FFF2-40B4-BE49-F238E27FC236}">
                      <a16:creationId xmlns:a16="http://schemas.microsoft.com/office/drawing/2014/main" id="{DC59F42E-0F25-7CAF-54E8-6711846B27E7}"/>
                    </a:ext>
                  </a:extLst>
                </p:cNvPr>
                <p:cNvSpPr/>
                <p:nvPr/>
              </p:nvSpPr>
              <p:spPr>
                <a:xfrm>
                  <a:off x="3942291"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3" name="Freeform 68">
                  <a:extLst>
                    <a:ext uri="{FF2B5EF4-FFF2-40B4-BE49-F238E27FC236}">
                      <a16:creationId xmlns:a16="http://schemas.microsoft.com/office/drawing/2014/main" id="{34B33BB6-5187-BD51-B5F8-806F09E0E88A}"/>
                    </a:ext>
                  </a:extLst>
                </p:cNvPr>
                <p:cNvSpPr/>
                <p:nvPr/>
              </p:nvSpPr>
              <p:spPr>
                <a:xfrm>
                  <a:off x="3974041"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4" name="Freeform 69">
                  <a:extLst>
                    <a:ext uri="{FF2B5EF4-FFF2-40B4-BE49-F238E27FC236}">
                      <a16:creationId xmlns:a16="http://schemas.microsoft.com/office/drawing/2014/main" id="{3132E461-0E10-2273-A396-DEED30FFBDC5}"/>
                    </a:ext>
                  </a:extLst>
                </p:cNvPr>
                <p:cNvSpPr/>
                <p:nvPr/>
              </p:nvSpPr>
              <p:spPr>
                <a:xfrm>
                  <a:off x="3977216"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5" name="Freeform 70">
                  <a:extLst>
                    <a:ext uri="{FF2B5EF4-FFF2-40B4-BE49-F238E27FC236}">
                      <a16:creationId xmlns:a16="http://schemas.microsoft.com/office/drawing/2014/main" id="{19D230F1-9478-70B7-5018-04ACBE4A98E2}"/>
                    </a:ext>
                  </a:extLst>
                </p:cNvPr>
                <p:cNvSpPr/>
                <p:nvPr/>
              </p:nvSpPr>
              <p:spPr>
                <a:xfrm>
                  <a:off x="4008966"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6" name="Freeform 71">
                  <a:extLst>
                    <a:ext uri="{FF2B5EF4-FFF2-40B4-BE49-F238E27FC236}">
                      <a16:creationId xmlns:a16="http://schemas.microsoft.com/office/drawing/2014/main" id="{E9169DA1-E5A6-E543-2E72-6FB3A795F38D}"/>
                    </a:ext>
                  </a:extLst>
                </p:cNvPr>
                <p:cNvSpPr/>
                <p:nvPr/>
              </p:nvSpPr>
              <p:spPr>
                <a:xfrm>
                  <a:off x="3998383"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7" name="Freeform 72">
                  <a:extLst>
                    <a:ext uri="{FF2B5EF4-FFF2-40B4-BE49-F238E27FC236}">
                      <a16:creationId xmlns:a16="http://schemas.microsoft.com/office/drawing/2014/main" id="{0A94E5AE-C6C7-0EE8-4167-C575793565F7}"/>
                    </a:ext>
                  </a:extLst>
                </p:cNvPr>
                <p:cNvSpPr/>
                <p:nvPr/>
              </p:nvSpPr>
              <p:spPr>
                <a:xfrm>
                  <a:off x="4030133"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8" name="Freeform 73">
                  <a:extLst>
                    <a:ext uri="{FF2B5EF4-FFF2-40B4-BE49-F238E27FC236}">
                      <a16:creationId xmlns:a16="http://schemas.microsoft.com/office/drawing/2014/main" id="{AD506801-8A67-04EC-5344-2DF07442E281}"/>
                    </a:ext>
                  </a:extLst>
                </p:cNvPr>
                <p:cNvSpPr/>
                <p:nvPr/>
              </p:nvSpPr>
              <p:spPr>
                <a:xfrm>
                  <a:off x="4309533"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9" name="Freeform 74">
                  <a:extLst>
                    <a:ext uri="{FF2B5EF4-FFF2-40B4-BE49-F238E27FC236}">
                      <a16:creationId xmlns:a16="http://schemas.microsoft.com/office/drawing/2014/main" id="{A6390FC0-6760-9080-4257-51A1FB94811B}"/>
                    </a:ext>
                  </a:extLst>
                </p:cNvPr>
                <p:cNvSpPr/>
                <p:nvPr/>
              </p:nvSpPr>
              <p:spPr>
                <a:xfrm>
                  <a:off x="4341283"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0" name="Freeform 75">
                  <a:extLst>
                    <a:ext uri="{FF2B5EF4-FFF2-40B4-BE49-F238E27FC236}">
                      <a16:creationId xmlns:a16="http://schemas.microsoft.com/office/drawing/2014/main" id="{26CBDA11-C5AF-F8E9-AA22-F093B50BD4C1}"/>
                    </a:ext>
                  </a:extLst>
                </p:cNvPr>
                <p:cNvSpPr/>
                <p:nvPr/>
              </p:nvSpPr>
              <p:spPr>
                <a:xfrm>
                  <a:off x="4327525"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1" name="Freeform 76">
                  <a:extLst>
                    <a:ext uri="{FF2B5EF4-FFF2-40B4-BE49-F238E27FC236}">
                      <a16:creationId xmlns:a16="http://schemas.microsoft.com/office/drawing/2014/main" id="{E18E0053-5A6F-68A6-8D0D-B953A53438A2}"/>
                    </a:ext>
                  </a:extLst>
                </p:cNvPr>
                <p:cNvSpPr/>
                <p:nvPr/>
              </p:nvSpPr>
              <p:spPr>
                <a:xfrm>
                  <a:off x="4359275"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2" name="Freeform 77">
                  <a:extLst>
                    <a:ext uri="{FF2B5EF4-FFF2-40B4-BE49-F238E27FC236}">
                      <a16:creationId xmlns:a16="http://schemas.microsoft.com/office/drawing/2014/main" id="{7808810F-7985-9AB6-EB40-3DFE5132F457}"/>
                    </a:ext>
                  </a:extLst>
                </p:cNvPr>
                <p:cNvSpPr/>
                <p:nvPr/>
              </p:nvSpPr>
              <p:spPr>
                <a:xfrm>
                  <a:off x="4567766" y="29548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3" name="Freeform 78">
                  <a:extLst>
                    <a:ext uri="{FF2B5EF4-FFF2-40B4-BE49-F238E27FC236}">
                      <a16:creationId xmlns:a16="http://schemas.microsoft.com/office/drawing/2014/main" id="{90E04B6C-6FA4-DDD6-B275-3CA6EF808F9E}"/>
                    </a:ext>
                  </a:extLst>
                </p:cNvPr>
                <p:cNvSpPr/>
                <p:nvPr/>
              </p:nvSpPr>
              <p:spPr>
                <a:xfrm>
                  <a:off x="4599516" y="29231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4" name="Freeform 79">
                  <a:extLst>
                    <a:ext uri="{FF2B5EF4-FFF2-40B4-BE49-F238E27FC236}">
                      <a16:creationId xmlns:a16="http://schemas.microsoft.com/office/drawing/2014/main" id="{15D360B6-B9E3-92F9-9CE5-DBCD7C339045}"/>
                    </a:ext>
                  </a:extLst>
                </p:cNvPr>
                <p:cNvSpPr/>
                <p:nvPr/>
              </p:nvSpPr>
              <p:spPr>
                <a:xfrm>
                  <a:off x="4578350" y="2958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5" name="Freeform 80">
                  <a:extLst>
                    <a:ext uri="{FF2B5EF4-FFF2-40B4-BE49-F238E27FC236}">
                      <a16:creationId xmlns:a16="http://schemas.microsoft.com/office/drawing/2014/main" id="{AA467BE8-1F99-45C5-C69F-2485EDA7D0FB}"/>
                    </a:ext>
                  </a:extLst>
                </p:cNvPr>
                <p:cNvSpPr/>
                <p:nvPr/>
              </p:nvSpPr>
              <p:spPr>
                <a:xfrm>
                  <a:off x="4610100" y="2926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6" name="Freeform 81">
                  <a:extLst>
                    <a:ext uri="{FF2B5EF4-FFF2-40B4-BE49-F238E27FC236}">
                      <a16:creationId xmlns:a16="http://schemas.microsoft.com/office/drawing/2014/main" id="{5F04EF63-C560-5042-5A5D-B6E02F12FBC2}"/>
                    </a:ext>
                  </a:extLst>
                </p:cNvPr>
                <p:cNvSpPr/>
                <p:nvPr/>
              </p:nvSpPr>
              <p:spPr>
                <a:xfrm>
                  <a:off x="4599516" y="29601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7" name="Freeform 82">
                  <a:extLst>
                    <a:ext uri="{FF2B5EF4-FFF2-40B4-BE49-F238E27FC236}">
                      <a16:creationId xmlns:a16="http://schemas.microsoft.com/office/drawing/2014/main" id="{A9C92A7B-7918-AB1D-13E5-1831749D1D04}"/>
                    </a:ext>
                  </a:extLst>
                </p:cNvPr>
                <p:cNvSpPr/>
                <p:nvPr/>
              </p:nvSpPr>
              <p:spPr>
                <a:xfrm>
                  <a:off x="4631266" y="29284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8" name="Freeform 83">
                  <a:extLst>
                    <a:ext uri="{FF2B5EF4-FFF2-40B4-BE49-F238E27FC236}">
                      <a16:creationId xmlns:a16="http://schemas.microsoft.com/office/drawing/2014/main" id="{4C796C41-FCFC-7702-A213-A59BF0276A5F}"/>
                    </a:ext>
                  </a:extLst>
                </p:cNvPr>
                <p:cNvSpPr/>
                <p:nvPr/>
              </p:nvSpPr>
              <p:spPr>
                <a:xfrm>
                  <a:off x="4606925" y="29601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9" name="Freeform 84">
                  <a:extLst>
                    <a:ext uri="{FF2B5EF4-FFF2-40B4-BE49-F238E27FC236}">
                      <a16:creationId xmlns:a16="http://schemas.microsoft.com/office/drawing/2014/main" id="{65D7C0C9-D980-4485-FD50-5CFF049708B8}"/>
                    </a:ext>
                  </a:extLst>
                </p:cNvPr>
                <p:cNvSpPr/>
                <p:nvPr/>
              </p:nvSpPr>
              <p:spPr>
                <a:xfrm>
                  <a:off x="4638675" y="29284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0" name="Freeform 85">
                  <a:extLst>
                    <a:ext uri="{FF2B5EF4-FFF2-40B4-BE49-F238E27FC236}">
                      <a16:creationId xmlns:a16="http://schemas.microsoft.com/office/drawing/2014/main" id="{AD19DFBF-6BD7-51F3-F035-5B57A5361C30}"/>
                    </a:ext>
                  </a:extLst>
                </p:cNvPr>
                <p:cNvSpPr/>
                <p:nvPr/>
              </p:nvSpPr>
              <p:spPr>
                <a:xfrm>
                  <a:off x="4613275" y="29633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1" name="Freeform 86">
                  <a:extLst>
                    <a:ext uri="{FF2B5EF4-FFF2-40B4-BE49-F238E27FC236}">
                      <a16:creationId xmlns:a16="http://schemas.microsoft.com/office/drawing/2014/main" id="{50BC489A-1310-3881-0E37-C882DE799CDB}"/>
                    </a:ext>
                  </a:extLst>
                </p:cNvPr>
                <p:cNvSpPr/>
                <p:nvPr/>
              </p:nvSpPr>
              <p:spPr>
                <a:xfrm>
                  <a:off x="4645025" y="29315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2" name="Freeform 87">
                  <a:extLst>
                    <a:ext uri="{FF2B5EF4-FFF2-40B4-BE49-F238E27FC236}">
                      <a16:creationId xmlns:a16="http://schemas.microsoft.com/office/drawing/2014/main" id="{7166CCE9-4A39-F7B8-757C-B8D21E58F9A8}"/>
                    </a:ext>
                  </a:extLst>
                </p:cNvPr>
                <p:cNvSpPr/>
                <p:nvPr/>
              </p:nvSpPr>
              <p:spPr>
                <a:xfrm>
                  <a:off x="4635500" y="29654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3" name="Freeform 88">
                  <a:extLst>
                    <a:ext uri="{FF2B5EF4-FFF2-40B4-BE49-F238E27FC236}">
                      <a16:creationId xmlns:a16="http://schemas.microsoft.com/office/drawing/2014/main" id="{0C24F191-677C-FA14-34A4-3ED71DA7538B}"/>
                    </a:ext>
                  </a:extLst>
                </p:cNvPr>
                <p:cNvSpPr/>
                <p:nvPr/>
              </p:nvSpPr>
              <p:spPr>
                <a:xfrm>
                  <a:off x="4666191" y="29337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4" name="Freeform 89">
                  <a:extLst>
                    <a:ext uri="{FF2B5EF4-FFF2-40B4-BE49-F238E27FC236}">
                      <a16:creationId xmlns:a16="http://schemas.microsoft.com/office/drawing/2014/main" id="{9ECFABE3-A3AE-97EA-0545-207FBCF6008E}"/>
                    </a:ext>
                  </a:extLst>
                </p:cNvPr>
                <p:cNvSpPr/>
                <p:nvPr/>
              </p:nvSpPr>
              <p:spPr>
                <a:xfrm>
                  <a:off x="4773083"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5" name="Freeform 90">
                  <a:extLst>
                    <a:ext uri="{FF2B5EF4-FFF2-40B4-BE49-F238E27FC236}">
                      <a16:creationId xmlns:a16="http://schemas.microsoft.com/office/drawing/2014/main" id="{D701D179-BAFD-2504-E72E-57AE841CD1E4}"/>
                    </a:ext>
                  </a:extLst>
                </p:cNvPr>
                <p:cNvSpPr/>
                <p:nvPr/>
              </p:nvSpPr>
              <p:spPr>
                <a:xfrm>
                  <a:off x="4804833"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6" name="Freeform 91">
                  <a:extLst>
                    <a:ext uri="{FF2B5EF4-FFF2-40B4-BE49-F238E27FC236}">
                      <a16:creationId xmlns:a16="http://schemas.microsoft.com/office/drawing/2014/main" id="{B95ACC73-70B4-F408-782B-91361E7834E6}"/>
                    </a:ext>
                  </a:extLst>
                </p:cNvPr>
                <p:cNvSpPr/>
                <p:nvPr/>
              </p:nvSpPr>
              <p:spPr>
                <a:xfrm>
                  <a:off x="4886325"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7" name="Freeform 92">
                  <a:extLst>
                    <a:ext uri="{FF2B5EF4-FFF2-40B4-BE49-F238E27FC236}">
                      <a16:creationId xmlns:a16="http://schemas.microsoft.com/office/drawing/2014/main" id="{E72E8894-2D68-219D-B41B-CE12EF34A367}"/>
                    </a:ext>
                  </a:extLst>
                </p:cNvPr>
                <p:cNvSpPr/>
                <p:nvPr/>
              </p:nvSpPr>
              <p:spPr>
                <a:xfrm>
                  <a:off x="4918075"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8" name="Freeform 93">
                  <a:extLst>
                    <a:ext uri="{FF2B5EF4-FFF2-40B4-BE49-F238E27FC236}">
                      <a16:creationId xmlns:a16="http://schemas.microsoft.com/office/drawing/2014/main" id="{3558DDD1-869E-083A-7253-3E4A05F5E761}"/>
                    </a:ext>
                  </a:extLst>
                </p:cNvPr>
                <p:cNvSpPr/>
                <p:nvPr/>
              </p:nvSpPr>
              <p:spPr>
                <a:xfrm>
                  <a:off x="4889500"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9" name="Freeform 94">
                  <a:extLst>
                    <a:ext uri="{FF2B5EF4-FFF2-40B4-BE49-F238E27FC236}">
                      <a16:creationId xmlns:a16="http://schemas.microsoft.com/office/drawing/2014/main" id="{F114ECED-AD61-66CB-8A4F-85284F717400}"/>
                    </a:ext>
                  </a:extLst>
                </p:cNvPr>
                <p:cNvSpPr/>
                <p:nvPr/>
              </p:nvSpPr>
              <p:spPr>
                <a:xfrm>
                  <a:off x="4921250"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0" name="Freeform 95">
                  <a:extLst>
                    <a:ext uri="{FF2B5EF4-FFF2-40B4-BE49-F238E27FC236}">
                      <a16:creationId xmlns:a16="http://schemas.microsoft.com/office/drawing/2014/main" id="{C21440AD-5C66-8AFD-84D2-970208EBBC19}"/>
                    </a:ext>
                  </a:extLst>
                </p:cNvPr>
                <p:cNvSpPr/>
                <p:nvPr/>
              </p:nvSpPr>
              <p:spPr>
                <a:xfrm>
                  <a:off x="4907491"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1" name="Freeform 96">
                  <a:extLst>
                    <a:ext uri="{FF2B5EF4-FFF2-40B4-BE49-F238E27FC236}">
                      <a16:creationId xmlns:a16="http://schemas.microsoft.com/office/drawing/2014/main" id="{C287F147-9D32-A9AE-1E9E-C2CDD47B739F}"/>
                    </a:ext>
                  </a:extLst>
                </p:cNvPr>
                <p:cNvSpPr/>
                <p:nvPr/>
              </p:nvSpPr>
              <p:spPr>
                <a:xfrm>
                  <a:off x="4939241"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2" name="Freeform 97">
                  <a:extLst>
                    <a:ext uri="{FF2B5EF4-FFF2-40B4-BE49-F238E27FC236}">
                      <a16:creationId xmlns:a16="http://schemas.microsoft.com/office/drawing/2014/main" id="{DB6CD59A-F813-9871-C1F2-7652656C9A8C}"/>
                    </a:ext>
                  </a:extLst>
                </p:cNvPr>
                <p:cNvSpPr/>
                <p:nvPr/>
              </p:nvSpPr>
              <p:spPr>
                <a:xfrm>
                  <a:off x="4925483" y="29770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3" name="Freeform 98">
                  <a:extLst>
                    <a:ext uri="{FF2B5EF4-FFF2-40B4-BE49-F238E27FC236}">
                      <a16:creationId xmlns:a16="http://schemas.microsoft.com/office/drawing/2014/main" id="{616DD959-8FF7-C8D0-C565-8805BD232ED9}"/>
                    </a:ext>
                  </a:extLst>
                </p:cNvPr>
                <p:cNvSpPr/>
                <p:nvPr/>
              </p:nvSpPr>
              <p:spPr>
                <a:xfrm>
                  <a:off x="4956175"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4" name="Freeform 99">
                  <a:extLst>
                    <a:ext uri="{FF2B5EF4-FFF2-40B4-BE49-F238E27FC236}">
                      <a16:creationId xmlns:a16="http://schemas.microsoft.com/office/drawing/2014/main" id="{84CA70AE-2572-9F67-7CC6-E494DDD2C0DE}"/>
                    </a:ext>
                  </a:extLst>
                </p:cNvPr>
                <p:cNvSpPr/>
                <p:nvPr/>
              </p:nvSpPr>
              <p:spPr>
                <a:xfrm>
                  <a:off x="4928658"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5" name="Freeform 100">
                  <a:extLst>
                    <a:ext uri="{FF2B5EF4-FFF2-40B4-BE49-F238E27FC236}">
                      <a16:creationId xmlns:a16="http://schemas.microsoft.com/office/drawing/2014/main" id="{F602CE12-A628-A28A-77CE-2B8373F05248}"/>
                    </a:ext>
                  </a:extLst>
                </p:cNvPr>
                <p:cNvSpPr/>
                <p:nvPr/>
              </p:nvSpPr>
              <p:spPr>
                <a:xfrm>
                  <a:off x="4960408"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6" name="Freeform 101">
                  <a:extLst>
                    <a:ext uri="{FF2B5EF4-FFF2-40B4-BE49-F238E27FC236}">
                      <a16:creationId xmlns:a16="http://schemas.microsoft.com/office/drawing/2014/main" id="{37786512-1C09-D261-D8FB-F0B315E684E1}"/>
                    </a:ext>
                  </a:extLst>
                </p:cNvPr>
                <p:cNvSpPr/>
                <p:nvPr/>
              </p:nvSpPr>
              <p:spPr>
                <a:xfrm>
                  <a:off x="4936066" y="29770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7" name="Freeform 102">
                  <a:extLst>
                    <a:ext uri="{FF2B5EF4-FFF2-40B4-BE49-F238E27FC236}">
                      <a16:creationId xmlns:a16="http://schemas.microsoft.com/office/drawing/2014/main" id="{E62F7B4C-E83D-0B16-E893-CBBF0222FA47}"/>
                    </a:ext>
                  </a:extLst>
                </p:cNvPr>
                <p:cNvSpPr/>
                <p:nvPr/>
              </p:nvSpPr>
              <p:spPr>
                <a:xfrm>
                  <a:off x="4966758"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8" name="Freeform 103">
                  <a:extLst>
                    <a:ext uri="{FF2B5EF4-FFF2-40B4-BE49-F238E27FC236}">
                      <a16:creationId xmlns:a16="http://schemas.microsoft.com/office/drawing/2014/main" id="{A72042A9-8A20-2224-7A90-23BC163EB2A1}"/>
                    </a:ext>
                  </a:extLst>
                </p:cNvPr>
                <p:cNvSpPr/>
                <p:nvPr/>
              </p:nvSpPr>
              <p:spPr>
                <a:xfrm>
                  <a:off x="4939241"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9" name="Freeform 104">
                  <a:extLst>
                    <a:ext uri="{FF2B5EF4-FFF2-40B4-BE49-F238E27FC236}">
                      <a16:creationId xmlns:a16="http://schemas.microsoft.com/office/drawing/2014/main" id="{18C11466-5AA7-4E4C-193D-B8AE65BB3907}"/>
                    </a:ext>
                  </a:extLst>
                </p:cNvPr>
                <p:cNvSpPr/>
                <p:nvPr/>
              </p:nvSpPr>
              <p:spPr>
                <a:xfrm>
                  <a:off x="4970991"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0" name="Freeform 105">
                  <a:extLst>
                    <a:ext uri="{FF2B5EF4-FFF2-40B4-BE49-F238E27FC236}">
                      <a16:creationId xmlns:a16="http://schemas.microsoft.com/office/drawing/2014/main" id="{B8C003BF-E7B4-0440-AB78-3787A0EF8E3C}"/>
                    </a:ext>
                  </a:extLst>
                </p:cNvPr>
                <p:cNvSpPr/>
                <p:nvPr/>
              </p:nvSpPr>
              <p:spPr>
                <a:xfrm>
                  <a:off x="4942416"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1" name="Freeform 106">
                  <a:extLst>
                    <a:ext uri="{FF2B5EF4-FFF2-40B4-BE49-F238E27FC236}">
                      <a16:creationId xmlns:a16="http://schemas.microsoft.com/office/drawing/2014/main" id="{A373C118-2017-2DA6-57D8-34ACB16CD763}"/>
                    </a:ext>
                  </a:extLst>
                </p:cNvPr>
                <p:cNvSpPr/>
                <p:nvPr/>
              </p:nvSpPr>
              <p:spPr>
                <a:xfrm>
                  <a:off x="4974166"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2" name="Freeform 107">
                  <a:extLst>
                    <a:ext uri="{FF2B5EF4-FFF2-40B4-BE49-F238E27FC236}">
                      <a16:creationId xmlns:a16="http://schemas.microsoft.com/office/drawing/2014/main" id="{4A04774E-22B4-11C9-C2C7-01C713913C2D}"/>
                    </a:ext>
                  </a:extLst>
                </p:cNvPr>
                <p:cNvSpPr/>
                <p:nvPr/>
              </p:nvSpPr>
              <p:spPr>
                <a:xfrm>
                  <a:off x="4960408" y="2985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3" name="Freeform 108">
                  <a:extLst>
                    <a:ext uri="{FF2B5EF4-FFF2-40B4-BE49-F238E27FC236}">
                      <a16:creationId xmlns:a16="http://schemas.microsoft.com/office/drawing/2014/main" id="{DB3568D8-5299-BDB9-EDFA-2CB8F75F0490}"/>
                    </a:ext>
                  </a:extLst>
                </p:cNvPr>
                <p:cNvSpPr/>
                <p:nvPr/>
              </p:nvSpPr>
              <p:spPr>
                <a:xfrm>
                  <a:off x="4992158" y="2953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4" name="Freeform 109">
                  <a:extLst>
                    <a:ext uri="{FF2B5EF4-FFF2-40B4-BE49-F238E27FC236}">
                      <a16:creationId xmlns:a16="http://schemas.microsoft.com/office/drawing/2014/main" id="{9C923A1C-EDEC-C823-0B99-61E403694C69}"/>
                    </a:ext>
                  </a:extLst>
                </p:cNvPr>
                <p:cNvSpPr/>
                <p:nvPr/>
              </p:nvSpPr>
              <p:spPr>
                <a:xfrm>
                  <a:off x="4988983" y="2985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5" name="Freeform 110">
                  <a:extLst>
                    <a:ext uri="{FF2B5EF4-FFF2-40B4-BE49-F238E27FC236}">
                      <a16:creationId xmlns:a16="http://schemas.microsoft.com/office/drawing/2014/main" id="{B2A2BB8D-5223-E6EE-FB68-C6D64B7E22B3}"/>
                    </a:ext>
                  </a:extLst>
                </p:cNvPr>
                <p:cNvSpPr/>
                <p:nvPr/>
              </p:nvSpPr>
              <p:spPr>
                <a:xfrm>
                  <a:off x="5020733" y="2953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6" name="Freeform 111">
                  <a:extLst>
                    <a:ext uri="{FF2B5EF4-FFF2-40B4-BE49-F238E27FC236}">
                      <a16:creationId xmlns:a16="http://schemas.microsoft.com/office/drawing/2014/main" id="{23BFD7B0-BAF2-E732-6D31-0F7B8C7F9B54}"/>
                    </a:ext>
                  </a:extLst>
                </p:cNvPr>
                <p:cNvSpPr/>
                <p:nvPr/>
              </p:nvSpPr>
              <p:spPr>
                <a:xfrm>
                  <a:off x="5037666" y="29908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7" name="Freeform 112">
                  <a:extLst>
                    <a:ext uri="{FF2B5EF4-FFF2-40B4-BE49-F238E27FC236}">
                      <a16:creationId xmlns:a16="http://schemas.microsoft.com/office/drawing/2014/main" id="{6C414252-29B7-34BB-3C23-F0B44DE77B4B}"/>
                    </a:ext>
                  </a:extLst>
                </p:cNvPr>
                <p:cNvSpPr/>
                <p:nvPr/>
              </p:nvSpPr>
              <p:spPr>
                <a:xfrm>
                  <a:off x="5069416" y="29591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8" name="Freeform 113">
                  <a:extLst>
                    <a:ext uri="{FF2B5EF4-FFF2-40B4-BE49-F238E27FC236}">
                      <a16:creationId xmlns:a16="http://schemas.microsoft.com/office/drawing/2014/main" id="{10B757D3-C4FA-0E83-30E1-90B5F9EC1C66}"/>
                    </a:ext>
                  </a:extLst>
                </p:cNvPr>
                <p:cNvSpPr/>
                <p:nvPr/>
              </p:nvSpPr>
              <p:spPr>
                <a:xfrm>
                  <a:off x="5087408" y="29961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9" name="Freeform 114">
                  <a:extLst>
                    <a:ext uri="{FF2B5EF4-FFF2-40B4-BE49-F238E27FC236}">
                      <a16:creationId xmlns:a16="http://schemas.microsoft.com/office/drawing/2014/main" id="{394DC3A5-8B21-FAFB-9E55-59C2228E4E72}"/>
                    </a:ext>
                  </a:extLst>
                </p:cNvPr>
                <p:cNvSpPr/>
                <p:nvPr/>
              </p:nvSpPr>
              <p:spPr>
                <a:xfrm>
                  <a:off x="5119158" y="29643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0" name="Freeform 115">
                  <a:extLst>
                    <a:ext uri="{FF2B5EF4-FFF2-40B4-BE49-F238E27FC236}">
                      <a16:creationId xmlns:a16="http://schemas.microsoft.com/office/drawing/2014/main" id="{1E500838-3568-021A-2C30-3B83B3D2C28E}"/>
                    </a:ext>
                  </a:extLst>
                </p:cNvPr>
                <p:cNvSpPr/>
                <p:nvPr/>
              </p:nvSpPr>
              <p:spPr>
                <a:xfrm>
                  <a:off x="5137150"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1" name="Freeform 116">
                  <a:extLst>
                    <a:ext uri="{FF2B5EF4-FFF2-40B4-BE49-F238E27FC236}">
                      <a16:creationId xmlns:a16="http://schemas.microsoft.com/office/drawing/2014/main" id="{4C02E372-6868-56F6-D211-D20E3F611498}"/>
                    </a:ext>
                  </a:extLst>
                </p:cNvPr>
                <p:cNvSpPr/>
                <p:nvPr/>
              </p:nvSpPr>
              <p:spPr>
                <a:xfrm>
                  <a:off x="5168900"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2" name="Freeform 117">
                  <a:extLst>
                    <a:ext uri="{FF2B5EF4-FFF2-40B4-BE49-F238E27FC236}">
                      <a16:creationId xmlns:a16="http://schemas.microsoft.com/office/drawing/2014/main" id="{8113826E-3B31-421C-8CD2-C0415A2D7AED}"/>
                    </a:ext>
                  </a:extLst>
                </p:cNvPr>
                <p:cNvSpPr/>
                <p:nvPr/>
              </p:nvSpPr>
              <p:spPr>
                <a:xfrm>
                  <a:off x="514032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3" name="Freeform 118">
                  <a:extLst>
                    <a:ext uri="{FF2B5EF4-FFF2-40B4-BE49-F238E27FC236}">
                      <a16:creationId xmlns:a16="http://schemas.microsoft.com/office/drawing/2014/main" id="{7D605BDC-C5B1-2ECD-1E3D-C1EAA7CFE918}"/>
                    </a:ext>
                  </a:extLst>
                </p:cNvPr>
                <p:cNvSpPr/>
                <p:nvPr/>
              </p:nvSpPr>
              <p:spPr>
                <a:xfrm>
                  <a:off x="517207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4" name="Freeform 119">
                  <a:extLst>
                    <a:ext uri="{FF2B5EF4-FFF2-40B4-BE49-F238E27FC236}">
                      <a16:creationId xmlns:a16="http://schemas.microsoft.com/office/drawing/2014/main" id="{BE394BA3-0309-6E50-87BE-EBEEB62C99FC}"/>
                    </a:ext>
                  </a:extLst>
                </p:cNvPr>
                <p:cNvSpPr/>
                <p:nvPr/>
              </p:nvSpPr>
              <p:spPr>
                <a:xfrm>
                  <a:off x="5155141"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5" name="Freeform 120">
                  <a:extLst>
                    <a:ext uri="{FF2B5EF4-FFF2-40B4-BE49-F238E27FC236}">
                      <a16:creationId xmlns:a16="http://schemas.microsoft.com/office/drawing/2014/main" id="{A0A905DC-3647-78F0-06E0-4E3562ECDFF2}"/>
                    </a:ext>
                  </a:extLst>
                </p:cNvPr>
                <p:cNvSpPr/>
                <p:nvPr/>
              </p:nvSpPr>
              <p:spPr>
                <a:xfrm>
                  <a:off x="5186891"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6" name="Freeform 121">
                  <a:extLst>
                    <a:ext uri="{FF2B5EF4-FFF2-40B4-BE49-F238E27FC236}">
                      <a16:creationId xmlns:a16="http://schemas.microsoft.com/office/drawing/2014/main" id="{B48571E9-9885-BA4C-E2FA-15718921E1D7}"/>
                    </a:ext>
                  </a:extLst>
                </p:cNvPr>
                <p:cNvSpPr/>
                <p:nvPr/>
              </p:nvSpPr>
              <p:spPr>
                <a:xfrm>
                  <a:off x="5176308"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7" name="Freeform 122">
                  <a:extLst>
                    <a:ext uri="{FF2B5EF4-FFF2-40B4-BE49-F238E27FC236}">
                      <a16:creationId xmlns:a16="http://schemas.microsoft.com/office/drawing/2014/main" id="{B46A7BB2-5B19-5A9D-AD05-D32D0274ADE7}"/>
                    </a:ext>
                  </a:extLst>
                </p:cNvPr>
                <p:cNvSpPr/>
                <p:nvPr/>
              </p:nvSpPr>
              <p:spPr>
                <a:xfrm>
                  <a:off x="5208058"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8" name="Freeform 123">
                  <a:extLst>
                    <a:ext uri="{FF2B5EF4-FFF2-40B4-BE49-F238E27FC236}">
                      <a16:creationId xmlns:a16="http://schemas.microsoft.com/office/drawing/2014/main" id="{A07C7E34-FD92-CA60-6572-8E268ED3FC62}"/>
                    </a:ext>
                  </a:extLst>
                </p:cNvPr>
                <p:cNvSpPr/>
                <p:nvPr/>
              </p:nvSpPr>
              <p:spPr>
                <a:xfrm>
                  <a:off x="519747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9" name="Freeform 124">
                  <a:extLst>
                    <a:ext uri="{FF2B5EF4-FFF2-40B4-BE49-F238E27FC236}">
                      <a16:creationId xmlns:a16="http://schemas.microsoft.com/office/drawing/2014/main" id="{3B932E11-F69C-9F2A-1275-7C2F32394B72}"/>
                    </a:ext>
                  </a:extLst>
                </p:cNvPr>
                <p:cNvSpPr/>
                <p:nvPr/>
              </p:nvSpPr>
              <p:spPr>
                <a:xfrm>
                  <a:off x="522922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0" name="Freeform 125">
                  <a:extLst>
                    <a:ext uri="{FF2B5EF4-FFF2-40B4-BE49-F238E27FC236}">
                      <a16:creationId xmlns:a16="http://schemas.microsoft.com/office/drawing/2014/main" id="{C4F58333-851C-896F-52E2-B78B8544AB7F}"/>
                    </a:ext>
                  </a:extLst>
                </p:cNvPr>
                <p:cNvSpPr/>
                <p:nvPr/>
              </p:nvSpPr>
              <p:spPr>
                <a:xfrm>
                  <a:off x="520382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1" name="Freeform 126">
                  <a:extLst>
                    <a:ext uri="{FF2B5EF4-FFF2-40B4-BE49-F238E27FC236}">
                      <a16:creationId xmlns:a16="http://schemas.microsoft.com/office/drawing/2014/main" id="{6BE5218D-ACCE-B93E-AC7D-88595F7DE9D4}"/>
                    </a:ext>
                  </a:extLst>
                </p:cNvPr>
                <p:cNvSpPr/>
                <p:nvPr/>
              </p:nvSpPr>
              <p:spPr>
                <a:xfrm>
                  <a:off x="523557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2" name="Freeform 127">
                  <a:extLst>
                    <a:ext uri="{FF2B5EF4-FFF2-40B4-BE49-F238E27FC236}">
                      <a16:creationId xmlns:a16="http://schemas.microsoft.com/office/drawing/2014/main" id="{1AF26A3D-A700-8A51-6030-28E7A9C74740}"/>
                    </a:ext>
                  </a:extLst>
                </p:cNvPr>
                <p:cNvSpPr/>
                <p:nvPr/>
              </p:nvSpPr>
              <p:spPr>
                <a:xfrm>
                  <a:off x="5208058"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3" name="Freeform 128">
                  <a:extLst>
                    <a:ext uri="{FF2B5EF4-FFF2-40B4-BE49-F238E27FC236}">
                      <a16:creationId xmlns:a16="http://schemas.microsoft.com/office/drawing/2014/main" id="{B20D0974-7DB4-9BFD-CEAE-2E0EB1BFC5A3}"/>
                    </a:ext>
                  </a:extLst>
                </p:cNvPr>
                <p:cNvSpPr/>
                <p:nvPr/>
              </p:nvSpPr>
              <p:spPr>
                <a:xfrm>
                  <a:off x="5239808"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4" name="Freeform 129">
                  <a:extLst>
                    <a:ext uri="{FF2B5EF4-FFF2-40B4-BE49-F238E27FC236}">
                      <a16:creationId xmlns:a16="http://schemas.microsoft.com/office/drawing/2014/main" id="{1A2C6741-C90B-2952-4CC9-B37F9579FE46}"/>
                    </a:ext>
                  </a:extLst>
                </p:cNvPr>
                <p:cNvSpPr/>
                <p:nvPr/>
              </p:nvSpPr>
              <p:spPr>
                <a:xfrm>
                  <a:off x="5211233"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5" name="Freeform 130">
                  <a:extLst>
                    <a:ext uri="{FF2B5EF4-FFF2-40B4-BE49-F238E27FC236}">
                      <a16:creationId xmlns:a16="http://schemas.microsoft.com/office/drawing/2014/main" id="{A8C2E5CC-F998-6D9A-FE40-DD04969D4AAC}"/>
                    </a:ext>
                  </a:extLst>
                </p:cNvPr>
                <p:cNvSpPr/>
                <p:nvPr/>
              </p:nvSpPr>
              <p:spPr>
                <a:xfrm>
                  <a:off x="5242983"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6" name="Freeform 131">
                  <a:extLst>
                    <a:ext uri="{FF2B5EF4-FFF2-40B4-BE49-F238E27FC236}">
                      <a16:creationId xmlns:a16="http://schemas.microsoft.com/office/drawing/2014/main" id="{1C772D6D-9234-D6EB-DDF3-DC0E8B4059EE}"/>
                    </a:ext>
                  </a:extLst>
                </p:cNvPr>
                <p:cNvSpPr/>
                <p:nvPr/>
              </p:nvSpPr>
              <p:spPr>
                <a:xfrm>
                  <a:off x="5218641"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7" name="Freeform 132">
                  <a:extLst>
                    <a:ext uri="{FF2B5EF4-FFF2-40B4-BE49-F238E27FC236}">
                      <a16:creationId xmlns:a16="http://schemas.microsoft.com/office/drawing/2014/main" id="{4CDC2AEA-BFC2-311C-2804-66AA9DC93931}"/>
                    </a:ext>
                  </a:extLst>
                </p:cNvPr>
                <p:cNvSpPr/>
                <p:nvPr/>
              </p:nvSpPr>
              <p:spPr>
                <a:xfrm>
                  <a:off x="5250391"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8" name="Freeform 133">
                  <a:extLst>
                    <a:ext uri="{FF2B5EF4-FFF2-40B4-BE49-F238E27FC236}">
                      <a16:creationId xmlns:a16="http://schemas.microsoft.com/office/drawing/2014/main" id="{6F7C8E31-F67E-B81E-5291-19994169DD7E}"/>
                    </a:ext>
                  </a:extLst>
                </p:cNvPr>
                <p:cNvSpPr/>
                <p:nvPr/>
              </p:nvSpPr>
              <p:spPr>
                <a:xfrm>
                  <a:off x="5221816"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9" name="Freeform 134">
                  <a:extLst>
                    <a:ext uri="{FF2B5EF4-FFF2-40B4-BE49-F238E27FC236}">
                      <a16:creationId xmlns:a16="http://schemas.microsoft.com/office/drawing/2014/main" id="{70491C8A-CDFE-E9AD-FC1D-158AD8775A63}"/>
                    </a:ext>
                  </a:extLst>
                </p:cNvPr>
                <p:cNvSpPr/>
                <p:nvPr/>
              </p:nvSpPr>
              <p:spPr>
                <a:xfrm>
                  <a:off x="5253566"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0" name="Freeform 135">
                  <a:extLst>
                    <a:ext uri="{FF2B5EF4-FFF2-40B4-BE49-F238E27FC236}">
                      <a16:creationId xmlns:a16="http://schemas.microsoft.com/office/drawing/2014/main" id="{3D6EDB79-4A83-3F52-2659-F99A6864177A}"/>
                    </a:ext>
                  </a:extLst>
                </p:cNvPr>
                <p:cNvSpPr/>
                <p:nvPr/>
              </p:nvSpPr>
              <p:spPr>
                <a:xfrm>
                  <a:off x="5226050" y="300460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1" name="Freeform 136">
                  <a:extLst>
                    <a:ext uri="{FF2B5EF4-FFF2-40B4-BE49-F238E27FC236}">
                      <a16:creationId xmlns:a16="http://schemas.microsoft.com/office/drawing/2014/main" id="{1CA2BC77-810A-B5BA-E286-7800DBA78522}"/>
                    </a:ext>
                  </a:extLst>
                </p:cNvPr>
                <p:cNvSpPr/>
                <p:nvPr/>
              </p:nvSpPr>
              <p:spPr>
                <a:xfrm>
                  <a:off x="5256741"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2" name="Freeform 137">
                  <a:extLst>
                    <a:ext uri="{FF2B5EF4-FFF2-40B4-BE49-F238E27FC236}">
                      <a16:creationId xmlns:a16="http://schemas.microsoft.com/office/drawing/2014/main" id="{D8AC2DA9-16BA-C848-5BB9-2F950AAD42B6}"/>
                    </a:ext>
                  </a:extLst>
                </p:cNvPr>
                <p:cNvSpPr/>
                <p:nvPr/>
              </p:nvSpPr>
              <p:spPr>
                <a:xfrm>
                  <a:off x="5229225"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3" name="Freeform 138">
                  <a:extLst>
                    <a:ext uri="{FF2B5EF4-FFF2-40B4-BE49-F238E27FC236}">
                      <a16:creationId xmlns:a16="http://schemas.microsoft.com/office/drawing/2014/main" id="{61C59376-6EC6-B4FC-0148-961F24337A6E}"/>
                    </a:ext>
                  </a:extLst>
                </p:cNvPr>
                <p:cNvSpPr/>
                <p:nvPr/>
              </p:nvSpPr>
              <p:spPr>
                <a:xfrm>
                  <a:off x="5260975"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4" name="Freeform 139">
                  <a:extLst>
                    <a:ext uri="{FF2B5EF4-FFF2-40B4-BE49-F238E27FC236}">
                      <a16:creationId xmlns:a16="http://schemas.microsoft.com/office/drawing/2014/main" id="{75C24203-4CA4-9190-D6ED-67FE65E14287}"/>
                    </a:ext>
                  </a:extLst>
                </p:cNvPr>
                <p:cNvSpPr/>
                <p:nvPr/>
              </p:nvSpPr>
              <p:spPr>
                <a:xfrm>
                  <a:off x="523240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5" name="Freeform 140">
                  <a:extLst>
                    <a:ext uri="{FF2B5EF4-FFF2-40B4-BE49-F238E27FC236}">
                      <a16:creationId xmlns:a16="http://schemas.microsoft.com/office/drawing/2014/main" id="{BC1FB083-8A63-447E-9AE8-E6FA36782B4A}"/>
                    </a:ext>
                  </a:extLst>
                </p:cNvPr>
                <p:cNvSpPr/>
                <p:nvPr/>
              </p:nvSpPr>
              <p:spPr>
                <a:xfrm>
                  <a:off x="526415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6" name="Freeform 141">
                  <a:extLst>
                    <a:ext uri="{FF2B5EF4-FFF2-40B4-BE49-F238E27FC236}">
                      <a16:creationId xmlns:a16="http://schemas.microsoft.com/office/drawing/2014/main" id="{7F41756D-946D-48D1-A760-C3080D895EAE}"/>
                    </a:ext>
                  </a:extLst>
                </p:cNvPr>
                <p:cNvSpPr/>
                <p:nvPr/>
              </p:nvSpPr>
              <p:spPr>
                <a:xfrm>
                  <a:off x="5236633" y="300460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7" name="Freeform 142">
                  <a:extLst>
                    <a:ext uri="{FF2B5EF4-FFF2-40B4-BE49-F238E27FC236}">
                      <a16:creationId xmlns:a16="http://schemas.microsoft.com/office/drawing/2014/main" id="{B2EDE720-AA7F-0021-4EDC-0EA0D3115C42}"/>
                    </a:ext>
                  </a:extLst>
                </p:cNvPr>
                <p:cNvSpPr/>
                <p:nvPr/>
              </p:nvSpPr>
              <p:spPr>
                <a:xfrm>
                  <a:off x="526838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8" name="Freeform 143">
                  <a:extLst>
                    <a:ext uri="{FF2B5EF4-FFF2-40B4-BE49-F238E27FC236}">
                      <a16:creationId xmlns:a16="http://schemas.microsoft.com/office/drawing/2014/main" id="{146B4A9B-078B-62FF-6B7B-B3C9F7854A69}"/>
                    </a:ext>
                  </a:extLst>
                </p:cNvPr>
                <p:cNvSpPr/>
                <p:nvPr/>
              </p:nvSpPr>
              <p:spPr>
                <a:xfrm>
                  <a:off x="5239808"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9" name="Freeform 144">
                  <a:extLst>
                    <a:ext uri="{FF2B5EF4-FFF2-40B4-BE49-F238E27FC236}">
                      <a16:creationId xmlns:a16="http://schemas.microsoft.com/office/drawing/2014/main" id="{AAFB7BBE-03E2-C655-9EF6-CB38E3F0E4FF}"/>
                    </a:ext>
                  </a:extLst>
                </p:cNvPr>
                <p:cNvSpPr/>
                <p:nvPr/>
              </p:nvSpPr>
              <p:spPr>
                <a:xfrm>
                  <a:off x="5271558"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0" name="Freeform 145">
                  <a:extLst>
                    <a:ext uri="{FF2B5EF4-FFF2-40B4-BE49-F238E27FC236}">
                      <a16:creationId xmlns:a16="http://schemas.microsoft.com/office/drawing/2014/main" id="{F6674723-1CDA-2EB5-6FBF-9A702C819029}"/>
                    </a:ext>
                  </a:extLst>
                </p:cNvPr>
                <p:cNvSpPr/>
                <p:nvPr/>
              </p:nvSpPr>
              <p:spPr>
                <a:xfrm>
                  <a:off x="524298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1" name="Freeform 146">
                  <a:extLst>
                    <a:ext uri="{FF2B5EF4-FFF2-40B4-BE49-F238E27FC236}">
                      <a16:creationId xmlns:a16="http://schemas.microsoft.com/office/drawing/2014/main" id="{B45C4B38-3BED-B70A-7BB7-C51742ABEE7F}"/>
                    </a:ext>
                  </a:extLst>
                </p:cNvPr>
                <p:cNvSpPr/>
                <p:nvPr/>
              </p:nvSpPr>
              <p:spPr>
                <a:xfrm>
                  <a:off x="527473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2" name="Freeform 147">
                  <a:extLst>
                    <a:ext uri="{FF2B5EF4-FFF2-40B4-BE49-F238E27FC236}">
                      <a16:creationId xmlns:a16="http://schemas.microsoft.com/office/drawing/2014/main" id="{5A93A829-4294-38AB-D41E-47D0BB570EB6}"/>
                    </a:ext>
                  </a:extLst>
                </p:cNvPr>
                <p:cNvSpPr/>
                <p:nvPr/>
              </p:nvSpPr>
              <p:spPr>
                <a:xfrm>
                  <a:off x="524721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3" name="Freeform 148">
                  <a:extLst>
                    <a:ext uri="{FF2B5EF4-FFF2-40B4-BE49-F238E27FC236}">
                      <a16:creationId xmlns:a16="http://schemas.microsoft.com/office/drawing/2014/main" id="{32100568-4BC1-1008-44F0-AD4E1DCF2EEB}"/>
                    </a:ext>
                  </a:extLst>
                </p:cNvPr>
                <p:cNvSpPr/>
                <p:nvPr/>
              </p:nvSpPr>
              <p:spPr>
                <a:xfrm>
                  <a:off x="527896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4" name="Freeform 149">
                  <a:extLst>
                    <a:ext uri="{FF2B5EF4-FFF2-40B4-BE49-F238E27FC236}">
                      <a16:creationId xmlns:a16="http://schemas.microsoft.com/office/drawing/2014/main" id="{B7398457-466C-16AF-36BB-B587058005E6}"/>
                    </a:ext>
                  </a:extLst>
                </p:cNvPr>
                <p:cNvSpPr/>
                <p:nvPr/>
              </p:nvSpPr>
              <p:spPr>
                <a:xfrm>
                  <a:off x="5250391"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5" name="Freeform 150">
                  <a:extLst>
                    <a:ext uri="{FF2B5EF4-FFF2-40B4-BE49-F238E27FC236}">
                      <a16:creationId xmlns:a16="http://schemas.microsoft.com/office/drawing/2014/main" id="{452D5612-347A-513F-F6DE-29043D76EE86}"/>
                    </a:ext>
                  </a:extLst>
                </p:cNvPr>
                <p:cNvSpPr/>
                <p:nvPr/>
              </p:nvSpPr>
              <p:spPr>
                <a:xfrm>
                  <a:off x="5282141"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6" name="Freeform 151">
                  <a:extLst>
                    <a:ext uri="{FF2B5EF4-FFF2-40B4-BE49-F238E27FC236}">
                      <a16:creationId xmlns:a16="http://schemas.microsoft.com/office/drawing/2014/main" id="{10ED94CC-CF5F-A25C-DF77-8DA887BF48E1}"/>
                    </a:ext>
                  </a:extLst>
                </p:cNvPr>
                <p:cNvSpPr/>
                <p:nvPr/>
              </p:nvSpPr>
              <p:spPr>
                <a:xfrm>
                  <a:off x="525356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7" name="Freeform 152">
                  <a:extLst>
                    <a:ext uri="{FF2B5EF4-FFF2-40B4-BE49-F238E27FC236}">
                      <a16:creationId xmlns:a16="http://schemas.microsoft.com/office/drawing/2014/main" id="{019C9C56-A107-20BF-B55C-12579B7C5FBC}"/>
                    </a:ext>
                  </a:extLst>
                </p:cNvPr>
                <p:cNvSpPr/>
                <p:nvPr/>
              </p:nvSpPr>
              <p:spPr>
                <a:xfrm>
                  <a:off x="528531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8" name="Freeform 153">
                  <a:extLst>
                    <a:ext uri="{FF2B5EF4-FFF2-40B4-BE49-F238E27FC236}">
                      <a16:creationId xmlns:a16="http://schemas.microsoft.com/office/drawing/2014/main" id="{113A0C78-83E3-19B9-38E4-4614F97DC8F1}"/>
                    </a:ext>
                  </a:extLst>
                </p:cNvPr>
                <p:cNvSpPr/>
                <p:nvPr/>
              </p:nvSpPr>
              <p:spPr>
                <a:xfrm>
                  <a:off x="525780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9" name="Freeform 154">
                  <a:extLst>
                    <a:ext uri="{FF2B5EF4-FFF2-40B4-BE49-F238E27FC236}">
                      <a16:creationId xmlns:a16="http://schemas.microsoft.com/office/drawing/2014/main" id="{7670C627-AADF-98BD-CD09-D06C054870CD}"/>
                    </a:ext>
                  </a:extLst>
                </p:cNvPr>
                <p:cNvSpPr/>
                <p:nvPr/>
              </p:nvSpPr>
              <p:spPr>
                <a:xfrm>
                  <a:off x="528955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0" name="Freeform 155">
                  <a:extLst>
                    <a:ext uri="{FF2B5EF4-FFF2-40B4-BE49-F238E27FC236}">
                      <a16:creationId xmlns:a16="http://schemas.microsoft.com/office/drawing/2014/main" id="{96837401-068D-E38F-A342-4AC669E2E70B}"/>
                    </a:ext>
                  </a:extLst>
                </p:cNvPr>
                <p:cNvSpPr/>
                <p:nvPr/>
              </p:nvSpPr>
              <p:spPr>
                <a:xfrm>
                  <a:off x="5260975"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1" name="Freeform 156">
                  <a:extLst>
                    <a:ext uri="{FF2B5EF4-FFF2-40B4-BE49-F238E27FC236}">
                      <a16:creationId xmlns:a16="http://schemas.microsoft.com/office/drawing/2014/main" id="{18B9F797-51E1-8660-86C4-3F4B700B1923}"/>
                    </a:ext>
                  </a:extLst>
                </p:cNvPr>
                <p:cNvSpPr/>
                <p:nvPr/>
              </p:nvSpPr>
              <p:spPr>
                <a:xfrm>
                  <a:off x="5292725"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2" name="Freeform 157">
                  <a:extLst>
                    <a:ext uri="{FF2B5EF4-FFF2-40B4-BE49-F238E27FC236}">
                      <a16:creationId xmlns:a16="http://schemas.microsoft.com/office/drawing/2014/main" id="{3B5846B5-1A3E-31B7-6785-7C6C8BDE2B23}"/>
                    </a:ext>
                  </a:extLst>
                </p:cNvPr>
                <p:cNvSpPr/>
                <p:nvPr/>
              </p:nvSpPr>
              <p:spPr>
                <a:xfrm>
                  <a:off x="526415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3" name="Freeform 158">
                  <a:extLst>
                    <a:ext uri="{FF2B5EF4-FFF2-40B4-BE49-F238E27FC236}">
                      <a16:creationId xmlns:a16="http://schemas.microsoft.com/office/drawing/2014/main" id="{6A76FABB-BB7C-E231-A133-AC3C37321253}"/>
                    </a:ext>
                  </a:extLst>
                </p:cNvPr>
                <p:cNvSpPr/>
                <p:nvPr/>
              </p:nvSpPr>
              <p:spPr>
                <a:xfrm>
                  <a:off x="529590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4" name="Freeform 159">
                  <a:extLst>
                    <a:ext uri="{FF2B5EF4-FFF2-40B4-BE49-F238E27FC236}">
                      <a16:creationId xmlns:a16="http://schemas.microsoft.com/office/drawing/2014/main" id="{ECEB6CFC-F3D1-E3CC-F929-93B7DEBE7D17}"/>
                    </a:ext>
                  </a:extLst>
                </p:cNvPr>
                <p:cNvSpPr/>
                <p:nvPr/>
              </p:nvSpPr>
              <p:spPr>
                <a:xfrm>
                  <a:off x="526838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5" name="Freeform 160">
                  <a:extLst>
                    <a:ext uri="{FF2B5EF4-FFF2-40B4-BE49-F238E27FC236}">
                      <a16:creationId xmlns:a16="http://schemas.microsoft.com/office/drawing/2014/main" id="{E88443AA-4C80-A032-E74F-63D0F26F1B55}"/>
                    </a:ext>
                  </a:extLst>
                </p:cNvPr>
                <p:cNvSpPr/>
                <p:nvPr/>
              </p:nvSpPr>
              <p:spPr>
                <a:xfrm>
                  <a:off x="530013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6" name="Freeform 161">
                  <a:extLst>
                    <a:ext uri="{FF2B5EF4-FFF2-40B4-BE49-F238E27FC236}">
                      <a16:creationId xmlns:a16="http://schemas.microsoft.com/office/drawing/2014/main" id="{15094574-5FC2-FECA-E993-50BCBD4484CD}"/>
                    </a:ext>
                  </a:extLst>
                </p:cNvPr>
                <p:cNvSpPr/>
                <p:nvPr/>
              </p:nvSpPr>
              <p:spPr>
                <a:xfrm>
                  <a:off x="5271558"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7" name="Freeform 162">
                  <a:extLst>
                    <a:ext uri="{FF2B5EF4-FFF2-40B4-BE49-F238E27FC236}">
                      <a16:creationId xmlns:a16="http://schemas.microsoft.com/office/drawing/2014/main" id="{9885AE2A-6D23-E8EB-928A-B2DBEF85AF77}"/>
                    </a:ext>
                  </a:extLst>
                </p:cNvPr>
                <p:cNvSpPr/>
                <p:nvPr/>
              </p:nvSpPr>
              <p:spPr>
                <a:xfrm>
                  <a:off x="5303308"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8" name="Freeform 163">
                  <a:extLst>
                    <a:ext uri="{FF2B5EF4-FFF2-40B4-BE49-F238E27FC236}">
                      <a16:creationId xmlns:a16="http://schemas.microsoft.com/office/drawing/2014/main" id="{1565025E-FB24-0592-57DB-852E66BC5B36}"/>
                    </a:ext>
                  </a:extLst>
                </p:cNvPr>
                <p:cNvSpPr/>
                <p:nvPr/>
              </p:nvSpPr>
              <p:spPr>
                <a:xfrm>
                  <a:off x="527473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9" name="Freeform 164">
                  <a:extLst>
                    <a:ext uri="{FF2B5EF4-FFF2-40B4-BE49-F238E27FC236}">
                      <a16:creationId xmlns:a16="http://schemas.microsoft.com/office/drawing/2014/main" id="{5A8BDDC5-7355-6D96-2D5D-3C0D1E203973}"/>
                    </a:ext>
                  </a:extLst>
                </p:cNvPr>
                <p:cNvSpPr/>
                <p:nvPr/>
              </p:nvSpPr>
              <p:spPr>
                <a:xfrm>
                  <a:off x="530648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0" name="Freeform 165">
                  <a:extLst>
                    <a:ext uri="{FF2B5EF4-FFF2-40B4-BE49-F238E27FC236}">
                      <a16:creationId xmlns:a16="http://schemas.microsoft.com/office/drawing/2014/main" id="{FBC867A4-9D22-26CE-8597-57CDB2FEE424}"/>
                    </a:ext>
                  </a:extLst>
                </p:cNvPr>
                <p:cNvSpPr/>
                <p:nvPr/>
              </p:nvSpPr>
              <p:spPr>
                <a:xfrm>
                  <a:off x="527896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1" name="Freeform 166">
                  <a:extLst>
                    <a:ext uri="{FF2B5EF4-FFF2-40B4-BE49-F238E27FC236}">
                      <a16:creationId xmlns:a16="http://schemas.microsoft.com/office/drawing/2014/main" id="{C7DAEE9E-333F-8A50-F18D-84AF43C1A7E7}"/>
                    </a:ext>
                  </a:extLst>
                </p:cNvPr>
                <p:cNvSpPr/>
                <p:nvPr/>
              </p:nvSpPr>
              <p:spPr>
                <a:xfrm>
                  <a:off x="531071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2" name="Freeform 167">
                  <a:extLst>
                    <a:ext uri="{FF2B5EF4-FFF2-40B4-BE49-F238E27FC236}">
                      <a16:creationId xmlns:a16="http://schemas.microsoft.com/office/drawing/2014/main" id="{4516B7AE-2892-4D9C-CA81-0F2B6F4D80BC}"/>
                    </a:ext>
                  </a:extLst>
                </p:cNvPr>
                <p:cNvSpPr/>
                <p:nvPr/>
              </p:nvSpPr>
              <p:spPr>
                <a:xfrm>
                  <a:off x="5282141"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3" name="Freeform 168">
                  <a:extLst>
                    <a:ext uri="{FF2B5EF4-FFF2-40B4-BE49-F238E27FC236}">
                      <a16:creationId xmlns:a16="http://schemas.microsoft.com/office/drawing/2014/main" id="{0EB19B2C-9012-6B6A-E02D-C2589327DB83}"/>
                    </a:ext>
                  </a:extLst>
                </p:cNvPr>
                <p:cNvSpPr/>
                <p:nvPr/>
              </p:nvSpPr>
              <p:spPr>
                <a:xfrm>
                  <a:off x="5313891"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4" name="Freeform 169">
                  <a:extLst>
                    <a:ext uri="{FF2B5EF4-FFF2-40B4-BE49-F238E27FC236}">
                      <a16:creationId xmlns:a16="http://schemas.microsoft.com/office/drawing/2014/main" id="{76C804C7-B0E6-3E2E-94CC-F8F62224FF96}"/>
                    </a:ext>
                  </a:extLst>
                </p:cNvPr>
                <p:cNvSpPr/>
                <p:nvPr/>
              </p:nvSpPr>
              <p:spPr>
                <a:xfrm>
                  <a:off x="5285316"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5" name="Freeform 170">
                  <a:extLst>
                    <a:ext uri="{FF2B5EF4-FFF2-40B4-BE49-F238E27FC236}">
                      <a16:creationId xmlns:a16="http://schemas.microsoft.com/office/drawing/2014/main" id="{21250525-2589-74D0-EB04-A75C33736DEE}"/>
                    </a:ext>
                  </a:extLst>
                </p:cNvPr>
                <p:cNvSpPr/>
                <p:nvPr/>
              </p:nvSpPr>
              <p:spPr>
                <a:xfrm>
                  <a:off x="5317066"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6" name="Freeform 171">
                  <a:extLst>
                    <a:ext uri="{FF2B5EF4-FFF2-40B4-BE49-F238E27FC236}">
                      <a16:creationId xmlns:a16="http://schemas.microsoft.com/office/drawing/2014/main" id="{686741D3-7500-CD94-9FA1-901EDA77DF34}"/>
                    </a:ext>
                  </a:extLst>
                </p:cNvPr>
                <p:cNvSpPr/>
                <p:nvPr/>
              </p:nvSpPr>
              <p:spPr>
                <a:xfrm>
                  <a:off x="528955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7" name="Freeform 172">
                  <a:extLst>
                    <a:ext uri="{FF2B5EF4-FFF2-40B4-BE49-F238E27FC236}">
                      <a16:creationId xmlns:a16="http://schemas.microsoft.com/office/drawing/2014/main" id="{B023BAD4-B354-D06E-F4C6-7C5DDD57F80A}"/>
                    </a:ext>
                  </a:extLst>
                </p:cNvPr>
                <p:cNvSpPr/>
                <p:nvPr/>
              </p:nvSpPr>
              <p:spPr>
                <a:xfrm>
                  <a:off x="532130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8" name="Freeform 173">
                  <a:extLst>
                    <a:ext uri="{FF2B5EF4-FFF2-40B4-BE49-F238E27FC236}">
                      <a16:creationId xmlns:a16="http://schemas.microsoft.com/office/drawing/2014/main" id="{D88BFDF7-C231-EA47-9BAD-E04B41FB3302}"/>
                    </a:ext>
                  </a:extLst>
                </p:cNvPr>
                <p:cNvSpPr/>
                <p:nvPr/>
              </p:nvSpPr>
              <p:spPr>
                <a:xfrm>
                  <a:off x="5292725"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9" name="Freeform 174">
                  <a:extLst>
                    <a:ext uri="{FF2B5EF4-FFF2-40B4-BE49-F238E27FC236}">
                      <a16:creationId xmlns:a16="http://schemas.microsoft.com/office/drawing/2014/main" id="{168FEE07-2B38-92F0-1E1D-688692697115}"/>
                    </a:ext>
                  </a:extLst>
                </p:cNvPr>
                <p:cNvSpPr/>
                <p:nvPr/>
              </p:nvSpPr>
              <p:spPr>
                <a:xfrm>
                  <a:off x="5324475"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0" name="Freeform 175">
                  <a:extLst>
                    <a:ext uri="{FF2B5EF4-FFF2-40B4-BE49-F238E27FC236}">
                      <a16:creationId xmlns:a16="http://schemas.microsoft.com/office/drawing/2014/main" id="{5C9E9245-28CA-583D-95BB-EE3CB1B930F9}"/>
                    </a:ext>
                  </a:extLst>
                </p:cNvPr>
                <p:cNvSpPr/>
                <p:nvPr/>
              </p:nvSpPr>
              <p:spPr>
                <a:xfrm>
                  <a:off x="529590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1" name="Freeform 176">
                  <a:extLst>
                    <a:ext uri="{FF2B5EF4-FFF2-40B4-BE49-F238E27FC236}">
                      <a16:creationId xmlns:a16="http://schemas.microsoft.com/office/drawing/2014/main" id="{7F5D1DDC-09EB-3FAC-0E17-450944D11548}"/>
                    </a:ext>
                  </a:extLst>
                </p:cNvPr>
                <p:cNvSpPr/>
                <p:nvPr/>
              </p:nvSpPr>
              <p:spPr>
                <a:xfrm>
                  <a:off x="532765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2" name="Freeform 177">
                  <a:extLst>
                    <a:ext uri="{FF2B5EF4-FFF2-40B4-BE49-F238E27FC236}">
                      <a16:creationId xmlns:a16="http://schemas.microsoft.com/office/drawing/2014/main" id="{B2DA3089-271D-5A77-1800-C4F3BB421117}"/>
                    </a:ext>
                  </a:extLst>
                </p:cNvPr>
                <p:cNvSpPr/>
                <p:nvPr/>
              </p:nvSpPr>
              <p:spPr>
                <a:xfrm>
                  <a:off x="530013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3" name="Freeform 178">
                  <a:extLst>
                    <a:ext uri="{FF2B5EF4-FFF2-40B4-BE49-F238E27FC236}">
                      <a16:creationId xmlns:a16="http://schemas.microsoft.com/office/drawing/2014/main" id="{93298920-E81F-2D9C-AF8F-16D31D6807F5}"/>
                    </a:ext>
                  </a:extLst>
                </p:cNvPr>
                <p:cNvSpPr/>
                <p:nvPr/>
              </p:nvSpPr>
              <p:spPr>
                <a:xfrm>
                  <a:off x="533188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4" name="Freeform 179">
                  <a:extLst>
                    <a:ext uri="{FF2B5EF4-FFF2-40B4-BE49-F238E27FC236}">
                      <a16:creationId xmlns:a16="http://schemas.microsoft.com/office/drawing/2014/main" id="{F5B16FB5-40ED-9C1B-79C2-B9080DC2D2F6}"/>
                    </a:ext>
                  </a:extLst>
                </p:cNvPr>
                <p:cNvSpPr/>
                <p:nvPr/>
              </p:nvSpPr>
              <p:spPr>
                <a:xfrm>
                  <a:off x="530648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5" name="Freeform 180">
                  <a:extLst>
                    <a:ext uri="{FF2B5EF4-FFF2-40B4-BE49-F238E27FC236}">
                      <a16:creationId xmlns:a16="http://schemas.microsoft.com/office/drawing/2014/main" id="{6AA05A69-DCCA-FCF2-6947-243B0D178B29}"/>
                    </a:ext>
                  </a:extLst>
                </p:cNvPr>
                <p:cNvSpPr/>
                <p:nvPr/>
              </p:nvSpPr>
              <p:spPr>
                <a:xfrm>
                  <a:off x="533823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6" name="Freeform 181">
                  <a:extLst>
                    <a:ext uri="{FF2B5EF4-FFF2-40B4-BE49-F238E27FC236}">
                      <a16:creationId xmlns:a16="http://schemas.microsoft.com/office/drawing/2014/main" id="{9A66030C-E263-5776-FE3B-30E9E267D1A5}"/>
                    </a:ext>
                  </a:extLst>
                </p:cNvPr>
                <p:cNvSpPr/>
                <p:nvPr/>
              </p:nvSpPr>
              <p:spPr>
                <a:xfrm>
                  <a:off x="5310716"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7" name="Freeform 182">
                  <a:extLst>
                    <a:ext uri="{FF2B5EF4-FFF2-40B4-BE49-F238E27FC236}">
                      <a16:creationId xmlns:a16="http://schemas.microsoft.com/office/drawing/2014/main" id="{17CFE3A2-65D3-B50B-35F2-63E98A87475A}"/>
                    </a:ext>
                  </a:extLst>
                </p:cNvPr>
                <p:cNvSpPr/>
                <p:nvPr/>
              </p:nvSpPr>
              <p:spPr>
                <a:xfrm>
                  <a:off x="5342466"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8" name="Freeform 183">
                  <a:extLst>
                    <a:ext uri="{FF2B5EF4-FFF2-40B4-BE49-F238E27FC236}">
                      <a16:creationId xmlns:a16="http://schemas.microsoft.com/office/drawing/2014/main" id="{C3F65C9A-23C9-937A-4360-4EA7BECA45DB}"/>
                    </a:ext>
                  </a:extLst>
                </p:cNvPr>
                <p:cNvSpPr/>
                <p:nvPr/>
              </p:nvSpPr>
              <p:spPr>
                <a:xfrm>
                  <a:off x="5313891"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9" name="Freeform 184">
                  <a:extLst>
                    <a:ext uri="{FF2B5EF4-FFF2-40B4-BE49-F238E27FC236}">
                      <a16:creationId xmlns:a16="http://schemas.microsoft.com/office/drawing/2014/main" id="{6F680EC0-CA7B-D58E-0A84-28B647C53A86}"/>
                    </a:ext>
                  </a:extLst>
                </p:cNvPr>
                <p:cNvSpPr/>
                <p:nvPr/>
              </p:nvSpPr>
              <p:spPr>
                <a:xfrm>
                  <a:off x="5345641"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0" name="Freeform 185">
                  <a:extLst>
                    <a:ext uri="{FF2B5EF4-FFF2-40B4-BE49-F238E27FC236}">
                      <a16:creationId xmlns:a16="http://schemas.microsoft.com/office/drawing/2014/main" id="{A372BA00-FF38-02E1-667D-303E49D24A4D}"/>
                    </a:ext>
                  </a:extLst>
                </p:cNvPr>
                <p:cNvSpPr/>
                <p:nvPr/>
              </p:nvSpPr>
              <p:spPr>
                <a:xfrm>
                  <a:off x="532765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1" name="Freeform 186">
                  <a:extLst>
                    <a:ext uri="{FF2B5EF4-FFF2-40B4-BE49-F238E27FC236}">
                      <a16:creationId xmlns:a16="http://schemas.microsoft.com/office/drawing/2014/main" id="{69C3A4D4-2F01-EF5F-5ECB-8CDFDB0FDE95}"/>
                    </a:ext>
                  </a:extLst>
                </p:cNvPr>
                <p:cNvSpPr/>
                <p:nvPr/>
              </p:nvSpPr>
              <p:spPr>
                <a:xfrm>
                  <a:off x="535940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2" name="Freeform 187">
                  <a:extLst>
                    <a:ext uri="{FF2B5EF4-FFF2-40B4-BE49-F238E27FC236}">
                      <a16:creationId xmlns:a16="http://schemas.microsoft.com/office/drawing/2014/main" id="{303600A5-AEB8-42AE-CD40-01379E136561}"/>
                    </a:ext>
                  </a:extLst>
                </p:cNvPr>
                <p:cNvSpPr/>
                <p:nvPr/>
              </p:nvSpPr>
              <p:spPr>
                <a:xfrm>
                  <a:off x="533188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3" name="Freeform 188">
                  <a:extLst>
                    <a:ext uri="{FF2B5EF4-FFF2-40B4-BE49-F238E27FC236}">
                      <a16:creationId xmlns:a16="http://schemas.microsoft.com/office/drawing/2014/main" id="{54F12CC3-38C2-B5EF-3A89-C75A49324B52}"/>
                    </a:ext>
                  </a:extLst>
                </p:cNvPr>
                <p:cNvSpPr/>
                <p:nvPr/>
              </p:nvSpPr>
              <p:spPr>
                <a:xfrm>
                  <a:off x="536363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4" name="Freeform 189">
                  <a:extLst>
                    <a:ext uri="{FF2B5EF4-FFF2-40B4-BE49-F238E27FC236}">
                      <a16:creationId xmlns:a16="http://schemas.microsoft.com/office/drawing/2014/main" id="{48F97B8F-E5A1-5A47-98DF-BF950247AFA1}"/>
                    </a:ext>
                  </a:extLst>
                </p:cNvPr>
                <p:cNvSpPr/>
                <p:nvPr/>
              </p:nvSpPr>
              <p:spPr>
                <a:xfrm>
                  <a:off x="5360458" y="30077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5" name="Freeform 190">
                  <a:extLst>
                    <a:ext uri="{FF2B5EF4-FFF2-40B4-BE49-F238E27FC236}">
                      <a16:creationId xmlns:a16="http://schemas.microsoft.com/office/drawing/2014/main" id="{8DDB2E6C-4B87-1048-B684-373B28FA7E92}"/>
                    </a:ext>
                  </a:extLst>
                </p:cNvPr>
                <p:cNvSpPr/>
                <p:nvPr/>
              </p:nvSpPr>
              <p:spPr>
                <a:xfrm>
                  <a:off x="539115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6" name="Freeform 191">
                  <a:extLst>
                    <a:ext uri="{FF2B5EF4-FFF2-40B4-BE49-F238E27FC236}">
                      <a16:creationId xmlns:a16="http://schemas.microsoft.com/office/drawing/2014/main" id="{FF5FC3B5-089B-148D-E842-09206C0E0E87}"/>
                    </a:ext>
                  </a:extLst>
                </p:cNvPr>
                <p:cNvSpPr/>
                <p:nvPr/>
              </p:nvSpPr>
              <p:spPr>
                <a:xfrm>
                  <a:off x="5377391" y="30109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7" name="Freeform 192">
                  <a:extLst>
                    <a:ext uri="{FF2B5EF4-FFF2-40B4-BE49-F238E27FC236}">
                      <a16:creationId xmlns:a16="http://schemas.microsoft.com/office/drawing/2014/main" id="{84CB338C-AD74-1777-F38C-4A19ACB71178}"/>
                    </a:ext>
                  </a:extLst>
                </p:cNvPr>
                <p:cNvSpPr/>
                <p:nvPr/>
              </p:nvSpPr>
              <p:spPr>
                <a:xfrm>
                  <a:off x="5409141" y="29792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8" name="Freeform 193">
                  <a:extLst>
                    <a:ext uri="{FF2B5EF4-FFF2-40B4-BE49-F238E27FC236}">
                      <a16:creationId xmlns:a16="http://schemas.microsoft.com/office/drawing/2014/main" id="{808C2C4D-FCE4-0A18-2DFC-0E7D98BA1995}"/>
                    </a:ext>
                  </a:extLst>
                </p:cNvPr>
                <p:cNvSpPr/>
                <p:nvPr/>
              </p:nvSpPr>
              <p:spPr>
                <a:xfrm>
                  <a:off x="5384800" y="3010958"/>
                  <a:ext cx="63499" cy="10583"/>
                </a:xfrm>
                <a:custGeom>
                  <a:avLst/>
                  <a:gdLst>
                    <a:gd name="connsiteX0" fmla="*/ 0 w 63499"/>
                    <a:gd name="connsiteY0" fmla="*/ 0 h 10583"/>
                    <a:gd name="connsiteX1" fmla="*/ 63500 w 63499"/>
                    <a:gd name="connsiteY1" fmla="*/ 0 h 10583"/>
                  </a:gdLst>
                  <a:ahLst/>
                  <a:cxnLst>
                    <a:cxn ang="0">
                      <a:pos x="connsiteX0" y="connsiteY0"/>
                    </a:cxn>
                    <a:cxn ang="0">
                      <a:pos x="connsiteX1" y="connsiteY1"/>
                    </a:cxn>
                  </a:cxnLst>
                  <a:rect l="l" t="t" r="r" b="b"/>
                  <a:pathLst>
                    <a:path w="63499"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9" name="Freeform 194">
                  <a:extLst>
                    <a:ext uri="{FF2B5EF4-FFF2-40B4-BE49-F238E27FC236}">
                      <a16:creationId xmlns:a16="http://schemas.microsoft.com/office/drawing/2014/main" id="{14AFF1F9-E5B2-51A3-BC49-D8133831AACF}"/>
                    </a:ext>
                  </a:extLst>
                </p:cNvPr>
                <p:cNvSpPr/>
                <p:nvPr/>
              </p:nvSpPr>
              <p:spPr>
                <a:xfrm>
                  <a:off x="5416550" y="29792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0" name="Freeform 195">
                  <a:extLst>
                    <a:ext uri="{FF2B5EF4-FFF2-40B4-BE49-F238E27FC236}">
                      <a16:creationId xmlns:a16="http://schemas.microsoft.com/office/drawing/2014/main" id="{68323733-CBD3-0429-D9AE-19B88C1C7886}"/>
                    </a:ext>
                  </a:extLst>
                </p:cNvPr>
                <p:cNvSpPr/>
                <p:nvPr/>
              </p:nvSpPr>
              <p:spPr>
                <a:xfrm>
                  <a:off x="5395383" y="3014133"/>
                  <a:ext cx="63499" cy="10583"/>
                </a:xfrm>
                <a:custGeom>
                  <a:avLst/>
                  <a:gdLst>
                    <a:gd name="connsiteX0" fmla="*/ 0 w 63499"/>
                    <a:gd name="connsiteY0" fmla="*/ 0 h 10583"/>
                    <a:gd name="connsiteX1" fmla="*/ 63500 w 63499"/>
                    <a:gd name="connsiteY1" fmla="*/ 0 h 10583"/>
                  </a:gdLst>
                  <a:ahLst/>
                  <a:cxnLst>
                    <a:cxn ang="0">
                      <a:pos x="connsiteX0" y="connsiteY0"/>
                    </a:cxn>
                    <a:cxn ang="0">
                      <a:pos x="connsiteX1" y="connsiteY1"/>
                    </a:cxn>
                  </a:cxnLst>
                  <a:rect l="l" t="t" r="r" b="b"/>
                  <a:pathLst>
                    <a:path w="63499"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1" name="Freeform 196">
                  <a:extLst>
                    <a:ext uri="{FF2B5EF4-FFF2-40B4-BE49-F238E27FC236}">
                      <a16:creationId xmlns:a16="http://schemas.microsoft.com/office/drawing/2014/main" id="{BDDE2692-FB29-9423-3BBB-83D4ED152929}"/>
                    </a:ext>
                  </a:extLst>
                </p:cNvPr>
                <p:cNvSpPr/>
                <p:nvPr/>
              </p:nvSpPr>
              <p:spPr>
                <a:xfrm>
                  <a:off x="5427133"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2" name="Freeform 197">
                  <a:extLst>
                    <a:ext uri="{FF2B5EF4-FFF2-40B4-BE49-F238E27FC236}">
                      <a16:creationId xmlns:a16="http://schemas.microsoft.com/office/drawing/2014/main" id="{44446696-A2DA-009E-EAF8-357AE4DD8232}"/>
                    </a:ext>
                  </a:extLst>
                </p:cNvPr>
                <p:cNvSpPr/>
                <p:nvPr/>
              </p:nvSpPr>
              <p:spPr>
                <a:xfrm>
                  <a:off x="5409141"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3" name="Freeform 198">
                  <a:extLst>
                    <a:ext uri="{FF2B5EF4-FFF2-40B4-BE49-F238E27FC236}">
                      <a16:creationId xmlns:a16="http://schemas.microsoft.com/office/drawing/2014/main" id="{BEF1613F-2F8C-5C0C-C732-A1A97C0E0AEA}"/>
                    </a:ext>
                  </a:extLst>
                </p:cNvPr>
                <p:cNvSpPr/>
                <p:nvPr/>
              </p:nvSpPr>
              <p:spPr>
                <a:xfrm>
                  <a:off x="5440891"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4" name="Freeform 199">
                  <a:extLst>
                    <a:ext uri="{FF2B5EF4-FFF2-40B4-BE49-F238E27FC236}">
                      <a16:creationId xmlns:a16="http://schemas.microsoft.com/office/drawing/2014/main" id="{C33C9E6A-3954-E144-935E-9CF7E102DD6A}"/>
                    </a:ext>
                  </a:extLst>
                </p:cNvPr>
                <p:cNvSpPr/>
                <p:nvPr/>
              </p:nvSpPr>
              <p:spPr>
                <a:xfrm>
                  <a:off x="54938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5" name="Freeform 200">
                  <a:extLst>
                    <a:ext uri="{FF2B5EF4-FFF2-40B4-BE49-F238E27FC236}">
                      <a16:creationId xmlns:a16="http://schemas.microsoft.com/office/drawing/2014/main" id="{13FC7FAF-3DA1-7BAF-29B9-8950F98154FF}"/>
                    </a:ext>
                  </a:extLst>
                </p:cNvPr>
                <p:cNvSpPr/>
                <p:nvPr/>
              </p:nvSpPr>
              <p:spPr>
                <a:xfrm>
                  <a:off x="55255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6" name="Freeform 201">
                  <a:extLst>
                    <a:ext uri="{FF2B5EF4-FFF2-40B4-BE49-F238E27FC236}">
                      <a16:creationId xmlns:a16="http://schemas.microsoft.com/office/drawing/2014/main" id="{27E02CCA-CBC7-11D4-DD78-1C2FC829E50D}"/>
                    </a:ext>
                  </a:extLst>
                </p:cNvPr>
                <p:cNvSpPr/>
                <p:nvPr/>
              </p:nvSpPr>
              <p:spPr>
                <a:xfrm>
                  <a:off x="5505450"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7" name="Freeform 202">
                  <a:extLst>
                    <a:ext uri="{FF2B5EF4-FFF2-40B4-BE49-F238E27FC236}">
                      <a16:creationId xmlns:a16="http://schemas.microsoft.com/office/drawing/2014/main" id="{FA62E633-23E1-47B4-28AF-EBBB1BAB5E33}"/>
                    </a:ext>
                  </a:extLst>
                </p:cNvPr>
                <p:cNvSpPr/>
                <p:nvPr/>
              </p:nvSpPr>
              <p:spPr>
                <a:xfrm>
                  <a:off x="553614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8" name="Freeform 203">
                  <a:extLst>
                    <a:ext uri="{FF2B5EF4-FFF2-40B4-BE49-F238E27FC236}">
                      <a16:creationId xmlns:a16="http://schemas.microsoft.com/office/drawing/2014/main" id="{48CA03FD-4971-11CE-2843-9B28603934A9}"/>
                    </a:ext>
                  </a:extLst>
                </p:cNvPr>
                <p:cNvSpPr/>
                <p:nvPr/>
              </p:nvSpPr>
              <p:spPr>
                <a:xfrm>
                  <a:off x="5516033"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9" name="Freeform 204">
                  <a:extLst>
                    <a:ext uri="{FF2B5EF4-FFF2-40B4-BE49-F238E27FC236}">
                      <a16:creationId xmlns:a16="http://schemas.microsoft.com/office/drawing/2014/main" id="{F18F2EF4-B2D1-BA3A-3BC9-004448348D11}"/>
                    </a:ext>
                  </a:extLst>
                </p:cNvPr>
                <p:cNvSpPr/>
                <p:nvPr/>
              </p:nvSpPr>
              <p:spPr>
                <a:xfrm>
                  <a:off x="554672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0" name="Freeform 205">
                  <a:extLst>
                    <a:ext uri="{FF2B5EF4-FFF2-40B4-BE49-F238E27FC236}">
                      <a16:creationId xmlns:a16="http://schemas.microsoft.com/office/drawing/2014/main" id="{15BD2574-AA2E-4D36-48EC-FB9280EA2B85}"/>
                    </a:ext>
                  </a:extLst>
                </p:cNvPr>
                <p:cNvSpPr/>
                <p:nvPr/>
              </p:nvSpPr>
              <p:spPr>
                <a:xfrm>
                  <a:off x="55192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1" name="Freeform 206">
                  <a:extLst>
                    <a:ext uri="{FF2B5EF4-FFF2-40B4-BE49-F238E27FC236}">
                      <a16:creationId xmlns:a16="http://schemas.microsoft.com/office/drawing/2014/main" id="{BB201892-B6C7-AAF4-2C5C-1448BA4CC041}"/>
                    </a:ext>
                  </a:extLst>
                </p:cNvPr>
                <p:cNvSpPr/>
                <p:nvPr/>
              </p:nvSpPr>
              <p:spPr>
                <a:xfrm>
                  <a:off x="55509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2" name="Freeform 207">
                  <a:extLst>
                    <a:ext uri="{FF2B5EF4-FFF2-40B4-BE49-F238E27FC236}">
                      <a16:creationId xmlns:a16="http://schemas.microsoft.com/office/drawing/2014/main" id="{81102D50-29C2-9C52-6E5A-4381E9CBB38E}"/>
                    </a:ext>
                  </a:extLst>
                </p:cNvPr>
                <p:cNvSpPr/>
                <p:nvPr/>
              </p:nvSpPr>
              <p:spPr>
                <a:xfrm>
                  <a:off x="5526616"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3" name="Freeform 208">
                  <a:extLst>
                    <a:ext uri="{FF2B5EF4-FFF2-40B4-BE49-F238E27FC236}">
                      <a16:creationId xmlns:a16="http://schemas.microsoft.com/office/drawing/2014/main" id="{7AEA7071-30A6-B6BC-9EBC-414AA4EA4C15}"/>
                    </a:ext>
                  </a:extLst>
                </p:cNvPr>
                <p:cNvSpPr/>
                <p:nvPr/>
              </p:nvSpPr>
              <p:spPr>
                <a:xfrm>
                  <a:off x="55583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4" name="Freeform 209">
                  <a:extLst>
                    <a:ext uri="{FF2B5EF4-FFF2-40B4-BE49-F238E27FC236}">
                      <a16:creationId xmlns:a16="http://schemas.microsoft.com/office/drawing/2014/main" id="{9E99FAEC-655B-5BFB-CB54-C4BE69536937}"/>
                    </a:ext>
                  </a:extLst>
                </p:cNvPr>
                <p:cNvSpPr/>
                <p:nvPr/>
              </p:nvSpPr>
              <p:spPr>
                <a:xfrm>
                  <a:off x="55329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5" name="Freeform 210">
                  <a:extLst>
                    <a:ext uri="{FF2B5EF4-FFF2-40B4-BE49-F238E27FC236}">
                      <a16:creationId xmlns:a16="http://schemas.microsoft.com/office/drawing/2014/main" id="{8DB009E9-9065-CCC8-94E4-BC2F46DE78AE}"/>
                    </a:ext>
                  </a:extLst>
                </p:cNvPr>
                <p:cNvSpPr/>
                <p:nvPr/>
              </p:nvSpPr>
              <p:spPr>
                <a:xfrm>
                  <a:off x="55647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6" name="Freeform 211">
                  <a:extLst>
                    <a:ext uri="{FF2B5EF4-FFF2-40B4-BE49-F238E27FC236}">
                      <a16:creationId xmlns:a16="http://schemas.microsoft.com/office/drawing/2014/main" id="{27A183D7-F197-BFFC-4E3C-0A5B1ECFBE7F}"/>
                    </a:ext>
                  </a:extLst>
                </p:cNvPr>
                <p:cNvSpPr/>
                <p:nvPr/>
              </p:nvSpPr>
              <p:spPr>
                <a:xfrm>
                  <a:off x="55372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7" name="Freeform 212">
                  <a:extLst>
                    <a:ext uri="{FF2B5EF4-FFF2-40B4-BE49-F238E27FC236}">
                      <a16:creationId xmlns:a16="http://schemas.microsoft.com/office/drawing/2014/main" id="{48190FA6-4AC8-5757-53C7-2C95210B32B3}"/>
                    </a:ext>
                  </a:extLst>
                </p:cNvPr>
                <p:cNvSpPr/>
                <p:nvPr/>
              </p:nvSpPr>
              <p:spPr>
                <a:xfrm>
                  <a:off x="55689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8" name="Freeform 213">
                  <a:extLst>
                    <a:ext uri="{FF2B5EF4-FFF2-40B4-BE49-F238E27FC236}">
                      <a16:creationId xmlns:a16="http://schemas.microsoft.com/office/drawing/2014/main" id="{B87B7608-BD5C-8120-38DB-8CDFED7E9962}"/>
                    </a:ext>
                  </a:extLst>
                </p:cNvPr>
                <p:cNvSpPr/>
                <p:nvPr/>
              </p:nvSpPr>
              <p:spPr>
                <a:xfrm>
                  <a:off x="55435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9" name="Freeform 214">
                  <a:extLst>
                    <a:ext uri="{FF2B5EF4-FFF2-40B4-BE49-F238E27FC236}">
                      <a16:creationId xmlns:a16="http://schemas.microsoft.com/office/drawing/2014/main" id="{349A82B8-301B-153E-E107-492CAE743657}"/>
                    </a:ext>
                  </a:extLst>
                </p:cNvPr>
                <p:cNvSpPr/>
                <p:nvPr/>
              </p:nvSpPr>
              <p:spPr>
                <a:xfrm>
                  <a:off x="55753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0" name="Freeform 215">
                  <a:extLst>
                    <a:ext uri="{FF2B5EF4-FFF2-40B4-BE49-F238E27FC236}">
                      <a16:creationId xmlns:a16="http://schemas.microsoft.com/office/drawing/2014/main" id="{84824EFE-48DE-098E-5583-00F4A9592B2C}"/>
                    </a:ext>
                  </a:extLst>
                </p:cNvPr>
                <p:cNvSpPr/>
                <p:nvPr/>
              </p:nvSpPr>
              <p:spPr>
                <a:xfrm>
                  <a:off x="55477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1" name="Freeform 216">
                  <a:extLst>
                    <a:ext uri="{FF2B5EF4-FFF2-40B4-BE49-F238E27FC236}">
                      <a16:creationId xmlns:a16="http://schemas.microsoft.com/office/drawing/2014/main" id="{1F224245-F13D-5A38-2BCD-4B75A9362DCD}"/>
                    </a:ext>
                  </a:extLst>
                </p:cNvPr>
                <p:cNvSpPr/>
                <p:nvPr/>
              </p:nvSpPr>
              <p:spPr>
                <a:xfrm>
                  <a:off x="55795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2" name="Freeform 217">
                  <a:extLst>
                    <a:ext uri="{FF2B5EF4-FFF2-40B4-BE49-F238E27FC236}">
                      <a16:creationId xmlns:a16="http://schemas.microsoft.com/office/drawing/2014/main" id="{EDFCC492-5FC5-9E83-7C65-11B461AA4BE1}"/>
                    </a:ext>
                  </a:extLst>
                </p:cNvPr>
                <p:cNvSpPr/>
                <p:nvPr/>
              </p:nvSpPr>
              <p:spPr>
                <a:xfrm>
                  <a:off x="555095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3" name="Freeform 218">
                  <a:extLst>
                    <a:ext uri="{FF2B5EF4-FFF2-40B4-BE49-F238E27FC236}">
                      <a16:creationId xmlns:a16="http://schemas.microsoft.com/office/drawing/2014/main" id="{B19AD799-DA1D-C56B-A7E5-5433A0ABCFF9}"/>
                    </a:ext>
                  </a:extLst>
                </p:cNvPr>
                <p:cNvSpPr/>
                <p:nvPr/>
              </p:nvSpPr>
              <p:spPr>
                <a:xfrm>
                  <a:off x="558270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4" name="Freeform 219">
                  <a:extLst>
                    <a:ext uri="{FF2B5EF4-FFF2-40B4-BE49-F238E27FC236}">
                      <a16:creationId xmlns:a16="http://schemas.microsoft.com/office/drawing/2014/main" id="{322F823D-7024-D795-0329-0B64D78D097C}"/>
                    </a:ext>
                  </a:extLst>
                </p:cNvPr>
                <p:cNvSpPr/>
                <p:nvPr/>
              </p:nvSpPr>
              <p:spPr>
                <a:xfrm>
                  <a:off x="555413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5" name="Freeform 220">
                  <a:extLst>
                    <a:ext uri="{FF2B5EF4-FFF2-40B4-BE49-F238E27FC236}">
                      <a16:creationId xmlns:a16="http://schemas.microsoft.com/office/drawing/2014/main" id="{5BA73422-0634-BF6D-6269-BBDCC302DFE9}"/>
                    </a:ext>
                  </a:extLst>
                </p:cNvPr>
                <p:cNvSpPr/>
                <p:nvPr/>
              </p:nvSpPr>
              <p:spPr>
                <a:xfrm>
                  <a:off x="558588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6" name="Freeform 221">
                  <a:extLst>
                    <a:ext uri="{FF2B5EF4-FFF2-40B4-BE49-F238E27FC236}">
                      <a16:creationId xmlns:a16="http://schemas.microsoft.com/office/drawing/2014/main" id="{43A1E177-C0F8-ED18-F1DF-59F63ADF64BA}"/>
                    </a:ext>
                  </a:extLst>
                </p:cNvPr>
                <p:cNvSpPr/>
                <p:nvPr/>
              </p:nvSpPr>
              <p:spPr>
                <a:xfrm>
                  <a:off x="55583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7" name="Freeform 222">
                  <a:extLst>
                    <a:ext uri="{FF2B5EF4-FFF2-40B4-BE49-F238E27FC236}">
                      <a16:creationId xmlns:a16="http://schemas.microsoft.com/office/drawing/2014/main" id="{0B3444E2-E174-4F01-1274-AD98E9EDD839}"/>
                    </a:ext>
                  </a:extLst>
                </p:cNvPr>
                <p:cNvSpPr/>
                <p:nvPr/>
              </p:nvSpPr>
              <p:spPr>
                <a:xfrm>
                  <a:off x="55901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8" name="Freeform 223">
                  <a:extLst>
                    <a:ext uri="{FF2B5EF4-FFF2-40B4-BE49-F238E27FC236}">
                      <a16:creationId xmlns:a16="http://schemas.microsoft.com/office/drawing/2014/main" id="{1F31B239-4A11-B7D1-A030-AC8B5454976D}"/>
                    </a:ext>
                  </a:extLst>
                </p:cNvPr>
                <p:cNvSpPr/>
                <p:nvPr/>
              </p:nvSpPr>
              <p:spPr>
                <a:xfrm>
                  <a:off x="5561541"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9" name="Freeform 224">
                  <a:extLst>
                    <a:ext uri="{FF2B5EF4-FFF2-40B4-BE49-F238E27FC236}">
                      <a16:creationId xmlns:a16="http://schemas.microsoft.com/office/drawing/2014/main" id="{CED4A808-297E-75F4-157B-67AA2BBF9428}"/>
                    </a:ext>
                  </a:extLst>
                </p:cNvPr>
                <p:cNvSpPr/>
                <p:nvPr/>
              </p:nvSpPr>
              <p:spPr>
                <a:xfrm>
                  <a:off x="559329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0" name="Freeform 225">
                  <a:extLst>
                    <a:ext uri="{FF2B5EF4-FFF2-40B4-BE49-F238E27FC236}">
                      <a16:creationId xmlns:a16="http://schemas.microsoft.com/office/drawing/2014/main" id="{D26862B4-DA29-40A4-FF4D-5C2DC98B20EB}"/>
                    </a:ext>
                  </a:extLst>
                </p:cNvPr>
                <p:cNvSpPr/>
                <p:nvPr/>
              </p:nvSpPr>
              <p:spPr>
                <a:xfrm>
                  <a:off x="55647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1" name="Freeform 226">
                  <a:extLst>
                    <a:ext uri="{FF2B5EF4-FFF2-40B4-BE49-F238E27FC236}">
                      <a16:creationId xmlns:a16="http://schemas.microsoft.com/office/drawing/2014/main" id="{436B2BF9-F24A-2EBA-D2D1-36E6ADD68F92}"/>
                    </a:ext>
                  </a:extLst>
                </p:cNvPr>
                <p:cNvSpPr/>
                <p:nvPr/>
              </p:nvSpPr>
              <p:spPr>
                <a:xfrm>
                  <a:off x="55964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2" name="Freeform 227">
                  <a:extLst>
                    <a:ext uri="{FF2B5EF4-FFF2-40B4-BE49-F238E27FC236}">
                      <a16:creationId xmlns:a16="http://schemas.microsoft.com/office/drawing/2014/main" id="{3D1C138E-04C4-AF0C-FBFE-0D619DD21B0E}"/>
                    </a:ext>
                  </a:extLst>
                </p:cNvPr>
                <p:cNvSpPr/>
                <p:nvPr/>
              </p:nvSpPr>
              <p:spPr>
                <a:xfrm>
                  <a:off x="55689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3" name="Freeform 228">
                  <a:extLst>
                    <a:ext uri="{FF2B5EF4-FFF2-40B4-BE49-F238E27FC236}">
                      <a16:creationId xmlns:a16="http://schemas.microsoft.com/office/drawing/2014/main" id="{20BDBDD3-68AB-F91D-7137-9ED75786BE07}"/>
                    </a:ext>
                  </a:extLst>
                </p:cNvPr>
                <p:cNvSpPr/>
                <p:nvPr/>
              </p:nvSpPr>
              <p:spPr>
                <a:xfrm>
                  <a:off x="56007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4" name="Freeform 229">
                  <a:extLst>
                    <a:ext uri="{FF2B5EF4-FFF2-40B4-BE49-F238E27FC236}">
                      <a16:creationId xmlns:a16="http://schemas.microsoft.com/office/drawing/2014/main" id="{579FA921-159D-EF74-A2EC-B612E854A494}"/>
                    </a:ext>
                  </a:extLst>
                </p:cNvPr>
                <p:cNvSpPr/>
                <p:nvPr/>
              </p:nvSpPr>
              <p:spPr>
                <a:xfrm>
                  <a:off x="5572125"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5" name="Freeform 230">
                  <a:extLst>
                    <a:ext uri="{FF2B5EF4-FFF2-40B4-BE49-F238E27FC236}">
                      <a16:creationId xmlns:a16="http://schemas.microsoft.com/office/drawing/2014/main" id="{ED084CDC-8145-8309-E290-BDD2D204D61D}"/>
                    </a:ext>
                  </a:extLst>
                </p:cNvPr>
                <p:cNvSpPr/>
                <p:nvPr/>
              </p:nvSpPr>
              <p:spPr>
                <a:xfrm>
                  <a:off x="560387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6" name="Freeform 231">
                  <a:extLst>
                    <a:ext uri="{FF2B5EF4-FFF2-40B4-BE49-F238E27FC236}">
                      <a16:creationId xmlns:a16="http://schemas.microsoft.com/office/drawing/2014/main" id="{3F350C44-B45E-61C5-4000-1CE093631187}"/>
                    </a:ext>
                  </a:extLst>
                </p:cNvPr>
                <p:cNvSpPr/>
                <p:nvPr/>
              </p:nvSpPr>
              <p:spPr>
                <a:xfrm>
                  <a:off x="55753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7" name="Freeform 232">
                  <a:extLst>
                    <a:ext uri="{FF2B5EF4-FFF2-40B4-BE49-F238E27FC236}">
                      <a16:creationId xmlns:a16="http://schemas.microsoft.com/office/drawing/2014/main" id="{3D6E03E1-09D4-BC65-3E49-638E97544BF1}"/>
                    </a:ext>
                  </a:extLst>
                </p:cNvPr>
                <p:cNvSpPr/>
                <p:nvPr/>
              </p:nvSpPr>
              <p:spPr>
                <a:xfrm>
                  <a:off x="56070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8" name="Freeform 233">
                  <a:extLst>
                    <a:ext uri="{FF2B5EF4-FFF2-40B4-BE49-F238E27FC236}">
                      <a16:creationId xmlns:a16="http://schemas.microsoft.com/office/drawing/2014/main" id="{EF4A1EAF-7535-0C9C-768D-2001D26DFE8F}"/>
                    </a:ext>
                  </a:extLst>
                </p:cNvPr>
                <p:cNvSpPr/>
                <p:nvPr/>
              </p:nvSpPr>
              <p:spPr>
                <a:xfrm>
                  <a:off x="557953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9" name="Freeform 234">
                  <a:extLst>
                    <a:ext uri="{FF2B5EF4-FFF2-40B4-BE49-F238E27FC236}">
                      <a16:creationId xmlns:a16="http://schemas.microsoft.com/office/drawing/2014/main" id="{4C1696BB-FE9E-C426-48CE-EBBD8C7BEEE7}"/>
                    </a:ext>
                  </a:extLst>
                </p:cNvPr>
                <p:cNvSpPr/>
                <p:nvPr/>
              </p:nvSpPr>
              <p:spPr>
                <a:xfrm>
                  <a:off x="561128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0" name="Freeform 235">
                  <a:extLst>
                    <a:ext uri="{FF2B5EF4-FFF2-40B4-BE49-F238E27FC236}">
                      <a16:creationId xmlns:a16="http://schemas.microsoft.com/office/drawing/2014/main" id="{D869E265-96E8-7EB7-33A0-4D441204245D}"/>
                    </a:ext>
                  </a:extLst>
                </p:cNvPr>
                <p:cNvSpPr/>
                <p:nvPr/>
              </p:nvSpPr>
              <p:spPr>
                <a:xfrm>
                  <a:off x="55827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1" name="Freeform 236">
                  <a:extLst>
                    <a:ext uri="{FF2B5EF4-FFF2-40B4-BE49-F238E27FC236}">
                      <a16:creationId xmlns:a16="http://schemas.microsoft.com/office/drawing/2014/main" id="{B82550AC-3F9B-45E6-7BA8-514707916927}"/>
                    </a:ext>
                  </a:extLst>
                </p:cNvPr>
                <p:cNvSpPr/>
                <p:nvPr/>
              </p:nvSpPr>
              <p:spPr>
                <a:xfrm>
                  <a:off x="56144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2" name="Freeform 237">
                  <a:extLst>
                    <a:ext uri="{FF2B5EF4-FFF2-40B4-BE49-F238E27FC236}">
                      <a16:creationId xmlns:a16="http://schemas.microsoft.com/office/drawing/2014/main" id="{25A4548D-AA00-1434-0BF7-1A0469A059D2}"/>
                    </a:ext>
                  </a:extLst>
                </p:cNvPr>
                <p:cNvSpPr/>
                <p:nvPr/>
              </p:nvSpPr>
              <p:spPr>
                <a:xfrm>
                  <a:off x="55858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3" name="Freeform 238">
                  <a:extLst>
                    <a:ext uri="{FF2B5EF4-FFF2-40B4-BE49-F238E27FC236}">
                      <a16:creationId xmlns:a16="http://schemas.microsoft.com/office/drawing/2014/main" id="{73252AAA-E6F5-9F43-9873-7AD635EE6067}"/>
                    </a:ext>
                  </a:extLst>
                </p:cNvPr>
                <p:cNvSpPr/>
                <p:nvPr/>
              </p:nvSpPr>
              <p:spPr>
                <a:xfrm>
                  <a:off x="56176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4" name="Freeform 239">
                  <a:extLst>
                    <a:ext uri="{FF2B5EF4-FFF2-40B4-BE49-F238E27FC236}">
                      <a16:creationId xmlns:a16="http://schemas.microsoft.com/office/drawing/2014/main" id="{A0995E45-D4AA-15F1-CF64-C5FDD520424A}"/>
                    </a:ext>
                  </a:extLst>
                </p:cNvPr>
                <p:cNvSpPr/>
                <p:nvPr/>
              </p:nvSpPr>
              <p:spPr>
                <a:xfrm>
                  <a:off x="55901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5" name="Freeform 240">
                  <a:extLst>
                    <a:ext uri="{FF2B5EF4-FFF2-40B4-BE49-F238E27FC236}">
                      <a16:creationId xmlns:a16="http://schemas.microsoft.com/office/drawing/2014/main" id="{A113B20C-3CF0-0080-B746-8B0BF61D696B}"/>
                    </a:ext>
                  </a:extLst>
                </p:cNvPr>
                <p:cNvSpPr/>
                <p:nvPr/>
              </p:nvSpPr>
              <p:spPr>
                <a:xfrm>
                  <a:off x="56218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6" name="Freeform 241">
                  <a:extLst>
                    <a:ext uri="{FF2B5EF4-FFF2-40B4-BE49-F238E27FC236}">
                      <a16:creationId xmlns:a16="http://schemas.microsoft.com/office/drawing/2014/main" id="{C0196556-7810-1880-D6ED-1A8007426987}"/>
                    </a:ext>
                  </a:extLst>
                </p:cNvPr>
                <p:cNvSpPr/>
                <p:nvPr/>
              </p:nvSpPr>
              <p:spPr>
                <a:xfrm>
                  <a:off x="56007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7" name="Freeform 242">
                  <a:extLst>
                    <a:ext uri="{FF2B5EF4-FFF2-40B4-BE49-F238E27FC236}">
                      <a16:creationId xmlns:a16="http://schemas.microsoft.com/office/drawing/2014/main" id="{5F9C7A48-4D53-A954-457A-8382E79BE453}"/>
                    </a:ext>
                  </a:extLst>
                </p:cNvPr>
                <p:cNvSpPr/>
                <p:nvPr/>
              </p:nvSpPr>
              <p:spPr>
                <a:xfrm>
                  <a:off x="56324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8" name="Freeform 243">
                  <a:extLst>
                    <a:ext uri="{FF2B5EF4-FFF2-40B4-BE49-F238E27FC236}">
                      <a16:creationId xmlns:a16="http://schemas.microsoft.com/office/drawing/2014/main" id="{8CAA259A-BF01-4D12-C5AE-0357A1CB993B}"/>
                    </a:ext>
                  </a:extLst>
                </p:cNvPr>
                <p:cNvSpPr/>
                <p:nvPr/>
              </p:nvSpPr>
              <p:spPr>
                <a:xfrm>
                  <a:off x="5603875"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9" name="Freeform 244">
                  <a:extLst>
                    <a:ext uri="{FF2B5EF4-FFF2-40B4-BE49-F238E27FC236}">
                      <a16:creationId xmlns:a16="http://schemas.microsoft.com/office/drawing/2014/main" id="{0CBC4473-632A-0A06-CB19-CF739774798A}"/>
                    </a:ext>
                  </a:extLst>
                </p:cNvPr>
                <p:cNvSpPr/>
                <p:nvPr/>
              </p:nvSpPr>
              <p:spPr>
                <a:xfrm>
                  <a:off x="563562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0" name="Freeform 245">
                  <a:extLst>
                    <a:ext uri="{FF2B5EF4-FFF2-40B4-BE49-F238E27FC236}">
                      <a16:creationId xmlns:a16="http://schemas.microsoft.com/office/drawing/2014/main" id="{C84A89C3-0AB6-1E2C-F9F5-47F648514835}"/>
                    </a:ext>
                  </a:extLst>
                </p:cNvPr>
                <p:cNvSpPr/>
                <p:nvPr/>
              </p:nvSpPr>
              <p:spPr>
                <a:xfrm>
                  <a:off x="56070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1" name="Freeform 246">
                  <a:extLst>
                    <a:ext uri="{FF2B5EF4-FFF2-40B4-BE49-F238E27FC236}">
                      <a16:creationId xmlns:a16="http://schemas.microsoft.com/office/drawing/2014/main" id="{F12601BC-FD43-3F7B-2D10-1068463787F6}"/>
                    </a:ext>
                  </a:extLst>
                </p:cNvPr>
                <p:cNvSpPr/>
                <p:nvPr/>
              </p:nvSpPr>
              <p:spPr>
                <a:xfrm>
                  <a:off x="56388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2" name="Freeform 247">
                  <a:extLst>
                    <a:ext uri="{FF2B5EF4-FFF2-40B4-BE49-F238E27FC236}">
                      <a16:creationId xmlns:a16="http://schemas.microsoft.com/office/drawing/2014/main" id="{E9EC2862-9764-23F6-141E-9DE82DF5B5F7}"/>
                    </a:ext>
                  </a:extLst>
                </p:cNvPr>
                <p:cNvSpPr/>
                <p:nvPr/>
              </p:nvSpPr>
              <p:spPr>
                <a:xfrm>
                  <a:off x="56112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3" name="Freeform 248">
                  <a:extLst>
                    <a:ext uri="{FF2B5EF4-FFF2-40B4-BE49-F238E27FC236}">
                      <a16:creationId xmlns:a16="http://schemas.microsoft.com/office/drawing/2014/main" id="{DD00976F-BEE5-5ED9-48BB-B0BDC7DA656D}"/>
                    </a:ext>
                  </a:extLst>
                </p:cNvPr>
                <p:cNvSpPr/>
                <p:nvPr/>
              </p:nvSpPr>
              <p:spPr>
                <a:xfrm>
                  <a:off x="56430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4" name="Freeform 249">
                  <a:extLst>
                    <a:ext uri="{FF2B5EF4-FFF2-40B4-BE49-F238E27FC236}">
                      <a16:creationId xmlns:a16="http://schemas.microsoft.com/office/drawing/2014/main" id="{9B136500-2310-A855-36DB-87102E13CCCB}"/>
                    </a:ext>
                  </a:extLst>
                </p:cNvPr>
                <p:cNvSpPr/>
                <p:nvPr/>
              </p:nvSpPr>
              <p:spPr>
                <a:xfrm>
                  <a:off x="561445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5" name="Freeform 250">
                  <a:extLst>
                    <a:ext uri="{FF2B5EF4-FFF2-40B4-BE49-F238E27FC236}">
                      <a16:creationId xmlns:a16="http://schemas.microsoft.com/office/drawing/2014/main" id="{794E0CCC-85E8-D4B1-3A62-9FF31CE4CFC4}"/>
                    </a:ext>
                  </a:extLst>
                </p:cNvPr>
                <p:cNvSpPr/>
                <p:nvPr/>
              </p:nvSpPr>
              <p:spPr>
                <a:xfrm>
                  <a:off x="564620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6" name="Freeform 251">
                  <a:extLst>
                    <a:ext uri="{FF2B5EF4-FFF2-40B4-BE49-F238E27FC236}">
                      <a16:creationId xmlns:a16="http://schemas.microsoft.com/office/drawing/2014/main" id="{21EB111A-6C89-F9F0-E39F-AE0FD3FCC1D2}"/>
                    </a:ext>
                  </a:extLst>
                </p:cNvPr>
                <p:cNvSpPr/>
                <p:nvPr/>
              </p:nvSpPr>
              <p:spPr>
                <a:xfrm>
                  <a:off x="56218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7" name="Freeform 252">
                  <a:extLst>
                    <a:ext uri="{FF2B5EF4-FFF2-40B4-BE49-F238E27FC236}">
                      <a16:creationId xmlns:a16="http://schemas.microsoft.com/office/drawing/2014/main" id="{65B75456-A5AA-D607-32BA-F10E687AD408}"/>
                    </a:ext>
                  </a:extLst>
                </p:cNvPr>
                <p:cNvSpPr/>
                <p:nvPr/>
              </p:nvSpPr>
              <p:spPr>
                <a:xfrm>
                  <a:off x="56536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8" name="Freeform 253">
                  <a:extLst>
                    <a:ext uri="{FF2B5EF4-FFF2-40B4-BE49-F238E27FC236}">
                      <a16:creationId xmlns:a16="http://schemas.microsoft.com/office/drawing/2014/main" id="{BD63A322-E4C8-8E2F-9207-E05DDC34DB32}"/>
                    </a:ext>
                  </a:extLst>
                </p:cNvPr>
                <p:cNvSpPr/>
                <p:nvPr/>
              </p:nvSpPr>
              <p:spPr>
                <a:xfrm>
                  <a:off x="5625041"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9" name="Freeform 254">
                  <a:extLst>
                    <a:ext uri="{FF2B5EF4-FFF2-40B4-BE49-F238E27FC236}">
                      <a16:creationId xmlns:a16="http://schemas.microsoft.com/office/drawing/2014/main" id="{86235B99-B809-CB4C-7752-D065B534140A}"/>
                    </a:ext>
                  </a:extLst>
                </p:cNvPr>
                <p:cNvSpPr/>
                <p:nvPr/>
              </p:nvSpPr>
              <p:spPr>
                <a:xfrm>
                  <a:off x="565679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0" name="Freeform 255">
                  <a:extLst>
                    <a:ext uri="{FF2B5EF4-FFF2-40B4-BE49-F238E27FC236}">
                      <a16:creationId xmlns:a16="http://schemas.microsoft.com/office/drawing/2014/main" id="{ACC66303-74B2-0C1C-0DEF-5428A917A7BB}"/>
                    </a:ext>
                  </a:extLst>
                </p:cNvPr>
                <p:cNvSpPr/>
                <p:nvPr/>
              </p:nvSpPr>
              <p:spPr>
                <a:xfrm>
                  <a:off x="56282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1" name="Freeform 256">
                  <a:extLst>
                    <a:ext uri="{FF2B5EF4-FFF2-40B4-BE49-F238E27FC236}">
                      <a16:creationId xmlns:a16="http://schemas.microsoft.com/office/drawing/2014/main" id="{FE4E57EA-97B6-CE81-C58B-FE14D71FCF40}"/>
                    </a:ext>
                  </a:extLst>
                </p:cNvPr>
                <p:cNvSpPr/>
                <p:nvPr/>
              </p:nvSpPr>
              <p:spPr>
                <a:xfrm>
                  <a:off x="56599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2" name="Freeform 257">
                  <a:extLst>
                    <a:ext uri="{FF2B5EF4-FFF2-40B4-BE49-F238E27FC236}">
                      <a16:creationId xmlns:a16="http://schemas.microsoft.com/office/drawing/2014/main" id="{DA401415-837E-3C7E-85B4-4DA9C6681A6B}"/>
                    </a:ext>
                  </a:extLst>
                </p:cNvPr>
                <p:cNvSpPr/>
                <p:nvPr/>
              </p:nvSpPr>
              <p:spPr>
                <a:xfrm>
                  <a:off x="56324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3" name="Freeform 258">
                  <a:extLst>
                    <a:ext uri="{FF2B5EF4-FFF2-40B4-BE49-F238E27FC236}">
                      <a16:creationId xmlns:a16="http://schemas.microsoft.com/office/drawing/2014/main" id="{8736B6EF-3623-1432-8D5B-F69DFAAEA26B}"/>
                    </a:ext>
                  </a:extLst>
                </p:cNvPr>
                <p:cNvSpPr/>
                <p:nvPr/>
              </p:nvSpPr>
              <p:spPr>
                <a:xfrm>
                  <a:off x="56642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4" name="Freeform 259">
                  <a:extLst>
                    <a:ext uri="{FF2B5EF4-FFF2-40B4-BE49-F238E27FC236}">
                      <a16:creationId xmlns:a16="http://schemas.microsoft.com/office/drawing/2014/main" id="{2DE41A6E-20EB-52D2-AEC6-B9F06A15F826}"/>
                    </a:ext>
                  </a:extLst>
                </p:cNvPr>
                <p:cNvSpPr/>
                <p:nvPr/>
              </p:nvSpPr>
              <p:spPr>
                <a:xfrm>
                  <a:off x="5688541" y="30310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5" name="Freeform 260">
                  <a:extLst>
                    <a:ext uri="{FF2B5EF4-FFF2-40B4-BE49-F238E27FC236}">
                      <a16:creationId xmlns:a16="http://schemas.microsoft.com/office/drawing/2014/main" id="{5FEAB728-AA5B-E9A5-7568-81B0A3603DBC}"/>
                    </a:ext>
                  </a:extLst>
                </p:cNvPr>
                <p:cNvSpPr/>
                <p:nvPr/>
              </p:nvSpPr>
              <p:spPr>
                <a:xfrm>
                  <a:off x="5720291" y="29993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6" name="Freeform 261">
                  <a:extLst>
                    <a:ext uri="{FF2B5EF4-FFF2-40B4-BE49-F238E27FC236}">
                      <a16:creationId xmlns:a16="http://schemas.microsoft.com/office/drawing/2014/main" id="{47E3FBD8-4D48-315C-4183-C017136ACAD0}"/>
                    </a:ext>
                  </a:extLst>
                </p:cNvPr>
                <p:cNvSpPr/>
                <p:nvPr/>
              </p:nvSpPr>
              <p:spPr>
                <a:xfrm>
                  <a:off x="572452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7" name="Freeform 262">
                  <a:extLst>
                    <a:ext uri="{FF2B5EF4-FFF2-40B4-BE49-F238E27FC236}">
                      <a16:creationId xmlns:a16="http://schemas.microsoft.com/office/drawing/2014/main" id="{AF9938AD-D942-9F87-3ADA-0D3E5126C965}"/>
                    </a:ext>
                  </a:extLst>
                </p:cNvPr>
                <p:cNvSpPr/>
                <p:nvPr/>
              </p:nvSpPr>
              <p:spPr>
                <a:xfrm>
                  <a:off x="575627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8" name="Freeform 263">
                  <a:extLst>
                    <a:ext uri="{FF2B5EF4-FFF2-40B4-BE49-F238E27FC236}">
                      <a16:creationId xmlns:a16="http://schemas.microsoft.com/office/drawing/2014/main" id="{CA737691-BF92-7467-E801-11AC67FB16A9}"/>
                    </a:ext>
                  </a:extLst>
                </p:cNvPr>
                <p:cNvSpPr/>
                <p:nvPr/>
              </p:nvSpPr>
              <p:spPr>
                <a:xfrm>
                  <a:off x="573087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9" name="Freeform 264">
                  <a:extLst>
                    <a:ext uri="{FF2B5EF4-FFF2-40B4-BE49-F238E27FC236}">
                      <a16:creationId xmlns:a16="http://schemas.microsoft.com/office/drawing/2014/main" id="{9E1CACE0-FD4E-5046-42B2-F7ED4A169B9D}"/>
                    </a:ext>
                  </a:extLst>
                </p:cNvPr>
                <p:cNvSpPr/>
                <p:nvPr/>
              </p:nvSpPr>
              <p:spPr>
                <a:xfrm>
                  <a:off x="576262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0" name="Freeform 265">
                  <a:extLst>
                    <a:ext uri="{FF2B5EF4-FFF2-40B4-BE49-F238E27FC236}">
                      <a16:creationId xmlns:a16="http://schemas.microsoft.com/office/drawing/2014/main" id="{AB273FA5-3FA9-8E03-9596-86F8E6BB92DC}"/>
                    </a:ext>
                  </a:extLst>
                </p:cNvPr>
                <p:cNvSpPr/>
                <p:nvPr/>
              </p:nvSpPr>
              <p:spPr>
                <a:xfrm>
                  <a:off x="576262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1" name="Freeform 266">
                  <a:extLst>
                    <a:ext uri="{FF2B5EF4-FFF2-40B4-BE49-F238E27FC236}">
                      <a16:creationId xmlns:a16="http://schemas.microsoft.com/office/drawing/2014/main" id="{040C582D-27E2-A785-F40E-48DE87AB60FF}"/>
                    </a:ext>
                  </a:extLst>
                </p:cNvPr>
                <p:cNvSpPr/>
                <p:nvPr/>
              </p:nvSpPr>
              <p:spPr>
                <a:xfrm>
                  <a:off x="579437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2" name="Freeform 267">
                  <a:extLst>
                    <a:ext uri="{FF2B5EF4-FFF2-40B4-BE49-F238E27FC236}">
                      <a16:creationId xmlns:a16="http://schemas.microsoft.com/office/drawing/2014/main" id="{7BC47885-5CD0-C495-DA82-8AE151E857A9}"/>
                    </a:ext>
                  </a:extLst>
                </p:cNvPr>
                <p:cNvSpPr/>
                <p:nvPr/>
              </p:nvSpPr>
              <p:spPr>
                <a:xfrm>
                  <a:off x="5770033"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3" name="Freeform 268">
                  <a:extLst>
                    <a:ext uri="{FF2B5EF4-FFF2-40B4-BE49-F238E27FC236}">
                      <a16:creationId xmlns:a16="http://schemas.microsoft.com/office/drawing/2014/main" id="{EBC2CD8A-011A-A57F-30DF-DBFA24287DD4}"/>
                    </a:ext>
                  </a:extLst>
                </p:cNvPr>
                <p:cNvSpPr/>
                <p:nvPr/>
              </p:nvSpPr>
              <p:spPr>
                <a:xfrm>
                  <a:off x="5801783"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4" name="Freeform 269">
                  <a:extLst>
                    <a:ext uri="{FF2B5EF4-FFF2-40B4-BE49-F238E27FC236}">
                      <a16:creationId xmlns:a16="http://schemas.microsoft.com/office/drawing/2014/main" id="{EFFED71A-E671-FFFD-81E5-C9E5DE5CF2CC}"/>
                    </a:ext>
                  </a:extLst>
                </p:cNvPr>
                <p:cNvSpPr/>
                <p:nvPr/>
              </p:nvSpPr>
              <p:spPr>
                <a:xfrm>
                  <a:off x="5777441"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5" name="Freeform 270">
                  <a:extLst>
                    <a:ext uri="{FF2B5EF4-FFF2-40B4-BE49-F238E27FC236}">
                      <a16:creationId xmlns:a16="http://schemas.microsoft.com/office/drawing/2014/main" id="{6CD9C878-8314-5F68-5312-3E910B7671E0}"/>
                    </a:ext>
                  </a:extLst>
                </p:cNvPr>
                <p:cNvSpPr/>
                <p:nvPr/>
              </p:nvSpPr>
              <p:spPr>
                <a:xfrm>
                  <a:off x="5809191"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6" name="Freeform 271">
                  <a:extLst>
                    <a:ext uri="{FF2B5EF4-FFF2-40B4-BE49-F238E27FC236}">
                      <a16:creationId xmlns:a16="http://schemas.microsoft.com/office/drawing/2014/main" id="{2215CB12-E161-661A-D3E2-55FC143E973F}"/>
                    </a:ext>
                  </a:extLst>
                </p:cNvPr>
                <p:cNvSpPr/>
                <p:nvPr/>
              </p:nvSpPr>
              <p:spPr>
                <a:xfrm>
                  <a:off x="5783791"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7" name="Freeform 272">
                  <a:extLst>
                    <a:ext uri="{FF2B5EF4-FFF2-40B4-BE49-F238E27FC236}">
                      <a16:creationId xmlns:a16="http://schemas.microsoft.com/office/drawing/2014/main" id="{BEA7F586-4AA1-BFAF-6B4E-41A226422B13}"/>
                    </a:ext>
                  </a:extLst>
                </p:cNvPr>
                <p:cNvSpPr/>
                <p:nvPr/>
              </p:nvSpPr>
              <p:spPr>
                <a:xfrm>
                  <a:off x="5815541"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8" name="Freeform 273">
                  <a:extLst>
                    <a:ext uri="{FF2B5EF4-FFF2-40B4-BE49-F238E27FC236}">
                      <a16:creationId xmlns:a16="http://schemas.microsoft.com/office/drawing/2014/main" id="{D7198D5F-DDD8-78FE-17CA-00AA07F71D67}"/>
                    </a:ext>
                  </a:extLst>
                </p:cNvPr>
                <p:cNvSpPr/>
                <p:nvPr/>
              </p:nvSpPr>
              <p:spPr>
                <a:xfrm>
                  <a:off x="5812366"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9" name="Freeform 274">
                  <a:extLst>
                    <a:ext uri="{FF2B5EF4-FFF2-40B4-BE49-F238E27FC236}">
                      <a16:creationId xmlns:a16="http://schemas.microsoft.com/office/drawing/2014/main" id="{D48A50F4-7F23-E55C-1018-91C5D65E7BB9}"/>
                    </a:ext>
                  </a:extLst>
                </p:cNvPr>
                <p:cNvSpPr/>
                <p:nvPr/>
              </p:nvSpPr>
              <p:spPr>
                <a:xfrm>
                  <a:off x="5844116"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0" name="Freeform 275">
                  <a:extLst>
                    <a:ext uri="{FF2B5EF4-FFF2-40B4-BE49-F238E27FC236}">
                      <a16:creationId xmlns:a16="http://schemas.microsoft.com/office/drawing/2014/main" id="{DE4898B5-2BE0-8A69-F3ED-909A0A32D2D0}"/>
                    </a:ext>
                  </a:extLst>
                </p:cNvPr>
                <p:cNvSpPr/>
                <p:nvPr/>
              </p:nvSpPr>
              <p:spPr>
                <a:xfrm>
                  <a:off x="5816600" y="303424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1" name="Freeform 276">
                  <a:extLst>
                    <a:ext uri="{FF2B5EF4-FFF2-40B4-BE49-F238E27FC236}">
                      <a16:creationId xmlns:a16="http://schemas.microsoft.com/office/drawing/2014/main" id="{628038E0-D370-9532-0C3F-599D9F4D48D9}"/>
                    </a:ext>
                  </a:extLst>
                </p:cNvPr>
                <p:cNvSpPr/>
                <p:nvPr/>
              </p:nvSpPr>
              <p:spPr>
                <a:xfrm>
                  <a:off x="5848350"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2" name="Freeform 277">
                  <a:extLst>
                    <a:ext uri="{FF2B5EF4-FFF2-40B4-BE49-F238E27FC236}">
                      <a16:creationId xmlns:a16="http://schemas.microsoft.com/office/drawing/2014/main" id="{D9FACD99-AF5C-8259-896A-20F3DA182383}"/>
                    </a:ext>
                  </a:extLst>
                </p:cNvPr>
                <p:cNvSpPr/>
                <p:nvPr/>
              </p:nvSpPr>
              <p:spPr>
                <a:xfrm>
                  <a:off x="5830358"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3" name="Freeform 278">
                  <a:extLst>
                    <a:ext uri="{FF2B5EF4-FFF2-40B4-BE49-F238E27FC236}">
                      <a16:creationId xmlns:a16="http://schemas.microsoft.com/office/drawing/2014/main" id="{0D2D778B-9F1F-D6E1-027C-B9AD2271128E}"/>
                    </a:ext>
                  </a:extLst>
                </p:cNvPr>
                <p:cNvSpPr/>
                <p:nvPr/>
              </p:nvSpPr>
              <p:spPr>
                <a:xfrm>
                  <a:off x="5862108"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4" name="Freeform 279">
                  <a:extLst>
                    <a:ext uri="{FF2B5EF4-FFF2-40B4-BE49-F238E27FC236}">
                      <a16:creationId xmlns:a16="http://schemas.microsoft.com/office/drawing/2014/main" id="{E825C60D-C37A-4F83-D1AF-DA5B0068EB87}"/>
                    </a:ext>
                  </a:extLst>
                </p:cNvPr>
                <p:cNvSpPr/>
                <p:nvPr/>
              </p:nvSpPr>
              <p:spPr>
                <a:xfrm>
                  <a:off x="5833533"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5" name="Freeform 280">
                  <a:extLst>
                    <a:ext uri="{FF2B5EF4-FFF2-40B4-BE49-F238E27FC236}">
                      <a16:creationId xmlns:a16="http://schemas.microsoft.com/office/drawing/2014/main" id="{12C11E91-5E6C-5B51-346E-BBE4A71FD02B}"/>
                    </a:ext>
                  </a:extLst>
                </p:cNvPr>
                <p:cNvSpPr/>
                <p:nvPr/>
              </p:nvSpPr>
              <p:spPr>
                <a:xfrm>
                  <a:off x="5865283"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6" name="Freeform 281">
                  <a:extLst>
                    <a:ext uri="{FF2B5EF4-FFF2-40B4-BE49-F238E27FC236}">
                      <a16:creationId xmlns:a16="http://schemas.microsoft.com/office/drawing/2014/main" id="{A22165D6-322C-5F70-B0D0-3BC08DBF5E95}"/>
                    </a:ext>
                  </a:extLst>
                </p:cNvPr>
                <p:cNvSpPr/>
                <p:nvPr/>
              </p:nvSpPr>
              <p:spPr>
                <a:xfrm>
                  <a:off x="5837766"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7" name="Freeform 282">
                  <a:extLst>
                    <a:ext uri="{FF2B5EF4-FFF2-40B4-BE49-F238E27FC236}">
                      <a16:creationId xmlns:a16="http://schemas.microsoft.com/office/drawing/2014/main" id="{19DD8135-C963-800B-B52A-B4D87A584126}"/>
                    </a:ext>
                  </a:extLst>
                </p:cNvPr>
                <p:cNvSpPr/>
                <p:nvPr/>
              </p:nvSpPr>
              <p:spPr>
                <a:xfrm>
                  <a:off x="5869516"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8" name="Freeform 283">
                  <a:extLst>
                    <a:ext uri="{FF2B5EF4-FFF2-40B4-BE49-F238E27FC236}">
                      <a16:creationId xmlns:a16="http://schemas.microsoft.com/office/drawing/2014/main" id="{58FC5C5B-32D5-0834-68D1-EC70AB3EF66C}"/>
                    </a:ext>
                  </a:extLst>
                </p:cNvPr>
                <p:cNvSpPr/>
                <p:nvPr/>
              </p:nvSpPr>
              <p:spPr>
                <a:xfrm>
                  <a:off x="5840941"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9" name="Freeform 284">
                  <a:extLst>
                    <a:ext uri="{FF2B5EF4-FFF2-40B4-BE49-F238E27FC236}">
                      <a16:creationId xmlns:a16="http://schemas.microsoft.com/office/drawing/2014/main" id="{59217F2E-6945-8B7A-00AA-A82E97AACCAF}"/>
                    </a:ext>
                  </a:extLst>
                </p:cNvPr>
                <p:cNvSpPr/>
                <p:nvPr/>
              </p:nvSpPr>
              <p:spPr>
                <a:xfrm>
                  <a:off x="5872691"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0" name="Freeform 285">
                  <a:extLst>
                    <a:ext uri="{FF2B5EF4-FFF2-40B4-BE49-F238E27FC236}">
                      <a16:creationId xmlns:a16="http://schemas.microsoft.com/office/drawing/2014/main" id="{D6B09292-E1CA-20B1-CAB3-032DE7E83E26}"/>
                    </a:ext>
                  </a:extLst>
                </p:cNvPr>
                <p:cNvSpPr/>
                <p:nvPr/>
              </p:nvSpPr>
              <p:spPr>
                <a:xfrm>
                  <a:off x="5844116"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1" name="Freeform 286">
                  <a:extLst>
                    <a:ext uri="{FF2B5EF4-FFF2-40B4-BE49-F238E27FC236}">
                      <a16:creationId xmlns:a16="http://schemas.microsoft.com/office/drawing/2014/main" id="{2670ECF1-8DC1-1491-E4D8-CEAA867C5112}"/>
                    </a:ext>
                  </a:extLst>
                </p:cNvPr>
                <p:cNvSpPr/>
                <p:nvPr/>
              </p:nvSpPr>
              <p:spPr>
                <a:xfrm>
                  <a:off x="5875866"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2" name="Freeform 287">
                  <a:extLst>
                    <a:ext uri="{FF2B5EF4-FFF2-40B4-BE49-F238E27FC236}">
                      <a16:creationId xmlns:a16="http://schemas.microsoft.com/office/drawing/2014/main" id="{31ADA24D-1C3C-8832-9C65-471B3EABCA70}"/>
                    </a:ext>
                  </a:extLst>
                </p:cNvPr>
                <p:cNvSpPr/>
                <p:nvPr/>
              </p:nvSpPr>
              <p:spPr>
                <a:xfrm>
                  <a:off x="5848350"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3" name="Freeform 288">
                  <a:extLst>
                    <a:ext uri="{FF2B5EF4-FFF2-40B4-BE49-F238E27FC236}">
                      <a16:creationId xmlns:a16="http://schemas.microsoft.com/office/drawing/2014/main" id="{B6C67D69-7442-B129-83ED-E275DCA216F5}"/>
                    </a:ext>
                  </a:extLst>
                </p:cNvPr>
                <p:cNvSpPr/>
                <p:nvPr/>
              </p:nvSpPr>
              <p:spPr>
                <a:xfrm>
                  <a:off x="5880100"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4" name="Freeform 289">
                  <a:extLst>
                    <a:ext uri="{FF2B5EF4-FFF2-40B4-BE49-F238E27FC236}">
                      <a16:creationId xmlns:a16="http://schemas.microsoft.com/office/drawing/2014/main" id="{A2D68043-01CA-3F83-695A-EAC1EF1365B8}"/>
                    </a:ext>
                  </a:extLst>
                </p:cNvPr>
                <p:cNvSpPr/>
                <p:nvPr/>
              </p:nvSpPr>
              <p:spPr>
                <a:xfrm>
                  <a:off x="5851525"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5" name="Freeform 290">
                  <a:extLst>
                    <a:ext uri="{FF2B5EF4-FFF2-40B4-BE49-F238E27FC236}">
                      <a16:creationId xmlns:a16="http://schemas.microsoft.com/office/drawing/2014/main" id="{957E6250-AA7E-155D-2889-E0A2E63DA4D3}"/>
                    </a:ext>
                  </a:extLst>
                </p:cNvPr>
                <p:cNvSpPr/>
                <p:nvPr/>
              </p:nvSpPr>
              <p:spPr>
                <a:xfrm>
                  <a:off x="5883275"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6" name="Freeform 291">
                  <a:extLst>
                    <a:ext uri="{FF2B5EF4-FFF2-40B4-BE49-F238E27FC236}">
                      <a16:creationId xmlns:a16="http://schemas.microsoft.com/office/drawing/2014/main" id="{28B31D63-2C91-9012-A55C-10EE98DEF934}"/>
                    </a:ext>
                  </a:extLst>
                </p:cNvPr>
                <p:cNvSpPr/>
                <p:nvPr/>
              </p:nvSpPr>
              <p:spPr>
                <a:xfrm>
                  <a:off x="5854700"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7" name="Freeform 292">
                  <a:extLst>
                    <a:ext uri="{FF2B5EF4-FFF2-40B4-BE49-F238E27FC236}">
                      <a16:creationId xmlns:a16="http://schemas.microsoft.com/office/drawing/2014/main" id="{8FF9D063-F889-B0C1-8456-37BD8BC3D9B9}"/>
                    </a:ext>
                  </a:extLst>
                </p:cNvPr>
                <p:cNvSpPr/>
                <p:nvPr/>
              </p:nvSpPr>
              <p:spPr>
                <a:xfrm>
                  <a:off x="5886450"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8" name="Freeform 293">
                  <a:extLst>
                    <a:ext uri="{FF2B5EF4-FFF2-40B4-BE49-F238E27FC236}">
                      <a16:creationId xmlns:a16="http://schemas.microsoft.com/office/drawing/2014/main" id="{37348F84-DB85-0576-3E65-6CDF15C8F1A4}"/>
                    </a:ext>
                  </a:extLst>
                </p:cNvPr>
                <p:cNvSpPr/>
                <p:nvPr/>
              </p:nvSpPr>
              <p:spPr>
                <a:xfrm>
                  <a:off x="5858933"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9" name="Freeform 294">
                  <a:extLst>
                    <a:ext uri="{FF2B5EF4-FFF2-40B4-BE49-F238E27FC236}">
                      <a16:creationId xmlns:a16="http://schemas.microsoft.com/office/drawing/2014/main" id="{064E06F4-2A7A-1EDE-FF00-976BBE769ADF}"/>
                    </a:ext>
                  </a:extLst>
                </p:cNvPr>
                <p:cNvSpPr/>
                <p:nvPr/>
              </p:nvSpPr>
              <p:spPr>
                <a:xfrm>
                  <a:off x="5890683"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0" name="Freeform 295">
                  <a:extLst>
                    <a:ext uri="{FF2B5EF4-FFF2-40B4-BE49-F238E27FC236}">
                      <a16:creationId xmlns:a16="http://schemas.microsoft.com/office/drawing/2014/main" id="{3D83F819-0D99-B74B-9E70-E9B39F15B3D6}"/>
                    </a:ext>
                  </a:extLst>
                </p:cNvPr>
                <p:cNvSpPr/>
                <p:nvPr/>
              </p:nvSpPr>
              <p:spPr>
                <a:xfrm>
                  <a:off x="5862108"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1" name="Freeform 296">
                  <a:extLst>
                    <a:ext uri="{FF2B5EF4-FFF2-40B4-BE49-F238E27FC236}">
                      <a16:creationId xmlns:a16="http://schemas.microsoft.com/office/drawing/2014/main" id="{14394123-4FAB-CA3D-03BD-851B0282DA73}"/>
                    </a:ext>
                  </a:extLst>
                </p:cNvPr>
                <p:cNvSpPr/>
                <p:nvPr/>
              </p:nvSpPr>
              <p:spPr>
                <a:xfrm>
                  <a:off x="5893858"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2" name="Freeform 297">
                  <a:extLst>
                    <a:ext uri="{FF2B5EF4-FFF2-40B4-BE49-F238E27FC236}">
                      <a16:creationId xmlns:a16="http://schemas.microsoft.com/office/drawing/2014/main" id="{B64272EC-3A2D-A50F-6C50-B818D947A27B}"/>
                    </a:ext>
                  </a:extLst>
                </p:cNvPr>
                <p:cNvSpPr/>
                <p:nvPr/>
              </p:nvSpPr>
              <p:spPr>
                <a:xfrm>
                  <a:off x="5865283"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3" name="Freeform 298">
                  <a:extLst>
                    <a:ext uri="{FF2B5EF4-FFF2-40B4-BE49-F238E27FC236}">
                      <a16:creationId xmlns:a16="http://schemas.microsoft.com/office/drawing/2014/main" id="{49A73835-8D22-3DB7-B3C3-B91103F3DE1B}"/>
                    </a:ext>
                  </a:extLst>
                </p:cNvPr>
                <p:cNvSpPr/>
                <p:nvPr/>
              </p:nvSpPr>
              <p:spPr>
                <a:xfrm>
                  <a:off x="5897033"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4" name="Freeform 299">
                  <a:extLst>
                    <a:ext uri="{FF2B5EF4-FFF2-40B4-BE49-F238E27FC236}">
                      <a16:creationId xmlns:a16="http://schemas.microsoft.com/office/drawing/2014/main" id="{B125639C-DF66-7858-F1B7-DF404A2F20D1}"/>
                    </a:ext>
                  </a:extLst>
                </p:cNvPr>
                <p:cNvSpPr/>
                <p:nvPr/>
              </p:nvSpPr>
              <p:spPr>
                <a:xfrm>
                  <a:off x="5869516"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5" name="Freeform 300">
                  <a:extLst>
                    <a:ext uri="{FF2B5EF4-FFF2-40B4-BE49-F238E27FC236}">
                      <a16:creationId xmlns:a16="http://schemas.microsoft.com/office/drawing/2014/main" id="{AC681020-5909-721F-D257-F108288F0852}"/>
                    </a:ext>
                  </a:extLst>
                </p:cNvPr>
                <p:cNvSpPr/>
                <p:nvPr/>
              </p:nvSpPr>
              <p:spPr>
                <a:xfrm>
                  <a:off x="5901266"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6" name="Freeform 301">
                  <a:extLst>
                    <a:ext uri="{FF2B5EF4-FFF2-40B4-BE49-F238E27FC236}">
                      <a16:creationId xmlns:a16="http://schemas.microsoft.com/office/drawing/2014/main" id="{972163FF-0430-AD2B-3764-D7E1C9B5201B}"/>
                    </a:ext>
                  </a:extLst>
                </p:cNvPr>
                <p:cNvSpPr/>
                <p:nvPr/>
              </p:nvSpPr>
              <p:spPr>
                <a:xfrm>
                  <a:off x="5872691"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7" name="Freeform 302">
                  <a:extLst>
                    <a:ext uri="{FF2B5EF4-FFF2-40B4-BE49-F238E27FC236}">
                      <a16:creationId xmlns:a16="http://schemas.microsoft.com/office/drawing/2014/main" id="{DAEAADA0-1DE0-06F6-522B-FE9F6E46EB40}"/>
                    </a:ext>
                  </a:extLst>
                </p:cNvPr>
                <p:cNvSpPr/>
                <p:nvPr/>
              </p:nvSpPr>
              <p:spPr>
                <a:xfrm>
                  <a:off x="5904441"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8" name="Freeform 303">
                  <a:extLst>
                    <a:ext uri="{FF2B5EF4-FFF2-40B4-BE49-F238E27FC236}">
                      <a16:creationId xmlns:a16="http://schemas.microsoft.com/office/drawing/2014/main" id="{53F97B32-E1CF-D7F8-AD0E-19F1ED6DEE8B}"/>
                    </a:ext>
                  </a:extLst>
                </p:cNvPr>
                <p:cNvSpPr/>
                <p:nvPr/>
              </p:nvSpPr>
              <p:spPr>
                <a:xfrm>
                  <a:off x="5875866"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9" name="Freeform 304">
                  <a:extLst>
                    <a:ext uri="{FF2B5EF4-FFF2-40B4-BE49-F238E27FC236}">
                      <a16:creationId xmlns:a16="http://schemas.microsoft.com/office/drawing/2014/main" id="{4EAC12A9-80FF-8B28-4B81-EAEB6204C9F1}"/>
                    </a:ext>
                  </a:extLst>
                </p:cNvPr>
                <p:cNvSpPr/>
                <p:nvPr/>
              </p:nvSpPr>
              <p:spPr>
                <a:xfrm>
                  <a:off x="5907616"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0" name="Freeform 305">
                  <a:extLst>
                    <a:ext uri="{FF2B5EF4-FFF2-40B4-BE49-F238E27FC236}">
                      <a16:creationId xmlns:a16="http://schemas.microsoft.com/office/drawing/2014/main" id="{B7F832F5-EA80-A312-7DA3-DBE11C607114}"/>
                    </a:ext>
                  </a:extLst>
                </p:cNvPr>
                <p:cNvSpPr/>
                <p:nvPr/>
              </p:nvSpPr>
              <p:spPr>
                <a:xfrm>
                  <a:off x="5880100"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1" name="Freeform 306">
                  <a:extLst>
                    <a:ext uri="{FF2B5EF4-FFF2-40B4-BE49-F238E27FC236}">
                      <a16:creationId xmlns:a16="http://schemas.microsoft.com/office/drawing/2014/main" id="{9F023825-C1CB-9B87-0BAF-057A82D7542F}"/>
                    </a:ext>
                  </a:extLst>
                </p:cNvPr>
                <p:cNvSpPr/>
                <p:nvPr/>
              </p:nvSpPr>
              <p:spPr>
                <a:xfrm>
                  <a:off x="5911850"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2" name="Freeform 307">
                  <a:extLst>
                    <a:ext uri="{FF2B5EF4-FFF2-40B4-BE49-F238E27FC236}">
                      <a16:creationId xmlns:a16="http://schemas.microsoft.com/office/drawing/2014/main" id="{31C4D76C-7EC5-DBA9-C4A7-ABC52B28CD0B}"/>
                    </a:ext>
                  </a:extLst>
                </p:cNvPr>
                <p:cNvSpPr/>
                <p:nvPr/>
              </p:nvSpPr>
              <p:spPr>
                <a:xfrm>
                  <a:off x="58832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3" name="Freeform 308">
                  <a:extLst>
                    <a:ext uri="{FF2B5EF4-FFF2-40B4-BE49-F238E27FC236}">
                      <a16:creationId xmlns:a16="http://schemas.microsoft.com/office/drawing/2014/main" id="{3D3C640A-F724-4029-E849-F7FFB6E491DF}"/>
                    </a:ext>
                  </a:extLst>
                </p:cNvPr>
                <p:cNvSpPr/>
                <p:nvPr/>
              </p:nvSpPr>
              <p:spPr>
                <a:xfrm>
                  <a:off x="59150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4" name="Freeform 309">
                  <a:extLst>
                    <a:ext uri="{FF2B5EF4-FFF2-40B4-BE49-F238E27FC236}">
                      <a16:creationId xmlns:a16="http://schemas.microsoft.com/office/drawing/2014/main" id="{1C5BA64D-2B31-D6EB-8E5B-8FE976B5E195}"/>
                    </a:ext>
                  </a:extLst>
                </p:cNvPr>
                <p:cNvSpPr/>
                <p:nvPr/>
              </p:nvSpPr>
              <p:spPr>
                <a:xfrm>
                  <a:off x="58864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5" name="Freeform 310">
                  <a:extLst>
                    <a:ext uri="{FF2B5EF4-FFF2-40B4-BE49-F238E27FC236}">
                      <a16:creationId xmlns:a16="http://schemas.microsoft.com/office/drawing/2014/main" id="{9D780A0A-5288-1D91-97A8-AD3A3A79F9CC}"/>
                    </a:ext>
                  </a:extLst>
                </p:cNvPr>
                <p:cNvSpPr/>
                <p:nvPr/>
              </p:nvSpPr>
              <p:spPr>
                <a:xfrm>
                  <a:off x="59182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6" name="Freeform 311">
                  <a:extLst>
                    <a:ext uri="{FF2B5EF4-FFF2-40B4-BE49-F238E27FC236}">
                      <a16:creationId xmlns:a16="http://schemas.microsoft.com/office/drawing/2014/main" id="{501B1C0B-F63C-D1AC-F4B0-71843AA5A0BB}"/>
                    </a:ext>
                  </a:extLst>
                </p:cNvPr>
                <p:cNvSpPr/>
                <p:nvPr/>
              </p:nvSpPr>
              <p:spPr>
                <a:xfrm>
                  <a:off x="58906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7" name="Freeform 312">
                  <a:extLst>
                    <a:ext uri="{FF2B5EF4-FFF2-40B4-BE49-F238E27FC236}">
                      <a16:creationId xmlns:a16="http://schemas.microsoft.com/office/drawing/2014/main" id="{AA733634-AF77-AF3A-CEF0-97E61E299AED}"/>
                    </a:ext>
                  </a:extLst>
                </p:cNvPr>
                <p:cNvSpPr/>
                <p:nvPr/>
              </p:nvSpPr>
              <p:spPr>
                <a:xfrm>
                  <a:off x="59224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8" name="Freeform 313">
                  <a:extLst>
                    <a:ext uri="{FF2B5EF4-FFF2-40B4-BE49-F238E27FC236}">
                      <a16:creationId xmlns:a16="http://schemas.microsoft.com/office/drawing/2014/main" id="{26C3D973-50FB-854A-2A39-F6716E2CE061}"/>
                    </a:ext>
                  </a:extLst>
                </p:cNvPr>
                <p:cNvSpPr/>
                <p:nvPr/>
              </p:nvSpPr>
              <p:spPr>
                <a:xfrm>
                  <a:off x="58938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9" name="Freeform 314">
                  <a:extLst>
                    <a:ext uri="{FF2B5EF4-FFF2-40B4-BE49-F238E27FC236}">
                      <a16:creationId xmlns:a16="http://schemas.microsoft.com/office/drawing/2014/main" id="{4AC14DF5-0C55-EB6C-C520-42BFC10A7AFD}"/>
                    </a:ext>
                  </a:extLst>
                </p:cNvPr>
                <p:cNvSpPr/>
                <p:nvPr/>
              </p:nvSpPr>
              <p:spPr>
                <a:xfrm>
                  <a:off x="59256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0" name="Freeform 315">
                  <a:extLst>
                    <a:ext uri="{FF2B5EF4-FFF2-40B4-BE49-F238E27FC236}">
                      <a16:creationId xmlns:a16="http://schemas.microsoft.com/office/drawing/2014/main" id="{688F2EC5-288B-DCBF-5D2A-C8C1121B2ED6}"/>
                    </a:ext>
                  </a:extLst>
                </p:cNvPr>
                <p:cNvSpPr/>
                <p:nvPr/>
              </p:nvSpPr>
              <p:spPr>
                <a:xfrm>
                  <a:off x="58970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1" name="Freeform 316">
                  <a:extLst>
                    <a:ext uri="{FF2B5EF4-FFF2-40B4-BE49-F238E27FC236}">
                      <a16:creationId xmlns:a16="http://schemas.microsoft.com/office/drawing/2014/main" id="{F7BD0B58-924C-681E-14A3-EEF962BDCC23}"/>
                    </a:ext>
                  </a:extLst>
                </p:cNvPr>
                <p:cNvSpPr/>
                <p:nvPr/>
              </p:nvSpPr>
              <p:spPr>
                <a:xfrm>
                  <a:off x="59287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2" name="Freeform 317">
                  <a:extLst>
                    <a:ext uri="{FF2B5EF4-FFF2-40B4-BE49-F238E27FC236}">
                      <a16:creationId xmlns:a16="http://schemas.microsoft.com/office/drawing/2014/main" id="{2A2D007D-7666-0BAD-572D-633A527FBE8F}"/>
                    </a:ext>
                  </a:extLst>
                </p:cNvPr>
                <p:cNvSpPr/>
                <p:nvPr/>
              </p:nvSpPr>
              <p:spPr>
                <a:xfrm>
                  <a:off x="59012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3" name="Freeform 318">
                  <a:extLst>
                    <a:ext uri="{FF2B5EF4-FFF2-40B4-BE49-F238E27FC236}">
                      <a16:creationId xmlns:a16="http://schemas.microsoft.com/office/drawing/2014/main" id="{F4124982-A6FE-DCA5-F81C-335DBA9AD6A6}"/>
                    </a:ext>
                  </a:extLst>
                </p:cNvPr>
                <p:cNvSpPr/>
                <p:nvPr/>
              </p:nvSpPr>
              <p:spPr>
                <a:xfrm>
                  <a:off x="59330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4" name="Freeform 319">
                  <a:extLst>
                    <a:ext uri="{FF2B5EF4-FFF2-40B4-BE49-F238E27FC236}">
                      <a16:creationId xmlns:a16="http://schemas.microsoft.com/office/drawing/2014/main" id="{AB075AFC-33BD-4C9A-93AB-ED4EC3D1DE75}"/>
                    </a:ext>
                  </a:extLst>
                </p:cNvPr>
                <p:cNvSpPr/>
                <p:nvPr/>
              </p:nvSpPr>
              <p:spPr>
                <a:xfrm>
                  <a:off x="590444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5" name="Freeform 320">
                  <a:extLst>
                    <a:ext uri="{FF2B5EF4-FFF2-40B4-BE49-F238E27FC236}">
                      <a16:creationId xmlns:a16="http://schemas.microsoft.com/office/drawing/2014/main" id="{CE4F1A0F-96B2-C33C-FFD3-5FF5B5D4275E}"/>
                    </a:ext>
                  </a:extLst>
                </p:cNvPr>
                <p:cNvSpPr/>
                <p:nvPr/>
              </p:nvSpPr>
              <p:spPr>
                <a:xfrm>
                  <a:off x="593619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6" name="Freeform 321">
                  <a:extLst>
                    <a:ext uri="{FF2B5EF4-FFF2-40B4-BE49-F238E27FC236}">
                      <a16:creationId xmlns:a16="http://schemas.microsoft.com/office/drawing/2014/main" id="{FFD86153-3A2F-7A96-4503-4F6EBD33110E}"/>
                    </a:ext>
                  </a:extLst>
                </p:cNvPr>
                <p:cNvSpPr/>
                <p:nvPr/>
              </p:nvSpPr>
              <p:spPr>
                <a:xfrm>
                  <a:off x="590761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7" name="Freeform 322">
                  <a:extLst>
                    <a:ext uri="{FF2B5EF4-FFF2-40B4-BE49-F238E27FC236}">
                      <a16:creationId xmlns:a16="http://schemas.microsoft.com/office/drawing/2014/main" id="{803F7952-FF16-28A6-DDC1-E54A867DFD70}"/>
                    </a:ext>
                  </a:extLst>
                </p:cNvPr>
                <p:cNvSpPr/>
                <p:nvPr/>
              </p:nvSpPr>
              <p:spPr>
                <a:xfrm>
                  <a:off x="593936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8" name="Freeform 323">
                  <a:extLst>
                    <a:ext uri="{FF2B5EF4-FFF2-40B4-BE49-F238E27FC236}">
                      <a16:creationId xmlns:a16="http://schemas.microsoft.com/office/drawing/2014/main" id="{9BB5304F-14D3-FFEF-CADF-3F003E2FC0EC}"/>
                    </a:ext>
                  </a:extLst>
                </p:cNvPr>
                <p:cNvSpPr/>
                <p:nvPr/>
              </p:nvSpPr>
              <p:spPr>
                <a:xfrm>
                  <a:off x="59118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9" name="Freeform 324">
                  <a:extLst>
                    <a:ext uri="{FF2B5EF4-FFF2-40B4-BE49-F238E27FC236}">
                      <a16:creationId xmlns:a16="http://schemas.microsoft.com/office/drawing/2014/main" id="{05A5B434-0C14-965C-45C6-55FA01BBFE22}"/>
                    </a:ext>
                  </a:extLst>
                </p:cNvPr>
                <p:cNvSpPr/>
                <p:nvPr/>
              </p:nvSpPr>
              <p:spPr>
                <a:xfrm>
                  <a:off x="59436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0" name="Freeform 325">
                  <a:extLst>
                    <a:ext uri="{FF2B5EF4-FFF2-40B4-BE49-F238E27FC236}">
                      <a16:creationId xmlns:a16="http://schemas.microsoft.com/office/drawing/2014/main" id="{1A7D03B6-A513-594D-E903-DFFD8854883A}"/>
                    </a:ext>
                  </a:extLst>
                </p:cNvPr>
                <p:cNvSpPr/>
                <p:nvPr/>
              </p:nvSpPr>
              <p:spPr>
                <a:xfrm>
                  <a:off x="591502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1" name="Freeform 326">
                  <a:extLst>
                    <a:ext uri="{FF2B5EF4-FFF2-40B4-BE49-F238E27FC236}">
                      <a16:creationId xmlns:a16="http://schemas.microsoft.com/office/drawing/2014/main" id="{FD77C2A5-C298-EBD3-2785-E211C59B5322}"/>
                    </a:ext>
                  </a:extLst>
                </p:cNvPr>
                <p:cNvSpPr/>
                <p:nvPr/>
              </p:nvSpPr>
              <p:spPr>
                <a:xfrm>
                  <a:off x="594677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2" name="Freeform 327">
                  <a:extLst>
                    <a:ext uri="{FF2B5EF4-FFF2-40B4-BE49-F238E27FC236}">
                      <a16:creationId xmlns:a16="http://schemas.microsoft.com/office/drawing/2014/main" id="{0F8C336A-DC3D-001C-B44E-667955BB8F83}"/>
                    </a:ext>
                  </a:extLst>
                </p:cNvPr>
                <p:cNvSpPr/>
                <p:nvPr/>
              </p:nvSpPr>
              <p:spPr>
                <a:xfrm>
                  <a:off x="591820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3" name="Freeform 328">
                  <a:extLst>
                    <a:ext uri="{FF2B5EF4-FFF2-40B4-BE49-F238E27FC236}">
                      <a16:creationId xmlns:a16="http://schemas.microsoft.com/office/drawing/2014/main" id="{D944BF44-2EC0-AD4C-C0AB-C786B5985679}"/>
                    </a:ext>
                  </a:extLst>
                </p:cNvPr>
                <p:cNvSpPr/>
                <p:nvPr/>
              </p:nvSpPr>
              <p:spPr>
                <a:xfrm>
                  <a:off x="594995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4" name="Freeform 329">
                  <a:extLst>
                    <a:ext uri="{FF2B5EF4-FFF2-40B4-BE49-F238E27FC236}">
                      <a16:creationId xmlns:a16="http://schemas.microsoft.com/office/drawing/2014/main" id="{DEED4B95-FD9F-EFA4-645D-91B1EBADAD2B}"/>
                    </a:ext>
                  </a:extLst>
                </p:cNvPr>
                <p:cNvSpPr/>
                <p:nvPr/>
              </p:nvSpPr>
              <p:spPr>
                <a:xfrm>
                  <a:off x="59224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5" name="Freeform 330">
                  <a:extLst>
                    <a:ext uri="{FF2B5EF4-FFF2-40B4-BE49-F238E27FC236}">
                      <a16:creationId xmlns:a16="http://schemas.microsoft.com/office/drawing/2014/main" id="{718D77B8-8C56-2D25-58F3-8B9FC49E6FCF}"/>
                    </a:ext>
                  </a:extLst>
                </p:cNvPr>
                <p:cNvSpPr/>
                <p:nvPr/>
              </p:nvSpPr>
              <p:spPr>
                <a:xfrm>
                  <a:off x="59541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6" name="Freeform 331">
                  <a:extLst>
                    <a:ext uri="{FF2B5EF4-FFF2-40B4-BE49-F238E27FC236}">
                      <a16:creationId xmlns:a16="http://schemas.microsoft.com/office/drawing/2014/main" id="{135033B5-0F8F-41A5-3D79-518A109DF553}"/>
                    </a:ext>
                  </a:extLst>
                </p:cNvPr>
                <p:cNvSpPr/>
                <p:nvPr/>
              </p:nvSpPr>
              <p:spPr>
                <a:xfrm>
                  <a:off x="59256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7" name="Freeform 332">
                  <a:extLst>
                    <a:ext uri="{FF2B5EF4-FFF2-40B4-BE49-F238E27FC236}">
                      <a16:creationId xmlns:a16="http://schemas.microsoft.com/office/drawing/2014/main" id="{897AE12F-9BC7-7B8D-5FC0-4C031FB77E58}"/>
                    </a:ext>
                  </a:extLst>
                </p:cNvPr>
                <p:cNvSpPr/>
                <p:nvPr/>
              </p:nvSpPr>
              <p:spPr>
                <a:xfrm>
                  <a:off x="59573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8" name="Freeform 333">
                  <a:extLst>
                    <a:ext uri="{FF2B5EF4-FFF2-40B4-BE49-F238E27FC236}">
                      <a16:creationId xmlns:a16="http://schemas.microsoft.com/office/drawing/2014/main" id="{AD95C5ED-BBAC-007C-2CEA-987AB8CFCCD7}"/>
                    </a:ext>
                  </a:extLst>
                </p:cNvPr>
                <p:cNvSpPr/>
                <p:nvPr/>
              </p:nvSpPr>
              <p:spPr>
                <a:xfrm>
                  <a:off x="59287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9" name="Freeform 334">
                  <a:extLst>
                    <a:ext uri="{FF2B5EF4-FFF2-40B4-BE49-F238E27FC236}">
                      <a16:creationId xmlns:a16="http://schemas.microsoft.com/office/drawing/2014/main" id="{D1901947-BE66-4ADF-B385-88E5E5A66009}"/>
                    </a:ext>
                  </a:extLst>
                </p:cNvPr>
                <p:cNvSpPr/>
                <p:nvPr/>
              </p:nvSpPr>
              <p:spPr>
                <a:xfrm>
                  <a:off x="59605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0" name="Freeform 335">
                  <a:extLst>
                    <a:ext uri="{FF2B5EF4-FFF2-40B4-BE49-F238E27FC236}">
                      <a16:creationId xmlns:a16="http://schemas.microsoft.com/office/drawing/2014/main" id="{DBCA156B-DB0A-DC37-CE58-DFF3FD05BFD9}"/>
                    </a:ext>
                  </a:extLst>
                </p:cNvPr>
                <p:cNvSpPr/>
                <p:nvPr/>
              </p:nvSpPr>
              <p:spPr>
                <a:xfrm>
                  <a:off x="593301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1" name="Freeform 336">
                  <a:extLst>
                    <a:ext uri="{FF2B5EF4-FFF2-40B4-BE49-F238E27FC236}">
                      <a16:creationId xmlns:a16="http://schemas.microsoft.com/office/drawing/2014/main" id="{BE11E947-5B75-5487-4FD6-41D23618CCC3}"/>
                    </a:ext>
                  </a:extLst>
                </p:cNvPr>
                <p:cNvSpPr/>
                <p:nvPr/>
              </p:nvSpPr>
              <p:spPr>
                <a:xfrm>
                  <a:off x="596476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2" name="Freeform 337">
                  <a:extLst>
                    <a:ext uri="{FF2B5EF4-FFF2-40B4-BE49-F238E27FC236}">
                      <a16:creationId xmlns:a16="http://schemas.microsoft.com/office/drawing/2014/main" id="{382BAE8C-6FF3-145D-729F-F5A5D4CD7740}"/>
                    </a:ext>
                  </a:extLst>
                </p:cNvPr>
                <p:cNvSpPr/>
                <p:nvPr/>
              </p:nvSpPr>
              <p:spPr>
                <a:xfrm>
                  <a:off x="593619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3" name="Freeform 338">
                  <a:extLst>
                    <a:ext uri="{FF2B5EF4-FFF2-40B4-BE49-F238E27FC236}">
                      <a16:creationId xmlns:a16="http://schemas.microsoft.com/office/drawing/2014/main" id="{073682BA-301C-CDBE-9C53-419C976B273F}"/>
                    </a:ext>
                  </a:extLst>
                </p:cNvPr>
                <p:cNvSpPr/>
                <p:nvPr/>
              </p:nvSpPr>
              <p:spPr>
                <a:xfrm>
                  <a:off x="596794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4" name="Freeform 339">
                  <a:extLst>
                    <a:ext uri="{FF2B5EF4-FFF2-40B4-BE49-F238E27FC236}">
                      <a16:creationId xmlns:a16="http://schemas.microsoft.com/office/drawing/2014/main" id="{F13BBE92-4517-B9B4-272B-0DFBF405A759}"/>
                    </a:ext>
                  </a:extLst>
                </p:cNvPr>
                <p:cNvSpPr/>
                <p:nvPr/>
              </p:nvSpPr>
              <p:spPr>
                <a:xfrm>
                  <a:off x="5940425" y="30458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5" name="Freeform 340">
                  <a:extLst>
                    <a:ext uri="{FF2B5EF4-FFF2-40B4-BE49-F238E27FC236}">
                      <a16:creationId xmlns:a16="http://schemas.microsoft.com/office/drawing/2014/main" id="{1898ACE4-B439-87B3-B640-659C8A511032}"/>
                    </a:ext>
                  </a:extLst>
                </p:cNvPr>
                <p:cNvSpPr/>
                <p:nvPr/>
              </p:nvSpPr>
              <p:spPr>
                <a:xfrm>
                  <a:off x="59711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6" name="Freeform 341">
                  <a:extLst>
                    <a:ext uri="{FF2B5EF4-FFF2-40B4-BE49-F238E27FC236}">
                      <a16:creationId xmlns:a16="http://schemas.microsoft.com/office/drawing/2014/main" id="{827C38C7-B64F-118F-5C2F-110C47DA2634}"/>
                    </a:ext>
                  </a:extLst>
                </p:cNvPr>
                <p:cNvSpPr/>
                <p:nvPr/>
              </p:nvSpPr>
              <p:spPr>
                <a:xfrm>
                  <a:off x="59467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7" name="Freeform 342">
                  <a:extLst>
                    <a:ext uri="{FF2B5EF4-FFF2-40B4-BE49-F238E27FC236}">
                      <a16:creationId xmlns:a16="http://schemas.microsoft.com/office/drawing/2014/main" id="{15F51687-CE16-133E-AF1E-3A8C38CCD87C}"/>
                    </a:ext>
                  </a:extLst>
                </p:cNvPr>
                <p:cNvSpPr/>
                <p:nvPr/>
              </p:nvSpPr>
              <p:spPr>
                <a:xfrm>
                  <a:off x="59785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8" name="Freeform 343">
                  <a:extLst>
                    <a:ext uri="{FF2B5EF4-FFF2-40B4-BE49-F238E27FC236}">
                      <a16:creationId xmlns:a16="http://schemas.microsoft.com/office/drawing/2014/main" id="{2D42423F-DD60-B446-968E-FDB9CA3DBED5}"/>
                    </a:ext>
                  </a:extLst>
                </p:cNvPr>
                <p:cNvSpPr/>
                <p:nvPr/>
              </p:nvSpPr>
              <p:spPr>
                <a:xfrm>
                  <a:off x="59541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9" name="Freeform 344">
                  <a:extLst>
                    <a:ext uri="{FF2B5EF4-FFF2-40B4-BE49-F238E27FC236}">
                      <a16:creationId xmlns:a16="http://schemas.microsoft.com/office/drawing/2014/main" id="{A2F1516E-3840-F26C-406E-86CCEB17431A}"/>
                    </a:ext>
                  </a:extLst>
                </p:cNvPr>
                <p:cNvSpPr/>
                <p:nvPr/>
              </p:nvSpPr>
              <p:spPr>
                <a:xfrm>
                  <a:off x="59859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0" name="Freeform 345">
                  <a:extLst>
                    <a:ext uri="{FF2B5EF4-FFF2-40B4-BE49-F238E27FC236}">
                      <a16:creationId xmlns:a16="http://schemas.microsoft.com/office/drawing/2014/main" id="{79F7770B-6500-0FAE-571A-6EA0ECC166D2}"/>
                    </a:ext>
                  </a:extLst>
                </p:cNvPr>
                <p:cNvSpPr/>
                <p:nvPr/>
              </p:nvSpPr>
              <p:spPr>
                <a:xfrm>
                  <a:off x="59573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1" name="Freeform 346">
                  <a:extLst>
                    <a:ext uri="{FF2B5EF4-FFF2-40B4-BE49-F238E27FC236}">
                      <a16:creationId xmlns:a16="http://schemas.microsoft.com/office/drawing/2014/main" id="{1B0C5F6A-9406-4ACA-F23E-0590500C531C}"/>
                    </a:ext>
                  </a:extLst>
                </p:cNvPr>
                <p:cNvSpPr/>
                <p:nvPr/>
              </p:nvSpPr>
              <p:spPr>
                <a:xfrm>
                  <a:off x="59891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2" name="Freeform 347">
                  <a:extLst>
                    <a:ext uri="{FF2B5EF4-FFF2-40B4-BE49-F238E27FC236}">
                      <a16:creationId xmlns:a16="http://schemas.microsoft.com/office/drawing/2014/main" id="{0B3CF51D-A085-78A0-D3FD-9EDFF079FD50}"/>
                    </a:ext>
                  </a:extLst>
                </p:cNvPr>
                <p:cNvSpPr/>
                <p:nvPr/>
              </p:nvSpPr>
              <p:spPr>
                <a:xfrm>
                  <a:off x="5961591" y="30458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3" name="Freeform 348">
                  <a:extLst>
                    <a:ext uri="{FF2B5EF4-FFF2-40B4-BE49-F238E27FC236}">
                      <a16:creationId xmlns:a16="http://schemas.microsoft.com/office/drawing/2014/main" id="{A2901B65-0AA5-6F2A-EC90-914500391609}"/>
                    </a:ext>
                  </a:extLst>
                </p:cNvPr>
                <p:cNvSpPr/>
                <p:nvPr/>
              </p:nvSpPr>
              <p:spPr>
                <a:xfrm>
                  <a:off x="599334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4" name="Freeform 349">
                  <a:extLst>
                    <a:ext uri="{FF2B5EF4-FFF2-40B4-BE49-F238E27FC236}">
                      <a16:creationId xmlns:a16="http://schemas.microsoft.com/office/drawing/2014/main" id="{8A9CB6F4-D17F-35E2-FBE2-1F8B1676275A}"/>
                    </a:ext>
                  </a:extLst>
                </p:cNvPr>
                <p:cNvSpPr/>
                <p:nvPr/>
              </p:nvSpPr>
              <p:spPr>
                <a:xfrm>
                  <a:off x="59647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5" name="Freeform 350">
                  <a:extLst>
                    <a:ext uri="{FF2B5EF4-FFF2-40B4-BE49-F238E27FC236}">
                      <a16:creationId xmlns:a16="http://schemas.microsoft.com/office/drawing/2014/main" id="{20281414-F5ED-F35C-3E80-F2DFD4C9EAE3}"/>
                    </a:ext>
                  </a:extLst>
                </p:cNvPr>
                <p:cNvSpPr/>
                <p:nvPr/>
              </p:nvSpPr>
              <p:spPr>
                <a:xfrm>
                  <a:off x="59965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6" name="Freeform 351">
                  <a:extLst>
                    <a:ext uri="{FF2B5EF4-FFF2-40B4-BE49-F238E27FC236}">
                      <a16:creationId xmlns:a16="http://schemas.microsoft.com/office/drawing/2014/main" id="{5267E322-C0E7-257C-A3EC-9EE2813D9586}"/>
                    </a:ext>
                  </a:extLst>
                </p:cNvPr>
                <p:cNvSpPr/>
                <p:nvPr/>
              </p:nvSpPr>
              <p:spPr>
                <a:xfrm>
                  <a:off x="596794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7" name="Freeform 352">
                  <a:extLst>
                    <a:ext uri="{FF2B5EF4-FFF2-40B4-BE49-F238E27FC236}">
                      <a16:creationId xmlns:a16="http://schemas.microsoft.com/office/drawing/2014/main" id="{F235AF38-47C3-18F4-E6FA-BD4CEA71D521}"/>
                    </a:ext>
                  </a:extLst>
                </p:cNvPr>
                <p:cNvSpPr/>
                <p:nvPr/>
              </p:nvSpPr>
              <p:spPr>
                <a:xfrm>
                  <a:off x="599969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8" name="Freeform 353">
                  <a:extLst>
                    <a:ext uri="{FF2B5EF4-FFF2-40B4-BE49-F238E27FC236}">
                      <a16:creationId xmlns:a16="http://schemas.microsoft.com/office/drawing/2014/main" id="{7C37F902-FD72-4032-8FC8-98DF73C5A427}"/>
                    </a:ext>
                  </a:extLst>
                </p:cNvPr>
                <p:cNvSpPr/>
                <p:nvPr/>
              </p:nvSpPr>
              <p:spPr>
                <a:xfrm>
                  <a:off x="59721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9" name="Freeform 354">
                  <a:extLst>
                    <a:ext uri="{FF2B5EF4-FFF2-40B4-BE49-F238E27FC236}">
                      <a16:creationId xmlns:a16="http://schemas.microsoft.com/office/drawing/2014/main" id="{95495BD6-A4E3-B065-FFC9-2220D43D1371}"/>
                    </a:ext>
                  </a:extLst>
                </p:cNvPr>
                <p:cNvSpPr/>
                <p:nvPr/>
              </p:nvSpPr>
              <p:spPr>
                <a:xfrm>
                  <a:off x="60039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0" name="Freeform 355">
                  <a:extLst>
                    <a:ext uri="{FF2B5EF4-FFF2-40B4-BE49-F238E27FC236}">
                      <a16:creationId xmlns:a16="http://schemas.microsoft.com/office/drawing/2014/main" id="{07E86345-E7E7-C305-DBE5-A8278BB47AEE}"/>
                    </a:ext>
                  </a:extLst>
                </p:cNvPr>
                <p:cNvSpPr/>
                <p:nvPr/>
              </p:nvSpPr>
              <p:spPr>
                <a:xfrm>
                  <a:off x="59753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1" name="Freeform 356">
                  <a:extLst>
                    <a:ext uri="{FF2B5EF4-FFF2-40B4-BE49-F238E27FC236}">
                      <a16:creationId xmlns:a16="http://schemas.microsoft.com/office/drawing/2014/main" id="{222D45EA-DFB0-00A6-BE46-E808F601CE55}"/>
                    </a:ext>
                  </a:extLst>
                </p:cNvPr>
                <p:cNvSpPr/>
                <p:nvPr/>
              </p:nvSpPr>
              <p:spPr>
                <a:xfrm>
                  <a:off x="6007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2" name="Freeform 357">
                  <a:extLst>
                    <a:ext uri="{FF2B5EF4-FFF2-40B4-BE49-F238E27FC236}">
                      <a16:creationId xmlns:a16="http://schemas.microsoft.com/office/drawing/2014/main" id="{F6E0C2AC-97ED-01DF-AA66-146FC829594E}"/>
                    </a:ext>
                  </a:extLst>
                </p:cNvPr>
                <p:cNvSpPr/>
                <p:nvPr/>
              </p:nvSpPr>
              <p:spPr>
                <a:xfrm>
                  <a:off x="59859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3" name="Freeform 358">
                  <a:extLst>
                    <a:ext uri="{FF2B5EF4-FFF2-40B4-BE49-F238E27FC236}">
                      <a16:creationId xmlns:a16="http://schemas.microsoft.com/office/drawing/2014/main" id="{CDBAFD54-6708-B5F0-388B-6022BDA5275D}"/>
                    </a:ext>
                  </a:extLst>
                </p:cNvPr>
                <p:cNvSpPr/>
                <p:nvPr/>
              </p:nvSpPr>
              <p:spPr>
                <a:xfrm>
                  <a:off x="60176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4" name="Freeform 359">
                  <a:extLst>
                    <a:ext uri="{FF2B5EF4-FFF2-40B4-BE49-F238E27FC236}">
                      <a16:creationId xmlns:a16="http://schemas.microsoft.com/office/drawing/2014/main" id="{7234787B-FB47-8745-D18A-9F62E7FF0F2E}"/>
                    </a:ext>
                  </a:extLst>
                </p:cNvPr>
                <p:cNvSpPr/>
                <p:nvPr/>
              </p:nvSpPr>
              <p:spPr>
                <a:xfrm>
                  <a:off x="59891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5" name="Freeform 360">
                  <a:extLst>
                    <a:ext uri="{FF2B5EF4-FFF2-40B4-BE49-F238E27FC236}">
                      <a16:creationId xmlns:a16="http://schemas.microsoft.com/office/drawing/2014/main" id="{553C59A2-CEAF-BFD5-7135-CA008BC0D55F}"/>
                    </a:ext>
                  </a:extLst>
                </p:cNvPr>
                <p:cNvSpPr/>
                <p:nvPr/>
              </p:nvSpPr>
              <p:spPr>
                <a:xfrm>
                  <a:off x="60208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6" name="Freeform 361">
                  <a:extLst>
                    <a:ext uri="{FF2B5EF4-FFF2-40B4-BE49-F238E27FC236}">
                      <a16:creationId xmlns:a16="http://schemas.microsoft.com/office/drawing/2014/main" id="{54761193-FB68-2743-90DB-474DBDF413FD}"/>
                    </a:ext>
                  </a:extLst>
                </p:cNvPr>
                <p:cNvSpPr/>
                <p:nvPr/>
              </p:nvSpPr>
              <p:spPr>
                <a:xfrm>
                  <a:off x="60356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7" name="Freeform 362">
                  <a:extLst>
                    <a:ext uri="{FF2B5EF4-FFF2-40B4-BE49-F238E27FC236}">
                      <a16:creationId xmlns:a16="http://schemas.microsoft.com/office/drawing/2014/main" id="{C00FF7F6-E8C8-8233-BFF6-C9E725EA0AC5}"/>
                    </a:ext>
                  </a:extLst>
                </p:cNvPr>
                <p:cNvSpPr/>
                <p:nvPr/>
              </p:nvSpPr>
              <p:spPr>
                <a:xfrm>
                  <a:off x="60674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8" name="Freeform 363">
                  <a:extLst>
                    <a:ext uri="{FF2B5EF4-FFF2-40B4-BE49-F238E27FC236}">
                      <a16:creationId xmlns:a16="http://schemas.microsoft.com/office/drawing/2014/main" id="{3B18CCDD-E536-B762-2937-2D9C8164B6C2}"/>
                    </a:ext>
                  </a:extLst>
                </p:cNvPr>
                <p:cNvSpPr/>
                <p:nvPr/>
              </p:nvSpPr>
              <p:spPr>
                <a:xfrm>
                  <a:off x="60388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9" name="Freeform 364">
                  <a:extLst>
                    <a:ext uri="{FF2B5EF4-FFF2-40B4-BE49-F238E27FC236}">
                      <a16:creationId xmlns:a16="http://schemas.microsoft.com/office/drawing/2014/main" id="{7EC6F081-A2DA-363D-F9BD-72FCBF2023A5}"/>
                    </a:ext>
                  </a:extLst>
                </p:cNvPr>
                <p:cNvSpPr/>
                <p:nvPr/>
              </p:nvSpPr>
              <p:spPr>
                <a:xfrm>
                  <a:off x="60706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0" name="Freeform 365">
                  <a:extLst>
                    <a:ext uri="{FF2B5EF4-FFF2-40B4-BE49-F238E27FC236}">
                      <a16:creationId xmlns:a16="http://schemas.microsoft.com/office/drawing/2014/main" id="{0FD2F6B6-84AA-3E39-B6B0-8243C6301F2E}"/>
                    </a:ext>
                  </a:extLst>
                </p:cNvPr>
                <p:cNvSpPr/>
                <p:nvPr/>
              </p:nvSpPr>
              <p:spPr>
                <a:xfrm>
                  <a:off x="604202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1" name="Freeform 366">
                  <a:extLst>
                    <a:ext uri="{FF2B5EF4-FFF2-40B4-BE49-F238E27FC236}">
                      <a16:creationId xmlns:a16="http://schemas.microsoft.com/office/drawing/2014/main" id="{563887DE-07BB-EFFA-4CC1-9A77CB288861}"/>
                    </a:ext>
                  </a:extLst>
                </p:cNvPr>
                <p:cNvSpPr/>
                <p:nvPr/>
              </p:nvSpPr>
              <p:spPr>
                <a:xfrm>
                  <a:off x="607377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2" name="Freeform 367">
                  <a:extLst>
                    <a:ext uri="{FF2B5EF4-FFF2-40B4-BE49-F238E27FC236}">
                      <a16:creationId xmlns:a16="http://schemas.microsoft.com/office/drawing/2014/main" id="{730CE393-122B-B6B9-C1B2-5312EAA54354}"/>
                    </a:ext>
                  </a:extLst>
                </p:cNvPr>
                <p:cNvSpPr/>
                <p:nvPr/>
              </p:nvSpPr>
              <p:spPr>
                <a:xfrm>
                  <a:off x="60526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3" name="Freeform 368">
                  <a:extLst>
                    <a:ext uri="{FF2B5EF4-FFF2-40B4-BE49-F238E27FC236}">
                      <a16:creationId xmlns:a16="http://schemas.microsoft.com/office/drawing/2014/main" id="{D21231E0-4101-2356-1C75-4224861CA2C5}"/>
                    </a:ext>
                  </a:extLst>
                </p:cNvPr>
                <p:cNvSpPr/>
                <p:nvPr/>
              </p:nvSpPr>
              <p:spPr>
                <a:xfrm>
                  <a:off x="60843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4" name="Freeform 369">
                  <a:extLst>
                    <a:ext uri="{FF2B5EF4-FFF2-40B4-BE49-F238E27FC236}">
                      <a16:creationId xmlns:a16="http://schemas.microsoft.com/office/drawing/2014/main" id="{98D439FC-FFE6-5794-D1CC-18A76050BB35}"/>
                    </a:ext>
                  </a:extLst>
                </p:cNvPr>
                <p:cNvSpPr/>
                <p:nvPr/>
              </p:nvSpPr>
              <p:spPr>
                <a:xfrm>
                  <a:off x="607060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5" name="Freeform 370">
                  <a:extLst>
                    <a:ext uri="{FF2B5EF4-FFF2-40B4-BE49-F238E27FC236}">
                      <a16:creationId xmlns:a16="http://schemas.microsoft.com/office/drawing/2014/main" id="{0099418D-83CB-A368-8FD0-B1CA3D4B97C0}"/>
                    </a:ext>
                  </a:extLst>
                </p:cNvPr>
                <p:cNvSpPr/>
                <p:nvPr/>
              </p:nvSpPr>
              <p:spPr>
                <a:xfrm>
                  <a:off x="610235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6" name="Freeform 371">
                  <a:extLst>
                    <a:ext uri="{FF2B5EF4-FFF2-40B4-BE49-F238E27FC236}">
                      <a16:creationId xmlns:a16="http://schemas.microsoft.com/office/drawing/2014/main" id="{E7A33773-D740-55CF-2A6E-296A2D5CB8FE}"/>
                    </a:ext>
                  </a:extLst>
                </p:cNvPr>
                <p:cNvSpPr/>
                <p:nvPr/>
              </p:nvSpPr>
              <p:spPr>
                <a:xfrm>
                  <a:off x="60811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7" name="Freeform 372">
                  <a:extLst>
                    <a:ext uri="{FF2B5EF4-FFF2-40B4-BE49-F238E27FC236}">
                      <a16:creationId xmlns:a16="http://schemas.microsoft.com/office/drawing/2014/main" id="{3E714B0E-5677-C239-E859-CCBDA7821C83}"/>
                    </a:ext>
                  </a:extLst>
                </p:cNvPr>
                <p:cNvSpPr/>
                <p:nvPr/>
              </p:nvSpPr>
              <p:spPr>
                <a:xfrm>
                  <a:off x="61129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8" name="Freeform 373">
                  <a:extLst>
                    <a:ext uri="{FF2B5EF4-FFF2-40B4-BE49-F238E27FC236}">
                      <a16:creationId xmlns:a16="http://schemas.microsoft.com/office/drawing/2014/main" id="{1DD381B5-D39D-64E5-D3A9-3C813236693E}"/>
                    </a:ext>
                  </a:extLst>
                </p:cNvPr>
                <p:cNvSpPr/>
                <p:nvPr/>
              </p:nvSpPr>
              <p:spPr>
                <a:xfrm>
                  <a:off x="61023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9" name="Freeform 374">
                  <a:extLst>
                    <a:ext uri="{FF2B5EF4-FFF2-40B4-BE49-F238E27FC236}">
                      <a16:creationId xmlns:a16="http://schemas.microsoft.com/office/drawing/2014/main" id="{E9061C0C-1789-7B8F-10EF-2635DD37C2B0}"/>
                    </a:ext>
                  </a:extLst>
                </p:cNvPr>
                <p:cNvSpPr/>
                <p:nvPr/>
              </p:nvSpPr>
              <p:spPr>
                <a:xfrm>
                  <a:off x="6134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0" name="Freeform 375">
                  <a:extLst>
                    <a:ext uri="{FF2B5EF4-FFF2-40B4-BE49-F238E27FC236}">
                      <a16:creationId xmlns:a16="http://schemas.microsoft.com/office/drawing/2014/main" id="{C4256423-8591-C7AE-EFA3-10F54A779A96}"/>
                    </a:ext>
                  </a:extLst>
                </p:cNvPr>
                <p:cNvSpPr/>
                <p:nvPr/>
              </p:nvSpPr>
              <p:spPr>
                <a:xfrm>
                  <a:off x="61097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1" name="Freeform 376">
                  <a:extLst>
                    <a:ext uri="{FF2B5EF4-FFF2-40B4-BE49-F238E27FC236}">
                      <a16:creationId xmlns:a16="http://schemas.microsoft.com/office/drawing/2014/main" id="{E4A431BB-FE94-7A2F-218B-095C7FA034A3}"/>
                    </a:ext>
                  </a:extLst>
                </p:cNvPr>
                <p:cNvSpPr/>
                <p:nvPr/>
              </p:nvSpPr>
              <p:spPr>
                <a:xfrm>
                  <a:off x="61415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2" name="Freeform 377">
                  <a:extLst>
                    <a:ext uri="{FF2B5EF4-FFF2-40B4-BE49-F238E27FC236}">
                      <a16:creationId xmlns:a16="http://schemas.microsoft.com/office/drawing/2014/main" id="{FA912512-C8C1-7B2F-B992-EECCB8CAA709}"/>
                    </a:ext>
                  </a:extLst>
                </p:cNvPr>
                <p:cNvSpPr/>
                <p:nvPr/>
              </p:nvSpPr>
              <p:spPr>
                <a:xfrm>
                  <a:off x="61552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3" name="Freeform 378">
                  <a:extLst>
                    <a:ext uri="{FF2B5EF4-FFF2-40B4-BE49-F238E27FC236}">
                      <a16:creationId xmlns:a16="http://schemas.microsoft.com/office/drawing/2014/main" id="{61F46923-A791-0E73-46CF-1F42BF76ED9C}"/>
                    </a:ext>
                  </a:extLst>
                </p:cNvPr>
                <p:cNvSpPr/>
                <p:nvPr/>
              </p:nvSpPr>
              <p:spPr>
                <a:xfrm>
                  <a:off x="61870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4" name="Freeform 379">
                  <a:extLst>
                    <a:ext uri="{FF2B5EF4-FFF2-40B4-BE49-F238E27FC236}">
                      <a16:creationId xmlns:a16="http://schemas.microsoft.com/office/drawing/2014/main" id="{F4FF491E-71F3-2670-FCB6-EC5F6CF24DF3}"/>
                    </a:ext>
                  </a:extLst>
                </p:cNvPr>
                <p:cNvSpPr/>
                <p:nvPr/>
              </p:nvSpPr>
              <p:spPr>
                <a:xfrm>
                  <a:off x="61732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5" name="Freeform 380">
                  <a:extLst>
                    <a:ext uri="{FF2B5EF4-FFF2-40B4-BE49-F238E27FC236}">
                      <a16:creationId xmlns:a16="http://schemas.microsoft.com/office/drawing/2014/main" id="{B92D0186-62D4-B4F6-BF32-8BFACD273244}"/>
                    </a:ext>
                  </a:extLst>
                </p:cNvPr>
                <p:cNvSpPr/>
                <p:nvPr/>
              </p:nvSpPr>
              <p:spPr>
                <a:xfrm>
                  <a:off x="62050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6" name="Freeform 381">
                  <a:extLst>
                    <a:ext uri="{FF2B5EF4-FFF2-40B4-BE49-F238E27FC236}">
                      <a16:creationId xmlns:a16="http://schemas.microsoft.com/office/drawing/2014/main" id="{465A9E32-3EB7-46B8-8ACB-E524955F135E}"/>
                    </a:ext>
                  </a:extLst>
                </p:cNvPr>
                <p:cNvSpPr/>
                <p:nvPr/>
              </p:nvSpPr>
              <p:spPr>
                <a:xfrm>
                  <a:off x="61806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7" name="Freeform 382">
                  <a:extLst>
                    <a:ext uri="{FF2B5EF4-FFF2-40B4-BE49-F238E27FC236}">
                      <a16:creationId xmlns:a16="http://schemas.microsoft.com/office/drawing/2014/main" id="{1D3571EE-0F7F-6043-5B45-00A3FA518029}"/>
                    </a:ext>
                  </a:extLst>
                </p:cNvPr>
                <p:cNvSpPr/>
                <p:nvPr/>
              </p:nvSpPr>
              <p:spPr>
                <a:xfrm>
                  <a:off x="62124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8" name="Freeform 383">
                  <a:extLst>
                    <a:ext uri="{FF2B5EF4-FFF2-40B4-BE49-F238E27FC236}">
                      <a16:creationId xmlns:a16="http://schemas.microsoft.com/office/drawing/2014/main" id="{3321E622-852E-77B3-16B6-5F577FA7C970}"/>
                    </a:ext>
                  </a:extLst>
                </p:cNvPr>
                <p:cNvSpPr/>
                <p:nvPr/>
              </p:nvSpPr>
              <p:spPr>
                <a:xfrm>
                  <a:off x="62050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9" name="Freeform 384">
                  <a:extLst>
                    <a:ext uri="{FF2B5EF4-FFF2-40B4-BE49-F238E27FC236}">
                      <a16:creationId xmlns:a16="http://schemas.microsoft.com/office/drawing/2014/main" id="{4DDBE046-9D79-6A61-E9BD-625558BAE739}"/>
                    </a:ext>
                  </a:extLst>
                </p:cNvPr>
                <p:cNvSpPr/>
                <p:nvPr/>
              </p:nvSpPr>
              <p:spPr>
                <a:xfrm>
                  <a:off x="62367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0" name="Freeform 385">
                  <a:extLst>
                    <a:ext uri="{FF2B5EF4-FFF2-40B4-BE49-F238E27FC236}">
                      <a16:creationId xmlns:a16="http://schemas.microsoft.com/office/drawing/2014/main" id="{4B9E9CB7-C0AF-FB66-9C56-64800FEAE035}"/>
                    </a:ext>
                  </a:extLst>
                </p:cNvPr>
                <p:cNvSpPr/>
                <p:nvPr/>
              </p:nvSpPr>
              <p:spPr>
                <a:xfrm>
                  <a:off x="6230408" y="3045883"/>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1" name="Freeform 386">
                  <a:extLst>
                    <a:ext uri="{FF2B5EF4-FFF2-40B4-BE49-F238E27FC236}">
                      <a16:creationId xmlns:a16="http://schemas.microsoft.com/office/drawing/2014/main" id="{E7EF1B19-3205-0F3C-F694-ABE653731F85}"/>
                    </a:ext>
                  </a:extLst>
                </p:cNvPr>
                <p:cNvSpPr/>
                <p:nvPr/>
              </p:nvSpPr>
              <p:spPr>
                <a:xfrm>
                  <a:off x="6261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2" name="Freeform 387">
                  <a:extLst>
                    <a:ext uri="{FF2B5EF4-FFF2-40B4-BE49-F238E27FC236}">
                      <a16:creationId xmlns:a16="http://schemas.microsoft.com/office/drawing/2014/main" id="{A4090F5A-4ADE-F6B4-E781-C9602BDEFA2C}"/>
                    </a:ext>
                  </a:extLst>
                </p:cNvPr>
                <p:cNvSpPr/>
                <p:nvPr/>
              </p:nvSpPr>
              <p:spPr>
                <a:xfrm>
                  <a:off x="62335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3" name="Freeform 388">
                  <a:extLst>
                    <a:ext uri="{FF2B5EF4-FFF2-40B4-BE49-F238E27FC236}">
                      <a16:creationId xmlns:a16="http://schemas.microsoft.com/office/drawing/2014/main" id="{6750835B-C46C-7D86-CB7A-42FD6EF2457C}"/>
                    </a:ext>
                  </a:extLst>
                </p:cNvPr>
                <p:cNvSpPr/>
                <p:nvPr/>
              </p:nvSpPr>
              <p:spPr>
                <a:xfrm>
                  <a:off x="62653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4" name="Freeform 389">
                  <a:extLst>
                    <a:ext uri="{FF2B5EF4-FFF2-40B4-BE49-F238E27FC236}">
                      <a16:creationId xmlns:a16="http://schemas.microsoft.com/office/drawing/2014/main" id="{7B0E6D88-019C-6DB5-1C31-0199AF46557F}"/>
                    </a:ext>
                  </a:extLst>
                </p:cNvPr>
                <p:cNvSpPr/>
                <p:nvPr/>
              </p:nvSpPr>
              <p:spPr>
                <a:xfrm>
                  <a:off x="63002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5" name="Freeform 390">
                  <a:extLst>
                    <a:ext uri="{FF2B5EF4-FFF2-40B4-BE49-F238E27FC236}">
                      <a16:creationId xmlns:a16="http://schemas.microsoft.com/office/drawing/2014/main" id="{C6FB2BB0-D01A-7370-2289-BE7C73F9CC4D}"/>
                    </a:ext>
                  </a:extLst>
                </p:cNvPr>
                <p:cNvSpPr/>
                <p:nvPr/>
              </p:nvSpPr>
              <p:spPr>
                <a:xfrm>
                  <a:off x="63320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6" name="Freeform 391">
                  <a:extLst>
                    <a:ext uri="{FF2B5EF4-FFF2-40B4-BE49-F238E27FC236}">
                      <a16:creationId xmlns:a16="http://schemas.microsoft.com/office/drawing/2014/main" id="{8DA10595-206E-8FA2-3702-9AE60432A1C7}"/>
                    </a:ext>
                  </a:extLst>
                </p:cNvPr>
                <p:cNvSpPr/>
                <p:nvPr/>
              </p:nvSpPr>
              <p:spPr>
                <a:xfrm>
                  <a:off x="633200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7" name="Freeform 392">
                  <a:extLst>
                    <a:ext uri="{FF2B5EF4-FFF2-40B4-BE49-F238E27FC236}">
                      <a16:creationId xmlns:a16="http://schemas.microsoft.com/office/drawing/2014/main" id="{CE71EC31-7559-B76E-752B-4B88D3EF86E7}"/>
                    </a:ext>
                  </a:extLst>
                </p:cNvPr>
                <p:cNvSpPr/>
                <p:nvPr/>
              </p:nvSpPr>
              <p:spPr>
                <a:xfrm>
                  <a:off x="636375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8" name="Freeform 393">
                  <a:extLst>
                    <a:ext uri="{FF2B5EF4-FFF2-40B4-BE49-F238E27FC236}">
                      <a16:creationId xmlns:a16="http://schemas.microsoft.com/office/drawing/2014/main" id="{54599212-BBBF-367D-6D9B-E40F752160C8}"/>
                    </a:ext>
                  </a:extLst>
                </p:cNvPr>
                <p:cNvSpPr/>
                <p:nvPr/>
              </p:nvSpPr>
              <p:spPr>
                <a:xfrm>
                  <a:off x="639974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9" name="Freeform 394">
                  <a:extLst>
                    <a:ext uri="{FF2B5EF4-FFF2-40B4-BE49-F238E27FC236}">
                      <a16:creationId xmlns:a16="http://schemas.microsoft.com/office/drawing/2014/main" id="{6B303E4E-B235-C556-FA0A-884C30AFCD9C}"/>
                    </a:ext>
                  </a:extLst>
                </p:cNvPr>
                <p:cNvSpPr/>
                <p:nvPr/>
              </p:nvSpPr>
              <p:spPr>
                <a:xfrm>
                  <a:off x="643149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0" name="Freeform 395">
                  <a:extLst>
                    <a:ext uri="{FF2B5EF4-FFF2-40B4-BE49-F238E27FC236}">
                      <a16:creationId xmlns:a16="http://schemas.microsoft.com/office/drawing/2014/main" id="{8195ACCD-AA89-A9AE-F4EE-12C18BB02BD0}"/>
                    </a:ext>
                  </a:extLst>
                </p:cNvPr>
                <p:cNvSpPr/>
                <p:nvPr/>
              </p:nvSpPr>
              <p:spPr>
                <a:xfrm>
                  <a:off x="642831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1" name="Freeform 396">
                  <a:extLst>
                    <a:ext uri="{FF2B5EF4-FFF2-40B4-BE49-F238E27FC236}">
                      <a16:creationId xmlns:a16="http://schemas.microsoft.com/office/drawing/2014/main" id="{FA7763EC-E8EB-6B30-2AF1-525F64013224}"/>
                    </a:ext>
                  </a:extLst>
                </p:cNvPr>
                <p:cNvSpPr/>
                <p:nvPr/>
              </p:nvSpPr>
              <p:spPr>
                <a:xfrm>
                  <a:off x="64600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2" name="Freeform 397">
                  <a:extLst>
                    <a:ext uri="{FF2B5EF4-FFF2-40B4-BE49-F238E27FC236}">
                      <a16:creationId xmlns:a16="http://schemas.microsoft.com/office/drawing/2014/main" id="{0B831072-238C-B915-F38C-27C207822A0F}"/>
                    </a:ext>
                  </a:extLst>
                </p:cNvPr>
                <p:cNvSpPr/>
                <p:nvPr/>
              </p:nvSpPr>
              <p:spPr>
                <a:xfrm>
                  <a:off x="64600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3" name="Freeform 398">
                  <a:extLst>
                    <a:ext uri="{FF2B5EF4-FFF2-40B4-BE49-F238E27FC236}">
                      <a16:creationId xmlns:a16="http://schemas.microsoft.com/office/drawing/2014/main" id="{1082E488-E40B-F078-1199-E15B5CE28A35}"/>
                    </a:ext>
                  </a:extLst>
                </p:cNvPr>
                <p:cNvSpPr/>
                <p:nvPr/>
              </p:nvSpPr>
              <p:spPr>
                <a:xfrm>
                  <a:off x="64918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4" name="Freeform 399">
                  <a:extLst>
                    <a:ext uri="{FF2B5EF4-FFF2-40B4-BE49-F238E27FC236}">
                      <a16:creationId xmlns:a16="http://schemas.microsoft.com/office/drawing/2014/main" id="{6ED6F22F-4FFB-B91B-2729-A79A546F939E}"/>
                    </a:ext>
                  </a:extLst>
                </p:cNvPr>
                <p:cNvSpPr/>
                <p:nvPr/>
              </p:nvSpPr>
              <p:spPr>
                <a:xfrm>
                  <a:off x="6473825"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5" name="Freeform 400">
                  <a:extLst>
                    <a:ext uri="{FF2B5EF4-FFF2-40B4-BE49-F238E27FC236}">
                      <a16:creationId xmlns:a16="http://schemas.microsoft.com/office/drawing/2014/main" id="{1A0241D3-528B-D18D-0789-1D26E26006D4}"/>
                    </a:ext>
                  </a:extLst>
                </p:cNvPr>
                <p:cNvSpPr/>
                <p:nvPr/>
              </p:nvSpPr>
              <p:spPr>
                <a:xfrm>
                  <a:off x="6505575"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6" name="Freeform 401">
                  <a:extLst>
                    <a:ext uri="{FF2B5EF4-FFF2-40B4-BE49-F238E27FC236}">
                      <a16:creationId xmlns:a16="http://schemas.microsoft.com/office/drawing/2014/main" id="{C1DBD6E2-0932-5467-A401-294132316D66}"/>
                    </a:ext>
                  </a:extLst>
                </p:cNvPr>
                <p:cNvSpPr/>
                <p:nvPr/>
              </p:nvSpPr>
              <p:spPr>
                <a:xfrm>
                  <a:off x="648440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7" name="Freeform 402">
                  <a:extLst>
                    <a:ext uri="{FF2B5EF4-FFF2-40B4-BE49-F238E27FC236}">
                      <a16:creationId xmlns:a16="http://schemas.microsoft.com/office/drawing/2014/main" id="{CAC6AF79-5DC8-3DDB-2B87-346E9608F737}"/>
                    </a:ext>
                  </a:extLst>
                </p:cNvPr>
                <p:cNvSpPr/>
                <p:nvPr/>
              </p:nvSpPr>
              <p:spPr>
                <a:xfrm>
                  <a:off x="651615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8" name="Freeform 403">
                  <a:extLst>
                    <a:ext uri="{FF2B5EF4-FFF2-40B4-BE49-F238E27FC236}">
                      <a16:creationId xmlns:a16="http://schemas.microsoft.com/office/drawing/2014/main" id="{D343566A-D389-1CF8-8170-EB3471F28270}"/>
                    </a:ext>
                  </a:extLst>
                </p:cNvPr>
                <p:cNvSpPr/>
                <p:nvPr/>
              </p:nvSpPr>
              <p:spPr>
                <a:xfrm>
                  <a:off x="6487583"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9" name="Freeform 404">
                  <a:extLst>
                    <a:ext uri="{FF2B5EF4-FFF2-40B4-BE49-F238E27FC236}">
                      <a16:creationId xmlns:a16="http://schemas.microsoft.com/office/drawing/2014/main" id="{D5D6BB49-0083-24E4-F971-DA7595F2CBDA}"/>
                    </a:ext>
                  </a:extLst>
                </p:cNvPr>
                <p:cNvSpPr/>
                <p:nvPr/>
              </p:nvSpPr>
              <p:spPr>
                <a:xfrm>
                  <a:off x="651933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0" name="Freeform 405">
                  <a:extLst>
                    <a:ext uri="{FF2B5EF4-FFF2-40B4-BE49-F238E27FC236}">
                      <a16:creationId xmlns:a16="http://schemas.microsoft.com/office/drawing/2014/main" id="{FE908BE3-46FF-3856-36E6-208806528FD3}"/>
                    </a:ext>
                  </a:extLst>
                </p:cNvPr>
                <p:cNvSpPr/>
                <p:nvPr/>
              </p:nvSpPr>
              <p:spPr>
                <a:xfrm>
                  <a:off x="649181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1" name="Freeform 406">
                  <a:extLst>
                    <a:ext uri="{FF2B5EF4-FFF2-40B4-BE49-F238E27FC236}">
                      <a16:creationId xmlns:a16="http://schemas.microsoft.com/office/drawing/2014/main" id="{591835C7-B8DB-8311-29F7-DC88B5840943}"/>
                    </a:ext>
                  </a:extLst>
                </p:cNvPr>
                <p:cNvSpPr/>
                <p:nvPr/>
              </p:nvSpPr>
              <p:spPr>
                <a:xfrm>
                  <a:off x="65235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2" name="Freeform 407">
                  <a:extLst>
                    <a:ext uri="{FF2B5EF4-FFF2-40B4-BE49-F238E27FC236}">
                      <a16:creationId xmlns:a16="http://schemas.microsoft.com/office/drawing/2014/main" id="{914CD33A-93CE-7CA7-C5D3-A6977470BA74}"/>
                    </a:ext>
                  </a:extLst>
                </p:cNvPr>
                <p:cNvSpPr/>
                <p:nvPr/>
              </p:nvSpPr>
              <p:spPr>
                <a:xfrm>
                  <a:off x="649499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3" name="Freeform 408">
                  <a:extLst>
                    <a:ext uri="{FF2B5EF4-FFF2-40B4-BE49-F238E27FC236}">
                      <a16:creationId xmlns:a16="http://schemas.microsoft.com/office/drawing/2014/main" id="{A1971DD0-EAEA-A2BD-B4C6-379DA12D37B7}"/>
                    </a:ext>
                  </a:extLst>
                </p:cNvPr>
                <p:cNvSpPr/>
                <p:nvPr/>
              </p:nvSpPr>
              <p:spPr>
                <a:xfrm>
                  <a:off x="652674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4" name="Freeform 409">
                  <a:extLst>
                    <a:ext uri="{FF2B5EF4-FFF2-40B4-BE49-F238E27FC236}">
                      <a16:creationId xmlns:a16="http://schemas.microsoft.com/office/drawing/2014/main" id="{BFBB2E9D-4E09-C4D3-2240-20B2DE26BAA6}"/>
                    </a:ext>
                  </a:extLst>
                </p:cNvPr>
                <p:cNvSpPr/>
                <p:nvPr/>
              </p:nvSpPr>
              <p:spPr>
                <a:xfrm>
                  <a:off x="64981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5" name="Freeform 410">
                  <a:extLst>
                    <a:ext uri="{FF2B5EF4-FFF2-40B4-BE49-F238E27FC236}">
                      <a16:creationId xmlns:a16="http://schemas.microsoft.com/office/drawing/2014/main" id="{73D776BC-8FBD-08D9-D167-03206EFE99FB}"/>
                    </a:ext>
                  </a:extLst>
                </p:cNvPr>
                <p:cNvSpPr/>
                <p:nvPr/>
              </p:nvSpPr>
              <p:spPr>
                <a:xfrm>
                  <a:off x="65299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6" name="Freeform 411">
                  <a:extLst>
                    <a:ext uri="{FF2B5EF4-FFF2-40B4-BE49-F238E27FC236}">
                      <a16:creationId xmlns:a16="http://schemas.microsoft.com/office/drawing/2014/main" id="{7FE718B9-7919-D744-C951-DD4A7F8821B0}"/>
                    </a:ext>
                  </a:extLst>
                </p:cNvPr>
                <p:cNvSpPr/>
                <p:nvPr/>
              </p:nvSpPr>
              <p:spPr>
                <a:xfrm>
                  <a:off x="650240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7" name="Freeform 412">
                  <a:extLst>
                    <a:ext uri="{FF2B5EF4-FFF2-40B4-BE49-F238E27FC236}">
                      <a16:creationId xmlns:a16="http://schemas.microsoft.com/office/drawing/2014/main" id="{C9C7274F-4F03-6547-7F0A-8140E6201A0E}"/>
                    </a:ext>
                  </a:extLst>
                </p:cNvPr>
                <p:cNvSpPr/>
                <p:nvPr/>
              </p:nvSpPr>
              <p:spPr>
                <a:xfrm>
                  <a:off x="653415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8" name="Freeform 413">
                  <a:extLst>
                    <a:ext uri="{FF2B5EF4-FFF2-40B4-BE49-F238E27FC236}">
                      <a16:creationId xmlns:a16="http://schemas.microsoft.com/office/drawing/2014/main" id="{037A3D1A-6E7D-7058-E17A-BBF26889CFE4}"/>
                    </a:ext>
                  </a:extLst>
                </p:cNvPr>
                <p:cNvSpPr/>
                <p:nvPr/>
              </p:nvSpPr>
              <p:spPr>
                <a:xfrm>
                  <a:off x="6505575"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9" name="Freeform 414">
                  <a:extLst>
                    <a:ext uri="{FF2B5EF4-FFF2-40B4-BE49-F238E27FC236}">
                      <a16:creationId xmlns:a16="http://schemas.microsoft.com/office/drawing/2014/main" id="{3C730F94-5BC9-D3E7-21BD-FBB97803F399}"/>
                    </a:ext>
                  </a:extLst>
                </p:cNvPr>
                <p:cNvSpPr/>
                <p:nvPr/>
              </p:nvSpPr>
              <p:spPr>
                <a:xfrm>
                  <a:off x="6537325"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0" name="Freeform 415">
                  <a:extLst>
                    <a:ext uri="{FF2B5EF4-FFF2-40B4-BE49-F238E27FC236}">
                      <a16:creationId xmlns:a16="http://schemas.microsoft.com/office/drawing/2014/main" id="{58D81A62-3793-C1F1-E7EC-D5546E929D72}"/>
                    </a:ext>
                  </a:extLst>
                </p:cNvPr>
                <p:cNvSpPr/>
                <p:nvPr/>
              </p:nvSpPr>
              <p:spPr>
                <a:xfrm>
                  <a:off x="650875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1" name="Freeform 416">
                  <a:extLst>
                    <a:ext uri="{FF2B5EF4-FFF2-40B4-BE49-F238E27FC236}">
                      <a16:creationId xmlns:a16="http://schemas.microsoft.com/office/drawing/2014/main" id="{6DCF9A0D-CEF9-96A6-39D1-64FB6B598248}"/>
                    </a:ext>
                  </a:extLst>
                </p:cNvPr>
                <p:cNvSpPr/>
                <p:nvPr/>
              </p:nvSpPr>
              <p:spPr>
                <a:xfrm>
                  <a:off x="654050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2" name="Freeform 417">
                  <a:extLst>
                    <a:ext uri="{FF2B5EF4-FFF2-40B4-BE49-F238E27FC236}">
                      <a16:creationId xmlns:a16="http://schemas.microsoft.com/office/drawing/2014/main" id="{99999D77-FFD0-5C36-710B-D117F2CB437E}"/>
                    </a:ext>
                  </a:extLst>
                </p:cNvPr>
                <p:cNvSpPr/>
                <p:nvPr/>
              </p:nvSpPr>
              <p:spPr>
                <a:xfrm>
                  <a:off x="6512983"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3" name="Freeform 418">
                  <a:extLst>
                    <a:ext uri="{FF2B5EF4-FFF2-40B4-BE49-F238E27FC236}">
                      <a16:creationId xmlns:a16="http://schemas.microsoft.com/office/drawing/2014/main" id="{35B7112B-E479-4B40-BDB8-5B33D2BA5605}"/>
                    </a:ext>
                  </a:extLst>
                </p:cNvPr>
                <p:cNvSpPr/>
                <p:nvPr/>
              </p:nvSpPr>
              <p:spPr>
                <a:xfrm>
                  <a:off x="654473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4" name="Freeform 419">
                  <a:extLst>
                    <a:ext uri="{FF2B5EF4-FFF2-40B4-BE49-F238E27FC236}">
                      <a16:creationId xmlns:a16="http://schemas.microsoft.com/office/drawing/2014/main" id="{21D50D65-A8FE-7233-3BC0-A33A8247C92D}"/>
                    </a:ext>
                  </a:extLst>
                </p:cNvPr>
                <p:cNvSpPr/>
                <p:nvPr/>
              </p:nvSpPr>
              <p:spPr>
                <a:xfrm>
                  <a:off x="651615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5" name="Freeform 420">
                  <a:extLst>
                    <a:ext uri="{FF2B5EF4-FFF2-40B4-BE49-F238E27FC236}">
                      <a16:creationId xmlns:a16="http://schemas.microsoft.com/office/drawing/2014/main" id="{DF268BAC-5C47-7DDD-A36C-F855F41F127D}"/>
                    </a:ext>
                  </a:extLst>
                </p:cNvPr>
                <p:cNvSpPr/>
                <p:nvPr/>
              </p:nvSpPr>
              <p:spPr>
                <a:xfrm>
                  <a:off x="654790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6" name="Freeform 421">
                  <a:extLst>
                    <a:ext uri="{FF2B5EF4-FFF2-40B4-BE49-F238E27FC236}">
                      <a16:creationId xmlns:a16="http://schemas.microsoft.com/office/drawing/2014/main" id="{AA6D9EFD-6314-EE1B-E560-0C522D49A3CB}"/>
                    </a:ext>
                  </a:extLst>
                </p:cNvPr>
                <p:cNvSpPr/>
                <p:nvPr/>
              </p:nvSpPr>
              <p:spPr>
                <a:xfrm>
                  <a:off x="6520391" y="3051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7" name="Freeform 422">
                  <a:extLst>
                    <a:ext uri="{FF2B5EF4-FFF2-40B4-BE49-F238E27FC236}">
                      <a16:creationId xmlns:a16="http://schemas.microsoft.com/office/drawing/2014/main" id="{4B18500C-0DD2-648F-F57B-D606780D5CC3}"/>
                    </a:ext>
                  </a:extLst>
                </p:cNvPr>
                <p:cNvSpPr/>
                <p:nvPr/>
              </p:nvSpPr>
              <p:spPr>
                <a:xfrm>
                  <a:off x="655108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8" name="Freeform 423">
                  <a:extLst>
                    <a:ext uri="{FF2B5EF4-FFF2-40B4-BE49-F238E27FC236}">
                      <a16:creationId xmlns:a16="http://schemas.microsoft.com/office/drawing/2014/main" id="{EBCB8B79-17F4-58BA-A795-B8754422C826}"/>
                    </a:ext>
                  </a:extLst>
                </p:cNvPr>
                <p:cNvSpPr/>
                <p:nvPr/>
              </p:nvSpPr>
              <p:spPr>
                <a:xfrm>
                  <a:off x="65235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9" name="Freeform 424">
                  <a:extLst>
                    <a:ext uri="{FF2B5EF4-FFF2-40B4-BE49-F238E27FC236}">
                      <a16:creationId xmlns:a16="http://schemas.microsoft.com/office/drawing/2014/main" id="{6C7BC007-FD2D-1F32-C79B-9B826E117C8E}"/>
                    </a:ext>
                  </a:extLst>
                </p:cNvPr>
                <p:cNvSpPr/>
                <p:nvPr/>
              </p:nvSpPr>
              <p:spPr>
                <a:xfrm>
                  <a:off x="65553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0" name="Freeform 425">
                  <a:extLst>
                    <a:ext uri="{FF2B5EF4-FFF2-40B4-BE49-F238E27FC236}">
                      <a16:creationId xmlns:a16="http://schemas.microsoft.com/office/drawing/2014/main" id="{169B7BBB-4BFA-A9EA-8798-51BC14AF955C}"/>
                    </a:ext>
                  </a:extLst>
                </p:cNvPr>
                <p:cNvSpPr/>
                <p:nvPr/>
              </p:nvSpPr>
              <p:spPr>
                <a:xfrm>
                  <a:off x="652674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1" name="Freeform 426">
                  <a:extLst>
                    <a:ext uri="{FF2B5EF4-FFF2-40B4-BE49-F238E27FC236}">
                      <a16:creationId xmlns:a16="http://schemas.microsoft.com/office/drawing/2014/main" id="{1CF8DC14-86A1-AA2E-8901-59F32D8FFA30}"/>
                    </a:ext>
                  </a:extLst>
                </p:cNvPr>
                <p:cNvSpPr/>
                <p:nvPr/>
              </p:nvSpPr>
              <p:spPr>
                <a:xfrm>
                  <a:off x="655849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2" name="Freeform 427">
                  <a:extLst>
                    <a:ext uri="{FF2B5EF4-FFF2-40B4-BE49-F238E27FC236}">
                      <a16:creationId xmlns:a16="http://schemas.microsoft.com/office/drawing/2014/main" id="{2E72B630-0ED9-6C22-FD87-2668CE4D757B}"/>
                    </a:ext>
                  </a:extLst>
                </p:cNvPr>
                <p:cNvSpPr/>
                <p:nvPr/>
              </p:nvSpPr>
              <p:spPr>
                <a:xfrm>
                  <a:off x="6530975" y="3051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3" name="Freeform 428">
                  <a:extLst>
                    <a:ext uri="{FF2B5EF4-FFF2-40B4-BE49-F238E27FC236}">
                      <a16:creationId xmlns:a16="http://schemas.microsoft.com/office/drawing/2014/main" id="{6FA285E9-DE45-E0AB-F54E-D085CA5E97D8}"/>
                    </a:ext>
                  </a:extLst>
                </p:cNvPr>
                <p:cNvSpPr/>
                <p:nvPr/>
              </p:nvSpPr>
              <p:spPr>
                <a:xfrm>
                  <a:off x="65616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4" name="Freeform 429">
                  <a:extLst>
                    <a:ext uri="{FF2B5EF4-FFF2-40B4-BE49-F238E27FC236}">
                      <a16:creationId xmlns:a16="http://schemas.microsoft.com/office/drawing/2014/main" id="{7022C3E8-6A2F-F10E-B0BD-ED2B36E4F0CE}"/>
                    </a:ext>
                  </a:extLst>
                </p:cNvPr>
                <p:cNvSpPr/>
                <p:nvPr/>
              </p:nvSpPr>
              <p:spPr>
                <a:xfrm>
                  <a:off x="653415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5" name="Freeform 430">
                  <a:extLst>
                    <a:ext uri="{FF2B5EF4-FFF2-40B4-BE49-F238E27FC236}">
                      <a16:creationId xmlns:a16="http://schemas.microsoft.com/office/drawing/2014/main" id="{192E4F22-678D-3E9A-C5A9-4640ECA1451B}"/>
                    </a:ext>
                  </a:extLst>
                </p:cNvPr>
                <p:cNvSpPr/>
                <p:nvPr/>
              </p:nvSpPr>
              <p:spPr>
                <a:xfrm>
                  <a:off x="656590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6" name="Freeform 431">
                  <a:extLst>
                    <a:ext uri="{FF2B5EF4-FFF2-40B4-BE49-F238E27FC236}">
                      <a16:creationId xmlns:a16="http://schemas.microsoft.com/office/drawing/2014/main" id="{A871C895-FA4E-7ABB-DEF7-B2BEADCB2910}"/>
                    </a:ext>
                  </a:extLst>
                </p:cNvPr>
                <p:cNvSpPr/>
                <p:nvPr/>
              </p:nvSpPr>
              <p:spPr>
                <a:xfrm>
                  <a:off x="65373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7" name="Freeform 432">
                  <a:extLst>
                    <a:ext uri="{FF2B5EF4-FFF2-40B4-BE49-F238E27FC236}">
                      <a16:creationId xmlns:a16="http://schemas.microsoft.com/office/drawing/2014/main" id="{75887165-D7CC-E9C9-D831-196C33CFE34A}"/>
                    </a:ext>
                  </a:extLst>
                </p:cNvPr>
                <p:cNvSpPr/>
                <p:nvPr/>
              </p:nvSpPr>
              <p:spPr>
                <a:xfrm>
                  <a:off x="65690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8" name="Freeform 433">
                  <a:extLst>
                    <a:ext uri="{FF2B5EF4-FFF2-40B4-BE49-F238E27FC236}">
                      <a16:creationId xmlns:a16="http://schemas.microsoft.com/office/drawing/2014/main" id="{C58420FD-84A9-3D32-EC46-A85D9C3360F0}"/>
                    </a:ext>
                  </a:extLst>
                </p:cNvPr>
                <p:cNvSpPr/>
                <p:nvPr/>
              </p:nvSpPr>
              <p:spPr>
                <a:xfrm>
                  <a:off x="6541558" y="305752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9" name="Freeform 434">
                  <a:extLst>
                    <a:ext uri="{FF2B5EF4-FFF2-40B4-BE49-F238E27FC236}">
                      <a16:creationId xmlns:a16="http://schemas.microsoft.com/office/drawing/2014/main" id="{2959A694-FFBE-C424-0D21-14CC59304F37}"/>
                    </a:ext>
                  </a:extLst>
                </p:cNvPr>
                <p:cNvSpPr/>
                <p:nvPr/>
              </p:nvSpPr>
              <p:spPr>
                <a:xfrm>
                  <a:off x="65733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0" name="Freeform 435">
                  <a:extLst>
                    <a:ext uri="{FF2B5EF4-FFF2-40B4-BE49-F238E27FC236}">
                      <a16:creationId xmlns:a16="http://schemas.microsoft.com/office/drawing/2014/main" id="{D921DA87-EEF0-91CA-04E7-BF10A5311EA3}"/>
                    </a:ext>
                  </a:extLst>
                </p:cNvPr>
                <p:cNvSpPr/>
                <p:nvPr/>
              </p:nvSpPr>
              <p:spPr>
                <a:xfrm>
                  <a:off x="654473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1" name="Freeform 436">
                  <a:extLst>
                    <a:ext uri="{FF2B5EF4-FFF2-40B4-BE49-F238E27FC236}">
                      <a16:creationId xmlns:a16="http://schemas.microsoft.com/office/drawing/2014/main" id="{76B65E7E-716D-CAC9-C450-C399F657F481}"/>
                    </a:ext>
                  </a:extLst>
                </p:cNvPr>
                <p:cNvSpPr/>
                <p:nvPr/>
              </p:nvSpPr>
              <p:spPr>
                <a:xfrm>
                  <a:off x="657648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2" name="Freeform 437">
                  <a:extLst>
                    <a:ext uri="{FF2B5EF4-FFF2-40B4-BE49-F238E27FC236}">
                      <a16:creationId xmlns:a16="http://schemas.microsoft.com/office/drawing/2014/main" id="{148D88E8-BA7C-5B11-D520-180D56521753}"/>
                    </a:ext>
                  </a:extLst>
                </p:cNvPr>
                <p:cNvSpPr/>
                <p:nvPr/>
              </p:nvSpPr>
              <p:spPr>
                <a:xfrm>
                  <a:off x="654790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3" name="Freeform 438">
                  <a:extLst>
                    <a:ext uri="{FF2B5EF4-FFF2-40B4-BE49-F238E27FC236}">
                      <a16:creationId xmlns:a16="http://schemas.microsoft.com/office/drawing/2014/main" id="{DC9B54D7-9C63-F4B6-BE8E-038F0C81F760}"/>
                    </a:ext>
                  </a:extLst>
                </p:cNvPr>
                <p:cNvSpPr/>
                <p:nvPr/>
              </p:nvSpPr>
              <p:spPr>
                <a:xfrm>
                  <a:off x="657965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4" name="Freeform 439">
                  <a:extLst>
                    <a:ext uri="{FF2B5EF4-FFF2-40B4-BE49-F238E27FC236}">
                      <a16:creationId xmlns:a16="http://schemas.microsoft.com/office/drawing/2014/main" id="{74E77680-8E99-D7E1-A194-46BE9A2E6808}"/>
                    </a:ext>
                  </a:extLst>
                </p:cNvPr>
                <p:cNvSpPr/>
                <p:nvPr/>
              </p:nvSpPr>
              <p:spPr>
                <a:xfrm>
                  <a:off x="65521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5" name="Freeform 440">
                  <a:extLst>
                    <a:ext uri="{FF2B5EF4-FFF2-40B4-BE49-F238E27FC236}">
                      <a16:creationId xmlns:a16="http://schemas.microsoft.com/office/drawing/2014/main" id="{CDE19CF7-B184-611F-476E-0CE1201C8F5A}"/>
                    </a:ext>
                  </a:extLst>
                </p:cNvPr>
                <p:cNvSpPr/>
                <p:nvPr/>
              </p:nvSpPr>
              <p:spPr>
                <a:xfrm>
                  <a:off x="65838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6" name="Freeform 441">
                  <a:extLst>
                    <a:ext uri="{FF2B5EF4-FFF2-40B4-BE49-F238E27FC236}">
                      <a16:creationId xmlns:a16="http://schemas.microsoft.com/office/drawing/2014/main" id="{24ED2B37-82E4-BBD9-B77F-710BAF6A1B9E}"/>
                    </a:ext>
                  </a:extLst>
                </p:cNvPr>
                <p:cNvSpPr/>
                <p:nvPr/>
              </p:nvSpPr>
              <p:spPr>
                <a:xfrm>
                  <a:off x="655531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7" name="Freeform 442">
                  <a:extLst>
                    <a:ext uri="{FF2B5EF4-FFF2-40B4-BE49-F238E27FC236}">
                      <a16:creationId xmlns:a16="http://schemas.microsoft.com/office/drawing/2014/main" id="{18D5F2CA-007B-D953-6859-69C9537FB9C1}"/>
                    </a:ext>
                  </a:extLst>
                </p:cNvPr>
                <p:cNvSpPr/>
                <p:nvPr/>
              </p:nvSpPr>
              <p:spPr>
                <a:xfrm>
                  <a:off x="658706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8" name="Freeform 443">
                  <a:extLst>
                    <a:ext uri="{FF2B5EF4-FFF2-40B4-BE49-F238E27FC236}">
                      <a16:creationId xmlns:a16="http://schemas.microsoft.com/office/drawing/2014/main" id="{9E8902C3-A043-C185-40D7-1FB74CDE620F}"/>
                    </a:ext>
                  </a:extLst>
                </p:cNvPr>
                <p:cNvSpPr/>
                <p:nvPr/>
              </p:nvSpPr>
              <p:spPr>
                <a:xfrm>
                  <a:off x="65584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9" name="Freeform 444">
                  <a:extLst>
                    <a:ext uri="{FF2B5EF4-FFF2-40B4-BE49-F238E27FC236}">
                      <a16:creationId xmlns:a16="http://schemas.microsoft.com/office/drawing/2014/main" id="{6CE615D4-DAC0-1A97-ECEA-3DB6F0329146}"/>
                    </a:ext>
                  </a:extLst>
                </p:cNvPr>
                <p:cNvSpPr/>
                <p:nvPr/>
              </p:nvSpPr>
              <p:spPr>
                <a:xfrm>
                  <a:off x="65902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0" name="Freeform 445">
                  <a:extLst>
                    <a:ext uri="{FF2B5EF4-FFF2-40B4-BE49-F238E27FC236}">
                      <a16:creationId xmlns:a16="http://schemas.microsoft.com/office/drawing/2014/main" id="{CEF6D500-236B-F9D4-0862-9BE0D0470ADB}"/>
                    </a:ext>
                  </a:extLst>
                </p:cNvPr>
                <p:cNvSpPr/>
                <p:nvPr/>
              </p:nvSpPr>
              <p:spPr>
                <a:xfrm>
                  <a:off x="65627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1" name="Freeform 446">
                  <a:extLst>
                    <a:ext uri="{FF2B5EF4-FFF2-40B4-BE49-F238E27FC236}">
                      <a16:creationId xmlns:a16="http://schemas.microsoft.com/office/drawing/2014/main" id="{83DB4133-0F49-90D4-8A13-F2FB66FDB1BD}"/>
                    </a:ext>
                  </a:extLst>
                </p:cNvPr>
                <p:cNvSpPr/>
                <p:nvPr/>
              </p:nvSpPr>
              <p:spPr>
                <a:xfrm>
                  <a:off x="65944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2" name="Freeform 447">
                  <a:extLst>
                    <a:ext uri="{FF2B5EF4-FFF2-40B4-BE49-F238E27FC236}">
                      <a16:creationId xmlns:a16="http://schemas.microsoft.com/office/drawing/2014/main" id="{7E0D7B75-3E9E-C302-5ABC-0A2A170485DB}"/>
                    </a:ext>
                  </a:extLst>
                </p:cNvPr>
                <p:cNvSpPr/>
                <p:nvPr/>
              </p:nvSpPr>
              <p:spPr>
                <a:xfrm>
                  <a:off x="6565900"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3" name="Freeform 448">
                  <a:extLst>
                    <a:ext uri="{FF2B5EF4-FFF2-40B4-BE49-F238E27FC236}">
                      <a16:creationId xmlns:a16="http://schemas.microsoft.com/office/drawing/2014/main" id="{54B61685-99B4-0A8C-4A18-7952B064E5C7}"/>
                    </a:ext>
                  </a:extLst>
                </p:cNvPr>
                <p:cNvSpPr/>
                <p:nvPr/>
              </p:nvSpPr>
              <p:spPr>
                <a:xfrm>
                  <a:off x="6597650"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4" name="Freeform 449">
                  <a:extLst>
                    <a:ext uri="{FF2B5EF4-FFF2-40B4-BE49-F238E27FC236}">
                      <a16:creationId xmlns:a16="http://schemas.microsoft.com/office/drawing/2014/main" id="{E1442AF7-BB14-7300-F227-7AE3138277EA}"/>
                    </a:ext>
                  </a:extLst>
                </p:cNvPr>
                <p:cNvSpPr/>
                <p:nvPr/>
              </p:nvSpPr>
              <p:spPr>
                <a:xfrm>
                  <a:off x="656907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5" name="Freeform 450">
                  <a:extLst>
                    <a:ext uri="{FF2B5EF4-FFF2-40B4-BE49-F238E27FC236}">
                      <a16:creationId xmlns:a16="http://schemas.microsoft.com/office/drawing/2014/main" id="{327953C2-40D8-3B27-D4DF-BBD972EB5D0D}"/>
                    </a:ext>
                  </a:extLst>
                </p:cNvPr>
                <p:cNvSpPr/>
                <p:nvPr/>
              </p:nvSpPr>
              <p:spPr>
                <a:xfrm>
                  <a:off x="660082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6" name="Freeform 451">
                  <a:extLst>
                    <a:ext uri="{FF2B5EF4-FFF2-40B4-BE49-F238E27FC236}">
                      <a16:creationId xmlns:a16="http://schemas.microsoft.com/office/drawing/2014/main" id="{4FF57031-E862-4612-0F4B-902CA3809E49}"/>
                    </a:ext>
                  </a:extLst>
                </p:cNvPr>
                <p:cNvSpPr/>
                <p:nvPr/>
              </p:nvSpPr>
              <p:spPr>
                <a:xfrm>
                  <a:off x="657330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7" name="Freeform 452">
                  <a:extLst>
                    <a:ext uri="{FF2B5EF4-FFF2-40B4-BE49-F238E27FC236}">
                      <a16:creationId xmlns:a16="http://schemas.microsoft.com/office/drawing/2014/main" id="{ED97F898-232F-E631-4C3A-E122CD99A50D}"/>
                    </a:ext>
                  </a:extLst>
                </p:cNvPr>
                <p:cNvSpPr/>
                <p:nvPr/>
              </p:nvSpPr>
              <p:spPr>
                <a:xfrm>
                  <a:off x="660505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8" name="Freeform 453">
                  <a:extLst>
                    <a:ext uri="{FF2B5EF4-FFF2-40B4-BE49-F238E27FC236}">
                      <a16:creationId xmlns:a16="http://schemas.microsoft.com/office/drawing/2014/main" id="{61A3F1DD-9D8E-0F23-031A-1F7DF70DCC5B}"/>
                    </a:ext>
                  </a:extLst>
                </p:cNvPr>
                <p:cNvSpPr/>
                <p:nvPr/>
              </p:nvSpPr>
              <p:spPr>
                <a:xfrm>
                  <a:off x="657648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9" name="Freeform 454">
                  <a:extLst>
                    <a:ext uri="{FF2B5EF4-FFF2-40B4-BE49-F238E27FC236}">
                      <a16:creationId xmlns:a16="http://schemas.microsoft.com/office/drawing/2014/main" id="{7C42E7B5-7970-5ACF-692A-61E348541553}"/>
                    </a:ext>
                  </a:extLst>
                </p:cNvPr>
                <p:cNvSpPr/>
                <p:nvPr/>
              </p:nvSpPr>
              <p:spPr>
                <a:xfrm>
                  <a:off x="660823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0" name="Freeform 455">
                  <a:extLst>
                    <a:ext uri="{FF2B5EF4-FFF2-40B4-BE49-F238E27FC236}">
                      <a16:creationId xmlns:a16="http://schemas.microsoft.com/office/drawing/2014/main" id="{F1B97C27-EE7F-75E0-C057-7F10514030D4}"/>
                    </a:ext>
                  </a:extLst>
                </p:cNvPr>
                <p:cNvSpPr/>
                <p:nvPr/>
              </p:nvSpPr>
              <p:spPr>
                <a:xfrm>
                  <a:off x="65796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1" name="Freeform 456">
                  <a:extLst>
                    <a:ext uri="{FF2B5EF4-FFF2-40B4-BE49-F238E27FC236}">
                      <a16:creationId xmlns:a16="http://schemas.microsoft.com/office/drawing/2014/main" id="{11B2D5F1-CE86-C183-3C48-08E8194768DE}"/>
                    </a:ext>
                  </a:extLst>
                </p:cNvPr>
                <p:cNvSpPr/>
                <p:nvPr/>
              </p:nvSpPr>
              <p:spPr>
                <a:xfrm>
                  <a:off x="66114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2" name="Freeform 457">
                  <a:extLst>
                    <a:ext uri="{FF2B5EF4-FFF2-40B4-BE49-F238E27FC236}">
                      <a16:creationId xmlns:a16="http://schemas.microsoft.com/office/drawing/2014/main" id="{60035F5E-68AA-A3FC-12F5-0BF8F64EDDFA}"/>
                    </a:ext>
                  </a:extLst>
                </p:cNvPr>
                <p:cNvSpPr/>
                <p:nvPr/>
              </p:nvSpPr>
              <p:spPr>
                <a:xfrm>
                  <a:off x="65838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3" name="Freeform 458">
                  <a:extLst>
                    <a:ext uri="{FF2B5EF4-FFF2-40B4-BE49-F238E27FC236}">
                      <a16:creationId xmlns:a16="http://schemas.microsoft.com/office/drawing/2014/main" id="{47EB64D8-F804-D46A-217B-56715CBA9E2A}"/>
                    </a:ext>
                  </a:extLst>
                </p:cNvPr>
                <p:cNvSpPr/>
                <p:nvPr/>
              </p:nvSpPr>
              <p:spPr>
                <a:xfrm>
                  <a:off x="66156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4" name="Freeform 459">
                  <a:extLst>
                    <a:ext uri="{FF2B5EF4-FFF2-40B4-BE49-F238E27FC236}">
                      <a16:creationId xmlns:a16="http://schemas.microsoft.com/office/drawing/2014/main" id="{AD26E082-C8D3-E976-F6B2-01BA4E545393}"/>
                    </a:ext>
                  </a:extLst>
                </p:cNvPr>
                <p:cNvSpPr/>
                <p:nvPr/>
              </p:nvSpPr>
              <p:spPr>
                <a:xfrm>
                  <a:off x="65870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5" name="Freeform 460">
                  <a:extLst>
                    <a:ext uri="{FF2B5EF4-FFF2-40B4-BE49-F238E27FC236}">
                      <a16:creationId xmlns:a16="http://schemas.microsoft.com/office/drawing/2014/main" id="{A13B9B0D-F716-817A-3342-000B0A19D08B}"/>
                    </a:ext>
                  </a:extLst>
                </p:cNvPr>
                <p:cNvSpPr/>
                <p:nvPr/>
              </p:nvSpPr>
              <p:spPr>
                <a:xfrm>
                  <a:off x="66188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6" name="Freeform 461">
                  <a:extLst>
                    <a:ext uri="{FF2B5EF4-FFF2-40B4-BE49-F238E27FC236}">
                      <a16:creationId xmlns:a16="http://schemas.microsoft.com/office/drawing/2014/main" id="{E120E391-5D36-4C0B-4A16-3F690CDB4033}"/>
                    </a:ext>
                  </a:extLst>
                </p:cNvPr>
                <p:cNvSpPr/>
                <p:nvPr/>
              </p:nvSpPr>
              <p:spPr>
                <a:xfrm>
                  <a:off x="65902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7" name="Freeform 462">
                  <a:extLst>
                    <a:ext uri="{FF2B5EF4-FFF2-40B4-BE49-F238E27FC236}">
                      <a16:creationId xmlns:a16="http://schemas.microsoft.com/office/drawing/2014/main" id="{6FFCD67F-A233-CED6-0218-88053F295D26}"/>
                    </a:ext>
                  </a:extLst>
                </p:cNvPr>
                <p:cNvSpPr/>
                <p:nvPr/>
              </p:nvSpPr>
              <p:spPr>
                <a:xfrm>
                  <a:off x="66219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8" name="Freeform 463">
                  <a:extLst>
                    <a:ext uri="{FF2B5EF4-FFF2-40B4-BE49-F238E27FC236}">
                      <a16:creationId xmlns:a16="http://schemas.microsoft.com/office/drawing/2014/main" id="{B31CB7B0-D0ED-3CA0-A442-4327E02E2B4D}"/>
                    </a:ext>
                  </a:extLst>
                </p:cNvPr>
                <p:cNvSpPr/>
                <p:nvPr/>
              </p:nvSpPr>
              <p:spPr>
                <a:xfrm>
                  <a:off x="659447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9" name="Freeform 464">
                  <a:extLst>
                    <a:ext uri="{FF2B5EF4-FFF2-40B4-BE49-F238E27FC236}">
                      <a16:creationId xmlns:a16="http://schemas.microsoft.com/office/drawing/2014/main" id="{CC2BE8E1-6413-DD00-4AD9-FFFEB8084FDD}"/>
                    </a:ext>
                  </a:extLst>
                </p:cNvPr>
                <p:cNvSpPr/>
                <p:nvPr/>
              </p:nvSpPr>
              <p:spPr>
                <a:xfrm>
                  <a:off x="662622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0" name="Freeform 465">
                  <a:extLst>
                    <a:ext uri="{FF2B5EF4-FFF2-40B4-BE49-F238E27FC236}">
                      <a16:creationId xmlns:a16="http://schemas.microsoft.com/office/drawing/2014/main" id="{C81A5D1A-6094-0DC8-EB46-16C9D7FA609E}"/>
                    </a:ext>
                  </a:extLst>
                </p:cNvPr>
                <p:cNvSpPr/>
                <p:nvPr/>
              </p:nvSpPr>
              <p:spPr>
                <a:xfrm>
                  <a:off x="6597650"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1" name="Freeform 466">
                  <a:extLst>
                    <a:ext uri="{FF2B5EF4-FFF2-40B4-BE49-F238E27FC236}">
                      <a16:creationId xmlns:a16="http://schemas.microsoft.com/office/drawing/2014/main" id="{FDA1C6ED-6975-B806-6D34-2B9DA371ADDD}"/>
                    </a:ext>
                  </a:extLst>
                </p:cNvPr>
                <p:cNvSpPr/>
                <p:nvPr/>
              </p:nvSpPr>
              <p:spPr>
                <a:xfrm>
                  <a:off x="6629400"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2" name="Freeform 467">
                  <a:extLst>
                    <a:ext uri="{FF2B5EF4-FFF2-40B4-BE49-F238E27FC236}">
                      <a16:creationId xmlns:a16="http://schemas.microsoft.com/office/drawing/2014/main" id="{2900114E-727A-47A1-67CD-34EB6F260F53}"/>
                    </a:ext>
                  </a:extLst>
                </p:cNvPr>
                <p:cNvSpPr/>
                <p:nvPr/>
              </p:nvSpPr>
              <p:spPr>
                <a:xfrm>
                  <a:off x="66008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3" name="Freeform 468">
                  <a:extLst>
                    <a:ext uri="{FF2B5EF4-FFF2-40B4-BE49-F238E27FC236}">
                      <a16:creationId xmlns:a16="http://schemas.microsoft.com/office/drawing/2014/main" id="{4917772C-0711-FDE2-7A72-F05D83510D6B}"/>
                    </a:ext>
                  </a:extLst>
                </p:cNvPr>
                <p:cNvSpPr/>
                <p:nvPr/>
              </p:nvSpPr>
              <p:spPr>
                <a:xfrm>
                  <a:off x="66325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4" name="Freeform 469">
                  <a:extLst>
                    <a:ext uri="{FF2B5EF4-FFF2-40B4-BE49-F238E27FC236}">
                      <a16:creationId xmlns:a16="http://schemas.microsoft.com/office/drawing/2014/main" id="{18EB8E8A-2A52-D513-3270-F7199647F91C}"/>
                    </a:ext>
                  </a:extLst>
                </p:cNvPr>
                <p:cNvSpPr/>
                <p:nvPr/>
              </p:nvSpPr>
              <p:spPr>
                <a:xfrm>
                  <a:off x="66050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5" name="Freeform 470">
                  <a:extLst>
                    <a:ext uri="{FF2B5EF4-FFF2-40B4-BE49-F238E27FC236}">
                      <a16:creationId xmlns:a16="http://schemas.microsoft.com/office/drawing/2014/main" id="{EAEBC4FA-F953-391E-8C60-5E099C57ED97}"/>
                    </a:ext>
                  </a:extLst>
                </p:cNvPr>
                <p:cNvSpPr/>
                <p:nvPr/>
              </p:nvSpPr>
              <p:spPr>
                <a:xfrm>
                  <a:off x="66368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6" name="Freeform 471">
                  <a:extLst>
                    <a:ext uri="{FF2B5EF4-FFF2-40B4-BE49-F238E27FC236}">
                      <a16:creationId xmlns:a16="http://schemas.microsoft.com/office/drawing/2014/main" id="{399E210C-7A4C-B57D-4288-5FEF92E6391A}"/>
                    </a:ext>
                  </a:extLst>
                </p:cNvPr>
                <p:cNvSpPr/>
                <p:nvPr/>
              </p:nvSpPr>
              <p:spPr>
                <a:xfrm>
                  <a:off x="660823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7" name="Freeform 472">
                  <a:extLst>
                    <a:ext uri="{FF2B5EF4-FFF2-40B4-BE49-F238E27FC236}">
                      <a16:creationId xmlns:a16="http://schemas.microsoft.com/office/drawing/2014/main" id="{86C8AB86-EB6D-18CC-72A2-DE91B91E3418}"/>
                    </a:ext>
                  </a:extLst>
                </p:cNvPr>
                <p:cNvSpPr/>
                <p:nvPr/>
              </p:nvSpPr>
              <p:spPr>
                <a:xfrm>
                  <a:off x="663998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8" name="Freeform 473">
                  <a:extLst>
                    <a:ext uri="{FF2B5EF4-FFF2-40B4-BE49-F238E27FC236}">
                      <a16:creationId xmlns:a16="http://schemas.microsoft.com/office/drawing/2014/main" id="{58DF8018-CB4A-17BE-E961-BE583FD62B12}"/>
                    </a:ext>
                  </a:extLst>
                </p:cNvPr>
                <p:cNvSpPr/>
                <p:nvPr/>
              </p:nvSpPr>
              <p:spPr>
                <a:xfrm>
                  <a:off x="661881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9" name="Freeform 474">
                  <a:extLst>
                    <a:ext uri="{FF2B5EF4-FFF2-40B4-BE49-F238E27FC236}">
                      <a16:creationId xmlns:a16="http://schemas.microsoft.com/office/drawing/2014/main" id="{3B24C18D-8787-6041-BD8D-7E3A8CC9BB69}"/>
                    </a:ext>
                  </a:extLst>
                </p:cNvPr>
                <p:cNvSpPr/>
                <p:nvPr/>
              </p:nvSpPr>
              <p:spPr>
                <a:xfrm>
                  <a:off x="665056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0" name="Freeform 475">
                  <a:extLst>
                    <a:ext uri="{FF2B5EF4-FFF2-40B4-BE49-F238E27FC236}">
                      <a16:creationId xmlns:a16="http://schemas.microsoft.com/office/drawing/2014/main" id="{F9A52070-C49F-AC67-49A1-37229E101461}"/>
                    </a:ext>
                  </a:extLst>
                </p:cNvPr>
                <p:cNvSpPr/>
                <p:nvPr/>
              </p:nvSpPr>
              <p:spPr>
                <a:xfrm>
                  <a:off x="663998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1" name="Freeform 476">
                  <a:extLst>
                    <a:ext uri="{FF2B5EF4-FFF2-40B4-BE49-F238E27FC236}">
                      <a16:creationId xmlns:a16="http://schemas.microsoft.com/office/drawing/2014/main" id="{71C528B2-714D-5871-3E82-B124504AA8B5}"/>
                    </a:ext>
                  </a:extLst>
                </p:cNvPr>
                <p:cNvSpPr/>
                <p:nvPr/>
              </p:nvSpPr>
              <p:spPr>
                <a:xfrm>
                  <a:off x="667173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2" name="Freeform 477">
                  <a:extLst>
                    <a:ext uri="{FF2B5EF4-FFF2-40B4-BE49-F238E27FC236}">
                      <a16:creationId xmlns:a16="http://schemas.microsoft.com/office/drawing/2014/main" id="{C35EEDD8-93CC-04A1-4467-0E616BD7FAAC}"/>
                    </a:ext>
                  </a:extLst>
                </p:cNvPr>
                <p:cNvSpPr/>
                <p:nvPr/>
              </p:nvSpPr>
              <p:spPr>
                <a:xfrm>
                  <a:off x="66431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3" name="Freeform 478">
                  <a:extLst>
                    <a:ext uri="{FF2B5EF4-FFF2-40B4-BE49-F238E27FC236}">
                      <a16:creationId xmlns:a16="http://schemas.microsoft.com/office/drawing/2014/main" id="{C700CA33-CC52-C7B6-5F61-83CD0EBF3647}"/>
                    </a:ext>
                  </a:extLst>
                </p:cNvPr>
                <p:cNvSpPr/>
                <p:nvPr/>
              </p:nvSpPr>
              <p:spPr>
                <a:xfrm>
                  <a:off x="66749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4" name="Freeform 479">
                  <a:extLst>
                    <a:ext uri="{FF2B5EF4-FFF2-40B4-BE49-F238E27FC236}">
                      <a16:creationId xmlns:a16="http://schemas.microsoft.com/office/drawing/2014/main" id="{442F5584-49A4-E10D-14D4-54FE7586BA8A}"/>
                    </a:ext>
                  </a:extLst>
                </p:cNvPr>
                <p:cNvSpPr/>
                <p:nvPr/>
              </p:nvSpPr>
              <p:spPr>
                <a:xfrm>
                  <a:off x="66473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5" name="Freeform 480">
                  <a:extLst>
                    <a:ext uri="{FF2B5EF4-FFF2-40B4-BE49-F238E27FC236}">
                      <a16:creationId xmlns:a16="http://schemas.microsoft.com/office/drawing/2014/main" id="{4BE85668-E658-E8A1-C494-9139C60CBBCA}"/>
                    </a:ext>
                  </a:extLst>
                </p:cNvPr>
                <p:cNvSpPr/>
                <p:nvPr/>
              </p:nvSpPr>
              <p:spPr>
                <a:xfrm>
                  <a:off x="66791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6" name="Freeform 481">
                  <a:extLst>
                    <a:ext uri="{FF2B5EF4-FFF2-40B4-BE49-F238E27FC236}">
                      <a16:creationId xmlns:a16="http://schemas.microsoft.com/office/drawing/2014/main" id="{154E2719-2629-1CA0-DF32-A5541BC72D4B}"/>
                    </a:ext>
                  </a:extLst>
                </p:cNvPr>
                <p:cNvSpPr/>
                <p:nvPr/>
              </p:nvSpPr>
              <p:spPr>
                <a:xfrm>
                  <a:off x="66505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7" name="Freeform 482">
                  <a:extLst>
                    <a:ext uri="{FF2B5EF4-FFF2-40B4-BE49-F238E27FC236}">
                      <a16:creationId xmlns:a16="http://schemas.microsoft.com/office/drawing/2014/main" id="{FFCC1C95-647F-D786-D766-69F191D63314}"/>
                    </a:ext>
                  </a:extLst>
                </p:cNvPr>
                <p:cNvSpPr/>
                <p:nvPr/>
              </p:nvSpPr>
              <p:spPr>
                <a:xfrm>
                  <a:off x="66823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8" name="Freeform 483">
                  <a:extLst>
                    <a:ext uri="{FF2B5EF4-FFF2-40B4-BE49-F238E27FC236}">
                      <a16:creationId xmlns:a16="http://schemas.microsoft.com/office/drawing/2014/main" id="{A2F3D7A5-FABD-5FAC-080E-D526B6BB0768}"/>
                    </a:ext>
                  </a:extLst>
                </p:cNvPr>
                <p:cNvSpPr/>
                <p:nvPr/>
              </p:nvSpPr>
              <p:spPr>
                <a:xfrm>
                  <a:off x="6665383" y="305752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9" name="Freeform 484">
                  <a:extLst>
                    <a:ext uri="{FF2B5EF4-FFF2-40B4-BE49-F238E27FC236}">
                      <a16:creationId xmlns:a16="http://schemas.microsoft.com/office/drawing/2014/main" id="{C1322129-A7A8-63FF-ED50-C34217E0AD0E}"/>
                    </a:ext>
                  </a:extLst>
                </p:cNvPr>
                <p:cNvSpPr/>
                <p:nvPr/>
              </p:nvSpPr>
              <p:spPr>
                <a:xfrm>
                  <a:off x="66960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0" name="Freeform 485">
                  <a:extLst>
                    <a:ext uri="{FF2B5EF4-FFF2-40B4-BE49-F238E27FC236}">
                      <a16:creationId xmlns:a16="http://schemas.microsoft.com/office/drawing/2014/main" id="{74052460-826E-4637-3AA4-8F2679526C22}"/>
                    </a:ext>
                  </a:extLst>
                </p:cNvPr>
                <p:cNvSpPr/>
                <p:nvPr/>
              </p:nvSpPr>
              <p:spPr>
                <a:xfrm>
                  <a:off x="66791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1" name="Freeform 486">
                  <a:extLst>
                    <a:ext uri="{FF2B5EF4-FFF2-40B4-BE49-F238E27FC236}">
                      <a16:creationId xmlns:a16="http://schemas.microsoft.com/office/drawing/2014/main" id="{F9D669A8-FE10-F49A-82B6-28B5D8D8FA29}"/>
                    </a:ext>
                  </a:extLst>
                </p:cNvPr>
                <p:cNvSpPr/>
                <p:nvPr/>
              </p:nvSpPr>
              <p:spPr>
                <a:xfrm>
                  <a:off x="67108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2" name="Freeform 487">
                  <a:extLst>
                    <a:ext uri="{FF2B5EF4-FFF2-40B4-BE49-F238E27FC236}">
                      <a16:creationId xmlns:a16="http://schemas.microsoft.com/office/drawing/2014/main" id="{144DC71C-CF17-A879-8643-EF6DC27BD88B}"/>
                    </a:ext>
                  </a:extLst>
                </p:cNvPr>
                <p:cNvSpPr/>
                <p:nvPr/>
              </p:nvSpPr>
              <p:spPr>
                <a:xfrm>
                  <a:off x="67394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3" name="Freeform 488">
                  <a:extLst>
                    <a:ext uri="{FF2B5EF4-FFF2-40B4-BE49-F238E27FC236}">
                      <a16:creationId xmlns:a16="http://schemas.microsoft.com/office/drawing/2014/main" id="{171AF027-12DE-423E-DED1-A54605C38EA6}"/>
                    </a:ext>
                  </a:extLst>
                </p:cNvPr>
                <p:cNvSpPr/>
                <p:nvPr/>
              </p:nvSpPr>
              <p:spPr>
                <a:xfrm>
                  <a:off x="67712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4" name="Freeform 489">
                  <a:extLst>
                    <a:ext uri="{FF2B5EF4-FFF2-40B4-BE49-F238E27FC236}">
                      <a16:creationId xmlns:a16="http://schemas.microsoft.com/office/drawing/2014/main" id="{4979293F-08C4-62F6-82D0-C8E6997388AD}"/>
                    </a:ext>
                  </a:extLst>
                </p:cNvPr>
                <p:cNvSpPr/>
                <p:nvPr/>
              </p:nvSpPr>
              <p:spPr>
                <a:xfrm>
                  <a:off x="6827308"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5" name="Freeform 490">
                  <a:extLst>
                    <a:ext uri="{FF2B5EF4-FFF2-40B4-BE49-F238E27FC236}">
                      <a16:creationId xmlns:a16="http://schemas.microsoft.com/office/drawing/2014/main" id="{5BF68463-2156-5C52-6FD7-D2BBD23310ED}"/>
                    </a:ext>
                  </a:extLst>
                </p:cNvPr>
                <p:cNvSpPr/>
                <p:nvPr/>
              </p:nvSpPr>
              <p:spPr>
                <a:xfrm>
                  <a:off x="6859058"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6" name="Freeform 491">
                  <a:extLst>
                    <a:ext uri="{FF2B5EF4-FFF2-40B4-BE49-F238E27FC236}">
                      <a16:creationId xmlns:a16="http://schemas.microsoft.com/office/drawing/2014/main" id="{BDFE4EF7-1153-8434-7ECF-6FAF49568608}"/>
                    </a:ext>
                  </a:extLst>
                </p:cNvPr>
                <p:cNvSpPr/>
                <p:nvPr/>
              </p:nvSpPr>
              <p:spPr>
                <a:xfrm>
                  <a:off x="6845300"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7" name="Freeform 492">
                  <a:extLst>
                    <a:ext uri="{FF2B5EF4-FFF2-40B4-BE49-F238E27FC236}">
                      <a16:creationId xmlns:a16="http://schemas.microsoft.com/office/drawing/2014/main" id="{BF1F6D94-D063-7D0F-8E03-4473A0C500DA}"/>
                    </a:ext>
                  </a:extLst>
                </p:cNvPr>
                <p:cNvSpPr/>
                <p:nvPr/>
              </p:nvSpPr>
              <p:spPr>
                <a:xfrm>
                  <a:off x="6877050"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8" name="Freeform 493">
                  <a:extLst>
                    <a:ext uri="{FF2B5EF4-FFF2-40B4-BE49-F238E27FC236}">
                      <a16:creationId xmlns:a16="http://schemas.microsoft.com/office/drawing/2014/main" id="{B2056DB0-283B-B8D2-7B81-BA926BCFE340}"/>
                    </a:ext>
                  </a:extLst>
                </p:cNvPr>
                <p:cNvSpPr/>
                <p:nvPr/>
              </p:nvSpPr>
              <p:spPr>
                <a:xfrm>
                  <a:off x="6848475"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9" name="Freeform 494">
                  <a:extLst>
                    <a:ext uri="{FF2B5EF4-FFF2-40B4-BE49-F238E27FC236}">
                      <a16:creationId xmlns:a16="http://schemas.microsoft.com/office/drawing/2014/main" id="{5DC80D30-35CE-1E79-072C-3F330D6B2142}"/>
                    </a:ext>
                  </a:extLst>
                </p:cNvPr>
                <p:cNvSpPr/>
                <p:nvPr/>
              </p:nvSpPr>
              <p:spPr>
                <a:xfrm>
                  <a:off x="6880225"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0" name="Freeform 495">
                  <a:extLst>
                    <a:ext uri="{FF2B5EF4-FFF2-40B4-BE49-F238E27FC236}">
                      <a16:creationId xmlns:a16="http://schemas.microsoft.com/office/drawing/2014/main" id="{B16DF341-B14E-4879-F8DE-E50BC6B5643F}"/>
                    </a:ext>
                  </a:extLst>
                </p:cNvPr>
                <p:cNvSpPr/>
                <p:nvPr/>
              </p:nvSpPr>
              <p:spPr>
                <a:xfrm>
                  <a:off x="6969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1" name="Freeform 496">
                  <a:extLst>
                    <a:ext uri="{FF2B5EF4-FFF2-40B4-BE49-F238E27FC236}">
                      <a16:creationId xmlns:a16="http://schemas.microsoft.com/office/drawing/2014/main" id="{D49C5FAA-193F-8EE2-2DD9-C891749C8BAD}"/>
                    </a:ext>
                  </a:extLst>
                </p:cNvPr>
                <p:cNvSpPr/>
                <p:nvPr/>
              </p:nvSpPr>
              <p:spPr>
                <a:xfrm>
                  <a:off x="7000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2" name="Freeform 497">
                  <a:extLst>
                    <a:ext uri="{FF2B5EF4-FFF2-40B4-BE49-F238E27FC236}">
                      <a16:creationId xmlns:a16="http://schemas.microsoft.com/office/drawing/2014/main" id="{69B81EF6-6ECA-67F3-0B35-BD481B340802}"/>
                    </a:ext>
                  </a:extLst>
                </p:cNvPr>
                <p:cNvSpPr/>
                <p:nvPr/>
              </p:nvSpPr>
              <p:spPr>
                <a:xfrm>
                  <a:off x="69723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3" name="Freeform 498">
                  <a:extLst>
                    <a:ext uri="{FF2B5EF4-FFF2-40B4-BE49-F238E27FC236}">
                      <a16:creationId xmlns:a16="http://schemas.microsoft.com/office/drawing/2014/main" id="{3147B05A-4766-BE3D-8744-FAA8B446FDEC}"/>
                    </a:ext>
                  </a:extLst>
                </p:cNvPr>
                <p:cNvSpPr/>
                <p:nvPr/>
              </p:nvSpPr>
              <p:spPr>
                <a:xfrm>
                  <a:off x="70040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4" name="Freeform 499">
                  <a:extLst>
                    <a:ext uri="{FF2B5EF4-FFF2-40B4-BE49-F238E27FC236}">
                      <a16:creationId xmlns:a16="http://schemas.microsoft.com/office/drawing/2014/main" id="{A1A40DF0-E121-58DB-C708-F129D90185EB}"/>
                    </a:ext>
                  </a:extLst>
                </p:cNvPr>
                <p:cNvSpPr/>
                <p:nvPr/>
              </p:nvSpPr>
              <p:spPr>
                <a:xfrm>
                  <a:off x="702521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5" name="Freeform 500">
                  <a:extLst>
                    <a:ext uri="{FF2B5EF4-FFF2-40B4-BE49-F238E27FC236}">
                      <a16:creationId xmlns:a16="http://schemas.microsoft.com/office/drawing/2014/main" id="{C50C72B6-4ED9-5A7A-77BF-D730E6951D76}"/>
                    </a:ext>
                  </a:extLst>
                </p:cNvPr>
                <p:cNvSpPr/>
                <p:nvPr/>
              </p:nvSpPr>
              <p:spPr>
                <a:xfrm>
                  <a:off x="705696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6" name="Freeform 501">
                  <a:extLst>
                    <a:ext uri="{FF2B5EF4-FFF2-40B4-BE49-F238E27FC236}">
                      <a16:creationId xmlns:a16="http://schemas.microsoft.com/office/drawing/2014/main" id="{391B866A-44A5-062F-53A1-827952662EFE}"/>
                    </a:ext>
                  </a:extLst>
                </p:cNvPr>
                <p:cNvSpPr/>
                <p:nvPr/>
              </p:nvSpPr>
              <p:spPr>
                <a:xfrm>
                  <a:off x="70675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7" name="Freeform 502">
                  <a:extLst>
                    <a:ext uri="{FF2B5EF4-FFF2-40B4-BE49-F238E27FC236}">
                      <a16:creationId xmlns:a16="http://schemas.microsoft.com/office/drawing/2014/main" id="{4AE52843-864E-2EB1-AAEE-0DE655D3EABF}"/>
                    </a:ext>
                  </a:extLst>
                </p:cNvPr>
                <p:cNvSpPr/>
                <p:nvPr/>
              </p:nvSpPr>
              <p:spPr>
                <a:xfrm>
                  <a:off x="70993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8" name="Freeform 503">
                  <a:extLst>
                    <a:ext uri="{FF2B5EF4-FFF2-40B4-BE49-F238E27FC236}">
                      <a16:creationId xmlns:a16="http://schemas.microsoft.com/office/drawing/2014/main" id="{D3860F81-25E0-B7DE-0573-2D3548D77C0C}"/>
                    </a:ext>
                  </a:extLst>
                </p:cNvPr>
                <p:cNvSpPr/>
                <p:nvPr/>
              </p:nvSpPr>
              <p:spPr>
                <a:xfrm>
                  <a:off x="70749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9" name="Freeform 504">
                  <a:extLst>
                    <a:ext uri="{FF2B5EF4-FFF2-40B4-BE49-F238E27FC236}">
                      <a16:creationId xmlns:a16="http://schemas.microsoft.com/office/drawing/2014/main" id="{3AE128DF-62FE-B2CC-017E-412187414C5F}"/>
                    </a:ext>
                  </a:extLst>
                </p:cNvPr>
                <p:cNvSpPr/>
                <p:nvPr/>
              </p:nvSpPr>
              <p:spPr>
                <a:xfrm>
                  <a:off x="71067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0" name="Freeform 505">
                  <a:extLst>
                    <a:ext uri="{FF2B5EF4-FFF2-40B4-BE49-F238E27FC236}">
                      <a16:creationId xmlns:a16="http://schemas.microsoft.com/office/drawing/2014/main" id="{FF9F4B94-90E7-572E-C2BD-58966086D1AD}"/>
                    </a:ext>
                  </a:extLst>
                </p:cNvPr>
                <p:cNvSpPr/>
                <p:nvPr/>
              </p:nvSpPr>
              <p:spPr>
                <a:xfrm>
                  <a:off x="70929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1" name="Freeform 506">
                  <a:extLst>
                    <a:ext uri="{FF2B5EF4-FFF2-40B4-BE49-F238E27FC236}">
                      <a16:creationId xmlns:a16="http://schemas.microsoft.com/office/drawing/2014/main" id="{D45677C0-4694-102A-E840-C84E0408F971}"/>
                    </a:ext>
                  </a:extLst>
                </p:cNvPr>
                <p:cNvSpPr/>
                <p:nvPr/>
              </p:nvSpPr>
              <p:spPr>
                <a:xfrm>
                  <a:off x="71247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2" name="Freeform 507">
                  <a:extLst>
                    <a:ext uri="{FF2B5EF4-FFF2-40B4-BE49-F238E27FC236}">
                      <a16:creationId xmlns:a16="http://schemas.microsoft.com/office/drawing/2014/main" id="{46D4E9C9-39BA-BEF4-4763-281CF3D2788C}"/>
                    </a:ext>
                  </a:extLst>
                </p:cNvPr>
                <p:cNvSpPr/>
                <p:nvPr/>
              </p:nvSpPr>
              <p:spPr>
                <a:xfrm>
                  <a:off x="7096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3" name="Freeform 508">
                  <a:extLst>
                    <a:ext uri="{FF2B5EF4-FFF2-40B4-BE49-F238E27FC236}">
                      <a16:creationId xmlns:a16="http://schemas.microsoft.com/office/drawing/2014/main" id="{6E573DDD-0DF4-40C2-5649-1688F4AC5B89}"/>
                    </a:ext>
                  </a:extLst>
                </p:cNvPr>
                <p:cNvSpPr/>
                <p:nvPr/>
              </p:nvSpPr>
              <p:spPr>
                <a:xfrm>
                  <a:off x="7127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4" name="Freeform 509">
                  <a:extLst>
                    <a:ext uri="{FF2B5EF4-FFF2-40B4-BE49-F238E27FC236}">
                      <a16:creationId xmlns:a16="http://schemas.microsoft.com/office/drawing/2014/main" id="{F716A39C-7664-A387-E85E-4C2A7E0BBD66}"/>
                    </a:ext>
                  </a:extLst>
                </p:cNvPr>
                <p:cNvSpPr/>
                <p:nvPr/>
              </p:nvSpPr>
              <p:spPr>
                <a:xfrm>
                  <a:off x="71035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5" name="Freeform 510">
                  <a:extLst>
                    <a:ext uri="{FF2B5EF4-FFF2-40B4-BE49-F238E27FC236}">
                      <a16:creationId xmlns:a16="http://schemas.microsoft.com/office/drawing/2014/main" id="{9BF80143-70E5-958D-B451-913B9C696520}"/>
                    </a:ext>
                  </a:extLst>
                </p:cNvPr>
                <p:cNvSpPr/>
                <p:nvPr/>
              </p:nvSpPr>
              <p:spPr>
                <a:xfrm>
                  <a:off x="71352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6" name="Freeform 511">
                  <a:extLst>
                    <a:ext uri="{FF2B5EF4-FFF2-40B4-BE49-F238E27FC236}">
                      <a16:creationId xmlns:a16="http://schemas.microsoft.com/office/drawing/2014/main" id="{ADCBC8A9-C458-DB30-AC5B-9EEC19AFA2E8}"/>
                    </a:ext>
                  </a:extLst>
                </p:cNvPr>
                <p:cNvSpPr/>
                <p:nvPr/>
              </p:nvSpPr>
              <p:spPr>
                <a:xfrm>
                  <a:off x="71067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7" name="Freeform 512">
                  <a:extLst>
                    <a:ext uri="{FF2B5EF4-FFF2-40B4-BE49-F238E27FC236}">
                      <a16:creationId xmlns:a16="http://schemas.microsoft.com/office/drawing/2014/main" id="{D74C8CCA-A250-F66B-A5AB-9F2AE1774932}"/>
                    </a:ext>
                  </a:extLst>
                </p:cNvPr>
                <p:cNvSpPr/>
                <p:nvPr/>
              </p:nvSpPr>
              <p:spPr>
                <a:xfrm>
                  <a:off x="71384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8" name="Freeform 513">
                  <a:extLst>
                    <a:ext uri="{FF2B5EF4-FFF2-40B4-BE49-F238E27FC236}">
                      <a16:creationId xmlns:a16="http://schemas.microsoft.com/office/drawing/2014/main" id="{0D7A5CDA-BEAD-93B7-10BA-02B241DF0FB3}"/>
                    </a:ext>
                  </a:extLst>
                </p:cNvPr>
                <p:cNvSpPr/>
                <p:nvPr/>
              </p:nvSpPr>
              <p:spPr>
                <a:xfrm>
                  <a:off x="7110941" y="308504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9" name="Freeform 514">
                  <a:extLst>
                    <a:ext uri="{FF2B5EF4-FFF2-40B4-BE49-F238E27FC236}">
                      <a16:creationId xmlns:a16="http://schemas.microsoft.com/office/drawing/2014/main" id="{8CE40608-5739-CE52-8CD2-CC43E8F1D147}"/>
                    </a:ext>
                  </a:extLst>
                </p:cNvPr>
                <p:cNvSpPr/>
                <p:nvPr/>
              </p:nvSpPr>
              <p:spPr>
                <a:xfrm>
                  <a:off x="71416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0" name="Freeform 515">
                  <a:extLst>
                    <a:ext uri="{FF2B5EF4-FFF2-40B4-BE49-F238E27FC236}">
                      <a16:creationId xmlns:a16="http://schemas.microsoft.com/office/drawing/2014/main" id="{55571463-75CE-3F67-7C58-26CCF9C0A0BF}"/>
                    </a:ext>
                  </a:extLst>
                </p:cNvPr>
                <p:cNvSpPr/>
                <p:nvPr/>
              </p:nvSpPr>
              <p:spPr>
                <a:xfrm>
                  <a:off x="71172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1" name="Freeform 516">
                  <a:extLst>
                    <a:ext uri="{FF2B5EF4-FFF2-40B4-BE49-F238E27FC236}">
                      <a16:creationId xmlns:a16="http://schemas.microsoft.com/office/drawing/2014/main" id="{358FF9D0-DC68-FB1C-B820-02F3BC5C5513}"/>
                    </a:ext>
                  </a:extLst>
                </p:cNvPr>
                <p:cNvSpPr/>
                <p:nvPr/>
              </p:nvSpPr>
              <p:spPr>
                <a:xfrm>
                  <a:off x="71490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2" name="Freeform 517">
                  <a:extLst>
                    <a:ext uri="{FF2B5EF4-FFF2-40B4-BE49-F238E27FC236}">
                      <a16:creationId xmlns:a16="http://schemas.microsoft.com/office/drawing/2014/main" id="{8120BE4A-80AC-6384-C08A-F30D7CBF565F}"/>
                    </a:ext>
                  </a:extLst>
                </p:cNvPr>
                <p:cNvSpPr/>
                <p:nvPr/>
              </p:nvSpPr>
              <p:spPr>
                <a:xfrm>
                  <a:off x="71247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3" name="Freeform 518">
                  <a:extLst>
                    <a:ext uri="{FF2B5EF4-FFF2-40B4-BE49-F238E27FC236}">
                      <a16:creationId xmlns:a16="http://schemas.microsoft.com/office/drawing/2014/main" id="{606E01B1-41B4-F2C9-3E91-87CEA69543A5}"/>
                    </a:ext>
                  </a:extLst>
                </p:cNvPr>
                <p:cNvSpPr/>
                <p:nvPr/>
              </p:nvSpPr>
              <p:spPr>
                <a:xfrm>
                  <a:off x="71564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4" name="Freeform 519">
                  <a:extLst>
                    <a:ext uri="{FF2B5EF4-FFF2-40B4-BE49-F238E27FC236}">
                      <a16:creationId xmlns:a16="http://schemas.microsoft.com/office/drawing/2014/main" id="{5610F559-C17C-9863-64FD-77F372CB4D02}"/>
                    </a:ext>
                  </a:extLst>
                </p:cNvPr>
                <p:cNvSpPr/>
                <p:nvPr/>
              </p:nvSpPr>
              <p:spPr>
                <a:xfrm>
                  <a:off x="71278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5" name="Freeform 520">
                  <a:extLst>
                    <a:ext uri="{FF2B5EF4-FFF2-40B4-BE49-F238E27FC236}">
                      <a16:creationId xmlns:a16="http://schemas.microsoft.com/office/drawing/2014/main" id="{5A6EF7C2-0CF7-29E8-03E0-CADBF517A15D}"/>
                    </a:ext>
                  </a:extLst>
                </p:cNvPr>
                <p:cNvSpPr/>
                <p:nvPr/>
              </p:nvSpPr>
              <p:spPr>
                <a:xfrm>
                  <a:off x="71596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6" name="Freeform 521">
                  <a:extLst>
                    <a:ext uri="{FF2B5EF4-FFF2-40B4-BE49-F238E27FC236}">
                      <a16:creationId xmlns:a16="http://schemas.microsoft.com/office/drawing/2014/main" id="{106D8FBE-1328-3AE5-94EA-69FD6A6A4FD4}"/>
                    </a:ext>
                  </a:extLst>
                </p:cNvPr>
                <p:cNvSpPr/>
                <p:nvPr/>
              </p:nvSpPr>
              <p:spPr>
                <a:xfrm>
                  <a:off x="713528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7" name="Freeform 522">
                  <a:extLst>
                    <a:ext uri="{FF2B5EF4-FFF2-40B4-BE49-F238E27FC236}">
                      <a16:creationId xmlns:a16="http://schemas.microsoft.com/office/drawing/2014/main" id="{195B2EA9-2888-19F1-3009-24C8C4DAB3B8}"/>
                    </a:ext>
                  </a:extLst>
                </p:cNvPr>
                <p:cNvSpPr/>
                <p:nvPr/>
              </p:nvSpPr>
              <p:spPr>
                <a:xfrm>
                  <a:off x="71670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8" name="Freeform 523">
                  <a:extLst>
                    <a:ext uri="{FF2B5EF4-FFF2-40B4-BE49-F238E27FC236}">
                      <a16:creationId xmlns:a16="http://schemas.microsoft.com/office/drawing/2014/main" id="{7FED03F5-E006-0DCF-6CD3-8BBC437665D2}"/>
                    </a:ext>
                  </a:extLst>
                </p:cNvPr>
                <p:cNvSpPr/>
                <p:nvPr/>
              </p:nvSpPr>
              <p:spPr>
                <a:xfrm>
                  <a:off x="71426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9" name="Freeform 524">
                  <a:extLst>
                    <a:ext uri="{FF2B5EF4-FFF2-40B4-BE49-F238E27FC236}">
                      <a16:creationId xmlns:a16="http://schemas.microsoft.com/office/drawing/2014/main" id="{F9B0418E-84E4-E8D6-0B4C-64213CAC61B6}"/>
                    </a:ext>
                  </a:extLst>
                </p:cNvPr>
                <p:cNvSpPr/>
                <p:nvPr/>
              </p:nvSpPr>
              <p:spPr>
                <a:xfrm>
                  <a:off x="71744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0" name="Freeform 525">
                  <a:extLst>
                    <a:ext uri="{FF2B5EF4-FFF2-40B4-BE49-F238E27FC236}">
                      <a16:creationId xmlns:a16="http://schemas.microsoft.com/office/drawing/2014/main" id="{FF25022C-D036-BF9E-BFC2-10004B841B1D}"/>
                    </a:ext>
                  </a:extLst>
                </p:cNvPr>
                <p:cNvSpPr/>
                <p:nvPr/>
              </p:nvSpPr>
              <p:spPr>
                <a:xfrm>
                  <a:off x="714586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1" name="Freeform 526">
                  <a:extLst>
                    <a:ext uri="{FF2B5EF4-FFF2-40B4-BE49-F238E27FC236}">
                      <a16:creationId xmlns:a16="http://schemas.microsoft.com/office/drawing/2014/main" id="{8CBD2043-8AEE-FFC8-95B7-A3FC5550E10A}"/>
                    </a:ext>
                  </a:extLst>
                </p:cNvPr>
                <p:cNvSpPr/>
                <p:nvPr/>
              </p:nvSpPr>
              <p:spPr>
                <a:xfrm>
                  <a:off x="717761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2" name="Freeform 527">
                  <a:extLst>
                    <a:ext uri="{FF2B5EF4-FFF2-40B4-BE49-F238E27FC236}">
                      <a16:creationId xmlns:a16="http://schemas.microsoft.com/office/drawing/2014/main" id="{A381DDAD-8E65-AF29-1336-BBCD28099854}"/>
                    </a:ext>
                  </a:extLst>
                </p:cNvPr>
                <p:cNvSpPr/>
                <p:nvPr/>
              </p:nvSpPr>
              <p:spPr>
                <a:xfrm>
                  <a:off x="71490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3" name="Freeform 528">
                  <a:extLst>
                    <a:ext uri="{FF2B5EF4-FFF2-40B4-BE49-F238E27FC236}">
                      <a16:creationId xmlns:a16="http://schemas.microsoft.com/office/drawing/2014/main" id="{85FCC31E-E668-CC0A-6697-09878E0D3AB7}"/>
                    </a:ext>
                  </a:extLst>
                </p:cNvPr>
                <p:cNvSpPr/>
                <p:nvPr/>
              </p:nvSpPr>
              <p:spPr>
                <a:xfrm>
                  <a:off x="71807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4" name="Freeform 529">
                  <a:extLst>
                    <a:ext uri="{FF2B5EF4-FFF2-40B4-BE49-F238E27FC236}">
                      <a16:creationId xmlns:a16="http://schemas.microsoft.com/office/drawing/2014/main" id="{988D2025-DDAC-134C-FD5C-CF801346FDD2}"/>
                    </a:ext>
                  </a:extLst>
                </p:cNvPr>
                <p:cNvSpPr/>
                <p:nvPr/>
              </p:nvSpPr>
              <p:spPr>
                <a:xfrm>
                  <a:off x="71532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5" name="Freeform 530">
                  <a:extLst>
                    <a:ext uri="{FF2B5EF4-FFF2-40B4-BE49-F238E27FC236}">
                      <a16:creationId xmlns:a16="http://schemas.microsoft.com/office/drawing/2014/main" id="{344C20C3-1A19-FC70-FCB8-2A99FAE63FDF}"/>
                    </a:ext>
                  </a:extLst>
                </p:cNvPr>
                <p:cNvSpPr/>
                <p:nvPr/>
              </p:nvSpPr>
              <p:spPr>
                <a:xfrm>
                  <a:off x="71850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6" name="Freeform 531">
                  <a:extLst>
                    <a:ext uri="{FF2B5EF4-FFF2-40B4-BE49-F238E27FC236}">
                      <a16:creationId xmlns:a16="http://schemas.microsoft.com/office/drawing/2014/main" id="{19D075D6-357C-DCB6-A3E2-AEA6D4B5D825}"/>
                    </a:ext>
                  </a:extLst>
                </p:cNvPr>
                <p:cNvSpPr/>
                <p:nvPr/>
              </p:nvSpPr>
              <p:spPr>
                <a:xfrm>
                  <a:off x="71564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7" name="Freeform 532">
                  <a:extLst>
                    <a:ext uri="{FF2B5EF4-FFF2-40B4-BE49-F238E27FC236}">
                      <a16:creationId xmlns:a16="http://schemas.microsoft.com/office/drawing/2014/main" id="{0015D445-A126-52EB-177E-A4D59FC9807E}"/>
                    </a:ext>
                  </a:extLst>
                </p:cNvPr>
                <p:cNvSpPr/>
                <p:nvPr/>
              </p:nvSpPr>
              <p:spPr>
                <a:xfrm>
                  <a:off x="71882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8" name="Freeform 533">
                  <a:extLst>
                    <a:ext uri="{FF2B5EF4-FFF2-40B4-BE49-F238E27FC236}">
                      <a16:creationId xmlns:a16="http://schemas.microsoft.com/office/drawing/2014/main" id="{A7E3A8C8-BEA0-6768-985B-0A2628B53EF1}"/>
                    </a:ext>
                  </a:extLst>
                </p:cNvPr>
                <p:cNvSpPr/>
                <p:nvPr/>
              </p:nvSpPr>
              <p:spPr>
                <a:xfrm>
                  <a:off x="71596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9" name="Freeform 534">
                  <a:extLst>
                    <a:ext uri="{FF2B5EF4-FFF2-40B4-BE49-F238E27FC236}">
                      <a16:creationId xmlns:a16="http://schemas.microsoft.com/office/drawing/2014/main" id="{FAEE5B82-F166-DF6F-CAB6-14C61B20B56E}"/>
                    </a:ext>
                  </a:extLst>
                </p:cNvPr>
                <p:cNvSpPr/>
                <p:nvPr/>
              </p:nvSpPr>
              <p:spPr>
                <a:xfrm>
                  <a:off x="71913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0" name="Freeform 535">
                  <a:extLst>
                    <a:ext uri="{FF2B5EF4-FFF2-40B4-BE49-F238E27FC236}">
                      <a16:creationId xmlns:a16="http://schemas.microsoft.com/office/drawing/2014/main" id="{7AAEC831-D24B-07C1-9D01-CC3CD40D3643}"/>
                    </a:ext>
                  </a:extLst>
                </p:cNvPr>
                <p:cNvSpPr/>
                <p:nvPr/>
              </p:nvSpPr>
              <p:spPr>
                <a:xfrm>
                  <a:off x="71638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1" name="Freeform 536">
                  <a:extLst>
                    <a:ext uri="{FF2B5EF4-FFF2-40B4-BE49-F238E27FC236}">
                      <a16:creationId xmlns:a16="http://schemas.microsoft.com/office/drawing/2014/main" id="{A2C9D10A-4F54-4DA6-2E27-AC2C7AC059C6}"/>
                    </a:ext>
                  </a:extLst>
                </p:cNvPr>
                <p:cNvSpPr/>
                <p:nvPr/>
              </p:nvSpPr>
              <p:spPr>
                <a:xfrm>
                  <a:off x="71956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2" name="Freeform 537">
                  <a:extLst>
                    <a:ext uri="{FF2B5EF4-FFF2-40B4-BE49-F238E27FC236}">
                      <a16:creationId xmlns:a16="http://schemas.microsoft.com/office/drawing/2014/main" id="{4074D486-B899-6700-E120-0CCE9509EDFA}"/>
                    </a:ext>
                  </a:extLst>
                </p:cNvPr>
                <p:cNvSpPr/>
                <p:nvPr/>
              </p:nvSpPr>
              <p:spPr>
                <a:xfrm>
                  <a:off x="71670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3" name="Freeform 538">
                  <a:extLst>
                    <a:ext uri="{FF2B5EF4-FFF2-40B4-BE49-F238E27FC236}">
                      <a16:creationId xmlns:a16="http://schemas.microsoft.com/office/drawing/2014/main" id="{507F1D12-B81D-33BA-91D2-80BF35B521E8}"/>
                    </a:ext>
                  </a:extLst>
                </p:cNvPr>
                <p:cNvSpPr/>
                <p:nvPr/>
              </p:nvSpPr>
              <p:spPr>
                <a:xfrm>
                  <a:off x="71987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4" name="Freeform 539">
                  <a:extLst>
                    <a:ext uri="{FF2B5EF4-FFF2-40B4-BE49-F238E27FC236}">
                      <a16:creationId xmlns:a16="http://schemas.microsoft.com/office/drawing/2014/main" id="{195DB44B-4C8F-773B-E528-EB30760AA2CA}"/>
                    </a:ext>
                  </a:extLst>
                </p:cNvPr>
                <p:cNvSpPr/>
                <p:nvPr/>
              </p:nvSpPr>
              <p:spPr>
                <a:xfrm>
                  <a:off x="71702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5" name="Freeform 540">
                  <a:extLst>
                    <a:ext uri="{FF2B5EF4-FFF2-40B4-BE49-F238E27FC236}">
                      <a16:creationId xmlns:a16="http://schemas.microsoft.com/office/drawing/2014/main" id="{B9E3CBC3-DBEB-01E2-DFD5-C2048F93038E}"/>
                    </a:ext>
                  </a:extLst>
                </p:cNvPr>
                <p:cNvSpPr/>
                <p:nvPr/>
              </p:nvSpPr>
              <p:spPr>
                <a:xfrm>
                  <a:off x="72019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6" name="Freeform 541">
                  <a:extLst>
                    <a:ext uri="{FF2B5EF4-FFF2-40B4-BE49-F238E27FC236}">
                      <a16:creationId xmlns:a16="http://schemas.microsoft.com/office/drawing/2014/main" id="{FD60A0EE-1DF7-B62F-68C8-1C724D488AA1}"/>
                    </a:ext>
                  </a:extLst>
                </p:cNvPr>
                <p:cNvSpPr/>
                <p:nvPr/>
              </p:nvSpPr>
              <p:spPr>
                <a:xfrm>
                  <a:off x="71744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7" name="Freeform 542">
                  <a:extLst>
                    <a:ext uri="{FF2B5EF4-FFF2-40B4-BE49-F238E27FC236}">
                      <a16:creationId xmlns:a16="http://schemas.microsoft.com/office/drawing/2014/main" id="{9083A858-77B3-C609-7D5C-E03655468CDF}"/>
                    </a:ext>
                  </a:extLst>
                </p:cNvPr>
                <p:cNvSpPr/>
                <p:nvPr/>
              </p:nvSpPr>
              <p:spPr>
                <a:xfrm>
                  <a:off x="72061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8" name="Freeform 543">
                  <a:extLst>
                    <a:ext uri="{FF2B5EF4-FFF2-40B4-BE49-F238E27FC236}">
                      <a16:creationId xmlns:a16="http://schemas.microsoft.com/office/drawing/2014/main" id="{4B020646-904F-62F6-52C4-5EB28CA1DF7F}"/>
                    </a:ext>
                  </a:extLst>
                </p:cNvPr>
                <p:cNvSpPr/>
                <p:nvPr/>
              </p:nvSpPr>
              <p:spPr>
                <a:xfrm>
                  <a:off x="717761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9" name="Freeform 544">
                  <a:extLst>
                    <a:ext uri="{FF2B5EF4-FFF2-40B4-BE49-F238E27FC236}">
                      <a16:creationId xmlns:a16="http://schemas.microsoft.com/office/drawing/2014/main" id="{74B55DB1-80D6-5DDC-8488-E1BBD6AE6E4D}"/>
                    </a:ext>
                  </a:extLst>
                </p:cNvPr>
                <p:cNvSpPr/>
                <p:nvPr/>
              </p:nvSpPr>
              <p:spPr>
                <a:xfrm>
                  <a:off x="720936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0" name="Freeform 545">
                  <a:extLst>
                    <a:ext uri="{FF2B5EF4-FFF2-40B4-BE49-F238E27FC236}">
                      <a16:creationId xmlns:a16="http://schemas.microsoft.com/office/drawing/2014/main" id="{A59CFA2C-BC85-6360-1D02-F2042B4CE591}"/>
                    </a:ext>
                  </a:extLst>
                </p:cNvPr>
                <p:cNvSpPr/>
                <p:nvPr/>
              </p:nvSpPr>
              <p:spPr>
                <a:xfrm>
                  <a:off x="71807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1" name="Freeform 546">
                  <a:extLst>
                    <a:ext uri="{FF2B5EF4-FFF2-40B4-BE49-F238E27FC236}">
                      <a16:creationId xmlns:a16="http://schemas.microsoft.com/office/drawing/2014/main" id="{16881A9C-59D1-B66B-F766-24D7F0365461}"/>
                    </a:ext>
                  </a:extLst>
                </p:cNvPr>
                <p:cNvSpPr/>
                <p:nvPr/>
              </p:nvSpPr>
              <p:spPr>
                <a:xfrm>
                  <a:off x="72125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2" name="Freeform 547">
                  <a:extLst>
                    <a:ext uri="{FF2B5EF4-FFF2-40B4-BE49-F238E27FC236}">
                      <a16:creationId xmlns:a16="http://schemas.microsoft.com/office/drawing/2014/main" id="{16889375-9292-DD78-0D82-89E340437762}"/>
                    </a:ext>
                  </a:extLst>
                </p:cNvPr>
                <p:cNvSpPr/>
                <p:nvPr/>
              </p:nvSpPr>
              <p:spPr>
                <a:xfrm>
                  <a:off x="71850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3" name="Freeform 548">
                  <a:extLst>
                    <a:ext uri="{FF2B5EF4-FFF2-40B4-BE49-F238E27FC236}">
                      <a16:creationId xmlns:a16="http://schemas.microsoft.com/office/drawing/2014/main" id="{67F336DA-BDFB-AE6E-66F0-189793FADCD7}"/>
                    </a:ext>
                  </a:extLst>
                </p:cNvPr>
                <p:cNvSpPr/>
                <p:nvPr/>
              </p:nvSpPr>
              <p:spPr>
                <a:xfrm>
                  <a:off x="72167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4" name="Freeform 549">
                  <a:extLst>
                    <a:ext uri="{FF2B5EF4-FFF2-40B4-BE49-F238E27FC236}">
                      <a16:creationId xmlns:a16="http://schemas.microsoft.com/office/drawing/2014/main" id="{97266566-874D-CB01-FD38-B0CFBE322722}"/>
                    </a:ext>
                  </a:extLst>
                </p:cNvPr>
                <p:cNvSpPr/>
                <p:nvPr/>
              </p:nvSpPr>
              <p:spPr>
                <a:xfrm>
                  <a:off x="71882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5" name="Freeform 550">
                  <a:extLst>
                    <a:ext uri="{FF2B5EF4-FFF2-40B4-BE49-F238E27FC236}">
                      <a16:creationId xmlns:a16="http://schemas.microsoft.com/office/drawing/2014/main" id="{DBA6DBC8-8996-8FA5-8421-1A2CA5D44D90}"/>
                    </a:ext>
                  </a:extLst>
                </p:cNvPr>
                <p:cNvSpPr/>
                <p:nvPr/>
              </p:nvSpPr>
              <p:spPr>
                <a:xfrm>
                  <a:off x="72199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6" name="Freeform 551">
                  <a:extLst>
                    <a:ext uri="{FF2B5EF4-FFF2-40B4-BE49-F238E27FC236}">
                      <a16:creationId xmlns:a16="http://schemas.microsoft.com/office/drawing/2014/main" id="{1BF5661B-3698-F147-FB8A-DDA7699C382E}"/>
                    </a:ext>
                  </a:extLst>
                </p:cNvPr>
                <p:cNvSpPr/>
                <p:nvPr/>
              </p:nvSpPr>
              <p:spPr>
                <a:xfrm>
                  <a:off x="71913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7" name="Freeform 552">
                  <a:extLst>
                    <a:ext uri="{FF2B5EF4-FFF2-40B4-BE49-F238E27FC236}">
                      <a16:creationId xmlns:a16="http://schemas.microsoft.com/office/drawing/2014/main" id="{FF2CA0FD-C195-3598-91D6-1A3C8FCED3EF}"/>
                    </a:ext>
                  </a:extLst>
                </p:cNvPr>
                <p:cNvSpPr/>
                <p:nvPr/>
              </p:nvSpPr>
              <p:spPr>
                <a:xfrm>
                  <a:off x="72231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8" name="Freeform 553">
                  <a:extLst>
                    <a:ext uri="{FF2B5EF4-FFF2-40B4-BE49-F238E27FC236}">
                      <a16:creationId xmlns:a16="http://schemas.microsoft.com/office/drawing/2014/main" id="{82891558-CB54-7314-8E34-E07695404541}"/>
                    </a:ext>
                  </a:extLst>
                </p:cNvPr>
                <p:cNvSpPr/>
                <p:nvPr/>
              </p:nvSpPr>
              <p:spPr>
                <a:xfrm>
                  <a:off x="71956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9" name="Freeform 554">
                  <a:extLst>
                    <a:ext uri="{FF2B5EF4-FFF2-40B4-BE49-F238E27FC236}">
                      <a16:creationId xmlns:a16="http://schemas.microsoft.com/office/drawing/2014/main" id="{4B1EF367-6FBC-3B8A-FD08-34CD9D5A97E6}"/>
                    </a:ext>
                  </a:extLst>
                </p:cNvPr>
                <p:cNvSpPr/>
                <p:nvPr/>
              </p:nvSpPr>
              <p:spPr>
                <a:xfrm>
                  <a:off x="72273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0" name="Freeform 555">
                  <a:extLst>
                    <a:ext uri="{FF2B5EF4-FFF2-40B4-BE49-F238E27FC236}">
                      <a16:creationId xmlns:a16="http://schemas.microsoft.com/office/drawing/2014/main" id="{75E54F9D-E8B8-E92E-262F-FE23629453C5}"/>
                    </a:ext>
                  </a:extLst>
                </p:cNvPr>
                <p:cNvSpPr/>
                <p:nvPr/>
              </p:nvSpPr>
              <p:spPr>
                <a:xfrm>
                  <a:off x="719878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1" name="Freeform 556">
                  <a:extLst>
                    <a:ext uri="{FF2B5EF4-FFF2-40B4-BE49-F238E27FC236}">
                      <a16:creationId xmlns:a16="http://schemas.microsoft.com/office/drawing/2014/main" id="{63F329C4-5060-E821-EBC9-5B1494B71240}"/>
                    </a:ext>
                  </a:extLst>
                </p:cNvPr>
                <p:cNvSpPr/>
                <p:nvPr/>
              </p:nvSpPr>
              <p:spPr>
                <a:xfrm>
                  <a:off x="72305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2" name="Freeform 557">
                  <a:extLst>
                    <a:ext uri="{FF2B5EF4-FFF2-40B4-BE49-F238E27FC236}">
                      <a16:creationId xmlns:a16="http://schemas.microsoft.com/office/drawing/2014/main" id="{D604374F-7D93-DA16-94C6-A26C7AAA64A5}"/>
                    </a:ext>
                  </a:extLst>
                </p:cNvPr>
                <p:cNvSpPr/>
                <p:nvPr/>
              </p:nvSpPr>
              <p:spPr>
                <a:xfrm>
                  <a:off x="72019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3" name="Freeform 558">
                  <a:extLst>
                    <a:ext uri="{FF2B5EF4-FFF2-40B4-BE49-F238E27FC236}">
                      <a16:creationId xmlns:a16="http://schemas.microsoft.com/office/drawing/2014/main" id="{BAE273B7-6E25-D70D-86D6-BDE17798D531}"/>
                    </a:ext>
                  </a:extLst>
                </p:cNvPr>
                <p:cNvSpPr/>
                <p:nvPr/>
              </p:nvSpPr>
              <p:spPr>
                <a:xfrm>
                  <a:off x="72337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4" name="Freeform 559">
                  <a:extLst>
                    <a:ext uri="{FF2B5EF4-FFF2-40B4-BE49-F238E27FC236}">
                      <a16:creationId xmlns:a16="http://schemas.microsoft.com/office/drawing/2014/main" id="{938A011E-A43E-DB9C-569E-24AF40EE5A72}"/>
                    </a:ext>
                  </a:extLst>
                </p:cNvPr>
                <p:cNvSpPr/>
                <p:nvPr/>
              </p:nvSpPr>
              <p:spPr>
                <a:xfrm>
                  <a:off x="72061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5" name="Freeform 560">
                  <a:extLst>
                    <a:ext uri="{FF2B5EF4-FFF2-40B4-BE49-F238E27FC236}">
                      <a16:creationId xmlns:a16="http://schemas.microsoft.com/office/drawing/2014/main" id="{46F5C32C-73F9-EA38-6885-A5058C25F3F5}"/>
                    </a:ext>
                  </a:extLst>
                </p:cNvPr>
                <p:cNvSpPr/>
                <p:nvPr/>
              </p:nvSpPr>
              <p:spPr>
                <a:xfrm>
                  <a:off x="72379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6" name="Freeform 561">
                  <a:extLst>
                    <a:ext uri="{FF2B5EF4-FFF2-40B4-BE49-F238E27FC236}">
                      <a16:creationId xmlns:a16="http://schemas.microsoft.com/office/drawing/2014/main" id="{95EA17B2-76DA-1259-4BA9-2A68C7F5898D}"/>
                    </a:ext>
                  </a:extLst>
                </p:cNvPr>
                <p:cNvSpPr/>
                <p:nvPr/>
              </p:nvSpPr>
              <p:spPr>
                <a:xfrm>
                  <a:off x="720936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7" name="Freeform 562">
                  <a:extLst>
                    <a:ext uri="{FF2B5EF4-FFF2-40B4-BE49-F238E27FC236}">
                      <a16:creationId xmlns:a16="http://schemas.microsoft.com/office/drawing/2014/main" id="{606A477A-E3CC-D3E4-2DEA-5C60D9BC72C9}"/>
                    </a:ext>
                  </a:extLst>
                </p:cNvPr>
                <p:cNvSpPr/>
                <p:nvPr/>
              </p:nvSpPr>
              <p:spPr>
                <a:xfrm>
                  <a:off x="724111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8" name="Freeform 563">
                  <a:extLst>
                    <a:ext uri="{FF2B5EF4-FFF2-40B4-BE49-F238E27FC236}">
                      <a16:creationId xmlns:a16="http://schemas.microsoft.com/office/drawing/2014/main" id="{6941C1BB-719F-E76C-C081-02C3E4428F7B}"/>
                    </a:ext>
                  </a:extLst>
                </p:cNvPr>
                <p:cNvSpPr/>
                <p:nvPr/>
              </p:nvSpPr>
              <p:spPr>
                <a:xfrm>
                  <a:off x="72125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9" name="Freeform 564">
                  <a:extLst>
                    <a:ext uri="{FF2B5EF4-FFF2-40B4-BE49-F238E27FC236}">
                      <a16:creationId xmlns:a16="http://schemas.microsoft.com/office/drawing/2014/main" id="{5EC72019-B82C-93BC-F6AD-A86CE628D6BC}"/>
                    </a:ext>
                  </a:extLst>
                </p:cNvPr>
                <p:cNvSpPr/>
                <p:nvPr/>
              </p:nvSpPr>
              <p:spPr>
                <a:xfrm>
                  <a:off x="72442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0" name="Freeform 565">
                  <a:extLst>
                    <a:ext uri="{FF2B5EF4-FFF2-40B4-BE49-F238E27FC236}">
                      <a16:creationId xmlns:a16="http://schemas.microsoft.com/office/drawing/2014/main" id="{C1B4C314-24A9-B7E9-538B-CF2894A41B0E}"/>
                    </a:ext>
                  </a:extLst>
                </p:cNvPr>
                <p:cNvSpPr/>
                <p:nvPr/>
              </p:nvSpPr>
              <p:spPr>
                <a:xfrm>
                  <a:off x="72167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1" name="Freeform 566">
                  <a:extLst>
                    <a:ext uri="{FF2B5EF4-FFF2-40B4-BE49-F238E27FC236}">
                      <a16:creationId xmlns:a16="http://schemas.microsoft.com/office/drawing/2014/main" id="{F78AA371-7634-5B0C-8A5C-72A5A694B17B}"/>
                    </a:ext>
                  </a:extLst>
                </p:cNvPr>
                <p:cNvSpPr/>
                <p:nvPr/>
              </p:nvSpPr>
              <p:spPr>
                <a:xfrm>
                  <a:off x="72485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2" name="Freeform 567">
                  <a:extLst>
                    <a:ext uri="{FF2B5EF4-FFF2-40B4-BE49-F238E27FC236}">
                      <a16:creationId xmlns:a16="http://schemas.microsoft.com/office/drawing/2014/main" id="{4DE6B328-B0D4-C56B-5842-8E7A98C206BF}"/>
                    </a:ext>
                  </a:extLst>
                </p:cNvPr>
                <p:cNvSpPr/>
                <p:nvPr/>
              </p:nvSpPr>
              <p:spPr>
                <a:xfrm>
                  <a:off x="72199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3" name="Freeform 568">
                  <a:extLst>
                    <a:ext uri="{FF2B5EF4-FFF2-40B4-BE49-F238E27FC236}">
                      <a16:creationId xmlns:a16="http://schemas.microsoft.com/office/drawing/2014/main" id="{99B2CFF7-C0CB-1C4B-623C-D9B9C59AC90B}"/>
                    </a:ext>
                  </a:extLst>
                </p:cNvPr>
                <p:cNvSpPr/>
                <p:nvPr/>
              </p:nvSpPr>
              <p:spPr>
                <a:xfrm>
                  <a:off x="72517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4" name="Freeform 569">
                  <a:extLst>
                    <a:ext uri="{FF2B5EF4-FFF2-40B4-BE49-F238E27FC236}">
                      <a16:creationId xmlns:a16="http://schemas.microsoft.com/office/drawing/2014/main" id="{DD887CF7-E854-E493-4B10-0BCC086CEBDF}"/>
                    </a:ext>
                  </a:extLst>
                </p:cNvPr>
                <p:cNvSpPr/>
                <p:nvPr/>
              </p:nvSpPr>
              <p:spPr>
                <a:xfrm>
                  <a:off x="7223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5" name="Freeform 570">
                  <a:extLst>
                    <a:ext uri="{FF2B5EF4-FFF2-40B4-BE49-F238E27FC236}">
                      <a16:creationId xmlns:a16="http://schemas.microsoft.com/office/drawing/2014/main" id="{C03D2C57-0CC7-58C3-82B1-8495A1D959CD}"/>
                    </a:ext>
                  </a:extLst>
                </p:cNvPr>
                <p:cNvSpPr/>
                <p:nvPr/>
              </p:nvSpPr>
              <p:spPr>
                <a:xfrm>
                  <a:off x="7254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6" name="Freeform 571">
                  <a:extLst>
                    <a:ext uri="{FF2B5EF4-FFF2-40B4-BE49-F238E27FC236}">
                      <a16:creationId xmlns:a16="http://schemas.microsoft.com/office/drawing/2014/main" id="{24D301A0-61AB-3251-0025-ED19A28670D4}"/>
                    </a:ext>
                  </a:extLst>
                </p:cNvPr>
                <p:cNvSpPr/>
                <p:nvPr/>
              </p:nvSpPr>
              <p:spPr>
                <a:xfrm>
                  <a:off x="72273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7" name="Freeform 572">
                  <a:extLst>
                    <a:ext uri="{FF2B5EF4-FFF2-40B4-BE49-F238E27FC236}">
                      <a16:creationId xmlns:a16="http://schemas.microsoft.com/office/drawing/2014/main" id="{45049100-D8CF-5F8D-A4A0-75447867CC1B}"/>
                    </a:ext>
                  </a:extLst>
                </p:cNvPr>
                <p:cNvSpPr/>
                <p:nvPr/>
              </p:nvSpPr>
              <p:spPr>
                <a:xfrm>
                  <a:off x="72591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8" name="Freeform 573">
                  <a:extLst>
                    <a:ext uri="{FF2B5EF4-FFF2-40B4-BE49-F238E27FC236}">
                      <a16:creationId xmlns:a16="http://schemas.microsoft.com/office/drawing/2014/main" id="{952C953D-738F-3F81-75BA-575EBEBB9676}"/>
                    </a:ext>
                  </a:extLst>
                </p:cNvPr>
                <p:cNvSpPr/>
                <p:nvPr/>
              </p:nvSpPr>
              <p:spPr>
                <a:xfrm>
                  <a:off x="72305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9" name="Freeform 574">
                  <a:extLst>
                    <a:ext uri="{FF2B5EF4-FFF2-40B4-BE49-F238E27FC236}">
                      <a16:creationId xmlns:a16="http://schemas.microsoft.com/office/drawing/2014/main" id="{05C2FE6E-CD86-1E90-AA8E-DE2A8A9B7B65}"/>
                    </a:ext>
                  </a:extLst>
                </p:cNvPr>
                <p:cNvSpPr/>
                <p:nvPr/>
              </p:nvSpPr>
              <p:spPr>
                <a:xfrm>
                  <a:off x="72622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0" name="Freeform 575">
                  <a:extLst>
                    <a:ext uri="{FF2B5EF4-FFF2-40B4-BE49-F238E27FC236}">
                      <a16:creationId xmlns:a16="http://schemas.microsoft.com/office/drawing/2014/main" id="{64F0C490-47A5-641F-6EA7-D5C64114426A}"/>
                    </a:ext>
                  </a:extLst>
                </p:cNvPr>
                <p:cNvSpPr/>
                <p:nvPr/>
              </p:nvSpPr>
              <p:spPr>
                <a:xfrm>
                  <a:off x="72379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1" name="Freeform 576">
                  <a:extLst>
                    <a:ext uri="{FF2B5EF4-FFF2-40B4-BE49-F238E27FC236}">
                      <a16:creationId xmlns:a16="http://schemas.microsoft.com/office/drawing/2014/main" id="{DCAD37A7-26D8-F6E1-81D6-D176824AC93D}"/>
                    </a:ext>
                  </a:extLst>
                </p:cNvPr>
                <p:cNvSpPr/>
                <p:nvPr/>
              </p:nvSpPr>
              <p:spPr>
                <a:xfrm>
                  <a:off x="72696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2" name="Freeform 577">
                  <a:extLst>
                    <a:ext uri="{FF2B5EF4-FFF2-40B4-BE49-F238E27FC236}">
                      <a16:creationId xmlns:a16="http://schemas.microsoft.com/office/drawing/2014/main" id="{0D93E145-43CF-CB41-C2BE-B9A72AFE4109}"/>
                    </a:ext>
                  </a:extLst>
                </p:cNvPr>
                <p:cNvSpPr/>
                <p:nvPr/>
              </p:nvSpPr>
              <p:spPr>
                <a:xfrm>
                  <a:off x="7241116" y="31030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3" name="Freeform 578">
                  <a:extLst>
                    <a:ext uri="{FF2B5EF4-FFF2-40B4-BE49-F238E27FC236}">
                      <a16:creationId xmlns:a16="http://schemas.microsoft.com/office/drawing/2014/main" id="{59F5E507-89C2-B76E-F3EC-8D4270A96209}"/>
                    </a:ext>
                  </a:extLst>
                </p:cNvPr>
                <p:cNvSpPr/>
                <p:nvPr/>
              </p:nvSpPr>
              <p:spPr>
                <a:xfrm>
                  <a:off x="7272866" y="3071283"/>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4" name="Freeform 579">
                  <a:extLst>
                    <a:ext uri="{FF2B5EF4-FFF2-40B4-BE49-F238E27FC236}">
                      <a16:creationId xmlns:a16="http://schemas.microsoft.com/office/drawing/2014/main" id="{F5CF427F-7E56-7383-1EC8-D7B411153B6F}"/>
                    </a:ext>
                  </a:extLst>
                </p:cNvPr>
                <p:cNvSpPr/>
                <p:nvPr/>
              </p:nvSpPr>
              <p:spPr>
                <a:xfrm>
                  <a:off x="7248525" y="31030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5" name="Freeform 580">
                  <a:extLst>
                    <a:ext uri="{FF2B5EF4-FFF2-40B4-BE49-F238E27FC236}">
                      <a16:creationId xmlns:a16="http://schemas.microsoft.com/office/drawing/2014/main" id="{9CF7E16F-E245-2D6B-E2FA-E7430828FF1F}"/>
                    </a:ext>
                  </a:extLst>
                </p:cNvPr>
                <p:cNvSpPr/>
                <p:nvPr/>
              </p:nvSpPr>
              <p:spPr>
                <a:xfrm>
                  <a:off x="7280275" y="3071283"/>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6" name="Freeform 581">
                  <a:extLst>
                    <a:ext uri="{FF2B5EF4-FFF2-40B4-BE49-F238E27FC236}">
                      <a16:creationId xmlns:a16="http://schemas.microsoft.com/office/drawing/2014/main" id="{C90688AF-CE9E-5A81-5720-23E495605EC8}"/>
                    </a:ext>
                  </a:extLst>
                </p:cNvPr>
                <p:cNvSpPr/>
                <p:nvPr/>
              </p:nvSpPr>
              <p:spPr>
                <a:xfrm>
                  <a:off x="72517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7" name="Freeform 582">
                  <a:extLst>
                    <a:ext uri="{FF2B5EF4-FFF2-40B4-BE49-F238E27FC236}">
                      <a16:creationId xmlns:a16="http://schemas.microsoft.com/office/drawing/2014/main" id="{FE47F37E-7DE0-AC32-670E-402F0500F866}"/>
                    </a:ext>
                  </a:extLst>
                </p:cNvPr>
                <p:cNvSpPr/>
                <p:nvPr/>
              </p:nvSpPr>
              <p:spPr>
                <a:xfrm>
                  <a:off x="72834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8" name="Freeform 583">
                  <a:extLst>
                    <a:ext uri="{FF2B5EF4-FFF2-40B4-BE49-F238E27FC236}">
                      <a16:creationId xmlns:a16="http://schemas.microsoft.com/office/drawing/2014/main" id="{D47DB882-3F70-738E-D54F-FD78C96C561F}"/>
                    </a:ext>
                  </a:extLst>
                </p:cNvPr>
                <p:cNvSpPr/>
                <p:nvPr/>
              </p:nvSpPr>
              <p:spPr>
                <a:xfrm>
                  <a:off x="726228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9" name="Freeform 584">
                  <a:extLst>
                    <a:ext uri="{FF2B5EF4-FFF2-40B4-BE49-F238E27FC236}">
                      <a16:creationId xmlns:a16="http://schemas.microsoft.com/office/drawing/2014/main" id="{B294E3E7-9EAC-E0E4-D10C-0532CEAD1F93}"/>
                    </a:ext>
                  </a:extLst>
                </p:cNvPr>
                <p:cNvSpPr/>
                <p:nvPr/>
              </p:nvSpPr>
              <p:spPr>
                <a:xfrm>
                  <a:off x="729403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0" name="Freeform 585">
                  <a:extLst>
                    <a:ext uri="{FF2B5EF4-FFF2-40B4-BE49-F238E27FC236}">
                      <a16:creationId xmlns:a16="http://schemas.microsoft.com/office/drawing/2014/main" id="{07C4051A-EA58-3E27-92EA-33EC7801307A}"/>
                    </a:ext>
                  </a:extLst>
                </p:cNvPr>
                <p:cNvSpPr/>
                <p:nvPr/>
              </p:nvSpPr>
              <p:spPr>
                <a:xfrm>
                  <a:off x="7272866"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1" name="Freeform 586">
                  <a:extLst>
                    <a:ext uri="{FF2B5EF4-FFF2-40B4-BE49-F238E27FC236}">
                      <a16:creationId xmlns:a16="http://schemas.microsoft.com/office/drawing/2014/main" id="{27688B96-3E53-1FFD-F55D-5F7656210344}"/>
                    </a:ext>
                  </a:extLst>
                </p:cNvPr>
                <p:cNvSpPr/>
                <p:nvPr/>
              </p:nvSpPr>
              <p:spPr>
                <a:xfrm>
                  <a:off x="7304616"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2" name="Freeform 587">
                  <a:extLst>
                    <a:ext uri="{FF2B5EF4-FFF2-40B4-BE49-F238E27FC236}">
                      <a16:creationId xmlns:a16="http://schemas.microsoft.com/office/drawing/2014/main" id="{383BD2B2-5246-F987-92A0-073E040CA4B6}"/>
                    </a:ext>
                  </a:extLst>
                </p:cNvPr>
                <p:cNvSpPr/>
                <p:nvPr/>
              </p:nvSpPr>
              <p:spPr>
                <a:xfrm>
                  <a:off x="730885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3" name="Freeform 588">
                  <a:extLst>
                    <a:ext uri="{FF2B5EF4-FFF2-40B4-BE49-F238E27FC236}">
                      <a16:creationId xmlns:a16="http://schemas.microsoft.com/office/drawing/2014/main" id="{812A352C-9D4F-FF86-3DE7-E6A539794984}"/>
                    </a:ext>
                  </a:extLst>
                </p:cNvPr>
                <p:cNvSpPr/>
                <p:nvPr/>
              </p:nvSpPr>
              <p:spPr>
                <a:xfrm>
                  <a:off x="734060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4" name="Freeform 589">
                  <a:extLst>
                    <a:ext uri="{FF2B5EF4-FFF2-40B4-BE49-F238E27FC236}">
                      <a16:creationId xmlns:a16="http://schemas.microsoft.com/office/drawing/2014/main" id="{2231D7C5-4F9F-D704-52DC-CB59A8DD8C7E}"/>
                    </a:ext>
                  </a:extLst>
                </p:cNvPr>
                <p:cNvSpPr/>
                <p:nvPr/>
              </p:nvSpPr>
              <p:spPr>
                <a:xfrm>
                  <a:off x="733319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5" name="Freeform 590">
                  <a:extLst>
                    <a:ext uri="{FF2B5EF4-FFF2-40B4-BE49-F238E27FC236}">
                      <a16:creationId xmlns:a16="http://schemas.microsoft.com/office/drawing/2014/main" id="{523E4201-4E17-4902-A8CA-4D1E6D06DF71}"/>
                    </a:ext>
                  </a:extLst>
                </p:cNvPr>
                <p:cNvSpPr/>
                <p:nvPr/>
              </p:nvSpPr>
              <p:spPr>
                <a:xfrm>
                  <a:off x="736494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6" name="Freeform 591">
                  <a:extLst>
                    <a:ext uri="{FF2B5EF4-FFF2-40B4-BE49-F238E27FC236}">
                      <a16:creationId xmlns:a16="http://schemas.microsoft.com/office/drawing/2014/main" id="{53CC3541-2B61-D5E7-C723-43F44D225C5A}"/>
                    </a:ext>
                  </a:extLst>
                </p:cNvPr>
                <p:cNvSpPr/>
                <p:nvPr/>
              </p:nvSpPr>
              <p:spPr>
                <a:xfrm>
                  <a:off x="7336366"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7" name="Freeform 592">
                  <a:extLst>
                    <a:ext uri="{FF2B5EF4-FFF2-40B4-BE49-F238E27FC236}">
                      <a16:creationId xmlns:a16="http://schemas.microsoft.com/office/drawing/2014/main" id="{3068E04C-1EC7-341B-B79B-BCCACE8A6C1A}"/>
                    </a:ext>
                  </a:extLst>
                </p:cNvPr>
                <p:cNvSpPr/>
                <p:nvPr/>
              </p:nvSpPr>
              <p:spPr>
                <a:xfrm>
                  <a:off x="7368116"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8" name="Freeform 593">
                  <a:extLst>
                    <a:ext uri="{FF2B5EF4-FFF2-40B4-BE49-F238E27FC236}">
                      <a16:creationId xmlns:a16="http://schemas.microsoft.com/office/drawing/2014/main" id="{5C75D668-1E6E-2288-C7AB-F5E4DB110CD9}"/>
                    </a:ext>
                  </a:extLst>
                </p:cNvPr>
                <p:cNvSpPr/>
                <p:nvPr/>
              </p:nvSpPr>
              <p:spPr>
                <a:xfrm>
                  <a:off x="73406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9" name="Freeform 594">
                  <a:extLst>
                    <a:ext uri="{FF2B5EF4-FFF2-40B4-BE49-F238E27FC236}">
                      <a16:creationId xmlns:a16="http://schemas.microsoft.com/office/drawing/2014/main" id="{6E2E2333-3F2D-39D8-7CD4-B593E4CD7558}"/>
                    </a:ext>
                  </a:extLst>
                </p:cNvPr>
                <p:cNvSpPr/>
                <p:nvPr/>
              </p:nvSpPr>
              <p:spPr>
                <a:xfrm>
                  <a:off x="73723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0" name="Freeform 595">
                  <a:extLst>
                    <a:ext uri="{FF2B5EF4-FFF2-40B4-BE49-F238E27FC236}">
                      <a16:creationId xmlns:a16="http://schemas.microsoft.com/office/drawing/2014/main" id="{D883C90B-8803-3EF5-1B24-77456787CCAE}"/>
                    </a:ext>
                  </a:extLst>
                </p:cNvPr>
                <p:cNvSpPr/>
                <p:nvPr/>
              </p:nvSpPr>
              <p:spPr>
                <a:xfrm>
                  <a:off x="738610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1" name="Freeform 596">
                  <a:extLst>
                    <a:ext uri="{FF2B5EF4-FFF2-40B4-BE49-F238E27FC236}">
                      <a16:creationId xmlns:a16="http://schemas.microsoft.com/office/drawing/2014/main" id="{034D4F3C-A492-EBDE-93A5-F03856802B09}"/>
                    </a:ext>
                  </a:extLst>
                </p:cNvPr>
                <p:cNvSpPr/>
                <p:nvPr/>
              </p:nvSpPr>
              <p:spPr>
                <a:xfrm>
                  <a:off x="741785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2" name="Freeform 597">
                  <a:extLst>
                    <a:ext uri="{FF2B5EF4-FFF2-40B4-BE49-F238E27FC236}">
                      <a16:creationId xmlns:a16="http://schemas.microsoft.com/office/drawing/2014/main" id="{2F713B69-A35E-CDB8-C2E6-FF140CA44973}"/>
                    </a:ext>
                  </a:extLst>
                </p:cNvPr>
                <p:cNvSpPr/>
                <p:nvPr/>
              </p:nvSpPr>
              <p:spPr>
                <a:xfrm>
                  <a:off x="743902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3" name="Freeform 598">
                  <a:extLst>
                    <a:ext uri="{FF2B5EF4-FFF2-40B4-BE49-F238E27FC236}">
                      <a16:creationId xmlns:a16="http://schemas.microsoft.com/office/drawing/2014/main" id="{409E0A1B-956E-D98F-8839-BF63EA5FCFD9}"/>
                    </a:ext>
                  </a:extLst>
                </p:cNvPr>
                <p:cNvSpPr/>
                <p:nvPr/>
              </p:nvSpPr>
              <p:spPr>
                <a:xfrm>
                  <a:off x="747077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4" name="Freeform 599">
                  <a:extLst>
                    <a:ext uri="{FF2B5EF4-FFF2-40B4-BE49-F238E27FC236}">
                      <a16:creationId xmlns:a16="http://schemas.microsoft.com/office/drawing/2014/main" id="{D195EBE5-FDB9-9FB2-B865-64192F7BA6CC}"/>
                    </a:ext>
                  </a:extLst>
                </p:cNvPr>
                <p:cNvSpPr/>
                <p:nvPr/>
              </p:nvSpPr>
              <p:spPr>
                <a:xfrm>
                  <a:off x="74961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5" name="Freeform 600">
                  <a:extLst>
                    <a:ext uri="{FF2B5EF4-FFF2-40B4-BE49-F238E27FC236}">
                      <a16:creationId xmlns:a16="http://schemas.microsoft.com/office/drawing/2014/main" id="{9A8D2728-F00B-BDB8-3833-2190BAB56A7C}"/>
                    </a:ext>
                  </a:extLst>
                </p:cNvPr>
                <p:cNvSpPr/>
                <p:nvPr/>
              </p:nvSpPr>
              <p:spPr>
                <a:xfrm>
                  <a:off x="75279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6" name="Freeform 601">
                  <a:extLst>
                    <a:ext uri="{FF2B5EF4-FFF2-40B4-BE49-F238E27FC236}">
                      <a16:creationId xmlns:a16="http://schemas.microsoft.com/office/drawing/2014/main" id="{808BA58A-BA26-1E27-7B49-749855627B09}"/>
                    </a:ext>
                  </a:extLst>
                </p:cNvPr>
                <p:cNvSpPr/>
                <p:nvPr/>
              </p:nvSpPr>
              <p:spPr>
                <a:xfrm>
                  <a:off x="76866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7" name="Freeform 602">
                  <a:extLst>
                    <a:ext uri="{FF2B5EF4-FFF2-40B4-BE49-F238E27FC236}">
                      <a16:creationId xmlns:a16="http://schemas.microsoft.com/office/drawing/2014/main" id="{182C04D9-EE5F-54E6-4C2A-12C185136AF6}"/>
                    </a:ext>
                  </a:extLst>
                </p:cNvPr>
                <p:cNvSpPr/>
                <p:nvPr/>
              </p:nvSpPr>
              <p:spPr>
                <a:xfrm>
                  <a:off x="77184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8" name="Freeform 603">
                  <a:extLst>
                    <a:ext uri="{FF2B5EF4-FFF2-40B4-BE49-F238E27FC236}">
                      <a16:creationId xmlns:a16="http://schemas.microsoft.com/office/drawing/2014/main" id="{6234FE35-831D-AEDC-5BB1-A49EDB2EA8C1}"/>
                    </a:ext>
                  </a:extLst>
                </p:cNvPr>
                <p:cNvSpPr/>
                <p:nvPr/>
              </p:nvSpPr>
              <p:spPr>
                <a:xfrm>
                  <a:off x="772583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9" name="Freeform 604">
                  <a:extLst>
                    <a:ext uri="{FF2B5EF4-FFF2-40B4-BE49-F238E27FC236}">
                      <a16:creationId xmlns:a16="http://schemas.microsoft.com/office/drawing/2014/main" id="{84B4DE7D-E6FD-9AF7-BD31-552CB4786600}"/>
                    </a:ext>
                  </a:extLst>
                </p:cNvPr>
                <p:cNvSpPr/>
                <p:nvPr/>
              </p:nvSpPr>
              <p:spPr>
                <a:xfrm>
                  <a:off x="775758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0" name="Freeform 605">
                  <a:extLst>
                    <a:ext uri="{FF2B5EF4-FFF2-40B4-BE49-F238E27FC236}">
                      <a16:creationId xmlns:a16="http://schemas.microsoft.com/office/drawing/2014/main" id="{353D596F-45C6-A195-899C-45E99D687760}"/>
                    </a:ext>
                  </a:extLst>
                </p:cNvPr>
                <p:cNvSpPr/>
                <p:nvPr/>
              </p:nvSpPr>
              <p:spPr>
                <a:xfrm>
                  <a:off x="774382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1" name="Freeform 606">
                  <a:extLst>
                    <a:ext uri="{FF2B5EF4-FFF2-40B4-BE49-F238E27FC236}">
                      <a16:creationId xmlns:a16="http://schemas.microsoft.com/office/drawing/2014/main" id="{27DF933F-7303-7EA0-5AB4-E1AA91C2661A}"/>
                    </a:ext>
                  </a:extLst>
                </p:cNvPr>
                <p:cNvSpPr/>
                <p:nvPr/>
              </p:nvSpPr>
              <p:spPr>
                <a:xfrm>
                  <a:off x="777557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2" name="Freeform 607">
                  <a:extLst>
                    <a:ext uri="{FF2B5EF4-FFF2-40B4-BE49-F238E27FC236}">
                      <a16:creationId xmlns:a16="http://schemas.microsoft.com/office/drawing/2014/main" id="{0B9B568B-B236-10F9-2C89-E3ADACDF53E9}"/>
                    </a:ext>
                  </a:extLst>
                </p:cNvPr>
                <p:cNvSpPr/>
                <p:nvPr/>
              </p:nvSpPr>
              <p:spPr>
                <a:xfrm>
                  <a:off x="77470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3" name="Freeform 608">
                  <a:extLst>
                    <a:ext uri="{FF2B5EF4-FFF2-40B4-BE49-F238E27FC236}">
                      <a16:creationId xmlns:a16="http://schemas.microsoft.com/office/drawing/2014/main" id="{51812E21-5386-1CDB-8541-34BC4DA677D0}"/>
                    </a:ext>
                  </a:extLst>
                </p:cNvPr>
                <p:cNvSpPr/>
                <p:nvPr/>
              </p:nvSpPr>
              <p:spPr>
                <a:xfrm>
                  <a:off x="77787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4" name="Freeform 609">
                  <a:extLst>
                    <a:ext uri="{FF2B5EF4-FFF2-40B4-BE49-F238E27FC236}">
                      <a16:creationId xmlns:a16="http://schemas.microsoft.com/office/drawing/2014/main" id="{48597BD6-F6AA-8B15-E35A-7D105D365D29}"/>
                    </a:ext>
                  </a:extLst>
                </p:cNvPr>
                <p:cNvSpPr/>
                <p:nvPr/>
              </p:nvSpPr>
              <p:spPr>
                <a:xfrm>
                  <a:off x="77501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5" name="Freeform 610">
                  <a:extLst>
                    <a:ext uri="{FF2B5EF4-FFF2-40B4-BE49-F238E27FC236}">
                      <a16:creationId xmlns:a16="http://schemas.microsoft.com/office/drawing/2014/main" id="{6F5C0308-E230-33D6-7529-E56068240C6B}"/>
                    </a:ext>
                  </a:extLst>
                </p:cNvPr>
                <p:cNvSpPr/>
                <p:nvPr/>
              </p:nvSpPr>
              <p:spPr>
                <a:xfrm>
                  <a:off x="77819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6" name="Freeform 611">
                  <a:extLst>
                    <a:ext uri="{FF2B5EF4-FFF2-40B4-BE49-F238E27FC236}">
                      <a16:creationId xmlns:a16="http://schemas.microsoft.com/office/drawing/2014/main" id="{C13750F6-F1AA-1C8A-658B-552A02E01F61}"/>
                    </a:ext>
                  </a:extLst>
                </p:cNvPr>
                <p:cNvSpPr/>
                <p:nvPr/>
              </p:nvSpPr>
              <p:spPr>
                <a:xfrm>
                  <a:off x="775440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7" name="Freeform 612">
                  <a:extLst>
                    <a:ext uri="{FF2B5EF4-FFF2-40B4-BE49-F238E27FC236}">
                      <a16:creationId xmlns:a16="http://schemas.microsoft.com/office/drawing/2014/main" id="{64682F13-E76D-2F5F-1C5F-EA36CC8D6016}"/>
                    </a:ext>
                  </a:extLst>
                </p:cNvPr>
                <p:cNvSpPr/>
                <p:nvPr/>
              </p:nvSpPr>
              <p:spPr>
                <a:xfrm>
                  <a:off x="778615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8" name="Freeform 613">
                  <a:extLst>
                    <a:ext uri="{FF2B5EF4-FFF2-40B4-BE49-F238E27FC236}">
                      <a16:creationId xmlns:a16="http://schemas.microsoft.com/office/drawing/2014/main" id="{95586EFC-858F-AAF9-9A37-7CFFECF14E8D}"/>
                    </a:ext>
                  </a:extLst>
                </p:cNvPr>
                <p:cNvSpPr/>
                <p:nvPr/>
              </p:nvSpPr>
              <p:spPr>
                <a:xfrm>
                  <a:off x="776075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9" name="Freeform 614">
                  <a:extLst>
                    <a:ext uri="{FF2B5EF4-FFF2-40B4-BE49-F238E27FC236}">
                      <a16:creationId xmlns:a16="http://schemas.microsoft.com/office/drawing/2014/main" id="{865F2353-72EE-098F-6204-6ED72680B5CF}"/>
                    </a:ext>
                  </a:extLst>
                </p:cNvPr>
                <p:cNvSpPr/>
                <p:nvPr/>
              </p:nvSpPr>
              <p:spPr>
                <a:xfrm>
                  <a:off x="779250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0" name="Freeform 615">
                  <a:extLst>
                    <a:ext uri="{FF2B5EF4-FFF2-40B4-BE49-F238E27FC236}">
                      <a16:creationId xmlns:a16="http://schemas.microsoft.com/office/drawing/2014/main" id="{E83E01C1-6287-1A4E-1E20-025A5F25754D}"/>
                    </a:ext>
                  </a:extLst>
                </p:cNvPr>
                <p:cNvSpPr/>
                <p:nvPr/>
              </p:nvSpPr>
              <p:spPr>
                <a:xfrm>
                  <a:off x="776499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1" name="Freeform 616">
                  <a:extLst>
                    <a:ext uri="{FF2B5EF4-FFF2-40B4-BE49-F238E27FC236}">
                      <a16:creationId xmlns:a16="http://schemas.microsoft.com/office/drawing/2014/main" id="{97A32D6C-1099-0CA2-5145-9D12241B8105}"/>
                    </a:ext>
                  </a:extLst>
                </p:cNvPr>
                <p:cNvSpPr/>
                <p:nvPr/>
              </p:nvSpPr>
              <p:spPr>
                <a:xfrm>
                  <a:off x="779674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2" name="Freeform 617">
                  <a:extLst>
                    <a:ext uri="{FF2B5EF4-FFF2-40B4-BE49-F238E27FC236}">
                      <a16:creationId xmlns:a16="http://schemas.microsoft.com/office/drawing/2014/main" id="{663370AA-6B2F-9415-DED1-B7E80EB0588F}"/>
                    </a:ext>
                  </a:extLst>
                </p:cNvPr>
                <p:cNvSpPr/>
                <p:nvPr/>
              </p:nvSpPr>
              <p:spPr>
                <a:xfrm>
                  <a:off x="777134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3" name="Freeform 618">
                  <a:extLst>
                    <a:ext uri="{FF2B5EF4-FFF2-40B4-BE49-F238E27FC236}">
                      <a16:creationId xmlns:a16="http://schemas.microsoft.com/office/drawing/2014/main" id="{AC89785D-2A22-F2D2-358F-0889C4A9E501}"/>
                    </a:ext>
                  </a:extLst>
                </p:cNvPr>
                <p:cNvSpPr/>
                <p:nvPr/>
              </p:nvSpPr>
              <p:spPr>
                <a:xfrm>
                  <a:off x="780309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4" name="Freeform 619">
                  <a:extLst>
                    <a:ext uri="{FF2B5EF4-FFF2-40B4-BE49-F238E27FC236}">
                      <a16:creationId xmlns:a16="http://schemas.microsoft.com/office/drawing/2014/main" id="{C9A65890-0CEB-54C9-FD31-3F33236C9781}"/>
                    </a:ext>
                  </a:extLst>
                </p:cNvPr>
                <p:cNvSpPr/>
                <p:nvPr/>
              </p:nvSpPr>
              <p:spPr>
                <a:xfrm>
                  <a:off x="778615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5" name="Freeform 620">
                  <a:extLst>
                    <a:ext uri="{FF2B5EF4-FFF2-40B4-BE49-F238E27FC236}">
                      <a16:creationId xmlns:a16="http://schemas.microsoft.com/office/drawing/2014/main" id="{A33F4601-8EE2-5164-AD6B-22ABE3DD14E4}"/>
                    </a:ext>
                  </a:extLst>
                </p:cNvPr>
                <p:cNvSpPr/>
                <p:nvPr/>
              </p:nvSpPr>
              <p:spPr>
                <a:xfrm>
                  <a:off x="781790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6" name="Freeform 621">
                  <a:extLst>
                    <a:ext uri="{FF2B5EF4-FFF2-40B4-BE49-F238E27FC236}">
                      <a16:creationId xmlns:a16="http://schemas.microsoft.com/office/drawing/2014/main" id="{7DA39C77-CC75-8828-4B4D-410335F4DB35}"/>
                    </a:ext>
                  </a:extLst>
                </p:cNvPr>
                <p:cNvSpPr/>
                <p:nvPr/>
              </p:nvSpPr>
              <p:spPr>
                <a:xfrm>
                  <a:off x="778933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7" name="Freeform 622">
                  <a:extLst>
                    <a:ext uri="{FF2B5EF4-FFF2-40B4-BE49-F238E27FC236}">
                      <a16:creationId xmlns:a16="http://schemas.microsoft.com/office/drawing/2014/main" id="{1986AA38-DB2B-982F-296D-E52306612563}"/>
                    </a:ext>
                  </a:extLst>
                </p:cNvPr>
                <p:cNvSpPr/>
                <p:nvPr/>
              </p:nvSpPr>
              <p:spPr>
                <a:xfrm>
                  <a:off x="782108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8" name="Freeform 623">
                  <a:extLst>
                    <a:ext uri="{FF2B5EF4-FFF2-40B4-BE49-F238E27FC236}">
                      <a16:creationId xmlns:a16="http://schemas.microsoft.com/office/drawing/2014/main" id="{80F47786-2F61-192C-17E7-7076412CB9DB}"/>
                    </a:ext>
                  </a:extLst>
                </p:cNvPr>
                <p:cNvSpPr/>
                <p:nvPr/>
              </p:nvSpPr>
              <p:spPr>
                <a:xfrm>
                  <a:off x="779674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9" name="Freeform 624">
                  <a:extLst>
                    <a:ext uri="{FF2B5EF4-FFF2-40B4-BE49-F238E27FC236}">
                      <a16:creationId xmlns:a16="http://schemas.microsoft.com/office/drawing/2014/main" id="{99A46965-98B7-B67B-4C4B-3485B7BA0D5D}"/>
                    </a:ext>
                  </a:extLst>
                </p:cNvPr>
                <p:cNvSpPr/>
                <p:nvPr/>
              </p:nvSpPr>
              <p:spPr>
                <a:xfrm>
                  <a:off x="782849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0" name="Freeform 625">
                  <a:extLst>
                    <a:ext uri="{FF2B5EF4-FFF2-40B4-BE49-F238E27FC236}">
                      <a16:creationId xmlns:a16="http://schemas.microsoft.com/office/drawing/2014/main" id="{88DC517D-594B-723B-0483-C3F37E6DA827}"/>
                    </a:ext>
                  </a:extLst>
                </p:cNvPr>
                <p:cNvSpPr/>
                <p:nvPr/>
              </p:nvSpPr>
              <p:spPr>
                <a:xfrm>
                  <a:off x="7799916"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1" name="Freeform 626">
                  <a:extLst>
                    <a:ext uri="{FF2B5EF4-FFF2-40B4-BE49-F238E27FC236}">
                      <a16:creationId xmlns:a16="http://schemas.microsoft.com/office/drawing/2014/main" id="{E724E92B-61D8-DC3F-3949-EE308950F74D}"/>
                    </a:ext>
                  </a:extLst>
                </p:cNvPr>
                <p:cNvSpPr/>
                <p:nvPr/>
              </p:nvSpPr>
              <p:spPr>
                <a:xfrm>
                  <a:off x="7831666"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2" name="Freeform 627">
                  <a:extLst>
                    <a:ext uri="{FF2B5EF4-FFF2-40B4-BE49-F238E27FC236}">
                      <a16:creationId xmlns:a16="http://schemas.microsoft.com/office/drawing/2014/main" id="{73A227A7-800C-A602-239D-28D9794BF66F}"/>
                    </a:ext>
                  </a:extLst>
                </p:cNvPr>
                <p:cNvSpPr/>
                <p:nvPr/>
              </p:nvSpPr>
              <p:spPr>
                <a:xfrm>
                  <a:off x="7803091"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3" name="Freeform 628">
                  <a:extLst>
                    <a:ext uri="{FF2B5EF4-FFF2-40B4-BE49-F238E27FC236}">
                      <a16:creationId xmlns:a16="http://schemas.microsoft.com/office/drawing/2014/main" id="{CFF758F7-632F-8D3A-7A51-20EFB5F1D6E9}"/>
                    </a:ext>
                  </a:extLst>
                </p:cNvPr>
                <p:cNvSpPr/>
                <p:nvPr/>
              </p:nvSpPr>
              <p:spPr>
                <a:xfrm>
                  <a:off x="783484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4" name="Freeform 629">
                  <a:extLst>
                    <a:ext uri="{FF2B5EF4-FFF2-40B4-BE49-F238E27FC236}">
                      <a16:creationId xmlns:a16="http://schemas.microsoft.com/office/drawing/2014/main" id="{6EB33742-2EED-5316-7D1C-9D41B7F05A22}"/>
                    </a:ext>
                  </a:extLst>
                </p:cNvPr>
                <p:cNvSpPr/>
                <p:nvPr/>
              </p:nvSpPr>
              <p:spPr>
                <a:xfrm>
                  <a:off x="780732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5" name="Freeform 630">
                  <a:extLst>
                    <a:ext uri="{FF2B5EF4-FFF2-40B4-BE49-F238E27FC236}">
                      <a16:creationId xmlns:a16="http://schemas.microsoft.com/office/drawing/2014/main" id="{69BD206B-B9DB-8189-5950-1D6826189AE1}"/>
                    </a:ext>
                  </a:extLst>
                </p:cNvPr>
                <p:cNvSpPr/>
                <p:nvPr/>
              </p:nvSpPr>
              <p:spPr>
                <a:xfrm>
                  <a:off x="783907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6" name="Freeform 631">
                  <a:extLst>
                    <a:ext uri="{FF2B5EF4-FFF2-40B4-BE49-F238E27FC236}">
                      <a16:creationId xmlns:a16="http://schemas.microsoft.com/office/drawing/2014/main" id="{68171DA4-9848-8430-1986-C32B779A0A1F}"/>
                    </a:ext>
                  </a:extLst>
                </p:cNvPr>
                <p:cNvSpPr/>
                <p:nvPr/>
              </p:nvSpPr>
              <p:spPr>
                <a:xfrm>
                  <a:off x="7810500"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7" name="Freeform 632">
                  <a:extLst>
                    <a:ext uri="{FF2B5EF4-FFF2-40B4-BE49-F238E27FC236}">
                      <a16:creationId xmlns:a16="http://schemas.microsoft.com/office/drawing/2014/main" id="{950BBBC6-B4C1-9001-F939-388380F4EFCD}"/>
                    </a:ext>
                  </a:extLst>
                </p:cNvPr>
                <p:cNvSpPr/>
                <p:nvPr/>
              </p:nvSpPr>
              <p:spPr>
                <a:xfrm>
                  <a:off x="7842250"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8" name="Freeform 633">
                  <a:extLst>
                    <a:ext uri="{FF2B5EF4-FFF2-40B4-BE49-F238E27FC236}">
                      <a16:creationId xmlns:a16="http://schemas.microsoft.com/office/drawing/2014/main" id="{8345A644-02B5-8D2D-5003-18FF82C612EE}"/>
                    </a:ext>
                  </a:extLst>
                </p:cNvPr>
                <p:cNvSpPr/>
                <p:nvPr/>
              </p:nvSpPr>
              <p:spPr>
                <a:xfrm>
                  <a:off x="781367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9" name="Freeform 634">
                  <a:extLst>
                    <a:ext uri="{FF2B5EF4-FFF2-40B4-BE49-F238E27FC236}">
                      <a16:creationId xmlns:a16="http://schemas.microsoft.com/office/drawing/2014/main" id="{D9D84A3A-9798-AB75-4D69-3D285EC7FB89}"/>
                    </a:ext>
                  </a:extLst>
                </p:cNvPr>
                <p:cNvSpPr/>
                <p:nvPr/>
              </p:nvSpPr>
              <p:spPr>
                <a:xfrm>
                  <a:off x="784542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0" name="Freeform 635">
                  <a:extLst>
                    <a:ext uri="{FF2B5EF4-FFF2-40B4-BE49-F238E27FC236}">
                      <a16:creationId xmlns:a16="http://schemas.microsoft.com/office/drawing/2014/main" id="{DD8BD496-3B3B-C7D6-F90C-AE518A6B3678}"/>
                    </a:ext>
                  </a:extLst>
                </p:cNvPr>
                <p:cNvSpPr/>
                <p:nvPr/>
              </p:nvSpPr>
              <p:spPr>
                <a:xfrm>
                  <a:off x="7821083"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1" name="Freeform 636">
                  <a:extLst>
                    <a:ext uri="{FF2B5EF4-FFF2-40B4-BE49-F238E27FC236}">
                      <a16:creationId xmlns:a16="http://schemas.microsoft.com/office/drawing/2014/main" id="{EF4B2C84-EB62-E1FC-8AB6-3E2013B48DE6}"/>
                    </a:ext>
                  </a:extLst>
                </p:cNvPr>
                <p:cNvSpPr/>
                <p:nvPr/>
              </p:nvSpPr>
              <p:spPr>
                <a:xfrm>
                  <a:off x="785283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2" name="Freeform 637">
                  <a:extLst>
                    <a:ext uri="{FF2B5EF4-FFF2-40B4-BE49-F238E27FC236}">
                      <a16:creationId xmlns:a16="http://schemas.microsoft.com/office/drawing/2014/main" id="{50C462EF-3EE1-A363-15B3-081D8DE3CBEF}"/>
                    </a:ext>
                  </a:extLst>
                </p:cNvPr>
                <p:cNvSpPr/>
                <p:nvPr/>
              </p:nvSpPr>
              <p:spPr>
                <a:xfrm>
                  <a:off x="7825316"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3" name="Freeform 638">
                  <a:extLst>
                    <a:ext uri="{FF2B5EF4-FFF2-40B4-BE49-F238E27FC236}">
                      <a16:creationId xmlns:a16="http://schemas.microsoft.com/office/drawing/2014/main" id="{15F62606-9DF7-4A0E-BEF9-75C4407E44C1}"/>
                    </a:ext>
                  </a:extLst>
                </p:cNvPr>
                <p:cNvSpPr/>
                <p:nvPr/>
              </p:nvSpPr>
              <p:spPr>
                <a:xfrm>
                  <a:off x="7856008"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4" name="Freeform 639">
                  <a:extLst>
                    <a:ext uri="{FF2B5EF4-FFF2-40B4-BE49-F238E27FC236}">
                      <a16:creationId xmlns:a16="http://schemas.microsoft.com/office/drawing/2014/main" id="{2EEC3005-8F32-211C-886E-87E67F2EFF0C}"/>
                    </a:ext>
                  </a:extLst>
                </p:cNvPr>
                <p:cNvSpPr/>
                <p:nvPr/>
              </p:nvSpPr>
              <p:spPr>
                <a:xfrm>
                  <a:off x="7828491"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5" name="Freeform 640">
                  <a:extLst>
                    <a:ext uri="{FF2B5EF4-FFF2-40B4-BE49-F238E27FC236}">
                      <a16:creationId xmlns:a16="http://schemas.microsoft.com/office/drawing/2014/main" id="{95ED7975-D51E-C5F4-D4DE-B90E9952ADEA}"/>
                    </a:ext>
                  </a:extLst>
                </p:cNvPr>
                <p:cNvSpPr/>
                <p:nvPr/>
              </p:nvSpPr>
              <p:spPr>
                <a:xfrm>
                  <a:off x="786024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6" name="Freeform 641">
                  <a:extLst>
                    <a:ext uri="{FF2B5EF4-FFF2-40B4-BE49-F238E27FC236}">
                      <a16:creationId xmlns:a16="http://schemas.microsoft.com/office/drawing/2014/main" id="{3BA96CCB-7DFC-7497-4894-DE94FADC6826}"/>
                    </a:ext>
                  </a:extLst>
                </p:cNvPr>
                <p:cNvSpPr/>
                <p:nvPr/>
              </p:nvSpPr>
              <p:spPr>
                <a:xfrm>
                  <a:off x="7831666"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7" name="Freeform 642">
                  <a:extLst>
                    <a:ext uri="{FF2B5EF4-FFF2-40B4-BE49-F238E27FC236}">
                      <a16:creationId xmlns:a16="http://schemas.microsoft.com/office/drawing/2014/main" id="{16FF8ACE-3B98-9CA1-EDFB-3AEDCDCF5D73}"/>
                    </a:ext>
                  </a:extLst>
                </p:cNvPr>
                <p:cNvSpPr/>
                <p:nvPr/>
              </p:nvSpPr>
              <p:spPr>
                <a:xfrm>
                  <a:off x="7863416"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8" name="Freeform 643">
                  <a:extLst>
                    <a:ext uri="{FF2B5EF4-FFF2-40B4-BE49-F238E27FC236}">
                      <a16:creationId xmlns:a16="http://schemas.microsoft.com/office/drawing/2014/main" id="{FD95006B-A9E3-B061-B548-58C44624A0B1}"/>
                    </a:ext>
                  </a:extLst>
                </p:cNvPr>
                <p:cNvSpPr/>
                <p:nvPr/>
              </p:nvSpPr>
              <p:spPr>
                <a:xfrm>
                  <a:off x="7835900"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9" name="Freeform 644">
                  <a:extLst>
                    <a:ext uri="{FF2B5EF4-FFF2-40B4-BE49-F238E27FC236}">
                      <a16:creationId xmlns:a16="http://schemas.microsoft.com/office/drawing/2014/main" id="{96DF94E0-1C21-8228-BDFF-A4D6D4FD4B34}"/>
                    </a:ext>
                  </a:extLst>
                </p:cNvPr>
                <p:cNvSpPr/>
                <p:nvPr/>
              </p:nvSpPr>
              <p:spPr>
                <a:xfrm>
                  <a:off x="786659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0" name="Freeform 645">
                  <a:extLst>
                    <a:ext uri="{FF2B5EF4-FFF2-40B4-BE49-F238E27FC236}">
                      <a16:creationId xmlns:a16="http://schemas.microsoft.com/office/drawing/2014/main" id="{8DDD6E77-5AFE-F767-AC4F-428C6EB5C32D}"/>
                    </a:ext>
                  </a:extLst>
                </p:cNvPr>
                <p:cNvSpPr/>
                <p:nvPr/>
              </p:nvSpPr>
              <p:spPr>
                <a:xfrm>
                  <a:off x="783907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1" name="Freeform 646">
                  <a:extLst>
                    <a:ext uri="{FF2B5EF4-FFF2-40B4-BE49-F238E27FC236}">
                      <a16:creationId xmlns:a16="http://schemas.microsoft.com/office/drawing/2014/main" id="{E181D0E7-4FC1-F582-FD92-C0B03C7E4080}"/>
                    </a:ext>
                  </a:extLst>
                </p:cNvPr>
                <p:cNvSpPr/>
                <p:nvPr/>
              </p:nvSpPr>
              <p:spPr>
                <a:xfrm>
                  <a:off x="787082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2" name="Freeform 647">
                  <a:extLst>
                    <a:ext uri="{FF2B5EF4-FFF2-40B4-BE49-F238E27FC236}">
                      <a16:creationId xmlns:a16="http://schemas.microsoft.com/office/drawing/2014/main" id="{BB5E35C4-9292-C6A2-3E53-3C8954C53A97}"/>
                    </a:ext>
                  </a:extLst>
                </p:cNvPr>
                <p:cNvSpPr/>
                <p:nvPr/>
              </p:nvSpPr>
              <p:spPr>
                <a:xfrm>
                  <a:off x="7842250"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3" name="Freeform 648">
                  <a:extLst>
                    <a:ext uri="{FF2B5EF4-FFF2-40B4-BE49-F238E27FC236}">
                      <a16:creationId xmlns:a16="http://schemas.microsoft.com/office/drawing/2014/main" id="{280C8667-78F8-93D9-2CF2-75E525DB0669}"/>
                    </a:ext>
                  </a:extLst>
                </p:cNvPr>
                <p:cNvSpPr/>
                <p:nvPr/>
              </p:nvSpPr>
              <p:spPr>
                <a:xfrm>
                  <a:off x="7874000"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4" name="Freeform 649">
                  <a:extLst>
                    <a:ext uri="{FF2B5EF4-FFF2-40B4-BE49-F238E27FC236}">
                      <a16:creationId xmlns:a16="http://schemas.microsoft.com/office/drawing/2014/main" id="{319E1D60-6321-6FF5-6C05-A7E3B74F83A5}"/>
                    </a:ext>
                  </a:extLst>
                </p:cNvPr>
                <p:cNvSpPr/>
                <p:nvPr/>
              </p:nvSpPr>
              <p:spPr>
                <a:xfrm>
                  <a:off x="7846483"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5" name="Freeform 650">
                  <a:extLst>
                    <a:ext uri="{FF2B5EF4-FFF2-40B4-BE49-F238E27FC236}">
                      <a16:creationId xmlns:a16="http://schemas.microsoft.com/office/drawing/2014/main" id="{F7CC0F95-8DAE-E2A8-36D1-72207F543E1A}"/>
                    </a:ext>
                  </a:extLst>
                </p:cNvPr>
                <p:cNvSpPr/>
                <p:nvPr/>
              </p:nvSpPr>
              <p:spPr>
                <a:xfrm>
                  <a:off x="787823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6" name="Freeform 651">
                  <a:extLst>
                    <a:ext uri="{FF2B5EF4-FFF2-40B4-BE49-F238E27FC236}">
                      <a16:creationId xmlns:a16="http://schemas.microsoft.com/office/drawing/2014/main" id="{DEFEE630-F397-1603-0821-A21DDC4F5F38}"/>
                    </a:ext>
                  </a:extLst>
                </p:cNvPr>
                <p:cNvSpPr/>
                <p:nvPr/>
              </p:nvSpPr>
              <p:spPr>
                <a:xfrm>
                  <a:off x="7849658"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7" name="Freeform 652">
                  <a:extLst>
                    <a:ext uri="{FF2B5EF4-FFF2-40B4-BE49-F238E27FC236}">
                      <a16:creationId xmlns:a16="http://schemas.microsoft.com/office/drawing/2014/main" id="{1AA23C02-ACC9-DBBC-E8E8-AC43441EAFE3}"/>
                    </a:ext>
                  </a:extLst>
                </p:cNvPr>
                <p:cNvSpPr/>
                <p:nvPr/>
              </p:nvSpPr>
              <p:spPr>
                <a:xfrm>
                  <a:off x="7881408"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8" name="Freeform 653">
                  <a:extLst>
                    <a:ext uri="{FF2B5EF4-FFF2-40B4-BE49-F238E27FC236}">
                      <a16:creationId xmlns:a16="http://schemas.microsoft.com/office/drawing/2014/main" id="{A12CD54B-45C1-0FF1-F3C3-840B4B4D333B}"/>
                    </a:ext>
                  </a:extLst>
                </p:cNvPr>
                <p:cNvSpPr/>
                <p:nvPr/>
              </p:nvSpPr>
              <p:spPr>
                <a:xfrm>
                  <a:off x="7852833"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9" name="Freeform 654">
                  <a:extLst>
                    <a:ext uri="{FF2B5EF4-FFF2-40B4-BE49-F238E27FC236}">
                      <a16:creationId xmlns:a16="http://schemas.microsoft.com/office/drawing/2014/main" id="{C0C769FA-681A-B88A-9F0D-F378E18FF72B}"/>
                    </a:ext>
                  </a:extLst>
                </p:cNvPr>
                <p:cNvSpPr/>
                <p:nvPr/>
              </p:nvSpPr>
              <p:spPr>
                <a:xfrm>
                  <a:off x="788458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0" name="Freeform 655">
                  <a:extLst>
                    <a:ext uri="{FF2B5EF4-FFF2-40B4-BE49-F238E27FC236}">
                      <a16:creationId xmlns:a16="http://schemas.microsoft.com/office/drawing/2014/main" id="{E319BE4F-D9F4-A455-6250-9E57EC530B59}"/>
                    </a:ext>
                  </a:extLst>
                </p:cNvPr>
                <p:cNvSpPr/>
                <p:nvPr/>
              </p:nvSpPr>
              <p:spPr>
                <a:xfrm>
                  <a:off x="785706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1" name="Freeform 656">
                  <a:extLst>
                    <a:ext uri="{FF2B5EF4-FFF2-40B4-BE49-F238E27FC236}">
                      <a16:creationId xmlns:a16="http://schemas.microsoft.com/office/drawing/2014/main" id="{ADD64715-D767-D043-55B6-A0C3DAB23040}"/>
                    </a:ext>
                  </a:extLst>
                </p:cNvPr>
                <p:cNvSpPr/>
                <p:nvPr/>
              </p:nvSpPr>
              <p:spPr>
                <a:xfrm>
                  <a:off x="788881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2" name="Freeform 657">
                  <a:extLst>
                    <a:ext uri="{FF2B5EF4-FFF2-40B4-BE49-F238E27FC236}">
                      <a16:creationId xmlns:a16="http://schemas.microsoft.com/office/drawing/2014/main" id="{3D1A85D0-162F-AF84-1A34-E6FFAE0BBE40}"/>
                    </a:ext>
                  </a:extLst>
                </p:cNvPr>
                <p:cNvSpPr/>
                <p:nvPr/>
              </p:nvSpPr>
              <p:spPr>
                <a:xfrm>
                  <a:off x="7860241"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3" name="Freeform 658">
                  <a:extLst>
                    <a:ext uri="{FF2B5EF4-FFF2-40B4-BE49-F238E27FC236}">
                      <a16:creationId xmlns:a16="http://schemas.microsoft.com/office/drawing/2014/main" id="{F04D71A9-28DE-EED5-33C2-89E4D4E08E75}"/>
                    </a:ext>
                  </a:extLst>
                </p:cNvPr>
                <p:cNvSpPr/>
                <p:nvPr/>
              </p:nvSpPr>
              <p:spPr>
                <a:xfrm>
                  <a:off x="7891991"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4" name="Freeform 659">
                  <a:extLst>
                    <a:ext uri="{FF2B5EF4-FFF2-40B4-BE49-F238E27FC236}">
                      <a16:creationId xmlns:a16="http://schemas.microsoft.com/office/drawing/2014/main" id="{26FAD35C-447E-EE54-B656-064657B666B7}"/>
                    </a:ext>
                  </a:extLst>
                </p:cNvPr>
                <p:cNvSpPr/>
                <p:nvPr/>
              </p:nvSpPr>
              <p:spPr>
                <a:xfrm>
                  <a:off x="786341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5" name="Freeform 660">
                  <a:extLst>
                    <a:ext uri="{FF2B5EF4-FFF2-40B4-BE49-F238E27FC236}">
                      <a16:creationId xmlns:a16="http://schemas.microsoft.com/office/drawing/2014/main" id="{A42B21FA-B560-E882-1828-B458F8EE7C9D}"/>
                    </a:ext>
                  </a:extLst>
                </p:cNvPr>
                <p:cNvSpPr/>
                <p:nvPr/>
              </p:nvSpPr>
              <p:spPr>
                <a:xfrm>
                  <a:off x="789516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6" name="Freeform 661">
                  <a:extLst>
                    <a:ext uri="{FF2B5EF4-FFF2-40B4-BE49-F238E27FC236}">
                      <a16:creationId xmlns:a16="http://schemas.microsoft.com/office/drawing/2014/main" id="{8CCA6B8F-E16D-6A39-1938-A3792E2D5881}"/>
                    </a:ext>
                  </a:extLst>
                </p:cNvPr>
                <p:cNvSpPr/>
                <p:nvPr/>
              </p:nvSpPr>
              <p:spPr>
                <a:xfrm>
                  <a:off x="786765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7" name="Freeform 662">
                  <a:extLst>
                    <a:ext uri="{FF2B5EF4-FFF2-40B4-BE49-F238E27FC236}">
                      <a16:creationId xmlns:a16="http://schemas.microsoft.com/office/drawing/2014/main" id="{50B92854-EDE1-A0B2-1696-1CEA010D2E84}"/>
                    </a:ext>
                  </a:extLst>
                </p:cNvPr>
                <p:cNvSpPr/>
                <p:nvPr/>
              </p:nvSpPr>
              <p:spPr>
                <a:xfrm>
                  <a:off x="789940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8" name="Freeform 663">
                  <a:extLst>
                    <a:ext uri="{FF2B5EF4-FFF2-40B4-BE49-F238E27FC236}">
                      <a16:creationId xmlns:a16="http://schemas.microsoft.com/office/drawing/2014/main" id="{DA1F364A-825A-6B44-2A94-509CC407AAFA}"/>
                    </a:ext>
                  </a:extLst>
                </p:cNvPr>
                <p:cNvSpPr/>
                <p:nvPr/>
              </p:nvSpPr>
              <p:spPr>
                <a:xfrm>
                  <a:off x="7870825"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9" name="Freeform 664">
                  <a:extLst>
                    <a:ext uri="{FF2B5EF4-FFF2-40B4-BE49-F238E27FC236}">
                      <a16:creationId xmlns:a16="http://schemas.microsoft.com/office/drawing/2014/main" id="{A7675405-8842-3F78-C6E9-F3BB1445A4EF}"/>
                    </a:ext>
                  </a:extLst>
                </p:cNvPr>
                <p:cNvSpPr/>
                <p:nvPr/>
              </p:nvSpPr>
              <p:spPr>
                <a:xfrm>
                  <a:off x="7902575"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0" name="Freeform 665">
                  <a:extLst>
                    <a:ext uri="{FF2B5EF4-FFF2-40B4-BE49-F238E27FC236}">
                      <a16:creationId xmlns:a16="http://schemas.microsoft.com/office/drawing/2014/main" id="{66EA7BCD-41C0-4498-7E84-55FA2DCF487B}"/>
                    </a:ext>
                  </a:extLst>
                </p:cNvPr>
                <p:cNvSpPr/>
                <p:nvPr/>
              </p:nvSpPr>
              <p:spPr>
                <a:xfrm>
                  <a:off x="787400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1" name="Freeform 666">
                  <a:extLst>
                    <a:ext uri="{FF2B5EF4-FFF2-40B4-BE49-F238E27FC236}">
                      <a16:creationId xmlns:a16="http://schemas.microsoft.com/office/drawing/2014/main" id="{8C3B3DE1-593F-B6E7-CD6D-E6E9A01A9BE8}"/>
                    </a:ext>
                  </a:extLst>
                </p:cNvPr>
                <p:cNvSpPr/>
                <p:nvPr/>
              </p:nvSpPr>
              <p:spPr>
                <a:xfrm>
                  <a:off x="790575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2" name="Freeform 667">
                  <a:extLst>
                    <a:ext uri="{FF2B5EF4-FFF2-40B4-BE49-F238E27FC236}">
                      <a16:creationId xmlns:a16="http://schemas.microsoft.com/office/drawing/2014/main" id="{C491CAEB-4387-ECA9-2623-B61EE8234F7E}"/>
                    </a:ext>
                  </a:extLst>
                </p:cNvPr>
                <p:cNvSpPr/>
                <p:nvPr/>
              </p:nvSpPr>
              <p:spPr>
                <a:xfrm>
                  <a:off x="787823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3" name="Freeform 668">
                  <a:extLst>
                    <a:ext uri="{FF2B5EF4-FFF2-40B4-BE49-F238E27FC236}">
                      <a16:creationId xmlns:a16="http://schemas.microsoft.com/office/drawing/2014/main" id="{2E2B62FA-59A3-AF4C-919E-0C73D3F03434}"/>
                    </a:ext>
                  </a:extLst>
                </p:cNvPr>
                <p:cNvSpPr/>
                <p:nvPr/>
              </p:nvSpPr>
              <p:spPr>
                <a:xfrm>
                  <a:off x="790998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4" name="Freeform 669">
                  <a:extLst>
                    <a:ext uri="{FF2B5EF4-FFF2-40B4-BE49-F238E27FC236}">
                      <a16:creationId xmlns:a16="http://schemas.microsoft.com/office/drawing/2014/main" id="{7B178F68-2536-5967-7395-D728FD09956D}"/>
                    </a:ext>
                  </a:extLst>
                </p:cNvPr>
                <p:cNvSpPr/>
                <p:nvPr/>
              </p:nvSpPr>
              <p:spPr>
                <a:xfrm>
                  <a:off x="7881408"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5" name="Freeform 670">
                  <a:extLst>
                    <a:ext uri="{FF2B5EF4-FFF2-40B4-BE49-F238E27FC236}">
                      <a16:creationId xmlns:a16="http://schemas.microsoft.com/office/drawing/2014/main" id="{BDC269F8-C665-489F-D9D2-6BEAE264B330}"/>
                    </a:ext>
                  </a:extLst>
                </p:cNvPr>
                <p:cNvSpPr/>
                <p:nvPr/>
              </p:nvSpPr>
              <p:spPr>
                <a:xfrm>
                  <a:off x="7913158"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6" name="Freeform 671">
                  <a:extLst>
                    <a:ext uri="{FF2B5EF4-FFF2-40B4-BE49-F238E27FC236}">
                      <a16:creationId xmlns:a16="http://schemas.microsoft.com/office/drawing/2014/main" id="{1A619725-6358-22DC-06B2-7657BCBDB967}"/>
                    </a:ext>
                  </a:extLst>
                </p:cNvPr>
                <p:cNvSpPr/>
                <p:nvPr/>
              </p:nvSpPr>
              <p:spPr>
                <a:xfrm>
                  <a:off x="788458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7" name="Freeform 672">
                  <a:extLst>
                    <a:ext uri="{FF2B5EF4-FFF2-40B4-BE49-F238E27FC236}">
                      <a16:creationId xmlns:a16="http://schemas.microsoft.com/office/drawing/2014/main" id="{876BF801-D053-0F80-DADE-0B19E43CC991}"/>
                    </a:ext>
                  </a:extLst>
                </p:cNvPr>
                <p:cNvSpPr/>
                <p:nvPr/>
              </p:nvSpPr>
              <p:spPr>
                <a:xfrm>
                  <a:off x="791633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8" name="Freeform 673">
                  <a:extLst>
                    <a:ext uri="{FF2B5EF4-FFF2-40B4-BE49-F238E27FC236}">
                      <a16:creationId xmlns:a16="http://schemas.microsoft.com/office/drawing/2014/main" id="{1977D53F-6E05-FC0C-F5CE-18B4106EA920}"/>
                    </a:ext>
                  </a:extLst>
                </p:cNvPr>
                <p:cNvSpPr/>
                <p:nvPr/>
              </p:nvSpPr>
              <p:spPr>
                <a:xfrm>
                  <a:off x="788881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9" name="Freeform 674">
                  <a:extLst>
                    <a:ext uri="{FF2B5EF4-FFF2-40B4-BE49-F238E27FC236}">
                      <a16:creationId xmlns:a16="http://schemas.microsoft.com/office/drawing/2014/main" id="{75293D84-A222-C6F5-3C65-CB08648E24DD}"/>
                    </a:ext>
                  </a:extLst>
                </p:cNvPr>
                <p:cNvSpPr/>
                <p:nvPr/>
              </p:nvSpPr>
              <p:spPr>
                <a:xfrm>
                  <a:off x="792056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0" name="Freeform 675">
                  <a:extLst>
                    <a:ext uri="{FF2B5EF4-FFF2-40B4-BE49-F238E27FC236}">
                      <a16:creationId xmlns:a16="http://schemas.microsoft.com/office/drawing/2014/main" id="{E76935B7-8905-FBE3-3B2D-70AF3A1D3192}"/>
                    </a:ext>
                  </a:extLst>
                </p:cNvPr>
                <p:cNvSpPr/>
                <p:nvPr/>
              </p:nvSpPr>
              <p:spPr>
                <a:xfrm>
                  <a:off x="789516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1" name="Freeform 676">
                  <a:extLst>
                    <a:ext uri="{FF2B5EF4-FFF2-40B4-BE49-F238E27FC236}">
                      <a16:creationId xmlns:a16="http://schemas.microsoft.com/office/drawing/2014/main" id="{370000CD-5C65-024F-3D82-CE8963001D20}"/>
                    </a:ext>
                  </a:extLst>
                </p:cNvPr>
                <p:cNvSpPr/>
                <p:nvPr/>
              </p:nvSpPr>
              <p:spPr>
                <a:xfrm>
                  <a:off x="792691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2" name="Freeform 677">
                  <a:extLst>
                    <a:ext uri="{FF2B5EF4-FFF2-40B4-BE49-F238E27FC236}">
                      <a16:creationId xmlns:a16="http://schemas.microsoft.com/office/drawing/2014/main" id="{8377A4E5-E4C9-0272-5205-75E2D1C0EB89}"/>
                    </a:ext>
                  </a:extLst>
                </p:cNvPr>
                <p:cNvSpPr/>
                <p:nvPr/>
              </p:nvSpPr>
              <p:spPr>
                <a:xfrm>
                  <a:off x="789940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3" name="Freeform 678">
                  <a:extLst>
                    <a:ext uri="{FF2B5EF4-FFF2-40B4-BE49-F238E27FC236}">
                      <a16:creationId xmlns:a16="http://schemas.microsoft.com/office/drawing/2014/main" id="{782B8BC0-B432-04CC-7A09-20BB39A7664E}"/>
                    </a:ext>
                  </a:extLst>
                </p:cNvPr>
                <p:cNvSpPr/>
                <p:nvPr/>
              </p:nvSpPr>
              <p:spPr>
                <a:xfrm>
                  <a:off x="793115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4" name="Freeform 679">
                  <a:extLst>
                    <a:ext uri="{FF2B5EF4-FFF2-40B4-BE49-F238E27FC236}">
                      <a16:creationId xmlns:a16="http://schemas.microsoft.com/office/drawing/2014/main" id="{03D614B5-D775-38FD-FD58-77D2597E0684}"/>
                    </a:ext>
                  </a:extLst>
                </p:cNvPr>
                <p:cNvSpPr/>
                <p:nvPr/>
              </p:nvSpPr>
              <p:spPr>
                <a:xfrm>
                  <a:off x="790998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5" name="Freeform 680">
                  <a:extLst>
                    <a:ext uri="{FF2B5EF4-FFF2-40B4-BE49-F238E27FC236}">
                      <a16:creationId xmlns:a16="http://schemas.microsoft.com/office/drawing/2014/main" id="{292CAD0F-4EF0-97ED-9BB3-C380B1F574E2}"/>
                    </a:ext>
                  </a:extLst>
                </p:cNvPr>
                <p:cNvSpPr/>
                <p:nvPr/>
              </p:nvSpPr>
              <p:spPr>
                <a:xfrm>
                  <a:off x="794173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6" name="Freeform 681">
                  <a:extLst>
                    <a:ext uri="{FF2B5EF4-FFF2-40B4-BE49-F238E27FC236}">
                      <a16:creationId xmlns:a16="http://schemas.microsoft.com/office/drawing/2014/main" id="{412CBBFA-81B1-974F-5128-DFE6204EE4AA}"/>
                    </a:ext>
                  </a:extLst>
                </p:cNvPr>
                <p:cNvSpPr/>
                <p:nvPr/>
              </p:nvSpPr>
              <p:spPr>
                <a:xfrm>
                  <a:off x="79586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7" name="Freeform 682">
                  <a:extLst>
                    <a:ext uri="{FF2B5EF4-FFF2-40B4-BE49-F238E27FC236}">
                      <a16:creationId xmlns:a16="http://schemas.microsoft.com/office/drawing/2014/main" id="{9CCF564C-5984-F6C1-ECEA-4D787E1E032E}"/>
                    </a:ext>
                  </a:extLst>
                </p:cNvPr>
                <p:cNvSpPr/>
                <p:nvPr/>
              </p:nvSpPr>
              <p:spPr>
                <a:xfrm>
                  <a:off x="79904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8" name="Freeform 683">
                  <a:extLst>
                    <a:ext uri="{FF2B5EF4-FFF2-40B4-BE49-F238E27FC236}">
                      <a16:creationId xmlns:a16="http://schemas.microsoft.com/office/drawing/2014/main" id="{93A617D4-621F-50E3-0095-6DCCC69C9FBC}"/>
                    </a:ext>
                  </a:extLst>
                </p:cNvPr>
                <p:cNvSpPr/>
                <p:nvPr/>
              </p:nvSpPr>
              <p:spPr>
                <a:xfrm>
                  <a:off x="79660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9" name="Freeform 684">
                  <a:extLst>
                    <a:ext uri="{FF2B5EF4-FFF2-40B4-BE49-F238E27FC236}">
                      <a16:creationId xmlns:a16="http://schemas.microsoft.com/office/drawing/2014/main" id="{68858E8F-6722-32F7-6EDF-3331068C21FB}"/>
                    </a:ext>
                  </a:extLst>
                </p:cNvPr>
                <p:cNvSpPr/>
                <p:nvPr/>
              </p:nvSpPr>
              <p:spPr>
                <a:xfrm>
                  <a:off x="79978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0" name="Freeform 685">
                  <a:extLst>
                    <a:ext uri="{FF2B5EF4-FFF2-40B4-BE49-F238E27FC236}">
                      <a16:creationId xmlns:a16="http://schemas.microsoft.com/office/drawing/2014/main" id="{757B3738-17FC-7A73-F710-27261F4B655D}"/>
                    </a:ext>
                  </a:extLst>
                </p:cNvPr>
                <p:cNvSpPr/>
                <p:nvPr/>
              </p:nvSpPr>
              <p:spPr>
                <a:xfrm>
                  <a:off x="79840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1" name="Freeform 686">
                  <a:extLst>
                    <a:ext uri="{FF2B5EF4-FFF2-40B4-BE49-F238E27FC236}">
                      <a16:creationId xmlns:a16="http://schemas.microsoft.com/office/drawing/2014/main" id="{0ADECB27-3310-A3D5-3FA5-158AC07D8175}"/>
                    </a:ext>
                  </a:extLst>
                </p:cNvPr>
                <p:cNvSpPr/>
                <p:nvPr/>
              </p:nvSpPr>
              <p:spPr>
                <a:xfrm>
                  <a:off x="80158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2" name="Freeform 687">
                  <a:extLst>
                    <a:ext uri="{FF2B5EF4-FFF2-40B4-BE49-F238E27FC236}">
                      <a16:creationId xmlns:a16="http://schemas.microsoft.com/office/drawing/2014/main" id="{66AEE256-5832-EDC0-4309-6DC47D3F1AC9}"/>
                    </a:ext>
                  </a:extLst>
                </p:cNvPr>
                <p:cNvSpPr/>
                <p:nvPr/>
              </p:nvSpPr>
              <p:spPr>
                <a:xfrm>
                  <a:off x="83724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3" name="Freeform 688">
                  <a:extLst>
                    <a:ext uri="{FF2B5EF4-FFF2-40B4-BE49-F238E27FC236}">
                      <a16:creationId xmlns:a16="http://schemas.microsoft.com/office/drawing/2014/main" id="{7CD15D7F-5E54-1DB3-E8AF-DDF28CEB712E}"/>
                    </a:ext>
                  </a:extLst>
                </p:cNvPr>
                <p:cNvSpPr/>
                <p:nvPr/>
              </p:nvSpPr>
              <p:spPr>
                <a:xfrm>
                  <a:off x="84042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4" name="Freeform 689">
                  <a:extLst>
                    <a:ext uri="{FF2B5EF4-FFF2-40B4-BE49-F238E27FC236}">
                      <a16:creationId xmlns:a16="http://schemas.microsoft.com/office/drawing/2014/main" id="{A6175A27-29A3-648E-A1D5-024D591539F2}"/>
                    </a:ext>
                  </a:extLst>
                </p:cNvPr>
                <p:cNvSpPr/>
                <p:nvPr/>
              </p:nvSpPr>
              <p:spPr>
                <a:xfrm>
                  <a:off x="8393641"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5" name="Freeform 690">
                  <a:extLst>
                    <a:ext uri="{FF2B5EF4-FFF2-40B4-BE49-F238E27FC236}">
                      <a16:creationId xmlns:a16="http://schemas.microsoft.com/office/drawing/2014/main" id="{08F48DFF-366A-436B-A41E-3AC1CC601274}"/>
                    </a:ext>
                  </a:extLst>
                </p:cNvPr>
                <p:cNvSpPr/>
                <p:nvPr/>
              </p:nvSpPr>
              <p:spPr>
                <a:xfrm>
                  <a:off x="8425391"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6" name="Freeform 691">
                  <a:extLst>
                    <a:ext uri="{FF2B5EF4-FFF2-40B4-BE49-F238E27FC236}">
                      <a16:creationId xmlns:a16="http://schemas.microsoft.com/office/drawing/2014/main" id="{7CFBC74D-D1B7-46A3-F9BD-58E672529A3E}"/>
                    </a:ext>
                  </a:extLst>
                </p:cNvPr>
                <p:cNvSpPr/>
                <p:nvPr/>
              </p:nvSpPr>
              <p:spPr>
                <a:xfrm>
                  <a:off x="83978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7" name="Freeform 692">
                  <a:extLst>
                    <a:ext uri="{FF2B5EF4-FFF2-40B4-BE49-F238E27FC236}">
                      <a16:creationId xmlns:a16="http://schemas.microsoft.com/office/drawing/2014/main" id="{8D2E4187-3712-3B1C-66D0-900E235D8178}"/>
                    </a:ext>
                  </a:extLst>
                </p:cNvPr>
                <p:cNvSpPr/>
                <p:nvPr/>
              </p:nvSpPr>
              <p:spPr>
                <a:xfrm>
                  <a:off x="84296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8" name="Freeform 693">
                  <a:extLst>
                    <a:ext uri="{FF2B5EF4-FFF2-40B4-BE49-F238E27FC236}">
                      <a16:creationId xmlns:a16="http://schemas.microsoft.com/office/drawing/2014/main" id="{0FEFA6F9-76F3-8BD2-FD24-A0CAA53FBDB3}"/>
                    </a:ext>
                  </a:extLst>
                </p:cNvPr>
                <p:cNvSpPr/>
                <p:nvPr/>
              </p:nvSpPr>
              <p:spPr>
                <a:xfrm>
                  <a:off x="8408458"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9" name="Freeform 694">
                  <a:extLst>
                    <a:ext uri="{FF2B5EF4-FFF2-40B4-BE49-F238E27FC236}">
                      <a16:creationId xmlns:a16="http://schemas.microsoft.com/office/drawing/2014/main" id="{E6DC5CEB-A5CE-A3E6-F00A-70DB29EA7534}"/>
                    </a:ext>
                  </a:extLst>
                </p:cNvPr>
                <p:cNvSpPr/>
                <p:nvPr/>
              </p:nvSpPr>
              <p:spPr>
                <a:xfrm>
                  <a:off x="844020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0" name="Freeform 695">
                  <a:extLst>
                    <a:ext uri="{FF2B5EF4-FFF2-40B4-BE49-F238E27FC236}">
                      <a16:creationId xmlns:a16="http://schemas.microsoft.com/office/drawing/2014/main" id="{D0F36A30-6BDA-B532-74EF-7497FAC2477A}"/>
                    </a:ext>
                  </a:extLst>
                </p:cNvPr>
                <p:cNvSpPr/>
                <p:nvPr/>
              </p:nvSpPr>
              <p:spPr>
                <a:xfrm>
                  <a:off x="8415866" y="329565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1" name="Freeform 696">
                  <a:extLst>
                    <a:ext uri="{FF2B5EF4-FFF2-40B4-BE49-F238E27FC236}">
                      <a16:creationId xmlns:a16="http://schemas.microsoft.com/office/drawing/2014/main" id="{CC681582-18EF-07BB-3928-D117247B7807}"/>
                    </a:ext>
                  </a:extLst>
                </p:cNvPr>
                <p:cNvSpPr/>
                <p:nvPr/>
              </p:nvSpPr>
              <p:spPr>
                <a:xfrm>
                  <a:off x="84476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2" name="Freeform 697">
                  <a:extLst>
                    <a:ext uri="{FF2B5EF4-FFF2-40B4-BE49-F238E27FC236}">
                      <a16:creationId xmlns:a16="http://schemas.microsoft.com/office/drawing/2014/main" id="{86A31E88-3304-5542-0B77-0C996310FF6B}"/>
                    </a:ext>
                  </a:extLst>
                </p:cNvPr>
                <p:cNvSpPr/>
                <p:nvPr/>
              </p:nvSpPr>
              <p:spPr>
                <a:xfrm>
                  <a:off x="8437033"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3" name="Freeform 698">
                  <a:extLst>
                    <a:ext uri="{FF2B5EF4-FFF2-40B4-BE49-F238E27FC236}">
                      <a16:creationId xmlns:a16="http://schemas.microsoft.com/office/drawing/2014/main" id="{6CDC219A-DB04-82CE-B0F3-38F57591B825}"/>
                    </a:ext>
                  </a:extLst>
                </p:cNvPr>
                <p:cNvSpPr/>
                <p:nvPr/>
              </p:nvSpPr>
              <p:spPr>
                <a:xfrm>
                  <a:off x="8468783"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4" name="Freeform 699">
                  <a:extLst>
                    <a:ext uri="{FF2B5EF4-FFF2-40B4-BE49-F238E27FC236}">
                      <a16:creationId xmlns:a16="http://schemas.microsoft.com/office/drawing/2014/main" id="{AFBB45BE-A21B-F9C6-5CA5-2DF7D371033A}"/>
                    </a:ext>
                  </a:extLst>
                </p:cNvPr>
                <p:cNvSpPr/>
                <p:nvPr/>
              </p:nvSpPr>
              <p:spPr>
                <a:xfrm>
                  <a:off x="8440208"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5" name="Freeform 700">
                  <a:extLst>
                    <a:ext uri="{FF2B5EF4-FFF2-40B4-BE49-F238E27FC236}">
                      <a16:creationId xmlns:a16="http://schemas.microsoft.com/office/drawing/2014/main" id="{F5ED4B46-4B02-9167-DB7D-19C16D947E76}"/>
                    </a:ext>
                  </a:extLst>
                </p:cNvPr>
                <p:cNvSpPr/>
                <p:nvPr/>
              </p:nvSpPr>
              <p:spPr>
                <a:xfrm>
                  <a:off x="847195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6" name="Freeform 701">
                  <a:extLst>
                    <a:ext uri="{FF2B5EF4-FFF2-40B4-BE49-F238E27FC236}">
                      <a16:creationId xmlns:a16="http://schemas.microsoft.com/office/drawing/2014/main" id="{0FC5984C-1C32-E87C-AA76-C2068012094D}"/>
                    </a:ext>
                  </a:extLst>
                </p:cNvPr>
                <p:cNvSpPr/>
                <p:nvPr/>
              </p:nvSpPr>
              <p:spPr>
                <a:xfrm>
                  <a:off x="844761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7" name="Freeform 702">
                  <a:extLst>
                    <a:ext uri="{FF2B5EF4-FFF2-40B4-BE49-F238E27FC236}">
                      <a16:creationId xmlns:a16="http://schemas.microsoft.com/office/drawing/2014/main" id="{AC95E68A-3623-2AF9-1F60-43D94ED4A1DD}"/>
                    </a:ext>
                  </a:extLst>
                </p:cNvPr>
                <p:cNvSpPr/>
                <p:nvPr/>
              </p:nvSpPr>
              <p:spPr>
                <a:xfrm>
                  <a:off x="847936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8" name="Freeform 703">
                  <a:extLst>
                    <a:ext uri="{FF2B5EF4-FFF2-40B4-BE49-F238E27FC236}">
                      <a16:creationId xmlns:a16="http://schemas.microsoft.com/office/drawing/2014/main" id="{65E19CDE-F146-958F-88EF-DEFA70745E61}"/>
                    </a:ext>
                  </a:extLst>
                </p:cNvPr>
                <p:cNvSpPr/>
                <p:nvPr/>
              </p:nvSpPr>
              <p:spPr>
                <a:xfrm>
                  <a:off x="8450791"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9" name="Freeform 704">
                  <a:extLst>
                    <a:ext uri="{FF2B5EF4-FFF2-40B4-BE49-F238E27FC236}">
                      <a16:creationId xmlns:a16="http://schemas.microsoft.com/office/drawing/2014/main" id="{806F29E6-2BC5-CCEA-4139-5DED9DF9FC86}"/>
                    </a:ext>
                  </a:extLst>
                </p:cNvPr>
                <p:cNvSpPr/>
                <p:nvPr/>
              </p:nvSpPr>
              <p:spPr>
                <a:xfrm>
                  <a:off x="8482541"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0" name="Freeform 705">
                  <a:extLst>
                    <a:ext uri="{FF2B5EF4-FFF2-40B4-BE49-F238E27FC236}">
                      <a16:creationId xmlns:a16="http://schemas.microsoft.com/office/drawing/2014/main" id="{31C98BBD-B099-D0E9-6CB6-11064200FA28}"/>
                    </a:ext>
                  </a:extLst>
                </p:cNvPr>
                <p:cNvSpPr/>
                <p:nvPr/>
              </p:nvSpPr>
              <p:spPr>
                <a:xfrm>
                  <a:off x="84539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1" name="Freeform 706">
                  <a:extLst>
                    <a:ext uri="{FF2B5EF4-FFF2-40B4-BE49-F238E27FC236}">
                      <a16:creationId xmlns:a16="http://schemas.microsoft.com/office/drawing/2014/main" id="{A2A1382E-7AF0-33DD-563F-3BF8342C1017}"/>
                    </a:ext>
                  </a:extLst>
                </p:cNvPr>
                <p:cNvSpPr/>
                <p:nvPr/>
              </p:nvSpPr>
              <p:spPr>
                <a:xfrm>
                  <a:off x="84857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2" name="Freeform 707">
                  <a:extLst>
                    <a:ext uri="{FF2B5EF4-FFF2-40B4-BE49-F238E27FC236}">
                      <a16:creationId xmlns:a16="http://schemas.microsoft.com/office/drawing/2014/main" id="{BD8DB4ED-D2F9-FE0C-C27D-06B4057658A4}"/>
                    </a:ext>
                  </a:extLst>
                </p:cNvPr>
                <p:cNvSpPr/>
                <p:nvPr/>
              </p:nvSpPr>
              <p:spPr>
                <a:xfrm>
                  <a:off x="8489950"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3" name="Freeform 708">
                  <a:extLst>
                    <a:ext uri="{FF2B5EF4-FFF2-40B4-BE49-F238E27FC236}">
                      <a16:creationId xmlns:a16="http://schemas.microsoft.com/office/drawing/2014/main" id="{A1CEB1F7-D699-3EB5-3835-522BC48D152B}"/>
                    </a:ext>
                  </a:extLst>
                </p:cNvPr>
                <p:cNvSpPr/>
                <p:nvPr/>
              </p:nvSpPr>
              <p:spPr>
                <a:xfrm>
                  <a:off x="8521700"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4" name="Freeform 709">
                  <a:extLst>
                    <a:ext uri="{FF2B5EF4-FFF2-40B4-BE49-F238E27FC236}">
                      <a16:creationId xmlns:a16="http://schemas.microsoft.com/office/drawing/2014/main" id="{DCD09F98-FCEC-9CA4-6E82-958805BE075D}"/>
                    </a:ext>
                  </a:extLst>
                </p:cNvPr>
                <p:cNvSpPr/>
                <p:nvPr/>
              </p:nvSpPr>
              <p:spPr>
                <a:xfrm>
                  <a:off x="3329516" y="29252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5" name="Freeform 710">
                  <a:extLst>
                    <a:ext uri="{FF2B5EF4-FFF2-40B4-BE49-F238E27FC236}">
                      <a16:creationId xmlns:a16="http://schemas.microsoft.com/office/drawing/2014/main" id="{83DB578A-09C3-F26C-656C-883203B0E295}"/>
                    </a:ext>
                  </a:extLst>
                </p:cNvPr>
                <p:cNvSpPr/>
                <p:nvPr/>
              </p:nvSpPr>
              <p:spPr>
                <a:xfrm>
                  <a:off x="3361266" y="28934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6" name="Freeform 711">
                  <a:extLst>
                    <a:ext uri="{FF2B5EF4-FFF2-40B4-BE49-F238E27FC236}">
                      <a16:creationId xmlns:a16="http://schemas.microsoft.com/office/drawing/2014/main" id="{BB2F09D8-CBFA-6559-DF76-65E2D436604D}"/>
                    </a:ext>
                  </a:extLst>
                </p:cNvPr>
                <p:cNvSpPr/>
                <p:nvPr/>
              </p:nvSpPr>
              <p:spPr>
                <a:xfrm>
                  <a:off x="3563408" y="2928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7" name="Freeform 712">
                  <a:extLst>
                    <a:ext uri="{FF2B5EF4-FFF2-40B4-BE49-F238E27FC236}">
                      <a16:creationId xmlns:a16="http://schemas.microsoft.com/office/drawing/2014/main" id="{C420D224-02E1-4316-5F73-CF1C9D721A6C}"/>
                    </a:ext>
                  </a:extLst>
                </p:cNvPr>
                <p:cNvSpPr/>
                <p:nvPr/>
              </p:nvSpPr>
              <p:spPr>
                <a:xfrm>
                  <a:off x="3595158" y="2896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8" name="Freeform 713">
                  <a:extLst>
                    <a:ext uri="{FF2B5EF4-FFF2-40B4-BE49-F238E27FC236}">
                      <a16:creationId xmlns:a16="http://schemas.microsoft.com/office/drawing/2014/main" id="{DBF88BD7-1590-8995-DE1E-E6F01EB13A2F}"/>
                    </a:ext>
                  </a:extLst>
                </p:cNvPr>
                <p:cNvSpPr/>
                <p:nvPr/>
              </p:nvSpPr>
              <p:spPr>
                <a:xfrm>
                  <a:off x="3605741" y="2928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9" name="Freeform 714">
                  <a:extLst>
                    <a:ext uri="{FF2B5EF4-FFF2-40B4-BE49-F238E27FC236}">
                      <a16:creationId xmlns:a16="http://schemas.microsoft.com/office/drawing/2014/main" id="{45E416C3-59A3-8FB5-CCFF-E7F55703F9FD}"/>
                    </a:ext>
                  </a:extLst>
                </p:cNvPr>
                <p:cNvSpPr/>
                <p:nvPr/>
              </p:nvSpPr>
              <p:spPr>
                <a:xfrm>
                  <a:off x="3637491" y="2896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0" name="Freeform 715">
                  <a:extLst>
                    <a:ext uri="{FF2B5EF4-FFF2-40B4-BE49-F238E27FC236}">
                      <a16:creationId xmlns:a16="http://schemas.microsoft.com/office/drawing/2014/main" id="{90E8172C-3316-84C4-6FD6-A912C3672FF8}"/>
                    </a:ext>
                  </a:extLst>
                </p:cNvPr>
                <p:cNvSpPr/>
                <p:nvPr/>
              </p:nvSpPr>
              <p:spPr>
                <a:xfrm>
                  <a:off x="3634316"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1" name="Freeform 716">
                  <a:extLst>
                    <a:ext uri="{FF2B5EF4-FFF2-40B4-BE49-F238E27FC236}">
                      <a16:creationId xmlns:a16="http://schemas.microsoft.com/office/drawing/2014/main" id="{1C998E17-F201-7948-20D0-46A9850A40A7}"/>
                    </a:ext>
                  </a:extLst>
                </p:cNvPr>
                <p:cNvSpPr/>
                <p:nvPr/>
              </p:nvSpPr>
              <p:spPr>
                <a:xfrm>
                  <a:off x="3666066"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2" name="Freeform 717">
                  <a:extLst>
                    <a:ext uri="{FF2B5EF4-FFF2-40B4-BE49-F238E27FC236}">
                      <a16:creationId xmlns:a16="http://schemas.microsoft.com/office/drawing/2014/main" id="{096B3899-8BDF-B0D7-B7FA-73233996822F}"/>
                    </a:ext>
                  </a:extLst>
                </p:cNvPr>
                <p:cNvSpPr/>
                <p:nvPr/>
              </p:nvSpPr>
              <p:spPr>
                <a:xfrm>
                  <a:off x="3637491"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3" name="Freeform 718">
                  <a:extLst>
                    <a:ext uri="{FF2B5EF4-FFF2-40B4-BE49-F238E27FC236}">
                      <a16:creationId xmlns:a16="http://schemas.microsoft.com/office/drawing/2014/main" id="{01ED9A34-CCC9-DE6B-CD7F-92F8A507E010}"/>
                    </a:ext>
                  </a:extLst>
                </p:cNvPr>
                <p:cNvSpPr/>
                <p:nvPr/>
              </p:nvSpPr>
              <p:spPr>
                <a:xfrm>
                  <a:off x="3669241"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4" name="Freeform 719">
                  <a:extLst>
                    <a:ext uri="{FF2B5EF4-FFF2-40B4-BE49-F238E27FC236}">
                      <a16:creationId xmlns:a16="http://schemas.microsoft.com/office/drawing/2014/main" id="{D40CFCAC-4BD2-B444-C663-189E17D4C270}"/>
                    </a:ext>
                  </a:extLst>
                </p:cNvPr>
                <p:cNvSpPr/>
                <p:nvPr/>
              </p:nvSpPr>
              <p:spPr>
                <a:xfrm>
                  <a:off x="3662891"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5" name="Freeform 720">
                  <a:extLst>
                    <a:ext uri="{FF2B5EF4-FFF2-40B4-BE49-F238E27FC236}">
                      <a16:creationId xmlns:a16="http://schemas.microsoft.com/office/drawing/2014/main" id="{7DE0A3E4-52AF-45ED-E3EB-6C1A8510A2DD}"/>
                    </a:ext>
                  </a:extLst>
                </p:cNvPr>
                <p:cNvSpPr/>
                <p:nvPr/>
              </p:nvSpPr>
              <p:spPr>
                <a:xfrm>
                  <a:off x="3694641"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6" name="Freeform 721">
                  <a:extLst>
                    <a:ext uri="{FF2B5EF4-FFF2-40B4-BE49-F238E27FC236}">
                      <a16:creationId xmlns:a16="http://schemas.microsoft.com/office/drawing/2014/main" id="{45C30177-3486-DFE4-2B24-9D9D11B56D50}"/>
                    </a:ext>
                  </a:extLst>
                </p:cNvPr>
                <p:cNvSpPr/>
                <p:nvPr/>
              </p:nvSpPr>
              <p:spPr>
                <a:xfrm>
                  <a:off x="3679825"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7" name="Freeform 722">
                  <a:extLst>
                    <a:ext uri="{FF2B5EF4-FFF2-40B4-BE49-F238E27FC236}">
                      <a16:creationId xmlns:a16="http://schemas.microsoft.com/office/drawing/2014/main" id="{71B1C4F5-04C4-8711-3A06-7E42AFE0CBE9}"/>
                    </a:ext>
                  </a:extLst>
                </p:cNvPr>
                <p:cNvSpPr/>
                <p:nvPr/>
              </p:nvSpPr>
              <p:spPr>
                <a:xfrm>
                  <a:off x="3711575"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8" name="Freeform 723">
                  <a:extLst>
                    <a:ext uri="{FF2B5EF4-FFF2-40B4-BE49-F238E27FC236}">
                      <a16:creationId xmlns:a16="http://schemas.microsoft.com/office/drawing/2014/main" id="{808E93C1-B89B-C1C9-61BC-E03599941D12}"/>
                    </a:ext>
                  </a:extLst>
                </p:cNvPr>
                <p:cNvSpPr/>
                <p:nvPr/>
              </p:nvSpPr>
              <p:spPr>
                <a:xfrm>
                  <a:off x="3874558" y="2933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9" name="Freeform 724">
                  <a:extLst>
                    <a:ext uri="{FF2B5EF4-FFF2-40B4-BE49-F238E27FC236}">
                      <a16:creationId xmlns:a16="http://schemas.microsoft.com/office/drawing/2014/main" id="{58D96D9E-E78C-38D4-E4FB-FC7193A350D6}"/>
                    </a:ext>
                  </a:extLst>
                </p:cNvPr>
                <p:cNvSpPr/>
                <p:nvPr/>
              </p:nvSpPr>
              <p:spPr>
                <a:xfrm>
                  <a:off x="3906308" y="29019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0" name="Freeform 725">
                  <a:extLst>
                    <a:ext uri="{FF2B5EF4-FFF2-40B4-BE49-F238E27FC236}">
                      <a16:creationId xmlns:a16="http://schemas.microsoft.com/office/drawing/2014/main" id="{31F35497-ABEE-00E4-8509-7FAD04376DF0}"/>
                    </a:ext>
                  </a:extLst>
                </p:cNvPr>
                <p:cNvSpPr/>
                <p:nvPr/>
              </p:nvSpPr>
              <p:spPr>
                <a:xfrm>
                  <a:off x="3942291"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1" name="Freeform 726">
                  <a:extLst>
                    <a:ext uri="{FF2B5EF4-FFF2-40B4-BE49-F238E27FC236}">
                      <a16:creationId xmlns:a16="http://schemas.microsoft.com/office/drawing/2014/main" id="{48A4786A-EB7E-B7A2-B820-142C546391FA}"/>
                    </a:ext>
                  </a:extLst>
                </p:cNvPr>
                <p:cNvSpPr/>
                <p:nvPr/>
              </p:nvSpPr>
              <p:spPr>
                <a:xfrm>
                  <a:off x="3974041"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2" name="Freeform 727">
                  <a:extLst>
                    <a:ext uri="{FF2B5EF4-FFF2-40B4-BE49-F238E27FC236}">
                      <a16:creationId xmlns:a16="http://schemas.microsoft.com/office/drawing/2014/main" id="{6E355184-A8E4-D2F2-BD33-26F2FD28A41E}"/>
                    </a:ext>
                  </a:extLst>
                </p:cNvPr>
                <p:cNvSpPr/>
                <p:nvPr/>
              </p:nvSpPr>
              <p:spPr>
                <a:xfrm>
                  <a:off x="3977216"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3" name="Freeform 728">
                  <a:extLst>
                    <a:ext uri="{FF2B5EF4-FFF2-40B4-BE49-F238E27FC236}">
                      <a16:creationId xmlns:a16="http://schemas.microsoft.com/office/drawing/2014/main" id="{E3AC5FFC-2A93-6CCC-1372-E576BC9BCD0C}"/>
                    </a:ext>
                  </a:extLst>
                </p:cNvPr>
                <p:cNvSpPr/>
                <p:nvPr/>
              </p:nvSpPr>
              <p:spPr>
                <a:xfrm>
                  <a:off x="4008966"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4" name="Freeform 729">
                  <a:extLst>
                    <a:ext uri="{FF2B5EF4-FFF2-40B4-BE49-F238E27FC236}">
                      <a16:creationId xmlns:a16="http://schemas.microsoft.com/office/drawing/2014/main" id="{0B654DBB-A43D-F841-526E-732F0E569ABD}"/>
                    </a:ext>
                  </a:extLst>
                </p:cNvPr>
                <p:cNvSpPr/>
                <p:nvPr/>
              </p:nvSpPr>
              <p:spPr>
                <a:xfrm>
                  <a:off x="3998383"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5" name="Freeform 730">
                  <a:extLst>
                    <a:ext uri="{FF2B5EF4-FFF2-40B4-BE49-F238E27FC236}">
                      <a16:creationId xmlns:a16="http://schemas.microsoft.com/office/drawing/2014/main" id="{C3D4E87A-A0BE-FABC-2E5D-3C8460608A0E}"/>
                    </a:ext>
                  </a:extLst>
                </p:cNvPr>
                <p:cNvSpPr/>
                <p:nvPr/>
              </p:nvSpPr>
              <p:spPr>
                <a:xfrm>
                  <a:off x="4030133"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6" name="Freeform 731">
                  <a:extLst>
                    <a:ext uri="{FF2B5EF4-FFF2-40B4-BE49-F238E27FC236}">
                      <a16:creationId xmlns:a16="http://schemas.microsoft.com/office/drawing/2014/main" id="{BFC29F84-3079-2459-FEA3-EA50F6EF54B8}"/>
                    </a:ext>
                  </a:extLst>
                </p:cNvPr>
                <p:cNvSpPr/>
                <p:nvPr/>
              </p:nvSpPr>
              <p:spPr>
                <a:xfrm>
                  <a:off x="4309533"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7" name="Freeform 732">
                  <a:extLst>
                    <a:ext uri="{FF2B5EF4-FFF2-40B4-BE49-F238E27FC236}">
                      <a16:creationId xmlns:a16="http://schemas.microsoft.com/office/drawing/2014/main" id="{A8AC111D-95E0-511B-5731-FA62D1908E5C}"/>
                    </a:ext>
                  </a:extLst>
                </p:cNvPr>
                <p:cNvSpPr/>
                <p:nvPr/>
              </p:nvSpPr>
              <p:spPr>
                <a:xfrm>
                  <a:off x="4341283"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8" name="Freeform 733">
                  <a:extLst>
                    <a:ext uri="{FF2B5EF4-FFF2-40B4-BE49-F238E27FC236}">
                      <a16:creationId xmlns:a16="http://schemas.microsoft.com/office/drawing/2014/main" id="{71C5E78C-8260-9CC3-041A-1AE597D182B0}"/>
                    </a:ext>
                  </a:extLst>
                </p:cNvPr>
                <p:cNvSpPr/>
                <p:nvPr/>
              </p:nvSpPr>
              <p:spPr>
                <a:xfrm>
                  <a:off x="4327525"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9" name="Freeform 734">
                  <a:extLst>
                    <a:ext uri="{FF2B5EF4-FFF2-40B4-BE49-F238E27FC236}">
                      <a16:creationId xmlns:a16="http://schemas.microsoft.com/office/drawing/2014/main" id="{02929088-56E3-1722-FA1F-F78488482667}"/>
                    </a:ext>
                  </a:extLst>
                </p:cNvPr>
                <p:cNvSpPr/>
                <p:nvPr/>
              </p:nvSpPr>
              <p:spPr>
                <a:xfrm>
                  <a:off x="4359275"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0" name="Freeform 735">
                  <a:extLst>
                    <a:ext uri="{FF2B5EF4-FFF2-40B4-BE49-F238E27FC236}">
                      <a16:creationId xmlns:a16="http://schemas.microsoft.com/office/drawing/2014/main" id="{7156FDB2-6A0A-DCAB-B2D9-E50609BC514F}"/>
                    </a:ext>
                  </a:extLst>
                </p:cNvPr>
                <p:cNvSpPr/>
                <p:nvPr/>
              </p:nvSpPr>
              <p:spPr>
                <a:xfrm>
                  <a:off x="4567766" y="29548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1" name="Freeform 736">
                  <a:extLst>
                    <a:ext uri="{FF2B5EF4-FFF2-40B4-BE49-F238E27FC236}">
                      <a16:creationId xmlns:a16="http://schemas.microsoft.com/office/drawing/2014/main" id="{A7712B81-62E1-49DC-8072-7F6EF453A9C3}"/>
                    </a:ext>
                  </a:extLst>
                </p:cNvPr>
                <p:cNvSpPr/>
                <p:nvPr/>
              </p:nvSpPr>
              <p:spPr>
                <a:xfrm>
                  <a:off x="4599516" y="29231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2" name="Freeform 737">
                  <a:extLst>
                    <a:ext uri="{FF2B5EF4-FFF2-40B4-BE49-F238E27FC236}">
                      <a16:creationId xmlns:a16="http://schemas.microsoft.com/office/drawing/2014/main" id="{39DBD660-4702-84D0-78B2-397CB2AD277E}"/>
                    </a:ext>
                  </a:extLst>
                </p:cNvPr>
                <p:cNvSpPr/>
                <p:nvPr/>
              </p:nvSpPr>
              <p:spPr>
                <a:xfrm>
                  <a:off x="4578350" y="2958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3" name="Freeform 738">
                  <a:extLst>
                    <a:ext uri="{FF2B5EF4-FFF2-40B4-BE49-F238E27FC236}">
                      <a16:creationId xmlns:a16="http://schemas.microsoft.com/office/drawing/2014/main" id="{E10A31BD-34F7-7E10-6A57-FF5446B78657}"/>
                    </a:ext>
                  </a:extLst>
                </p:cNvPr>
                <p:cNvSpPr/>
                <p:nvPr/>
              </p:nvSpPr>
              <p:spPr>
                <a:xfrm>
                  <a:off x="4610100" y="2926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4" name="Freeform 739">
                  <a:extLst>
                    <a:ext uri="{FF2B5EF4-FFF2-40B4-BE49-F238E27FC236}">
                      <a16:creationId xmlns:a16="http://schemas.microsoft.com/office/drawing/2014/main" id="{A2532E24-67D0-C918-6836-07B7F4869181}"/>
                    </a:ext>
                  </a:extLst>
                </p:cNvPr>
                <p:cNvSpPr/>
                <p:nvPr/>
              </p:nvSpPr>
              <p:spPr>
                <a:xfrm>
                  <a:off x="4599516" y="29601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5" name="Freeform 740">
                  <a:extLst>
                    <a:ext uri="{FF2B5EF4-FFF2-40B4-BE49-F238E27FC236}">
                      <a16:creationId xmlns:a16="http://schemas.microsoft.com/office/drawing/2014/main" id="{08F0CF9B-87A9-51BA-1FC6-284B02EB1DE1}"/>
                    </a:ext>
                  </a:extLst>
                </p:cNvPr>
                <p:cNvSpPr/>
                <p:nvPr/>
              </p:nvSpPr>
              <p:spPr>
                <a:xfrm>
                  <a:off x="4631266" y="29284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6" name="Freeform 741">
                  <a:extLst>
                    <a:ext uri="{FF2B5EF4-FFF2-40B4-BE49-F238E27FC236}">
                      <a16:creationId xmlns:a16="http://schemas.microsoft.com/office/drawing/2014/main" id="{3CE5B85B-8FA7-AE1A-99EF-9FBB059762F9}"/>
                    </a:ext>
                  </a:extLst>
                </p:cNvPr>
                <p:cNvSpPr/>
                <p:nvPr/>
              </p:nvSpPr>
              <p:spPr>
                <a:xfrm>
                  <a:off x="4606925" y="29601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7" name="Freeform 742">
                  <a:extLst>
                    <a:ext uri="{FF2B5EF4-FFF2-40B4-BE49-F238E27FC236}">
                      <a16:creationId xmlns:a16="http://schemas.microsoft.com/office/drawing/2014/main" id="{5BB7830B-2358-F92E-586B-2C43892D0B17}"/>
                    </a:ext>
                  </a:extLst>
                </p:cNvPr>
                <p:cNvSpPr/>
                <p:nvPr/>
              </p:nvSpPr>
              <p:spPr>
                <a:xfrm>
                  <a:off x="4638675" y="29284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8" name="Freeform 743">
                  <a:extLst>
                    <a:ext uri="{FF2B5EF4-FFF2-40B4-BE49-F238E27FC236}">
                      <a16:creationId xmlns:a16="http://schemas.microsoft.com/office/drawing/2014/main" id="{611E2029-F617-1962-B1A6-111A13C97540}"/>
                    </a:ext>
                  </a:extLst>
                </p:cNvPr>
                <p:cNvSpPr/>
                <p:nvPr/>
              </p:nvSpPr>
              <p:spPr>
                <a:xfrm>
                  <a:off x="4613275" y="29633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9" name="Freeform 744">
                  <a:extLst>
                    <a:ext uri="{FF2B5EF4-FFF2-40B4-BE49-F238E27FC236}">
                      <a16:creationId xmlns:a16="http://schemas.microsoft.com/office/drawing/2014/main" id="{391457FF-C75E-A0B2-CA7C-F7F9C1638633}"/>
                    </a:ext>
                  </a:extLst>
                </p:cNvPr>
                <p:cNvSpPr/>
                <p:nvPr/>
              </p:nvSpPr>
              <p:spPr>
                <a:xfrm>
                  <a:off x="4645025" y="29315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0" name="Freeform 745">
                  <a:extLst>
                    <a:ext uri="{FF2B5EF4-FFF2-40B4-BE49-F238E27FC236}">
                      <a16:creationId xmlns:a16="http://schemas.microsoft.com/office/drawing/2014/main" id="{9E9D1538-3220-1EBA-210B-A16DA85DDD48}"/>
                    </a:ext>
                  </a:extLst>
                </p:cNvPr>
                <p:cNvSpPr/>
                <p:nvPr/>
              </p:nvSpPr>
              <p:spPr>
                <a:xfrm>
                  <a:off x="4634441" y="29654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1" name="Freeform 746">
                  <a:extLst>
                    <a:ext uri="{FF2B5EF4-FFF2-40B4-BE49-F238E27FC236}">
                      <a16:creationId xmlns:a16="http://schemas.microsoft.com/office/drawing/2014/main" id="{B10D9DA4-9B0B-F054-760D-A903E45FA4DB}"/>
                    </a:ext>
                  </a:extLst>
                </p:cNvPr>
                <p:cNvSpPr/>
                <p:nvPr/>
              </p:nvSpPr>
              <p:spPr>
                <a:xfrm>
                  <a:off x="4666191" y="29337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2" name="Freeform 747">
                  <a:extLst>
                    <a:ext uri="{FF2B5EF4-FFF2-40B4-BE49-F238E27FC236}">
                      <a16:creationId xmlns:a16="http://schemas.microsoft.com/office/drawing/2014/main" id="{AD8C6CEC-2839-6485-3EDB-7DAEEFC95885}"/>
                    </a:ext>
                  </a:extLst>
                </p:cNvPr>
                <p:cNvSpPr/>
                <p:nvPr/>
              </p:nvSpPr>
              <p:spPr>
                <a:xfrm>
                  <a:off x="4773083"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3" name="Freeform 748">
                  <a:extLst>
                    <a:ext uri="{FF2B5EF4-FFF2-40B4-BE49-F238E27FC236}">
                      <a16:creationId xmlns:a16="http://schemas.microsoft.com/office/drawing/2014/main" id="{69A157B2-22F1-39F4-7B9C-50D4B48EA45F}"/>
                    </a:ext>
                  </a:extLst>
                </p:cNvPr>
                <p:cNvSpPr/>
                <p:nvPr/>
              </p:nvSpPr>
              <p:spPr>
                <a:xfrm>
                  <a:off x="4804833"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4" name="Freeform 749">
                  <a:extLst>
                    <a:ext uri="{FF2B5EF4-FFF2-40B4-BE49-F238E27FC236}">
                      <a16:creationId xmlns:a16="http://schemas.microsoft.com/office/drawing/2014/main" id="{89E260F9-851C-6B68-C83D-A7C0CA40FE4B}"/>
                    </a:ext>
                  </a:extLst>
                </p:cNvPr>
                <p:cNvSpPr/>
                <p:nvPr/>
              </p:nvSpPr>
              <p:spPr>
                <a:xfrm>
                  <a:off x="4886325"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5" name="Freeform 750">
                  <a:extLst>
                    <a:ext uri="{FF2B5EF4-FFF2-40B4-BE49-F238E27FC236}">
                      <a16:creationId xmlns:a16="http://schemas.microsoft.com/office/drawing/2014/main" id="{A2BFC036-2311-AEF6-4C4E-72CE1C67A249}"/>
                    </a:ext>
                  </a:extLst>
                </p:cNvPr>
                <p:cNvSpPr/>
                <p:nvPr/>
              </p:nvSpPr>
              <p:spPr>
                <a:xfrm>
                  <a:off x="4918075"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6" name="Freeform 751">
                  <a:extLst>
                    <a:ext uri="{FF2B5EF4-FFF2-40B4-BE49-F238E27FC236}">
                      <a16:creationId xmlns:a16="http://schemas.microsoft.com/office/drawing/2014/main" id="{2006214F-C2B8-179F-35F9-D99BA5E5B621}"/>
                    </a:ext>
                  </a:extLst>
                </p:cNvPr>
                <p:cNvSpPr/>
                <p:nvPr/>
              </p:nvSpPr>
              <p:spPr>
                <a:xfrm>
                  <a:off x="4889500"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7" name="Freeform 752">
                  <a:extLst>
                    <a:ext uri="{FF2B5EF4-FFF2-40B4-BE49-F238E27FC236}">
                      <a16:creationId xmlns:a16="http://schemas.microsoft.com/office/drawing/2014/main" id="{19FA0B1E-F754-7D81-45DB-8881EDE4B7C4}"/>
                    </a:ext>
                  </a:extLst>
                </p:cNvPr>
                <p:cNvSpPr/>
                <p:nvPr/>
              </p:nvSpPr>
              <p:spPr>
                <a:xfrm>
                  <a:off x="4921250"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8" name="Freeform 753">
                  <a:extLst>
                    <a:ext uri="{FF2B5EF4-FFF2-40B4-BE49-F238E27FC236}">
                      <a16:creationId xmlns:a16="http://schemas.microsoft.com/office/drawing/2014/main" id="{EBD8C8C3-B74B-2020-1621-4907E117982D}"/>
                    </a:ext>
                  </a:extLst>
                </p:cNvPr>
                <p:cNvSpPr/>
                <p:nvPr/>
              </p:nvSpPr>
              <p:spPr>
                <a:xfrm>
                  <a:off x="4907491"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9" name="Freeform 754">
                  <a:extLst>
                    <a:ext uri="{FF2B5EF4-FFF2-40B4-BE49-F238E27FC236}">
                      <a16:creationId xmlns:a16="http://schemas.microsoft.com/office/drawing/2014/main" id="{AC9AF04D-8407-655D-EFAA-BE747DC048C6}"/>
                    </a:ext>
                  </a:extLst>
                </p:cNvPr>
                <p:cNvSpPr/>
                <p:nvPr/>
              </p:nvSpPr>
              <p:spPr>
                <a:xfrm>
                  <a:off x="4939241"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0" name="Freeform 755">
                  <a:extLst>
                    <a:ext uri="{FF2B5EF4-FFF2-40B4-BE49-F238E27FC236}">
                      <a16:creationId xmlns:a16="http://schemas.microsoft.com/office/drawing/2014/main" id="{AC829C0E-7F21-22B2-5B4A-0682707AB306}"/>
                    </a:ext>
                  </a:extLst>
                </p:cNvPr>
                <p:cNvSpPr/>
                <p:nvPr/>
              </p:nvSpPr>
              <p:spPr>
                <a:xfrm>
                  <a:off x="4924425"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1" name="Freeform 756">
                  <a:extLst>
                    <a:ext uri="{FF2B5EF4-FFF2-40B4-BE49-F238E27FC236}">
                      <a16:creationId xmlns:a16="http://schemas.microsoft.com/office/drawing/2014/main" id="{90217EAF-6E57-0D5D-69EC-4EA290BE7C4A}"/>
                    </a:ext>
                  </a:extLst>
                </p:cNvPr>
                <p:cNvSpPr/>
                <p:nvPr/>
              </p:nvSpPr>
              <p:spPr>
                <a:xfrm>
                  <a:off x="4956175"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2" name="Freeform 757">
                  <a:extLst>
                    <a:ext uri="{FF2B5EF4-FFF2-40B4-BE49-F238E27FC236}">
                      <a16:creationId xmlns:a16="http://schemas.microsoft.com/office/drawing/2014/main" id="{0779F232-B15A-B220-10B6-912A2474592E}"/>
                    </a:ext>
                  </a:extLst>
                </p:cNvPr>
                <p:cNvSpPr/>
                <p:nvPr/>
              </p:nvSpPr>
              <p:spPr>
                <a:xfrm>
                  <a:off x="4928658"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3" name="Freeform 758">
                  <a:extLst>
                    <a:ext uri="{FF2B5EF4-FFF2-40B4-BE49-F238E27FC236}">
                      <a16:creationId xmlns:a16="http://schemas.microsoft.com/office/drawing/2014/main" id="{771ED670-F557-72F4-5770-33F31DF0A31A}"/>
                    </a:ext>
                  </a:extLst>
                </p:cNvPr>
                <p:cNvSpPr/>
                <p:nvPr/>
              </p:nvSpPr>
              <p:spPr>
                <a:xfrm>
                  <a:off x="4960408"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4" name="Freeform 759">
                  <a:extLst>
                    <a:ext uri="{FF2B5EF4-FFF2-40B4-BE49-F238E27FC236}">
                      <a16:creationId xmlns:a16="http://schemas.microsoft.com/office/drawing/2014/main" id="{431EC286-2A4F-BA85-9D6E-2A09FD201370}"/>
                    </a:ext>
                  </a:extLst>
                </p:cNvPr>
                <p:cNvSpPr/>
                <p:nvPr/>
              </p:nvSpPr>
              <p:spPr>
                <a:xfrm>
                  <a:off x="4936066" y="29770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5" name="Freeform 760">
                  <a:extLst>
                    <a:ext uri="{FF2B5EF4-FFF2-40B4-BE49-F238E27FC236}">
                      <a16:creationId xmlns:a16="http://schemas.microsoft.com/office/drawing/2014/main" id="{E467BFEA-E31D-DDF1-D56D-EF11B086ED00}"/>
                    </a:ext>
                  </a:extLst>
                </p:cNvPr>
                <p:cNvSpPr/>
                <p:nvPr/>
              </p:nvSpPr>
              <p:spPr>
                <a:xfrm>
                  <a:off x="4966758"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6" name="Freeform 761">
                  <a:extLst>
                    <a:ext uri="{FF2B5EF4-FFF2-40B4-BE49-F238E27FC236}">
                      <a16:creationId xmlns:a16="http://schemas.microsoft.com/office/drawing/2014/main" id="{CCE7651C-90DE-BB9A-B00F-F17388E095FD}"/>
                    </a:ext>
                  </a:extLst>
                </p:cNvPr>
                <p:cNvSpPr/>
                <p:nvPr/>
              </p:nvSpPr>
              <p:spPr>
                <a:xfrm>
                  <a:off x="4939241"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7" name="Freeform 762">
                  <a:extLst>
                    <a:ext uri="{FF2B5EF4-FFF2-40B4-BE49-F238E27FC236}">
                      <a16:creationId xmlns:a16="http://schemas.microsoft.com/office/drawing/2014/main" id="{569AC82B-5989-D74C-CF44-B17FC9D97EF1}"/>
                    </a:ext>
                  </a:extLst>
                </p:cNvPr>
                <p:cNvSpPr/>
                <p:nvPr/>
              </p:nvSpPr>
              <p:spPr>
                <a:xfrm>
                  <a:off x="4970991"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8" name="Freeform 763">
                  <a:extLst>
                    <a:ext uri="{FF2B5EF4-FFF2-40B4-BE49-F238E27FC236}">
                      <a16:creationId xmlns:a16="http://schemas.microsoft.com/office/drawing/2014/main" id="{79F3E505-5E07-627D-0D0C-F07F41388F29}"/>
                    </a:ext>
                  </a:extLst>
                </p:cNvPr>
                <p:cNvSpPr/>
                <p:nvPr/>
              </p:nvSpPr>
              <p:spPr>
                <a:xfrm>
                  <a:off x="4942416"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9" name="Freeform 764">
                  <a:extLst>
                    <a:ext uri="{FF2B5EF4-FFF2-40B4-BE49-F238E27FC236}">
                      <a16:creationId xmlns:a16="http://schemas.microsoft.com/office/drawing/2014/main" id="{0193797B-3847-49EB-1087-B25AAE699968}"/>
                    </a:ext>
                  </a:extLst>
                </p:cNvPr>
                <p:cNvSpPr/>
                <p:nvPr/>
              </p:nvSpPr>
              <p:spPr>
                <a:xfrm>
                  <a:off x="4974166"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0" name="Freeform 765">
                  <a:extLst>
                    <a:ext uri="{FF2B5EF4-FFF2-40B4-BE49-F238E27FC236}">
                      <a16:creationId xmlns:a16="http://schemas.microsoft.com/office/drawing/2014/main" id="{97DD2ECA-485C-84E5-985E-AF2CBE858096}"/>
                    </a:ext>
                  </a:extLst>
                </p:cNvPr>
                <p:cNvSpPr/>
                <p:nvPr/>
              </p:nvSpPr>
              <p:spPr>
                <a:xfrm>
                  <a:off x="4960408" y="2985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1" name="Freeform 766">
                  <a:extLst>
                    <a:ext uri="{FF2B5EF4-FFF2-40B4-BE49-F238E27FC236}">
                      <a16:creationId xmlns:a16="http://schemas.microsoft.com/office/drawing/2014/main" id="{20CFD189-3932-1113-B63D-8037348A602E}"/>
                    </a:ext>
                  </a:extLst>
                </p:cNvPr>
                <p:cNvSpPr/>
                <p:nvPr/>
              </p:nvSpPr>
              <p:spPr>
                <a:xfrm>
                  <a:off x="4992158" y="2953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2" name="Freeform 767">
                  <a:extLst>
                    <a:ext uri="{FF2B5EF4-FFF2-40B4-BE49-F238E27FC236}">
                      <a16:creationId xmlns:a16="http://schemas.microsoft.com/office/drawing/2014/main" id="{D5C1C911-1F2A-D672-6A4C-D42024C67A2F}"/>
                    </a:ext>
                  </a:extLst>
                </p:cNvPr>
                <p:cNvSpPr/>
                <p:nvPr/>
              </p:nvSpPr>
              <p:spPr>
                <a:xfrm>
                  <a:off x="4988983" y="2985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3" name="Freeform 768">
                  <a:extLst>
                    <a:ext uri="{FF2B5EF4-FFF2-40B4-BE49-F238E27FC236}">
                      <a16:creationId xmlns:a16="http://schemas.microsoft.com/office/drawing/2014/main" id="{D8CD571A-0C85-4355-EF35-D530128DF17D}"/>
                    </a:ext>
                  </a:extLst>
                </p:cNvPr>
                <p:cNvSpPr/>
                <p:nvPr/>
              </p:nvSpPr>
              <p:spPr>
                <a:xfrm>
                  <a:off x="5020733" y="2953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4" name="Freeform 769">
                  <a:extLst>
                    <a:ext uri="{FF2B5EF4-FFF2-40B4-BE49-F238E27FC236}">
                      <a16:creationId xmlns:a16="http://schemas.microsoft.com/office/drawing/2014/main" id="{574A9284-0772-8C02-840A-844D0F28F638}"/>
                    </a:ext>
                  </a:extLst>
                </p:cNvPr>
                <p:cNvSpPr/>
                <p:nvPr/>
              </p:nvSpPr>
              <p:spPr>
                <a:xfrm>
                  <a:off x="5037666" y="29908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5" name="Freeform 770">
                  <a:extLst>
                    <a:ext uri="{FF2B5EF4-FFF2-40B4-BE49-F238E27FC236}">
                      <a16:creationId xmlns:a16="http://schemas.microsoft.com/office/drawing/2014/main" id="{266A7EAB-3553-D88F-543A-8A335AF6E73F}"/>
                    </a:ext>
                  </a:extLst>
                </p:cNvPr>
                <p:cNvSpPr/>
                <p:nvPr/>
              </p:nvSpPr>
              <p:spPr>
                <a:xfrm>
                  <a:off x="5069416" y="29591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6" name="Freeform 771">
                  <a:extLst>
                    <a:ext uri="{FF2B5EF4-FFF2-40B4-BE49-F238E27FC236}">
                      <a16:creationId xmlns:a16="http://schemas.microsoft.com/office/drawing/2014/main" id="{E636F0A1-4C59-E25D-C23B-2E6D9EA5C9E5}"/>
                    </a:ext>
                  </a:extLst>
                </p:cNvPr>
                <p:cNvSpPr/>
                <p:nvPr/>
              </p:nvSpPr>
              <p:spPr>
                <a:xfrm>
                  <a:off x="5087408" y="29961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7" name="Freeform 772">
                  <a:extLst>
                    <a:ext uri="{FF2B5EF4-FFF2-40B4-BE49-F238E27FC236}">
                      <a16:creationId xmlns:a16="http://schemas.microsoft.com/office/drawing/2014/main" id="{9C44FEDE-C116-9527-0046-5760A74869AC}"/>
                    </a:ext>
                  </a:extLst>
                </p:cNvPr>
                <p:cNvSpPr/>
                <p:nvPr/>
              </p:nvSpPr>
              <p:spPr>
                <a:xfrm>
                  <a:off x="5119158" y="29643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8" name="Freeform 773">
                  <a:extLst>
                    <a:ext uri="{FF2B5EF4-FFF2-40B4-BE49-F238E27FC236}">
                      <a16:creationId xmlns:a16="http://schemas.microsoft.com/office/drawing/2014/main" id="{6391BBB9-9174-4306-5309-3B4F1E772AEC}"/>
                    </a:ext>
                  </a:extLst>
                </p:cNvPr>
                <p:cNvSpPr/>
                <p:nvPr/>
              </p:nvSpPr>
              <p:spPr>
                <a:xfrm>
                  <a:off x="5137150"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9" name="Freeform 774">
                  <a:extLst>
                    <a:ext uri="{FF2B5EF4-FFF2-40B4-BE49-F238E27FC236}">
                      <a16:creationId xmlns:a16="http://schemas.microsoft.com/office/drawing/2014/main" id="{53BED89A-9CF4-9C4E-A467-84F1F5BE54FC}"/>
                    </a:ext>
                  </a:extLst>
                </p:cNvPr>
                <p:cNvSpPr/>
                <p:nvPr/>
              </p:nvSpPr>
              <p:spPr>
                <a:xfrm>
                  <a:off x="5168900"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0" name="Freeform 775">
                  <a:extLst>
                    <a:ext uri="{FF2B5EF4-FFF2-40B4-BE49-F238E27FC236}">
                      <a16:creationId xmlns:a16="http://schemas.microsoft.com/office/drawing/2014/main" id="{34A07D2E-257C-E0A1-1E8C-8A2DCED71C65}"/>
                    </a:ext>
                  </a:extLst>
                </p:cNvPr>
                <p:cNvSpPr/>
                <p:nvPr/>
              </p:nvSpPr>
              <p:spPr>
                <a:xfrm>
                  <a:off x="514032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1" name="Freeform 776">
                  <a:extLst>
                    <a:ext uri="{FF2B5EF4-FFF2-40B4-BE49-F238E27FC236}">
                      <a16:creationId xmlns:a16="http://schemas.microsoft.com/office/drawing/2014/main" id="{77A34F52-E020-F430-3358-9D95CFCD3ED7}"/>
                    </a:ext>
                  </a:extLst>
                </p:cNvPr>
                <p:cNvSpPr/>
                <p:nvPr/>
              </p:nvSpPr>
              <p:spPr>
                <a:xfrm>
                  <a:off x="517207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2" name="Freeform 777">
                  <a:extLst>
                    <a:ext uri="{FF2B5EF4-FFF2-40B4-BE49-F238E27FC236}">
                      <a16:creationId xmlns:a16="http://schemas.microsoft.com/office/drawing/2014/main" id="{08A3F160-D725-4E86-CB29-4AB7F814E31C}"/>
                    </a:ext>
                  </a:extLst>
                </p:cNvPr>
                <p:cNvSpPr/>
                <p:nvPr/>
              </p:nvSpPr>
              <p:spPr>
                <a:xfrm>
                  <a:off x="5155141"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3" name="Freeform 778">
                  <a:extLst>
                    <a:ext uri="{FF2B5EF4-FFF2-40B4-BE49-F238E27FC236}">
                      <a16:creationId xmlns:a16="http://schemas.microsoft.com/office/drawing/2014/main" id="{C254FE80-83F0-D0AF-12C0-213B3765EED6}"/>
                    </a:ext>
                  </a:extLst>
                </p:cNvPr>
                <p:cNvSpPr/>
                <p:nvPr/>
              </p:nvSpPr>
              <p:spPr>
                <a:xfrm>
                  <a:off x="5186891"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4" name="Freeform 779">
                  <a:extLst>
                    <a:ext uri="{FF2B5EF4-FFF2-40B4-BE49-F238E27FC236}">
                      <a16:creationId xmlns:a16="http://schemas.microsoft.com/office/drawing/2014/main" id="{6C1F4987-4FD5-1DDC-9354-89F0F6AA12CF}"/>
                    </a:ext>
                  </a:extLst>
                </p:cNvPr>
                <p:cNvSpPr/>
                <p:nvPr/>
              </p:nvSpPr>
              <p:spPr>
                <a:xfrm>
                  <a:off x="5176308"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5" name="Freeform 780">
                  <a:extLst>
                    <a:ext uri="{FF2B5EF4-FFF2-40B4-BE49-F238E27FC236}">
                      <a16:creationId xmlns:a16="http://schemas.microsoft.com/office/drawing/2014/main" id="{5C2FDEE8-980B-3C45-264E-F4F46369FF3B}"/>
                    </a:ext>
                  </a:extLst>
                </p:cNvPr>
                <p:cNvSpPr/>
                <p:nvPr/>
              </p:nvSpPr>
              <p:spPr>
                <a:xfrm>
                  <a:off x="5208058"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6" name="Freeform 781">
                  <a:extLst>
                    <a:ext uri="{FF2B5EF4-FFF2-40B4-BE49-F238E27FC236}">
                      <a16:creationId xmlns:a16="http://schemas.microsoft.com/office/drawing/2014/main" id="{E598E009-95FA-C90E-70E5-5272FA48D2EE}"/>
                    </a:ext>
                  </a:extLst>
                </p:cNvPr>
                <p:cNvSpPr/>
                <p:nvPr/>
              </p:nvSpPr>
              <p:spPr>
                <a:xfrm>
                  <a:off x="519747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7" name="Freeform 782">
                  <a:extLst>
                    <a:ext uri="{FF2B5EF4-FFF2-40B4-BE49-F238E27FC236}">
                      <a16:creationId xmlns:a16="http://schemas.microsoft.com/office/drawing/2014/main" id="{97B361BC-37E5-3F86-D278-6F98E0C01341}"/>
                    </a:ext>
                  </a:extLst>
                </p:cNvPr>
                <p:cNvSpPr/>
                <p:nvPr/>
              </p:nvSpPr>
              <p:spPr>
                <a:xfrm>
                  <a:off x="522922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8" name="Freeform 783">
                  <a:extLst>
                    <a:ext uri="{FF2B5EF4-FFF2-40B4-BE49-F238E27FC236}">
                      <a16:creationId xmlns:a16="http://schemas.microsoft.com/office/drawing/2014/main" id="{1A957204-8324-0148-881B-74781A4D3528}"/>
                    </a:ext>
                  </a:extLst>
                </p:cNvPr>
                <p:cNvSpPr/>
                <p:nvPr/>
              </p:nvSpPr>
              <p:spPr>
                <a:xfrm>
                  <a:off x="520382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9" name="Freeform 784">
                  <a:extLst>
                    <a:ext uri="{FF2B5EF4-FFF2-40B4-BE49-F238E27FC236}">
                      <a16:creationId xmlns:a16="http://schemas.microsoft.com/office/drawing/2014/main" id="{6738DD38-B262-3D88-793C-0BCEAEB42564}"/>
                    </a:ext>
                  </a:extLst>
                </p:cNvPr>
                <p:cNvSpPr/>
                <p:nvPr/>
              </p:nvSpPr>
              <p:spPr>
                <a:xfrm>
                  <a:off x="523557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0" name="Freeform 785">
                  <a:extLst>
                    <a:ext uri="{FF2B5EF4-FFF2-40B4-BE49-F238E27FC236}">
                      <a16:creationId xmlns:a16="http://schemas.microsoft.com/office/drawing/2014/main" id="{17C0E411-93D7-00A6-7187-FD25C0DAE0C8}"/>
                    </a:ext>
                  </a:extLst>
                </p:cNvPr>
                <p:cNvSpPr/>
                <p:nvPr/>
              </p:nvSpPr>
              <p:spPr>
                <a:xfrm>
                  <a:off x="5208058"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1" name="Freeform 786">
                  <a:extLst>
                    <a:ext uri="{FF2B5EF4-FFF2-40B4-BE49-F238E27FC236}">
                      <a16:creationId xmlns:a16="http://schemas.microsoft.com/office/drawing/2014/main" id="{0A8BB4A4-E700-2AB4-A176-81ED326F3B9B}"/>
                    </a:ext>
                  </a:extLst>
                </p:cNvPr>
                <p:cNvSpPr/>
                <p:nvPr/>
              </p:nvSpPr>
              <p:spPr>
                <a:xfrm>
                  <a:off x="5239808"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2" name="Freeform 787">
                  <a:extLst>
                    <a:ext uri="{FF2B5EF4-FFF2-40B4-BE49-F238E27FC236}">
                      <a16:creationId xmlns:a16="http://schemas.microsoft.com/office/drawing/2014/main" id="{EA425293-57C4-2A9A-6399-CEAE043EC494}"/>
                    </a:ext>
                  </a:extLst>
                </p:cNvPr>
                <p:cNvSpPr/>
                <p:nvPr/>
              </p:nvSpPr>
              <p:spPr>
                <a:xfrm>
                  <a:off x="5211233"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3" name="Freeform 788">
                  <a:extLst>
                    <a:ext uri="{FF2B5EF4-FFF2-40B4-BE49-F238E27FC236}">
                      <a16:creationId xmlns:a16="http://schemas.microsoft.com/office/drawing/2014/main" id="{963132B4-79A6-9D84-F855-081F36A5EB86}"/>
                    </a:ext>
                  </a:extLst>
                </p:cNvPr>
                <p:cNvSpPr/>
                <p:nvPr/>
              </p:nvSpPr>
              <p:spPr>
                <a:xfrm>
                  <a:off x="5242983"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4" name="Freeform 789">
                  <a:extLst>
                    <a:ext uri="{FF2B5EF4-FFF2-40B4-BE49-F238E27FC236}">
                      <a16:creationId xmlns:a16="http://schemas.microsoft.com/office/drawing/2014/main" id="{9E0A422F-2FD8-727E-C82A-846497773485}"/>
                    </a:ext>
                  </a:extLst>
                </p:cNvPr>
                <p:cNvSpPr/>
                <p:nvPr/>
              </p:nvSpPr>
              <p:spPr>
                <a:xfrm>
                  <a:off x="5218641"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5" name="Freeform 790">
                  <a:extLst>
                    <a:ext uri="{FF2B5EF4-FFF2-40B4-BE49-F238E27FC236}">
                      <a16:creationId xmlns:a16="http://schemas.microsoft.com/office/drawing/2014/main" id="{5E650676-944E-6EF5-BE97-5B10C9D26773}"/>
                    </a:ext>
                  </a:extLst>
                </p:cNvPr>
                <p:cNvSpPr/>
                <p:nvPr/>
              </p:nvSpPr>
              <p:spPr>
                <a:xfrm>
                  <a:off x="5250391"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6" name="Freeform 791">
                  <a:extLst>
                    <a:ext uri="{FF2B5EF4-FFF2-40B4-BE49-F238E27FC236}">
                      <a16:creationId xmlns:a16="http://schemas.microsoft.com/office/drawing/2014/main" id="{AE73A5D6-89D1-FCA0-2C61-23A59794EB8F}"/>
                    </a:ext>
                  </a:extLst>
                </p:cNvPr>
                <p:cNvSpPr/>
                <p:nvPr/>
              </p:nvSpPr>
              <p:spPr>
                <a:xfrm>
                  <a:off x="5221816"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7" name="Freeform 792">
                  <a:extLst>
                    <a:ext uri="{FF2B5EF4-FFF2-40B4-BE49-F238E27FC236}">
                      <a16:creationId xmlns:a16="http://schemas.microsoft.com/office/drawing/2014/main" id="{AEFC11D1-A253-2262-B0B5-8CA320CF74C7}"/>
                    </a:ext>
                  </a:extLst>
                </p:cNvPr>
                <p:cNvSpPr/>
                <p:nvPr/>
              </p:nvSpPr>
              <p:spPr>
                <a:xfrm>
                  <a:off x="5253566"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8" name="Freeform 793">
                  <a:extLst>
                    <a:ext uri="{FF2B5EF4-FFF2-40B4-BE49-F238E27FC236}">
                      <a16:creationId xmlns:a16="http://schemas.microsoft.com/office/drawing/2014/main" id="{295D5FEC-7406-9701-47FF-335A4BA9E381}"/>
                    </a:ext>
                  </a:extLst>
                </p:cNvPr>
                <p:cNvSpPr/>
                <p:nvPr/>
              </p:nvSpPr>
              <p:spPr>
                <a:xfrm>
                  <a:off x="5226050" y="300460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9" name="Freeform 794">
                  <a:extLst>
                    <a:ext uri="{FF2B5EF4-FFF2-40B4-BE49-F238E27FC236}">
                      <a16:creationId xmlns:a16="http://schemas.microsoft.com/office/drawing/2014/main" id="{C8DEB736-5590-67BD-6E4E-DED774EDB039}"/>
                    </a:ext>
                  </a:extLst>
                </p:cNvPr>
                <p:cNvSpPr/>
                <p:nvPr/>
              </p:nvSpPr>
              <p:spPr>
                <a:xfrm>
                  <a:off x="5256741"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0" name="Freeform 795">
                  <a:extLst>
                    <a:ext uri="{FF2B5EF4-FFF2-40B4-BE49-F238E27FC236}">
                      <a16:creationId xmlns:a16="http://schemas.microsoft.com/office/drawing/2014/main" id="{53C88A70-3B6F-6163-341A-6044338B1F90}"/>
                    </a:ext>
                  </a:extLst>
                </p:cNvPr>
                <p:cNvSpPr/>
                <p:nvPr/>
              </p:nvSpPr>
              <p:spPr>
                <a:xfrm>
                  <a:off x="5229225"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1" name="Freeform 796">
                  <a:extLst>
                    <a:ext uri="{FF2B5EF4-FFF2-40B4-BE49-F238E27FC236}">
                      <a16:creationId xmlns:a16="http://schemas.microsoft.com/office/drawing/2014/main" id="{55C5A497-A013-E711-170E-DF63105A3B70}"/>
                    </a:ext>
                  </a:extLst>
                </p:cNvPr>
                <p:cNvSpPr/>
                <p:nvPr/>
              </p:nvSpPr>
              <p:spPr>
                <a:xfrm>
                  <a:off x="5260975"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2" name="Freeform 797">
                  <a:extLst>
                    <a:ext uri="{FF2B5EF4-FFF2-40B4-BE49-F238E27FC236}">
                      <a16:creationId xmlns:a16="http://schemas.microsoft.com/office/drawing/2014/main" id="{04084F6E-0BA7-8F7C-3155-482AE4CDDDC3}"/>
                    </a:ext>
                  </a:extLst>
                </p:cNvPr>
                <p:cNvSpPr/>
                <p:nvPr/>
              </p:nvSpPr>
              <p:spPr>
                <a:xfrm>
                  <a:off x="523240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3" name="Freeform 798">
                  <a:extLst>
                    <a:ext uri="{FF2B5EF4-FFF2-40B4-BE49-F238E27FC236}">
                      <a16:creationId xmlns:a16="http://schemas.microsoft.com/office/drawing/2014/main" id="{C82A3855-E82D-98A2-34F8-2A4808EB4BE4}"/>
                    </a:ext>
                  </a:extLst>
                </p:cNvPr>
                <p:cNvSpPr/>
                <p:nvPr/>
              </p:nvSpPr>
              <p:spPr>
                <a:xfrm>
                  <a:off x="526415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4" name="Freeform 799">
                  <a:extLst>
                    <a:ext uri="{FF2B5EF4-FFF2-40B4-BE49-F238E27FC236}">
                      <a16:creationId xmlns:a16="http://schemas.microsoft.com/office/drawing/2014/main" id="{0480DC47-A938-3E80-5865-213120722643}"/>
                    </a:ext>
                  </a:extLst>
                </p:cNvPr>
                <p:cNvSpPr/>
                <p:nvPr/>
              </p:nvSpPr>
              <p:spPr>
                <a:xfrm>
                  <a:off x="5236633" y="300460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5" name="Freeform 800">
                  <a:extLst>
                    <a:ext uri="{FF2B5EF4-FFF2-40B4-BE49-F238E27FC236}">
                      <a16:creationId xmlns:a16="http://schemas.microsoft.com/office/drawing/2014/main" id="{32D01E55-9C2E-F08C-3511-9D4368377CA0}"/>
                    </a:ext>
                  </a:extLst>
                </p:cNvPr>
                <p:cNvSpPr/>
                <p:nvPr/>
              </p:nvSpPr>
              <p:spPr>
                <a:xfrm>
                  <a:off x="526838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6" name="Freeform 801">
                  <a:extLst>
                    <a:ext uri="{FF2B5EF4-FFF2-40B4-BE49-F238E27FC236}">
                      <a16:creationId xmlns:a16="http://schemas.microsoft.com/office/drawing/2014/main" id="{A6BB363C-5443-513A-57B5-3BC1205B437E}"/>
                    </a:ext>
                  </a:extLst>
                </p:cNvPr>
                <p:cNvSpPr/>
                <p:nvPr/>
              </p:nvSpPr>
              <p:spPr>
                <a:xfrm>
                  <a:off x="5239808"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7" name="Freeform 802">
                  <a:extLst>
                    <a:ext uri="{FF2B5EF4-FFF2-40B4-BE49-F238E27FC236}">
                      <a16:creationId xmlns:a16="http://schemas.microsoft.com/office/drawing/2014/main" id="{01C908F9-54F7-1639-9E12-7AAE65BCD373}"/>
                    </a:ext>
                  </a:extLst>
                </p:cNvPr>
                <p:cNvSpPr/>
                <p:nvPr/>
              </p:nvSpPr>
              <p:spPr>
                <a:xfrm>
                  <a:off x="5271558"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8" name="Freeform 803">
                  <a:extLst>
                    <a:ext uri="{FF2B5EF4-FFF2-40B4-BE49-F238E27FC236}">
                      <a16:creationId xmlns:a16="http://schemas.microsoft.com/office/drawing/2014/main" id="{9080F689-221C-9504-E082-5CFABF2D8822}"/>
                    </a:ext>
                  </a:extLst>
                </p:cNvPr>
                <p:cNvSpPr/>
                <p:nvPr/>
              </p:nvSpPr>
              <p:spPr>
                <a:xfrm>
                  <a:off x="524298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9" name="Freeform 804">
                  <a:extLst>
                    <a:ext uri="{FF2B5EF4-FFF2-40B4-BE49-F238E27FC236}">
                      <a16:creationId xmlns:a16="http://schemas.microsoft.com/office/drawing/2014/main" id="{70C3FECB-3F6E-FC77-D09E-54674B98F9AA}"/>
                    </a:ext>
                  </a:extLst>
                </p:cNvPr>
                <p:cNvSpPr/>
                <p:nvPr/>
              </p:nvSpPr>
              <p:spPr>
                <a:xfrm>
                  <a:off x="527473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0" name="Freeform 805">
                  <a:extLst>
                    <a:ext uri="{FF2B5EF4-FFF2-40B4-BE49-F238E27FC236}">
                      <a16:creationId xmlns:a16="http://schemas.microsoft.com/office/drawing/2014/main" id="{B3E5C143-2868-3381-8706-D09A50BD9144}"/>
                    </a:ext>
                  </a:extLst>
                </p:cNvPr>
                <p:cNvSpPr/>
                <p:nvPr/>
              </p:nvSpPr>
              <p:spPr>
                <a:xfrm>
                  <a:off x="524721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1" name="Freeform 806">
                  <a:extLst>
                    <a:ext uri="{FF2B5EF4-FFF2-40B4-BE49-F238E27FC236}">
                      <a16:creationId xmlns:a16="http://schemas.microsoft.com/office/drawing/2014/main" id="{82719440-9550-37C0-3829-86A325A4F8BC}"/>
                    </a:ext>
                  </a:extLst>
                </p:cNvPr>
                <p:cNvSpPr/>
                <p:nvPr/>
              </p:nvSpPr>
              <p:spPr>
                <a:xfrm>
                  <a:off x="527896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2" name="Freeform 807">
                  <a:extLst>
                    <a:ext uri="{FF2B5EF4-FFF2-40B4-BE49-F238E27FC236}">
                      <a16:creationId xmlns:a16="http://schemas.microsoft.com/office/drawing/2014/main" id="{9C343BBE-EAAA-6875-58B8-EE11F14C2917}"/>
                    </a:ext>
                  </a:extLst>
                </p:cNvPr>
                <p:cNvSpPr/>
                <p:nvPr/>
              </p:nvSpPr>
              <p:spPr>
                <a:xfrm>
                  <a:off x="5250391"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3" name="Freeform 808">
                  <a:extLst>
                    <a:ext uri="{FF2B5EF4-FFF2-40B4-BE49-F238E27FC236}">
                      <a16:creationId xmlns:a16="http://schemas.microsoft.com/office/drawing/2014/main" id="{5FBF2808-79F6-DA8C-E297-981DF1ED71F3}"/>
                    </a:ext>
                  </a:extLst>
                </p:cNvPr>
                <p:cNvSpPr/>
                <p:nvPr/>
              </p:nvSpPr>
              <p:spPr>
                <a:xfrm>
                  <a:off x="5282141"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4" name="Freeform 809">
                  <a:extLst>
                    <a:ext uri="{FF2B5EF4-FFF2-40B4-BE49-F238E27FC236}">
                      <a16:creationId xmlns:a16="http://schemas.microsoft.com/office/drawing/2014/main" id="{949E8B7A-2FF1-8189-EBD9-240B27DF1392}"/>
                    </a:ext>
                  </a:extLst>
                </p:cNvPr>
                <p:cNvSpPr/>
                <p:nvPr/>
              </p:nvSpPr>
              <p:spPr>
                <a:xfrm>
                  <a:off x="525356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5" name="Freeform 810">
                  <a:extLst>
                    <a:ext uri="{FF2B5EF4-FFF2-40B4-BE49-F238E27FC236}">
                      <a16:creationId xmlns:a16="http://schemas.microsoft.com/office/drawing/2014/main" id="{F11FB74A-3D22-9F43-C9E0-506F927C606A}"/>
                    </a:ext>
                  </a:extLst>
                </p:cNvPr>
                <p:cNvSpPr/>
                <p:nvPr/>
              </p:nvSpPr>
              <p:spPr>
                <a:xfrm>
                  <a:off x="528531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6" name="Freeform 811">
                  <a:extLst>
                    <a:ext uri="{FF2B5EF4-FFF2-40B4-BE49-F238E27FC236}">
                      <a16:creationId xmlns:a16="http://schemas.microsoft.com/office/drawing/2014/main" id="{1739F9E6-D164-EC0E-E5F9-78DF08E7A750}"/>
                    </a:ext>
                  </a:extLst>
                </p:cNvPr>
                <p:cNvSpPr/>
                <p:nvPr/>
              </p:nvSpPr>
              <p:spPr>
                <a:xfrm>
                  <a:off x="525780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7" name="Freeform 812">
                  <a:extLst>
                    <a:ext uri="{FF2B5EF4-FFF2-40B4-BE49-F238E27FC236}">
                      <a16:creationId xmlns:a16="http://schemas.microsoft.com/office/drawing/2014/main" id="{B0092299-85DD-A348-7408-F88AF3629CB0}"/>
                    </a:ext>
                  </a:extLst>
                </p:cNvPr>
                <p:cNvSpPr/>
                <p:nvPr/>
              </p:nvSpPr>
              <p:spPr>
                <a:xfrm>
                  <a:off x="528955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8" name="Freeform 813">
                  <a:extLst>
                    <a:ext uri="{FF2B5EF4-FFF2-40B4-BE49-F238E27FC236}">
                      <a16:creationId xmlns:a16="http://schemas.microsoft.com/office/drawing/2014/main" id="{EED2380A-0D0D-C106-A809-D5258C24C907}"/>
                    </a:ext>
                  </a:extLst>
                </p:cNvPr>
                <p:cNvSpPr/>
                <p:nvPr/>
              </p:nvSpPr>
              <p:spPr>
                <a:xfrm>
                  <a:off x="5260975"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9" name="Freeform 814">
                  <a:extLst>
                    <a:ext uri="{FF2B5EF4-FFF2-40B4-BE49-F238E27FC236}">
                      <a16:creationId xmlns:a16="http://schemas.microsoft.com/office/drawing/2014/main" id="{D680578B-99B6-3E02-69E1-DC1B6EC6FC5B}"/>
                    </a:ext>
                  </a:extLst>
                </p:cNvPr>
                <p:cNvSpPr/>
                <p:nvPr/>
              </p:nvSpPr>
              <p:spPr>
                <a:xfrm>
                  <a:off x="5292725"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0" name="Freeform 815">
                  <a:extLst>
                    <a:ext uri="{FF2B5EF4-FFF2-40B4-BE49-F238E27FC236}">
                      <a16:creationId xmlns:a16="http://schemas.microsoft.com/office/drawing/2014/main" id="{C02D3EEA-48B3-A2C0-1C31-C0F9FD869450}"/>
                    </a:ext>
                  </a:extLst>
                </p:cNvPr>
                <p:cNvSpPr/>
                <p:nvPr/>
              </p:nvSpPr>
              <p:spPr>
                <a:xfrm>
                  <a:off x="526415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1" name="Freeform 816">
                  <a:extLst>
                    <a:ext uri="{FF2B5EF4-FFF2-40B4-BE49-F238E27FC236}">
                      <a16:creationId xmlns:a16="http://schemas.microsoft.com/office/drawing/2014/main" id="{0438ED77-53AC-B525-80FE-0CB8F1990F89}"/>
                    </a:ext>
                  </a:extLst>
                </p:cNvPr>
                <p:cNvSpPr/>
                <p:nvPr/>
              </p:nvSpPr>
              <p:spPr>
                <a:xfrm>
                  <a:off x="529590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2" name="Freeform 817">
                  <a:extLst>
                    <a:ext uri="{FF2B5EF4-FFF2-40B4-BE49-F238E27FC236}">
                      <a16:creationId xmlns:a16="http://schemas.microsoft.com/office/drawing/2014/main" id="{90F33819-A706-1C99-C519-D28B50926D62}"/>
                    </a:ext>
                  </a:extLst>
                </p:cNvPr>
                <p:cNvSpPr/>
                <p:nvPr/>
              </p:nvSpPr>
              <p:spPr>
                <a:xfrm>
                  <a:off x="526838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3" name="Freeform 818">
                  <a:extLst>
                    <a:ext uri="{FF2B5EF4-FFF2-40B4-BE49-F238E27FC236}">
                      <a16:creationId xmlns:a16="http://schemas.microsoft.com/office/drawing/2014/main" id="{B16ABDCF-3C6B-7515-AEE7-5BDC2B526FA3}"/>
                    </a:ext>
                  </a:extLst>
                </p:cNvPr>
                <p:cNvSpPr/>
                <p:nvPr/>
              </p:nvSpPr>
              <p:spPr>
                <a:xfrm>
                  <a:off x="530013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4" name="Freeform 819">
                  <a:extLst>
                    <a:ext uri="{FF2B5EF4-FFF2-40B4-BE49-F238E27FC236}">
                      <a16:creationId xmlns:a16="http://schemas.microsoft.com/office/drawing/2014/main" id="{C2082185-99A5-598B-8A7F-773AF76BF39C}"/>
                    </a:ext>
                  </a:extLst>
                </p:cNvPr>
                <p:cNvSpPr/>
                <p:nvPr/>
              </p:nvSpPr>
              <p:spPr>
                <a:xfrm>
                  <a:off x="5271558"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5" name="Freeform 820">
                  <a:extLst>
                    <a:ext uri="{FF2B5EF4-FFF2-40B4-BE49-F238E27FC236}">
                      <a16:creationId xmlns:a16="http://schemas.microsoft.com/office/drawing/2014/main" id="{0D53D837-4252-86DC-770D-E203E3D9C3CB}"/>
                    </a:ext>
                  </a:extLst>
                </p:cNvPr>
                <p:cNvSpPr/>
                <p:nvPr/>
              </p:nvSpPr>
              <p:spPr>
                <a:xfrm>
                  <a:off x="5303308"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6" name="Freeform 821">
                  <a:extLst>
                    <a:ext uri="{FF2B5EF4-FFF2-40B4-BE49-F238E27FC236}">
                      <a16:creationId xmlns:a16="http://schemas.microsoft.com/office/drawing/2014/main" id="{CC1A40DA-EFB1-DEC1-CEFC-3B19B11DC9D8}"/>
                    </a:ext>
                  </a:extLst>
                </p:cNvPr>
                <p:cNvSpPr/>
                <p:nvPr/>
              </p:nvSpPr>
              <p:spPr>
                <a:xfrm>
                  <a:off x="527473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7" name="Freeform 822">
                  <a:extLst>
                    <a:ext uri="{FF2B5EF4-FFF2-40B4-BE49-F238E27FC236}">
                      <a16:creationId xmlns:a16="http://schemas.microsoft.com/office/drawing/2014/main" id="{827D343D-724F-A548-4018-C994ED8C0CCA}"/>
                    </a:ext>
                  </a:extLst>
                </p:cNvPr>
                <p:cNvSpPr/>
                <p:nvPr/>
              </p:nvSpPr>
              <p:spPr>
                <a:xfrm>
                  <a:off x="530648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8" name="Freeform 823">
                  <a:extLst>
                    <a:ext uri="{FF2B5EF4-FFF2-40B4-BE49-F238E27FC236}">
                      <a16:creationId xmlns:a16="http://schemas.microsoft.com/office/drawing/2014/main" id="{868BD3CE-3B8E-8538-0478-E849FE8B80EF}"/>
                    </a:ext>
                  </a:extLst>
                </p:cNvPr>
                <p:cNvSpPr/>
                <p:nvPr/>
              </p:nvSpPr>
              <p:spPr>
                <a:xfrm>
                  <a:off x="527896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9" name="Freeform 824">
                  <a:extLst>
                    <a:ext uri="{FF2B5EF4-FFF2-40B4-BE49-F238E27FC236}">
                      <a16:creationId xmlns:a16="http://schemas.microsoft.com/office/drawing/2014/main" id="{20F0E95D-D533-5053-42FD-EFC1A9D37D89}"/>
                    </a:ext>
                  </a:extLst>
                </p:cNvPr>
                <p:cNvSpPr/>
                <p:nvPr/>
              </p:nvSpPr>
              <p:spPr>
                <a:xfrm>
                  <a:off x="531071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0" name="Freeform 825">
                  <a:extLst>
                    <a:ext uri="{FF2B5EF4-FFF2-40B4-BE49-F238E27FC236}">
                      <a16:creationId xmlns:a16="http://schemas.microsoft.com/office/drawing/2014/main" id="{518713DB-05F8-EAB7-DA2D-72EAF6219F69}"/>
                    </a:ext>
                  </a:extLst>
                </p:cNvPr>
                <p:cNvSpPr/>
                <p:nvPr/>
              </p:nvSpPr>
              <p:spPr>
                <a:xfrm>
                  <a:off x="5282141"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1" name="Freeform 826">
                  <a:extLst>
                    <a:ext uri="{FF2B5EF4-FFF2-40B4-BE49-F238E27FC236}">
                      <a16:creationId xmlns:a16="http://schemas.microsoft.com/office/drawing/2014/main" id="{EDAAB5DD-0599-9C0A-A790-66DEF756DEE3}"/>
                    </a:ext>
                  </a:extLst>
                </p:cNvPr>
                <p:cNvSpPr/>
                <p:nvPr/>
              </p:nvSpPr>
              <p:spPr>
                <a:xfrm>
                  <a:off x="5313891"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2" name="Freeform 827">
                  <a:extLst>
                    <a:ext uri="{FF2B5EF4-FFF2-40B4-BE49-F238E27FC236}">
                      <a16:creationId xmlns:a16="http://schemas.microsoft.com/office/drawing/2014/main" id="{893FBD86-8142-DF1B-22A9-F5603B799AA4}"/>
                    </a:ext>
                  </a:extLst>
                </p:cNvPr>
                <p:cNvSpPr/>
                <p:nvPr/>
              </p:nvSpPr>
              <p:spPr>
                <a:xfrm>
                  <a:off x="5285316"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3" name="Freeform 828">
                  <a:extLst>
                    <a:ext uri="{FF2B5EF4-FFF2-40B4-BE49-F238E27FC236}">
                      <a16:creationId xmlns:a16="http://schemas.microsoft.com/office/drawing/2014/main" id="{44310979-37E1-6C07-E655-663008A09E5A}"/>
                    </a:ext>
                  </a:extLst>
                </p:cNvPr>
                <p:cNvSpPr/>
                <p:nvPr/>
              </p:nvSpPr>
              <p:spPr>
                <a:xfrm>
                  <a:off x="5317066"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4" name="Freeform 829">
                  <a:extLst>
                    <a:ext uri="{FF2B5EF4-FFF2-40B4-BE49-F238E27FC236}">
                      <a16:creationId xmlns:a16="http://schemas.microsoft.com/office/drawing/2014/main" id="{A63F9122-8570-4F10-DDFB-8A18CEF4ECCA}"/>
                    </a:ext>
                  </a:extLst>
                </p:cNvPr>
                <p:cNvSpPr/>
                <p:nvPr/>
              </p:nvSpPr>
              <p:spPr>
                <a:xfrm>
                  <a:off x="528955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5" name="Freeform 830">
                  <a:extLst>
                    <a:ext uri="{FF2B5EF4-FFF2-40B4-BE49-F238E27FC236}">
                      <a16:creationId xmlns:a16="http://schemas.microsoft.com/office/drawing/2014/main" id="{9699737A-B14C-BDD5-8F39-C90E2A705E03}"/>
                    </a:ext>
                  </a:extLst>
                </p:cNvPr>
                <p:cNvSpPr/>
                <p:nvPr/>
              </p:nvSpPr>
              <p:spPr>
                <a:xfrm>
                  <a:off x="532130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6" name="Freeform 831">
                  <a:extLst>
                    <a:ext uri="{FF2B5EF4-FFF2-40B4-BE49-F238E27FC236}">
                      <a16:creationId xmlns:a16="http://schemas.microsoft.com/office/drawing/2014/main" id="{516FEB9F-9D08-BE22-E123-409F519D486E}"/>
                    </a:ext>
                  </a:extLst>
                </p:cNvPr>
                <p:cNvSpPr/>
                <p:nvPr/>
              </p:nvSpPr>
              <p:spPr>
                <a:xfrm>
                  <a:off x="5292725"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7" name="Freeform 832">
                  <a:extLst>
                    <a:ext uri="{FF2B5EF4-FFF2-40B4-BE49-F238E27FC236}">
                      <a16:creationId xmlns:a16="http://schemas.microsoft.com/office/drawing/2014/main" id="{4DF68F35-88BE-DD3A-04F5-3A1322371817}"/>
                    </a:ext>
                  </a:extLst>
                </p:cNvPr>
                <p:cNvSpPr/>
                <p:nvPr/>
              </p:nvSpPr>
              <p:spPr>
                <a:xfrm>
                  <a:off x="5324475"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8" name="Freeform 833">
                  <a:extLst>
                    <a:ext uri="{FF2B5EF4-FFF2-40B4-BE49-F238E27FC236}">
                      <a16:creationId xmlns:a16="http://schemas.microsoft.com/office/drawing/2014/main" id="{822C7548-A9BA-E6F8-726B-E5C35655A62A}"/>
                    </a:ext>
                  </a:extLst>
                </p:cNvPr>
                <p:cNvSpPr/>
                <p:nvPr/>
              </p:nvSpPr>
              <p:spPr>
                <a:xfrm>
                  <a:off x="529590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9" name="Freeform 834">
                  <a:extLst>
                    <a:ext uri="{FF2B5EF4-FFF2-40B4-BE49-F238E27FC236}">
                      <a16:creationId xmlns:a16="http://schemas.microsoft.com/office/drawing/2014/main" id="{0FDFFF13-4CEA-806B-05E6-DF7E347FA45B}"/>
                    </a:ext>
                  </a:extLst>
                </p:cNvPr>
                <p:cNvSpPr/>
                <p:nvPr/>
              </p:nvSpPr>
              <p:spPr>
                <a:xfrm>
                  <a:off x="532765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0" name="Freeform 835">
                  <a:extLst>
                    <a:ext uri="{FF2B5EF4-FFF2-40B4-BE49-F238E27FC236}">
                      <a16:creationId xmlns:a16="http://schemas.microsoft.com/office/drawing/2014/main" id="{4CD9084C-0043-F8C7-025C-8AE2314600C3}"/>
                    </a:ext>
                  </a:extLst>
                </p:cNvPr>
                <p:cNvSpPr/>
                <p:nvPr/>
              </p:nvSpPr>
              <p:spPr>
                <a:xfrm>
                  <a:off x="530013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1" name="Freeform 836">
                  <a:extLst>
                    <a:ext uri="{FF2B5EF4-FFF2-40B4-BE49-F238E27FC236}">
                      <a16:creationId xmlns:a16="http://schemas.microsoft.com/office/drawing/2014/main" id="{E1DDDCC8-2988-9702-2F4E-E01965277306}"/>
                    </a:ext>
                  </a:extLst>
                </p:cNvPr>
                <p:cNvSpPr/>
                <p:nvPr/>
              </p:nvSpPr>
              <p:spPr>
                <a:xfrm>
                  <a:off x="533188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2" name="Freeform 837">
                  <a:extLst>
                    <a:ext uri="{FF2B5EF4-FFF2-40B4-BE49-F238E27FC236}">
                      <a16:creationId xmlns:a16="http://schemas.microsoft.com/office/drawing/2014/main" id="{185D760B-3B20-3CCC-EBB9-A3ED34BEEA09}"/>
                    </a:ext>
                  </a:extLst>
                </p:cNvPr>
                <p:cNvSpPr/>
                <p:nvPr/>
              </p:nvSpPr>
              <p:spPr>
                <a:xfrm>
                  <a:off x="530648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3" name="Freeform 838">
                  <a:extLst>
                    <a:ext uri="{FF2B5EF4-FFF2-40B4-BE49-F238E27FC236}">
                      <a16:creationId xmlns:a16="http://schemas.microsoft.com/office/drawing/2014/main" id="{078DB59C-5399-64D5-EC2D-6513544A9203}"/>
                    </a:ext>
                  </a:extLst>
                </p:cNvPr>
                <p:cNvSpPr/>
                <p:nvPr/>
              </p:nvSpPr>
              <p:spPr>
                <a:xfrm>
                  <a:off x="533823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4" name="Freeform 839">
                  <a:extLst>
                    <a:ext uri="{FF2B5EF4-FFF2-40B4-BE49-F238E27FC236}">
                      <a16:creationId xmlns:a16="http://schemas.microsoft.com/office/drawing/2014/main" id="{4B37F8B5-FFFA-289A-4D36-C2A7F37D3146}"/>
                    </a:ext>
                  </a:extLst>
                </p:cNvPr>
                <p:cNvSpPr/>
                <p:nvPr/>
              </p:nvSpPr>
              <p:spPr>
                <a:xfrm>
                  <a:off x="5310716"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5" name="Freeform 840">
                  <a:extLst>
                    <a:ext uri="{FF2B5EF4-FFF2-40B4-BE49-F238E27FC236}">
                      <a16:creationId xmlns:a16="http://schemas.microsoft.com/office/drawing/2014/main" id="{F6F07FDC-E188-90D8-1CD7-44F4A2BA3E3B}"/>
                    </a:ext>
                  </a:extLst>
                </p:cNvPr>
                <p:cNvSpPr/>
                <p:nvPr/>
              </p:nvSpPr>
              <p:spPr>
                <a:xfrm>
                  <a:off x="5342466"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6" name="Freeform 841">
                  <a:extLst>
                    <a:ext uri="{FF2B5EF4-FFF2-40B4-BE49-F238E27FC236}">
                      <a16:creationId xmlns:a16="http://schemas.microsoft.com/office/drawing/2014/main" id="{AC4E36C0-6E34-5EE3-B51E-68A32B8EDE1D}"/>
                    </a:ext>
                  </a:extLst>
                </p:cNvPr>
                <p:cNvSpPr/>
                <p:nvPr/>
              </p:nvSpPr>
              <p:spPr>
                <a:xfrm>
                  <a:off x="5313891"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7" name="Freeform 842">
                  <a:extLst>
                    <a:ext uri="{FF2B5EF4-FFF2-40B4-BE49-F238E27FC236}">
                      <a16:creationId xmlns:a16="http://schemas.microsoft.com/office/drawing/2014/main" id="{99FED8A3-EC2A-693C-0B92-200914EAB831}"/>
                    </a:ext>
                  </a:extLst>
                </p:cNvPr>
                <p:cNvSpPr/>
                <p:nvPr/>
              </p:nvSpPr>
              <p:spPr>
                <a:xfrm>
                  <a:off x="5345641"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8" name="Freeform 843">
                  <a:extLst>
                    <a:ext uri="{FF2B5EF4-FFF2-40B4-BE49-F238E27FC236}">
                      <a16:creationId xmlns:a16="http://schemas.microsoft.com/office/drawing/2014/main" id="{BAC058B1-422B-5610-3937-0EACA621B68C}"/>
                    </a:ext>
                  </a:extLst>
                </p:cNvPr>
                <p:cNvSpPr/>
                <p:nvPr/>
              </p:nvSpPr>
              <p:spPr>
                <a:xfrm>
                  <a:off x="532765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9" name="Freeform 844">
                  <a:extLst>
                    <a:ext uri="{FF2B5EF4-FFF2-40B4-BE49-F238E27FC236}">
                      <a16:creationId xmlns:a16="http://schemas.microsoft.com/office/drawing/2014/main" id="{BB70EE36-E525-1EB9-BB99-CDDA84C1545E}"/>
                    </a:ext>
                  </a:extLst>
                </p:cNvPr>
                <p:cNvSpPr/>
                <p:nvPr/>
              </p:nvSpPr>
              <p:spPr>
                <a:xfrm>
                  <a:off x="535940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0" name="Freeform 845">
                  <a:extLst>
                    <a:ext uri="{FF2B5EF4-FFF2-40B4-BE49-F238E27FC236}">
                      <a16:creationId xmlns:a16="http://schemas.microsoft.com/office/drawing/2014/main" id="{926B5C01-D5DC-6CB0-E995-8D4915D8B4F7}"/>
                    </a:ext>
                  </a:extLst>
                </p:cNvPr>
                <p:cNvSpPr/>
                <p:nvPr/>
              </p:nvSpPr>
              <p:spPr>
                <a:xfrm>
                  <a:off x="533188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1" name="Freeform 846">
                  <a:extLst>
                    <a:ext uri="{FF2B5EF4-FFF2-40B4-BE49-F238E27FC236}">
                      <a16:creationId xmlns:a16="http://schemas.microsoft.com/office/drawing/2014/main" id="{8EEF6FE3-7077-F55B-5127-CBDCD28CD47A}"/>
                    </a:ext>
                  </a:extLst>
                </p:cNvPr>
                <p:cNvSpPr/>
                <p:nvPr/>
              </p:nvSpPr>
              <p:spPr>
                <a:xfrm>
                  <a:off x="536363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2" name="Freeform 847">
                  <a:extLst>
                    <a:ext uri="{FF2B5EF4-FFF2-40B4-BE49-F238E27FC236}">
                      <a16:creationId xmlns:a16="http://schemas.microsoft.com/office/drawing/2014/main" id="{0C2D0DE3-D0D8-D256-BF5D-AEF832F3FF3E}"/>
                    </a:ext>
                  </a:extLst>
                </p:cNvPr>
                <p:cNvSpPr/>
                <p:nvPr/>
              </p:nvSpPr>
              <p:spPr>
                <a:xfrm>
                  <a:off x="5360458" y="30077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3" name="Freeform 848">
                  <a:extLst>
                    <a:ext uri="{FF2B5EF4-FFF2-40B4-BE49-F238E27FC236}">
                      <a16:creationId xmlns:a16="http://schemas.microsoft.com/office/drawing/2014/main" id="{C7252839-C5E5-9E0F-9EB1-2E496CBD912D}"/>
                    </a:ext>
                  </a:extLst>
                </p:cNvPr>
                <p:cNvSpPr/>
                <p:nvPr/>
              </p:nvSpPr>
              <p:spPr>
                <a:xfrm>
                  <a:off x="539115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4" name="Freeform 849">
                  <a:extLst>
                    <a:ext uri="{FF2B5EF4-FFF2-40B4-BE49-F238E27FC236}">
                      <a16:creationId xmlns:a16="http://schemas.microsoft.com/office/drawing/2014/main" id="{16114871-4D02-BC74-93D4-6B3CB5D69A71}"/>
                    </a:ext>
                  </a:extLst>
                </p:cNvPr>
                <p:cNvSpPr/>
                <p:nvPr/>
              </p:nvSpPr>
              <p:spPr>
                <a:xfrm>
                  <a:off x="5377391" y="30109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5" name="Freeform 850">
                  <a:extLst>
                    <a:ext uri="{FF2B5EF4-FFF2-40B4-BE49-F238E27FC236}">
                      <a16:creationId xmlns:a16="http://schemas.microsoft.com/office/drawing/2014/main" id="{84EB44BE-5C3B-4D4F-126C-A0B0F391AD10}"/>
                    </a:ext>
                  </a:extLst>
                </p:cNvPr>
                <p:cNvSpPr/>
                <p:nvPr/>
              </p:nvSpPr>
              <p:spPr>
                <a:xfrm>
                  <a:off x="5409141" y="29792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6" name="Freeform 851">
                  <a:extLst>
                    <a:ext uri="{FF2B5EF4-FFF2-40B4-BE49-F238E27FC236}">
                      <a16:creationId xmlns:a16="http://schemas.microsoft.com/office/drawing/2014/main" id="{6A00B9D3-D7DE-E7EC-CFDB-B4C2C297DC9D}"/>
                    </a:ext>
                  </a:extLst>
                </p:cNvPr>
                <p:cNvSpPr/>
                <p:nvPr/>
              </p:nvSpPr>
              <p:spPr>
                <a:xfrm>
                  <a:off x="5384800" y="3010958"/>
                  <a:ext cx="63499" cy="10583"/>
                </a:xfrm>
                <a:custGeom>
                  <a:avLst/>
                  <a:gdLst>
                    <a:gd name="connsiteX0" fmla="*/ 0 w 63499"/>
                    <a:gd name="connsiteY0" fmla="*/ 0 h 10583"/>
                    <a:gd name="connsiteX1" fmla="*/ 63500 w 63499"/>
                    <a:gd name="connsiteY1" fmla="*/ 0 h 10583"/>
                  </a:gdLst>
                  <a:ahLst/>
                  <a:cxnLst>
                    <a:cxn ang="0">
                      <a:pos x="connsiteX0" y="connsiteY0"/>
                    </a:cxn>
                    <a:cxn ang="0">
                      <a:pos x="connsiteX1" y="connsiteY1"/>
                    </a:cxn>
                  </a:cxnLst>
                  <a:rect l="l" t="t" r="r" b="b"/>
                  <a:pathLst>
                    <a:path w="63499"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7" name="Freeform 852">
                  <a:extLst>
                    <a:ext uri="{FF2B5EF4-FFF2-40B4-BE49-F238E27FC236}">
                      <a16:creationId xmlns:a16="http://schemas.microsoft.com/office/drawing/2014/main" id="{4C7D53C2-BFA4-6315-B88B-9091EBE64259}"/>
                    </a:ext>
                  </a:extLst>
                </p:cNvPr>
                <p:cNvSpPr/>
                <p:nvPr/>
              </p:nvSpPr>
              <p:spPr>
                <a:xfrm>
                  <a:off x="5416550" y="29792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8" name="Freeform 853">
                  <a:extLst>
                    <a:ext uri="{FF2B5EF4-FFF2-40B4-BE49-F238E27FC236}">
                      <a16:creationId xmlns:a16="http://schemas.microsoft.com/office/drawing/2014/main" id="{A7A8DF28-F342-8BA1-11FB-7B0CABC8A0C7}"/>
                    </a:ext>
                  </a:extLst>
                </p:cNvPr>
                <p:cNvSpPr/>
                <p:nvPr/>
              </p:nvSpPr>
              <p:spPr>
                <a:xfrm>
                  <a:off x="5395383" y="3014133"/>
                  <a:ext cx="63499" cy="10583"/>
                </a:xfrm>
                <a:custGeom>
                  <a:avLst/>
                  <a:gdLst>
                    <a:gd name="connsiteX0" fmla="*/ 0 w 63499"/>
                    <a:gd name="connsiteY0" fmla="*/ 0 h 10583"/>
                    <a:gd name="connsiteX1" fmla="*/ 63500 w 63499"/>
                    <a:gd name="connsiteY1" fmla="*/ 0 h 10583"/>
                  </a:gdLst>
                  <a:ahLst/>
                  <a:cxnLst>
                    <a:cxn ang="0">
                      <a:pos x="connsiteX0" y="connsiteY0"/>
                    </a:cxn>
                    <a:cxn ang="0">
                      <a:pos x="connsiteX1" y="connsiteY1"/>
                    </a:cxn>
                  </a:cxnLst>
                  <a:rect l="l" t="t" r="r" b="b"/>
                  <a:pathLst>
                    <a:path w="63499"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9" name="Freeform 854">
                  <a:extLst>
                    <a:ext uri="{FF2B5EF4-FFF2-40B4-BE49-F238E27FC236}">
                      <a16:creationId xmlns:a16="http://schemas.microsoft.com/office/drawing/2014/main" id="{8EA70D67-C5F9-75D8-4763-8D11D2E5E0A2}"/>
                    </a:ext>
                  </a:extLst>
                </p:cNvPr>
                <p:cNvSpPr/>
                <p:nvPr/>
              </p:nvSpPr>
              <p:spPr>
                <a:xfrm>
                  <a:off x="5427133"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0" name="Freeform 855">
                  <a:extLst>
                    <a:ext uri="{FF2B5EF4-FFF2-40B4-BE49-F238E27FC236}">
                      <a16:creationId xmlns:a16="http://schemas.microsoft.com/office/drawing/2014/main" id="{D05B73C1-AB4A-66E5-F4D7-2EB6F2437B85}"/>
                    </a:ext>
                  </a:extLst>
                </p:cNvPr>
                <p:cNvSpPr/>
                <p:nvPr/>
              </p:nvSpPr>
              <p:spPr>
                <a:xfrm>
                  <a:off x="5409141"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1" name="Freeform 856">
                  <a:extLst>
                    <a:ext uri="{FF2B5EF4-FFF2-40B4-BE49-F238E27FC236}">
                      <a16:creationId xmlns:a16="http://schemas.microsoft.com/office/drawing/2014/main" id="{18BAE7F1-3112-E136-FA80-32CF69DF5653}"/>
                    </a:ext>
                  </a:extLst>
                </p:cNvPr>
                <p:cNvSpPr/>
                <p:nvPr/>
              </p:nvSpPr>
              <p:spPr>
                <a:xfrm>
                  <a:off x="5440891"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2" name="Freeform 857">
                  <a:extLst>
                    <a:ext uri="{FF2B5EF4-FFF2-40B4-BE49-F238E27FC236}">
                      <a16:creationId xmlns:a16="http://schemas.microsoft.com/office/drawing/2014/main" id="{D962E702-0FC9-83C4-46CC-4AD56BABA916}"/>
                    </a:ext>
                  </a:extLst>
                </p:cNvPr>
                <p:cNvSpPr/>
                <p:nvPr/>
              </p:nvSpPr>
              <p:spPr>
                <a:xfrm>
                  <a:off x="54938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3" name="Freeform 858">
                  <a:extLst>
                    <a:ext uri="{FF2B5EF4-FFF2-40B4-BE49-F238E27FC236}">
                      <a16:creationId xmlns:a16="http://schemas.microsoft.com/office/drawing/2014/main" id="{C71C9E66-C6F2-39FB-9716-87E78661964A}"/>
                    </a:ext>
                  </a:extLst>
                </p:cNvPr>
                <p:cNvSpPr/>
                <p:nvPr/>
              </p:nvSpPr>
              <p:spPr>
                <a:xfrm>
                  <a:off x="55255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4" name="Freeform 859">
                  <a:extLst>
                    <a:ext uri="{FF2B5EF4-FFF2-40B4-BE49-F238E27FC236}">
                      <a16:creationId xmlns:a16="http://schemas.microsoft.com/office/drawing/2014/main" id="{9E963F0F-D730-301A-5642-5F7EA9315008}"/>
                    </a:ext>
                  </a:extLst>
                </p:cNvPr>
                <p:cNvSpPr/>
                <p:nvPr/>
              </p:nvSpPr>
              <p:spPr>
                <a:xfrm>
                  <a:off x="5505450"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5" name="Freeform 860">
                  <a:extLst>
                    <a:ext uri="{FF2B5EF4-FFF2-40B4-BE49-F238E27FC236}">
                      <a16:creationId xmlns:a16="http://schemas.microsoft.com/office/drawing/2014/main" id="{D8B761B4-3C01-D0E3-DCBD-FA224EAEAA03}"/>
                    </a:ext>
                  </a:extLst>
                </p:cNvPr>
                <p:cNvSpPr/>
                <p:nvPr/>
              </p:nvSpPr>
              <p:spPr>
                <a:xfrm>
                  <a:off x="553614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6" name="Freeform 861">
                  <a:extLst>
                    <a:ext uri="{FF2B5EF4-FFF2-40B4-BE49-F238E27FC236}">
                      <a16:creationId xmlns:a16="http://schemas.microsoft.com/office/drawing/2014/main" id="{5E9CD602-D64E-E9D9-FAE5-260C8F912A96}"/>
                    </a:ext>
                  </a:extLst>
                </p:cNvPr>
                <p:cNvSpPr/>
                <p:nvPr/>
              </p:nvSpPr>
              <p:spPr>
                <a:xfrm>
                  <a:off x="5516033"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7" name="Freeform 862">
                  <a:extLst>
                    <a:ext uri="{FF2B5EF4-FFF2-40B4-BE49-F238E27FC236}">
                      <a16:creationId xmlns:a16="http://schemas.microsoft.com/office/drawing/2014/main" id="{AA0B4C78-711A-9CC9-12A3-92850EEDA6A1}"/>
                    </a:ext>
                  </a:extLst>
                </p:cNvPr>
                <p:cNvSpPr/>
                <p:nvPr/>
              </p:nvSpPr>
              <p:spPr>
                <a:xfrm>
                  <a:off x="554672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8" name="Freeform 863">
                  <a:extLst>
                    <a:ext uri="{FF2B5EF4-FFF2-40B4-BE49-F238E27FC236}">
                      <a16:creationId xmlns:a16="http://schemas.microsoft.com/office/drawing/2014/main" id="{7498C7F6-6A8B-3439-E659-C418AA4B1D34}"/>
                    </a:ext>
                  </a:extLst>
                </p:cNvPr>
                <p:cNvSpPr/>
                <p:nvPr/>
              </p:nvSpPr>
              <p:spPr>
                <a:xfrm>
                  <a:off x="55192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9" name="Freeform 864">
                  <a:extLst>
                    <a:ext uri="{FF2B5EF4-FFF2-40B4-BE49-F238E27FC236}">
                      <a16:creationId xmlns:a16="http://schemas.microsoft.com/office/drawing/2014/main" id="{6F0B2982-A4FB-9B55-721D-4A6E30452D22}"/>
                    </a:ext>
                  </a:extLst>
                </p:cNvPr>
                <p:cNvSpPr/>
                <p:nvPr/>
              </p:nvSpPr>
              <p:spPr>
                <a:xfrm>
                  <a:off x="55509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0" name="Freeform 865">
                  <a:extLst>
                    <a:ext uri="{FF2B5EF4-FFF2-40B4-BE49-F238E27FC236}">
                      <a16:creationId xmlns:a16="http://schemas.microsoft.com/office/drawing/2014/main" id="{9CF7FDC7-3DB6-BE09-B366-677A8E48A854}"/>
                    </a:ext>
                  </a:extLst>
                </p:cNvPr>
                <p:cNvSpPr/>
                <p:nvPr/>
              </p:nvSpPr>
              <p:spPr>
                <a:xfrm>
                  <a:off x="5526616"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1" name="Freeform 866">
                  <a:extLst>
                    <a:ext uri="{FF2B5EF4-FFF2-40B4-BE49-F238E27FC236}">
                      <a16:creationId xmlns:a16="http://schemas.microsoft.com/office/drawing/2014/main" id="{DE17E256-459B-70A3-4551-BCA43B99C1FF}"/>
                    </a:ext>
                  </a:extLst>
                </p:cNvPr>
                <p:cNvSpPr/>
                <p:nvPr/>
              </p:nvSpPr>
              <p:spPr>
                <a:xfrm>
                  <a:off x="55583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2" name="Freeform 867">
                  <a:extLst>
                    <a:ext uri="{FF2B5EF4-FFF2-40B4-BE49-F238E27FC236}">
                      <a16:creationId xmlns:a16="http://schemas.microsoft.com/office/drawing/2014/main" id="{E3D639B9-5570-9A99-8156-14DB381C8BB5}"/>
                    </a:ext>
                  </a:extLst>
                </p:cNvPr>
                <p:cNvSpPr/>
                <p:nvPr/>
              </p:nvSpPr>
              <p:spPr>
                <a:xfrm>
                  <a:off x="55329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3" name="Freeform 868">
                  <a:extLst>
                    <a:ext uri="{FF2B5EF4-FFF2-40B4-BE49-F238E27FC236}">
                      <a16:creationId xmlns:a16="http://schemas.microsoft.com/office/drawing/2014/main" id="{8C366085-2780-01EA-3C54-1686163D5630}"/>
                    </a:ext>
                  </a:extLst>
                </p:cNvPr>
                <p:cNvSpPr/>
                <p:nvPr/>
              </p:nvSpPr>
              <p:spPr>
                <a:xfrm>
                  <a:off x="55647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4" name="Freeform 869">
                  <a:extLst>
                    <a:ext uri="{FF2B5EF4-FFF2-40B4-BE49-F238E27FC236}">
                      <a16:creationId xmlns:a16="http://schemas.microsoft.com/office/drawing/2014/main" id="{53821B0E-C40D-0A82-04DE-7A2BE261DF5E}"/>
                    </a:ext>
                  </a:extLst>
                </p:cNvPr>
                <p:cNvSpPr/>
                <p:nvPr/>
              </p:nvSpPr>
              <p:spPr>
                <a:xfrm>
                  <a:off x="55372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5" name="Freeform 870">
                  <a:extLst>
                    <a:ext uri="{FF2B5EF4-FFF2-40B4-BE49-F238E27FC236}">
                      <a16:creationId xmlns:a16="http://schemas.microsoft.com/office/drawing/2014/main" id="{EF3FC29C-C1AA-0B17-8144-0A548346DF03}"/>
                    </a:ext>
                  </a:extLst>
                </p:cNvPr>
                <p:cNvSpPr/>
                <p:nvPr/>
              </p:nvSpPr>
              <p:spPr>
                <a:xfrm>
                  <a:off x="55689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6" name="Freeform 871">
                  <a:extLst>
                    <a:ext uri="{FF2B5EF4-FFF2-40B4-BE49-F238E27FC236}">
                      <a16:creationId xmlns:a16="http://schemas.microsoft.com/office/drawing/2014/main" id="{74D1F47E-F09E-D512-893B-EF80FFCF0618}"/>
                    </a:ext>
                  </a:extLst>
                </p:cNvPr>
                <p:cNvSpPr/>
                <p:nvPr/>
              </p:nvSpPr>
              <p:spPr>
                <a:xfrm>
                  <a:off x="55435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7" name="Freeform 872">
                  <a:extLst>
                    <a:ext uri="{FF2B5EF4-FFF2-40B4-BE49-F238E27FC236}">
                      <a16:creationId xmlns:a16="http://schemas.microsoft.com/office/drawing/2014/main" id="{B4407812-5721-E072-80F7-0AE60BA7B08F}"/>
                    </a:ext>
                  </a:extLst>
                </p:cNvPr>
                <p:cNvSpPr/>
                <p:nvPr/>
              </p:nvSpPr>
              <p:spPr>
                <a:xfrm>
                  <a:off x="55753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8" name="Freeform 873">
                  <a:extLst>
                    <a:ext uri="{FF2B5EF4-FFF2-40B4-BE49-F238E27FC236}">
                      <a16:creationId xmlns:a16="http://schemas.microsoft.com/office/drawing/2014/main" id="{96126A48-EDEB-F27D-B692-94E36D81A26F}"/>
                    </a:ext>
                  </a:extLst>
                </p:cNvPr>
                <p:cNvSpPr/>
                <p:nvPr/>
              </p:nvSpPr>
              <p:spPr>
                <a:xfrm>
                  <a:off x="55477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9" name="Freeform 874">
                  <a:extLst>
                    <a:ext uri="{FF2B5EF4-FFF2-40B4-BE49-F238E27FC236}">
                      <a16:creationId xmlns:a16="http://schemas.microsoft.com/office/drawing/2014/main" id="{82A57E8E-1C11-FDE6-5400-234AFA584033}"/>
                    </a:ext>
                  </a:extLst>
                </p:cNvPr>
                <p:cNvSpPr/>
                <p:nvPr/>
              </p:nvSpPr>
              <p:spPr>
                <a:xfrm>
                  <a:off x="55795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0" name="Freeform 875">
                  <a:extLst>
                    <a:ext uri="{FF2B5EF4-FFF2-40B4-BE49-F238E27FC236}">
                      <a16:creationId xmlns:a16="http://schemas.microsoft.com/office/drawing/2014/main" id="{25C56D1E-5A26-388D-14D4-CFD81A0DC3E0}"/>
                    </a:ext>
                  </a:extLst>
                </p:cNvPr>
                <p:cNvSpPr/>
                <p:nvPr/>
              </p:nvSpPr>
              <p:spPr>
                <a:xfrm>
                  <a:off x="555095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1" name="Freeform 876">
                  <a:extLst>
                    <a:ext uri="{FF2B5EF4-FFF2-40B4-BE49-F238E27FC236}">
                      <a16:creationId xmlns:a16="http://schemas.microsoft.com/office/drawing/2014/main" id="{6E50B92C-D0CC-7DFA-42CA-AA86EC9DB66D}"/>
                    </a:ext>
                  </a:extLst>
                </p:cNvPr>
                <p:cNvSpPr/>
                <p:nvPr/>
              </p:nvSpPr>
              <p:spPr>
                <a:xfrm>
                  <a:off x="558270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2" name="Freeform 877">
                  <a:extLst>
                    <a:ext uri="{FF2B5EF4-FFF2-40B4-BE49-F238E27FC236}">
                      <a16:creationId xmlns:a16="http://schemas.microsoft.com/office/drawing/2014/main" id="{966600C2-D922-3651-B153-267BBD4EDF51}"/>
                    </a:ext>
                  </a:extLst>
                </p:cNvPr>
                <p:cNvSpPr/>
                <p:nvPr/>
              </p:nvSpPr>
              <p:spPr>
                <a:xfrm>
                  <a:off x="555413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3" name="Freeform 878">
                  <a:extLst>
                    <a:ext uri="{FF2B5EF4-FFF2-40B4-BE49-F238E27FC236}">
                      <a16:creationId xmlns:a16="http://schemas.microsoft.com/office/drawing/2014/main" id="{CA5ACA39-5A6B-2117-2EBF-041BC87CB247}"/>
                    </a:ext>
                  </a:extLst>
                </p:cNvPr>
                <p:cNvSpPr/>
                <p:nvPr/>
              </p:nvSpPr>
              <p:spPr>
                <a:xfrm>
                  <a:off x="558588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4" name="Freeform 879">
                  <a:extLst>
                    <a:ext uri="{FF2B5EF4-FFF2-40B4-BE49-F238E27FC236}">
                      <a16:creationId xmlns:a16="http://schemas.microsoft.com/office/drawing/2014/main" id="{58C85EB4-FF28-D9A4-93D2-74A4DB8D5079}"/>
                    </a:ext>
                  </a:extLst>
                </p:cNvPr>
                <p:cNvSpPr/>
                <p:nvPr/>
              </p:nvSpPr>
              <p:spPr>
                <a:xfrm>
                  <a:off x="55583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5" name="Freeform 880">
                  <a:extLst>
                    <a:ext uri="{FF2B5EF4-FFF2-40B4-BE49-F238E27FC236}">
                      <a16:creationId xmlns:a16="http://schemas.microsoft.com/office/drawing/2014/main" id="{2BED4A3A-B682-2906-92B7-4D99A1C9EC6E}"/>
                    </a:ext>
                  </a:extLst>
                </p:cNvPr>
                <p:cNvSpPr/>
                <p:nvPr/>
              </p:nvSpPr>
              <p:spPr>
                <a:xfrm>
                  <a:off x="55901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6" name="Freeform 881">
                  <a:extLst>
                    <a:ext uri="{FF2B5EF4-FFF2-40B4-BE49-F238E27FC236}">
                      <a16:creationId xmlns:a16="http://schemas.microsoft.com/office/drawing/2014/main" id="{E9433CB8-31E2-12AC-353F-086116CBE6CE}"/>
                    </a:ext>
                  </a:extLst>
                </p:cNvPr>
                <p:cNvSpPr/>
                <p:nvPr/>
              </p:nvSpPr>
              <p:spPr>
                <a:xfrm>
                  <a:off x="5561541"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7" name="Freeform 882">
                  <a:extLst>
                    <a:ext uri="{FF2B5EF4-FFF2-40B4-BE49-F238E27FC236}">
                      <a16:creationId xmlns:a16="http://schemas.microsoft.com/office/drawing/2014/main" id="{0DC912C8-B147-03E7-A28C-08A0F9004A38}"/>
                    </a:ext>
                  </a:extLst>
                </p:cNvPr>
                <p:cNvSpPr/>
                <p:nvPr/>
              </p:nvSpPr>
              <p:spPr>
                <a:xfrm>
                  <a:off x="559329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8" name="Freeform 883">
                  <a:extLst>
                    <a:ext uri="{FF2B5EF4-FFF2-40B4-BE49-F238E27FC236}">
                      <a16:creationId xmlns:a16="http://schemas.microsoft.com/office/drawing/2014/main" id="{09F883D0-F644-8769-81F2-0248D04426E6}"/>
                    </a:ext>
                  </a:extLst>
                </p:cNvPr>
                <p:cNvSpPr/>
                <p:nvPr/>
              </p:nvSpPr>
              <p:spPr>
                <a:xfrm>
                  <a:off x="55647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9" name="Freeform 884">
                  <a:extLst>
                    <a:ext uri="{FF2B5EF4-FFF2-40B4-BE49-F238E27FC236}">
                      <a16:creationId xmlns:a16="http://schemas.microsoft.com/office/drawing/2014/main" id="{C5AA0F64-6F51-83E7-4E1F-9B6647CEFE99}"/>
                    </a:ext>
                  </a:extLst>
                </p:cNvPr>
                <p:cNvSpPr/>
                <p:nvPr/>
              </p:nvSpPr>
              <p:spPr>
                <a:xfrm>
                  <a:off x="55964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0" name="Freeform 885">
                  <a:extLst>
                    <a:ext uri="{FF2B5EF4-FFF2-40B4-BE49-F238E27FC236}">
                      <a16:creationId xmlns:a16="http://schemas.microsoft.com/office/drawing/2014/main" id="{2E98705A-0710-A121-A453-0319A9005480}"/>
                    </a:ext>
                  </a:extLst>
                </p:cNvPr>
                <p:cNvSpPr/>
                <p:nvPr/>
              </p:nvSpPr>
              <p:spPr>
                <a:xfrm>
                  <a:off x="55689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1" name="Freeform 886">
                  <a:extLst>
                    <a:ext uri="{FF2B5EF4-FFF2-40B4-BE49-F238E27FC236}">
                      <a16:creationId xmlns:a16="http://schemas.microsoft.com/office/drawing/2014/main" id="{450D52CD-F94F-FF16-6DF4-DC874C98C575}"/>
                    </a:ext>
                  </a:extLst>
                </p:cNvPr>
                <p:cNvSpPr/>
                <p:nvPr/>
              </p:nvSpPr>
              <p:spPr>
                <a:xfrm>
                  <a:off x="56007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2" name="Freeform 887">
                  <a:extLst>
                    <a:ext uri="{FF2B5EF4-FFF2-40B4-BE49-F238E27FC236}">
                      <a16:creationId xmlns:a16="http://schemas.microsoft.com/office/drawing/2014/main" id="{D7DF22E4-8E4A-D662-E16F-8B80515995CC}"/>
                    </a:ext>
                  </a:extLst>
                </p:cNvPr>
                <p:cNvSpPr/>
                <p:nvPr/>
              </p:nvSpPr>
              <p:spPr>
                <a:xfrm>
                  <a:off x="5572125"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3" name="Freeform 888">
                  <a:extLst>
                    <a:ext uri="{FF2B5EF4-FFF2-40B4-BE49-F238E27FC236}">
                      <a16:creationId xmlns:a16="http://schemas.microsoft.com/office/drawing/2014/main" id="{D202DE58-4F1A-A767-ABD3-D38C9FA2F699}"/>
                    </a:ext>
                  </a:extLst>
                </p:cNvPr>
                <p:cNvSpPr/>
                <p:nvPr/>
              </p:nvSpPr>
              <p:spPr>
                <a:xfrm>
                  <a:off x="560387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4" name="Freeform 889">
                  <a:extLst>
                    <a:ext uri="{FF2B5EF4-FFF2-40B4-BE49-F238E27FC236}">
                      <a16:creationId xmlns:a16="http://schemas.microsoft.com/office/drawing/2014/main" id="{A762600E-1DB8-00FA-231B-C97E17E34EEC}"/>
                    </a:ext>
                  </a:extLst>
                </p:cNvPr>
                <p:cNvSpPr/>
                <p:nvPr/>
              </p:nvSpPr>
              <p:spPr>
                <a:xfrm>
                  <a:off x="55753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5" name="Freeform 890">
                  <a:extLst>
                    <a:ext uri="{FF2B5EF4-FFF2-40B4-BE49-F238E27FC236}">
                      <a16:creationId xmlns:a16="http://schemas.microsoft.com/office/drawing/2014/main" id="{AE009E96-15C3-CB48-F507-4C7D954631D9}"/>
                    </a:ext>
                  </a:extLst>
                </p:cNvPr>
                <p:cNvSpPr/>
                <p:nvPr/>
              </p:nvSpPr>
              <p:spPr>
                <a:xfrm>
                  <a:off x="56070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6" name="Freeform 891">
                  <a:extLst>
                    <a:ext uri="{FF2B5EF4-FFF2-40B4-BE49-F238E27FC236}">
                      <a16:creationId xmlns:a16="http://schemas.microsoft.com/office/drawing/2014/main" id="{4AAB2276-A117-A461-0D4B-53EA238955E8}"/>
                    </a:ext>
                  </a:extLst>
                </p:cNvPr>
                <p:cNvSpPr/>
                <p:nvPr/>
              </p:nvSpPr>
              <p:spPr>
                <a:xfrm>
                  <a:off x="557953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7" name="Freeform 892">
                  <a:extLst>
                    <a:ext uri="{FF2B5EF4-FFF2-40B4-BE49-F238E27FC236}">
                      <a16:creationId xmlns:a16="http://schemas.microsoft.com/office/drawing/2014/main" id="{FC779B92-B34E-31EB-855B-DE3086DC8645}"/>
                    </a:ext>
                  </a:extLst>
                </p:cNvPr>
                <p:cNvSpPr/>
                <p:nvPr/>
              </p:nvSpPr>
              <p:spPr>
                <a:xfrm>
                  <a:off x="561128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8" name="Freeform 893">
                  <a:extLst>
                    <a:ext uri="{FF2B5EF4-FFF2-40B4-BE49-F238E27FC236}">
                      <a16:creationId xmlns:a16="http://schemas.microsoft.com/office/drawing/2014/main" id="{343900B5-5F66-5249-5973-68B590CA4636}"/>
                    </a:ext>
                  </a:extLst>
                </p:cNvPr>
                <p:cNvSpPr/>
                <p:nvPr/>
              </p:nvSpPr>
              <p:spPr>
                <a:xfrm>
                  <a:off x="55827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9" name="Freeform 894">
                  <a:extLst>
                    <a:ext uri="{FF2B5EF4-FFF2-40B4-BE49-F238E27FC236}">
                      <a16:creationId xmlns:a16="http://schemas.microsoft.com/office/drawing/2014/main" id="{2D221E75-E71B-9B17-451C-F3EA0502D65F}"/>
                    </a:ext>
                  </a:extLst>
                </p:cNvPr>
                <p:cNvSpPr/>
                <p:nvPr/>
              </p:nvSpPr>
              <p:spPr>
                <a:xfrm>
                  <a:off x="56144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0" name="Freeform 895">
                  <a:extLst>
                    <a:ext uri="{FF2B5EF4-FFF2-40B4-BE49-F238E27FC236}">
                      <a16:creationId xmlns:a16="http://schemas.microsoft.com/office/drawing/2014/main" id="{26B105FE-2D2E-985F-C301-09D01A969AE1}"/>
                    </a:ext>
                  </a:extLst>
                </p:cNvPr>
                <p:cNvSpPr/>
                <p:nvPr/>
              </p:nvSpPr>
              <p:spPr>
                <a:xfrm>
                  <a:off x="55858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1" name="Freeform 896">
                  <a:extLst>
                    <a:ext uri="{FF2B5EF4-FFF2-40B4-BE49-F238E27FC236}">
                      <a16:creationId xmlns:a16="http://schemas.microsoft.com/office/drawing/2014/main" id="{104258BA-6EB6-1793-C283-B36578C87972}"/>
                    </a:ext>
                  </a:extLst>
                </p:cNvPr>
                <p:cNvSpPr/>
                <p:nvPr/>
              </p:nvSpPr>
              <p:spPr>
                <a:xfrm>
                  <a:off x="56176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2" name="Freeform 897">
                  <a:extLst>
                    <a:ext uri="{FF2B5EF4-FFF2-40B4-BE49-F238E27FC236}">
                      <a16:creationId xmlns:a16="http://schemas.microsoft.com/office/drawing/2014/main" id="{6ACDAA49-F843-8231-0EC2-1599DA327245}"/>
                    </a:ext>
                  </a:extLst>
                </p:cNvPr>
                <p:cNvSpPr/>
                <p:nvPr/>
              </p:nvSpPr>
              <p:spPr>
                <a:xfrm>
                  <a:off x="55901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3" name="Freeform 898">
                  <a:extLst>
                    <a:ext uri="{FF2B5EF4-FFF2-40B4-BE49-F238E27FC236}">
                      <a16:creationId xmlns:a16="http://schemas.microsoft.com/office/drawing/2014/main" id="{BA8F5B4C-5A6D-9476-0C28-AF19406496CA}"/>
                    </a:ext>
                  </a:extLst>
                </p:cNvPr>
                <p:cNvSpPr/>
                <p:nvPr/>
              </p:nvSpPr>
              <p:spPr>
                <a:xfrm>
                  <a:off x="56218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4" name="Freeform 899">
                  <a:extLst>
                    <a:ext uri="{FF2B5EF4-FFF2-40B4-BE49-F238E27FC236}">
                      <a16:creationId xmlns:a16="http://schemas.microsoft.com/office/drawing/2014/main" id="{69DA46E6-5CF3-506B-B0B5-D343086E180D}"/>
                    </a:ext>
                  </a:extLst>
                </p:cNvPr>
                <p:cNvSpPr/>
                <p:nvPr/>
              </p:nvSpPr>
              <p:spPr>
                <a:xfrm>
                  <a:off x="56007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5" name="Freeform 900">
                  <a:extLst>
                    <a:ext uri="{FF2B5EF4-FFF2-40B4-BE49-F238E27FC236}">
                      <a16:creationId xmlns:a16="http://schemas.microsoft.com/office/drawing/2014/main" id="{A0F4242B-F070-5C96-9E06-65A0D58A28BE}"/>
                    </a:ext>
                  </a:extLst>
                </p:cNvPr>
                <p:cNvSpPr/>
                <p:nvPr/>
              </p:nvSpPr>
              <p:spPr>
                <a:xfrm>
                  <a:off x="56324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6" name="Freeform 901">
                  <a:extLst>
                    <a:ext uri="{FF2B5EF4-FFF2-40B4-BE49-F238E27FC236}">
                      <a16:creationId xmlns:a16="http://schemas.microsoft.com/office/drawing/2014/main" id="{623B10B7-AC49-1F70-84E2-2A35F03C6BEA}"/>
                    </a:ext>
                  </a:extLst>
                </p:cNvPr>
                <p:cNvSpPr/>
                <p:nvPr/>
              </p:nvSpPr>
              <p:spPr>
                <a:xfrm>
                  <a:off x="5603875"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7" name="Freeform 902">
                  <a:extLst>
                    <a:ext uri="{FF2B5EF4-FFF2-40B4-BE49-F238E27FC236}">
                      <a16:creationId xmlns:a16="http://schemas.microsoft.com/office/drawing/2014/main" id="{17B55712-401A-8ACE-6C80-53EB6FD7027F}"/>
                    </a:ext>
                  </a:extLst>
                </p:cNvPr>
                <p:cNvSpPr/>
                <p:nvPr/>
              </p:nvSpPr>
              <p:spPr>
                <a:xfrm>
                  <a:off x="563562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8" name="Freeform 903">
                  <a:extLst>
                    <a:ext uri="{FF2B5EF4-FFF2-40B4-BE49-F238E27FC236}">
                      <a16:creationId xmlns:a16="http://schemas.microsoft.com/office/drawing/2014/main" id="{071F62D7-8570-8597-EDD9-D76FC725A05D}"/>
                    </a:ext>
                  </a:extLst>
                </p:cNvPr>
                <p:cNvSpPr/>
                <p:nvPr/>
              </p:nvSpPr>
              <p:spPr>
                <a:xfrm>
                  <a:off x="56070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9" name="Freeform 904">
                  <a:extLst>
                    <a:ext uri="{FF2B5EF4-FFF2-40B4-BE49-F238E27FC236}">
                      <a16:creationId xmlns:a16="http://schemas.microsoft.com/office/drawing/2014/main" id="{8BD7E2BE-BA88-A4F3-0B93-A884ED27CB07}"/>
                    </a:ext>
                  </a:extLst>
                </p:cNvPr>
                <p:cNvSpPr/>
                <p:nvPr/>
              </p:nvSpPr>
              <p:spPr>
                <a:xfrm>
                  <a:off x="56388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0" name="Freeform 905">
                  <a:extLst>
                    <a:ext uri="{FF2B5EF4-FFF2-40B4-BE49-F238E27FC236}">
                      <a16:creationId xmlns:a16="http://schemas.microsoft.com/office/drawing/2014/main" id="{126536F6-EC8B-670C-0196-0335621D6CF8}"/>
                    </a:ext>
                  </a:extLst>
                </p:cNvPr>
                <p:cNvSpPr/>
                <p:nvPr/>
              </p:nvSpPr>
              <p:spPr>
                <a:xfrm>
                  <a:off x="56112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1" name="Freeform 906">
                  <a:extLst>
                    <a:ext uri="{FF2B5EF4-FFF2-40B4-BE49-F238E27FC236}">
                      <a16:creationId xmlns:a16="http://schemas.microsoft.com/office/drawing/2014/main" id="{BFDBC1A9-CB9E-F6ED-502B-97283DA613C4}"/>
                    </a:ext>
                  </a:extLst>
                </p:cNvPr>
                <p:cNvSpPr/>
                <p:nvPr/>
              </p:nvSpPr>
              <p:spPr>
                <a:xfrm>
                  <a:off x="56430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2" name="Freeform 907">
                  <a:extLst>
                    <a:ext uri="{FF2B5EF4-FFF2-40B4-BE49-F238E27FC236}">
                      <a16:creationId xmlns:a16="http://schemas.microsoft.com/office/drawing/2014/main" id="{2C6B75F3-C46C-B24D-E54A-C72327016B42}"/>
                    </a:ext>
                  </a:extLst>
                </p:cNvPr>
                <p:cNvSpPr/>
                <p:nvPr/>
              </p:nvSpPr>
              <p:spPr>
                <a:xfrm>
                  <a:off x="561445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3" name="Freeform 908">
                  <a:extLst>
                    <a:ext uri="{FF2B5EF4-FFF2-40B4-BE49-F238E27FC236}">
                      <a16:creationId xmlns:a16="http://schemas.microsoft.com/office/drawing/2014/main" id="{E56C09EB-14E5-15EB-95ED-13C08F984239}"/>
                    </a:ext>
                  </a:extLst>
                </p:cNvPr>
                <p:cNvSpPr/>
                <p:nvPr/>
              </p:nvSpPr>
              <p:spPr>
                <a:xfrm>
                  <a:off x="564620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4" name="Freeform 909">
                  <a:extLst>
                    <a:ext uri="{FF2B5EF4-FFF2-40B4-BE49-F238E27FC236}">
                      <a16:creationId xmlns:a16="http://schemas.microsoft.com/office/drawing/2014/main" id="{55CD6FDD-F632-81B4-94B8-83742ED27D12}"/>
                    </a:ext>
                  </a:extLst>
                </p:cNvPr>
                <p:cNvSpPr/>
                <p:nvPr/>
              </p:nvSpPr>
              <p:spPr>
                <a:xfrm>
                  <a:off x="56218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5" name="Freeform 910">
                  <a:extLst>
                    <a:ext uri="{FF2B5EF4-FFF2-40B4-BE49-F238E27FC236}">
                      <a16:creationId xmlns:a16="http://schemas.microsoft.com/office/drawing/2014/main" id="{89F073F7-C73D-D287-572C-F40B04D5B1DA}"/>
                    </a:ext>
                  </a:extLst>
                </p:cNvPr>
                <p:cNvSpPr/>
                <p:nvPr/>
              </p:nvSpPr>
              <p:spPr>
                <a:xfrm>
                  <a:off x="56536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6" name="Freeform 911">
                  <a:extLst>
                    <a:ext uri="{FF2B5EF4-FFF2-40B4-BE49-F238E27FC236}">
                      <a16:creationId xmlns:a16="http://schemas.microsoft.com/office/drawing/2014/main" id="{B3AF0501-D02E-976C-81C5-9A36FD8E95F9}"/>
                    </a:ext>
                  </a:extLst>
                </p:cNvPr>
                <p:cNvSpPr/>
                <p:nvPr/>
              </p:nvSpPr>
              <p:spPr>
                <a:xfrm>
                  <a:off x="5625041"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7" name="Freeform 912">
                  <a:extLst>
                    <a:ext uri="{FF2B5EF4-FFF2-40B4-BE49-F238E27FC236}">
                      <a16:creationId xmlns:a16="http://schemas.microsoft.com/office/drawing/2014/main" id="{8CDD5170-8E78-BC44-4F4E-C1BEB826ECBA}"/>
                    </a:ext>
                  </a:extLst>
                </p:cNvPr>
                <p:cNvSpPr/>
                <p:nvPr/>
              </p:nvSpPr>
              <p:spPr>
                <a:xfrm>
                  <a:off x="565679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8" name="Freeform 913">
                  <a:extLst>
                    <a:ext uri="{FF2B5EF4-FFF2-40B4-BE49-F238E27FC236}">
                      <a16:creationId xmlns:a16="http://schemas.microsoft.com/office/drawing/2014/main" id="{89AD6E23-AEA4-3DFC-C01D-51B0806DFB08}"/>
                    </a:ext>
                  </a:extLst>
                </p:cNvPr>
                <p:cNvSpPr/>
                <p:nvPr/>
              </p:nvSpPr>
              <p:spPr>
                <a:xfrm>
                  <a:off x="56282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9" name="Freeform 914">
                  <a:extLst>
                    <a:ext uri="{FF2B5EF4-FFF2-40B4-BE49-F238E27FC236}">
                      <a16:creationId xmlns:a16="http://schemas.microsoft.com/office/drawing/2014/main" id="{3B9CBC2C-1F45-0643-E609-F99488BAC753}"/>
                    </a:ext>
                  </a:extLst>
                </p:cNvPr>
                <p:cNvSpPr/>
                <p:nvPr/>
              </p:nvSpPr>
              <p:spPr>
                <a:xfrm>
                  <a:off x="56599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0" name="Freeform 915">
                  <a:extLst>
                    <a:ext uri="{FF2B5EF4-FFF2-40B4-BE49-F238E27FC236}">
                      <a16:creationId xmlns:a16="http://schemas.microsoft.com/office/drawing/2014/main" id="{FEB6EE99-295F-44C5-6D00-4EB8A7B42C3C}"/>
                    </a:ext>
                  </a:extLst>
                </p:cNvPr>
                <p:cNvSpPr/>
                <p:nvPr/>
              </p:nvSpPr>
              <p:spPr>
                <a:xfrm>
                  <a:off x="56324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1" name="Freeform 916">
                  <a:extLst>
                    <a:ext uri="{FF2B5EF4-FFF2-40B4-BE49-F238E27FC236}">
                      <a16:creationId xmlns:a16="http://schemas.microsoft.com/office/drawing/2014/main" id="{38F56E34-73B3-4CCF-5263-449E31A92DD8}"/>
                    </a:ext>
                  </a:extLst>
                </p:cNvPr>
                <p:cNvSpPr/>
                <p:nvPr/>
              </p:nvSpPr>
              <p:spPr>
                <a:xfrm>
                  <a:off x="56642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2" name="Freeform 917">
                  <a:extLst>
                    <a:ext uri="{FF2B5EF4-FFF2-40B4-BE49-F238E27FC236}">
                      <a16:creationId xmlns:a16="http://schemas.microsoft.com/office/drawing/2014/main" id="{7B294B9A-A764-5C8D-AD99-175F2F1E8013}"/>
                    </a:ext>
                  </a:extLst>
                </p:cNvPr>
                <p:cNvSpPr/>
                <p:nvPr/>
              </p:nvSpPr>
              <p:spPr>
                <a:xfrm>
                  <a:off x="5688541" y="30310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3" name="Freeform 918">
                  <a:extLst>
                    <a:ext uri="{FF2B5EF4-FFF2-40B4-BE49-F238E27FC236}">
                      <a16:creationId xmlns:a16="http://schemas.microsoft.com/office/drawing/2014/main" id="{B8F98D52-55B0-05B7-F7CE-063E890D5596}"/>
                    </a:ext>
                  </a:extLst>
                </p:cNvPr>
                <p:cNvSpPr/>
                <p:nvPr/>
              </p:nvSpPr>
              <p:spPr>
                <a:xfrm>
                  <a:off x="5720291" y="29993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4" name="Freeform 919">
                  <a:extLst>
                    <a:ext uri="{FF2B5EF4-FFF2-40B4-BE49-F238E27FC236}">
                      <a16:creationId xmlns:a16="http://schemas.microsoft.com/office/drawing/2014/main" id="{057FFB5E-2000-F073-87B6-B63E241744C7}"/>
                    </a:ext>
                  </a:extLst>
                </p:cNvPr>
                <p:cNvSpPr/>
                <p:nvPr/>
              </p:nvSpPr>
              <p:spPr>
                <a:xfrm>
                  <a:off x="572452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5" name="Freeform 920">
                  <a:extLst>
                    <a:ext uri="{FF2B5EF4-FFF2-40B4-BE49-F238E27FC236}">
                      <a16:creationId xmlns:a16="http://schemas.microsoft.com/office/drawing/2014/main" id="{45D23CD9-5D84-7877-35E4-8664D453E931}"/>
                    </a:ext>
                  </a:extLst>
                </p:cNvPr>
                <p:cNvSpPr/>
                <p:nvPr/>
              </p:nvSpPr>
              <p:spPr>
                <a:xfrm>
                  <a:off x="575627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6" name="Freeform 921">
                  <a:extLst>
                    <a:ext uri="{FF2B5EF4-FFF2-40B4-BE49-F238E27FC236}">
                      <a16:creationId xmlns:a16="http://schemas.microsoft.com/office/drawing/2014/main" id="{37720D7A-3661-24D9-FF1A-7A73A811B583}"/>
                    </a:ext>
                  </a:extLst>
                </p:cNvPr>
                <p:cNvSpPr/>
                <p:nvPr/>
              </p:nvSpPr>
              <p:spPr>
                <a:xfrm>
                  <a:off x="573087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7" name="Freeform 922">
                  <a:extLst>
                    <a:ext uri="{FF2B5EF4-FFF2-40B4-BE49-F238E27FC236}">
                      <a16:creationId xmlns:a16="http://schemas.microsoft.com/office/drawing/2014/main" id="{BB5A29A3-6A76-947C-BA6E-315F21D5DEAE}"/>
                    </a:ext>
                  </a:extLst>
                </p:cNvPr>
                <p:cNvSpPr/>
                <p:nvPr/>
              </p:nvSpPr>
              <p:spPr>
                <a:xfrm>
                  <a:off x="576262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8" name="Freeform 923">
                  <a:extLst>
                    <a:ext uri="{FF2B5EF4-FFF2-40B4-BE49-F238E27FC236}">
                      <a16:creationId xmlns:a16="http://schemas.microsoft.com/office/drawing/2014/main" id="{8010A61C-247A-BA9C-00A4-551A5FBD9F57}"/>
                    </a:ext>
                  </a:extLst>
                </p:cNvPr>
                <p:cNvSpPr/>
                <p:nvPr/>
              </p:nvSpPr>
              <p:spPr>
                <a:xfrm>
                  <a:off x="576262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9" name="Freeform 924">
                  <a:extLst>
                    <a:ext uri="{FF2B5EF4-FFF2-40B4-BE49-F238E27FC236}">
                      <a16:creationId xmlns:a16="http://schemas.microsoft.com/office/drawing/2014/main" id="{BAD02EF3-2B77-A8E8-4B54-7AC8ADEAF51A}"/>
                    </a:ext>
                  </a:extLst>
                </p:cNvPr>
                <p:cNvSpPr/>
                <p:nvPr/>
              </p:nvSpPr>
              <p:spPr>
                <a:xfrm>
                  <a:off x="579437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0" name="Freeform 925">
                  <a:extLst>
                    <a:ext uri="{FF2B5EF4-FFF2-40B4-BE49-F238E27FC236}">
                      <a16:creationId xmlns:a16="http://schemas.microsoft.com/office/drawing/2014/main" id="{E08F0E0D-E7C0-C5D0-6CC3-A515D18102A5}"/>
                    </a:ext>
                  </a:extLst>
                </p:cNvPr>
                <p:cNvSpPr/>
                <p:nvPr/>
              </p:nvSpPr>
              <p:spPr>
                <a:xfrm>
                  <a:off x="5770033"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1" name="Freeform 926">
                  <a:extLst>
                    <a:ext uri="{FF2B5EF4-FFF2-40B4-BE49-F238E27FC236}">
                      <a16:creationId xmlns:a16="http://schemas.microsoft.com/office/drawing/2014/main" id="{EAD3263D-E9C2-F389-7BD0-9413E68E8E67}"/>
                    </a:ext>
                  </a:extLst>
                </p:cNvPr>
                <p:cNvSpPr/>
                <p:nvPr/>
              </p:nvSpPr>
              <p:spPr>
                <a:xfrm>
                  <a:off x="5801783"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2" name="Freeform 927">
                  <a:extLst>
                    <a:ext uri="{FF2B5EF4-FFF2-40B4-BE49-F238E27FC236}">
                      <a16:creationId xmlns:a16="http://schemas.microsoft.com/office/drawing/2014/main" id="{9857AFB1-8363-CD8C-9B77-0F1FB0F950CF}"/>
                    </a:ext>
                  </a:extLst>
                </p:cNvPr>
                <p:cNvSpPr/>
                <p:nvPr/>
              </p:nvSpPr>
              <p:spPr>
                <a:xfrm>
                  <a:off x="5777441"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3" name="Freeform 928">
                  <a:extLst>
                    <a:ext uri="{FF2B5EF4-FFF2-40B4-BE49-F238E27FC236}">
                      <a16:creationId xmlns:a16="http://schemas.microsoft.com/office/drawing/2014/main" id="{C5418650-BDF0-71E2-450D-0536872D7345}"/>
                    </a:ext>
                  </a:extLst>
                </p:cNvPr>
                <p:cNvSpPr/>
                <p:nvPr/>
              </p:nvSpPr>
              <p:spPr>
                <a:xfrm>
                  <a:off x="5809191"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4" name="Freeform 929">
                  <a:extLst>
                    <a:ext uri="{FF2B5EF4-FFF2-40B4-BE49-F238E27FC236}">
                      <a16:creationId xmlns:a16="http://schemas.microsoft.com/office/drawing/2014/main" id="{42014470-C10A-CAFE-304E-C64E34A02F5D}"/>
                    </a:ext>
                  </a:extLst>
                </p:cNvPr>
                <p:cNvSpPr/>
                <p:nvPr/>
              </p:nvSpPr>
              <p:spPr>
                <a:xfrm>
                  <a:off x="5783791"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5" name="Freeform 930">
                  <a:extLst>
                    <a:ext uri="{FF2B5EF4-FFF2-40B4-BE49-F238E27FC236}">
                      <a16:creationId xmlns:a16="http://schemas.microsoft.com/office/drawing/2014/main" id="{5961A619-7AB6-5539-329E-E31C82BCDBC4}"/>
                    </a:ext>
                  </a:extLst>
                </p:cNvPr>
                <p:cNvSpPr/>
                <p:nvPr/>
              </p:nvSpPr>
              <p:spPr>
                <a:xfrm>
                  <a:off x="5815541"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6" name="Freeform 931">
                  <a:extLst>
                    <a:ext uri="{FF2B5EF4-FFF2-40B4-BE49-F238E27FC236}">
                      <a16:creationId xmlns:a16="http://schemas.microsoft.com/office/drawing/2014/main" id="{4DA69605-1ED1-234E-0400-F758BAD3F6C3}"/>
                    </a:ext>
                  </a:extLst>
                </p:cNvPr>
                <p:cNvSpPr/>
                <p:nvPr/>
              </p:nvSpPr>
              <p:spPr>
                <a:xfrm>
                  <a:off x="5812366"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7" name="Freeform 932">
                  <a:extLst>
                    <a:ext uri="{FF2B5EF4-FFF2-40B4-BE49-F238E27FC236}">
                      <a16:creationId xmlns:a16="http://schemas.microsoft.com/office/drawing/2014/main" id="{5CE0F496-490F-A67C-0103-3FF1684CF47B}"/>
                    </a:ext>
                  </a:extLst>
                </p:cNvPr>
                <p:cNvSpPr/>
                <p:nvPr/>
              </p:nvSpPr>
              <p:spPr>
                <a:xfrm>
                  <a:off x="5844116"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8" name="Freeform 933">
                  <a:extLst>
                    <a:ext uri="{FF2B5EF4-FFF2-40B4-BE49-F238E27FC236}">
                      <a16:creationId xmlns:a16="http://schemas.microsoft.com/office/drawing/2014/main" id="{862407DC-B50F-0E2B-0458-2BD3B8B2FCEB}"/>
                    </a:ext>
                  </a:extLst>
                </p:cNvPr>
                <p:cNvSpPr/>
                <p:nvPr/>
              </p:nvSpPr>
              <p:spPr>
                <a:xfrm>
                  <a:off x="5816600" y="303424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9" name="Freeform 934">
                  <a:extLst>
                    <a:ext uri="{FF2B5EF4-FFF2-40B4-BE49-F238E27FC236}">
                      <a16:creationId xmlns:a16="http://schemas.microsoft.com/office/drawing/2014/main" id="{DD3BEA3D-41D9-B6FF-D52F-31982A7D435C}"/>
                    </a:ext>
                  </a:extLst>
                </p:cNvPr>
                <p:cNvSpPr/>
                <p:nvPr/>
              </p:nvSpPr>
              <p:spPr>
                <a:xfrm>
                  <a:off x="5848350"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0" name="Freeform 935">
                  <a:extLst>
                    <a:ext uri="{FF2B5EF4-FFF2-40B4-BE49-F238E27FC236}">
                      <a16:creationId xmlns:a16="http://schemas.microsoft.com/office/drawing/2014/main" id="{3B355BED-5442-4C8C-6964-072279552ACE}"/>
                    </a:ext>
                  </a:extLst>
                </p:cNvPr>
                <p:cNvSpPr/>
                <p:nvPr/>
              </p:nvSpPr>
              <p:spPr>
                <a:xfrm>
                  <a:off x="5830358"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1" name="Freeform 936">
                  <a:extLst>
                    <a:ext uri="{FF2B5EF4-FFF2-40B4-BE49-F238E27FC236}">
                      <a16:creationId xmlns:a16="http://schemas.microsoft.com/office/drawing/2014/main" id="{A5E9CE8E-AAC6-4F6A-85F9-6E6C9F5261F4}"/>
                    </a:ext>
                  </a:extLst>
                </p:cNvPr>
                <p:cNvSpPr/>
                <p:nvPr/>
              </p:nvSpPr>
              <p:spPr>
                <a:xfrm>
                  <a:off x="5862108"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2" name="Freeform 937">
                  <a:extLst>
                    <a:ext uri="{FF2B5EF4-FFF2-40B4-BE49-F238E27FC236}">
                      <a16:creationId xmlns:a16="http://schemas.microsoft.com/office/drawing/2014/main" id="{3403E38D-45D3-51EE-5B47-714F7C6FC445}"/>
                    </a:ext>
                  </a:extLst>
                </p:cNvPr>
                <p:cNvSpPr/>
                <p:nvPr/>
              </p:nvSpPr>
              <p:spPr>
                <a:xfrm>
                  <a:off x="5833533"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3" name="Freeform 938">
                  <a:extLst>
                    <a:ext uri="{FF2B5EF4-FFF2-40B4-BE49-F238E27FC236}">
                      <a16:creationId xmlns:a16="http://schemas.microsoft.com/office/drawing/2014/main" id="{EDAAB0EA-F89A-FF99-ED18-D032EF319A2F}"/>
                    </a:ext>
                  </a:extLst>
                </p:cNvPr>
                <p:cNvSpPr/>
                <p:nvPr/>
              </p:nvSpPr>
              <p:spPr>
                <a:xfrm>
                  <a:off x="5865283"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4" name="Freeform 939">
                  <a:extLst>
                    <a:ext uri="{FF2B5EF4-FFF2-40B4-BE49-F238E27FC236}">
                      <a16:creationId xmlns:a16="http://schemas.microsoft.com/office/drawing/2014/main" id="{24C1AE4D-5710-D974-14F2-D6F65CD6045C}"/>
                    </a:ext>
                  </a:extLst>
                </p:cNvPr>
                <p:cNvSpPr/>
                <p:nvPr/>
              </p:nvSpPr>
              <p:spPr>
                <a:xfrm>
                  <a:off x="5837766"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5" name="Freeform 940">
                  <a:extLst>
                    <a:ext uri="{FF2B5EF4-FFF2-40B4-BE49-F238E27FC236}">
                      <a16:creationId xmlns:a16="http://schemas.microsoft.com/office/drawing/2014/main" id="{CC3E6568-2FDE-568A-E64C-04BE0B2136B8}"/>
                    </a:ext>
                  </a:extLst>
                </p:cNvPr>
                <p:cNvSpPr/>
                <p:nvPr/>
              </p:nvSpPr>
              <p:spPr>
                <a:xfrm>
                  <a:off x="5869516"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6" name="Freeform 941">
                  <a:extLst>
                    <a:ext uri="{FF2B5EF4-FFF2-40B4-BE49-F238E27FC236}">
                      <a16:creationId xmlns:a16="http://schemas.microsoft.com/office/drawing/2014/main" id="{90D4E384-3AE6-4D5E-F995-7BA1A7921DC6}"/>
                    </a:ext>
                  </a:extLst>
                </p:cNvPr>
                <p:cNvSpPr/>
                <p:nvPr/>
              </p:nvSpPr>
              <p:spPr>
                <a:xfrm>
                  <a:off x="5840941"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7" name="Freeform 942">
                  <a:extLst>
                    <a:ext uri="{FF2B5EF4-FFF2-40B4-BE49-F238E27FC236}">
                      <a16:creationId xmlns:a16="http://schemas.microsoft.com/office/drawing/2014/main" id="{AE0E2407-DFB0-BA45-C417-C9360902088D}"/>
                    </a:ext>
                  </a:extLst>
                </p:cNvPr>
                <p:cNvSpPr/>
                <p:nvPr/>
              </p:nvSpPr>
              <p:spPr>
                <a:xfrm>
                  <a:off x="5872691"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8" name="Freeform 943">
                  <a:extLst>
                    <a:ext uri="{FF2B5EF4-FFF2-40B4-BE49-F238E27FC236}">
                      <a16:creationId xmlns:a16="http://schemas.microsoft.com/office/drawing/2014/main" id="{322CEB78-08AD-F25D-8E59-7AB12CF98B8A}"/>
                    </a:ext>
                  </a:extLst>
                </p:cNvPr>
                <p:cNvSpPr/>
                <p:nvPr/>
              </p:nvSpPr>
              <p:spPr>
                <a:xfrm>
                  <a:off x="5844116"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9" name="Freeform 944">
                  <a:extLst>
                    <a:ext uri="{FF2B5EF4-FFF2-40B4-BE49-F238E27FC236}">
                      <a16:creationId xmlns:a16="http://schemas.microsoft.com/office/drawing/2014/main" id="{18D25965-4281-100F-E1D9-400994FA23CA}"/>
                    </a:ext>
                  </a:extLst>
                </p:cNvPr>
                <p:cNvSpPr/>
                <p:nvPr/>
              </p:nvSpPr>
              <p:spPr>
                <a:xfrm>
                  <a:off x="5875866"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0" name="Freeform 945">
                  <a:extLst>
                    <a:ext uri="{FF2B5EF4-FFF2-40B4-BE49-F238E27FC236}">
                      <a16:creationId xmlns:a16="http://schemas.microsoft.com/office/drawing/2014/main" id="{EBE90989-4C5A-F42F-1D32-242063788362}"/>
                    </a:ext>
                  </a:extLst>
                </p:cNvPr>
                <p:cNvSpPr/>
                <p:nvPr/>
              </p:nvSpPr>
              <p:spPr>
                <a:xfrm>
                  <a:off x="5848350"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1" name="Freeform 946">
                  <a:extLst>
                    <a:ext uri="{FF2B5EF4-FFF2-40B4-BE49-F238E27FC236}">
                      <a16:creationId xmlns:a16="http://schemas.microsoft.com/office/drawing/2014/main" id="{A2E0D8E8-D356-449D-C99F-A9341D503E62}"/>
                    </a:ext>
                  </a:extLst>
                </p:cNvPr>
                <p:cNvSpPr/>
                <p:nvPr/>
              </p:nvSpPr>
              <p:spPr>
                <a:xfrm>
                  <a:off x="5880100"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2" name="Freeform 947">
                  <a:extLst>
                    <a:ext uri="{FF2B5EF4-FFF2-40B4-BE49-F238E27FC236}">
                      <a16:creationId xmlns:a16="http://schemas.microsoft.com/office/drawing/2014/main" id="{D6383149-D8E9-F64E-89F2-C48FBF39F763}"/>
                    </a:ext>
                  </a:extLst>
                </p:cNvPr>
                <p:cNvSpPr/>
                <p:nvPr/>
              </p:nvSpPr>
              <p:spPr>
                <a:xfrm>
                  <a:off x="5851525"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3" name="Freeform 948">
                  <a:extLst>
                    <a:ext uri="{FF2B5EF4-FFF2-40B4-BE49-F238E27FC236}">
                      <a16:creationId xmlns:a16="http://schemas.microsoft.com/office/drawing/2014/main" id="{0576AE5F-4D30-0C9B-8337-C1DB8DDA5487}"/>
                    </a:ext>
                  </a:extLst>
                </p:cNvPr>
                <p:cNvSpPr/>
                <p:nvPr/>
              </p:nvSpPr>
              <p:spPr>
                <a:xfrm>
                  <a:off x="5883275"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4" name="Freeform 949">
                  <a:extLst>
                    <a:ext uri="{FF2B5EF4-FFF2-40B4-BE49-F238E27FC236}">
                      <a16:creationId xmlns:a16="http://schemas.microsoft.com/office/drawing/2014/main" id="{AA60BB11-ADE0-2A4D-6489-3F1C481831EB}"/>
                    </a:ext>
                  </a:extLst>
                </p:cNvPr>
                <p:cNvSpPr/>
                <p:nvPr/>
              </p:nvSpPr>
              <p:spPr>
                <a:xfrm>
                  <a:off x="5854700"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5" name="Freeform 950">
                  <a:extLst>
                    <a:ext uri="{FF2B5EF4-FFF2-40B4-BE49-F238E27FC236}">
                      <a16:creationId xmlns:a16="http://schemas.microsoft.com/office/drawing/2014/main" id="{2A8B12CF-7A9E-B6DD-06A8-48DE59D2DDE9}"/>
                    </a:ext>
                  </a:extLst>
                </p:cNvPr>
                <p:cNvSpPr/>
                <p:nvPr/>
              </p:nvSpPr>
              <p:spPr>
                <a:xfrm>
                  <a:off x="5886450"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6" name="Freeform 951">
                  <a:extLst>
                    <a:ext uri="{FF2B5EF4-FFF2-40B4-BE49-F238E27FC236}">
                      <a16:creationId xmlns:a16="http://schemas.microsoft.com/office/drawing/2014/main" id="{CE2D8FC0-753C-CF50-B06F-DA9A7C853C52}"/>
                    </a:ext>
                  </a:extLst>
                </p:cNvPr>
                <p:cNvSpPr/>
                <p:nvPr/>
              </p:nvSpPr>
              <p:spPr>
                <a:xfrm>
                  <a:off x="5858933"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7" name="Freeform 952">
                  <a:extLst>
                    <a:ext uri="{FF2B5EF4-FFF2-40B4-BE49-F238E27FC236}">
                      <a16:creationId xmlns:a16="http://schemas.microsoft.com/office/drawing/2014/main" id="{8BD56098-25D7-22E7-9824-F0D5F4BE9231}"/>
                    </a:ext>
                  </a:extLst>
                </p:cNvPr>
                <p:cNvSpPr/>
                <p:nvPr/>
              </p:nvSpPr>
              <p:spPr>
                <a:xfrm>
                  <a:off x="5890683"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8" name="Freeform 953">
                  <a:extLst>
                    <a:ext uri="{FF2B5EF4-FFF2-40B4-BE49-F238E27FC236}">
                      <a16:creationId xmlns:a16="http://schemas.microsoft.com/office/drawing/2014/main" id="{79C2B0C1-01FB-BE85-F95B-988C28E17177}"/>
                    </a:ext>
                  </a:extLst>
                </p:cNvPr>
                <p:cNvSpPr/>
                <p:nvPr/>
              </p:nvSpPr>
              <p:spPr>
                <a:xfrm>
                  <a:off x="5862108"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9" name="Freeform 954">
                  <a:extLst>
                    <a:ext uri="{FF2B5EF4-FFF2-40B4-BE49-F238E27FC236}">
                      <a16:creationId xmlns:a16="http://schemas.microsoft.com/office/drawing/2014/main" id="{C25915C6-CA75-57C7-5AB9-C7A3D037B2FD}"/>
                    </a:ext>
                  </a:extLst>
                </p:cNvPr>
                <p:cNvSpPr/>
                <p:nvPr/>
              </p:nvSpPr>
              <p:spPr>
                <a:xfrm>
                  <a:off x="5893858"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0" name="Freeform 955">
                  <a:extLst>
                    <a:ext uri="{FF2B5EF4-FFF2-40B4-BE49-F238E27FC236}">
                      <a16:creationId xmlns:a16="http://schemas.microsoft.com/office/drawing/2014/main" id="{61549F43-2927-96D3-DA67-A02E14927EC0}"/>
                    </a:ext>
                  </a:extLst>
                </p:cNvPr>
                <p:cNvSpPr/>
                <p:nvPr/>
              </p:nvSpPr>
              <p:spPr>
                <a:xfrm>
                  <a:off x="5865283"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1" name="Freeform 956">
                  <a:extLst>
                    <a:ext uri="{FF2B5EF4-FFF2-40B4-BE49-F238E27FC236}">
                      <a16:creationId xmlns:a16="http://schemas.microsoft.com/office/drawing/2014/main" id="{ADCC00E8-F205-9EB2-B6BC-700EBC284941}"/>
                    </a:ext>
                  </a:extLst>
                </p:cNvPr>
                <p:cNvSpPr/>
                <p:nvPr/>
              </p:nvSpPr>
              <p:spPr>
                <a:xfrm>
                  <a:off x="5897033"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2" name="Freeform 957">
                  <a:extLst>
                    <a:ext uri="{FF2B5EF4-FFF2-40B4-BE49-F238E27FC236}">
                      <a16:creationId xmlns:a16="http://schemas.microsoft.com/office/drawing/2014/main" id="{A16B9660-A9DD-1459-228C-31F77FFCF5A3}"/>
                    </a:ext>
                  </a:extLst>
                </p:cNvPr>
                <p:cNvSpPr/>
                <p:nvPr/>
              </p:nvSpPr>
              <p:spPr>
                <a:xfrm>
                  <a:off x="5869516"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3" name="Freeform 958">
                  <a:extLst>
                    <a:ext uri="{FF2B5EF4-FFF2-40B4-BE49-F238E27FC236}">
                      <a16:creationId xmlns:a16="http://schemas.microsoft.com/office/drawing/2014/main" id="{7152668C-D270-F400-A1EB-1AEC3D8DF065}"/>
                    </a:ext>
                  </a:extLst>
                </p:cNvPr>
                <p:cNvSpPr/>
                <p:nvPr/>
              </p:nvSpPr>
              <p:spPr>
                <a:xfrm>
                  <a:off x="5901266"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4" name="Freeform 959">
                  <a:extLst>
                    <a:ext uri="{FF2B5EF4-FFF2-40B4-BE49-F238E27FC236}">
                      <a16:creationId xmlns:a16="http://schemas.microsoft.com/office/drawing/2014/main" id="{C18DB47F-3F14-3122-0437-FB882A375FCD}"/>
                    </a:ext>
                  </a:extLst>
                </p:cNvPr>
                <p:cNvSpPr/>
                <p:nvPr/>
              </p:nvSpPr>
              <p:spPr>
                <a:xfrm>
                  <a:off x="5872691"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5" name="Freeform 960">
                  <a:extLst>
                    <a:ext uri="{FF2B5EF4-FFF2-40B4-BE49-F238E27FC236}">
                      <a16:creationId xmlns:a16="http://schemas.microsoft.com/office/drawing/2014/main" id="{08E4C26F-CD17-ED1E-DD10-BB07C32F854F}"/>
                    </a:ext>
                  </a:extLst>
                </p:cNvPr>
                <p:cNvSpPr/>
                <p:nvPr/>
              </p:nvSpPr>
              <p:spPr>
                <a:xfrm>
                  <a:off x="5904441"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6" name="Freeform 961">
                  <a:extLst>
                    <a:ext uri="{FF2B5EF4-FFF2-40B4-BE49-F238E27FC236}">
                      <a16:creationId xmlns:a16="http://schemas.microsoft.com/office/drawing/2014/main" id="{00BC5747-896E-C4B1-3245-DD0FC59A9E71}"/>
                    </a:ext>
                  </a:extLst>
                </p:cNvPr>
                <p:cNvSpPr/>
                <p:nvPr/>
              </p:nvSpPr>
              <p:spPr>
                <a:xfrm>
                  <a:off x="5875866"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7" name="Freeform 962">
                  <a:extLst>
                    <a:ext uri="{FF2B5EF4-FFF2-40B4-BE49-F238E27FC236}">
                      <a16:creationId xmlns:a16="http://schemas.microsoft.com/office/drawing/2014/main" id="{80D1F65B-982E-6203-80A9-B44F6796849B}"/>
                    </a:ext>
                  </a:extLst>
                </p:cNvPr>
                <p:cNvSpPr/>
                <p:nvPr/>
              </p:nvSpPr>
              <p:spPr>
                <a:xfrm>
                  <a:off x="5907616"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8" name="Freeform 963">
                  <a:extLst>
                    <a:ext uri="{FF2B5EF4-FFF2-40B4-BE49-F238E27FC236}">
                      <a16:creationId xmlns:a16="http://schemas.microsoft.com/office/drawing/2014/main" id="{AEC239D6-FC1A-F268-2C6D-7EB7EBB89163}"/>
                    </a:ext>
                  </a:extLst>
                </p:cNvPr>
                <p:cNvSpPr/>
                <p:nvPr/>
              </p:nvSpPr>
              <p:spPr>
                <a:xfrm>
                  <a:off x="5880100"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9" name="Freeform 964">
                  <a:extLst>
                    <a:ext uri="{FF2B5EF4-FFF2-40B4-BE49-F238E27FC236}">
                      <a16:creationId xmlns:a16="http://schemas.microsoft.com/office/drawing/2014/main" id="{10EF712A-6B7A-BB27-D1D4-B2FA16E6BB49}"/>
                    </a:ext>
                  </a:extLst>
                </p:cNvPr>
                <p:cNvSpPr/>
                <p:nvPr/>
              </p:nvSpPr>
              <p:spPr>
                <a:xfrm>
                  <a:off x="5911850"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0" name="Freeform 965">
                  <a:extLst>
                    <a:ext uri="{FF2B5EF4-FFF2-40B4-BE49-F238E27FC236}">
                      <a16:creationId xmlns:a16="http://schemas.microsoft.com/office/drawing/2014/main" id="{314E44F5-9781-67D1-F418-DB1C52ED6B39}"/>
                    </a:ext>
                  </a:extLst>
                </p:cNvPr>
                <p:cNvSpPr/>
                <p:nvPr/>
              </p:nvSpPr>
              <p:spPr>
                <a:xfrm>
                  <a:off x="58832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1" name="Freeform 966">
                  <a:extLst>
                    <a:ext uri="{FF2B5EF4-FFF2-40B4-BE49-F238E27FC236}">
                      <a16:creationId xmlns:a16="http://schemas.microsoft.com/office/drawing/2014/main" id="{82CB7DF8-B5CC-9B4F-09D1-F2978086AD86}"/>
                    </a:ext>
                  </a:extLst>
                </p:cNvPr>
                <p:cNvSpPr/>
                <p:nvPr/>
              </p:nvSpPr>
              <p:spPr>
                <a:xfrm>
                  <a:off x="59150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2" name="Freeform 967">
                  <a:extLst>
                    <a:ext uri="{FF2B5EF4-FFF2-40B4-BE49-F238E27FC236}">
                      <a16:creationId xmlns:a16="http://schemas.microsoft.com/office/drawing/2014/main" id="{373BC66D-86BF-3F0F-843E-5E9203A7C7A9}"/>
                    </a:ext>
                  </a:extLst>
                </p:cNvPr>
                <p:cNvSpPr/>
                <p:nvPr/>
              </p:nvSpPr>
              <p:spPr>
                <a:xfrm>
                  <a:off x="58864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3" name="Freeform 968">
                  <a:extLst>
                    <a:ext uri="{FF2B5EF4-FFF2-40B4-BE49-F238E27FC236}">
                      <a16:creationId xmlns:a16="http://schemas.microsoft.com/office/drawing/2014/main" id="{B38A1E07-51AC-A602-5B8B-78792901A2DD}"/>
                    </a:ext>
                  </a:extLst>
                </p:cNvPr>
                <p:cNvSpPr/>
                <p:nvPr/>
              </p:nvSpPr>
              <p:spPr>
                <a:xfrm>
                  <a:off x="59182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4" name="Freeform 969">
                  <a:extLst>
                    <a:ext uri="{FF2B5EF4-FFF2-40B4-BE49-F238E27FC236}">
                      <a16:creationId xmlns:a16="http://schemas.microsoft.com/office/drawing/2014/main" id="{05CC60AE-23E4-4EE7-CC0C-5A31952E9A63}"/>
                    </a:ext>
                  </a:extLst>
                </p:cNvPr>
                <p:cNvSpPr/>
                <p:nvPr/>
              </p:nvSpPr>
              <p:spPr>
                <a:xfrm>
                  <a:off x="58906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5" name="Freeform 970">
                  <a:extLst>
                    <a:ext uri="{FF2B5EF4-FFF2-40B4-BE49-F238E27FC236}">
                      <a16:creationId xmlns:a16="http://schemas.microsoft.com/office/drawing/2014/main" id="{4E596305-737C-CA95-503C-AFEDE0B8715F}"/>
                    </a:ext>
                  </a:extLst>
                </p:cNvPr>
                <p:cNvSpPr/>
                <p:nvPr/>
              </p:nvSpPr>
              <p:spPr>
                <a:xfrm>
                  <a:off x="59224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6" name="Freeform 971">
                  <a:extLst>
                    <a:ext uri="{FF2B5EF4-FFF2-40B4-BE49-F238E27FC236}">
                      <a16:creationId xmlns:a16="http://schemas.microsoft.com/office/drawing/2014/main" id="{3F32225F-B589-DD0D-1399-6D1E0A86DA14}"/>
                    </a:ext>
                  </a:extLst>
                </p:cNvPr>
                <p:cNvSpPr/>
                <p:nvPr/>
              </p:nvSpPr>
              <p:spPr>
                <a:xfrm>
                  <a:off x="58938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7" name="Freeform 972">
                  <a:extLst>
                    <a:ext uri="{FF2B5EF4-FFF2-40B4-BE49-F238E27FC236}">
                      <a16:creationId xmlns:a16="http://schemas.microsoft.com/office/drawing/2014/main" id="{FBAFEB05-94D8-5DEF-E293-36C559E1613F}"/>
                    </a:ext>
                  </a:extLst>
                </p:cNvPr>
                <p:cNvSpPr/>
                <p:nvPr/>
              </p:nvSpPr>
              <p:spPr>
                <a:xfrm>
                  <a:off x="59256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8" name="Freeform 973">
                  <a:extLst>
                    <a:ext uri="{FF2B5EF4-FFF2-40B4-BE49-F238E27FC236}">
                      <a16:creationId xmlns:a16="http://schemas.microsoft.com/office/drawing/2014/main" id="{EBD0ECE1-B5F0-1B03-2385-D2DFBA2F173D}"/>
                    </a:ext>
                  </a:extLst>
                </p:cNvPr>
                <p:cNvSpPr/>
                <p:nvPr/>
              </p:nvSpPr>
              <p:spPr>
                <a:xfrm>
                  <a:off x="58970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9" name="Freeform 974">
                  <a:extLst>
                    <a:ext uri="{FF2B5EF4-FFF2-40B4-BE49-F238E27FC236}">
                      <a16:creationId xmlns:a16="http://schemas.microsoft.com/office/drawing/2014/main" id="{BE0BCD9C-8C15-F4D7-568B-D6FDF0015319}"/>
                    </a:ext>
                  </a:extLst>
                </p:cNvPr>
                <p:cNvSpPr/>
                <p:nvPr/>
              </p:nvSpPr>
              <p:spPr>
                <a:xfrm>
                  <a:off x="59287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0" name="Freeform 975">
                  <a:extLst>
                    <a:ext uri="{FF2B5EF4-FFF2-40B4-BE49-F238E27FC236}">
                      <a16:creationId xmlns:a16="http://schemas.microsoft.com/office/drawing/2014/main" id="{5A2E55D8-B07D-7A44-A01B-7D124A287C0F}"/>
                    </a:ext>
                  </a:extLst>
                </p:cNvPr>
                <p:cNvSpPr/>
                <p:nvPr/>
              </p:nvSpPr>
              <p:spPr>
                <a:xfrm>
                  <a:off x="59012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1" name="Freeform 976">
                  <a:extLst>
                    <a:ext uri="{FF2B5EF4-FFF2-40B4-BE49-F238E27FC236}">
                      <a16:creationId xmlns:a16="http://schemas.microsoft.com/office/drawing/2014/main" id="{D68D34F6-7928-3513-FAA0-BCBABFB015E5}"/>
                    </a:ext>
                  </a:extLst>
                </p:cNvPr>
                <p:cNvSpPr/>
                <p:nvPr/>
              </p:nvSpPr>
              <p:spPr>
                <a:xfrm>
                  <a:off x="59330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2" name="Freeform 977">
                  <a:extLst>
                    <a:ext uri="{FF2B5EF4-FFF2-40B4-BE49-F238E27FC236}">
                      <a16:creationId xmlns:a16="http://schemas.microsoft.com/office/drawing/2014/main" id="{895EA520-839A-CC9E-DD22-A0B7E89A7393}"/>
                    </a:ext>
                  </a:extLst>
                </p:cNvPr>
                <p:cNvSpPr/>
                <p:nvPr/>
              </p:nvSpPr>
              <p:spPr>
                <a:xfrm>
                  <a:off x="590444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3" name="Freeform 978">
                  <a:extLst>
                    <a:ext uri="{FF2B5EF4-FFF2-40B4-BE49-F238E27FC236}">
                      <a16:creationId xmlns:a16="http://schemas.microsoft.com/office/drawing/2014/main" id="{E381AD4F-C62F-2C16-7167-6383681F8F2A}"/>
                    </a:ext>
                  </a:extLst>
                </p:cNvPr>
                <p:cNvSpPr/>
                <p:nvPr/>
              </p:nvSpPr>
              <p:spPr>
                <a:xfrm>
                  <a:off x="593619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4" name="Freeform 979">
                  <a:extLst>
                    <a:ext uri="{FF2B5EF4-FFF2-40B4-BE49-F238E27FC236}">
                      <a16:creationId xmlns:a16="http://schemas.microsoft.com/office/drawing/2014/main" id="{524C6034-19AC-3AAA-FBB5-F4C68386574D}"/>
                    </a:ext>
                  </a:extLst>
                </p:cNvPr>
                <p:cNvSpPr/>
                <p:nvPr/>
              </p:nvSpPr>
              <p:spPr>
                <a:xfrm>
                  <a:off x="590761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5" name="Freeform 980">
                  <a:extLst>
                    <a:ext uri="{FF2B5EF4-FFF2-40B4-BE49-F238E27FC236}">
                      <a16:creationId xmlns:a16="http://schemas.microsoft.com/office/drawing/2014/main" id="{4C2BEB69-3F0B-E014-DB7B-0E716558ED65}"/>
                    </a:ext>
                  </a:extLst>
                </p:cNvPr>
                <p:cNvSpPr/>
                <p:nvPr/>
              </p:nvSpPr>
              <p:spPr>
                <a:xfrm>
                  <a:off x="593936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6" name="Freeform 981">
                  <a:extLst>
                    <a:ext uri="{FF2B5EF4-FFF2-40B4-BE49-F238E27FC236}">
                      <a16:creationId xmlns:a16="http://schemas.microsoft.com/office/drawing/2014/main" id="{57C99F78-8223-2A5C-0DE8-055D156625F6}"/>
                    </a:ext>
                  </a:extLst>
                </p:cNvPr>
                <p:cNvSpPr/>
                <p:nvPr/>
              </p:nvSpPr>
              <p:spPr>
                <a:xfrm>
                  <a:off x="59118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7" name="Freeform 982">
                  <a:extLst>
                    <a:ext uri="{FF2B5EF4-FFF2-40B4-BE49-F238E27FC236}">
                      <a16:creationId xmlns:a16="http://schemas.microsoft.com/office/drawing/2014/main" id="{F7E00E72-CB80-1161-C579-D87B16BE4A1A}"/>
                    </a:ext>
                  </a:extLst>
                </p:cNvPr>
                <p:cNvSpPr/>
                <p:nvPr/>
              </p:nvSpPr>
              <p:spPr>
                <a:xfrm>
                  <a:off x="59436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8" name="Freeform 983">
                  <a:extLst>
                    <a:ext uri="{FF2B5EF4-FFF2-40B4-BE49-F238E27FC236}">
                      <a16:creationId xmlns:a16="http://schemas.microsoft.com/office/drawing/2014/main" id="{322880B2-6F69-EDD8-847A-5EAC7132C561}"/>
                    </a:ext>
                  </a:extLst>
                </p:cNvPr>
                <p:cNvSpPr/>
                <p:nvPr/>
              </p:nvSpPr>
              <p:spPr>
                <a:xfrm>
                  <a:off x="591502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9" name="Freeform 984">
                  <a:extLst>
                    <a:ext uri="{FF2B5EF4-FFF2-40B4-BE49-F238E27FC236}">
                      <a16:creationId xmlns:a16="http://schemas.microsoft.com/office/drawing/2014/main" id="{6996D9AF-1386-70CB-ABB8-850AB678A335}"/>
                    </a:ext>
                  </a:extLst>
                </p:cNvPr>
                <p:cNvSpPr/>
                <p:nvPr/>
              </p:nvSpPr>
              <p:spPr>
                <a:xfrm>
                  <a:off x="594677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0" name="Freeform 985">
                  <a:extLst>
                    <a:ext uri="{FF2B5EF4-FFF2-40B4-BE49-F238E27FC236}">
                      <a16:creationId xmlns:a16="http://schemas.microsoft.com/office/drawing/2014/main" id="{D0E6B0A6-C6F8-429F-D5E8-44DEA067606D}"/>
                    </a:ext>
                  </a:extLst>
                </p:cNvPr>
                <p:cNvSpPr/>
                <p:nvPr/>
              </p:nvSpPr>
              <p:spPr>
                <a:xfrm>
                  <a:off x="591820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1" name="Freeform 986">
                  <a:extLst>
                    <a:ext uri="{FF2B5EF4-FFF2-40B4-BE49-F238E27FC236}">
                      <a16:creationId xmlns:a16="http://schemas.microsoft.com/office/drawing/2014/main" id="{BD6B8570-CA2D-3FBC-B81E-D8740F244E49}"/>
                    </a:ext>
                  </a:extLst>
                </p:cNvPr>
                <p:cNvSpPr/>
                <p:nvPr/>
              </p:nvSpPr>
              <p:spPr>
                <a:xfrm>
                  <a:off x="594995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2" name="Freeform 987">
                  <a:extLst>
                    <a:ext uri="{FF2B5EF4-FFF2-40B4-BE49-F238E27FC236}">
                      <a16:creationId xmlns:a16="http://schemas.microsoft.com/office/drawing/2014/main" id="{F5DE9344-2AA8-6BCB-834D-580513E20E9B}"/>
                    </a:ext>
                  </a:extLst>
                </p:cNvPr>
                <p:cNvSpPr/>
                <p:nvPr/>
              </p:nvSpPr>
              <p:spPr>
                <a:xfrm>
                  <a:off x="59224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3" name="Freeform 988">
                  <a:extLst>
                    <a:ext uri="{FF2B5EF4-FFF2-40B4-BE49-F238E27FC236}">
                      <a16:creationId xmlns:a16="http://schemas.microsoft.com/office/drawing/2014/main" id="{AD3BC835-6A4F-D132-D269-36988ACF4CB4}"/>
                    </a:ext>
                  </a:extLst>
                </p:cNvPr>
                <p:cNvSpPr/>
                <p:nvPr/>
              </p:nvSpPr>
              <p:spPr>
                <a:xfrm>
                  <a:off x="59541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4" name="Freeform 989">
                  <a:extLst>
                    <a:ext uri="{FF2B5EF4-FFF2-40B4-BE49-F238E27FC236}">
                      <a16:creationId xmlns:a16="http://schemas.microsoft.com/office/drawing/2014/main" id="{2FF88C24-E7B9-30EF-2C2B-5B5F262146D7}"/>
                    </a:ext>
                  </a:extLst>
                </p:cNvPr>
                <p:cNvSpPr/>
                <p:nvPr/>
              </p:nvSpPr>
              <p:spPr>
                <a:xfrm>
                  <a:off x="59256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5" name="Freeform 990">
                  <a:extLst>
                    <a:ext uri="{FF2B5EF4-FFF2-40B4-BE49-F238E27FC236}">
                      <a16:creationId xmlns:a16="http://schemas.microsoft.com/office/drawing/2014/main" id="{5D056482-8C21-BACD-BDB5-A7C42E3193BB}"/>
                    </a:ext>
                  </a:extLst>
                </p:cNvPr>
                <p:cNvSpPr/>
                <p:nvPr/>
              </p:nvSpPr>
              <p:spPr>
                <a:xfrm>
                  <a:off x="59573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6" name="Freeform 991">
                  <a:extLst>
                    <a:ext uri="{FF2B5EF4-FFF2-40B4-BE49-F238E27FC236}">
                      <a16:creationId xmlns:a16="http://schemas.microsoft.com/office/drawing/2014/main" id="{FB239E8F-12FB-249C-CB9B-3751CB1A2FA2}"/>
                    </a:ext>
                  </a:extLst>
                </p:cNvPr>
                <p:cNvSpPr/>
                <p:nvPr/>
              </p:nvSpPr>
              <p:spPr>
                <a:xfrm>
                  <a:off x="59287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7" name="Freeform 992">
                  <a:extLst>
                    <a:ext uri="{FF2B5EF4-FFF2-40B4-BE49-F238E27FC236}">
                      <a16:creationId xmlns:a16="http://schemas.microsoft.com/office/drawing/2014/main" id="{8B07AA34-D8C1-35C0-D08F-A846F277A5E5}"/>
                    </a:ext>
                  </a:extLst>
                </p:cNvPr>
                <p:cNvSpPr/>
                <p:nvPr/>
              </p:nvSpPr>
              <p:spPr>
                <a:xfrm>
                  <a:off x="59605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8" name="Freeform 993">
                  <a:extLst>
                    <a:ext uri="{FF2B5EF4-FFF2-40B4-BE49-F238E27FC236}">
                      <a16:creationId xmlns:a16="http://schemas.microsoft.com/office/drawing/2014/main" id="{5FBF4494-B649-D240-8384-A9D734A398E4}"/>
                    </a:ext>
                  </a:extLst>
                </p:cNvPr>
                <p:cNvSpPr/>
                <p:nvPr/>
              </p:nvSpPr>
              <p:spPr>
                <a:xfrm>
                  <a:off x="593301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9" name="Freeform 994">
                  <a:extLst>
                    <a:ext uri="{FF2B5EF4-FFF2-40B4-BE49-F238E27FC236}">
                      <a16:creationId xmlns:a16="http://schemas.microsoft.com/office/drawing/2014/main" id="{3B3AE901-A4E1-26FF-A661-BEE8A62ACF04}"/>
                    </a:ext>
                  </a:extLst>
                </p:cNvPr>
                <p:cNvSpPr/>
                <p:nvPr/>
              </p:nvSpPr>
              <p:spPr>
                <a:xfrm>
                  <a:off x="596476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0" name="Freeform 995">
                  <a:extLst>
                    <a:ext uri="{FF2B5EF4-FFF2-40B4-BE49-F238E27FC236}">
                      <a16:creationId xmlns:a16="http://schemas.microsoft.com/office/drawing/2014/main" id="{0CE31CC3-A7CE-4FCC-8854-431E5EB107EE}"/>
                    </a:ext>
                  </a:extLst>
                </p:cNvPr>
                <p:cNvSpPr/>
                <p:nvPr/>
              </p:nvSpPr>
              <p:spPr>
                <a:xfrm>
                  <a:off x="593619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1" name="Freeform 996">
                  <a:extLst>
                    <a:ext uri="{FF2B5EF4-FFF2-40B4-BE49-F238E27FC236}">
                      <a16:creationId xmlns:a16="http://schemas.microsoft.com/office/drawing/2014/main" id="{AED23F84-2DD6-7E16-E41B-56E648DEDB08}"/>
                    </a:ext>
                  </a:extLst>
                </p:cNvPr>
                <p:cNvSpPr/>
                <p:nvPr/>
              </p:nvSpPr>
              <p:spPr>
                <a:xfrm>
                  <a:off x="596794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2" name="Freeform 997">
                  <a:extLst>
                    <a:ext uri="{FF2B5EF4-FFF2-40B4-BE49-F238E27FC236}">
                      <a16:creationId xmlns:a16="http://schemas.microsoft.com/office/drawing/2014/main" id="{450340C8-AB6B-7DED-D30B-EE4FD95CA5B0}"/>
                    </a:ext>
                  </a:extLst>
                </p:cNvPr>
                <p:cNvSpPr/>
                <p:nvPr/>
              </p:nvSpPr>
              <p:spPr>
                <a:xfrm>
                  <a:off x="5940425" y="30458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3" name="Freeform 998">
                  <a:extLst>
                    <a:ext uri="{FF2B5EF4-FFF2-40B4-BE49-F238E27FC236}">
                      <a16:creationId xmlns:a16="http://schemas.microsoft.com/office/drawing/2014/main" id="{D80E04B8-1C91-7BDF-2C2E-CBE494E9A074}"/>
                    </a:ext>
                  </a:extLst>
                </p:cNvPr>
                <p:cNvSpPr/>
                <p:nvPr/>
              </p:nvSpPr>
              <p:spPr>
                <a:xfrm>
                  <a:off x="59711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4" name="Freeform 999">
                  <a:extLst>
                    <a:ext uri="{FF2B5EF4-FFF2-40B4-BE49-F238E27FC236}">
                      <a16:creationId xmlns:a16="http://schemas.microsoft.com/office/drawing/2014/main" id="{74B48A01-A21E-512D-0617-A17C532BFB27}"/>
                    </a:ext>
                  </a:extLst>
                </p:cNvPr>
                <p:cNvSpPr/>
                <p:nvPr/>
              </p:nvSpPr>
              <p:spPr>
                <a:xfrm>
                  <a:off x="59467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5" name="Freeform 1000">
                  <a:extLst>
                    <a:ext uri="{FF2B5EF4-FFF2-40B4-BE49-F238E27FC236}">
                      <a16:creationId xmlns:a16="http://schemas.microsoft.com/office/drawing/2014/main" id="{CAFBBBF1-D9C5-F218-A9B7-97A13BDA5D21}"/>
                    </a:ext>
                  </a:extLst>
                </p:cNvPr>
                <p:cNvSpPr/>
                <p:nvPr/>
              </p:nvSpPr>
              <p:spPr>
                <a:xfrm>
                  <a:off x="59785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6" name="Freeform 1001">
                  <a:extLst>
                    <a:ext uri="{FF2B5EF4-FFF2-40B4-BE49-F238E27FC236}">
                      <a16:creationId xmlns:a16="http://schemas.microsoft.com/office/drawing/2014/main" id="{9E445B07-B8E6-104E-5676-E5FB1D2FC610}"/>
                    </a:ext>
                  </a:extLst>
                </p:cNvPr>
                <p:cNvSpPr/>
                <p:nvPr/>
              </p:nvSpPr>
              <p:spPr>
                <a:xfrm>
                  <a:off x="59541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7" name="Freeform 1002">
                  <a:extLst>
                    <a:ext uri="{FF2B5EF4-FFF2-40B4-BE49-F238E27FC236}">
                      <a16:creationId xmlns:a16="http://schemas.microsoft.com/office/drawing/2014/main" id="{94A63C50-947F-29AD-7ED5-2CE8BBD51701}"/>
                    </a:ext>
                  </a:extLst>
                </p:cNvPr>
                <p:cNvSpPr/>
                <p:nvPr/>
              </p:nvSpPr>
              <p:spPr>
                <a:xfrm>
                  <a:off x="59859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8" name="Freeform 1003">
                  <a:extLst>
                    <a:ext uri="{FF2B5EF4-FFF2-40B4-BE49-F238E27FC236}">
                      <a16:creationId xmlns:a16="http://schemas.microsoft.com/office/drawing/2014/main" id="{96870E62-6439-9B07-5260-95D301C47E25}"/>
                    </a:ext>
                  </a:extLst>
                </p:cNvPr>
                <p:cNvSpPr/>
                <p:nvPr/>
              </p:nvSpPr>
              <p:spPr>
                <a:xfrm>
                  <a:off x="59573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9" name="Freeform 1004">
                  <a:extLst>
                    <a:ext uri="{FF2B5EF4-FFF2-40B4-BE49-F238E27FC236}">
                      <a16:creationId xmlns:a16="http://schemas.microsoft.com/office/drawing/2014/main" id="{9ECF380F-4BD8-8475-B9CF-0660B8A965F4}"/>
                    </a:ext>
                  </a:extLst>
                </p:cNvPr>
                <p:cNvSpPr/>
                <p:nvPr/>
              </p:nvSpPr>
              <p:spPr>
                <a:xfrm>
                  <a:off x="59891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0" name="Freeform 1005">
                  <a:extLst>
                    <a:ext uri="{FF2B5EF4-FFF2-40B4-BE49-F238E27FC236}">
                      <a16:creationId xmlns:a16="http://schemas.microsoft.com/office/drawing/2014/main" id="{49B01E45-18A3-ED44-EB57-4C41CCF1D3E8}"/>
                    </a:ext>
                  </a:extLst>
                </p:cNvPr>
                <p:cNvSpPr/>
                <p:nvPr/>
              </p:nvSpPr>
              <p:spPr>
                <a:xfrm>
                  <a:off x="5961591" y="30458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1" name="Freeform 1006">
                  <a:extLst>
                    <a:ext uri="{FF2B5EF4-FFF2-40B4-BE49-F238E27FC236}">
                      <a16:creationId xmlns:a16="http://schemas.microsoft.com/office/drawing/2014/main" id="{BD1268C6-369C-D409-DCCC-8C60D8B4CE39}"/>
                    </a:ext>
                  </a:extLst>
                </p:cNvPr>
                <p:cNvSpPr/>
                <p:nvPr/>
              </p:nvSpPr>
              <p:spPr>
                <a:xfrm>
                  <a:off x="599334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2" name="Freeform 1007">
                  <a:extLst>
                    <a:ext uri="{FF2B5EF4-FFF2-40B4-BE49-F238E27FC236}">
                      <a16:creationId xmlns:a16="http://schemas.microsoft.com/office/drawing/2014/main" id="{1600C6FC-53C3-7666-7C33-CA3245DA8591}"/>
                    </a:ext>
                  </a:extLst>
                </p:cNvPr>
                <p:cNvSpPr/>
                <p:nvPr/>
              </p:nvSpPr>
              <p:spPr>
                <a:xfrm>
                  <a:off x="59647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3" name="Freeform 1008">
                  <a:extLst>
                    <a:ext uri="{FF2B5EF4-FFF2-40B4-BE49-F238E27FC236}">
                      <a16:creationId xmlns:a16="http://schemas.microsoft.com/office/drawing/2014/main" id="{9688556F-487B-962D-FD2C-E8A0F0A19B49}"/>
                    </a:ext>
                  </a:extLst>
                </p:cNvPr>
                <p:cNvSpPr/>
                <p:nvPr/>
              </p:nvSpPr>
              <p:spPr>
                <a:xfrm>
                  <a:off x="59965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4" name="Freeform 1009">
                  <a:extLst>
                    <a:ext uri="{FF2B5EF4-FFF2-40B4-BE49-F238E27FC236}">
                      <a16:creationId xmlns:a16="http://schemas.microsoft.com/office/drawing/2014/main" id="{85DF4585-56E7-A5AE-AFB7-C797F434092F}"/>
                    </a:ext>
                  </a:extLst>
                </p:cNvPr>
                <p:cNvSpPr/>
                <p:nvPr/>
              </p:nvSpPr>
              <p:spPr>
                <a:xfrm>
                  <a:off x="596794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5" name="Freeform 1010">
                  <a:extLst>
                    <a:ext uri="{FF2B5EF4-FFF2-40B4-BE49-F238E27FC236}">
                      <a16:creationId xmlns:a16="http://schemas.microsoft.com/office/drawing/2014/main" id="{74B6593F-1929-409A-E941-59EAFCCFEC1C}"/>
                    </a:ext>
                  </a:extLst>
                </p:cNvPr>
                <p:cNvSpPr/>
                <p:nvPr/>
              </p:nvSpPr>
              <p:spPr>
                <a:xfrm>
                  <a:off x="599969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6" name="Freeform 1011">
                  <a:extLst>
                    <a:ext uri="{FF2B5EF4-FFF2-40B4-BE49-F238E27FC236}">
                      <a16:creationId xmlns:a16="http://schemas.microsoft.com/office/drawing/2014/main" id="{494BB7F8-D4A9-0F9B-3FDA-9096B8C21168}"/>
                    </a:ext>
                  </a:extLst>
                </p:cNvPr>
                <p:cNvSpPr/>
                <p:nvPr/>
              </p:nvSpPr>
              <p:spPr>
                <a:xfrm>
                  <a:off x="59721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7" name="Freeform 1012">
                  <a:extLst>
                    <a:ext uri="{FF2B5EF4-FFF2-40B4-BE49-F238E27FC236}">
                      <a16:creationId xmlns:a16="http://schemas.microsoft.com/office/drawing/2014/main" id="{1B02106B-5C8B-0149-7DD3-B311E4425BBD}"/>
                    </a:ext>
                  </a:extLst>
                </p:cNvPr>
                <p:cNvSpPr/>
                <p:nvPr/>
              </p:nvSpPr>
              <p:spPr>
                <a:xfrm>
                  <a:off x="60039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8" name="Freeform 1013">
                  <a:extLst>
                    <a:ext uri="{FF2B5EF4-FFF2-40B4-BE49-F238E27FC236}">
                      <a16:creationId xmlns:a16="http://schemas.microsoft.com/office/drawing/2014/main" id="{A3E2545E-4AF0-88D2-D50F-E9B53BCFA1B3}"/>
                    </a:ext>
                  </a:extLst>
                </p:cNvPr>
                <p:cNvSpPr/>
                <p:nvPr/>
              </p:nvSpPr>
              <p:spPr>
                <a:xfrm>
                  <a:off x="59753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9" name="Freeform 1014">
                  <a:extLst>
                    <a:ext uri="{FF2B5EF4-FFF2-40B4-BE49-F238E27FC236}">
                      <a16:creationId xmlns:a16="http://schemas.microsoft.com/office/drawing/2014/main" id="{0A56A8FE-1A14-38E1-419A-FCFD38F5A812}"/>
                    </a:ext>
                  </a:extLst>
                </p:cNvPr>
                <p:cNvSpPr/>
                <p:nvPr/>
              </p:nvSpPr>
              <p:spPr>
                <a:xfrm>
                  <a:off x="6007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0" name="Freeform 1015">
                  <a:extLst>
                    <a:ext uri="{FF2B5EF4-FFF2-40B4-BE49-F238E27FC236}">
                      <a16:creationId xmlns:a16="http://schemas.microsoft.com/office/drawing/2014/main" id="{433F06A8-B83C-9A78-7501-3ED7922C09F2}"/>
                    </a:ext>
                  </a:extLst>
                </p:cNvPr>
                <p:cNvSpPr/>
                <p:nvPr/>
              </p:nvSpPr>
              <p:spPr>
                <a:xfrm>
                  <a:off x="59859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1" name="Freeform 1016">
                  <a:extLst>
                    <a:ext uri="{FF2B5EF4-FFF2-40B4-BE49-F238E27FC236}">
                      <a16:creationId xmlns:a16="http://schemas.microsoft.com/office/drawing/2014/main" id="{31685B4E-B809-185F-B861-35F633956336}"/>
                    </a:ext>
                  </a:extLst>
                </p:cNvPr>
                <p:cNvSpPr/>
                <p:nvPr/>
              </p:nvSpPr>
              <p:spPr>
                <a:xfrm>
                  <a:off x="60176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2" name="Freeform 1017">
                  <a:extLst>
                    <a:ext uri="{FF2B5EF4-FFF2-40B4-BE49-F238E27FC236}">
                      <a16:creationId xmlns:a16="http://schemas.microsoft.com/office/drawing/2014/main" id="{FEFF4165-FB27-23DB-47ED-59F62B8D2F40}"/>
                    </a:ext>
                  </a:extLst>
                </p:cNvPr>
                <p:cNvSpPr/>
                <p:nvPr/>
              </p:nvSpPr>
              <p:spPr>
                <a:xfrm>
                  <a:off x="59891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3" name="Freeform 1018">
                  <a:extLst>
                    <a:ext uri="{FF2B5EF4-FFF2-40B4-BE49-F238E27FC236}">
                      <a16:creationId xmlns:a16="http://schemas.microsoft.com/office/drawing/2014/main" id="{8DDFCC1B-EB63-966F-DD3C-FE13CF2BD1E1}"/>
                    </a:ext>
                  </a:extLst>
                </p:cNvPr>
                <p:cNvSpPr/>
                <p:nvPr/>
              </p:nvSpPr>
              <p:spPr>
                <a:xfrm>
                  <a:off x="60208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4" name="Freeform 1019">
                  <a:extLst>
                    <a:ext uri="{FF2B5EF4-FFF2-40B4-BE49-F238E27FC236}">
                      <a16:creationId xmlns:a16="http://schemas.microsoft.com/office/drawing/2014/main" id="{574FA51E-2B35-055E-113F-0C3DD72CCEBE}"/>
                    </a:ext>
                  </a:extLst>
                </p:cNvPr>
                <p:cNvSpPr/>
                <p:nvPr/>
              </p:nvSpPr>
              <p:spPr>
                <a:xfrm>
                  <a:off x="60356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5" name="Freeform 1020">
                  <a:extLst>
                    <a:ext uri="{FF2B5EF4-FFF2-40B4-BE49-F238E27FC236}">
                      <a16:creationId xmlns:a16="http://schemas.microsoft.com/office/drawing/2014/main" id="{16DED036-9D53-C511-615F-948BBF5E54E9}"/>
                    </a:ext>
                  </a:extLst>
                </p:cNvPr>
                <p:cNvSpPr/>
                <p:nvPr/>
              </p:nvSpPr>
              <p:spPr>
                <a:xfrm>
                  <a:off x="60674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6" name="Freeform 1021">
                  <a:extLst>
                    <a:ext uri="{FF2B5EF4-FFF2-40B4-BE49-F238E27FC236}">
                      <a16:creationId xmlns:a16="http://schemas.microsoft.com/office/drawing/2014/main" id="{1AEA9743-35C3-A287-D0AF-C91D8DC817A0}"/>
                    </a:ext>
                  </a:extLst>
                </p:cNvPr>
                <p:cNvSpPr/>
                <p:nvPr/>
              </p:nvSpPr>
              <p:spPr>
                <a:xfrm>
                  <a:off x="60388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7" name="Freeform 1022">
                  <a:extLst>
                    <a:ext uri="{FF2B5EF4-FFF2-40B4-BE49-F238E27FC236}">
                      <a16:creationId xmlns:a16="http://schemas.microsoft.com/office/drawing/2014/main" id="{007C748F-05D1-F239-D8DC-C54D95CC035E}"/>
                    </a:ext>
                  </a:extLst>
                </p:cNvPr>
                <p:cNvSpPr/>
                <p:nvPr/>
              </p:nvSpPr>
              <p:spPr>
                <a:xfrm>
                  <a:off x="60706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8" name="Freeform 1023">
                  <a:extLst>
                    <a:ext uri="{FF2B5EF4-FFF2-40B4-BE49-F238E27FC236}">
                      <a16:creationId xmlns:a16="http://schemas.microsoft.com/office/drawing/2014/main" id="{62A74750-80F7-38D9-2854-D82286BF8EC5}"/>
                    </a:ext>
                  </a:extLst>
                </p:cNvPr>
                <p:cNvSpPr/>
                <p:nvPr/>
              </p:nvSpPr>
              <p:spPr>
                <a:xfrm>
                  <a:off x="604202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9" name="Freeform 1024">
                  <a:extLst>
                    <a:ext uri="{FF2B5EF4-FFF2-40B4-BE49-F238E27FC236}">
                      <a16:creationId xmlns:a16="http://schemas.microsoft.com/office/drawing/2014/main" id="{A1D16F04-49BD-9FA9-3871-47B6C734061D}"/>
                    </a:ext>
                  </a:extLst>
                </p:cNvPr>
                <p:cNvSpPr/>
                <p:nvPr/>
              </p:nvSpPr>
              <p:spPr>
                <a:xfrm>
                  <a:off x="607377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0" name="Freeform 1025">
                  <a:extLst>
                    <a:ext uri="{FF2B5EF4-FFF2-40B4-BE49-F238E27FC236}">
                      <a16:creationId xmlns:a16="http://schemas.microsoft.com/office/drawing/2014/main" id="{C4535DB3-6817-373F-8A8D-3ED33AE61A14}"/>
                    </a:ext>
                  </a:extLst>
                </p:cNvPr>
                <p:cNvSpPr/>
                <p:nvPr/>
              </p:nvSpPr>
              <p:spPr>
                <a:xfrm>
                  <a:off x="60526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1" name="Freeform 1026">
                  <a:extLst>
                    <a:ext uri="{FF2B5EF4-FFF2-40B4-BE49-F238E27FC236}">
                      <a16:creationId xmlns:a16="http://schemas.microsoft.com/office/drawing/2014/main" id="{59C82689-887F-BF93-A2F5-2A9341A0B860}"/>
                    </a:ext>
                  </a:extLst>
                </p:cNvPr>
                <p:cNvSpPr/>
                <p:nvPr/>
              </p:nvSpPr>
              <p:spPr>
                <a:xfrm>
                  <a:off x="60843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2" name="Freeform 1027">
                  <a:extLst>
                    <a:ext uri="{FF2B5EF4-FFF2-40B4-BE49-F238E27FC236}">
                      <a16:creationId xmlns:a16="http://schemas.microsoft.com/office/drawing/2014/main" id="{BDBBC481-A005-E307-9A1F-C2600FA5E70E}"/>
                    </a:ext>
                  </a:extLst>
                </p:cNvPr>
                <p:cNvSpPr/>
                <p:nvPr/>
              </p:nvSpPr>
              <p:spPr>
                <a:xfrm>
                  <a:off x="607060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3" name="Freeform 1028">
                  <a:extLst>
                    <a:ext uri="{FF2B5EF4-FFF2-40B4-BE49-F238E27FC236}">
                      <a16:creationId xmlns:a16="http://schemas.microsoft.com/office/drawing/2014/main" id="{41415EDB-706B-F387-7D3B-9E8B55867F93}"/>
                    </a:ext>
                  </a:extLst>
                </p:cNvPr>
                <p:cNvSpPr/>
                <p:nvPr/>
              </p:nvSpPr>
              <p:spPr>
                <a:xfrm>
                  <a:off x="610235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4" name="Freeform 1029">
                  <a:extLst>
                    <a:ext uri="{FF2B5EF4-FFF2-40B4-BE49-F238E27FC236}">
                      <a16:creationId xmlns:a16="http://schemas.microsoft.com/office/drawing/2014/main" id="{8A03468B-687C-75F2-1033-7E5DDA5BD866}"/>
                    </a:ext>
                  </a:extLst>
                </p:cNvPr>
                <p:cNvSpPr/>
                <p:nvPr/>
              </p:nvSpPr>
              <p:spPr>
                <a:xfrm>
                  <a:off x="60811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5" name="Freeform 1030">
                  <a:extLst>
                    <a:ext uri="{FF2B5EF4-FFF2-40B4-BE49-F238E27FC236}">
                      <a16:creationId xmlns:a16="http://schemas.microsoft.com/office/drawing/2014/main" id="{6C0A3EE3-B746-8CD9-8A58-41CEC8477FAA}"/>
                    </a:ext>
                  </a:extLst>
                </p:cNvPr>
                <p:cNvSpPr/>
                <p:nvPr/>
              </p:nvSpPr>
              <p:spPr>
                <a:xfrm>
                  <a:off x="61129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6" name="Freeform 1031">
                  <a:extLst>
                    <a:ext uri="{FF2B5EF4-FFF2-40B4-BE49-F238E27FC236}">
                      <a16:creationId xmlns:a16="http://schemas.microsoft.com/office/drawing/2014/main" id="{9B3F65DC-B3DE-1F5B-6A7C-08C3405D8ECA}"/>
                    </a:ext>
                  </a:extLst>
                </p:cNvPr>
                <p:cNvSpPr/>
                <p:nvPr/>
              </p:nvSpPr>
              <p:spPr>
                <a:xfrm>
                  <a:off x="61023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7" name="Freeform 1032">
                  <a:extLst>
                    <a:ext uri="{FF2B5EF4-FFF2-40B4-BE49-F238E27FC236}">
                      <a16:creationId xmlns:a16="http://schemas.microsoft.com/office/drawing/2014/main" id="{AF97B82E-F57A-869C-C8C3-DE7F4A9B3F20}"/>
                    </a:ext>
                  </a:extLst>
                </p:cNvPr>
                <p:cNvSpPr/>
                <p:nvPr/>
              </p:nvSpPr>
              <p:spPr>
                <a:xfrm>
                  <a:off x="6134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8" name="Freeform 1033">
                  <a:extLst>
                    <a:ext uri="{FF2B5EF4-FFF2-40B4-BE49-F238E27FC236}">
                      <a16:creationId xmlns:a16="http://schemas.microsoft.com/office/drawing/2014/main" id="{6E87FD8D-B100-8790-E310-7028FF1CB166}"/>
                    </a:ext>
                  </a:extLst>
                </p:cNvPr>
                <p:cNvSpPr/>
                <p:nvPr/>
              </p:nvSpPr>
              <p:spPr>
                <a:xfrm>
                  <a:off x="61097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9" name="Freeform 1034">
                  <a:extLst>
                    <a:ext uri="{FF2B5EF4-FFF2-40B4-BE49-F238E27FC236}">
                      <a16:creationId xmlns:a16="http://schemas.microsoft.com/office/drawing/2014/main" id="{8D4A042A-FFF7-37F2-B43C-8782C18AD74F}"/>
                    </a:ext>
                  </a:extLst>
                </p:cNvPr>
                <p:cNvSpPr/>
                <p:nvPr/>
              </p:nvSpPr>
              <p:spPr>
                <a:xfrm>
                  <a:off x="61415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0" name="Freeform 1035">
                  <a:extLst>
                    <a:ext uri="{FF2B5EF4-FFF2-40B4-BE49-F238E27FC236}">
                      <a16:creationId xmlns:a16="http://schemas.microsoft.com/office/drawing/2014/main" id="{D0DEC8A4-B9E9-BA36-6E31-DE0CDAA61E12}"/>
                    </a:ext>
                  </a:extLst>
                </p:cNvPr>
                <p:cNvSpPr/>
                <p:nvPr/>
              </p:nvSpPr>
              <p:spPr>
                <a:xfrm>
                  <a:off x="61552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1" name="Freeform 1036">
                  <a:extLst>
                    <a:ext uri="{FF2B5EF4-FFF2-40B4-BE49-F238E27FC236}">
                      <a16:creationId xmlns:a16="http://schemas.microsoft.com/office/drawing/2014/main" id="{56562753-E7C7-D33E-DDB6-165886960F87}"/>
                    </a:ext>
                  </a:extLst>
                </p:cNvPr>
                <p:cNvSpPr/>
                <p:nvPr/>
              </p:nvSpPr>
              <p:spPr>
                <a:xfrm>
                  <a:off x="61870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2" name="Freeform 1037">
                  <a:extLst>
                    <a:ext uri="{FF2B5EF4-FFF2-40B4-BE49-F238E27FC236}">
                      <a16:creationId xmlns:a16="http://schemas.microsoft.com/office/drawing/2014/main" id="{EF0A74B8-E7C9-DF4E-2D7D-63132E9AB39E}"/>
                    </a:ext>
                  </a:extLst>
                </p:cNvPr>
                <p:cNvSpPr/>
                <p:nvPr/>
              </p:nvSpPr>
              <p:spPr>
                <a:xfrm>
                  <a:off x="61732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3" name="Freeform 1038">
                  <a:extLst>
                    <a:ext uri="{FF2B5EF4-FFF2-40B4-BE49-F238E27FC236}">
                      <a16:creationId xmlns:a16="http://schemas.microsoft.com/office/drawing/2014/main" id="{40339B70-66D5-A5F9-B91C-AE7B7F63C974}"/>
                    </a:ext>
                  </a:extLst>
                </p:cNvPr>
                <p:cNvSpPr/>
                <p:nvPr/>
              </p:nvSpPr>
              <p:spPr>
                <a:xfrm>
                  <a:off x="62050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4" name="Freeform 1039">
                  <a:extLst>
                    <a:ext uri="{FF2B5EF4-FFF2-40B4-BE49-F238E27FC236}">
                      <a16:creationId xmlns:a16="http://schemas.microsoft.com/office/drawing/2014/main" id="{83856D8F-EBA9-07F2-2E60-4D9BDD2C7E02}"/>
                    </a:ext>
                  </a:extLst>
                </p:cNvPr>
                <p:cNvSpPr/>
                <p:nvPr/>
              </p:nvSpPr>
              <p:spPr>
                <a:xfrm>
                  <a:off x="61806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5" name="Freeform 1040">
                  <a:extLst>
                    <a:ext uri="{FF2B5EF4-FFF2-40B4-BE49-F238E27FC236}">
                      <a16:creationId xmlns:a16="http://schemas.microsoft.com/office/drawing/2014/main" id="{22815576-59B7-C97E-D11B-13A3DACC3EBB}"/>
                    </a:ext>
                  </a:extLst>
                </p:cNvPr>
                <p:cNvSpPr/>
                <p:nvPr/>
              </p:nvSpPr>
              <p:spPr>
                <a:xfrm>
                  <a:off x="62124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6" name="Freeform 1041">
                  <a:extLst>
                    <a:ext uri="{FF2B5EF4-FFF2-40B4-BE49-F238E27FC236}">
                      <a16:creationId xmlns:a16="http://schemas.microsoft.com/office/drawing/2014/main" id="{FB27EDA2-4074-0E25-1DD8-2718709D8D27}"/>
                    </a:ext>
                  </a:extLst>
                </p:cNvPr>
                <p:cNvSpPr/>
                <p:nvPr/>
              </p:nvSpPr>
              <p:spPr>
                <a:xfrm>
                  <a:off x="62050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7" name="Freeform 1042">
                  <a:extLst>
                    <a:ext uri="{FF2B5EF4-FFF2-40B4-BE49-F238E27FC236}">
                      <a16:creationId xmlns:a16="http://schemas.microsoft.com/office/drawing/2014/main" id="{F11ECE70-DC54-A8A9-9FC6-519759C773FB}"/>
                    </a:ext>
                  </a:extLst>
                </p:cNvPr>
                <p:cNvSpPr/>
                <p:nvPr/>
              </p:nvSpPr>
              <p:spPr>
                <a:xfrm>
                  <a:off x="62367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8" name="Freeform 1043">
                  <a:extLst>
                    <a:ext uri="{FF2B5EF4-FFF2-40B4-BE49-F238E27FC236}">
                      <a16:creationId xmlns:a16="http://schemas.microsoft.com/office/drawing/2014/main" id="{14905E71-1297-BC28-FDAF-1972ADC1B0FC}"/>
                    </a:ext>
                  </a:extLst>
                </p:cNvPr>
                <p:cNvSpPr/>
                <p:nvPr/>
              </p:nvSpPr>
              <p:spPr>
                <a:xfrm>
                  <a:off x="6230408" y="3045883"/>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9" name="Freeform 1044">
                  <a:extLst>
                    <a:ext uri="{FF2B5EF4-FFF2-40B4-BE49-F238E27FC236}">
                      <a16:creationId xmlns:a16="http://schemas.microsoft.com/office/drawing/2014/main" id="{67EC9EB2-403C-70E5-3C09-BED5F82FD679}"/>
                    </a:ext>
                  </a:extLst>
                </p:cNvPr>
                <p:cNvSpPr/>
                <p:nvPr/>
              </p:nvSpPr>
              <p:spPr>
                <a:xfrm>
                  <a:off x="6261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0" name="Freeform 1045">
                  <a:extLst>
                    <a:ext uri="{FF2B5EF4-FFF2-40B4-BE49-F238E27FC236}">
                      <a16:creationId xmlns:a16="http://schemas.microsoft.com/office/drawing/2014/main" id="{D580B564-7953-9E9C-9077-EBA3497E9E41}"/>
                    </a:ext>
                  </a:extLst>
                </p:cNvPr>
                <p:cNvSpPr/>
                <p:nvPr/>
              </p:nvSpPr>
              <p:spPr>
                <a:xfrm>
                  <a:off x="62335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1" name="Freeform 1046">
                  <a:extLst>
                    <a:ext uri="{FF2B5EF4-FFF2-40B4-BE49-F238E27FC236}">
                      <a16:creationId xmlns:a16="http://schemas.microsoft.com/office/drawing/2014/main" id="{CD1C9062-A58F-995A-6DB7-25A780C9A59A}"/>
                    </a:ext>
                  </a:extLst>
                </p:cNvPr>
                <p:cNvSpPr/>
                <p:nvPr/>
              </p:nvSpPr>
              <p:spPr>
                <a:xfrm>
                  <a:off x="62653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2" name="Freeform 1047">
                  <a:extLst>
                    <a:ext uri="{FF2B5EF4-FFF2-40B4-BE49-F238E27FC236}">
                      <a16:creationId xmlns:a16="http://schemas.microsoft.com/office/drawing/2014/main" id="{2BEA2470-37BD-41D8-75BE-E55746390315}"/>
                    </a:ext>
                  </a:extLst>
                </p:cNvPr>
                <p:cNvSpPr/>
                <p:nvPr/>
              </p:nvSpPr>
              <p:spPr>
                <a:xfrm>
                  <a:off x="63002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3" name="Freeform 1048">
                  <a:extLst>
                    <a:ext uri="{FF2B5EF4-FFF2-40B4-BE49-F238E27FC236}">
                      <a16:creationId xmlns:a16="http://schemas.microsoft.com/office/drawing/2014/main" id="{CFDE58C4-2FE5-8D9D-877B-B81750E5F2F5}"/>
                    </a:ext>
                  </a:extLst>
                </p:cNvPr>
                <p:cNvSpPr/>
                <p:nvPr/>
              </p:nvSpPr>
              <p:spPr>
                <a:xfrm>
                  <a:off x="63320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4" name="Freeform 1049">
                  <a:extLst>
                    <a:ext uri="{FF2B5EF4-FFF2-40B4-BE49-F238E27FC236}">
                      <a16:creationId xmlns:a16="http://schemas.microsoft.com/office/drawing/2014/main" id="{3E88387F-F4C9-75A0-DEF5-469D62CD1199}"/>
                    </a:ext>
                  </a:extLst>
                </p:cNvPr>
                <p:cNvSpPr/>
                <p:nvPr/>
              </p:nvSpPr>
              <p:spPr>
                <a:xfrm>
                  <a:off x="633200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5" name="Freeform 1050">
                  <a:extLst>
                    <a:ext uri="{FF2B5EF4-FFF2-40B4-BE49-F238E27FC236}">
                      <a16:creationId xmlns:a16="http://schemas.microsoft.com/office/drawing/2014/main" id="{D3DF4AF1-B579-74C4-9B9C-C7EDB81156E0}"/>
                    </a:ext>
                  </a:extLst>
                </p:cNvPr>
                <p:cNvSpPr/>
                <p:nvPr/>
              </p:nvSpPr>
              <p:spPr>
                <a:xfrm>
                  <a:off x="636375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6" name="Freeform 1051">
                  <a:extLst>
                    <a:ext uri="{FF2B5EF4-FFF2-40B4-BE49-F238E27FC236}">
                      <a16:creationId xmlns:a16="http://schemas.microsoft.com/office/drawing/2014/main" id="{9BA7148B-DDF6-0C43-0D74-0E063C5057BA}"/>
                    </a:ext>
                  </a:extLst>
                </p:cNvPr>
                <p:cNvSpPr/>
                <p:nvPr/>
              </p:nvSpPr>
              <p:spPr>
                <a:xfrm>
                  <a:off x="639974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7" name="Freeform 1052">
                  <a:extLst>
                    <a:ext uri="{FF2B5EF4-FFF2-40B4-BE49-F238E27FC236}">
                      <a16:creationId xmlns:a16="http://schemas.microsoft.com/office/drawing/2014/main" id="{BF99FF5E-DBAB-99AC-B06D-9717F6DD8274}"/>
                    </a:ext>
                  </a:extLst>
                </p:cNvPr>
                <p:cNvSpPr/>
                <p:nvPr/>
              </p:nvSpPr>
              <p:spPr>
                <a:xfrm>
                  <a:off x="643149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8" name="Freeform 1053">
                  <a:extLst>
                    <a:ext uri="{FF2B5EF4-FFF2-40B4-BE49-F238E27FC236}">
                      <a16:creationId xmlns:a16="http://schemas.microsoft.com/office/drawing/2014/main" id="{40131866-42BC-261C-CCEC-41E1660B590D}"/>
                    </a:ext>
                  </a:extLst>
                </p:cNvPr>
                <p:cNvSpPr/>
                <p:nvPr/>
              </p:nvSpPr>
              <p:spPr>
                <a:xfrm>
                  <a:off x="642831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9" name="Freeform 1054">
                  <a:extLst>
                    <a:ext uri="{FF2B5EF4-FFF2-40B4-BE49-F238E27FC236}">
                      <a16:creationId xmlns:a16="http://schemas.microsoft.com/office/drawing/2014/main" id="{E99B0201-CD1E-CA0F-85E6-5F3776BCA746}"/>
                    </a:ext>
                  </a:extLst>
                </p:cNvPr>
                <p:cNvSpPr/>
                <p:nvPr/>
              </p:nvSpPr>
              <p:spPr>
                <a:xfrm>
                  <a:off x="64600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0" name="Freeform 1055">
                  <a:extLst>
                    <a:ext uri="{FF2B5EF4-FFF2-40B4-BE49-F238E27FC236}">
                      <a16:creationId xmlns:a16="http://schemas.microsoft.com/office/drawing/2014/main" id="{86B811EF-B3BE-1618-000C-4C4408147815}"/>
                    </a:ext>
                  </a:extLst>
                </p:cNvPr>
                <p:cNvSpPr/>
                <p:nvPr/>
              </p:nvSpPr>
              <p:spPr>
                <a:xfrm>
                  <a:off x="64600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1" name="Freeform 1056">
                  <a:extLst>
                    <a:ext uri="{FF2B5EF4-FFF2-40B4-BE49-F238E27FC236}">
                      <a16:creationId xmlns:a16="http://schemas.microsoft.com/office/drawing/2014/main" id="{C61609EA-12EE-FA84-7187-4A165AC022AB}"/>
                    </a:ext>
                  </a:extLst>
                </p:cNvPr>
                <p:cNvSpPr/>
                <p:nvPr/>
              </p:nvSpPr>
              <p:spPr>
                <a:xfrm>
                  <a:off x="64918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2" name="Freeform 1057">
                  <a:extLst>
                    <a:ext uri="{FF2B5EF4-FFF2-40B4-BE49-F238E27FC236}">
                      <a16:creationId xmlns:a16="http://schemas.microsoft.com/office/drawing/2014/main" id="{C9F51B47-E87B-4E8B-FF0C-257EE170052B}"/>
                    </a:ext>
                  </a:extLst>
                </p:cNvPr>
                <p:cNvSpPr/>
                <p:nvPr/>
              </p:nvSpPr>
              <p:spPr>
                <a:xfrm>
                  <a:off x="6473825"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3" name="Freeform 1058">
                  <a:extLst>
                    <a:ext uri="{FF2B5EF4-FFF2-40B4-BE49-F238E27FC236}">
                      <a16:creationId xmlns:a16="http://schemas.microsoft.com/office/drawing/2014/main" id="{B695813F-E3CF-4967-6793-4C050FA617E4}"/>
                    </a:ext>
                  </a:extLst>
                </p:cNvPr>
                <p:cNvSpPr/>
                <p:nvPr/>
              </p:nvSpPr>
              <p:spPr>
                <a:xfrm>
                  <a:off x="6505575"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4" name="Freeform 1059">
                  <a:extLst>
                    <a:ext uri="{FF2B5EF4-FFF2-40B4-BE49-F238E27FC236}">
                      <a16:creationId xmlns:a16="http://schemas.microsoft.com/office/drawing/2014/main" id="{A1C6F7A4-9338-C809-FF75-7096AEA09153}"/>
                    </a:ext>
                  </a:extLst>
                </p:cNvPr>
                <p:cNvSpPr/>
                <p:nvPr/>
              </p:nvSpPr>
              <p:spPr>
                <a:xfrm>
                  <a:off x="648440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5" name="Freeform 1060">
                  <a:extLst>
                    <a:ext uri="{FF2B5EF4-FFF2-40B4-BE49-F238E27FC236}">
                      <a16:creationId xmlns:a16="http://schemas.microsoft.com/office/drawing/2014/main" id="{13B6D832-C361-5130-0ED9-89750B66862A}"/>
                    </a:ext>
                  </a:extLst>
                </p:cNvPr>
                <p:cNvSpPr/>
                <p:nvPr/>
              </p:nvSpPr>
              <p:spPr>
                <a:xfrm>
                  <a:off x="651615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6" name="Freeform 1061">
                  <a:extLst>
                    <a:ext uri="{FF2B5EF4-FFF2-40B4-BE49-F238E27FC236}">
                      <a16:creationId xmlns:a16="http://schemas.microsoft.com/office/drawing/2014/main" id="{25B699F3-C422-204A-3499-326E7A610731}"/>
                    </a:ext>
                  </a:extLst>
                </p:cNvPr>
                <p:cNvSpPr/>
                <p:nvPr/>
              </p:nvSpPr>
              <p:spPr>
                <a:xfrm>
                  <a:off x="6487583"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7" name="Freeform 1062">
                  <a:extLst>
                    <a:ext uri="{FF2B5EF4-FFF2-40B4-BE49-F238E27FC236}">
                      <a16:creationId xmlns:a16="http://schemas.microsoft.com/office/drawing/2014/main" id="{FDF82BE8-34C4-8C27-7253-A638CD777D6F}"/>
                    </a:ext>
                  </a:extLst>
                </p:cNvPr>
                <p:cNvSpPr/>
                <p:nvPr/>
              </p:nvSpPr>
              <p:spPr>
                <a:xfrm>
                  <a:off x="651933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8" name="Freeform 1063">
                  <a:extLst>
                    <a:ext uri="{FF2B5EF4-FFF2-40B4-BE49-F238E27FC236}">
                      <a16:creationId xmlns:a16="http://schemas.microsoft.com/office/drawing/2014/main" id="{3901B911-50FD-392B-1648-84C307118BF6}"/>
                    </a:ext>
                  </a:extLst>
                </p:cNvPr>
                <p:cNvSpPr/>
                <p:nvPr/>
              </p:nvSpPr>
              <p:spPr>
                <a:xfrm>
                  <a:off x="649181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9" name="Freeform 1064">
                  <a:extLst>
                    <a:ext uri="{FF2B5EF4-FFF2-40B4-BE49-F238E27FC236}">
                      <a16:creationId xmlns:a16="http://schemas.microsoft.com/office/drawing/2014/main" id="{DA80D060-8644-AFD4-3B95-3D82B0AD6B17}"/>
                    </a:ext>
                  </a:extLst>
                </p:cNvPr>
                <p:cNvSpPr/>
                <p:nvPr/>
              </p:nvSpPr>
              <p:spPr>
                <a:xfrm>
                  <a:off x="65235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0" name="Freeform 1065">
                  <a:extLst>
                    <a:ext uri="{FF2B5EF4-FFF2-40B4-BE49-F238E27FC236}">
                      <a16:creationId xmlns:a16="http://schemas.microsoft.com/office/drawing/2014/main" id="{361D384D-532B-3F47-707D-D0CFACDD6BED}"/>
                    </a:ext>
                  </a:extLst>
                </p:cNvPr>
                <p:cNvSpPr/>
                <p:nvPr/>
              </p:nvSpPr>
              <p:spPr>
                <a:xfrm>
                  <a:off x="649499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1" name="Freeform 1066">
                  <a:extLst>
                    <a:ext uri="{FF2B5EF4-FFF2-40B4-BE49-F238E27FC236}">
                      <a16:creationId xmlns:a16="http://schemas.microsoft.com/office/drawing/2014/main" id="{4DEA7125-B472-7DCA-6279-F75A60FAE7B4}"/>
                    </a:ext>
                  </a:extLst>
                </p:cNvPr>
                <p:cNvSpPr/>
                <p:nvPr/>
              </p:nvSpPr>
              <p:spPr>
                <a:xfrm>
                  <a:off x="652674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2" name="Freeform 1067">
                  <a:extLst>
                    <a:ext uri="{FF2B5EF4-FFF2-40B4-BE49-F238E27FC236}">
                      <a16:creationId xmlns:a16="http://schemas.microsoft.com/office/drawing/2014/main" id="{F52BCD9F-1D0D-4CC8-88FF-11BC2A98FE78}"/>
                    </a:ext>
                  </a:extLst>
                </p:cNvPr>
                <p:cNvSpPr/>
                <p:nvPr/>
              </p:nvSpPr>
              <p:spPr>
                <a:xfrm>
                  <a:off x="64981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3" name="Freeform 1068">
                  <a:extLst>
                    <a:ext uri="{FF2B5EF4-FFF2-40B4-BE49-F238E27FC236}">
                      <a16:creationId xmlns:a16="http://schemas.microsoft.com/office/drawing/2014/main" id="{B2DBEFF1-CA92-8E19-B3CA-5C62CBEA0267}"/>
                    </a:ext>
                  </a:extLst>
                </p:cNvPr>
                <p:cNvSpPr/>
                <p:nvPr/>
              </p:nvSpPr>
              <p:spPr>
                <a:xfrm>
                  <a:off x="65299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4" name="Freeform 1069">
                  <a:extLst>
                    <a:ext uri="{FF2B5EF4-FFF2-40B4-BE49-F238E27FC236}">
                      <a16:creationId xmlns:a16="http://schemas.microsoft.com/office/drawing/2014/main" id="{56AE67BE-7331-0634-B7FF-C914988CA52F}"/>
                    </a:ext>
                  </a:extLst>
                </p:cNvPr>
                <p:cNvSpPr/>
                <p:nvPr/>
              </p:nvSpPr>
              <p:spPr>
                <a:xfrm>
                  <a:off x="650240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5" name="Freeform 1070">
                  <a:extLst>
                    <a:ext uri="{FF2B5EF4-FFF2-40B4-BE49-F238E27FC236}">
                      <a16:creationId xmlns:a16="http://schemas.microsoft.com/office/drawing/2014/main" id="{55F04A95-F369-294B-3EF8-A45725E9F07C}"/>
                    </a:ext>
                  </a:extLst>
                </p:cNvPr>
                <p:cNvSpPr/>
                <p:nvPr/>
              </p:nvSpPr>
              <p:spPr>
                <a:xfrm>
                  <a:off x="653415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6" name="Freeform 1071">
                  <a:extLst>
                    <a:ext uri="{FF2B5EF4-FFF2-40B4-BE49-F238E27FC236}">
                      <a16:creationId xmlns:a16="http://schemas.microsoft.com/office/drawing/2014/main" id="{90361331-AA68-A450-82DF-56FF95A4E9ED}"/>
                    </a:ext>
                  </a:extLst>
                </p:cNvPr>
                <p:cNvSpPr/>
                <p:nvPr/>
              </p:nvSpPr>
              <p:spPr>
                <a:xfrm>
                  <a:off x="6505575"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7" name="Freeform 1072">
                  <a:extLst>
                    <a:ext uri="{FF2B5EF4-FFF2-40B4-BE49-F238E27FC236}">
                      <a16:creationId xmlns:a16="http://schemas.microsoft.com/office/drawing/2014/main" id="{65067AE3-0B67-AF16-98B1-6142C4F6C2CB}"/>
                    </a:ext>
                  </a:extLst>
                </p:cNvPr>
                <p:cNvSpPr/>
                <p:nvPr/>
              </p:nvSpPr>
              <p:spPr>
                <a:xfrm>
                  <a:off x="6537325"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8" name="Freeform 1073">
                  <a:extLst>
                    <a:ext uri="{FF2B5EF4-FFF2-40B4-BE49-F238E27FC236}">
                      <a16:creationId xmlns:a16="http://schemas.microsoft.com/office/drawing/2014/main" id="{9607EF05-DCBA-50E1-B038-96DE124F116F}"/>
                    </a:ext>
                  </a:extLst>
                </p:cNvPr>
                <p:cNvSpPr/>
                <p:nvPr/>
              </p:nvSpPr>
              <p:spPr>
                <a:xfrm>
                  <a:off x="650875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9" name="Freeform 1074">
                  <a:extLst>
                    <a:ext uri="{FF2B5EF4-FFF2-40B4-BE49-F238E27FC236}">
                      <a16:creationId xmlns:a16="http://schemas.microsoft.com/office/drawing/2014/main" id="{970C27CB-989D-95A4-F3DB-F4C108FB1A35}"/>
                    </a:ext>
                  </a:extLst>
                </p:cNvPr>
                <p:cNvSpPr/>
                <p:nvPr/>
              </p:nvSpPr>
              <p:spPr>
                <a:xfrm>
                  <a:off x="654050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0" name="Freeform 1075">
                  <a:extLst>
                    <a:ext uri="{FF2B5EF4-FFF2-40B4-BE49-F238E27FC236}">
                      <a16:creationId xmlns:a16="http://schemas.microsoft.com/office/drawing/2014/main" id="{DBB58AF0-AFFB-4A53-E2A3-84241472E3C8}"/>
                    </a:ext>
                  </a:extLst>
                </p:cNvPr>
                <p:cNvSpPr/>
                <p:nvPr/>
              </p:nvSpPr>
              <p:spPr>
                <a:xfrm>
                  <a:off x="6512983"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1" name="Freeform 1076">
                  <a:extLst>
                    <a:ext uri="{FF2B5EF4-FFF2-40B4-BE49-F238E27FC236}">
                      <a16:creationId xmlns:a16="http://schemas.microsoft.com/office/drawing/2014/main" id="{AA162040-DE5B-A4EC-6055-490B9AC55E35}"/>
                    </a:ext>
                  </a:extLst>
                </p:cNvPr>
                <p:cNvSpPr/>
                <p:nvPr/>
              </p:nvSpPr>
              <p:spPr>
                <a:xfrm>
                  <a:off x="654473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2" name="Freeform 1077">
                  <a:extLst>
                    <a:ext uri="{FF2B5EF4-FFF2-40B4-BE49-F238E27FC236}">
                      <a16:creationId xmlns:a16="http://schemas.microsoft.com/office/drawing/2014/main" id="{1FAD3A4E-8667-E766-5587-44C3CAD39D79}"/>
                    </a:ext>
                  </a:extLst>
                </p:cNvPr>
                <p:cNvSpPr/>
                <p:nvPr/>
              </p:nvSpPr>
              <p:spPr>
                <a:xfrm>
                  <a:off x="651615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3" name="Freeform 1078">
                  <a:extLst>
                    <a:ext uri="{FF2B5EF4-FFF2-40B4-BE49-F238E27FC236}">
                      <a16:creationId xmlns:a16="http://schemas.microsoft.com/office/drawing/2014/main" id="{1A11730C-3CE1-4105-36B8-61143656D159}"/>
                    </a:ext>
                  </a:extLst>
                </p:cNvPr>
                <p:cNvSpPr/>
                <p:nvPr/>
              </p:nvSpPr>
              <p:spPr>
                <a:xfrm>
                  <a:off x="654790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4" name="Freeform 1079">
                  <a:extLst>
                    <a:ext uri="{FF2B5EF4-FFF2-40B4-BE49-F238E27FC236}">
                      <a16:creationId xmlns:a16="http://schemas.microsoft.com/office/drawing/2014/main" id="{0BABF0E0-47DF-70B1-2AE1-E1DC88496A20}"/>
                    </a:ext>
                  </a:extLst>
                </p:cNvPr>
                <p:cNvSpPr/>
                <p:nvPr/>
              </p:nvSpPr>
              <p:spPr>
                <a:xfrm>
                  <a:off x="6520391" y="3051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5" name="Freeform 1080">
                  <a:extLst>
                    <a:ext uri="{FF2B5EF4-FFF2-40B4-BE49-F238E27FC236}">
                      <a16:creationId xmlns:a16="http://schemas.microsoft.com/office/drawing/2014/main" id="{AE0E9D1F-FC0F-1ED8-690C-7CCB51CBB76F}"/>
                    </a:ext>
                  </a:extLst>
                </p:cNvPr>
                <p:cNvSpPr/>
                <p:nvPr/>
              </p:nvSpPr>
              <p:spPr>
                <a:xfrm>
                  <a:off x="655108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6" name="Freeform 1081">
                  <a:extLst>
                    <a:ext uri="{FF2B5EF4-FFF2-40B4-BE49-F238E27FC236}">
                      <a16:creationId xmlns:a16="http://schemas.microsoft.com/office/drawing/2014/main" id="{D266F372-3FDE-01DD-DC7C-AC5EF6F621B4}"/>
                    </a:ext>
                  </a:extLst>
                </p:cNvPr>
                <p:cNvSpPr/>
                <p:nvPr/>
              </p:nvSpPr>
              <p:spPr>
                <a:xfrm>
                  <a:off x="65235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7" name="Freeform 1082">
                  <a:extLst>
                    <a:ext uri="{FF2B5EF4-FFF2-40B4-BE49-F238E27FC236}">
                      <a16:creationId xmlns:a16="http://schemas.microsoft.com/office/drawing/2014/main" id="{A45A1B8B-C924-B022-72F2-9AE98B0194BC}"/>
                    </a:ext>
                  </a:extLst>
                </p:cNvPr>
                <p:cNvSpPr/>
                <p:nvPr/>
              </p:nvSpPr>
              <p:spPr>
                <a:xfrm>
                  <a:off x="65553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8" name="Freeform 1083">
                  <a:extLst>
                    <a:ext uri="{FF2B5EF4-FFF2-40B4-BE49-F238E27FC236}">
                      <a16:creationId xmlns:a16="http://schemas.microsoft.com/office/drawing/2014/main" id="{B8633106-1C05-01FE-4780-2549D60E3291}"/>
                    </a:ext>
                  </a:extLst>
                </p:cNvPr>
                <p:cNvSpPr/>
                <p:nvPr/>
              </p:nvSpPr>
              <p:spPr>
                <a:xfrm>
                  <a:off x="652674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9" name="Freeform 1084">
                  <a:extLst>
                    <a:ext uri="{FF2B5EF4-FFF2-40B4-BE49-F238E27FC236}">
                      <a16:creationId xmlns:a16="http://schemas.microsoft.com/office/drawing/2014/main" id="{C02D7CD7-5D40-5A2A-07E6-C5D55F01FDD6}"/>
                    </a:ext>
                  </a:extLst>
                </p:cNvPr>
                <p:cNvSpPr/>
                <p:nvPr/>
              </p:nvSpPr>
              <p:spPr>
                <a:xfrm>
                  <a:off x="655849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0" name="Freeform 1085">
                  <a:extLst>
                    <a:ext uri="{FF2B5EF4-FFF2-40B4-BE49-F238E27FC236}">
                      <a16:creationId xmlns:a16="http://schemas.microsoft.com/office/drawing/2014/main" id="{B52DCCFB-1FF4-2BD8-0603-B50522ADAA2A}"/>
                    </a:ext>
                  </a:extLst>
                </p:cNvPr>
                <p:cNvSpPr/>
                <p:nvPr/>
              </p:nvSpPr>
              <p:spPr>
                <a:xfrm>
                  <a:off x="6530975" y="3051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1" name="Freeform 1086">
                  <a:extLst>
                    <a:ext uri="{FF2B5EF4-FFF2-40B4-BE49-F238E27FC236}">
                      <a16:creationId xmlns:a16="http://schemas.microsoft.com/office/drawing/2014/main" id="{EC39F222-9CF8-B9F7-1B81-9A178BE7B4DE}"/>
                    </a:ext>
                  </a:extLst>
                </p:cNvPr>
                <p:cNvSpPr/>
                <p:nvPr/>
              </p:nvSpPr>
              <p:spPr>
                <a:xfrm>
                  <a:off x="65616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2" name="Freeform 1087">
                  <a:extLst>
                    <a:ext uri="{FF2B5EF4-FFF2-40B4-BE49-F238E27FC236}">
                      <a16:creationId xmlns:a16="http://schemas.microsoft.com/office/drawing/2014/main" id="{EAC53988-2B94-8034-6183-BE75061E3541}"/>
                    </a:ext>
                  </a:extLst>
                </p:cNvPr>
                <p:cNvSpPr/>
                <p:nvPr/>
              </p:nvSpPr>
              <p:spPr>
                <a:xfrm>
                  <a:off x="653415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3" name="Freeform 1088">
                  <a:extLst>
                    <a:ext uri="{FF2B5EF4-FFF2-40B4-BE49-F238E27FC236}">
                      <a16:creationId xmlns:a16="http://schemas.microsoft.com/office/drawing/2014/main" id="{ED6ABBF5-62B7-4FF7-1EB0-4A54BA4C8E26}"/>
                    </a:ext>
                  </a:extLst>
                </p:cNvPr>
                <p:cNvSpPr/>
                <p:nvPr/>
              </p:nvSpPr>
              <p:spPr>
                <a:xfrm>
                  <a:off x="656590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4" name="Freeform 1089">
                  <a:extLst>
                    <a:ext uri="{FF2B5EF4-FFF2-40B4-BE49-F238E27FC236}">
                      <a16:creationId xmlns:a16="http://schemas.microsoft.com/office/drawing/2014/main" id="{B5D460D8-D856-C634-07D9-94E6F8568AC9}"/>
                    </a:ext>
                  </a:extLst>
                </p:cNvPr>
                <p:cNvSpPr/>
                <p:nvPr/>
              </p:nvSpPr>
              <p:spPr>
                <a:xfrm>
                  <a:off x="65373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5" name="Freeform 1090">
                  <a:extLst>
                    <a:ext uri="{FF2B5EF4-FFF2-40B4-BE49-F238E27FC236}">
                      <a16:creationId xmlns:a16="http://schemas.microsoft.com/office/drawing/2014/main" id="{E3E8F5E3-0661-798C-FFC2-DBC052BF8D93}"/>
                    </a:ext>
                  </a:extLst>
                </p:cNvPr>
                <p:cNvSpPr/>
                <p:nvPr/>
              </p:nvSpPr>
              <p:spPr>
                <a:xfrm>
                  <a:off x="65690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6" name="Freeform 1091">
                  <a:extLst>
                    <a:ext uri="{FF2B5EF4-FFF2-40B4-BE49-F238E27FC236}">
                      <a16:creationId xmlns:a16="http://schemas.microsoft.com/office/drawing/2014/main" id="{7E058C4F-1F4F-1D15-B7E9-57DD78558555}"/>
                    </a:ext>
                  </a:extLst>
                </p:cNvPr>
                <p:cNvSpPr/>
                <p:nvPr/>
              </p:nvSpPr>
              <p:spPr>
                <a:xfrm>
                  <a:off x="6541558" y="305752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7" name="Freeform 1092">
                  <a:extLst>
                    <a:ext uri="{FF2B5EF4-FFF2-40B4-BE49-F238E27FC236}">
                      <a16:creationId xmlns:a16="http://schemas.microsoft.com/office/drawing/2014/main" id="{48E950CB-8A32-DA9A-60F1-76E66DC06822}"/>
                    </a:ext>
                  </a:extLst>
                </p:cNvPr>
                <p:cNvSpPr/>
                <p:nvPr/>
              </p:nvSpPr>
              <p:spPr>
                <a:xfrm>
                  <a:off x="65733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8" name="Freeform 1093">
                  <a:extLst>
                    <a:ext uri="{FF2B5EF4-FFF2-40B4-BE49-F238E27FC236}">
                      <a16:creationId xmlns:a16="http://schemas.microsoft.com/office/drawing/2014/main" id="{D10A0282-8877-B7F2-CA86-B77311643C7A}"/>
                    </a:ext>
                  </a:extLst>
                </p:cNvPr>
                <p:cNvSpPr/>
                <p:nvPr/>
              </p:nvSpPr>
              <p:spPr>
                <a:xfrm>
                  <a:off x="654473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9" name="Freeform 1094">
                  <a:extLst>
                    <a:ext uri="{FF2B5EF4-FFF2-40B4-BE49-F238E27FC236}">
                      <a16:creationId xmlns:a16="http://schemas.microsoft.com/office/drawing/2014/main" id="{EA596891-F35B-4837-571B-CCF02307DCB8}"/>
                    </a:ext>
                  </a:extLst>
                </p:cNvPr>
                <p:cNvSpPr/>
                <p:nvPr/>
              </p:nvSpPr>
              <p:spPr>
                <a:xfrm>
                  <a:off x="657648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0" name="Freeform 1095">
                  <a:extLst>
                    <a:ext uri="{FF2B5EF4-FFF2-40B4-BE49-F238E27FC236}">
                      <a16:creationId xmlns:a16="http://schemas.microsoft.com/office/drawing/2014/main" id="{F4987800-EAE1-2E7D-1D4D-2E161B76DDF3}"/>
                    </a:ext>
                  </a:extLst>
                </p:cNvPr>
                <p:cNvSpPr/>
                <p:nvPr/>
              </p:nvSpPr>
              <p:spPr>
                <a:xfrm>
                  <a:off x="654790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1" name="Freeform 1096">
                  <a:extLst>
                    <a:ext uri="{FF2B5EF4-FFF2-40B4-BE49-F238E27FC236}">
                      <a16:creationId xmlns:a16="http://schemas.microsoft.com/office/drawing/2014/main" id="{12FD1C77-869A-F6A4-6DB4-26690E66C88D}"/>
                    </a:ext>
                  </a:extLst>
                </p:cNvPr>
                <p:cNvSpPr/>
                <p:nvPr/>
              </p:nvSpPr>
              <p:spPr>
                <a:xfrm>
                  <a:off x="657965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2" name="Freeform 1097">
                  <a:extLst>
                    <a:ext uri="{FF2B5EF4-FFF2-40B4-BE49-F238E27FC236}">
                      <a16:creationId xmlns:a16="http://schemas.microsoft.com/office/drawing/2014/main" id="{8B0FBCFA-B028-89B0-0C49-5DA0F4EA6F4C}"/>
                    </a:ext>
                  </a:extLst>
                </p:cNvPr>
                <p:cNvSpPr/>
                <p:nvPr/>
              </p:nvSpPr>
              <p:spPr>
                <a:xfrm>
                  <a:off x="65521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3" name="Freeform 1098">
                  <a:extLst>
                    <a:ext uri="{FF2B5EF4-FFF2-40B4-BE49-F238E27FC236}">
                      <a16:creationId xmlns:a16="http://schemas.microsoft.com/office/drawing/2014/main" id="{65070F69-D3F0-76FC-82E5-931A96E9C104}"/>
                    </a:ext>
                  </a:extLst>
                </p:cNvPr>
                <p:cNvSpPr/>
                <p:nvPr/>
              </p:nvSpPr>
              <p:spPr>
                <a:xfrm>
                  <a:off x="65838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4" name="Freeform 1099">
                  <a:extLst>
                    <a:ext uri="{FF2B5EF4-FFF2-40B4-BE49-F238E27FC236}">
                      <a16:creationId xmlns:a16="http://schemas.microsoft.com/office/drawing/2014/main" id="{3E0E369E-22D4-05BC-C162-2E982BD36740}"/>
                    </a:ext>
                  </a:extLst>
                </p:cNvPr>
                <p:cNvSpPr/>
                <p:nvPr/>
              </p:nvSpPr>
              <p:spPr>
                <a:xfrm>
                  <a:off x="655531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5" name="Freeform 1100">
                  <a:extLst>
                    <a:ext uri="{FF2B5EF4-FFF2-40B4-BE49-F238E27FC236}">
                      <a16:creationId xmlns:a16="http://schemas.microsoft.com/office/drawing/2014/main" id="{20BFDFE6-1B98-1B45-2DB8-366E1A919768}"/>
                    </a:ext>
                  </a:extLst>
                </p:cNvPr>
                <p:cNvSpPr/>
                <p:nvPr/>
              </p:nvSpPr>
              <p:spPr>
                <a:xfrm>
                  <a:off x="658706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6" name="Freeform 1101">
                  <a:extLst>
                    <a:ext uri="{FF2B5EF4-FFF2-40B4-BE49-F238E27FC236}">
                      <a16:creationId xmlns:a16="http://schemas.microsoft.com/office/drawing/2014/main" id="{2D6A64CB-2901-406D-4BAC-EE5C5CC70581}"/>
                    </a:ext>
                  </a:extLst>
                </p:cNvPr>
                <p:cNvSpPr/>
                <p:nvPr/>
              </p:nvSpPr>
              <p:spPr>
                <a:xfrm>
                  <a:off x="65584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7" name="Freeform 1102">
                  <a:extLst>
                    <a:ext uri="{FF2B5EF4-FFF2-40B4-BE49-F238E27FC236}">
                      <a16:creationId xmlns:a16="http://schemas.microsoft.com/office/drawing/2014/main" id="{24C4C95C-A2E5-9718-F867-1DCC1F9F9C47}"/>
                    </a:ext>
                  </a:extLst>
                </p:cNvPr>
                <p:cNvSpPr/>
                <p:nvPr/>
              </p:nvSpPr>
              <p:spPr>
                <a:xfrm>
                  <a:off x="65902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8" name="Freeform 1103">
                  <a:extLst>
                    <a:ext uri="{FF2B5EF4-FFF2-40B4-BE49-F238E27FC236}">
                      <a16:creationId xmlns:a16="http://schemas.microsoft.com/office/drawing/2014/main" id="{6854D557-24C4-A47F-E83D-D92500CA6F7E}"/>
                    </a:ext>
                  </a:extLst>
                </p:cNvPr>
                <p:cNvSpPr/>
                <p:nvPr/>
              </p:nvSpPr>
              <p:spPr>
                <a:xfrm>
                  <a:off x="65627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9" name="Freeform 1104">
                  <a:extLst>
                    <a:ext uri="{FF2B5EF4-FFF2-40B4-BE49-F238E27FC236}">
                      <a16:creationId xmlns:a16="http://schemas.microsoft.com/office/drawing/2014/main" id="{6B61D2C5-67E5-24DC-5A33-74DD3D7143E5}"/>
                    </a:ext>
                  </a:extLst>
                </p:cNvPr>
                <p:cNvSpPr/>
                <p:nvPr/>
              </p:nvSpPr>
              <p:spPr>
                <a:xfrm>
                  <a:off x="65944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0" name="Freeform 1105">
                  <a:extLst>
                    <a:ext uri="{FF2B5EF4-FFF2-40B4-BE49-F238E27FC236}">
                      <a16:creationId xmlns:a16="http://schemas.microsoft.com/office/drawing/2014/main" id="{3F85069E-E9FB-15FF-B13E-D3F03CE956CD}"/>
                    </a:ext>
                  </a:extLst>
                </p:cNvPr>
                <p:cNvSpPr/>
                <p:nvPr/>
              </p:nvSpPr>
              <p:spPr>
                <a:xfrm>
                  <a:off x="6565900"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1" name="Freeform 1106">
                  <a:extLst>
                    <a:ext uri="{FF2B5EF4-FFF2-40B4-BE49-F238E27FC236}">
                      <a16:creationId xmlns:a16="http://schemas.microsoft.com/office/drawing/2014/main" id="{CADCA0ED-02D4-B361-E6A2-FA8AA90DF064}"/>
                    </a:ext>
                  </a:extLst>
                </p:cNvPr>
                <p:cNvSpPr/>
                <p:nvPr/>
              </p:nvSpPr>
              <p:spPr>
                <a:xfrm>
                  <a:off x="6597650"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2" name="Freeform 1107">
                  <a:extLst>
                    <a:ext uri="{FF2B5EF4-FFF2-40B4-BE49-F238E27FC236}">
                      <a16:creationId xmlns:a16="http://schemas.microsoft.com/office/drawing/2014/main" id="{CAAFD201-DB6C-F06B-9152-B23799462B19}"/>
                    </a:ext>
                  </a:extLst>
                </p:cNvPr>
                <p:cNvSpPr/>
                <p:nvPr/>
              </p:nvSpPr>
              <p:spPr>
                <a:xfrm>
                  <a:off x="656907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3" name="Freeform 1108">
                  <a:extLst>
                    <a:ext uri="{FF2B5EF4-FFF2-40B4-BE49-F238E27FC236}">
                      <a16:creationId xmlns:a16="http://schemas.microsoft.com/office/drawing/2014/main" id="{2CF26909-28D1-764E-C47A-BA57225913C0}"/>
                    </a:ext>
                  </a:extLst>
                </p:cNvPr>
                <p:cNvSpPr/>
                <p:nvPr/>
              </p:nvSpPr>
              <p:spPr>
                <a:xfrm>
                  <a:off x="660082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4" name="Freeform 1109">
                  <a:extLst>
                    <a:ext uri="{FF2B5EF4-FFF2-40B4-BE49-F238E27FC236}">
                      <a16:creationId xmlns:a16="http://schemas.microsoft.com/office/drawing/2014/main" id="{6201A271-2834-60C7-8674-C40D4B78A8E2}"/>
                    </a:ext>
                  </a:extLst>
                </p:cNvPr>
                <p:cNvSpPr/>
                <p:nvPr/>
              </p:nvSpPr>
              <p:spPr>
                <a:xfrm>
                  <a:off x="657330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5" name="Freeform 1110">
                  <a:extLst>
                    <a:ext uri="{FF2B5EF4-FFF2-40B4-BE49-F238E27FC236}">
                      <a16:creationId xmlns:a16="http://schemas.microsoft.com/office/drawing/2014/main" id="{6DADD4DD-EA47-AB48-A09D-D446A893F125}"/>
                    </a:ext>
                  </a:extLst>
                </p:cNvPr>
                <p:cNvSpPr/>
                <p:nvPr/>
              </p:nvSpPr>
              <p:spPr>
                <a:xfrm>
                  <a:off x="660505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6" name="Freeform 1111">
                  <a:extLst>
                    <a:ext uri="{FF2B5EF4-FFF2-40B4-BE49-F238E27FC236}">
                      <a16:creationId xmlns:a16="http://schemas.microsoft.com/office/drawing/2014/main" id="{A50F35B3-A6F4-2607-6A8E-91BA1641760B}"/>
                    </a:ext>
                  </a:extLst>
                </p:cNvPr>
                <p:cNvSpPr/>
                <p:nvPr/>
              </p:nvSpPr>
              <p:spPr>
                <a:xfrm>
                  <a:off x="657648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7" name="Freeform 1112">
                  <a:extLst>
                    <a:ext uri="{FF2B5EF4-FFF2-40B4-BE49-F238E27FC236}">
                      <a16:creationId xmlns:a16="http://schemas.microsoft.com/office/drawing/2014/main" id="{7F4B1566-ECEA-C51B-717E-2652B04CA352}"/>
                    </a:ext>
                  </a:extLst>
                </p:cNvPr>
                <p:cNvSpPr/>
                <p:nvPr/>
              </p:nvSpPr>
              <p:spPr>
                <a:xfrm>
                  <a:off x="660823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8" name="Freeform 1113">
                  <a:extLst>
                    <a:ext uri="{FF2B5EF4-FFF2-40B4-BE49-F238E27FC236}">
                      <a16:creationId xmlns:a16="http://schemas.microsoft.com/office/drawing/2014/main" id="{F17385C1-0E33-B170-9D50-E11FC0BC0CDC}"/>
                    </a:ext>
                  </a:extLst>
                </p:cNvPr>
                <p:cNvSpPr/>
                <p:nvPr/>
              </p:nvSpPr>
              <p:spPr>
                <a:xfrm>
                  <a:off x="65796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9" name="Freeform 1114">
                  <a:extLst>
                    <a:ext uri="{FF2B5EF4-FFF2-40B4-BE49-F238E27FC236}">
                      <a16:creationId xmlns:a16="http://schemas.microsoft.com/office/drawing/2014/main" id="{5E33B62B-B9CE-3425-16A5-AF16B2CBD020}"/>
                    </a:ext>
                  </a:extLst>
                </p:cNvPr>
                <p:cNvSpPr/>
                <p:nvPr/>
              </p:nvSpPr>
              <p:spPr>
                <a:xfrm>
                  <a:off x="66114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0" name="Freeform 1115">
                  <a:extLst>
                    <a:ext uri="{FF2B5EF4-FFF2-40B4-BE49-F238E27FC236}">
                      <a16:creationId xmlns:a16="http://schemas.microsoft.com/office/drawing/2014/main" id="{B73B3D82-61C4-8C60-1B60-3748BA1FAFC6}"/>
                    </a:ext>
                  </a:extLst>
                </p:cNvPr>
                <p:cNvSpPr/>
                <p:nvPr/>
              </p:nvSpPr>
              <p:spPr>
                <a:xfrm>
                  <a:off x="65838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1" name="Freeform 1116">
                  <a:extLst>
                    <a:ext uri="{FF2B5EF4-FFF2-40B4-BE49-F238E27FC236}">
                      <a16:creationId xmlns:a16="http://schemas.microsoft.com/office/drawing/2014/main" id="{0793E138-8CBA-B032-A3F3-B3DDC85AFFDD}"/>
                    </a:ext>
                  </a:extLst>
                </p:cNvPr>
                <p:cNvSpPr/>
                <p:nvPr/>
              </p:nvSpPr>
              <p:spPr>
                <a:xfrm>
                  <a:off x="66156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2" name="Freeform 1117">
                  <a:extLst>
                    <a:ext uri="{FF2B5EF4-FFF2-40B4-BE49-F238E27FC236}">
                      <a16:creationId xmlns:a16="http://schemas.microsoft.com/office/drawing/2014/main" id="{6756CD9F-0B72-8F01-4E5B-3C6E77AB20B2}"/>
                    </a:ext>
                  </a:extLst>
                </p:cNvPr>
                <p:cNvSpPr/>
                <p:nvPr/>
              </p:nvSpPr>
              <p:spPr>
                <a:xfrm>
                  <a:off x="65870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3" name="Freeform 1118">
                  <a:extLst>
                    <a:ext uri="{FF2B5EF4-FFF2-40B4-BE49-F238E27FC236}">
                      <a16:creationId xmlns:a16="http://schemas.microsoft.com/office/drawing/2014/main" id="{48E1444B-26A7-5ABA-5FF6-816AFFE87F15}"/>
                    </a:ext>
                  </a:extLst>
                </p:cNvPr>
                <p:cNvSpPr/>
                <p:nvPr/>
              </p:nvSpPr>
              <p:spPr>
                <a:xfrm>
                  <a:off x="66188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4" name="Freeform 1119">
                  <a:extLst>
                    <a:ext uri="{FF2B5EF4-FFF2-40B4-BE49-F238E27FC236}">
                      <a16:creationId xmlns:a16="http://schemas.microsoft.com/office/drawing/2014/main" id="{D54FA206-C2E5-F5D9-96BC-220D4CBAA561}"/>
                    </a:ext>
                  </a:extLst>
                </p:cNvPr>
                <p:cNvSpPr/>
                <p:nvPr/>
              </p:nvSpPr>
              <p:spPr>
                <a:xfrm>
                  <a:off x="65902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5" name="Freeform 1120">
                  <a:extLst>
                    <a:ext uri="{FF2B5EF4-FFF2-40B4-BE49-F238E27FC236}">
                      <a16:creationId xmlns:a16="http://schemas.microsoft.com/office/drawing/2014/main" id="{2CFFCEAB-754C-E74A-65DD-7B8565A572B2}"/>
                    </a:ext>
                  </a:extLst>
                </p:cNvPr>
                <p:cNvSpPr/>
                <p:nvPr/>
              </p:nvSpPr>
              <p:spPr>
                <a:xfrm>
                  <a:off x="66219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6" name="Freeform 1121">
                  <a:extLst>
                    <a:ext uri="{FF2B5EF4-FFF2-40B4-BE49-F238E27FC236}">
                      <a16:creationId xmlns:a16="http://schemas.microsoft.com/office/drawing/2014/main" id="{D99F4F87-6947-A67C-EAFC-CC67E1952C0B}"/>
                    </a:ext>
                  </a:extLst>
                </p:cNvPr>
                <p:cNvSpPr/>
                <p:nvPr/>
              </p:nvSpPr>
              <p:spPr>
                <a:xfrm>
                  <a:off x="659447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7" name="Freeform 1122">
                  <a:extLst>
                    <a:ext uri="{FF2B5EF4-FFF2-40B4-BE49-F238E27FC236}">
                      <a16:creationId xmlns:a16="http://schemas.microsoft.com/office/drawing/2014/main" id="{D35A13AE-5D3F-E5E3-242F-99F78FF5E758}"/>
                    </a:ext>
                  </a:extLst>
                </p:cNvPr>
                <p:cNvSpPr/>
                <p:nvPr/>
              </p:nvSpPr>
              <p:spPr>
                <a:xfrm>
                  <a:off x="662622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8" name="Freeform 1123">
                  <a:extLst>
                    <a:ext uri="{FF2B5EF4-FFF2-40B4-BE49-F238E27FC236}">
                      <a16:creationId xmlns:a16="http://schemas.microsoft.com/office/drawing/2014/main" id="{E8138D4A-3CB8-53F7-09B3-236AEE935511}"/>
                    </a:ext>
                  </a:extLst>
                </p:cNvPr>
                <p:cNvSpPr/>
                <p:nvPr/>
              </p:nvSpPr>
              <p:spPr>
                <a:xfrm>
                  <a:off x="6597650"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9" name="Freeform 1124">
                  <a:extLst>
                    <a:ext uri="{FF2B5EF4-FFF2-40B4-BE49-F238E27FC236}">
                      <a16:creationId xmlns:a16="http://schemas.microsoft.com/office/drawing/2014/main" id="{F6BFF619-2724-516D-8CB0-2E1BBBBC5104}"/>
                    </a:ext>
                  </a:extLst>
                </p:cNvPr>
                <p:cNvSpPr/>
                <p:nvPr/>
              </p:nvSpPr>
              <p:spPr>
                <a:xfrm>
                  <a:off x="6629400"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0" name="Freeform 1125">
                  <a:extLst>
                    <a:ext uri="{FF2B5EF4-FFF2-40B4-BE49-F238E27FC236}">
                      <a16:creationId xmlns:a16="http://schemas.microsoft.com/office/drawing/2014/main" id="{8C2AC533-87E1-9069-4A09-06B39A1FB468}"/>
                    </a:ext>
                  </a:extLst>
                </p:cNvPr>
                <p:cNvSpPr/>
                <p:nvPr/>
              </p:nvSpPr>
              <p:spPr>
                <a:xfrm>
                  <a:off x="66008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1" name="Freeform 1126">
                  <a:extLst>
                    <a:ext uri="{FF2B5EF4-FFF2-40B4-BE49-F238E27FC236}">
                      <a16:creationId xmlns:a16="http://schemas.microsoft.com/office/drawing/2014/main" id="{6ADBD473-2447-0B8C-B8C6-073D3D4245F7}"/>
                    </a:ext>
                  </a:extLst>
                </p:cNvPr>
                <p:cNvSpPr/>
                <p:nvPr/>
              </p:nvSpPr>
              <p:spPr>
                <a:xfrm>
                  <a:off x="66325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2" name="Freeform 1127">
                  <a:extLst>
                    <a:ext uri="{FF2B5EF4-FFF2-40B4-BE49-F238E27FC236}">
                      <a16:creationId xmlns:a16="http://schemas.microsoft.com/office/drawing/2014/main" id="{3EEF6B69-0A8F-F348-A4F3-DED7A6D10687}"/>
                    </a:ext>
                  </a:extLst>
                </p:cNvPr>
                <p:cNvSpPr/>
                <p:nvPr/>
              </p:nvSpPr>
              <p:spPr>
                <a:xfrm>
                  <a:off x="66050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3" name="Freeform 1128">
                  <a:extLst>
                    <a:ext uri="{FF2B5EF4-FFF2-40B4-BE49-F238E27FC236}">
                      <a16:creationId xmlns:a16="http://schemas.microsoft.com/office/drawing/2014/main" id="{AAF6EBEF-0214-AD85-678C-485AD6C49980}"/>
                    </a:ext>
                  </a:extLst>
                </p:cNvPr>
                <p:cNvSpPr/>
                <p:nvPr/>
              </p:nvSpPr>
              <p:spPr>
                <a:xfrm>
                  <a:off x="66368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4" name="Freeform 1129">
                  <a:extLst>
                    <a:ext uri="{FF2B5EF4-FFF2-40B4-BE49-F238E27FC236}">
                      <a16:creationId xmlns:a16="http://schemas.microsoft.com/office/drawing/2014/main" id="{16359384-44F5-670F-3A82-7C61522FE1F5}"/>
                    </a:ext>
                  </a:extLst>
                </p:cNvPr>
                <p:cNvSpPr/>
                <p:nvPr/>
              </p:nvSpPr>
              <p:spPr>
                <a:xfrm>
                  <a:off x="660823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5" name="Freeform 1130">
                  <a:extLst>
                    <a:ext uri="{FF2B5EF4-FFF2-40B4-BE49-F238E27FC236}">
                      <a16:creationId xmlns:a16="http://schemas.microsoft.com/office/drawing/2014/main" id="{B4F66359-CD57-B587-5378-F58FC632DFBE}"/>
                    </a:ext>
                  </a:extLst>
                </p:cNvPr>
                <p:cNvSpPr/>
                <p:nvPr/>
              </p:nvSpPr>
              <p:spPr>
                <a:xfrm>
                  <a:off x="663998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6" name="Freeform 1131">
                  <a:extLst>
                    <a:ext uri="{FF2B5EF4-FFF2-40B4-BE49-F238E27FC236}">
                      <a16:creationId xmlns:a16="http://schemas.microsoft.com/office/drawing/2014/main" id="{C5EC40E5-4A3C-424C-3938-4AAB6A48A2C4}"/>
                    </a:ext>
                  </a:extLst>
                </p:cNvPr>
                <p:cNvSpPr/>
                <p:nvPr/>
              </p:nvSpPr>
              <p:spPr>
                <a:xfrm>
                  <a:off x="661881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7" name="Freeform 1132">
                  <a:extLst>
                    <a:ext uri="{FF2B5EF4-FFF2-40B4-BE49-F238E27FC236}">
                      <a16:creationId xmlns:a16="http://schemas.microsoft.com/office/drawing/2014/main" id="{BBFF057E-FAC0-880B-3BE5-00D21960A552}"/>
                    </a:ext>
                  </a:extLst>
                </p:cNvPr>
                <p:cNvSpPr/>
                <p:nvPr/>
              </p:nvSpPr>
              <p:spPr>
                <a:xfrm>
                  <a:off x="665056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8" name="Freeform 1133">
                  <a:extLst>
                    <a:ext uri="{FF2B5EF4-FFF2-40B4-BE49-F238E27FC236}">
                      <a16:creationId xmlns:a16="http://schemas.microsoft.com/office/drawing/2014/main" id="{E658CC87-0778-E421-60CE-FC08C41E0E1C}"/>
                    </a:ext>
                  </a:extLst>
                </p:cNvPr>
                <p:cNvSpPr/>
                <p:nvPr/>
              </p:nvSpPr>
              <p:spPr>
                <a:xfrm>
                  <a:off x="663998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9" name="Freeform 1134">
                  <a:extLst>
                    <a:ext uri="{FF2B5EF4-FFF2-40B4-BE49-F238E27FC236}">
                      <a16:creationId xmlns:a16="http://schemas.microsoft.com/office/drawing/2014/main" id="{3FE6CD00-89B1-CF5F-4DA1-12FFC6661C6C}"/>
                    </a:ext>
                  </a:extLst>
                </p:cNvPr>
                <p:cNvSpPr/>
                <p:nvPr/>
              </p:nvSpPr>
              <p:spPr>
                <a:xfrm>
                  <a:off x="667173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0" name="Freeform 1135">
                  <a:extLst>
                    <a:ext uri="{FF2B5EF4-FFF2-40B4-BE49-F238E27FC236}">
                      <a16:creationId xmlns:a16="http://schemas.microsoft.com/office/drawing/2014/main" id="{0D5AE55B-CE4F-3B0C-B346-27962CAAD7DF}"/>
                    </a:ext>
                  </a:extLst>
                </p:cNvPr>
                <p:cNvSpPr/>
                <p:nvPr/>
              </p:nvSpPr>
              <p:spPr>
                <a:xfrm>
                  <a:off x="66431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1" name="Freeform 1136">
                  <a:extLst>
                    <a:ext uri="{FF2B5EF4-FFF2-40B4-BE49-F238E27FC236}">
                      <a16:creationId xmlns:a16="http://schemas.microsoft.com/office/drawing/2014/main" id="{CE85BA83-4C5A-45A4-01B0-A18A13190AAA}"/>
                    </a:ext>
                  </a:extLst>
                </p:cNvPr>
                <p:cNvSpPr/>
                <p:nvPr/>
              </p:nvSpPr>
              <p:spPr>
                <a:xfrm>
                  <a:off x="66749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2" name="Freeform 1137">
                  <a:extLst>
                    <a:ext uri="{FF2B5EF4-FFF2-40B4-BE49-F238E27FC236}">
                      <a16:creationId xmlns:a16="http://schemas.microsoft.com/office/drawing/2014/main" id="{E45BA1EB-9345-95D2-A383-8B9316A593F3}"/>
                    </a:ext>
                  </a:extLst>
                </p:cNvPr>
                <p:cNvSpPr/>
                <p:nvPr/>
              </p:nvSpPr>
              <p:spPr>
                <a:xfrm>
                  <a:off x="66473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3" name="Freeform 1138">
                  <a:extLst>
                    <a:ext uri="{FF2B5EF4-FFF2-40B4-BE49-F238E27FC236}">
                      <a16:creationId xmlns:a16="http://schemas.microsoft.com/office/drawing/2014/main" id="{817725B0-4A47-CC29-4879-F23E4EC82D05}"/>
                    </a:ext>
                  </a:extLst>
                </p:cNvPr>
                <p:cNvSpPr/>
                <p:nvPr/>
              </p:nvSpPr>
              <p:spPr>
                <a:xfrm>
                  <a:off x="66791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4" name="Freeform 1139">
                  <a:extLst>
                    <a:ext uri="{FF2B5EF4-FFF2-40B4-BE49-F238E27FC236}">
                      <a16:creationId xmlns:a16="http://schemas.microsoft.com/office/drawing/2014/main" id="{C3934FCA-6F20-B549-DE44-B24213409288}"/>
                    </a:ext>
                  </a:extLst>
                </p:cNvPr>
                <p:cNvSpPr/>
                <p:nvPr/>
              </p:nvSpPr>
              <p:spPr>
                <a:xfrm>
                  <a:off x="66505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5" name="Freeform 1140">
                  <a:extLst>
                    <a:ext uri="{FF2B5EF4-FFF2-40B4-BE49-F238E27FC236}">
                      <a16:creationId xmlns:a16="http://schemas.microsoft.com/office/drawing/2014/main" id="{19710145-D0D5-A597-E763-F1A8438069C8}"/>
                    </a:ext>
                  </a:extLst>
                </p:cNvPr>
                <p:cNvSpPr/>
                <p:nvPr/>
              </p:nvSpPr>
              <p:spPr>
                <a:xfrm>
                  <a:off x="66823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6" name="Freeform 1141">
                  <a:extLst>
                    <a:ext uri="{FF2B5EF4-FFF2-40B4-BE49-F238E27FC236}">
                      <a16:creationId xmlns:a16="http://schemas.microsoft.com/office/drawing/2014/main" id="{3D7EEAE0-C106-6D49-044D-82D5E91F479C}"/>
                    </a:ext>
                  </a:extLst>
                </p:cNvPr>
                <p:cNvSpPr/>
                <p:nvPr/>
              </p:nvSpPr>
              <p:spPr>
                <a:xfrm>
                  <a:off x="6665383" y="305752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7" name="Freeform 1142">
                  <a:extLst>
                    <a:ext uri="{FF2B5EF4-FFF2-40B4-BE49-F238E27FC236}">
                      <a16:creationId xmlns:a16="http://schemas.microsoft.com/office/drawing/2014/main" id="{602101FF-018D-F2AF-2EF5-70906B233D47}"/>
                    </a:ext>
                  </a:extLst>
                </p:cNvPr>
                <p:cNvSpPr/>
                <p:nvPr/>
              </p:nvSpPr>
              <p:spPr>
                <a:xfrm>
                  <a:off x="66960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8" name="Freeform 1143">
                  <a:extLst>
                    <a:ext uri="{FF2B5EF4-FFF2-40B4-BE49-F238E27FC236}">
                      <a16:creationId xmlns:a16="http://schemas.microsoft.com/office/drawing/2014/main" id="{DDAFE76B-6D0B-5627-85BA-ADFDA4B9742C}"/>
                    </a:ext>
                  </a:extLst>
                </p:cNvPr>
                <p:cNvSpPr/>
                <p:nvPr/>
              </p:nvSpPr>
              <p:spPr>
                <a:xfrm>
                  <a:off x="66791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9" name="Freeform 1144">
                  <a:extLst>
                    <a:ext uri="{FF2B5EF4-FFF2-40B4-BE49-F238E27FC236}">
                      <a16:creationId xmlns:a16="http://schemas.microsoft.com/office/drawing/2014/main" id="{E64743F7-A208-03E5-64B8-6684DA6DF34A}"/>
                    </a:ext>
                  </a:extLst>
                </p:cNvPr>
                <p:cNvSpPr/>
                <p:nvPr/>
              </p:nvSpPr>
              <p:spPr>
                <a:xfrm>
                  <a:off x="67108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0" name="Freeform 1145">
                  <a:extLst>
                    <a:ext uri="{FF2B5EF4-FFF2-40B4-BE49-F238E27FC236}">
                      <a16:creationId xmlns:a16="http://schemas.microsoft.com/office/drawing/2014/main" id="{5EC39DD7-4F9D-B6CD-AC33-DFED86DA10CA}"/>
                    </a:ext>
                  </a:extLst>
                </p:cNvPr>
                <p:cNvSpPr/>
                <p:nvPr/>
              </p:nvSpPr>
              <p:spPr>
                <a:xfrm>
                  <a:off x="67394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1" name="Freeform 1146">
                  <a:extLst>
                    <a:ext uri="{FF2B5EF4-FFF2-40B4-BE49-F238E27FC236}">
                      <a16:creationId xmlns:a16="http://schemas.microsoft.com/office/drawing/2014/main" id="{95441480-D150-7A44-181D-A5FFB89C6A06}"/>
                    </a:ext>
                  </a:extLst>
                </p:cNvPr>
                <p:cNvSpPr/>
                <p:nvPr/>
              </p:nvSpPr>
              <p:spPr>
                <a:xfrm>
                  <a:off x="67712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2" name="Freeform 1147">
                  <a:extLst>
                    <a:ext uri="{FF2B5EF4-FFF2-40B4-BE49-F238E27FC236}">
                      <a16:creationId xmlns:a16="http://schemas.microsoft.com/office/drawing/2014/main" id="{1CAE0067-7AAD-CA3F-0265-B74C42971671}"/>
                    </a:ext>
                  </a:extLst>
                </p:cNvPr>
                <p:cNvSpPr/>
                <p:nvPr/>
              </p:nvSpPr>
              <p:spPr>
                <a:xfrm>
                  <a:off x="6827308"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3" name="Freeform 1148">
                  <a:extLst>
                    <a:ext uri="{FF2B5EF4-FFF2-40B4-BE49-F238E27FC236}">
                      <a16:creationId xmlns:a16="http://schemas.microsoft.com/office/drawing/2014/main" id="{ED275CCB-AC8C-AF8C-0802-F9BDBA3B1BD0}"/>
                    </a:ext>
                  </a:extLst>
                </p:cNvPr>
                <p:cNvSpPr/>
                <p:nvPr/>
              </p:nvSpPr>
              <p:spPr>
                <a:xfrm>
                  <a:off x="6859058"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4" name="Freeform 1149">
                  <a:extLst>
                    <a:ext uri="{FF2B5EF4-FFF2-40B4-BE49-F238E27FC236}">
                      <a16:creationId xmlns:a16="http://schemas.microsoft.com/office/drawing/2014/main" id="{562EAB44-0842-00E3-A979-4DB1C6B3C7C9}"/>
                    </a:ext>
                  </a:extLst>
                </p:cNvPr>
                <p:cNvSpPr/>
                <p:nvPr/>
              </p:nvSpPr>
              <p:spPr>
                <a:xfrm>
                  <a:off x="6845300"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5" name="Freeform 1150">
                  <a:extLst>
                    <a:ext uri="{FF2B5EF4-FFF2-40B4-BE49-F238E27FC236}">
                      <a16:creationId xmlns:a16="http://schemas.microsoft.com/office/drawing/2014/main" id="{963DA770-95F6-9CE4-6566-983753B4704E}"/>
                    </a:ext>
                  </a:extLst>
                </p:cNvPr>
                <p:cNvSpPr/>
                <p:nvPr/>
              </p:nvSpPr>
              <p:spPr>
                <a:xfrm>
                  <a:off x="6877050"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6" name="Freeform 1151">
                  <a:extLst>
                    <a:ext uri="{FF2B5EF4-FFF2-40B4-BE49-F238E27FC236}">
                      <a16:creationId xmlns:a16="http://schemas.microsoft.com/office/drawing/2014/main" id="{DF956574-B1F5-08FB-E83C-9BCCC260127A}"/>
                    </a:ext>
                  </a:extLst>
                </p:cNvPr>
                <p:cNvSpPr/>
                <p:nvPr/>
              </p:nvSpPr>
              <p:spPr>
                <a:xfrm>
                  <a:off x="6848475"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7" name="Freeform 1152">
                  <a:extLst>
                    <a:ext uri="{FF2B5EF4-FFF2-40B4-BE49-F238E27FC236}">
                      <a16:creationId xmlns:a16="http://schemas.microsoft.com/office/drawing/2014/main" id="{1CA8BB26-1A24-BB26-0DA9-5D2C76D6475D}"/>
                    </a:ext>
                  </a:extLst>
                </p:cNvPr>
                <p:cNvSpPr/>
                <p:nvPr/>
              </p:nvSpPr>
              <p:spPr>
                <a:xfrm>
                  <a:off x="6880225"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8" name="Freeform 1153">
                  <a:extLst>
                    <a:ext uri="{FF2B5EF4-FFF2-40B4-BE49-F238E27FC236}">
                      <a16:creationId xmlns:a16="http://schemas.microsoft.com/office/drawing/2014/main" id="{FB8428EE-0D97-62A0-3C96-ECB07FC46DE3}"/>
                    </a:ext>
                  </a:extLst>
                </p:cNvPr>
                <p:cNvSpPr/>
                <p:nvPr/>
              </p:nvSpPr>
              <p:spPr>
                <a:xfrm>
                  <a:off x="6969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9" name="Freeform 1154">
                  <a:extLst>
                    <a:ext uri="{FF2B5EF4-FFF2-40B4-BE49-F238E27FC236}">
                      <a16:creationId xmlns:a16="http://schemas.microsoft.com/office/drawing/2014/main" id="{469783E4-4581-6925-A182-AB45BBEC0007}"/>
                    </a:ext>
                  </a:extLst>
                </p:cNvPr>
                <p:cNvSpPr/>
                <p:nvPr/>
              </p:nvSpPr>
              <p:spPr>
                <a:xfrm>
                  <a:off x="7000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0" name="Freeform 1155">
                  <a:extLst>
                    <a:ext uri="{FF2B5EF4-FFF2-40B4-BE49-F238E27FC236}">
                      <a16:creationId xmlns:a16="http://schemas.microsoft.com/office/drawing/2014/main" id="{9C7386F7-9B05-3110-7F0A-4B16DB8463D6}"/>
                    </a:ext>
                  </a:extLst>
                </p:cNvPr>
                <p:cNvSpPr/>
                <p:nvPr/>
              </p:nvSpPr>
              <p:spPr>
                <a:xfrm>
                  <a:off x="69723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1" name="Freeform 1156">
                  <a:extLst>
                    <a:ext uri="{FF2B5EF4-FFF2-40B4-BE49-F238E27FC236}">
                      <a16:creationId xmlns:a16="http://schemas.microsoft.com/office/drawing/2014/main" id="{A821E889-B662-DD06-B5EE-D4B3D01FDF87}"/>
                    </a:ext>
                  </a:extLst>
                </p:cNvPr>
                <p:cNvSpPr/>
                <p:nvPr/>
              </p:nvSpPr>
              <p:spPr>
                <a:xfrm>
                  <a:off x="70040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2" name="Freeform 1157">
                  <a:extLst>
                    <a:ext uri="{FF2B5EF4-FFF2-40B4-BE49-F238E27FC236}">
                      <a16:creationId xmlns:a16="http://schemas.microsoft.com/office/drawing/2014/main" id="{D83FA635-2446-4146-3435-A799CB45FD14}"/>
                    </a:ext>
                  </a:extLst>
                </p:cNvPr>
                <p:cNvSpPr/>
                <p:nvPr/>
              </p:nvSpPr>
              <p:spPr>
                <a:xfrm>
                  <a:off x="702521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3" name="Freeform 1158">
                  <a:extLst>
                    <a:ext uri="{FF2B5EF4-FFF2-40B4-BE49-F238E27FC236}">
                      <a16:creationId xmlns:a16="http://schemas.microsoft.com/office/drawing/2014/main" id="{5A509C90-F9EE-8B1D-D9FE-C16838AF6D4F}"/>
                    </a:ext>
                  </a:extLst>
                </p:cNvPr>
                <p:cNvSpPr/>
                <p:nvPr/>
              </p:nvSpPr>
              <p:spPr>
                <a:xfrm>
                  <a:off x="705696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4" name="Freeform 1159">
                  <a:extLst>
                    <a:ext uri="{FF2B5EF4-FFF2-40B4-BE49-F238E27FC236}">
                      <a16:creationId xmlns:a16="http://schemas.microsoft.com/office/drawing/2014/main" id="{CEE72B4C-3D81-3FDC-A95E-F31533635EDA}"/>
                    </a:ext>
                  </a:extLst>
                </p:cNvPr>
                <p:cNvSpPr/>
                <p:nvPr/>
              </p:nvSpPr>
              <p:spPr>
                <a:xfrm>
                  <a:off x="70675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5" name="Freeform 1160">
                  <a:extLst>
                    <a:ext uri="{FF2B5EF4-FFF2-40B4-BE49-F238E27FC236}">
                      <a16:creationId xmlns:a16="http://schemas.microsoft.com/office/drawing/2014/main" id="{BECF9285-4F6E-678F-CE64-F71061634E57}"/>
                    </a:ext>
                  </a:extLst>
                </p:cNvPr>
                <p:cNvSpPr/>
                <p:nvPr/>
              </p:nvSpPr>
              <p:spPr>
                <a:xfrm>
                  <a:off x="70993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6" name="Freeform 1161">
                  <a:extLst>
                    <a:ext uri="{FF2B5EF4-FFF2-40B4-BE49-F238E27FC236}">
                      <a16:creationId xmlns:a16="http://schemas.microsoft.com/office/drawing/2014/main" id="{3980BD9E-FCAE-E22E-ACC8-59D3C47C9E91}"/>
                    </a:ext>
                  </a:extLst>
                </p:cNvPr>
                <p:cNvSpPr/>
                <p:nvPr/>
              </p:nvSpPr>
              <p:spPr>
                <a:xfrm>
                  <a:off x="70749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7" name="Freeform 1162">
                  <a:extLst>
                    <a:ext uri="{FF2B5EF4-FFF2-40B4-BE49-F238E27FC236}">
                      <a16:creationId xmlns:a16="http://schemas.microsoft.com/office/drawing/2014/main" id="{9D836214-C611-F1C5-207F-C306632E28D1}"/>
                    </a:ext>
                  </a:extLst>
                </p:cNvPr>
                <p:cNvSpPr/>
                <p:nvPr/>
              </p:nvSpPr>
              <p:spPr>
                <a:xfrm>
                  <a:off x="71067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8" name="Freeform 1163">
                  <a:extLst>
                    <a:ext uri="{FF2B5EF4-FFF2-40B4-BE49-F238E27FC236}">
                      <a16:creationId xmlns:a16="http://schemas.microsoft.com/office/drawing/2014/main" id="{DF3FC3C1-2460-F4CC-CFE0-73A010A8E59E}"/>
                    </a:ext>
                  </a:extLst>
                </p:cNvPr>
                <p:cNvSpPr/>
                <p:nvPr/>
              </p:nvSpPr>
              <p:spPr>
                <a:xfrm>
                  <a:off x="70929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9" name="Freeform 1164">
                  <a:extLst>
                    <a:ext uri="{FF2B5EF4-FFF2-40B4-BE49-F238E27FC236}">
                      <a16:creationId xmlns:a16="http://schemas.microsoft.com/office/drawing/2014/main" id="{5C2B94A9-2109-9501-6157-EA6E8B7B21E2}"/>
                    </a:ext>
                  </a:extLst>
                </p:cNvPr>
                <p:cNvSpPr/>
                <p:nvPr/>
              </p:nvSpPr>
              <p:spPr>
                <a:xfrm>
                  <a:off x="71247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0" name="Freeform 1165">
                  <a:extLst>
                    <a:ext uri="{FF2B5EF4-FFF2-40B4-BE49-F238E27FC236}">
                      <a16:creationId xmlns:a16="http://schemas.microsoft.com/office/drawing/2014/main" id="{38CD1593-0610-210B-35EB-87214166B8F6}"/>
                    </a:ext>
                  </a:extLst>
                </p:cNvPr>
                <p:cNvSpPr/>
                <p:nvPr/>
              </p:nvSpPr>
              <p:spPr>
                <a:xfrm>
                  <a:off x="7096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1" name="Freeform 1166">
                  <a:extLst>
                    <a:ext uri="{FF2B5EF4-FFF2-40B4-BE49-F238E27FC236}">
                      <a16:creationId xmlns:a16="http://schemas.microsoft.com/office/drawing/2014/main" id="{9783276B-FC7A-059A-B9CA-EBC6B88FDAA5}"/>
                    </a:ext>
                  </a:extLst>
                </p:cNvPr>
                <p:cNvSpPr/>
                <p:nvPr/>
              </p:nvSpPr>
              <p:spPr>
                <a:xfrm>
                  <a:off x="7127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2" name="Freeform 1167">
                  <a:extLst>
                    <a:ext uri="{FF2B5EF4-FFF2-40B4-BE49-F238E27FC236}">
                      <a16:creationId xmlns:a16="http://schemas.microsoft.com/office/drawing/2014/main" id="{9E191244-ED70-3B2B-D63B-42CEC4A5B7FE}"/>
                    </a:ext>
                  </a:extLst>
                </p:cNvPr>
                <p:cNvSpPr/>
                <p:nvPr/>
              </p:nvSpPr>
              <p:spPr>
                <a:xfrm>
                  <a:off x="71035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3" name="Freeform 1168">
                  <a:extLst>
                    <a:ext uri="{FF2B5EF4-FFF2-40B4-BE49-F238E27FC236}">
                      <a16:creationId xmlns:a16="http://schemas.microsoft.com/office/drawing/2014/main" id="{82D2DF0A-0FC7-B0E9-2681-CC275CE52916}"/>
                    </a:ext>
                  </a:extLst>
                </p:cNvPr>
                <p:cNvSpPr/>
                <p:nvPr/>
              </p:nvSpPr>
              <p:spPr>
                <a:xfrm>
                  <a:off x="71352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4" name="Freeform 1169">
                  <a:extLst>
                    <a:ext uri="{FF2B5EF4-FFF2-40B4-BE49-F238E27FC236}">
                      <a16:creationId xmlns:a16="http://schemas.microsoft.com/office/drawing/2014/main" id="{041B6FF5-30F3-ECCD-D765-9A795BF0640F}"/>
                    </a:ext>
                  </a:extLst>
                </p:cNvPr>
                <p:cNvSpPr/>
                <p:nvPr/>
              </p:nvSpPr>
              <p:spPr>
                <a:xfrm>
                  <a:off x="71067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5" name="Freeform 1170">
                  <a:extLst>
                    <a:ext uri="{FF2B5EF4-FFF2-40B4-BE49-F238E27FC236}">
                      <a16:creationId xmlns:a16="http://schemas.microsoft.com/office/drawing/2014/main" id="{2865FC2C-1653-FE9C-7326-2604290F6427}"/>
                    </a:ext>
                  </a:extLst>
                </p:cNvPr>
                <p:cNvSpPr/>
                <p:nvPr/>
              </p:nvSpPr>
              <p:spPr>
                <a:xfrm>
                  <a:off x="71384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6" name="Freeform 1171">
                  <a:extLst>
                    <a:ext uri="{FF2B5EF4-FFF2-40B4-BE49-F238E27FC236}">
                      <a16:creationId xmlns:a16="http://schemas.microsoft.com/office/drawing/2014/main" id="{3C0173DB-8164-DD38-C5F7-8F25751D9448}"/>
                    </a:ext>
                  </a:extLst>
                </p:cNvPr>
                <p:cNvSpPr/>
                <p:nvPr/>
              </p:nvSpPr>
              <p:spPr>
                <a:xfrm>
                  <a:off x="7110941" y="308504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7" name="Freeform 1172">
                  <a:extLst>
                    <a:ext uri="{FF2B5EF4-FFF2-40B4-BE49-F238E27FC236}">
                      <a16:creationId xmlns:a16="http://schemas.microsoft.com/office/drawing/2014/main" id="{C9D8D0C2-3236-E3F7-AB5D-34FCA405F614}"/>
                    </a:ext>
                  </a:extLst>
                </p:cNvPr>
                <p:cNvSpPr/>
                <p:nvPr/>
              </p:nvSpPr>
              <p:spPr>
                <a:xfrm>
                  <a:off x="71416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8" name="Freeform 1173">
                  <a:extLst>
                    <a:ext uri="{FF2B5EF4-FFF2-40B4-BE49-F238E27FC236}">
                      <a16:creationId xmlns:a16="http://schemas.microsoft.com/office/drawing/2014/main" id="{0CB90658-2B55-E3A2-B054-71D08A0B401A}"/>
                    </a:ext>
                  </a:extLst>
                </p:cNvPr>
                <p:cNvSpPr/>
                <p:nvPr/>
              </p:nvSpPr>
              <p:spPr>
                <a:xfrm>
                  <a:off x="71172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9" name="Freeform 1174">
                  <a:extLst>
                    <a:ext uri="{FF2B5EF4-FFF2-40B4-BE49-F238E27FC236}">
                      <a16:creationId xmlns:a16="http://schemas.microsoft.com/office/drawing/2014/main" id="{A2E090AB-6DD3-9156-461D-ACD771D12B86}"/>
                    </a:ext>
                  </a:extLst>
                </p:cNvPr>
                <p:cNvSpPr/>
                <p:nvPr/>
              </p:nvSpPr>
              <p:spPr>
                <a:xfrm>
                  <a:off x="71490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0" name="Freeform 1175">
                  <a:extLst>
                    <a:ext uri="{FF2B5EF4-FFF2-40B4-BE49-F238E27FC236}">
                      <a16:creationId xmlns:a16="http://schemas.microsoft.com/office/drawing/2014/main" id="{AEEA3BBC-AC8C-2BEE-8B55-FD27FC957744}"/>
                    </a:ext>
                  </a:extLst>
                </p:cNvPr>
                <p:cNvSpPr/>
                <p:nvPr/>
              </p:nvSpPr>
              <p:spPr>
                <a:xfrm>
                  <a:off x="71247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1" name="Freeform 1176">
                  <a:extLst>
                    <a:ext uri="{FF2B5EF4-FFF2-40B4-BE49-F238E27FC236}">
                      <a16:creationId xmlns:a16="http://schemas.microsoft.com/office/drawing/2014/main" id="{F6C59A69-52DA-8BF8-AADD-1782B93A9F2F}"/>
                    </a:ext>
                  </a:extLst>
                </p:cNvPr>
                <p:cNvSpPr/>
                <p:nvPr/>
              </p:nvSpPr>
              <p:spPr>
                <a:xfrm>
                  <a:off x="71564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2" name="Freeform 1177">
                  <a:extLst>
                    <a:ext uri="{FF2B5EF4-FFF2-40B4-BE49-F238E27FC236}">
                      <a16:creationId xmlns:a16="http://schemas.microsoft.com/office/drawing/2014/main" id="{7ADC45E6-12F4-5C08-EB30-0999F73163C5}"/>
                    </a:ext>
                  </a:extLst>
                </p:cNvPr>
                <p:cNvSpPr/>
                <p:nvPr/>
              </p:nvSpPr>
              <p:spPr>
                <a:xfrm>
                  <a:off x="71278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3" name="Freeform 1178">
                  <a:extLst>
                    <a:ext uri="{FF2B5EF4-FFF2-40B4-BE49-F238E27FC236}">
                      <a16:creationId xmlns:a16="http://schemas.microsoft.com/office/drawing/2014/main" id="{086AE578-6B44-5901-1CF2-E91B8859AB33}"/>
                    </a:ext>
                  </a:extLst>
                </p:cNvPr>
                <p:cNvSpPr/>
                <p:nvPr/>
              </p:nvSpPr>
              <p:spPr>
                <a:xfrm>
                  <a:off x="71596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4" name="Freeform 1179">
                  <a:extLst>
                    <a:ext uri="{FF2B5EF4-FFF2-40B4-BE49-F238E27FC236}">
                      <a16:creationId xmlns:a16="http://schemas.microsoft.com/office/drawing/2014/main" id="{ABCF889D-C644-2E5C-73B7-7A5096F9D0CD}"/>
                    </a:ext>
                  </a:extLst>
                </p:cNvPr>
                <p:cNvSpPr/>
                <p:nvPr/>
              </p:nvSpPr>
              <p:spPr>
                <a:xfrm>
                  <a:off x="713528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5" name="Freeform 1180">
                  <a:extLst>
                    <a:ext uri="{FF2B5EF4-FFF2-40B4-BE49-F238E27FC236}">
                      <a16:creationId xmlns:a16="http://schemas.microsoft.com/office/drawing/2014/main" id="{14A5FE6C-A22A-4357-6C8E-8E5C79825032}"/>
                    </a:ext>
                  </a:extLst>
                </p:cNvPr>
                <p:cNvSpPr/>
                <p:nvPr/>
              </p:nvSpPr>
              <p:spPr>
                <a:xfrm>
                  <a:off x="71670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6" name="Freeform 1181">
                  <a:extLst>
                    <a:ext uri="{FF2B5EF4-FFF2-40B4-BE49-F238E27FC236}">
                      <a16:creationId xmlns:a16="http://schemas.microsoft.com/office/drawing/2014/main" id="{59439AE0-2511-931F-13BE-A0DF0115FE51}"/>
                    </a:ext>
                  </a:extLst>
                </p:cNvPr>
                <p:cNvSpPr/>
                <p:nvPr/>
              </p:nvSpPr>
              <p:spPr>
                <a:xfrm>
                  <a:off x="71426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7" name="Freeform 1182">
                  <a:extLst>
                    <a:ext uri="{FF2B5EF4-FFF2-40B4-BE49-F238E27FC236}">
                      <a16:creationId xmlns:a16="http://schemas.microsoft.com/office/drawing/2014/main" id="{14665BD7-3639-1EAA-FF8D-E1ECFF64070C}"/>
                    </a:ext>
                  </a:extLst>
                </p:cNvPr>
                <p:cNvSpPr/>
                <p:nvPr/>
              </p:nvSpPr>
              <p:spPr>
                <a:xfrm>
                  <a:off x="71744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8" name="Freeform 1183">
                  <a:extLst>
                    <a:ext uri="{FF2B5EF4-FFF2-40B4-BE49-F238E27FC236}">
                      <a16:creationId xmlns:a16="http://schemas.microsoft.com/office/drawing/2014/main" id="{8BDE5136-9EEB-D838-6BD8-8B5406590CC4}"/>
                    </a:ext>
                  </a:extLst>
                </p:cNvPr>
                <p:cNvSpPr/>
                <p:nvPr/>
              </p:nvSpPr>
              <p:spPr>
                <a:xfrm>
                  <a:off x="714586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9" name="Freeform 1184">
                  <a:extLst>
                    <a:ext uri="{FF2B5EF4-FFF2-40B4-BE49-F238E27FC236}">
                      <a16:creationId xmlns:a16="http://schemas.microsoft.com/office/drawing/2014/main" id="{DC30A9CC-968E-0861-3857-469F1F124310}"/>
                    </a:ext>
                  </a:extLst>
                </p:cNvPr>
                <p:cNvSpPr/>
                <p:nvPr/>
              </p:nvSpPr>
              <p:spPr>
                <a:xfrm>
                  <a:off x="717761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0" name="Freeform 1185">
                  <a:extLst>
                    <a:ext uri="{FF2B5EF4-FFF2-40B4-BE49-F238E27FC236}">
                      <a16:creationId xmlns:a16="http://schemas.microsoft.com/office/drawing/2014/main" id="{840381A9-22E9-7762-F098-5ED96CBE0604}"/>
                    </a:ext>
                  </a:extLst>
                </p:cNvPr>
                <p:cNvSpPr/>
                <p:nvPr/>
              </p:nvSpPr>
              <p:spPr>
                <a:xfrm>
                  <a:off x="71490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1" name="Freeform 1186">
                  <a:extLst>
                    <a:ext uri="{FF2B5EF4-FFF2-40B4-BE49-F238E27FC236}">
                      <a16:creationId xmlns:a16="http://schemas.microsoft.com/office/drawing/2014/main" id="{964691FF-382D-3A18-2AB3-029702428455}"/>
                    </a:ext>
                  </a:extLst>
                </p:cNvPr>
                <p:cNvSpPr/>
                <p:nvPr/>
              </p:nvSpPr>
              <p:spPr>
                <a:xfrm>
                  <a:off x="71807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2" name="Freeform 1187">
                  <a:extLst>
                    <a:ext uri="{FF2B5EF4-FFF2-40B4-BE49-F238E27FC236}">
                      <a16:creationId xmlns:a16="http://schemas.microsoft.com/office/drawing/2014/main" id="{8C99C372-D9F7-761D-B949-A628C3B5029A}"/>
                    </a:ext>
                  </a:extLst>
                </p:cNvPr>
                <p:cNvSpPr/>
                <p:nvPr/>
              </p:nvSpPr>
              <p:spPr>
                <a:xfrm>
                  <a:off x="71532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3" name="Freeform 1188">
                  <a:extLst>
                    <a:ext uri="{FF2B5EF4-FFF2-40B4-BE49-F238E27FC236}">
                      <a16:creationId xmlns:a16="http://schemas.microsoft.com/office/drawing/2014/main" id="{D1D8D702-88C2-4DE0-F409-7FFF61479734}"/>
                    </a:ext>
                  </a:extLst>
                </p:cNvPr>
                <p:cNvSpPr/>
                <p:nvPr/>
              </p:nvSpPr>
              <p:spPr>
                <a:xfrm>
                  <a:off x="71850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4" name="Freeform 1189">
                  <a:extLst>
                    <a:ext uri="{FF2B5EF4-FFF2-40B4-BE49-F238E27FC236}">
                      <a16:creationId xmlns:a16="http://schemas.microsoft.com/office/drawing/2014/main" id="{24ECE1DB-5ABD-B735-50EC-DBCCD502B197}"/>
                    </a:ext>
                  </a:extLst>
                </p:cNvPr>
                <p:cNvSpPr/>
                <p:nvPr/>
              </p:nvSpPr>
              <p:spPr>
                <a:xfrm>
                  <a:off x="71564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5" name="Freeform 1190">
                  <a:extLst>
                    <a:ext uri="{FF2B5EF4-FFF2-40B4-BE49-F238E27FC236}">
                      <a16:creationId xmlns:a16="http://schemas.microsoft.com/office/drawing/2014/main" id="{5BB4FCBD-C263-C6F6-E2F9-F42C2629C1B8}"/>
                    </a:ext>
                  </a:extLst>
                </p:cNvPr>
                <p:cNvSpPr/>
                <p:nvPr/>
              </p:nvSpPr>
              <p:spPr>
                <a:xfrm>
                  <a:off x="71882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6" name="Freeform 1191">
                  <a:extLst>
                    <a:ext uri="{FF2B5EF4-FFF2-40B4-BE49-F238E27FC236}">
                      <a16:creationId xmlns:a16="http://schemas.microsoft.com/office/drawing/2014/main" id="{0DF616D5-EE76-EBD6-1775-9922F99C6998}"/>
                    </a:ext>
                  </a:extLst>
                </p:cNvPr>
                <p:cNvSpPr/>
                <p:nvPr/>
              </p:nvSpPr>
              <p:spPr>
                <a:xfrm>
                  <a:off x="71596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7" name="Freeform 1192">
                  <a:extLst>
                    <a:ext uri="{FF2B5EF4-FFF2-40B4-BE49-F238E27FC236}">
                      <a16:creationId xmlns:a16="http://schemas.microsoft.com/office/drawing/2014/main" id="{D0EA05E1-0468-2023-2E99-C6C8186B2C36}"/>
                    </a:ext>
                  </a:extLst>
                </p:cNvPr>
                <p:cNvSpPr/>
                <p:nvPr/>
              </p:nvSpPr>
              <p:spPr>
                <a:xfrm>
                  <a:off x="71913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8" name="Freeform 1193">
                  <a:extLst>
                    <a:ext uri="{FF2B5EF4-FFF2-40B4-BE49-F238E27FC236}">
                      <a16:creationId xmlns:a16="http://schemas.microsoft.com/office/drawing/2014/main" id="{A94A7F47-4136-3DB3-1A15-D35B7DBF2091}"/>
                    </a:ext>
                  </a:extLst>
                </p:cNvPr>
                <p:cNvSpPr/>
                <p:nvPr/>
              </p:nvSpPr>
              <p:spPr>
                <a:xfrm>
                  <a:off x="71638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9" name="Freeform 1194">
                  <a:extLst>
                    <a:ext uri="{FF2B5EF4-FFF2-40B4-BE49-F238E27FC236}">
                      <a16:creationId xmlns:a16="http://schemas.microsoft.com/office/drawing/2014/main" id="{3056B11F-9BA4-22D2-8B7B-CF96061D6D3A}"/>
                    </a:ext>
                  </a:extLst>
                </p:cNvPr>
                <p:cNvSpPr/>
                <p:nvPr/>
              </p:nvSpPr>
              <p:spPr>
                <a:xfrm>
                  <a:off x="71956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0" name="Freeform 1195">
                  <a:extLst>
                    <a:ext uri="{FF2B5EF4-FFF2-40B4-BE49-F238E27FC236}">
                      <a16:creationId xmlns:a16="http://schemas.microsoft.com/office/drawing/2014/main" id="{C8B31003-A4F3-E90D-A0F8-430DB9BDA4A6}"/>
                    </a:ext>
                  </a:extLst>
                </p:cNvPr>
                <p:cNvSpPr/>
                <p:nvPr/>
              </p:nvSpPr>
              <p:spPr>
                <a:xfrm>
                  <a:off x="71670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1" name="Freeform 1196">
                  <a:extLst>
                    <a:ext uri="{FF2B5EF4-FFF2-40B4-BE49-F238E27FC236}">
                      <a16:creationId xmlns:a16="http://schemas.microsoft.com/office/drawing/2014/main" id="{08688B14-63EF-4F0C-A14E-CC81035AF190}"/>
                    </a:ext>
                  </a:extLst>
                </p:cNvPr>
                <p:cNvSpPr/>
                <p:nvPr/>
              </p:nvSpPr>
              <p:spPr>
                <a:xfrm>
                  <a:off x="71987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2" name="Freeform 1197">
                  <a:extLst>
                    <a:ext uri="{FF2B5EF4-FFF2-40B4-BE49-F238E27FC236}">
                      <a16:creationId xmlns:a16="http://schemas.microsoft.com/office/drawing/2014/main" id="{1A81EC3D-7B2C-7A85-602F-2A3031018301}"/>
                    </a:ext>
                  </a:extLst>
                </p:cNvPr>
                <p:cNvSpPr/>
                <p:nvPr/>
              </p:nvSpPr>
              <p:spPr>
                <a:xfrm>
                  <a:off x="71702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3" name="Freeform 1198">
                  <a:extLst>
                    <a:ext uri="{FF2B5EF4-FFF2-40B4-BE49-F238E27FC236}">
                      <a16:creationId xmlns:a16="http://schemas.microsoft.com/office/drawing/2014/main" id="{10F3CCE1-DF37-3BD0-68EB-EE19CB10ADEF}"/>
                    </a:ext>
                  </a:extLst>
                </p:cNvPr>
                <p:cNvSpPr/>
                <p:nvPr/>
              </p:nvSpPr>
              <p:spPr>
                <a:xfrm>
                  <a:off x="72019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4" name="Freeform 1199">
                  <a:extLst>
                    <a:ext uri="{FF2B5EF4-FFF2-40B4-BE49-F238E27FC236}">
                      <a16:creationId xmlns:a16="http://schemas.microsoft.com/office/drawing/2014/main" id="{CFAE4BB3-DEAF-76F2-AD15-AC6A439A9982}"/>
                    </a:ext>
                  </a:extLst>
                </p:cNvPr>
                <p:cNvSpPr/>
                <p:nvPr/>
              </p:nvSpPr>
              <p:spPr>
                <a:xfrm>
                  <a:off x="71744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5" name="Freeform 1200">
                  <a:extLst>
                    <a:ext uri="{FF2B5EF4-FFF2-40B4-BE49-F238E27FC236}">
                      <a16:creationId xmlns:a16="http://schemas.microsoft.com/office/drawing/2014/main" id="{8DBB1ADE-48FC-DCE3-D6C6-4CEEB15E38F6}"/>
                    </a:ext>
                  </a:extLst>
                </p:cNvPr>
                <p:cNvSpPr/>
                <p:nvPr/>
              </p:nvSpPr>
              <p:spPr>
                <a:xfrm>
                  <a:off x="72061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6" name="Freeform 1201">
                  <a:extLst>
                    <a:ext uri="{FF2B5EF4-FFF2-40B4-BE49-F238E27FC236}">
                      <a16:creationId xmlns:a16="http://schemas.microsoft.com/office/drawing/2014/main" id="{FBEE1D78-0E4D-8F7D-8236-CD22D0979CE6}"/>
                    </a:ext>
                  </a:extLst>
                </p:cNvPr>
                <p:cNvSpPr/>
                <p:nvPr/>
              </p:nvSpPr>
              <p:spPr>
                <a:xfrm>
                  <a:off x="717761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7" name="Freeform 1202">
                  <a:extLst>
                    <a:ext uri="{FF2B5EF4-FFF2-40B4-BE49-F238E27FC236}">
                      <a16:creationId xmlns:a16="http://schemas.microsoft.com/office/drawing/2014/main" id="{6449C6F2-3A60-D0CA-BC38-431BD5DC68F7}"/>
                    </a:ext>
                  </a:extLst>
                </p:cNvPr>
                <p:cNvSpPr/>
                <p:nvPr/>
              </p:nvSpPr>
              <p:spPr>
                <a:xfrm>
                  <a:off x="720936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8" name="Freeform 1203">
                  <a:extLst>
                    <a:ext uri="{FF2B5EF4-FFF2-40B4-BE49-F238E27FC236}">
                      <a16:creationId xmlns:a16="http://schemas.microsoft.com/office/drawing/2014/main" id="{4C6EA3D1-5A54-117D-3BCB-91FC705CB5AF}"/>
                    </a:ext>
                  </a:extLst>
                </p:cNvPr>
                <p:cNvSpPr/>
                <p:nvPr/>
              </p:nvSpPr>
              <p:spPr>
                <a:xfrm>
                  <a:off x="71807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9" name="Freeform 1204">
                  <a:extLst>
                    <a:ext uri="{FF2B5EF4-FFF2-40B4-BE49-F238E27FC236}">
                      <a16:creationId xmlns:a16="http://schemas.microsoft.com/office/drawing/2014/main" id="{2EB8E980-51E5-3175-2017-A8C8C6D251C5}"/>
                    </a:ext>
                  </a:extLst>
                </p:cNvPr>
                <p:cNvSpPr/>
                <p:nvPr/>
              </p:nvSpPr>
              <p:spPr>
                <a:xfrm>
                  <a:off x="72125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0" name="Freeform 1205">
                  <a:extLst>
                    <a:ext uri="{FF2B5EF4-FFF2-40B4-BE49-F238E27FC236}">
                      <a16:creationId xmlns:a16="http://schemas.microsoft.com/office/drawing/2014/main" id="{D8EF82F0-02F1-2C43-87C5-733B6724CE71}"/>
                    </a:ext>
                  </a:extLst>
                </p:cNvPr>
                <p:cNvSpPr/>
                <p:nvPr/>
              </p:nvSpPr>
              <p:spPr>
                <a:xfrm>
                  <a:off x="71850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1" name="Freeform 1206">
                  <a:extLst>
                    <a:ext uri="{FF2B5EF4-FFF2-40B4-BE49-F238E27FC236}">
                      <a16:creationId xmlns:a16="http://schemas.microsoft.com/office/drawing/2014/main" id="{6654805E-F402-628E-A196-BC9EE79EC519}"/>
                    </a:ext>
                  </a:extLst>
                </p:cNvPr>
                <p:cNvSpPr/>
                <p:nvPr/>
              </p:nvSpPr>
              <p:spPr>
                <a:xfrm>
                  <a:off x="72167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2" name="Freeform 1207">
                  <a:extLst>
                    <a:ext uri="{FF2B5EF4-FFF2-40B4-BE49-F238E27FC236}">
                      <a16:creationId xmlns:a16="http://schemas.microsoft.com/office/drawing/2014/main" id="{D7504F3C-F3E2-F42C-8151-557FE74951C1}"/>
                    </a:ext>
                  </a:extLst>
                </p:cNvPr>
                <p:cNvSpPr/>
                <p:nvPr/>
              </p:nvSpPr>
              <p:spPr>
                <a:xfrm>
                  <a:off x="71882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3" name="Freeform 1208">
                  <a:extLst>
                    <a:ext uri="{FF2B5EF4-FFF2-40B4-BE49-F238E27FC236}">
                      <a16:creationId xmlns:a16="http://schemas.microsoft.com/office/drawing/2014/main" id="{6BC5FCE5-6F69-3056-F4DC-E7A7D25D77E0}"/>
                    </a:ext>
                  </a:extLst>
                </p:cNvPr>
                <p:cNvSpPr/>
                <p:nvPr/>
              </p:nvSpPr>
              <p:spPr>
                <a:xfrm>
                  <a:off x="72199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4" name="Freeform 1209">
                  <a:extLst>
                    <a:ext uri="{FF2B5EF4-FFF2-40B4-BE49-F238E27FC236}">
                      <a16:creationId xmlns:a16="http://schemas.microsoft.com/office/drawing/2014/main" id="{9BAC22FC-1760-4FA8-14AA-3865AA957C41}"/>
                    </a:ext>
                  </a:extLst>
                </p:cNvPr>
                <p:cNvSpPr/>
                <p:nvPr/>
              </p:nvSpPr>
              <p:spPr>
                <a:xfrm>
                  <a:off x="71913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5" name="Freeform 1210">
                  <a:extLst>
                    <a:ext uri="{FF2B5EF4-FFF2-40B4-BE49-F238E27FC236}">
                      <a16:creationId xmlns:a16="http://schemas.microsoft.com/office/drawing/2014/main" id="{7BFEF2FE-E87F-3F11-A5AF-B6E1D3430557}"/>
                    </a:ext>
                  </a:extLst>
                </p:cNvPr>
                <p:cNvSpPr/>
                <p:nvPr/>
              </p:nvSpPr>
              <p:spPr>
                <a:xfrm>
                  <a:off x="72231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6" name="Freeform 1211">
                  <a:extLst>
                    <a:ext uri="{FF2B5EF4-FFF2-40B4-BE49-F238E27FC236}">
                      <a16:creationId xmlns:a16="http://schemas.microsoft.com/office/drawing/2014/main" id="{DFC26F18-930D-969C-66D0-57D6DD2C6FBC}"/>
                    </a:ext>
                  </a:extLst>
                </p:cNvPr>
                <p:cNvSpPr/>
                <p:nvPr/>
              </p:nvSpPr>
              <p:spPr>
                <a:xfrm>
                  <a:off x="71956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7" name="Freeform 1212">
                  <a:extLst>
                    <a:ext uri="{FF2B5EF4-FFF2-40B4-BE49-F238E27FC236}">
                      <a16:creationId xmlns:a16="http://schemas.microsoft.com/office/drawing/2014/main" id="{FE2F579B-133B-71C7-AC89-4336F5CBA243}"/>
                    </a:ext>
                  </a:extLst>
                </p:cNvPr>
                <p:cNvSpPr/>
                <p:nvPr/>
              </p:nvSpPr>
              <p:spPr>
                <a:xfrm>
                  <a:off x="72273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8" name="Freeform 1213">
                  <a:extLst>
                    <a:ext uri="{FF2B5EF4-FFF2-40B4-BE49-F238E27FC236}">
                      <a16:creationId xmlns:a16="http://schemas.microsoft.com/office/drawing/2014/main" id="{0B0346A7-2213-D0BA-1B03-AD4C34821EF2}"/>
                    </a:ext>
                  </a:extLst>
                </p:cNvPr>
                <p:cNvSpPr/>
                <p:nvPr/>
              </p:nvSpPr>
              <p:spPr>
                <a:xfrm>
                  <a:off x="719878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9" name="Freeform 1214">
                  <a:extLst>
                    <a:ext uri="{FF2B5EF4-FFF2-40B4-BE49-F238E27FC236}">
                      <a16:creationId xmlns:a16="http://schemas.microsoft.com/office/drawing/2014/main" id="{425C6127-BA71-E9CC-4009-07BBDD6B0A81}"/>
                    </a:ext>
                  </a:extLst>
                </p:cNvPr>
                <p:cNvSpPr/>
                <p:nvPr/>
              </p:nvSpPr>
              <p:spPr>
                <a:xfrm>
                  <a:off x="72305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0" name="Freeform 1215">
                  <a:extLst>
                    <a:ext uri="{FF2B5EF4-FFF2-40B4-BE49-F238E27FC236}">
                      <a16:creationId xmlns:a16="http://schemas.microsoft.com/office/drawing/2014/main" id="{5A1059DB-BB40-5A37-86BB-8BC31CD4D0E3}"/>
                    </a:ext>
                  </a:extLst>
                </p:cNvPr>
                <p:cNvSpPr/>
                <p:nvPr/>
              </p:nvSpPr>
              <p:spPr>
                <a:xfrm>
                  <a:off x="72019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1" name="Freeform 1216">
                  <a:extLst>
                    <a:ext uri="{FF2B5EF4-FFF2-40B4-BE49-F238E27FC236}">
                      <a16:creationId xmlns:a16="http://schemas.microsoft.com/office/drawing/2014/main" id="{08B05508-3974-24DC-222D-E064F9AF5E5A}"/>
                    </a:ext>
                  </a:extLst>
                </p:cNvPr>
                <p:cNvSpPr/>
                <p:nvPr/>
              </p:nvSpPr>
              <p:spPr>
                <a:xfrm>
                  <a:off x="72337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2" name="Freeform 1217">
                  <a:extLst>
                    <a:ext uri="{FF2B5EF4-FFF2-40B4-BE49-F238E27FC236}">
                      <a16:creationId xmlns:a16="http://schemas.microsoft.com/office/drawing/2014/main" id="{BAE03D4A-6438-1722-7BD3-4F4F815237B3}"/>
                    </a:ext>
                  </a:extLst>
                </p:cNvPr>
                <p:cNvSpPr/>
                <p:nvPr/>
              </p:nvSpPr>
              <p:spPr>
                <a:xfrm>
                  <a:off x="72061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3" name="Freeform 1218">
                  <a:extLst>
                    <a:ext uri="{FF2B5EF4-FFF2-40B4-BE49-F238E27FC236}">
                      <a16:creationId xmlns:a16="http://schemas.microsoft.com/office/drawing/2014/main" id="{A489E532-C744-7683-66B7-EA7DADAEA05C}"/>
                    </a:ext>
                  </a:extLst>
                </p:cNvPr>
                <p:cNvSpPr/>
                <p:nvPr/>
              </p:nvSpPr>
              <p:spPr>
                <a:xfrm>
                  <a:off x="72379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4" name="Freeform 1219">
                  <a:extLst>
                    <a:ext uri="{FF2B5EF4-FFF2-40B4-BE49-F238E27FC236}">
                      <a16:creationId xmlns:a16="http://schemas.microsoft.com/office/drawing/2014/main" id="{F1E84E96-D925-8FAF-8584-7F8F79BF7D8A}"/>
                    </a:ext>
                  </a:extLst>
                </p:cNvPr>
                <p:cNvSpPr/>
                <p:nvPr/>
              </p:nvSpPr>
              <p:spPr>
                <a:xfrm>
                  <a:off x="720936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5" name="Freeform 1220">
                  <a:extLst>
                    <a:ext uri="{FF2B5EF4-FFF2-40B4-BE49-F238E27FC236}">
                      <a16:creationId xmlns:a16="http://schemas.microsoft.com/office/drawing/2014/main" id="{B9D527A5-95EF-2F62-25E3-A46F75D8D21D}"/>
                    </a:ext>
                  </a:extLst>
                </p:cNvPr>
                <p:cNvSpPr/>
                <p:nvPr/>
              </p:nvSpPr>
              <p:spPr>
                <a:xfrm>
                  <a:off x="724111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6" name="Freeform 1221">
                  <a:extLst>
                    <a:ext uri="{FF2B5EF4-FFF2-40B4-BE49-F238E27FC236}">
                      <a16:creationId xmlns:a16="http://schemas.microsoft.com/office/drawing/2014/main" id="{46E60136-B352-7985-53FA-42DCCC719ACC}"/>
                    </a:ext>
                  </a:extLst>
                </p:cNvPr>
                <p:cNvSpPr/>
                <p:nvPr/>
              </p:nvSpPr>
              <p:spPr>
                <a:xfrm>
                  <a:off x="72125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7" name="Freeform 1222">
                  <a:extLst>
                    <a:ext uri="{FF2B5EF4-FFF2-40B4-BE49-F238E27FC236}">
                      <a16:creationId xmlns:a16="http://schemas.microsoft.com/office/drawing/2014/main" id="{A1B8C9B8-D924-8E6E-A67A-BA5476040D55}"/>
                    </a:ext>
                  </a:extLst>
                </p:cNvPr>
                <p:cNvSpPr/>
                <p:nvPr/>
              </p:nvSpPr>
              <p:spPr>
                <a:xfrm>
                  <a:off x="72442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8" name="Freeform 1223">
                  <a:extLst>
                    <a:ext uri="{FF2B5EF4-FFF2-40B4-BE49-F238E27FC236}">
                      <a16:creationId xmlns:a16="http://schemas.microsoft.com/office/drawing/2014/main" id="{034F7EBB-0295-27F4-A9F8-5BA5E38ECA9E}"/>
                    </a:ext>
                  </a:extLst>
                </p:cNvPr>
                <p:cNvSpPr/>
                <p:nvPr/>
              </p:nvSpPr>
              <p:spPr>
                <a:xfrm>
                  <a:off x="72167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9" name="Freeform 1224">
                  <a:extLst>
                    <a:ext uri="{FF2B5EF4-FFF2-40B4-BE49-F238E27FC236}">
                      <a16:creationId xmlns:a16="http://schemas.microsoft.com/office/drawing/2014/main" id="{74FBACA9-2803-748D-3E9F-52E49F0C36A8}"/>
                    </a:ext>
                  </a:extLst>
                </p:cNvPr>
                <p:cNvSpPr/>
                <p:nvPr/>
              </p:nvSpPr>
              <p:spPr>
                <a:xfrm>
                  <a:off x="72485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0" name="Freeform 1225">
                  <a:extLst>
                    <a:ext uri="{FF2B5EF4-FFF2-40B4-BE49-F238E27FC236}">
                      <a16:creationId xmlns:a16="http://schemas.microsoft.com/office/drawing/2014/main" id="{F0858FE4-8F43-DBA6-A537-9E2A5A2A1CB0}"/>
                    </a:ext>
                  </a:extLst>
                </p:cNvPr>
                <p:cNvSpPr/>
                <p:nvPr/>
              </p:nvSpPr>
              <p:spPr>
                <a:xfrm>
                  <a:off x="72199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1" name="Freeform 1226">
                  <a:extLst>
                    <a:ext uri="{FF2B5EF4-FFF2-40B4-BE49-F238E27FC236}">
                      <a16:creationId xmlns:a16="http://schemas.microsoft.com/office/drawing/2014/main" id="{F8F3022D-507A-8919-39F0-E9B75AEB8E4A}"/>
                    </a:ext>
                  </a:extLst>
                </p:cNvPr>
                <p:cNvSpPr/>
                <p:nvPr/>
              </p:nvSpPr>
              <p:spPr>
                <a:xfrm>
                  <a:off x="72517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2" name="Freeform 1227">
                  <a:extLst>
                    <a:ext uri="{FF2B5EF4-FFF2-40B4-BE49-F238E27FC236}">
                      <a16:creationId xmlns:a16="http://schemas.microsoft.com/office/drawing/2014/main" id="{CA34E759-8BE0-F851-5875-304004D3466D}"/>
                    </a:ext>
                  </a:extLst>
                </p:cNvPr>
                <p:cNvSpPr/>
                <p:nvPr/>
              </p:nvSpPr>
              <p:spPr>
                <a:xfrm>
                  <a:off x="7223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3" name="Freeform 1228">
                  <a:extLst>
                    <a:ext uri="{FF2B5EF4-FFF2-40B4-BE49-F238E27FC236}">
                      <a16:creationId xmlns:a16="http://schemas.microsoft.com/office/drawing/2014/main" id="{02EF3701-5AB1-D779-49F3-884780259869}"/>
                    </a:ext>
                  </a:extLst>
                </p:cNvPr>
                <p:cNvSpPr/>
                <p:nvPr/>
              </p:nvSpPr>
              <p:spPr>
                <a:xfrm>
                  <a:off x="7254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4" name="Freeform 1229">
                  <a:extLst>
                    <a:ext uri="{FF2B5EF4-FFF2-40B4-BE49-F238E27FC236}">
                      <a16:creationId xmlns:a16="http://schemas.microsoft.com/office/drawing/2014/main" id="{5B676E1B-5838-BDB7-C2CB-9F1D52BB7EDD}"/>
                    </a:ext>
                  </a:extLst>
                </p:cNvPr>
                <p:cNvSpPr/>
                <p:nvPr/>
              </p:nvSpPr>
              <p:spPr>
                <a:xfrm>
                  <a:off x="72273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5" name="Freeform 1230">
                  <a:extLst>
                    <a:ext uri="{FF2B5EF4-FFF2-40B4-BE49-F238E27FC236}">
                      <a16:creationId xmlns:a16="http://schemas.microsoft.com/office/drawing/2014/main" id="{81E947F4-4358-0B16-A692-F963422329EC}"/>
                    </a:ext>
                  </a:extLst>
                </p:cNvPr>
                <p:cNvSpPr/>
                <p:nvPr/>
              </p:nvSpPr>
              <p:spPr>
                <a:xfrm>
                  <a:off x="72591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6" name="Freeform 1231">
                  <a:extLst>
                    <a:ext uri="{FF2B5EF4-FFF2-40B4-BE49-F238E27FC236}">
                      <a16:creationId xmlns:a16="http://schemas.microsoft.com/office/drawing/2014/main" id="{7EDEEAA8-58B4-4985-E619-38838D1E5229}"/>
                    </a:ext>
                  </a:extLst>
                </p:cNvPr>
                <p:cNvSpPr/>
                <p:nvPr/>
              </p:nvSpPr>
              <p:spPr>
                <a:xfrm>
                  <a:off x="72305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7" name="Freeform 1232">
                  <a:extLst>
                    <a:ext uri="{FF2B5EF4-FFF2-40B4-BE49-F238E27FC236}">
                      <a16:creationId xmlns:a16="http://schemas.microsoft.com/office/drawing/2014/main" id="{CE22B80C-52C2-A3C0-B376-4B34CC9FB623}"/>
                    </a:ext>
                  </a:extLst>
                </p:cNvPr>
                <p:cNvSpPr/>
                <p:nvPr/>
              </p:nvSpPr>
              <p:spPr>
                <a:xfrm>
                  <a:off x="72622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8" name="Freeform 1233">
                  <a:extLst>
                    <a:ext uri="{FF2B5EF4-FFF2-40B4-BE49-F238E27FC236}">
                      <a16:creationId xmlns:a16="http://schemas.microsoft.com/office/drawing/2014/main" id="{18051B27-8069-A8DE-A9A9-01EB2F26D669}"/>
                    </a:ext>
                  </a:extLst>
                </p:cNvPr>
                <p:cNvSpPr/>
                <p:nvPr/>
              </p:nvSpPr>
              <p:spPr>
                <a:xfrm>
                  <a:off x="72379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9" name="Freeform 1234">
                  <a:extLst>
                    <a:ext uri="{FF2B5EF4-FFF2-40B4-BE49-F238E27FC236}">
                      <a16:creationId xmlns:a16="http://schemas.microsoft.com/office/drawing/2014/main" id="{082735B0-042F-4F9C-8802-9BFA15030DAD}"/>
                    </a:ext>
                  </a:extLst>
                </p:cNvPr>
                <p:cNvSpPr/>
                <p:nvPr/>
              </p:nvSpPr>
              <p:spPr>
                <a:xfrm>
                  <a:off x="72696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0" name="Freeform 1235">
                  <a:extLst>
                    <a:ext uri="{FF2B5EF4-FFF2-40B4-BE49-F238E27FC236}">
                      <a16:creationId xmlns:a16="http://schemas.microsoft.com/office/drawing/2014/main" id="{39166D59-A634-E21B-9317-19DDFB6B204C}"/>
                    </a:ext>
                  </a:extLst>
                </p:cNvPr>
                <p:cNvSpPr/>
                <p:nvPr/>
              </p:nvSpPr>
              <p:spPr>
                <a:xfrm>
                  <a:off x="7241116" y="31030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1" name="Freeform 1236">
                  <a:extLst>
                    <a:ext uri="{FF2B5EF4-FFF2-40B4-BE49-F238E27FC236}">
                      <a16:creationId xmlns:a16="http://schemas.microsoft.com/office/drawing/2014/main" id="{D0F650F6-E15F-FDE6-35A8-B099D95C5601}"/>
                    </a:ext>
                  </a:extLst>
                </p:cNvPr>
                <p:cNvSpPr/>
                <p:nvPr/>
              </p:nvSpPr>
              <p:spPr>
                <a:xfrm>
                  <a:off x="7272866" y="3071283"/>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2" name="Freeform 1237">
                  <a:extLst>
                    <a:ext uri="{FF2B5EF4-FFF2-40B4-BE49-F238E27FC236}">
                      <a16:creationId xmlns:a16="http://schemas.microsoft.com/office/drawing/2014/main" id="{152CBDF9-6D35-8227-78DC-06859E728308}"/>
                    </a:ext>
                  </a:extLst>
                </p:cNvPr>
                <p:cNvSpPr/>
                <p:nvPr/>
              </p:nvSpPr>
              <p:spPr>
                <a:xfrm>
                  <a:off x="7248525" y="31030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3" name="Freeform 1238">
                  <a:extLst>
                    <a:ext uri="{FF2B5EF4-FFF2-40B4-BE49-F238E27FC236}">
                      <a16:creationId xmlns:a16="http://schemas.microsoft.com/office/drawing/2014/main" id="{6A6B48CC-6F44-414D-9683-C537724E472E}"/>
                    </a:ext>
                  </a:extLst>
                </p:cNvPr>
                <p:cNvSpPr/>
                <p:nvPr/>
              </p:nvSpPr>
              <p:spPr>
                <a:xfrm>
                  <a:off x="7280275" y="3071283"/>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4" name="Freeform 1239">
                  <a:extLst>
                    <a:ext uri="{FF2B5EF4-FFF2-40B4-BE49-F238E27FC236}">
                      <a16:creationId xmlns:a16="http://schemas.microsoft.com/office/drawing/2014/main" id="{195057A3-E34E-4480-B6C8-0F5E269FF93C}"/>
                    </a:ext>
                  </a:extLst>
                </p:cNvPr>
                <p:cNvSpPr/>
                <p:nvPr/>
              </p:nvSpPr>
              <p:spPr>
                <a:xfrm>
                  <a:off x="72517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5" name="Freeform 1240">
                  <a:extLst>
                    <a:ext uri="{FF2B5EF4-FFF2-40B4-BE49-F238E27FC236}">
                      <a16:creationId xmlns:a16="http://schemas.microsoft.com/office/drawing/2014/main" id="{85178ED0-77E3-FB48-9FAD-9DAC7F497249}"/>
                    </a:ext>
                  </a:extLst>
                </p:cNvPr>
                <p:cNvSpPr/>
                <p:nvPr/>
              </p:nvSpPr>
              <p:spPr>
                <a:xfrm>
                  <a:off x="72834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6" name="Freeform 1241">
                  <a:extLst>
                    <a:ext uri="{FF2B5EF4-FFF2-40B4-BE49-F238E27FC236}">
                      <a16:creationId xmlns:a16="http://schemas.microsoft.com/office/drawing/2014/main" id="{0092546B-4449-59F4-9F1A-C95427ADF79C}"/>
                    </a:ext>
                  </a:extLst>
                </p:cNvPr>
                <p:cNvSpPr/>
                <p:nvPr/>
              </p:nvSpPr>
              <p:spPr>
                <a:xfrm>
                  <a:off x="726228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7" name="Freeform 1242">
                  <a:extLst>
                    <a:ext uri="{FF2B5EF4-FFF2-40B4-BE49-F238E27FC236}">
                      <a16:creationId xmlns:a16="http://schemas.microsoft.com/office/drawing/2014/main" id="{C72A8C0F-A1C8-042D-CC98-BEC9E4C244A2}"/>
                    </a:ext>
                  </a:extLst>
                </p:cNvPr>
                <p:cNvSpPr/>
                <p:nvPr/>
              </p:nvSpPr>
              <p:spPr>
                <a:xfrm>
                  <a:off x="729403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8" name="Freeform 1243">
                  <a:extLst>
                    <a:ext uri="{FF2B5EF4-FFF2-40B4-BE49-F238E27FC236}">
                      <a16:creationId xmlns:a16="http://schemas.microsoft.com/office/drawing/2014/main" id="{161312F7-7468-C097-9724-135446B5615B}"/>
                    </a:ext>
                  </a:extLst>
                </p:cNvPr>
                <p:cNvSpPr/>
                <p:nvPr/>
              </p:nvSpPr>
              <p:spPr>
                <a:xfrm>
                  <a:off x="7272866"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9" name="Freeform 1244">
                  <a:extLst>
                    <a:ext uri="{FF2B5EF4-FFF2-40B4-BE49-F238E27FC236}">
                      <a16:creationId xmlns:a16="http://schemas.microsoft.com/office/drawing/2014/main" id="{DF632CEC-E392-5E6C-CD3A-7B925D0296EB}"/>
                    </a:ext>
                  </a:extLst>
                </p:cNvPr>
                <p:cNvSpPr/>
                <p:nvPr/>
              </p:nvSpPr>
              <p:spPr>
                <a:xfrm>
                  <a:off x="7304616"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0" name="Freeform 1245">
                  <a:extLst>
                    <a:ext uri="{FF2B5EF4-FFF2-40B4-BE49-F238E27FC236}">
                      <a16:creationId xmlns:a16="http://schemas.microsoft.com/office/drawing/2014/main" id="{1BACBC50-CDE6-EDC9-DFFA-E45387B0C374}"/>
                    </a:ext>
                  </a:extLst>
                </p:cNvPr>
                <p:cNvSpPr/>
                <p:nvPr/>
              </p:nvSpPr>
              <p:spPr>
                <a:xfrm>
                  <a:off x="730885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1" name="Freeform 1246">
                  <a:extLst>
                    <a:ext uri="{FF2B5EF4-FFF2-40B4-BE49-F238E27FC236}">
                      <a16:creationId xmlns:a16="http://schemas.microsoft.com/office/drawing/2014/main" id="{70F9522D-3E67-9538-57FF-49EF8E8940C4}"/>
                    </a:ext>
                  </a:extLst>
                </p:cNvPr>
                <p:cNvSpPr/>
                <p:nvPr/>
              </p:nvSpPr>
              <p:spPr>
                <a:xfrm>
                  <a:off x="734060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2" name="Freeform 1247">
                  <a:extLst>
                    <a:ext uri="{FF2B5EF4-FFF2-40B4-BE49-F238E27FC236}">
                      <a16:creationId xmlns:a16="http://schemas.microsoft.com/office/drawing/2014/main" id="{FED9C93E-6D1A-653B-5696-451DF70876BE}"/>
                    </a:ext>
                  </a:extLst>
                </p:cNvPr>
                <p:cNvSpPr/>
                <p:nvPr/>
              </p:nvSpPr>
              <p:spPr>
                <a:xfrm>
                  <a:off x="733319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3" name="Freeform 1248">
                  <a:extLst>
                    <a:ext uri="{FF2B5EF4-FFF2-40B4-BE49-F238E27FC236}">
                      <a16:creationId xmlns:a16="http://schemas.microsoft.com/office/drawing/2014/main" id="{0CA2624E-D635-0850-93C8-EC6E705D6610}"/>
                    </a:ext>
                  </a:extLst>
                </p:cNvPr>
                <p:cNvSpPr/>
                <p:nvPr/>
              </p:nvSpPr>
              <p:spPr>
                <a:xfrm>
                  <a:off x="736494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4" name="Freeform 1249">
                  <a:extLst>
                    <a:ext uri="{FF2B5EF4-FFF2-40B4-BE49-F238E27FC236}">
                      <a16:creationId xmlns:a16="http://schemas.microsoft.com/office/drawing/2014/main" id="{79080231-F9D0-F1D5-A92B-0D837C1CF21B}"/>
                    </a:ext>
                  </a:extLst>
                </p:cNvPr>
                <p:cNvSpPr/>
                <p:nvPr/>
              </p:nvSpPr>
              <p:spPr>
                <a:xfrm>
                  <a:off x="7336366"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5" name="Freeform 1250">
                  <a:extLst>
                    <a:ext uri="{FF2B5EF4-FFF2-40B4-BE49-F238E27FC236}">
                      <a16:creationId xmlns:a16="http://schemas.microsoft.com/office/drawing/2014/main" id="{EA079F60-B1EC-4966-E15B-2796963B32AB}"/>
                    </a:ext>
                  </a:extLst>
                </p:cNvPr>
                <p:cNvSpPr/>
                <p:nvPr/>
              </p:nvSpPr>
              <p:spPr>
                <a:xfrm>
                  <a:off x="7368116"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6" name="Freeform 1251">
                  <a:extLst>
                    <a:ext uri="{FF2B5EF4-FFF2-40B4-BE49-F238E27FC236}">
                      <a16:creationId xmlns:a16="http://schemas.microsoft.com/office/drawing/2014/main" id="{67ACC0FF-0DC5-1B64-C949-9224A3530506}"/>
                    </a:ext>
                  </a:extLst>
                </p:cNvPr>
                <p:cNvSpPr/>
                <p:nvPr/>
              </p:nvSpPr>
              <p:spPr>
                <a:xfrm>
                  <a:off x="73406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7" name="Freeform 1252">
                  <a:extLst>
                    <a:ext uri="{FF2B5EF4-FFF2-40B4-BE49-F238E27FC236}">
                      <a16:creationId xmlns:a16="http://schemas.microsoft.com/office/drawing/2014/main" id="{6A97297D-01DA-30D9-EBF4-6189C15522DE}"/>
                    </a:ext>
                  </a:extLst>
                </p:cNvPr>
                <p:cNvSpPr/>
                <p:nvPr/>
              </p:nvSpPr>
              <p:spPr>
                <a:xfrm>
                  <a:off x="73723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8" name="Freeform 1253">
                  <a:extLst>
                    <a:ext uri="{FF2B5EF4-FFF2-40B4-BE49-F238E27FC236}">
                      <a16:creationId xmlns:a16="http://schemas.microsoft.com/office/drawing/2014/main" id="{0C431508-D45B-037F-3043-CC5FC6ED7DBD}"/>
                    </a:ext>
                  </a:extLst>
                </p:cNvPr>
                <p:cNvSpPr/>
                <p:nvPr/>
              </p:nvSpPr>
              <p:spPr>
                <a:xfrm>
                  <a:off x="738610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9" name="Freeform 1254">
                  <a:extLst>
                    <a:ext uri="{FF2B5EF4-FFF2-40B4-BE49-F238E27FC236}">
                      <a16:creationId xmlns:a16="http://schemas.microsoft.com/office/drawing/2014/main" id="{48E02987-F69A-CB62-C046-0F1EDA7F0DE4}"/>
                    </a:ext>
                  </a:extLst>
                </p:cNvPr>
                <p:cNvSpPr/>
                <p:nvPr/>
              </p:nvSpPr>
              <p:spPr>
                <a:xfrm>
                  <a:off x="741785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0" name="Freeform 1255">
                  <a:extLst>
                    <a:ext uri="{FF2B5EF4-FFF2-40B4-BE49-F238E27FC236}">
                      <a16:creationId xmlns:a16="http://schemas.microsoft.com/office/drawing/2014/main" id="{AD4DA7CC-D916-56A0-4999-497927B9D086}"/>
                    </a:ext>
                  </a:extLst>
                </p:cNvPr>
                <p:cNvSpPr/>
                <p:nvPr/>
              </p:nvSpPr>
              <p:spPr>
                <a:xfrm>
                  <a:off x="743902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1" name="Freeform 1256">
                  <a:extLst>
                    <a:ext uri="{FF2B5EF4-FFF2-40B4-BE49-F238E27FC236}">
                      <a16:creationId xmlns:a16="http://schemas.microsoft.com/office/drawing/2014/main" id="{FC5C9F2C-D807-0F3E-9FAA-A18E8C907E96}"/>
                    </a:ext>
                  </a:extLst>
                </p:cNvPr>
                <p:cNvSpPr/>
                <p:nvPr/>
              </p:nvSpPr>
              <p:spPr>
                <a:xfrm>
                  <a:off x="747077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2" name="Freeform 1257">
                  <a:extLst>
                    <a:ext uri="{FF2B5EF4-FFF2-40B4-BE49-F238E27FC236}">
                      <a16:creationId xmlns:a16="http://schemas.microsoft.com/office/drawing/2014/main" id="{0DD52215-9751-8037-907C-C8EFC019A8EC}"/>
                    </a:ext>
                  </a:extLst>
                </p:cNvPr>
                <p:cNvSpPr/>
                <p:nvPr/>
              </p:nvSpPr>
              <p:spPr>
                <a:xfrm>
                  <a:off x="74961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3" name="Freeform 1258">
                  <a:extLst>
                    <a:ext uri="{FF2B5EF4-FFF2-40B4-BE49-F238E27FC236}">
                      <a16:creationId xmlns:a16="http://schemas.microsoft.com/office/drawing/2014/main" id="{45611850-1D28-C0AA-333D-58A14095676F}"/>
                    </a:ext>
                  </a:extLst>
                </p:cNvPr>
                <p:cNvSpPr/>
                <p:nvPr/>
              </p:nvSpPr>
              <p:spPr>
                <a:xfrm>
                  <a:off x="75279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4" name="Freeform 1259">
                  <a:extLst>
                    <a:ext uri="{FF2B5EF4-FFF2-40B4-BE49-F238E27FC236}">
                      <a16:creationId xmlns:a16="http://schemas.microsoft.com/office/drawing/2014/main" id="{5B9A1CC2-4B22-C00B-4709-8924E3A69C1A}"/>
                    </a:ext>
                  </a:extLst>
                </p:cNvPr>
                <p:cNvSpPr/>
                <p:nvPr/>
              </p:nvSpPr>
              <p:spPr>
                <a:xfrm>
                  <a:off x="76866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5" name="Freeform 1260">
                  <a:extLst>
                    <a:ext uri="{FF2B5EF4-FFF2-40B4-BE49-F238E27FC236}">
                      <a16:creationId xmlns:a16="http://schemas.microsoft.com/office/drawing/2014/main" id="{16E00BDF-EDCF-1968-1C47-09C8156A7F26}"/>
                    </a:ext>
                  </a:extLst>
                </p:cNvPr>
                <p:cNvSpPr/>
                <p:nvPr/>
              </p:nvSpPr>
              <p:spPr>
                <a:xfrm>
                  <a:off x="77184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6" name="Freeform 1261">
                  <a:extLst>
                    <a:ext uri="{FF2B5EF4-FFF2-40B4-BE49-F238E27FC236}">
                      <a16:creationId xmlns:a16="http://schemas.microsoft.com/office/drawing/2014/main" id="{BFAF4024-7202-65FA-AF1D-D563208B8CAF}"/>
                    </a:ext>
                  </a:extLst>
                </p:cNvPr>
                <p:cNvSpPr/>
                <p:nvPr/>
              </p:nvSpPr>
              <p:spPr>
                <a:xfrm>
                  <a:off x="772583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7" name="Freeform 1262">
                  <a:extLst>
                    <a:ext uri="{FF2B5EF4-FFF2-40B4-BE49-F238E27FC236}">
                      <a16:creationId xmlns:a16="http://schemas.microsoft.com/office/drawing/2014/main" id="{17368459-7C79-EC9A-67E9-9A4495DA6D39}"/>
                    </a:ext>
                  </a:extLst>
                </p:cNvPr>
                <p:cNvSpPr/>
                <p:nvPr/>
              </p:nvSpPr>
              <p:spPr>
                <a:xfrm>
                  <a:off x="775758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8" name="Freeform 1263">
                  <a:extLst>
                    <a:ext uri="{FF2B5EF4-FFF2-40B4-BE49-F238E27FC236}">
                      <a16:creationId xmlns:a16="http://schemas.microsoft.com/office/drawing/2014/main" id="{27264E5D-1DE0-FB93-AC50-F9112C2C9523}"/>
                    </a:ext>
                  </a:extLst>
                </p:cNvPr>
                <p:cNvSpPr/>
                <p:nvPr/>
              </p:nvSpPr>
              <p:spPr>
                <a:xfrm>
                  <a:off x="774382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9" name="Freeform 1264">
                  <a:extLst>
                    <a:ext uri="{FF2B5EF4-FFF2-40B4-BE49-F238E27FC236}">
                      <a16:creationId xmlns:a16="http://schemas.microsoft.com/office/drawing/2014/main" id="{75BD5D07-E337-0876-ECEE-4144EF4AAE67}"/>
                    </a:ext>
                  </a:extLst>
                </p:cNvPr>
                <p:cNvSpPr/>
                <p:nvPr/>
              </p:nvSpPr>
              <p:spPr>
                <a:xfrm>
                  <a:off x="777557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0" name="Freeform 1265">
                  <a:extLst>
                    <a:ext uri="{FF2B5EF4-FFF2-40B4-BE49-F238E27FC236}">
                      <a16:creationId xmlns:a16="http://schemas.microsoft.com/office/drawing/2014/main" id="{55444B49-377B-6E22-D2D0-08303AE1505B}"/>
                    </a:ext>
                  </a:extLst>
                </p:cNvPr>
                <p:cNvSpPr/>
                <p:nvPr/>
              </p:nvSpPr>
              <p:spPr>
                <a:xfrm>
                  <a:off x="77470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1" name="Freeform 1266">
                  <a:extLst>
                    <a:ext uri="{FF2B5EF4-FFF2-40B4-BE49-F238E27FC236}">
                      <a16:creationId xmlns:a16="http://schemas.microsoft.com/office/drawing/2014/main" id="{7EACF79A-6813-AE4F-1B5C-40E3EFEC346E}"/>
                    </a:ext>
                  </a:extLst>
                </p:cNvPr>
                <p:cNvSpPr/>
                <p:nvPr/>
              </p:nvSpPr>
              <p:spPr>
                <a:xfrm>
                  <a:off x="77787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2" name="Freeform 1267">
                  <a:extLst>
                    <a:ext uri="{FF2B5EF4-FFF2-40B4-BE49-F238E27FC236}">
                      <a16:creationId xmlns:a16="http://schemas.microsoft.com/office/drawing/2014/main" id="{2492240D-C720-3CE0-3CB7-C62C1EFC0DDF}"/>
                    </a:ext>
                  </a:extLst>
                </p:cNvPr>
                <p:cNvSpPr/>
                <p:nvPr/>
              </p:nvSpPr>
              <p:spPr>
                <a:xfrm>
                  <a:off x="77501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3" name="Freeform 1268">
                  <a:extLst>
                    <a:ext uri="{FF2B5EF4-FFF2-40B4-BE49-F238E27FC236}">
                      <a16:creationId xmlns:a16="http://schemas.microsoft.com/office/drawing/2014/main" id="{6185E3C4-2105-A5BC-2571-2BAB8C1F82C6}"/>
                    </a:ext>
                  </a:extLst>
                </p:cNvPr>
                <p:cNvSpPr/>
                <p:nvPr/>
              </p:nvSpPr>
              <p:spPr>
                <a:xfrm>
                  <a:off x="77819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4" name="Freeform 1269">
                  <a:extLst>
                    <a:ext uri="{FF2B5EF4-FFF2-40B4-BE49-F238E27FC236}">
                      <a16:creationId xmlns:a16="http://schemas.microsoft.com/office/drawing/2014/main" id="{041702B6-DD38-FD37-0454-112AC756A2E6}"/>
                    </a:ext>
                  </a:extLst>
                </p:cNvPr>
                <p:cNvSpPr/>
                <p:nvPr/>
              </p:nvSpPr>
              <p:spPr>
                <a:xfrm>
                  <a:off x="775440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5" name="Freeform 1270">
                  <a:extLst>
                    <a:ext uri="{FF2B5EF4-FFF2-40B4-BE49-F238E27FC236}">
                      <a16:creationId xmlns:a16="http://schemas.microsoft.com/office/drawing/2014/main" id="{403443C9-E437-8E29-1DC0-E55A05E180B6}"/>
                    </a:ext>
                  </a:extLst>
                </p:cNvPr>
                <p:cNvSpPr/>
                <p:nvPr/>
              </p:nvSpPr>
              <p:spPr>
                <a:xfrm>
                  <a:off x="778615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6" name="Freeform 1271">
                  <a:extLst>
                    <a:ext uri="{FF2B5EF4-FFF2-40B4-BE49-F238E27FC236}">
                      <a16:creationId xmlns:a16="http://schemas.microsoft.com/office/drawing/2014/main" id="{120E890A-C7B1-C717-D1A0-1A3166C7D9EA}"/>
                    </a:ext>
                  </a:extLst>
                </p:cNvPr>
                <p:cNvSpPr/>
                <p:nvPr/>
              </p:nvSpPr>
              <p:spPr>
                <a:xfrm>
                  <a:off x="776075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7" name="Freeform 1272">
                  <a:extLst>
                    <a:ext uri="{FF2B5EF4-FFF2-40B4-BE49-F238E27FC236}">
                      <a16:creationId xmlns:a16="http://schemas.microsoft.com/office/drawing/2014/main" id="{AFFBC191-4D56-86CB-A50C-EC519698BDC3}"/>
                    </a:ext>
                  </a:extLst>
                </p:cNvPr>
                <p:cNvSpPr/>
                <p:nvPr/>
              </p:nvSpPr>
              <p:spPr>
                <a:xfrm>
                  <a:off x="779250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8" name="Freeform 1273">
                  <a:extLst>
                    <a:ext uri="{FF2B5EF4-FFF2-40B4-BE49-F238E27FC236}">
                      <a16:creationId xmlns:a16="http://schemas.microsoft.com/office/drawing/2014/main" id="{814FCF64-5681-152D-4446-01FC8462D11B}"/>
                    </a:ext>
                  </a:extLst>
                </p:cNvPr>
                <p:cNvSpPr/>
                <p:nvPr/>
              </p:nvSpPr>
              <p:spPr>
                <a:xfrm>
                  <a:off x="776499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9" name="Freeform 1274">
                  <a:extLst>
                    <a:ext uri="{FF2B5EF4-FFF2-40B4-BE49-F238E27FC236}">
                      <a16:creationId xmlns:a16="http://schemas.microsoft.com/office/drawing/2014/main" id="{DA9A9F5D-BF15-5C82-91B6-13CE7C13FDDF}"/>
                    </a:ext>
                  </a:extLst>
                </p:cNvPr>
                <p:cNvSpPr/>
                <p:nvPr/>
              </p:nvSpPr>
              <p:spPr>
                <a:xfrm>
                  <a:off x="779674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0" name="Freeform 1275">
                  <a:extLst>
                    <a:ext uri="{FF2B5EF4-FFF2-40B4-BE49-F238E27FC236}">
                      <a16:creationId xmlns:a16="http://schemas.microsoft.com/office/drawing/2014/main" id="{AF42BC33-3324-AEF3-070E-69AE60FA2EE4}"/>
                    </a:ext>
                  </a:extLst>
                </p:cNvPr>
                <p:cNvSpPr/>
                <p:nvPr/>
              </p:nvSpPr>
              <p:spPr>
                <a:xfrm>
                  <a:off x="777134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1" name="Freeform 1276">
                  <a:extLst>
                    <a:ext uri="{FF2B5EF4-FFF2-40B4-BE49-F238E27FC236}">
                      <a16:creationId xmlns:a16="http://schemas.microsoft.com/office/drawing/2014/main" id="{989CD14B-6797-D947-3C8A-8094ECF4DD22}"/>
                    </a:ext>
                  </a:extLst>
                </p:cNvPr>
                <p:cNvSpPr/>
                <p:nvPr/>
              </p:nvSpPr>
              <p:spPr>
                <a:xfrm>
                  <a:off x="780309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2" name="Freeform 1277">
                  <a:extLst>
                    <a:ext uri="{FF2B5EF4-FFF2-40B4-BE49-F238E27FC236}">
                      <a16:creationId xmlns:a16="http://schemas.microsoft.com/office/drawing/2014/main" id="{C5440FCE-5A7D-6340-106E-3F90DADF1CBC}"/>
                    </a:ext>
                  </a:extLst>
                </p:cNvPr>
                <p:cNvSpPr/>
                <p:nvPr/>
              </p:nvSpPr>
              <p:spPr>
                <a:xfrm>
                  <a:off x="778615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3" name="Freeform 1278">
                  <a:extLst>
                    <a:ext uri="{FF2B5EF4-FFF2-40B4-BE49-F238E27FC236}">
                      <a16:creationId xmlns:a16="http://schemas.microsoft.com/office/drawing/2014/main" id="{27930219-09EE-50BC-7071-CB0281E075B7}"/>
                    </a:ext>
                  </a:extLst>
                </p:cNvPr>
                <p:cNvSpPr/>
                <p:nvPr/>
              </p:nvSpPr>
              <p:spPr>
                <a:xfrm>
                  <a:off x="781790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4" name="Freeform 1279">
                  <a:extLst>
                    <a:ext uri="{FF2B5EF4-FFF2-40B4-BE49-F238E27FC236}">
                      <a16:creationId xmlns:a16="http://schemas.microsoft.com/office/drawing/2014/main" id="{170BABF3-054E-64E2-DB0E-367899033692}"/>
                    </a:ext>
                  </a:extLst>
                </p:cNvPr>
                <p:cNvSpPr/>
                <p:nvPr/>
              </p:nvSpPr>
              <p:spPr>
                <a:xfrm>
                  <a:off x="778933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5" name="Freeform 1280">
                  <a:extLst>
                    <a:ext uri="{FF2B5EF4-FFF2-40B4-BE49-F238E27FC236}">
                      <a16:creationId xmlns:a16="http://schemas.microsoft.com/office/drawing/2014/main" id="{3F9E4EE6-F550-1806-97D9-8DA668924927}"/>
                    </a:ext>
                  </a:extLst>
                </p:cNvPr>
                <p:cNvSpPr/>
                <p:nvPr/>
              </p:nvSpPr>
              <p:spPr>
                <a:xfrm>
                  <a:off x="782108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6" name="Freeform 1281">
                  <a:extLst>
                    <a:ext uri="{FF2B5EF4-FFF2-40B4-BE49-F238E27FC236}">
                      <a16:creationId xmlns:a16="http://schemas.microsoft.com/office/drawing/2014/main" id="{483186C1-AD93-728E-8D37-91F3819A7DDD}"/>
                    </a:ext>
                  </a:extLst>
                </p:cNvPr>
                <p:cNvSpPr/>
                <p:nvPr/>
              </p:nvSpPr>
              <p:spPr>
                <a:xfrm>
                  <a:off x="779674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7" name="Freeform 1282">
                  <a:extLst>
                    <a:ext uri="{FF2B5EF4-FFF2-40B4-BE49-F238E27FC236}">
                      <a16:creationId xmlns:a16="http://schemas.microsoft.com/office/drawing/2014/main" id="{51BE2EC2-EF85-CB3C-4B1A-83F9E36333D2}"/>
                    </a:ext>
                  </a:extLst>
                </p:cNvPr>
                <p:cNvSpPr/>
                <p:nvPr/>
              </p:nvSpPr>
              <p:spPr>
                <a:xfrm>
                  <a:off x="782849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8" name="Freeform 1283">
                  <a:extLst>
                    <a:ext uri="{FF2B5EF4-FFF2-40B4-BE49-F238E27FC236}">
                      <a16:creationId xmlns:a16="http://schemas.microsoft.com/office/drawing/2014/main" id="{6CD40949-9E48-DE8B-FCA9-5A588DF1FFBA}"/>
                    </a:ext>
                  </a:extLst>
                </p:cNvPr>
                <p:cNvSpPr/>
                <p:nvPr/>
              </p:nvSpPr>
              <p:spPr>
                <a:xfrm>
                  <a:off x="7799916"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9" name="Freeform 1284">
                  <a:extLst>
                    <a:ext uri="{FF2B5EF4-FFF2-40B4-BE49-F238E27FC236}">
                      <a16:creationId xmlns:a16="http://schemas.microsoft.com/office/drawing/2014/main" id="{CE4B626A-E28C-2168-C3EF-1650A0E25E4D}"/>
                    </a:ext>
                  </a:extLst>
                </p:cNvPr>
                <p:cNvSpPr/>
                <p:nvPr/>
              </p:nvSpPr>
              <p:spPr>
                <a:xfrm>
                  <a:off x="7831666"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0" name="Freeform 1285">
                  <a:extLst>
                    <a:ext uri="{FF2B5EF4-FFF2-40B4-BE49-F238E27FC236}">
                      <a16:creationId xmlns:a16="http://schemas.microsoft.com/office/drawing/2014/main" id="{F80760DD-2FBA-F295-4BA9-2F52DBD9B046}"/>
                    </a:ext>
                  </a:extLst>
                </p:cNvPr>
                <p:cNvSpPr/>
                <p:nvPr/>
              </p:nvSpPr>
              <p:spPr>
                <a:xfrm>
                  <a:off x="7803091"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1" name="Freeform 1286">
                  <a:extLst>
                    <a:ext uri="{FF2B5EF4-FFF2-40B4-BE49-F238E27FC236}">
                      <a16:creationId xmlns:a16="http://schemas.microsoft.com/office/drawing/2014/main" id="{DE05EDF2-C7A8-A680-87F3-501203127CA2}"/>
                    </a:ext>
                  </a:extLst>
                </p:cNvPr>
                <p:cNvSpPr/>
                <p:nvPr/>
              </p:nvSpPr>
              <p:spPr>
                <a:xfrm>
                  <a:off x="783484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2" name="Freeform 1287">
                  <a:extLst>
                    <a:ext uri="{FF2B5EF4-FFF2-40B4-BE49-F238E27FC236}">
                      <a16:creationId xmlns:a16="http://schemas.microsoft.com/office/drawing/2014/main" id="{4DA7AE50-A18D-CDBD-5827-230129684B4D}"/>
                    </a:ext>
                  </a:extLst>
                </p:cNvPr>
                <p:cNvSpPr/>
                <p:nvPr/>
              </p:nvSpPr>
              <p:spPr>
                <a:xfrm>
                  <a:off x="780732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3" name="Freeform 1288">
                  <a:extLst>
                    <a:ext uri="{FF2B5EF4-FFF2-40B4-BE49-F238E27FC236}">
                      <a16:creationId xmlns:a16="http://schemas.microsoft.com/office/drawing/2014/main" id="{523066CF-3B7C-7A81-6BC3-74F0166F86E4}"/>
                    </a:ext>
                  </a:extLst>
                </p:cNvPr>
                <p:cNvSpPr/>
                <p:nvPr/>
              </p:nvSpPr>
              <p:spPr>
                <a:xfrm>
                  <a:off x="783907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4" name="Freeform 1289">
                  <a:extLst>
                    <a:ext uri="{FF2B5EF4-FFF2-40B4-BE49-F238E27FC236}">
                      <a16:creationId xmlns:a16="http://schemas.microsoft.com/office/drawing/2014/main" id="{7601C9E9-14E5-8F17-54F4-20EF44CDC5F8}"/>
                    </a:ext>
                  </a:extLst>
                </p:cNvPr>
                <p:cNvSpPr/>
                <p:nvPr/>
              </p:nvSpPr>
              <p:spPr>
                <a:xfrm>
                  <a:off x="7810500"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5" name="Freeform 1290">
                  <a:extLst>
                    <a:ext uri="{FF2B5EF4-FFF2-40B4-BE49-F238E27FC236}">
                      <a16:creationId xmlns:a16="http://schemas.microsoft.com/office/drawing/2014/main" id="{5034FA01-1C18-2833-49B1-BAE29C53BF10}"/>
                    </a:ext>
                  </a:extLst>
                </p:cNvPr>
                <p:cNvSpPr/>
                <p:nvPr/>
              </p:nvSpPr>
              <p:spPr>
                <a:xfrm>
                  <a:off x="7842250"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6" name="Freeform 1291">
                  <a:extLst>
                    <a:ext uri="{FF2B5EF4-FFF2-40B4-BE49-F238E27FC236}">
                      <a16:creationId xmlns:a16="http://schemas.microsoft.com/office/drawing/2014/main" id="{A9AF29DE-7CF1-7B00-8BCC-4E383F11D906}"/>
                    </a:ext>
                  </a:extLst>
                </p:cNvPr>
                <p:cNvSpPr/>
                <p:nvPr/>
              </p:nvSpPr>
              <p:spPr>
                <a:xfrm>
                  <a:off x="781367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7" name="Freeform 1292">
                  <a:extLst>
                    <a:ext uri="{FF2B5EF4-FFF2-40B4-BE49-F238E27FC236}">
                      <a16:creationId xmlns:a16="http://schemas.microsoft.com/office/drawing/2014/main" id="{3E93650C-B657-AF68-E329-48EA888440D3}"/>
                    </a:ext>
                  </a:extLst>
                </p:cNvPr>
                <p:cNvSpPr/>
                <p:nvPr/>
              </p:nvSpPr>
              <p:spPr>
                <a:xfrm>
                  <a:off x="784542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8" name="Freeform 1293">
                  <a:extLst>
                    <a:ext uri="{FF2B5EF4-FFF2-40B4-BE49-F238E27FC236}">
                      <a16:creationId xmlns:a16="http://schemas.microsoft.com/office/drawing/2014/main" id="{E53B9F1B-E624-CB01-78EF-E1DE74DD28C1}"/>
                    </a:ext>
                  </a:extLst>
                </p:cNvPr>
                <p:cNvSpPr/>
                <p:nvPr/>
              </p:nvSpPr>
              <p:spPr>
                <a:xfrm>
                  <a:off x="7821083"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9" name="Freeform 1294">
                  <a:extLst>
                    <a:ext uri="{FF2B5EF4-FFF2-40B4-BE49-F238E27FC236}">
                      <a16:creationId xmlns:a16="http://schemas.microsoft.com/office/drawing/2014/main" id="{F882C9E0-C3C1-A0FD-03E5-943EA665D54A}"/>
                    </a:ext>
                  </a:extLst>
                </p:cNvPr>
                <p:cNvSpPr/>
                <p:nvPr/>
              </p:nvSpPr>
              <p:spPr>
                <a:xfrm>
                  <a:off x="785283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0" name="Freeform 1295">
                  <a:extLst>
                    <a:ext uri="{FF2B5EF4-FFF2-40B4-BE49-F238E27FC236}">
                      <a16:creationId xmlns:a16="http://schemas.microsoft.com/office/drawing/2014/main" id="{CC49A770-1884-737F-DF5F-AF2BEDE59063}"/>
                    </a:ext>
                  </a:extLst>
                </p:cNvPr>
                <p:cNvSpPr/>
                <p:nvPr/>
              </p:nvSpPr>
              <p:spPr>
                <a:xfrm>
                  <a:off x="7825316"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1" name="Freeform 1296">
                  <a:extLst>
                    <a:ext uri="{FF2B5EF4-FFF2-40B4-BE49-F238E27FC236}">
                      <a16:creationId xmlns:a16="http://schemas.microsoft.com/office/drawing/2014/main" id="{09C14034-DBA5-E28F-64D2-F56E3980DB39}"/>
                    </a:ext>
                  </a:extLst>
                </p:cNvPr>
                <p:cNvSpPr/>
                <p:nvPr/>
              </p:nvSpPr>
              <p:spPr>
                <a:xfrm>
                  <a:off x="7856008"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2" name="Freeform 1297">
                  <a:extLst>
                    <a:ext uri="{FF2B5EF4-FFF2-40B4-BE49-F238E27FC236}">
                      <a16:creationId xmlns:a16="http://schemas.microsoft.com/office/drawing/2014/main" id="{FFDAFB4D-54D0-F682-802D-0213A2AE902B}"/>
                    </a:ext>
                  </a:extLst>
                </p:cNvPr>
                <p:cNvSpPr/>
                <p:nvPr/>
              </p:nvSpPr>
              <p:spPr>
                <a:xfrm>
                  <a:off x="7828491"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3" name="Freeform 1298">
                  <a:extLst>
                    <a:ext uri="{FF2B5EF4-FFF2-40B4-BE49-F238E27FC236}">
                      <a16:creationId xmlns:a16="http://schemas.microsoft.com/office/drawing/2014/main" id="{6CBF8AC2-C614-32DA-A5C2-8822F5187B88}"/>
                    </a:ext>
                  </a:extLst>
                </p:cNvPr>
                <p:cNvSpPr/>
                <p:nvPr/>
              </p:nvSpPr>
              <p:spPr>
                <a:xfrm>
                  <a:off x="786024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4" name="Freeform 1299">
                  <a:extLst>
                    <a:ext uri="{FF2B5EF4-FFF2-40B4-BE49-F238E27FC236}">
                      <a16:creationId xmlns:a16="http://schemas.microsoft.com/office/drawing/2014/main" id="{3F6732A6-1F99-3BA6-7C46-07F12D394F6E}"/>
                    </a:ext>
                  </a:extLst>
                </p:cNvPr>
                <p:cNvSpPr/>
                <p:nvPr/>
              </p:nvSpPr>
              <p:spPr>
                <a:xfrm>
                  <a:off x="7831666"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5" name="Freeform 1300">
                  <a:extLst>
                    <a:ext uri="{FF2B5EF4-FFF2-40B4-BE49-F238E27FC236}">
                      <a16:creationId xmlns:a16="http://schemas.microsoft.com/office/drawing/2014/main" id="{D2BDB8F4-024D-090E-363C-397E235FE371}"/>
                    </a:ext>
                  </a:extLst>
                </p:cNvPr>
                <p:cNvSpPr/>
                <p:nvPr/>
              </p:nvSpPr>
              <p:spPr>
                <a:xfrm>
                  <a:off x="7863416"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6" name="Freeform 1301">
                  <a:extLst>
                    <a:ext uri="{FF2B5EF4-FFF2-40B4-BE49-F238E27FC236}">
                      <a16:creationId xmlns:a16="http://schemas.microsoft.com/office/drawing/2014/main" id="{F783FD2F-3AB9-B0DE-9F7A-B35F54BEFCAF}"/>
                    </a:ext>
                  </a:extLst>
                </p:cNvPr>
                <p:cNvSpPr/>
                <p:nvPr/>
              </p:nvSpPr>
              <p:spPr>
                <a:xfrm>
                  <a:off x="7835900"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7" name="Freeform 1302">
                  <a:extLst>
                    <a:ext uri="{FF2B5EF4-FFF2-40B4-BE49-F238E27FC236}">
                      <a16:creationId xmlns:a16="http://schemas.microsoft.com/office/drawing/2014/main" id="{D280F92B-8267-2311-FE47-D0A19DC811B8}"/>
                    </a:ext>
                  </a:extLst>
                </p:cNvPr>
                <p:cNvSpPr/>
                <p:nvPr/>
              </p:nvSpPr>
              <p:spPr>
                <a:xfrm>
                  <a:off x="786659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8" name="Freeform 1303">
                  <a:extLst>
                    <a:ext uri="{FF2B5EF4-FFF2-40B4-BE49-F238E27FC236}">
                      <a16:creationId xmlns:a16="http://schemas.microsoft.com/office/drawing/2014/main" id="{9D92D0D0-4BEA-78A5-55F3-36D580BAF33C}"/>
                    </a:ext>
                  </a:extLst>
                </p:cNvPr>
                <p:cNvSpPr/>
                <p:nvPr/>
              </p:nvSpPr>
              <p:spPr>
                <a:xfrm>
                  <a:off x="783907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9" name="Freeform 1304">
                  <a:extLst>
                    <a:ext uri="{FF2B5EF4-FFF2-40B4-BE49-F238E27FC236}">
                      <a16:creationId xmlns:a16="http://schemas.microsoft.com/office/drawing/2014/main" id="{1B60E042-9271-1693-8A2E-709DC985D2A2}"/>
                    </a:ext>
                  </a:extLst>
                </p:cNvPr>
                <p:cNvSpPr/>
                <p:nvPr/>
              </p:nvSpPr>
              <p:spPr>
                <a:xfrm>
                  <a:off x="787082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0" name="Freeform 1305">
                  <a:extLst>
                    <a:ext uri="{FF2B5EF4-FFF2-40B4-BE49-F238E27FC236}">
                      <a16:creationId xmlns:a16="http://schemas.microsoft.com/office/drawing/2014/main" id="{775BA74E-06DC-0B8C-0735-C93B3543A746}"/>
                    </a:ext>
                  </a:extLst>
                </p:cNvPr>
                <p:cNvSpPr/>
                <p:nvPr/>
              </p:nvSpPr>
              <p:spPr>
                <a:xfrm>
                  <a:off x="7842250"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1" name="Freeform 1306">
                  <a:extLst>
                    <a:ext uri="{FF2B5EF4-FFF2-40B4-BE49-F238E27FC236}">
                      <a16:creationId xmlns:a16="http://schemas.microsoft.com/office/drawing/2014/main" id="{EB5D36A6-3902-32ED-834C-39C13909976C}"/>
                    </a:ext>
                  </a:extLst>
                </p:cNvPr>
                <p:cNvSpPr/>
                <p:nvPr/>
              </p:nvSpPr>
              <p:spPr>
                <a:xfrm>
                  <a:off x="7874000"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2" name="Freeform 1307">
                  <a:extLst>
                    <a:ext uri="{FF2B5EF4-FFF2-40B4-BE49-F238E27FC236}">
                      <a16:creationId xmlns:a16="http://schemas.microsoft.com/office/drawing/2014/main" id="{2B1DC13A-9A0C-9590-30EC-BC179C17E3A1}"/>
                    </a:ext>
                  </a:extLst>
                </p:cNvPr>
                <p:cNvSpPr/>
                <p:nvPr/>
              </p:nvSpPr>
              <p:spPr>
                <a:xfrm>
                  <a:off x="7846483"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3" name="Freeform 1308">
                  <a:extLst>
                    <a:ext uri="{FF2B5EF4-FFF2-40B4-BE49-F238E27FC236}">
                      <a16:creationId xmlns:a16="http://schemas.microsoft.com/office/drawing/2014/main" id="{25EF4F90-4BAA-0508-3D90-EF21A3E33484}"/>
                    </a:ext>
                  </a:extLst>
                </p:cNvPr>
                <p:cNvSpPr/>
                <p:nvPr/>
              </p:nvSpPr>
              <p:spPr>
                <a:xfrm>
                  <a:off x="787823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4" name="Freeform 1309">
                  <a:extLst>
                    <a:ext uri="{FF2B5EF4-FFF2-40B4-BE49-F238E27FC236}">
                      <a16:creationId xmlns:a16="http://schemas.microsoft.com/office/drawing/2014/main" id="{FF01FA34-C21D-A559-C17D-1AF6EF58A2B7}"/>
                    </a:ext>
                  </a:extLst>
                </p:cNvPr>
                <p:cNvSpPr/>
                <p:nvPr/>
              </p:nvSpPr>
              <p:spPr>
                <a:xfrm>
                  <a:off x="7849658"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5" name="Freeform 1310">
                  <a:extLst>
                    <a:ext uri="{FF2B5EF4-FFF2-40B4-BE49-F238E27FC236}">
                      <a16:creationId xmlns:a16="http://schemas.microsoft.com/office/drawing/2014/main" id="{96EE60CE-E119-5A9B-88A4-C646827BC01B}"/>
                    </a:ext>
                  </a:extLst>
                </p:cNvPr>
                <p:cNvSpPr/>
                <p:nvPr/>
              </p:nvSpPr>
              <p:spPr>
                <a:xfrm>
                  <a:off x="7881408"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6" name="Freeform 1311">
                  <a:extLst>
                    <a:ext uri="{FF2B5EF4-FFF2-40B4-BE49-F238E27FC236}">
                      <a16:creationId xmlns:a16="http://schemas.microsoft.com/office/drawing/2014/main" id="{E006F403-352F-DB02-09F7-B3EBAE92CE5B}"/>
                    </a:ext>
                  </a:extLst>
                </p:cNvPr>
                <p:cNvSpPr/>
                <p:nvPr/>
              </p:nvSpPr>
              <p:spPr>
                <a:xfrm>
                  <a:off x="7852833"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7" name="Freeform 1312">
                  <a:extLst>
                    <a:ext uri="{FF2B5EF4-FFF2-40B4-BE49-F238E27FC236}">
                      <a16:creationId xmlns:a16="http://schemas.microsoft.com/office/drawing/2014/main" id="{41070661-9180-EF5A-9D2F-344833531211}"/>
                    </a:ext>
                  </a:extLst>
                </p:cNvPr>
                <p:cNvSpPr/>
                <p:nvPr/>
              </p:nvSpPr>
              <p:spPr>
                <a:xfrm>
                  <a:off x="788458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8" name="Freeform 1313">
                  <a:extLst>
                    <a:ext uri="{FF2B5EF4-FFF2-40B4-BE49-F238E27FC236}">
                      <a16:creationId xmlns:a16="http://schemas.microsoft.com/office/drawing/2014/main" id="{CFD2B7AA-54D7-B179-D18E-A4F984E30CB6}"/>
                    </a:ext>
                  </a:extLst>
                </p:cNvPr>
                <p:cNvSpPr/>
                <p:nvPr/>
              </p:nvSpPr>
              <p:spPr>
                <a:xfrm>
                  <a:off x="785706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9" name="Freeform 1314">
                  <a:extLst>
                    <a:ext uri="{FF2B5EF4-FFF2-40B4-BE49-F238E27FC236}">
                      <a16:creationId xmlns:a16="http://schemas.microsoft.com/office/drawing/2014/main" id="{D71841B4-F68F-679F-077C-C9A50FCA0AB2}"/>
                    </a:ext>
                  </a:extLst>
                </p:cNvPr>
                <p:cNvSpPr/>
                <p:nvPr/>
              </p:nvSpPr>
              <p:spPr>
                <a:xfrm>
                  <a:off x="788881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0" name="Freeform 1315">
                  <a:extLst>
                    <a:ext uri="{FF2B5EF4-FFF2-40B4-BE49-F238E27FC236}">
                      <a16:creationId xmlns:a16="http://schemas.microsoft.com/office/drawing/2014/main" id="{D29163CC-66BD-DB10-19D8-BCB3D46B2FF1}"/>
                    </a:ext>
                  </a:extLst>
                </p:cNvPr>
                <p:cNvSpPr/>
                <p:nvPr/>
              </p:nvSpPr>
              <p:spPr>
                <a:xfrm>
                  <a:off x="7860241"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1" name="Freeform 1316">
                  <a:extLst>
                    <a:ext uri="{FF2B5EF4-FFF2-40B4-BE49-F238E27FC236}">
                      <a16:creationId xmlns:a16="http://schemas.microsoft.com/office/drawing/2014/main" id="{698B347C-6939-A393-677F-8A43F9EBE7DF}"/>
                    </a:ext>
                  </a:extLst>
                </p:cNvPr>
                <p:cNvSpPr/>
                <p:nvPr/>
              </p:nvSpPr>
              <p:spPr>
                <a:xfrm>
                  <a:off x="7891991"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2" name="Freeform 1317">
                  <a:extLst>
                    <a:ext uri="{FF2B5EF4-FFF2-40B4-BE49-F238E27FC236}">
                      <a16:creationId xmlns:a16="http://schemas.microsoft.com/office/drawing/2014/main" id="{6E0C211F-49E4-5A0A-7C22-3F55D11FB598}"/>
                    </a:ext>
                  </a:extLst>
                </p:cNvPr>
                <p:cNvSpPr/>
                <p:nvPr/>
              </p:nvSpPr>
              <p:spPr>
                <a:xfrm>
                  <a:off x="786341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3" name="Freeform 1318">
                  <a:extLst>
                    <a:ext uri="{FF2B5EF4-FFF2-40B4-BE49-F238E27FC236}">
                      <a16:creationId xmlns:a16="http://schemas.microsoft.com/office/drawing/2014/main" id="{78773A64-FF4F-6F6F-F35B-7F1F10A66ADD}"/>
                    </a:ext>
                  </a:extLst>
                </p:cNvPr>
                <p:cNvSpPr/>
                <p:nvPr/>
              </p:nvSpPr>
              <p:spPr>
                <a:xfrm>
                  <a:off x="789516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4" name="Freeform 1319">
                  <a:extLst>
                    <a:ext uri="{FF2B5EF4-FFF2-40B4-BE49-F238E27FC236}">
                      <a16:creationId xmlns:a16="http://schemas.microsoft.com/office/drawing/2014/main" id="{E5584E69-2216-988E-DF1A-54A9849AE514}"/>
                    </a:ext>
                  </a:extLst>
                </p:cNvPr>
                <p:cNvSpPr/>
                <p:nvPr/>
              </p:nvSpPr>
              <p:spPr>
                <a:xfrm>
                  <a:off x="786765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5" name="Freeform 1320">
                  <a:extLst>
                    <a:ext uri="{FF2B5EF4-FFF2-40B4-BE49-F238E27FC236}">
                      <a16:creationId xmlns:a16="http://schemas.microsoft.com/office/drawing/2014/main" id="{43755A4E-0FD7-54DD-1886-238F3517FD32}"/>
                    </a:ext>
                  </a:extLst>
                </p:cNvPr>
                <p:cNvSpPr/>
                <p:nvPr/>
              </p:nvSpPr>
              <p:spPr>
                <a:xfrm>
                  <a:off x="789940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6" name="Freeform 1321">
                  <a:extLst>
                    <a:ext uri="{FF2B5EF4-FFF2-40B4-BE49-F238E27FC236}">
                      <a16:creationId xmlns:a16="http://schemas.microsoft.com/office/drawing/2014/main" id="{302178AD-4807-E266-FE37-D016C7B7773F}"/>
                    </a:ext>
                  </a:extLst>
                </p:cNvPr>
                <p:cNvSpPr/>
                <p:nvPr/>
              </p:nvSpPr>
              <p:spPr>
                <a:xfrm>
                  <a:off x="7870825"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7" name="Freeform 1322">
                  <a:extLst>
                    <a:ext uri="{FF2B5EF4-FFF2-40B4-BE49-F238E27FC236}">
                      <a16:creationId xmlns:a16="http://schemas.microsoft.com/office/drawing/2014/main" id="{B3BD7273-6DAB-A1DE-71F9-90CD6AA8A1AF}"/>
                    </a:ext>
                  </a:extLst>
                </p:cNvPr>
                <p:cNvSpPr/>
                <p:nvPr/>
              </p:nvSpPr>
              <p:spPr>
                <a:xfrm>
                  <a:off x="7902575"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8" name="Freeform 1323">
                  <a:extLst>
                    <a:ext uri="{FF2B5EF4-FFF2-40B4-BE49-F238E27FC236}">
                      <a16:creationId xmlns:a16="http://schemas.microsoft.com/office/drawing/2014/main" id="{DD29B527-4FD3-4246-25EB-DE545980B2AB}"/>
                    </a:ext>
                  </a:extLst>
                </p:cNvPr>
                <p:cNvSpPr/>
                <p:nvPr/>
              </p:nvSpPr>
              <p:spPr>
                <a:xfrm>
                  <a:off x="787400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9" name="Freeform 1324">
                  <a:extLst>
                    <a:ext uri="{FF2B5EF4-FFF2-40B4-BE49-F238E27FC236}">
                      <a16:creationId xmlns:a16="http://schemas.microsoft.com/office/drawing/2014/main" id="{25B2DF12-692D-5B8E-3D49-17C92A75194C}"/>
                    </a:ext>
                  </a:extLst>
                </p:cNvPr>
                <p:cNvSpPr/>
                <p:nvPr/>
              </p:nvSpPr>
              <p:spPr>
                <a:xfrm>
                  <a:off x="790575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0" name="Freeform 1325">
                  <a:extLst>
                    <a:ext uri="{FF2B5EF4-FFF2-40B4-BE49-F238E27FC236}">
                      <a16:creationId xmlns:a16="http://schemas.microsoft.com/office/drawing/2014/main" id="{258223D3-1372-BCE1-2DFA-BBA0D73C823B}"/>
                    </a:ext>
                  </a:extLst>
                </p:cNvPr>
                <p:cNvSpPr/>
                <p:nvPr/>
              </p:nvSpPr>
              <p:spPr>
                <a:xfrm>
                  <a:off x="787823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1" name="Freeform 1326">
                  <a:extLst>
                    <a:ext uri="{FF2B5EF4-FFF2-40B4-BE49-F238E27FC236}">
                      <a16:creationId xmlns:a16="http://schemas.microsoft.com/office/drawing/2014/main" id="{DDA5E313-D02E-C841-328A-FBF55D5E28A6}"/>
                    </a:ext>
                  </a:extLst>
                </p:cNvPr>
                <p:cNvSpPr/>
                <p:nvPr/>
              </p:nvSpPr>
              <p:spPr>
                <a:xfrm>
                  <a:off x="790998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2" name="Freeform 1327">
                  <a:extLst>
                    <a:ext uri="{FF2B5EF4-FFF2-40B4-BE49-F238E27FC236}">
                      <a16:creationId xmlns:a16="http://schemas.microsoft.com/office/drawing/2014/main" id="{45679549-A2AB-3989-A5F4-C377F884E03A}"/>
                    </a:ext>
                  </a:extLst>
                </p:cNvPr>
                <p:cNvSpPr/>
                <p:nvPr/>
              </p:nvSpPr>
              <p:spPr>
                <a:xfrm>
                  <a:off x="7881408"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3" name="Freeform 1328">
                  <a:extLst>
                    <a:ext uri="{FF2B5EF4-FFF2-40B4-BE49-F238E27FC236}">
                      <a16:creationId xmlns:a16="http://schemas.microsoft.com/office/drawing/2014/main" id="{7FF5DE81-598C-B2D4-9C73-5DB4D02D1C94}"/>
                    </a:ext>
                  </a:extLst>
                </p:cNvPr>
                <p:cNvSpPr/>
                <p:nvPr/>
              </p:nvSpPr>
              <p:spPr>
                <a:xfrm>
                  <a:off x="7913158"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4" name="Freeform 1329">
                  <a:extLst>
                    <a:ext uri="{FF2B5EF4-FFF2-40B4-BE49-F238E27FC236}">
                      <a16:creationId xmlns:a16="http://schemas.microsoft.com/office/drawing/2014/main" id="{4E70FD91-92C1-FE77-3DEA-C33721F9E8F4}"/>
                    </a:ext>
                  </a:extLst>
                </p:cNvPr>
                <p:cNvSpPr/>
                <p:nvPr/>
              </p:nvSpPr>
              <p:spPr>
                <a:xfrm>
                  <a:off x="788458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5" name="Freeform 1330">
                  <a:extLst>
                    <a:ext uri="{FF2B5EF4-FFF2-40B4-BE49-F238E27FC236}">
                      <a16:creationId xmlns:a16="http://schemas.microsoft.com/office/drawing/2014/main" id="{29565373-D47C-21EB-A268-B0A5DCC91AA8}"/>
                    </a:ext>
                  </a:extLst>
                </p:cNvPr>
                <p:cNvSpPr/>
                <p:nvPr/>
              </p:nvSpPr>
              <p:spPr>
                <a:xfrm>
                  <a:off x="791633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6" name="Freeform 1331">
                  <a:extLst>
                    <a:ext uri="{FF2B5EF4-FFF2-40B4-BE49-F238E27FC236}">
                      <a16:creationId xmlns:a16="http://schemas.microsoft.com/office/drawing/2014/main" id="{BFA7D031-E78D-4248-7CD8-2F869270991D}"/>
                    </a:ext>
                  </a:extLst>
                </p:cNvPr>
                <p:cNvSpPr/>
                <p:nvPr/>
              </p:nvSpPr>
              <p:spPr>
                <a:xfrm>
                  <a:off x="788881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7" name="Freeform 1332">
                  <a:extLst>
                    <a:ext uri="{FF2B5EF4-FFF2-40B4-BE49-F238E27FC236}">
                      <a16:creationId xmlns:a16="http://schemas.microsoft.com/office/drawing/2014/main" id="{8A9FFECD-1C42-40E1-644D-44D8E057EAD5}"/>
                    </a:ext>
                  </a:extLst>
                </p:cNvPr>
                <p:cNvSpPr/>
                <p:nvPr/>
              </p:nvSpPr>
              <p:spPr>
                <a:xfrm>
                  <a:off x="792056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8" name="Freeform 1333">
                  <a:extLst>
                    <a:ext uri="{FF2B5EF4-FFF2-40B4-BE49-F238E27FC236}">
                      <a16:creationId xmlns:a16="http://schemas.microsoft.com/office/drawing/2014/main" id="{BD56AD32-DCE3-C1F4-4270-0CB7A6092EF5}"/>
                    </a:ext>
                  </a:extLst>
                </p:cNvPr>
                <p:cNvSpPr/>
                <p:nvPr/>
              </p:nvSpPr>
              <p:spPr>
                <a:xfrm>
                  <a:off x="789516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9" name="Freeform 1334">
                  <a:extLst>
                    <a:ext uri="{FF2B5EF4-FFF2-40B4-BE49-F238E27FC236}">
                      <a16:creationId xmlns:a16="http://schemas.microsoft.com/office/drawing/2014/main" id="{5C38B959-4EDC-32C6-A688-4956B13730F3}"/>
                    </a:ext>
                  </a:extLst>
                </p:cNvPr>
                <p:cNvSpPr/>
                <p:nvPr/>
              </p:nvSpPr>
              <p:spPr>
                <a:xfrm>
                  <a:off x="792691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0" name="Freeform 1335">
                  <a:extLst>
                    <a:ext uri="{FF2B5EF4-FFF2-40B4-BE49-F238E27FC236}">
                      <a16:creationId xmlns:a16="http://schemas.microsoft.com/office/drawing/2014/main" id="{8A7EE9E8-6064-BC56-EEA6-EC28A6EEB33A}"/>
                    </a:ext>
                  </a:extLst>
                </p:cNvPr>
                <p:cNvSpPr/>
                <p:nvPr/>
              </p:nvSpPr>
              <p:spPr>
                <a:xfrm>
                  <a:off x="789940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1" name="Freeform 1336">
                  <a:extLst>
                    <a:ext uri="{FF2B5EF4-FFF2-40B4-BE49-F238E27FC236}">
                      <a16:creationId xmlns:a16="http://schemas.microsoft.com/office/drawing/2014/main" id="{BA6CA68D-A5E7-D7A7-E75A-730A6B87E0CE}"/>
                    </a:ext>
                  </a:extLst>
                </p:cNvPr>
                <p:cNvSpPr/>
                <p:nvPr/>
              </p:nvSpPr>
              <p:spPr>
                <a:xfrm>
                  <a:off x="793115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2" name="Freeform 1337">
                  <a:extLst>
                    <a:ext uri="{FF2B5EF4-FFF2-40B4-BE49-F238E27FC236}">
                      <a16:creationId xmlns:a16="http://schemas.microsoft.com/office/drawing/2014/main" id="{85E2FB89-0258-7D91-1C51-57FA0A397988}"/>
                    </a:ext>
                  </a:extLst>
                </p:cNvPr>
                <p:cNvSpPr/>
                <p:nvPr/>
              </p:nvSpPr>
              <p:spPr>
                <a:xfrm>
                  <a:off x="790998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3" name="Freeform 1338">
                  <a:extLst>
                    <a:ext uri="{FF2B5EF4-FFF2-40B4-BE49-F238E27FC236}">
                      <a16:creationId xmlns:a16="http://schemas.microsoft.com/office/drawing/2014/main" id="{39FF5A3A-7A4A-B858-F9BD-CA7FBC7DCA7D}"/>
                    </a:ext>
                  </a:extLst>
                </p:cNvPr>
                <p:cNvSpPr/>
                <p:nvPr/>
              </p:nvSpPr>
              <p:spPr>
                <a:xfrm>
                  <a:off x="794173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4" name="Freeform 1339">
                  <a:extLst>
                    <a:ext uri="{FF2B5EF4-FFF2-40B4-BE49-F238E27FC236}">
                      <a16:creationId xmlns:a16="http://schemas.microsoft.com/office/drawing/2014/main" id="{39F8F384-963A-77B2-61A1-3A6514E1F84D}"/>
                    </a:ext>
                  </a:extLst>
                </p:cNvPr>
                <p:cNvSpPr/>
                <p:nvPr/>
              </p:nvSpPr>
              <p:spPr>
                <a:xfrm>
                  <a:off x="79586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5" name="Freeform 1340">
                  <a:extLst>
                    <a:ext uri="{FF2B5EF4-FFF2-40B4-BE49-F238E27FC236}">
                      <a16:creationId xmlns:a16="http://schemas.microsoft.com/office/drawing/2014/main" id="{7081B3A0-0A7C-29A5-0948-2041906E0F36}"/>
                    </a:ext>
                  </a:extLst>
                </p:cNvPr>
                <p:cNvSpPr/>
                <p:nvPr/>
              </p:nvSpPr>
              <p:spPr>
                <a:xfrm>
                  <a:off x="79904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6" name="Freeform 1341">
                  <a:extLst>
                    <a:ext uri="{FF2B5EF4-FFF2-40B4-BE49-F238E27FC236}">
                      <a16:creationId xmlns:a16="http://schemas.microsoft.com/office/drawing/2014/main" id="{F3C88FD8-7E02-75A3-F03A-DF9A1467FD43}"/>
                    </a:ext>
                  </a:extLst>
                </p:cNvPr>
                <p:cNvSpPr/>
                <p:nvPr/>
              </p:nvSpPr>
              <p:spPr>
                <a:xfrm>
                  <a:off x="79660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7" name="Freeform 1342">
                  <a:extLst>
                    <a:ext uri="{FF2B5EF4-FFF2-40B4-BE49-F238E27FC236}">
                      <a16:creationId xmlns:a16="http://schemas.microsoft.com/office/drawing/2014/main" id="{D8DA904C-1FC5-347D-DE5F-E58C48957FA7}"/>
                    </a:ext>
                  </a:extLst>
                </p:cNvPr>
                <p:cNvSpPr/>
                <p:nvPr/>
              </p:nvSpPr>
              <p:spPr>
                <a:xfrm>
                  <a:off x="79978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8" name="Freeform 1343">
                  <a:extLst>
                    <a:ext uri="{FF2B5EF4-FFF2-40B4-BE49-F238E27FC236}">
                      <a16:creationId xmlns:a16="http://schemas.microsoft.com/office/drawing/2014/main" id="{242ED8B4-B941-7333-243F-08D14A252806}"/>
                    </a:ext>
                  </a:extLst>
                </p:cNvPr>
                <p:cNvSpPr/>
                <p:nvPr/>
              </p:nvSpPr>
              <p:spPr>
                <a:xfrm>
                  <a:off x="79840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9" name="Freeform 1344">
                  <a:extLst>
                    <a:ext uri="{FF2B5EF4-FFF2-40B4-BE49-F238E27FC236}">
                      <a16:creationId xmlns:a16="http://schemas.microsoft.com/office/drawing/2014/main" id="{E8DB7531-A4BB-AA2C-4D7A-7C42601812BC}"/>
                    </a:ext>
                  </a:extLst>
                </p:cNvPr>
                <p:cNvSpPr/>
                <p:nvPr/>
              </p:nvSpPr>
              <p:spPr>
                <a:xfrm>
                  <a:off x="80158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0" name="Freeform 1345">
                  <a:extLst>
                    <a:ext uri="{FF2B5EF4-FFF2-40B4-BE49-F238E27FC236}">
                      <a16:creationId xmlns:a16="http://schemas.microsoft.com/office/drawing/2014/main" id="{22CE5D90-441F-BB21-A3B9-498F30BA2A24}"/>
                    </a:ext>
                  </a:extLst>
                </p:cNvPr>
                <p:cNvSpPr/>
                <p:nvPr/>
              </p:nvSpPr>
              <p:spPr>
                <a:xfrm>
                  <a:off x="83724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1" name="Freeform 1346">
                  <a:extLst>
                    <a:ext uri="{FF2B5EF4-FFF2-40B4-BE49-F238E27FC236}">
                      <a16:creationId xmlns:a16="http://schemas.microsoft.com/office/drawing/2014/main" id="{7E8F4808-821A-7191-5F1B-B621D2F5AA6C}"/>
                    </a:ext>
                  </a:extLst>
                </p:cNvPr>
                <p:cNvSpPr/>
                <p:nvPr/>
              </p:nvSpPr>
              <p:spPr>
                <a:xfrm>
                  <a:off x="84042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2" name="Freeform 1347">
                  <a:extLst>
                    <a:ext uri="{FF2B5EF4-FFF2-40B4-BE49-F238E27FC236}">
                      <a16:creationId xmlns:a16="http://schemas.microsoft.com/office/drawing/2014/main" id="{D309AF09-3B99-1552-684A-0FDBDB7B8230}"/>
                    </a:ext>
                  </a:extLst>
                </p:cNvPr>
                <p:cNvSpPr/>
                <p:nvPr/>
              </p:nvSpPr>
              <p:spPr>
                <a:xfrm>
                  <a:off x="8393641"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3" name="Freeform 1348">
                  <a:extLst>
                    <a:ext uri="{FF2B5EF4-FFF2-40B4-BE49-F238E27FC236}">
                      <a16:creationId xmlns:a16="http://schemas.microsoft.com/office/drawing/2014/main" id="{ADA60CC9-8E51-AB40-5C64-283F165865B9}"/>
                    </a:ext>
                  </a:extLst>
                </p:cNvPr>
                <p:cNvSpPr/>
                <p:nvPr/>
              </p:nvSpPr>
              <p:spPr>
                <a:xfrm>
                  <a:off x="8425391"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4" name="Freeform 1349">
                  <a:extLst>
                    <a:ext uri="{FF2B5EF4-FFF2-40B4-BE49-F238E27FC236}">
                      <a16:creationId xmlns:a16="http://schemas.microsoft.com/office/drawing/2014/main" id="{7872A72A-F041-5810-E870-0417ECD454FF}"/>
                    </a:ext>
                  </a:extLst>
                </p:cNvPr>
                <p:cNvSpPr/>
                <p:nvPr/>
              </p:nvSpPr>
              <p:spPr>
                <a:xfrm>
                  <a:off x="83978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5" name="Freeform 1350">
                  <a:extLst>
                    <a:ext uri="{FF2B5EF4-FFF2-40B4-BE49-F238E27FC236}">
                      <a16:creationId xmlns:a16="http://schemas.microsoft.com/office/drawing/2014/main" id="{8DE9B6E7-2C59-5599-6727-8B190D072CA0}"/>
                    </a:ext>
                  </a:extLst>
                </p:cNvPr>
                <p:cNvSpPr/>
                <p:nvPr/>
              </p:nvSpPr>
              <p:spPr>
                <a:xfrm>
                  <a:off x="84296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6" name="Freeform 1351">
                  <a:extLst>
                    <a:ext uri="{FF2B5EF4-FFF2-40B4-BE49-F238E27FC236}">
                      <a16:creationId xmlns:a16="http://schemas.microsoft.com/office/drawing/2014/main" id="{1F8766F7-E368-2900-460B-B3A028E60A00}"/>
                    </a:ext>
                  </a:extLst>
                </p:cNvPr>
                <p:cNvSpPr/>
                <p:nvPr/>
              </p:nvSpPr>
              <p:spPr>
                <a:xfrm>
                  <a:off x="8408458"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7" name="Freeform 1352">
                  <a:extLst>
                    <a:ext uri="{FF2B5EF4-FFF2-40B4-BE49-F238E27FC236}">
                      <a16:creationId xmlns:a16="http://schemas.microsoft.com/office/drawing/2014/main" id="{D19C0CBD-DC57-E481-A392-7F2106633195}"/>
                    </a:ext>
                  </a:extLst>
                </p:cNvPr>
                <p:cNvSpPr/>
                <p:nvPr/>
              </p:nvSpPr>
              <p:spPr>
                <a:xfrm>
                  <a:off x="844020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8" name="Freeform 1353">
                  <a:extLst>
                    <a:ext uri="{FF2B5EF4-FFF2-40B4-BE49-F238E27FC236}">
                      <a16:creationId xmlns:a16="http://schemas.microsoft.com/office/drawing/2014/main" id="{67DA30B9-4D8A-0291-BC54-A25D8C454478}"/>
                    </a:ext>
                  </a:extLst>
                </p:cNvPr>
                <p:cNvSpPr/>
                <p:nvPr/>
              </p:nvSpPr>
              <p:spPr>
                <a:xfrm>
                  <a:off x="8415866" y="329565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9" name="Freeform 1354">
                  <a:extLst>
                    <a:ext uri="{FF2B5EF4-FFF2-40B4-BE49-F238E27FC236}">
                      <a16:creationId xmlns:a16="http://schemas.microsoft.com/office/drawing/2014/main" id="{813D29CA-4224-F6A2-9039-744BCB1E4580}"/>
                    </a:ext>
                  </a:extLst>
                </p:cNvPr>
                <p:cNvSpPr/>
                <p:nvPr/>
              </p:nvSpPr>
              <p:spPr>
                <a:xfrm>
                  <a:off x="844655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0" name="Freeform 1355">
                  <a:extLst>
                    <a:ext uri="{FF2B5EF4-FFF2-40B4-BE49-F238E27FC236}">
                      <a16:creationId xmlns:a16="http://schemas.microsoft.com/office/drawing/2014/main" id="{9E14ECC0-3C9F-E257-B5FB-910D47E8E8E7}"/>
                    </a:ext>
                  </a:extLst>
                </p:cNvPr>
                <p:cNvSpPr/>
                <p:nvPr/>
              </p:nvSpPr>
              <p:spPr>
                <a:xfrm>
                  <a:off x="8437033"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1" name="Freeform 1356">
                  <a:extLst>
                    <a:ext uri="{FF2B5EF4-FFF2-40B4-BE49-F238E27FC236}">
                      <a16:creationId xmlns:a16="http://schemas.microsoft.com/office/drawing/2014/main" id="{4C799D08-3570-B889-919C-3E395B2C5E3A}"/>
                    </a:ext>
                  </a:extLst>
                </p:cNvPr>
                <p:cNvSpPr/>
                <p:nvPr/>
              </p:nvSpPr>
              <p:spPr>
                <a:xfrm>
                  <a:off x="8468783"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2" name="Freeform 1357">
                  <a:extLst>
                    <a:ext uri="{FF2B5EF4-FFF2-40B4-BE49-F238E27FC236}">
                      <a16:creationId xmlns:a16="http://schemas.microsoft.com/office/drawing/2014/main" id="{5A3067B0-B13D-A308-48B8-07A1E3DFC2CF}"/>
                    </a:ext>
                  </a:extLst>
                </p:cNvPr>
                <p:cNvSpPr/>
                <p:nvPr/>
              </p:nvSpPr>
              <p:spPr>
                <a:xfrm>
                  <a:off x="8440208"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3" name="Freeform 1358">
                  <a:extLst>
                    <a:ext uri="{FF2B5EF4-FFF2-40B4-BE49-F238E27FC236}">
                      <a16:creationId xmlns:a16="http://schemas.microsoft.com/office/drawing/2014/main" id="{00AFEE08-CC43-49C9-B247-0011EE4915F4}"/>
                    </a:ext>
                  </a:extLst>
                </p:cNvPr>
                <p:cNvSpPr/>
                <p:nvPr/>
              </p:nvSpPr>
              <p:spPr>
                <a:xfrm>
                  <a:off x="847195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4" name="Freeform 1359">
                  <a:extLst>
                    <a:ext uri="{FF2B5EF4-FFF2-40B4-BE49-F238E27FC236}">
                      <a16:creationId xmlns:a16="http://schemas.microsoft.com/office/drawing/2014/main" id="{ECA9ADAB-83A7-1AC2-FCB7-8DBCEBD5374F}"/>
                    </a:ext>
                  </a:extLst>
                </p:cNvPr>
                <p:cNvSpPr/>
                <p:nvPr/>
              </p:nvSpPr>
              <p:spPr>
                <a:xfrm>
                  <a:off x="844761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5" name="Freeform 1360">
                  <a:extLst>
                    <a:ext uri="{FF2B5EF4-FFF2-40B4-BE49-F238E27FC236}">
                      <a16:creationId xmlns:a16="http://schemas.microsoft.com/office/drawing/2014/main" id="{B2A18F62-8CD8-5AFA-E250-0189BA3C22C6}"/>
                    </a:ext>
                  </a:extLst>
                </p:cNvPr>
                <p:cNvSpPr/>
                <p:nvPr/>
              </p:nvSpPr>
              <p:spPr>
                <a:xfrm>
                  <a:off x="847936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6" name="Freeform 1361">
                  <a:extLst>
                    <a:ext uri="{FF2B5EF4-FFF2-40B4-BE49-F238E27FC236}">
                      <a16:creationId xmlns:a16="http://schemas.microsoft.com/office/drawing/2014/main" id="{5D21F303-7AC2-6D05-4A1A-B3D3D40EFC37}"/>
                    </a:ext>
                  </a:extLst>
                </p:cNvPr>
                <p:cNvSpPr/>
                <p:nvPr/>
              </p:nvSpPr>
              <p:spPr>
                <a:xfrm>
                  <a:off x="8450791"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7" name="Freeform 1362">
                  <a:extLst>
                    <a:ext uri="{FF2B5EF4-FFF2-40B4-BE49-F238E27FC236}">
                      <a16:creationId xmlns:a16="http://schemas.microsoft.com/office/drawing/2014/main" id="{9095047F-55F1-AE29-4EEA-6D620D537490}"/>
                    </a:ext>
                  </a:extLst>
                </p:cNvPr>
                <p:cNvSpPr/>
                <p:nvPr/>
              </p:nvSpPr>
              <p:spPr>
                <a:xfrm>
                  <a:off x="8482541"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8" name="Freeform 1363">
                  <a:extLst>
                    <a:ext uri="{FF2B5EF4-FFF2-40B4-BE49-F238E27FC236}">
                      <a16:creationId xmlns:a16="http://schemas.microsoft.com/office/drawing/2014/main" id="{9D5AC7B9-A451-BEA1-3F2E-25366EBBD022}"/>
                    </a:ext>
                  </a:extLst>
                </p:cNvPr>
                <p:cNvSpPr/>
                <p:nvPr/>
              </p:nvSpPr>
              <p:spPr>
                <a:xfrm>
                  <a:off x="84539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9" name="Freeform 1364">
                  <a:extLst>
                    <a:ext uri="{FF2B5EF4-FFF2-40B4-BE49-F238E27FC236}">
                      <a16:creationId xmlns:a16="http://schemas.microsoft.com/office/drawing/2014/main" id="{C4EEFCF0-3A80-A4D8-18DD-F708181FF006}"/>
                    </a:ext>
                  </a:extLst>
                </p:cNvPr>
                <p:cNvSpPr/>
                <p:nvPr/>
              </p:nvSpPr>
              <p:spPr>
                <a:xfrm>
                  <a:off x="84857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0" name="Freeform 1365">
                  <a:extLst>
                    <a:ext uri="{FF2B5EF4-FFF2-40B4-BE49-F238E27FC236}">
                      <a16:creationId xmlns:a16="http://schemas.microsoft.com/office/drawing/2014/main" id="{88ECDC17-F300-9241-4185-52D2D6D8CE9A}"/>
                    </a:ext>
                  </a:extLst>
                </p:cNvPr>
                <p:cNvSpPr/>
                <p:nvPr/>
              </p:nvSpPr>
              <p:spPr>
                <a:xfrm>
                  <a:off x="8489950"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1" name="Freeform 1366">
                  <a:extLst>
                    <a:ext uri="{FF2B5EF4-FFF2-40B4-BE49-F238E27FC236}">
                      <a16:creationId xmlns:a16="http://schemas.microsoft.com/office/drawing/2014/main" id="{8CDD17C5-E72D-93B7-7F9B-A3849ECE9CDB}"/>
                    </a:ext>
                  </a:extLst>
                </p:cNvPr>
                <p:cNvSpPr/>
                <p:nvPr/>
              </p:nvSpPr>
              <p:spPr>
                <a:xfrm>
                  <a:off x="8521700"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7" name="Graphic 4">
                <a:extLst>
                  <a:ext uri="{FF2B5EF4-FFF2-40B4-BE49-F238E27FC236}">
                    <a16:creationId xmlns:a16="http://schemas.microsoft.com/office/drawing/2014/main" id="{45B97C4A-9201-586F-48AC-4143F25CA08E}"/>
                  </a:ext>
                </a:extLst>
              </p:cNvPr>
              <p:cNvGrpSpPr/>
              <p:nvPr/>
            </p:nvGrpSpPr>
            <p:grpSpPr>
              <a:xfrm>
                <a:off x="3329516" y="2893483"/>
                <a:ext cx="5831416" cy="425450"/>
                <a:chOff x="3329516" y="2893483"/>
                <a:chExt cx="5831416" cy="425450"/>
              </a:xfrm>
              <a:noFill/>
            </p:grpSpPr>
            <p:sp>
              <p:nvSpPr>
                <p:cNvPr id="94" name="Freeform 1368">
                  <a:extLst>
                    <a:ext uri="{FF2B5EF4-FFF2-40B4-BE49-F238E27FC236}">
                      <a16:creationId xmlns:a16="http://schemas.microsoft.com/office/drawing/2014/main" id="{7F6166A6-6C5F-23E1-C0D4-A283E8C2C837}"/>
                    </a:ext>
                  </a:extLst>
                </p:cNvPr>
                <p:cNvSpPr/>
                <p:nvPr/>
              </p:nvSpPr>
              <p:spPr>
                <a:xfrm>
                  <a:off x="3358091" y="2925233"/>
                  <a:ext cx="5771091" cy="361950"/>
                </a:xfrm>
                <a:custGeom>
                  <a:avLst/>
                  <a:gdLst>
                    <a:gd name="connsiteX0" fmla="*/ 0 w 5771091"/>
                    <a:gd name="connsiteY0" fmla="*/ 0 h 361950"/>
                    <a:gd name="connsiteX1" fmla="*/ 3175 w 5771091"/>
                    <a:gd name="connsiteY1" fmla="*/ 0 h 361950"/>
                    <a:gd name="connsiteX2" fmla="*/ 63500 w 5771091"/>
                    <a:gd name="connsiteY2" fmla="*/ 0 h 361950"/>
                    <a:gd name="connsiteX3" fmla="*/ 63500 w 5771091"/>
                    <a:gd name="connsiteY3" fmla="*/ 3175 h 361950"/>
                    <a:gd name="connsiteX4" fmla="*/ 116417 w 5771091"/>
                    <a:gd name="connsiteY4" fmla="*/ 3175 h 361950"/>
                    <a:gd name="connsiteX5" fmla="*/ 116417 w 5771091"/>
                    <a:gd name="connsiteY5" fmla="*/ 5292 h 361950"/>
                    <a:gd name="connsiteX6" fmla="*/ 131234 w 5771091"/>
                    <a:gd name="connsiteY6" fmla="*/ 5292 h 361950"/>
                    <a:gd name="connsiteX7" fmla="*/ 131234 w 5771091"/>
                    <a:gd name="connsiteY7" fmla="*/ 8467 h 361950"/>
                    <a:gd name="connsiteX8" fmla="*/ 152400 w 5771091"/>
                    <a:gd name="connsiteY8" fmla="*/ 8467 h 361950"/>
                    <a:gd name="connsiteX9" fmla="*/ 152400 w 5771091"/>
                    <a:gd name="connsiteY9" fmla="*/ 13759 h 361950"/>
                    <a:gd name="connsiteX10" fmla="*/ 158750 w 5771091"/>
                    <a:gd name="connsiteY10" fmla="*/ 13759 h 361950"/>
                    <a:gd name="connsiteX11" fmla="*/ 158750 w 5771091"/>
                    <a:gd name="connsiteY11" fmla="*/ 15875 h 361950"/>
                    <a:gd name="connsiteX12" fmla="*/ 173567 w 5771091"/>
                    <a:gd name="connsiteY12" fmla="*/ 15875 h 361950"/>
                    <a:gd name="connsiteX13" fmla="*/ 173567 w 5771091"/>
                    <a:gd name="connsiteY13" fmla="*/ 19050 h 361950"/>
                    <a:gd name="connsiteX14" fmla="*/ 276225 w 5771091"/>
                    <a:gd name="connsiteY14" fmla="*/ 19050 h 361950"/>
                    <a:gd name="connsiteX15" fmla="*/ 276225 w 5771091"/>
                    <a:gd name="connsiteY15" fmla="*/ 21167 h 361950"/>
                    <a:gd name="connsiteX16" fmla="*/ 300567 w 5771091"/>
                    <a:gd name="connsiteY16" fmla="*/ 21167 h 361950"/>
                    <a:gd name="connsiteX17" fmla="*/ 303742 w 5771091"/>
                    <a:gd name="connsiteY17" fmla="*/ 21167 h 361950"/>
                    <a:gd name="connsiteX18" fmla="*/ 318558 w 5771091"/>
                    <a:gd name="connsiteY18" fmla="*/ 21167 h 361950"/>
                    <a:gd name="connsiteX19" fmla="*/ 332317 w 5771091"/>
                    <a:gd name="connsiteY19" fmla="*/ 21167 h 361950"/>
                    <a:gd name="connsiteX20" fmla="*/ 350308 w 5771091"/>
                    <a:gd name="connsiteY20" fmla="*/ 21167 h 361950"/>
                    <a:gd name="connsiteX21" fmla="*/ 350308 w 5771091"/>
                    <a:gd name="connsiteY21" fmla="*/ 24342 h 361950"/>
                    <a:gd name="connsiteX22" fmla="*/ 357717 w 5771091"/>
                    <a:gd name="connsiteY22" fmla="*/ 24342 h 361950"/>
                    <a:gd name="connsiteX23" fmla="*/ 509058 w 5771091"/>
                    <a:gd name="connsiteY23" fmla="*/ 24342 h 361950"/>
                    <a:gd name="connsiteX24" fmla="*/ 509058 w 5771091"/>
                    <a:gd name="connsiteY24" fmla="*/ 27517 h 361950"/>
                    <a:gd name="connsiteX25" fmla="*/ 579967 w 5771091"/>
                    <a:gd name="connsiteY25" fmla="*/ 27517 h 361950"/>
                    <a:gd name="connsiteX26" fmla="*/ 579967 w 5771091"/>
                    <a:gd name="connsiteY26" fmla="*/ 29634 h 361950"/>
                    <a:gd name="connsiteX27" fmla="*/ 587375 w 5771091"/>
                    <a:gd name="connsiteY27" fmla="*/ 29634 h 361950"/>
                    <a:gd name="connsiteX28" fmla="*/ 587375 w 5771091"/>
                    <a:gd name="connsiteY28" fmla="*/ 32808 h 361950"/>
                    <a:gd name="connsiteX29" fmla="*/ 601134 w 5771091"/>
                    <a:gd name="connsiteY29" fmla="*/ 32808 h 361950"/>
                    <a:gd name="connsiteX30" fmla="*/ 601134 w 5771091"/>
                    <a:gd name="connsiteY30" fmla="*/ 34925 h 361950"/>
                    <a:gd name="connsiteX31" fmla="*/ 615950 w 5771091"/>
                    <a:gd name="connsiteY31" fmla="*/ 34925 h 361950"/>
                    <a:gd name="connsiteX32" fmla="*/ 615950 w 5771091"/>
                    <a:gd name="connsiteY32" fmla="*/ 38100 h 361950"/>
                    <a:gd name="connsiteX33" fmla="*/ 619125 w 5771091"/>
                    <a:gd name="connsiteY33" fmla="*/ 38100 h 361950"/>
                    <a:gd name="connsiteX34" fmla="*/ 619125 w 5771091"/>
                    <a:gd name="connsiteY34" fmla="*/ 40217 h 361950"/>
                    <a:gd name="connsiteX35" fmla="*/ 622300 w 5771091"/>
                    <a:gd name="connsiteY35" fmla="*/ 40217 h 361950"/>
                    <a:gd name="connsiteX36" fmla="*/ 622300 w 5771091"/>
                    <a:gd name="connsiteY36" fmla="*/ 43392 h 361950"/>
                    <a:gd name="connsiteX37" fmla="*/ 626533 w 5771091"/>
                    <a:gd name="connsiteY37" fmla="*/ 43392 h 361950"/>
                    <a:gd name="connsiteX38" fmla="*/ 650875 w 5771091"/>
                    <a:gd name="connsiteY38" fmla="*/ 43392 h 361950"/>
                    <a:gd name="connsiteX39" fmla="*/ 654050 w 5771091"/>
                    <a:gd name="connsiteY39" fmla="*/ 43392 h 361950"/>
                    <a:gd name="connsiteX40" fmla="*/ 703792 w 5771091"/>
                    <a:gd name="connsiteY40" fmla="*/ 43392 h 361950"/>
                    <a:gd name="connsiteX41" fmla="*/ 703792 w 5771091"/>
                    <a:gd name="connsiteY41" fmla="*/ 45509 h 361950"/>
                    <a:gd name="connsiteX42" fmla="*/ 706967 w 5771091"/>
                    <a:gd name="connsiteY42" fmla="*/ 45509 h 361950"/>
                    <a:gd name="connsiteX43" fmla="*/ 706967 w 5771091"/>
                    <a:gd name="connsiteY43" fmla="*/ 48683 h 361950"/>
                    <a:gd name="connsiteX44" fmla="*/ 721783 w 5771091"/>
                    <a:gd name="connsiteY44" fmla="*/ 48683 h 361950"/>
                    <a:gd name="connsiteX45" fmla="*/ 721783 w 5771091"/>
                    <a:gd name="connsiteY45" fmla="*/ 53975 h 361950"/>
                    <a:gd name="connsiteX46" fmla="*/ 738717 w 5771091"/>
                    <a:gd name="connsiteY46" fmla="*/ 53975 h 361950"/>
                    <a:gd name="connsiteX47" fmla="*/ 738717 w 5771091"/>
                    <a:gd name="connsiteY47" fmla="*/ 57150 h 361950"/>
                    <a:gd name="connsiteX48" fmla="*/ 746125 w 5771091"/>
                    <a:gd name="connsiteY48" fmla="*/ 57150 h 361950"/>
                    <a:gd name="connsiteX49" fmla="*/ 746125 w 5771091"/>
                    <a:gd name="connsiteY49" fmla="*/ 59267 h 361950"/>
                    <a:gd name="connsiteX50" fmla="*/ 760942 w 5771091"/>
                    <a:gd name="connsiteY50" fmla="*/ 59267 h 361950"/>
                    <a:gd name="connsiteX51" fmla="*/ 760942 w 5771091"/>
                    <a:gd name="connsiteY51" fmla="*/ 62442 h 361950"/>
                    <a:gd name="connsiteX52" fmla="*/ 767292 w 5771091"/>
                    <a:gd name="connsiteY52" fmla="*/ 62442 h 361950"/>
                    <a:gd name="connsiteX53" fmla="*/ 767292 w 5771091"/>
                    <a:gd name="connsiteY53" fmla="*/ 64558 h 361950"/>
                    <a:gd name="connsiteX54" fmla="*/ 777875 w 5771091"/>
                    <a:gd name="connsiteY54" fmla="*/ 64558 h 361950"/>
                    <a:gd name="connsiteX55" fmla="*/ 777875 w 5771091"/>
                    <a:gd name="connsiteY55" fmla="*/ 67733 h 361950"/>
                    <a:gd name="connsiteX56" fmla="*/ 799042 w 5771091"/>
                    <a:gd name="connsiteY56" fmla="*/ 67733 h 361950"/>
                    <a:gd name="connsiteX57" fmla="*/ 799042 w 5771091"/>
                    <a:gd name="connsiteY57" fmla="*/ 69850 h 361950"/>
                    <a:gd name="connsiteX58" fmla="*/ 845609 w 5771091"/>
                    <a:gd name="connsiteY58" fmla="*/ 69850 h 361950"/>
                    <a:gd name="connsiteX59" fmla="*/ 845609 w 5771091"/>
                    <a:gd name="connsiteY59" fmla="*/ 73025 h 361950"/>
                    <a:gd name="connsiteX60" fmla="*/ 848783 w 5771091"/>
                    <a:gd name="connsiteY60" fmla="*/ 73025 h 361950"/>
                    <a:gd name="connsiteX61" fmla="*/ 848783 w 5771091"/>
                    <a:gd name="connsiteY61" fmla="*/ 76200 h 361950"/>
                    <a:gd name="connsiteX62" fmla="*/ 866775 w 5771091"/>
                    <a:gd name="connsiteY62" fmla="*/ 76200 h 361950"/>
                    <a:gd name="connsiteX63" fmla="*/ 866775 w 5771091"/>
                    <a:gd name="connsiteY63" fmla="*/ 78317 h 361950"/>
                    <a:gd name="connsiteX64" fmla="*/ 873125 w 5771091"/>
                    <a:gd name="connsiteY64" fmla="*/ 78317 h 361950"/>
                    <a:gd name="connsiteX65" fmla="*/ 873125 w 5771091"/>
                    <a:gd name="connsiteY65" fmla="*/ 81492 h 361950"/>
                    <a:gd name="connsiteX66" fmla="*/ 912283 w 5771091"/>
                    <a:gd name="connsiteY66" fmla="*/ 81492 h 361950"/>
                    <a:gd name="connsiteX67" fmla="*/ 919692 w 5771091"/>
                    <a:gd name="connsiteY67" fmla="*/ 81492 h 361950"/>
                    <a:gd name="connsiteX68" fmla="*/ 919692 w 5771091"/>
                    <a:gd name="connsiteY68" fmla="*/ 83608 h 361950"/>
                    <a:gd name="connsiteX69" fmla="*/ 962025 w 5771091"/>
                    <a:gd name="connsiteY69" fmla="*/ 83608 h 361950"/>
                    <a:gd name="connsiteX70" fmla="*/ 965200 w 5771091"/>
                    <a:gd name="connsiteY70" fmla="*/ 83608 h 361950"/>
                    <a:gd name="connsiteX71" fmla="*/ 965200 w 5771091"/>
                    <a:gd name="connsiteY71" fmla="*/ 86783 h 361950"/>
                    <a:gd name="connsiteX72" fmla="*/ 972609 w 5771091"/>
                    <a:gd name="connsiteY72" fmla="*/ 86783 h 361950"/>
                    <a:gd name="connsiteX73" fmla="*/ 972609 w 5771091"/>
                    <a:gd name="connsiteY73" fmla="*/ 88900 h 361950"/>
                    <a:gd name="connsiteX74" fmla="*/ 980017 w 5771091"/>
                    <a:gd name="connsiteY74" fmla="*/ 88900 h 361950"/>
                    <a:gd name="connsiteX75" fmla="*/ 990600 w 5771091"/>
                    <a:gd name="connsiteY75" fmla="*/ 88900 h 361950"/>
                    <a:gd name="connsiteX76" fmla="*/ 1110192 w 5771091"/>
                    <a:gd name="connsiteY76" fmla="*/ 88900 h 361950"/>
                    <a:gd name="connsiteX77" fmla="*/ 1110192 w 5771091"/>
                    <a:gd name="connsiteY77" fmla="*/ 92075 h 361950"/>
                    <a:gd name="connsiteX78" fmla="*/ 1114425 w 5771091"/>
                    <a:gd name="connsiteY78" fmla="*/ 92075 h 361950"/>
                    <a:gd name="connsiteX79" fmla="*/ 1138767 w 5771091"/>
                    <a:gd name="connsiteY79" fmla="*/ 92075 h 361950"/>
                    <a:gd name="connsiteX80" fmla="*/ 1138767 w 5771091"/>
                    <a:gd name="connsiteY80" fmla="*/ 95250 h 361950"/>
                    <a:gd name="connsiteX81" fmla="*/ 1141942 w 5771091"/>
                    <a:gd name="connsiteY81" fmla="*/ 95250 h 361950"/>
                    <a:gd name="connsiteX82" fmla="*/ 1141942 w 5771091"/>
                    <a:gd name="connsiteY82" fmla="*/ 97367 h 361950"/>
                    <a:gd name="connsiteX83" fmla="*/ 1156759 w 5771091"/>
                    <a:gd name="connsiteY83" fmla="*/ 97367 h 361950"/>
                    <a:gd name="connsiteX84" fmla="*/ 1156759 w 5771091"/>
                    <a:gd name="connsiteY84" fmla="*/ 102658 h 361950"/>
                    <a:gd name="connsiteX85" fmla="*/ 1163109 w 5771091"/>
                    <a:gd name="connsiteY85" fmla="*/ 102658 h 361950"/>
                    <a:gd name="connsiteX86" fmla="*/ 1163109 w 5771091"/>
                    <a:gd name="connsiteY86" fmla="*/ 107950 h 361950"/>
                    <a:gd name="connsiteX87" fmla="*/ 1170517 w 5771091"/>
                    <a:gd name="connsiteY87" fmla="*/ 107950 h 361950"/>
                    <a:gd name="connsiteX88" fmla="*/ 1181100 w 5771091"/>
                    <a:gd name="connsiteY88" fmla="*/ 107950 h 361950"/>
                    <a:gd name="connsiteX89" fmla="*/ 1181100 w 5771091"/>
                    <a:gd name="connsiteY89" fmla="*/ 111125 h 361950"/>
                    <a:gd name="connsiteX90" fmla="*/ 1195917 w 5771091"/>
                    <a:gd name="connsiteY90" fmla="*/ 111125 h 361950"/>
                    <a:gd name="connsiteX91" fmla="*/ 1195917 w 5771091"/>
                    <a:gd name="connsiteY91" fmla="*/ 114300 h 361950"/>
                    <a:gd name="connsiteX92" fmla="*/ 1220259 w 5771091"/>
                    <a:gd name="connsiteY92" fmla="*/ 114300 h 361950"/>
                    <a:gd name="connsiteX93" fmla="*/ 1227667 w 5771091"/>
                    <a:gd name="connsiteY93" fmla="*/ 114300 h 361950"/>
                    <a:gd name="connsiteX94" fmla="*/ 1227667 w 5771091"/>
                    <a:gd name="connsiteY94" fmla="*/ 116417 h 361950"/>
                    <a:gd name="connsiteX95" fmla="*/ 1259417 w 5771091"/>
                    <a:gd name="connsiteY95" fmla="*/ 116417 h 361950"/>
                    <a:gd name="connsiteX96" fmla="*/ 1259417 w 5771091"/>
                    <a:gd name="connsiteY96" fmla="*/ 119592 h 361950"/>
                    <a:gd name="connsiteX97" fmla="*/ 1280583 w 5771091"/>
                    <a:gd name="connsiteY97" fmla="*/ 119592 h 361950"/>
                    <a:gd name="connsiteX98" fmla="*/ 1280583 w 5771091"/>
                    <a:gd name="connsiteY98" fmla="*/ 121708 h 361950"/>
                    <a:gd name="connsiteX99" fmla="*/ 1294342 w 5771091"/>
                    <a:gd name="connsiteY99" fmla="*/ 121708 h 361950"/>
                    <a:gd name="connsiteX100" fmla="*/ 1294342 w 5771091"/>
                    <a:gd name="connsiteY100" fmla="*/ 124884 h 361950"/>
                    <a:gd name="connsiteX101" fmla="*/ 1340909 w 5771091"/>
                    <a:gd name="connsiteY101" fmla="*/ 124884 h 361950"/>
                    <a:gd name="connsiteX102" fmla="*/ 1340909 w 5771091"/>
                    <a:gd name="connsiteY102" fmla="*/ 128058 h 361950"/>
                    <a:gd name="connsiteX103" fmla="*/ 1357842 w 5771091"/>
                    <a:gd name="connsiteY103" fmla="*/ 128058 h 361950"/>
                    <a:gd name="connsiteX104" fmla="*/ 1357842 w 5771091"/>
                    <a:gd name="connsiteY104" fmla="*/ 130175 h 361950"/>
                    <a:gd name="connsiteX105" fmla="*/ 1362075 w 5771091"/>
                    <a:gd name="connsiteY105" fmla="*/ 130175 h 361950"/>
                    <a:gd name="connsiteX106" fmla="*/ 1372659 w 5771091"/>
                    <a:gd name="connsiteY106" fmla="*/ 130175 h 361950"/>
                    <a:gd name="connsiteX107" fmla="*/ 1372659 w 5771091"/>
                    <a:gd name="connsiteY107" fmla="*/ 133350 h 361950"/>
                    <a:gd name="connsiteX108" fmla="*/ 1383242 w 5771091"/>
                    <a:gd name="connsiteY108" fmla="*/ 133350 h 361950"/>
                    <a:gd name="connsiteX109" fmla="*/ 1383242 w 5771091"/>
                    <a:gd name="connsiteY109" fmla="*/ 135467 h 361950"/>
                    <a:gd name="connsiteX110" fmla="*/ 1386417 w 5771091"/>
                    <a:gd name="connsiteY110" fmla="*/ 135467 h 361950"/>
                    <a:gd name="connsiteX111" fmla="*/ 1386417 w 5771091"/>
                    <a:gd name="connsiteY111" fmla="*/ 138642 h 361950"/>
                    <a:gd name="connsiteX112" fmla="*/ 1431925 w 5771091"/>
                    <a:gd name="connsiteY112" fmla="*/ 138642 h 361950"/>
                    <a:gd name="connsiteX113" fmla="*/ 1439333 w 5771091"/>
                    <a:gd name="connsiteY113" fmla="*/ 138642 h 361950"/>
                    <a:gd name="connsiteX114" fmla="*/ 1446742 w 5771091"/>
                    <a:gd name="connsiteY114" fmla="*/ 138642 h 361950"/>
                    <a:gd name="connsiteX115" fmla="*/ 1446742 w 5771091"/>
                    <a:gd name="connsiteY115" fmla="*/ 141817 h 361950"/>
                    <a:gd name="connsiteX116" fmla="*/ 1520825 w 5771091"/>
                    <a:gd name="connsiteY116" fmla="*/ 141817 h 361950"/>
                    <a:gd name="connsiteX117" fmla="*/ 1524000 w 5771091"/>
                    <a:gd name="connsiteY117" fmla="*/ 141817 h 361950"/>
                    <a:gd name="connsiteX118" fmla="*/ 1524000 w 5771091"/>
                    <a:gd name="connsiteY118" fmla="*/ 143933 h 361950"/>
                    <a:gd name="connsiteX119" fmla="*/ 1534583 w 5771091"/>
                    <a:gd name="connsiteY119" fmla="*/ 143933 h 361950"/>
                    <a:gd name="connsiteX120" fmla="*/ 1534583 w 5771091"/>
                    <a:gd name="connsiteY120" fmla="*/ 147108 h 361950"/>
                    <a:gd name="connsiteX121" fmla="*/ 1552575 w 5771091"/>
                    <a:gd name="connsiteY121" fmla="*/ 147108 h 361950"/>
                    <a:gd name="connsiteX122" fmla="*/ 1552575 w 5771091"/>
                    <a:gd name="connsiteY122" fmla="*/ 150283 h 361950"/>
                    <a:gd name="connsiteX123" fmla="*/ 1566333 w 5771091"/>
                    <a:gd name="connsiteY123" fmla="*/ 150283 h 361950"/>
                    <a:gd name="connsiteX124" fmla="*/ 1573742 w 5771091"/>
                    <a:gd name="connsiteY124" fmla="*/ 150283 h 361950"/>
                    <a:gd name="connsiteX125" fmla="*/ 1576917 w 5771091"/>
                    <a:gd name="connsiteY125" fmla="*/ 150283 h 361950"/>
                    <a:gd name="connsiteX126" fmla="*/ 1576917 w 5771091"/>
                    <a:gd name="connsiteY126" fmla="*/ 152400 h 361950"/>
                    <a:gd name="connsiteX127" fmla="*/ 1587500 w 5771091"/>
                    <a:gd name="connsiteY127" fmla="*/ 152400 h 361950"/>
                    <a:gd name="connsiteX128" fmla="*/ 1587500 w 5771091"/>
                    <a:gd name="connsiteY128" fmla="*/ 155575 h 361950"/>
                    <a:gd name="connsiteX129" fmla="*/ 1591734 w 5771091"/>
                    <a:gd name="connsiteY129" fmla="*/ 155575 h 361950"/>
                    <a:gd name="connsiteX130" fmla="*/ 1594909 w 5771091"/>
                    <a:gd name="connsiteY130" fmla="*/ 155575 h 361950"/>
                    <a:gd name="connsiteX131" fmla="*/ 1612900 w 5771091"/>
                    <a:gd name="connsiteY131" fmla="*/ 155575 h 361950"/>
                    <a:gd name="connsiteX132" fmla="*/ 1612900 w 5771091"/>
                    <a:gd name="connsiteY132" fmla="*/ 157692 h 361950"/>
                    <a:gd name="connsiteX133" fmla="*/ 1626659 w 5771091"/>
                    <a:gd name="connsiteY133" fmla="*/ 157692 h 361950"/>
                    <a:gd name="connsiteX134" fmla="*/ 1626659 w 5771091"/>
                    <a:gd name="connsiteY134" fmla="*/ 160867 h 361950"/>
                    <a:gd name="connsiteX135" fmla="*/ 1637242 w 5771091"/>
                    <a:gd name="connsiteY135" fmla="*/ 160867 h 361950"/>
                    <a:gd name="connsiteX136" fmla="*/ 1652058 w 5771091"/>
                    <a:gd name="connsiteY136" fmla="*/ 160867 h 361950"/>
                    <a:gd name="connsiteX137" fmla="*/ 1662642 w 5771091"/>
                    <a:gd name="connsiteY137" fmla="*/ 160867 h 361950"/>
                    <a:gd name="connsiteX138" fmla="*/ 1683808 w 5771091"/>
                    <a:gd name="connsiteY138" fmla="*/ 160867 h 361950"/>
                    <a:gd name="connsiteX139" fmla="*/ 1690159 w 5771091"/>
                    <a:gd name="connsiteY139" fmla="*/ 160867 h 361950"/>
                    <a:gd name="connsiteX140" fmla="*/ 1690159 w 5771091"/>
                    <a:gd name="connsiteY140" fmla="*/ 164042 h 361950"/>
                    <a:gd name="connsiteX141" fmla="*/ 1694392 w 5771091"/>
                    <a:gd name="connsiteY141" fmla="*/ 164042 h 361950"/>
                    <a:gd name="connsiteX142" fmla="*/ 1694392 w 5771091"/>
                    <a:gd name="connsiteY142" fmla="*/ 166158 h 361950"/>
                    <a:gd name="connsiteX143" fmla="*/ 1711325 w 5771091"/>
                    <a:gd name="connsiteY143" fmla="*/ 166158 h 361950"/>
                    <a:gd name="connsiteX144" fmla="*/ 1750484 w 5771091"/>
                    <a:gd name="connsiteY144" fmla="*/ 166158 h 361950"/>
                    <a:gd name="connsiteX145" fmla="*/ 1750484 w 5771091"/>
                    <a:gd name="connsiteY145" fmla="*/ 169333 h 361950"/>
                    <a:gd name="connsiteX146" fmla="*/ 1786467 w 5771091"/>
                    <a:gd name="connsiteY146" fmla="*/ 169333 h 361950"/>
                    <a:gd name="connsiteX147" fmla="*/ 1786467 w 5771091"/>
                    <a:gd name="connsiteY147" fmla="*/ 172509 h 361950"/>
                    <a:gd name="connsiteX148" fmla="*/ 1789642 w 5771091"/>
                    <a:gd name="connsiteY148" fmla="*/ 172509 h 361950"/>
                    <a:gd name="connsiteX149" fmla="*/ 1807634 w 5771091"/>
                    <a:gd name="connsiteY149" fmla="*/ 172509 h 361950"/>
                    <a:gd name="connsiteX150" fmla="*/ 1810808 w 5771091"/>
                    <a:gd name="connsiteY150" fmla="*/ 172509 h 361950"/>
                    <a:gd name="connsiteX151" fmla="*/ 1810808 w 5771091"/>
                    <a:gd name="connsiteY151" fmla="*/ 174625 h 361950"/>
                    <a:gd name="connsiteX152" fmla="*/ 1818217 w 5771091"/>
                    <a:gd name="connsiteY152" fmla="*/ 174625 h 361950"/>
                    <a:gd name="connsiteX153" fmla="*/ 1818217 w 5771091"/>
                    <a:gd name="connsiteY153" fmla="*/ 177800 h 361950"/>
                    <a:gd name="connsiteX154" fmla="*/ 1821392 w 5771091"/>
                    <a:gd name="connsiteY154" fmla="*/ 177800 h 361950"/>
                    <a:gd name="connsiteX155" fmla="*/ 1821392 w 5771091"/>
                    <a:gd name="connsiteY155" fmla="*/ 180975 h 361950"/>
                    <a:gd name="connsiteX156" fmla="*/ 1842558 w 5771091"/>
                    <a:gd name="connsiteY156" fmla="*/ 180975 h 361950"/>
                    <a:gd name="connsiteX157" fmla="*/ 1842558 w 5771091"/>
                    <a:gd name="connsiteY157" fmla="*/ 183092 h 361950"/>
                    <a:gd name="connsiteX158" fmla="*/ 1845734 w 5771091"/>
                    <a:gd name="connsiteY158" fmla="*/ 183092 h 361950"/>
                    <a:gd name="connsiteX159" fmla="*/ 1845734 w 5771091"/>
                    <a:gd name="connsiteY159" fmla="*/ 186267 h 361950"/>
                    <a:gd name="connsiteX160" fmla="*/ 1856317 w 5771091"/>
                    <a:gd name="connsiteY160" fmla="*/ 186267 h 361950"/>
                    <a:gd name="connsiteX161" fmla="*/ 1860550 w 5771091"/>
                    <a:gd name="connsiteY161" fmla="*/ 186267 h 361950"/>
                    <a:gd name="connsiteX162" fmla="*/ 1866900 w 5771091"/>
                    <a:gd name="connsiteY162" fmla="*/ 186267 h 361950"/>
                    <a:gd name="connsiteX163" fmla="*/ 1871134 w 5771091"/>
                    <a:gd name="connsiteY163" fmla="*/ 186267 h 361950"/>
                    <a:gd name="connsiteX164" fmla="*/ 1877484 w 5771091"/>
                    <a:gd name="connsiteY164" fmla="*/ 186267 h 361950"/>
                    <a:gd name="connsiteX165" fmla="*/ 1881717 w 5771091"/>
                    <a:gd name="connsiteY165" fmla="*/ 186267 h 361950"/>
                    <a:gd name="connsiteX166" fmla="*/ 1888067 w 5771091"/>
                    <a:gd name="connsiteY166" fmla="*/ 186267 h 361950"/>
                    <a:gd name="connsiteX167" fmla="*/ 1892300 w 5771091"/>
                    <a:gd name="connsiteY167" fmla="*/ 186267 h 361950"/>
                    <a:gd name="connsiteX168" fmla="*/ 1895475 w 5771091"/>
                    <a:gd name="connsiteY168" fmla="*/ 186267 h 361950"/>
                    <a:gd name="connsiteX169" fmla="*/ 1898650 w 5771091"/>
                    <a:gd name="connsiteY169" fmla="*/ 186267 h 361950"/>
                    <a:gd name="connsiteX170" fmla="*/ 1902884 w 5771091"/>
                    <a:gd name="connsiteY170" fmla="*/ 186267 h 361950"/>
                    <a:gd name="connsiteX171" fmla="*/ 1906058 w 5771091"/>
                    <a:gd name="connsiteY171" fmla="*/ 186267 h 361950"/>
                    <a:gd name="connsiteX172" fmla="*/ 1906058 w 5771091"/>
                    <a:gd name="connsiteY172" fmla="*/ 189442 h 361950"/>
                    <a:gd name="connsiteX173" fmla="*/ 1910292 w 5771091"/>
                    <a:gd name="connsiteY173" fmla="*/ 189442 h 361950"/>
                    <a:gd name="connsiteX174" fmla="*/ 1910292 w 5771091"/>
                    <a:gd name="connsiteY174" fmla="*/ 191558 h 361950"/>
                    <a:gd name="connsiteX175" fmla="*/ 1913467 w 5771091"/>
                    <a:gd name="connsiteY175" fmla="*/ 191558 h 361950"/>
                    <a:gd name="connsiteX176" fmla="*/ 1916642 w 5771091"/>
                    <a:gd name="connsiteY176" fmla="*/ 191558 h 361950"/>
                    <a:gd name="connsiteX177" fmla="*/ 1920875 w 5771091"/>
                    <a:gd name="connsiteY177" fmla="*/ 191558 h 361950"/>
                    <a:gd name="connsiteX178" fmla="*/ 1924050 w 5771091"/>
                    <a:gd name="connsiteY178" fmla="*/ 191558 h 361950"/>
                    <a:gd name="connsiteX179" fmla="*/ 1924050 w 5771091"/>
                    <a:gd name="connsiteY179" fmla="*/ 194733 h 361950"/>
                    <a:gd name="connsiteX180" fmla="*/ 1927225 w 5771091"/>
                    <a:gd name="connsiteY180" fmla="*/ 194733 h 361950"/>
                    <a:gd name="connsiteX181" fmla="*/ 1931458 w 5771091"/>
                    <a:gd name="connsiteY181" fmla="*/ 194733 h 361950"/>
                    <a:gd name="connsiteX182" fmla="*/ 1934634 w 5771091"/>
                    <a:gd name="connsiteY182" fmla="*/ 194733 h 361950"/>
                    <a:gd name="connsiteX183" fmla="*/ 1937808 w 5771091"/>
                    <a:gd name="connsiteY183" fmla="*/ 194733 h 361950"/>
                    <a:gd name="connsiteX184" fmla="*/ 1942042 w 5771091"/>
                    <a:gd name="connsiteY184" fmla="*/ 194733 h 361950"/>
                    <a:gd name="connsiteX185" fmla="*/ 1945217 w 5771091"/>
                    <a:gd name="connsiteY185" fmla="*/ 194733 h 361950"/>
                    <a:gd name="connsiteX186" fmla="*/ 1948392 w 5771091"/>
                    <a:gd name="connsiteY186" fmla="*/ 194733 h 361950"/>
                    <a:gd name="connsiteX187" fmla="*/ 1952625 w 5771091"/>
                    <a:gd name="connsiteY187" fmla="*/ 194733 h 361950"/>
                    <a:gd name="connsiteX188" fmla="*/ 1955800 w 5771091"/>
                    <a:gd name="connsiteY188" fmla="*/ 194733 h 361950"/>
                    <a:gd name="connsiteX189" fmla="*/ 1958975 w 5771091"/>
                    <a:gd name="connsiteY189" fmla="*/ 194733 h 361950"/>
                    <a:gd name="connsiteX190" fmla="*/ 1963208 w 5771091"/>
                    <a:gd name="connsiteY190" fmla="*/ 194733 h 361950"/>
                    <a:gd name="connsiteX191" fmla="*/ 1969558 w 5771091"/>
                    <a:gd name="connsiteY191" fmla="*/ 194733 h 361950"/>
                    <a:gd name="connsiteX192" fmla="*/ 1973792 w 5771091"/>
                    <a:gd name="connsiteY192" fmla="*/ 194733 h 361950"/>
                    <a:gd name="connsiteX193" fmla="*/ 1976967 w 5771091"/>
                    <a:gd name="connsiteY193" fmla="*/ 194733 h 361950"/>
                    <a:gd name="connsiteX194" fmla="*/ 1984375 w 5771091"/>
                    <a:gd name="connsiteY194" fmla="*/ 194733 h 361950"/>
                    <a:gd name="connsiteX195" fmla="*/ 1987550 w 5771091"/>
                    <a:gd name="connsiteY195" fmla="*/ 194733 h 361950"/>
                    <a:gd name="connsiteX196" fmla="*/ 2001308 w 5771091"/>
                    <a:gd name="connsiteY196" fmla="*/ 194733 h 361950"/>
                    <a:gd name="connsiteX197" fmla="*/ 2061633 w 5771091"/>
                    <a:gd name="connsiteY197" fmla="*/ 194733 h 361950"/>
                    <a:gd name="connsiteX198" fmla="*/ 2065867 w 5771091"/>
                    <a:gd name="connsiteY198" fmla="*/ 194733 h 361950"/>
                    <a:gd name="connsiteX199" fmla="*/ 2103967 w 5771091"/>
                    <a:gd name="connsiteY199" fmla="*/ 194733 h 361950"/>
                    <a:gd name="connsiteX200" fmla="*/ 2103967 w 5771091"/>
                    <a:gd name="connsiteY200" fmla="*/ 197908 h 361950"/>
                    <a:gd name="connsiteX201" fmla="*/ 2150534 w 5771091"/>
                    <a:gd name="connsiteY201" fmla="*/ 197908 h 361950"/>
                    <a:gd name="connsiteX202" fmla="*/ 2150534 w 5771091"/>
                    <a:gd name="connsiteY202" fmla="*/ 204259 h 361950"/>
                    <a:gd name="connsiteX203" fmla="*/ 2164292 w 5771091"/>
                    <a:gd name="connsiteY203" fmla="*/ 204259 h 361950"/>
                    <a:gd name="connsiteX204" fmla="*/ 2164292 w 5771091"/>
                    <a:gd name="connsiteY204" fmla="*/ 207433 h 361950"/>
                    <a:gd name="connsiteX205" fmla="*/ 2167467 w 5771091"/>
                    <a:gd name="connsiteY205" fmla="*/ 207433 h 361950"/>
                    <a:gd name="connsiteX206" fmla="*/ 2167467 w 5771091"/>
                    <a:gd name="connsiteY206" fmla="*/ 210608 h 361950"/>
                    <a:gd name="connsiteX207" fmla="*/ 2171700 w 5771091"/>
                    <a:gd name="connsiteY207" fmla="*/ 210608 h 361950"/>
                    <a:gd name="connsiteX208" fmla="*/ 2188633 w 5771091"/>
                    <a:gd name="connsiteY208" fmla="*/ 210608 h 361950"/>
                    <a:gd name="connsiteX209" fmla="*/ 2196042 w 5771091"/>
                    <a:gd name="connsiteY209" fmla="*/ 210608 h 361950"/>
                    <a:gd name="connsiteX210" fmla="*/ 2200275 w 5771091"/>
                    <a:gd name="connsiteY210" fmla="*/ 210608 h 361950"/>
                    <a:gd name="connsiteX211" fmla="*/ 2203450 w 5771091"/>
                    <a:gd name="connsiteY211" fmla="*/ 210608 h 361950"/>
                    <a:gd name="connsiteX212" fmla="*/ 2206625 w 5771091"/>
                    <a:gd name="connsiteY212" fmla="*/ 210608 h 361950"/>
                    <a:gd name="connsiteX213" fmla="*/ 2210859 w 5771091"/>
                    <a:gd name="connsiteY213" fmla="*/ 210608 h 361950"/>
                    <a:gd name="connsiteX214" fmla="*/ 2214034 w 5771091"/>
                    <a:gd name="connsiteY214" fmla="*/ 210608 h 361950"/>
                    <a:gd name="connsiteX215" fmla="*/ 2217208 w 5771091"/>
                    <a:gd name="connsiteY215" fmla="*/ 210608 h 361950"/>
                    <a:gd name="connsiteX216" fmla="*/ 2221442 w 5771091"/>
                    <a:gd name="connsiteY216" fmla="*/ 210608 h 361950"/>
                    <a:gd name="connsiteX217" fmla="*/ 2224617 w 5771091"/>
                    <a:gd name="connsiteY217" fmla="*/ 210608 h 361950"/>
                    <a:gd name="connsiteX218" fmla="*/ 2227792 w 5771091"/>
                    <a:gd name="connsiteY218" fmla="*/ 210608 h 361950"/>
                    <a:gd name="connsiteX219" fmla="*/ 2232025 w 5771091"/>
                    <a:gd name="connsiteY219" fmla="*/ 210608 h 361950"/>
                    <a:gd name="connsiteX220" fmla="*/ 2235200 w 5771091"/>
                    <a:gd name="connsiteY220" fmla="*/ 210608 h 361950"/>
                    <a:gd name="connsiteX221" fmla="*/ 2242609 w 5771091"/>
                    <a:gd name="connsiteY221" fmla="*/ 210608 h 361950"/>
                    <a:gd name="connsiteX222" fmla="*/ 2245784 w 5771091"/>
                    <a:gd name="connsiteY222" fmla="*/ 210608 h 361950"/>
                    <a:gd name="connsiteX223" fmla="*/ 2248958 w 5771091"/>
                    <a:gd name="connsiteY223" fmla="*/ 210608 h 361950"/>
                    <a:gd name="connsiteX224" fmla="*/ 2253192 w 5771091"/>
                    <a:gd name="connsiteY224" fmla="*/ 210608 h 361950"/>
                    <a:gd name="connsiteX225" fmla="*/ 2253192 w 5771091"/>
                    <a:gd name="connsiteY225" fmla="*/ 213783 h 361950"/>
                    <a:gd name="connsiteX226" fmla="*/ 2256367 w 5771091"/>
                    <a:gd name="connsiteY226" fmla="*/ 213783 h 361950"/>
                    <a:gd name="connsiteX227" fmla="*/ 2259542 w 5771091"/>
                    <a:gd name="connsiteY227" fmla="*/ 213783 h 361950"/>
                    <a:gd name="connsiteX228" fmla="*/ 2266950 w 5771091"/>
                    <a:gd name="connsiteY228" fmla="*/ 213783 h 361950"/>
                    <a:gd name="connsiteX229" fmla="*/ 2274359 w 5771091"/>
                    <a:gd name="connsiteY229" fmla="*/ 213783 h 361950"/>
                    <a:gd name="connsiteX230" fmla="*/ 2277534 w 5771091"/>
                    <a:gd name="connsiteY230" fmla="*/ 213783 h 361950"/>
                    <a:gd name="connsiteX231" fmla="*/ 2280708 w 5771091"/>
                    <a:gd name="connsiteY231" fmla="*/ 213783 h 361950"/>
                    <a:gd name="connsiteX232" fmla="*/ 2284942 w 5771091"/>
                    <a:gd name="connsiteY232" fmla="*/ 213783 h 361950"/>
                    <a:gd name="connsiteX233" fmla="*/ 2288117 w 5771091"/>
                    <a:gd name="connsiteY233" fmla="*/ 213783 h 361950"/>
                    <a:gd name="connsiteX234" fmla="*/ 2288117 w 5771091"/>
                    <a:gd name="connsiteY234" fmla="*/ 218017 h 361950"/>
                    <a:gd name="connsiteX235" fmla="*/ 2295525 w 5771091"/>
                    <a:gd name="connsiteY235" fmla="*/ 218017 h 361950"/>
                    <a:gd name="connsiteX236" fmla="*/ 2298700 w 5771091"/>
                    <a:gd name="connsiteY236" fmla="*/ 218017 h 361950"/>
                    <a:gd name="connsiteX237" fmla="*/ 2301875 w 5771091"/>
                    <a:gd name="connsiteY237" fmla="*/ 218017 h 361950"/>
                    <a:gd name="connsiteX238" fmla="*/ 2306109 w 5771091"/>
                    <a:gd name="connsiteY238" fmla="*/ 218017 h 361950"/>
                    <a:gd name="connsiteX239" fmla="*/ 2330450 w 5771091"/>
                    <a:gd name="connsiteY239" fmla="*/ 218017 h 361950"/>
                    <a:gd name="connsiteX240" fmla="*/ 2333625 w 5771091"/>
                    <a:gd name="connsiteY240" fmla="*/ 218017 h 361950"/>
                    <a:gd name="connsiteX241" fmla="*/ 2351617 w 5771091"/>
                    <a:gd name="connsiteY241" fmla="*/ 218017 h 361950"/>
                    <a:gd name="connsiteX242" fmla="*/ 2366434 w 5771091"/>
                    <a:gd name="connsiteY242" fmla="*/ 218017 h 361950"/>
                    <a:gd name="connsiteX243" fmla="*/ 2372784 w 5771091"/>
                    <a:gd name="connsiteY243" fmla="*/ 218017 h 361950"/>
                    <a:gd name="connsiteX244" fmla="*/ 2377017 w 5771091"/>
                    <a:gd name="connsiteY244" fmla="*/ 218017 h 361950"/>
                    <a:gd name="connsiteX245" fmla="*/ 2383367 w 5771091"/>
                    <a:gd name="connsiteY245" fmla="*/ 218017 h 361950"/>
                    <a:gd name="connsiteX246" fmla="*/ 2390775 w 5771091"/>
                    <a:gd name="connsiteY246" fmla="*/ 218017 h 361950"/>
                    <a:gd name="connsiteX247" fmla="*/ 2390775 w 5771091"/>
                    <a:gd name="connsiteY247" fmla="*/ 221192 h 361950"/>
                    <a:gd name="connsiteX248" fmla="*/ 2408767 w 5771091"/>
                    <a:gd name="connsiteY248" fmla="*/ 221192 h 361950"/>
                    <a:gd name="connsiteX249" fmla="*/ 2415117 w 5771091"/>
                    <a:gd name="connsiteY249" fmla="*/ 221192 h 361950"/>
                    <a:gd name="connsiteX250" fmla="*/ 2415117 w 5771091"/>
                    <a:gd name="connsiteY250" fmla="*/ 225425 h 361950"/>
                    <a:gd name="connsiteX251" fmla="*/ 2422525 w 5771091"/>
                    <a:gd name="connsiteY251" fmla="*/ 225425 h 361950"/>
                    <a:gd name="connsiteX252" fmla="*/ 2429934 w 5771091"/>
                    <a:gd name="connsiteY252" fmla="*/ 225425 h 361950"/>
                    <a:gd name="connsiteX253" fmla="*/ 2451101 w 5771091"/>
                    <a:gd name="connsiteY253" fmla="*/ 225425 h 361950"/>
                    <a:gd name="connsiteX254" fmla="*/ 2454275 w 5771091"/>
                    <a:gd name="connsiteY254" fmla="*/ 225425 h 361950"/>
                    <a:gd name="connsiteX255" fmla="*/ 2457450 w 5771091"/>
                    <a:gd name="connsiteY255" fmla="*/ 225425 h 361950"/>
                    <a:gd name="connsiteX256" fmla="*/ 2478617 w 5771091"/>
                    <a:gd name="connsiteY256" fmla="*/ 225425 h 361950"/>
                    <a:gd name="connsiteX257" fmla="*/ 2490258 w 5771091"/>
                    <a:gd name="connsiteY257" fmla="*/ 225425 h 361950"/>
                    <a:gd name="connsiteX258" fmla="*/ 2504017 w 5771091"/>
                    <a:gd name="connsiteY258" fmla="*/ 225425 h 361950"/>
                    <a:gd name="connsiteX259" fmla="*/ 2507192 w 5771091"/>
                    <a:gd name="connsiteY259" fmla="*/ 225425 h 361950"/>
                    <a:gd name="connsiteX260" fmla="*/ 2507192 w 5771091"/>
                    <a:gd name="connsiteY260" fmla="*/ 231775 h 361950"/>
                    <a:gd name="connsiteX261" fmla="*/ 2511425 w 5771091"/>
                    <a:gd name="connsiteY261" fmla="*/ 231775 h 361950"/>
                    <a:gd name="connsiteX262" fmla="*/ 2514601 w 5771091"/>
                    <a:gd name="connsiteY262" fmla="*/ 231775 h 361950"/>
                    <a:gd name="connsiteX263" fmla="*/ 2517775 w 5771091"/>
                    <a:gd name="connsiteY263" fmla="*/ 231775 h 361950"/>
                    <a:gd name="connsiteX264" fmla="*/ 2522008 w 5771091"/>
                    <a:gd name="connsiteY264" fmla="*/ 231775 h 361950"/>
                    <a:gd name="connsiteX265" fmla="*/ 2525184 w 5771091"/>
                    <a:gd name="connsiteY265" fmla="*/ 231775 h 361950"/>
                    <a:gd name="connsiteX266" fmla="*/ 2525184 w 5771091"/>
                    <a:gd name="connsiteY266" fmla="*/ 240242 h 361950"/>
                    <a:gd name="connsiteX267" fmla="*/ 2528359 w 5771091"/>
                    <a:gd name="connsiteY267" fmla="*/ 240242 h 361950"/>
                    <a:gd name="connsiteX268" fmla="*/ 2532592 w 5771091"/>
                    <a:gd name="connsiteY268" fmla="*/ 240242 h 361950"/>
                    <a:gd name="connsiteX269" fmla="*/ 2535767 w 5771091"/>
                    <a:gd name="connsiteY269" fmla="*/ 240242 h 361950"/>
                    <a:gd name="connsiteX270" fmla="*/ 2538942 w 5771091"/>
                    <a:gd name="connsiteY270" fmla="*/ 240242 h 361950"/>
                    <a:gd name="connsiteX271" fmla="*/ 2543175 w 5771091"/>
                    <a:gd name="connsiteY271" fmla="*/ 240242 h 361950"/>
                    <a:gd name="connsiteX272" fmla="*/ 2546351 w 5771091"/>
                    <a:gd name="connsiteY272" fmla="*/ 240242 h 361950"/>
                    <a:gd name="connsiteX273" fmla="*/ 2549525 w 5771091"/>
                    <a:gd name="connsiteY273" fmla="*/ 240242 h 361950"/>
                    <a:gd name="connsiteX274" fmla="*/ 2553758 w 5771091"/>
                    <a:gd name="connsiteY274" fmla="*/ 240242 h 361950"/>
                    <a:gd name="connsiteX275" fmla="*/ 2556934 w 5771091"/>
                    <a:gd name="connsiteY275" fmla="*/ 240242 h 361950"/>
                    <a:gd name="connsiteX276" fmla="*/ 2560109 w 5771091"/>
                    <a:gd name="connsiteY276" fmla="*/ 240242 h 361950"/>
                    <a:gd name="connsiteX277" fmla="*/ 2564342 w 5771091"/>
                    <a:gd name="connsiteY277" fmla="*/ 240242 h 361950"/>
                    <a:gd name="connsiteX278" fmla="*/ 2567517 w 5771091"/>
                    <a:gd name="connsiteY278" fmla="*/ 240242 h 361950"/>
                    <a:gd name="connsiteX279" fmla="*/ 2570692 w 5771091"/>
                    <a:gd name="connsiteY279" fmla="*/ 240242 h 361950"/>
                    <a:gd name="connsiteX280" fmla="*/ 2570692 w 5771091"/>
                    <a:gd name="connsiteY280" fmla="*/ 243417 h 361950"/>
                    <a:gd name="connsiteX281" fmla="*/ 2574925 w 5771091"/>
                    <a:gd name="connsiteY281" fmla="*/ 243417 h 361950"/>
                    <a:gd name="connsiteX282" fmla="*/ 2578101 w 5771091"/>
                    <a:gd name="connsiteY282" fmla="*/ 243417 h 361950"/>
                    <a:gd name="connsiteX283" fmla="*/ 2581275 w 5771091"/>
                    <a:gd name="connsiteY283" fmla="*/ 243417 h 361950"/>
                    <a:gd name="connsiteX284" fmla="*/ 2581275 w 5771091"/>
                    <a:gd name="connsiteY284" fmla="*/ 248708 h 361950"/>
                    <a:gd name="connsiteX285" fmla="*/ 2585508 w 5771091"/>
                    <a:gd name="connsiteY285" fmla="*/ 248708 h 361950"/>
                    <a:gd name="connsiteX286" fmla="*/ 2585508 w 5771091"/>
                    <a:gd name="connsiteY286" fmla="*/ 252942 h 361950"/>
                    <a:gd name="connsiteX287" fmla="*/ 2588684 w 5771091"/>
                    <a:gd name="connsiteY287" fmla="*/ 252942 h 361950"/>
                    <a:gd name="connsiteX288" fmla="*/ 2591859 w 5771091"/>
                    <a:gd name="connsiteY288" fmla="*/ 252942 h 361950"/>
                    <a:gd name="connsiteX289" fmla="*/ 2596092 w 5771091"/>
                    <a:gd name="connsiteY289" fmla="*/ 252942 h 361950"/>
                    <a:gd name="connsiteX290" fmla="*/ 2599267 w 5771091"/>
                    <a:gd name="connsiteY290" fmla="*/ 252942 h 361950"/>
                    <a:gd name="connsiteX291" fmla="*/ 2602442 w 5771091"/>
                    <a:gd name="connsiteY291" fmla="*/ 252942 h 361950"/>
                    <a:gd name="connsiteX292" fmla="*/ 2606675 w 5771091"/>
                    <a:gd name="connsiteY292" fmla="*/ 252942 h 361950"/>
                    <a:gd name="connsiteX293" fmla="*/ 2609851 w 5771091"/>
                    <a:gd name="connsiteY293" fmla="*/ 252942 h 361950"/>
                    <a:gd name="connsiteX294" fmla="*/ 2613025 w 5771091"/>
                    <a:gd name="connsiteY294" fmla="*/ 252942 h 361950"/>
                    <a:gd name="connsiteX295" fmla="*/ 2617258 w 5771091"/>
                    <a:gd name="connsiteY295" fmla="*/ 252942 h 361950"/>
                    <a:gd name="connsiteX296" fmla="*/ 2620434 w 5771091"/>
                    <a:gd name="connsiteY296" fmla="*/ 252942 h 361950"/>
                    <a:gd name="connsiteX297" fmla="*/ 2627842 w 5771091"/>
                    <a:gd name="connsiteY297" fmla="*/ 252942 h 361950"/>
                    <a:gd name="connsiteX298" fmla="*/ 2631017 w 5771091"/>
                    <a:gd name="connsiteY298" fmla="*/ 252942 h 361950"/>
                    <a:gd name="connsiteX299" fmla="*/ 2635250 w 5771091"/>
                    <a:gd name="connsiteY299" fmla="*/ 252942 h 361950"/>
                    <a:gd name="connsiteX300" fmla="*/ 2645833 w 5771091"/>
                    <a:gd name="connsiteY300" fmla="*/ 252942 h 361950"/>
                    <a:gd name="connsiteX301" fmla="*/ 2652184 w 5771091"/>
                    <a:gd name="connsiteY301" fmla="*/ 252942 h 361950"/>
                    <a:gd name="connsiteX302" fmla="*/ 2659592 w 5771091"/>
                    <a:gd name="connsiteY302" fmla="*/ 252942 h 361950"/>
                    <a:gd name="connsiteX303" fmla="*/ 2667000 w 5771091"/>
                    <a:gd name="connsiteY303" fmla="*/ 252942 h 361950"/>
                    <a:gd name="connsiteX304" fmla="*/ 2670175 w 5771091"/>
                    <a:gd name="connsiteY304" fmla="*/ 252942 h 361950"/>
                    <a:gd name="connsiteX305" fmla="*/ 2673351 w 5771091"/>
                    <a:gd name="connsiteY305" fmla="*/ 252942 h 361950"/>
                    <a:gd name="connsiteX306" fmla="*/ 2698750 w 5771091"/>
                    <a:gd name="connsiteY306" fmla="*/ 252942 h 361950"/>
                    <a:gd name="connsiteX307" fmla="*/ 2701925 w 5771091"/>
                    <a:gd name="connsiteY307" fmla="*/ 252942 h 361950"/>
                    <a:gd name="connsiteX308" fmla="*/ 2701925 w 5771091"/>
                    <a:gd name="connsiteY308" fmla="*/ 258233 h 361950"/>
                    <a:gd name="connsiteX309" fmla="*/ 2709333 w 5771091"/>
                    <a:gd name="connsiteY309" fmla="*/ 258233 h 361950"/>
                    <a:gd name="connsiteX310" fmla="*/ 2709333 w 5771091"/>
                    <a:gd name="connsiteY310" fmla="*/ 262467 h 361950"/>
                    <a:gd name="connsiteX311" fmla="*/ 2730500 w 5771091"/>
                    <a:gd name="connsiteY311" fmla="*/ 262467 h 361950"/>
                    <a:gd name="connsiteX312" fmla="*/ 2815167 w 5771091"/>
                    <a:gd name="connsiteY312" fmla="*/ 262467 h 361950"/>
                    <a:gd name="connsiteX313" fmla="*/ 2822575 w 5771091"/>
                    <a:gd name="connsiteY313" fmla="*/ 262467 h 361950"/>
                    <a:gd name="connsiteX314" fmla="*/ 2839508 w 5771091"/>
                    <a:gd name="connsiteY314" fmla="*/ 262467 h 361950"/>
                    <a:gd name="connsiteX315" fmla="*/ 2868083 w 5771091"/>
                    <a:gd name="connsiteY315" fmla="*/ 262467 h 361950"/>
                    <a:gd name="connsiteX316" fmla="*/ 2892425 w 5771091"/>
                    <a:gd name="connsiteY316" fmla="*/ 262467 h 361950"/>
                    <a:gd name="connsiteX317" fmla="*/ 2903008 w 5771091"/>
                    <a:gd name="connsiteY317" fmla="*/ 262467 h 361950"/>
                    <a:gd name="connsiteX318" fmla="*/ 2913592 w 5771091"/>
                    <a:gd name="connsiteY318" fmla="*/ 262467 h 361950"/>
                    <a:gd name="connsiteX319" fmla="*/ 2928409 w 5771091"/>
                    <a:gd name="connsiteY319" fmla="*/ 262467 h 361950"/>
                    <a:gd name="connsiteX320" fmla="*/ 2931583 w 5771091"/>
                    <a:gd name="connsiteY320" fmla="*/ 262467 h 361950"/>
                    <a:gd name="connsiteX321" fmla="*/ 2935817 w 5771091"/>
                    <a:gd name="connsiteY321" fmla="*/ 262467 h 361950"/>
                    <a:gd name="connsiteX322" fmla="*/ 2935817 w 5771091"/>
                    <a:gd name="connsiteY322" fmla="*/ 267759 h 361950"/>
                    <a:gd name="connsiteX323" fmla="*/ 2938992 w 5771091"/>
                    <a:gd name="connsiteY323" fmla="*/ 267759 h 361950"/>
                    <a:gd name="connsiteX324" fmla="*/ 2949575 w 5771091"/>
                    <a:gd name="connsiteY324" fmla="*/ 267759 h 361950"/>
                    <a:gd name="connsiteX325" fmla="*/ 2949575 w 5771091"/>
                    <a:gd name="connsiteY325" fmla="*/ 274108 h 361950"/>
                    <a:gd name="connsiteX326" fmla="*/ 2952750 w 5771091"/>
                    <a:gd name="connsiteY326" fmla="*/ 274108 h 361950"/>
                    <a:gd name="connsiteX327" fmla="*/ 2956984 w 5771091"/>
                    <a:gd name="connsiteY327" fmla="*/ 274108 h 361950"/>
                    <a:gd name="connsiteX328" fmla="*/ 2960159 w 5771091"/>
                    <a:gd name="connsiteY328" fmla="*/ 274108 h 361950"/>
                    <a:gd name="connsiteX329" fmla="*/ 2960159 w 5771091"/>
                    <a:gd name="connsiteY329" fmla="*/ 279400 h 361950"/>
                    <a:gd name="connsiteX330" fmla="*/ 2981325 w 5771091"/>
                    <a:gd name="connsiteY330" fmla="*/ 279400 h 361950"/>
                    <a:gd name="connsiteX331" fmla="*/ 2981325 w 5771091"/>
                    <a:gd name="connsiteY331" fmla="*/ 284692 h 361950"/>
                    <a:gd name="connsiteX332" fmla="*/ 2984500 w 5771091"/>
                    <a:gd name="connsiteY332" fmla="*/ 284692 h 361950"/>
                    <a:gd name="connsiteX333" fmla="*/ 3031067 w 5771091"/>
                    <a:gd name="connsiteY333" fmla="*/ 284692 h 361950"/>
                    <a:gd name="connsiteX334" fmla="*/ 3048000 w 5771091"/>
                    <a:gd name="connsiteY334" fmla="*/ 284692 h 361950"/>
                    <a:gd name="connsiteX335" fmla="*/ 3048000 w 5771091"/>
                    <a:gd name="connsiteY335" fmla="*/ 289983 h 361950"/>
                    <a:gd name="connsiteX336" fmla="*/ 3073400 w 5771091"/>
                    <a:gd name="connsiteY336" fmla="*/ 289983 h 361950"/>
                    <a:gd name="connsiteX337" fmla="*/ 3073400 w 5771091"/>
                    <a:gd name="connsiteY337" fmla="*/ 295275 h 361950"/>
                    <a:gd name="connsiteX338" fmla="*/ 3076575 w 5771091"/>
                    <a:gd name="connsiteY338" fmla="*/ 295275 h 361950"/>
                    <a:gd name="connsiteX339" fmla="*/ 3076575 w 5771091"/>
                    <a:gd name="connsiteY339" fmla="*/ 300567 h 361950"/>
                    <a:gd name="connsiteX340" fmla="*/ 3118909 w 5771091"/>
                    <a:gd name="connsiteY340" fmla="*/ 300567 h 361950"/>
                    <a:gd name="connsiteX341" fmla="*/ 3140075 w 5771091"/>
                    <a:gd name="connsiteY341" fmla="*/ 300567 h 361950"/>
                    <a:gd name="connsiteX342" fmla="*/ 3147484 w 5771091"/>
                    <a:gd name="connsiteY342" fmla="*/ 300567 h 361950"/>
                    <a:gd name="connsiteX343" fmla="*/ 3150659 w 5771091"/>
                    <a:gd name="connsiteY343" fmla="*/ 300567 h 361950"/>
                    <a:gd name="connsiteX344" fmla="*/ 3154892 w 5771091"/>
                    <a:gd name="connsiteY344" fmla="*/ 300567 h 361950"/>
                    <a:gd name="connsiteX345" fmla="*/ 3168650 w 5771091"/>
                    <a:gd name="connsiteY345" fmla="*/ 300567 h 361950"/>
                    <a:gd name="connsiteX346" fmla="*/ 3171825 w 5771091"/>
                    <a:gd name="connsiteY346" fmla="*/ 300567 h 361950"/>
                    <a:gd name="connsiteX347" fmla="*/ 3176059 w 5771091"/>
                    <a:gd name="connsiteY347" fmla="*/ 300567 h 361950"/>
                    <a:gd name="connsiteX348" fmla="*/ 3179234 w 5771091"/>
                    <a:gd name="connsiteY348" fmla="*/ 300567 h 361950"/>
                    <a:gd name="connsiteX349" fmla="*/ 3182409 w 5771091"/>
                    <a:gd name="connsiteY349" fmla="*/ 300567 h 361950"/>
                    <a:gd name="connsiteX350" fmla="*/ 3186642 w 5771091"/>
                    <a:gd name="connsiteY350" fmla="*/ 300567 h 361950"/>
                    <a:gd name="connsiteX351" fmla="*/ 3189817 w 5771091"/>
                    <a:gd name="connsiteY351" fmla="*/ 300567 h 361950"/>
                    <a:gd name="connsiteX352" fmla="*/ 3192992 w 5771091"/>
                    <a:gd name="connsiteY352" fmla="*/ 300567 h 361950"/>
                    <a:gd name="connsiteX353" fmla="*/ 3197226 w 5771091"/>
                    <a:gd name="connsiteY353" fmla="*/ 300567 h 361950"/>
                    <a:gd name="connsiteX354" fmla="*/ 3200400 w 5771091"/>
                    <a:gd name="connsiteY354" fmla="*/ 300567 h 361950"/>
                    <a:gd name="connsiteX355" fmla="*/ 3200400 w 5771091"/>
                    <a:gd name="connsiteY355" fmla="*/ 306917 h 361950"/>
                    <a:gd name="connsiteX356" fmla="*/ 3203575 w 5771091"/>
                    <a:gd name="connsiteY356" fmla="*/ 306917 h 361950"/>
                    <a:gd name="connsiteX357" fmla="*/ 3207809 w 5771091"/>
                    <a:gd name="connsiteY357" fmla="*/ 306917 h 361950"/>
                    <a:gd name="connsiteX358" fmla="*/ 3210984 w 5771091"/>
                    <a:gd name="connsiteY358" fmla="*/ 306917 h 361950"/>
                    <a:gd name="connsiteX359" fmla="*/ 3215217 w 5771091"/>
                    <a:gd name="connsiteY359" fmla="*/ 306917 h 361950"/>
                    <a:gd name="connsiteX360" fmla="*/ 3218392 w 5771091"/>
                    <a:gd name="connsiteY360" fmla="*/ 306917 h 361950"/>
                    <a:gd name="connsiteX361" fmla="*/ 3221567 w 5771091"/>
                    <a:gd name="connsiteY361" fmla="*/ 306917 h 361950"/>
                    <a:gd name="connsiteX362" fmla="*/ 3225800 w 5771091"/>
                    <a:gd name="connsiteY362" fmla="*/ 306917 h 361950"/>
                    <a:gd name="connsiteX363" fmla="*/ 3228976 w 5771091"/>
                    <a:gd name="connsiteY363" fmla="*/ 306917 h 361950"/>
                    <a:gd name="connsiteX364" fmla="*/ 3232150 w 5771091"/>
                    <a:gd name="connsiteY364" fmla="*/ 306917 h 361950"/>
                    <a:gd name="connsiteX365" fmla="*/ 3232150 w 5771091"/>
                    <a:gd name="connsiteY365" fmla="*/ 314325 h 361950"/>
                    <a:gd name="connsiteX366" fmla="*/ 3236383 w 5771091"/>
                    <a:gd name="connsiteY366" fmla="*/ 314325 h 361950"/>
                    <a:gd name="connsiteX367" fmla="*/ 3239559 w 5771091"/>
                    <a:gd name="connsiteY367" fmla="*/ 314325 h 361950"/>
                    <a:gd name="connsiteX368" fmla="*/ 3242734 w 5771091"/>
                    <a:gd name="connsiteY368" fmla="*/ 314325 h 361950"/>
                    <a:gd name="connsiteX369" fmla="*/ 3242734 w 5771091"/>
                    <a:gd name="connsiteY369" fmla="*/ 322792 h 361950"/>
                    <a:gd name="connsiteX370" fmla="*/ 3246967 w 5771091"/>
                    <a:gd name="connsiteY370" fmla="*/ 322792 h 361950"/>
                    <a:gd name="connsiteX371" fmla="*/ 3250142 w 5771091"/>
                    <a:gd name="connsiteY371" fmla="*/ 322792 h 361950"/>
                    <a:gd name="connsiteX372" fmla="*/ 3253317 w 5771091"/>
                    <a:gd name="connsiteY372" fmla="*/ 322792 h 361950"/>
                    <a:gd name="connsiteX373" fmla="*/ 3257550 w 5771091"/>
                    <a:gd name="connsiteY373" fmla="*/ 322792 h 361950"/>
                    <a:gd name="connsiteX374" fmla="*/ 3260726 w 5771091"/>
                    <a:gd name="connsiteY374" fmla="*/ 322792 h 361950"/>
                    <a:gd name="connsiteX375" fmla="*/ 3268133 w 5771091"/>
                    <a:gd name="connsiteY375" fmla="*/ 322792 h 361950"/>
                    <a:gd name="connsiteX376" fmla="*/ 3271309 w 5771091"/>
                    <a:gd name="connsiteY376" fmla="*/ 322792 h 361950"/>
                    <a:gd name="connsiteX377" fmla="*/ 3274484 w 5771091"/>
                    <a:gd name="connsiteY377" fmla="*/ 322792 h 361950"/>
                    <a:gd name="connsiteX378" fmla="*/ 3278717 w 5771091"/>
                    <a:gd name="connsiteY378" fmla="*/ 322792 h 361950"/>
                    <a:gd name="connsiteX379" fmla="*/ 3285067 w 5771091"/>
                    <a:gd name="connsiteY379" fmla="*/ 322792 h 361950"/>
                    <a:gd name="connsiteX380" fmla="*/ 3285067 w 5771091"/>
                    <a:gd name="connsiteY380" fmla="*/ 331259 h 361950"/>
                    <a:gd name="connsiteX381" fmla="*/ 3289300 w 5771091"/>
                    <a:gd name="connsiteY381" fmla="*/ 331259 h 361950"/>
                    <a:gd name="connsiteX382" fmla="*/ 3321050 w 5771091"/>
                    <a:gd name="connsiteY382" fmla="*/ 331259 h 361950"/>
                    <a:gd name="connsiteX383" fmla="*/ 3331633 w 5771091"/>
                    <a:gd name="connsiteY383" fmla="*/ 331259 h 361950"/>
                    <a:gd name="connsiteX384" fmla="*/ 3345392 w 5771091"/>
                    <a:gd name="connsiteY384" fmla="*/ 331259 h 361950"/>
                    <a:gd name="connsiteX385" fmla="*/ 3360208 w 5771091"/>
                    <a:gd name="connsiteY385" fmla="*/ 331259 h 361950"/>
                    <a:gd name="connsiteX386" fmla="*/ 3381375 w 5771091"/>
                    <a:gd name="connsiteY386" fmla="*/ 331259 h 361950"/>
                    <a:gd name="connsiteX387" fmla="*/ 3391958 w 5771091"/>
                    <a:gd name="connsiteY387" fmla="*/ 331259 h 361950"/>
                    <a:gd name="connsiteX388" fmla="*/ 3455458 w 5771091"/>
                    <a:gd name="connsiteY388" fmla="*/ 331259 h 361950"/>
                    <a:gd name="connsiteX389" fmla="*/ 3518958 w 5771091"/>
                    <a:gd name="connsiteY389" fmla="*/ 331259 h 361950"/>
                    <a:gd name="connsiteX390" fmla="*/ 3540125 w 5771091"/>
                    <a:gd name="connsiteY390" fmla="*/ 331259 h 361950"/>
                    <a:gd name="connsiteX391" fmla="*/ 3568700 w 5771091"/>
                    <a:gd name="connsiteY391" fmla="*/ 331259 h 361950"/>
                    <a:gd name="connsiteX392" fmla="*/ 3600450 w 5771091"/>
                    <a:gd name="connsiteY392" fmla="*/ 331259 h 361950"/>
                    <a:gd name="connsiteX393" fmla="*/ 3611034 w 5771091"/>
                    <a:gd name="connsiteY393" fmla="*/ 331259 h 361950"/>
                    <a:gd name="connsiteX394" fmla="*/ 3635375 w 5771091"/>
                    <a:gd name="connsiteY394" fmla="*/ 331259 h 361950"/>
                    <a:gd name="connsiteX395" fmla="*/ 3635375 w 5771091"/>
                    <a:gd name="connsiteY395" fmla="*/ 341842 h 361950"/>
                    <a:gd name="connsiteX396" fmla="*/ 3650192 w 5771091"/>
                    <a:gd name="connsiteY396" fmla="*/ 341842 h 361950"/>
                    <a:gd name="connsiteX397" fmla="*/ 3681942 w 5771091"/>
                    <a:gd name="connsiteY397" fmla="*/ 341842 h 361950"/>
                    <a:gd name="connsiteX398" fmla="*/ 3688292 w 5771091"/>
                    <a:gd name="connsiteY398" fmla="*/ 341842 h 361950"/>
                    <a:gd name="connsiteX399" fmla="*/ 3692525 w 5771091"/>
                    <a:gd name="connsiteY399" fmla="*/ 341842 h 361950"/>
                    <a:gd name="connsiteX400" fmla="*/ 3756025 w 5771091"/>
                    <a:gd name="connsiteY400" fmla="*/ 341842 h 361950"/>
                    <a:gd name="connsiteX401" fmla="*/ 3780367 w 5771091"/>
                    <a:gd name="connsiteY401" fmla="*/ 341842 h 361950"/>
                    <a:gd name="connsiteX402" fmla="*/ 3787775 w 5771091"/>
                    <a:gd name="connsiteY402" fmla="*/ 341842 h 361950"/>
                    <a:gd name="connsiteX403" fmla="*/ 3790950 w 5771091"/>
                    <a:gd name="connsiteY403" fmla="*/ 341842 h 361950"/>
                    <a:gd name="connsiteX404" fmla="*/ 3795184 w 5771091"/>
                    <a:gd name="connsiteY404" fmla="*/ 341842 h 361950"/>
                    <a:gd name="connsiteX405" fmla="*/ 3801534 w 5771091"/>
                    <a:gd name="connsiteY405" fmla="*/ 341842 h 361950"/>
                    <a:gd name="connsiteX406" fmla="*/ 3805767 w 5771091"/>
                    <a:gd name="connsiteY406" fmla="*/ 341842 h 361950"/>
                    <a:gd name="connsiteX407" fmla="*/ 3808942 w 5771091"/>
                    <a:gd name="connsiteY407" fmla="*/ 341842 h 361950"/>
                    <a:gd name="connsiteX408" fmla="*/ 3812117 w 5771091"/>
                    <a:gd name="connsiteY408" fmla="*/ 341842 h 361950"/>
                    <a:gd name="connsiteX409" fmla="*/ 3816351 w 5771091"/>
                    <a:gd name="connsiteY409" fmla="*/ 341842 h 361950"/>
                    <a:gd name="connsiteX410" fmla="*/ 3819525 w 5771091"/>
                    <a:gd name="connsiteY410" fmla="*/ 341842 h 361950"/>
                    <a:gd name="connsiteX411" fmla="*/ 3822700 w 5771091"/>
                    <a:gd name="connsiteY411" fmla="*/ 341842 h 361950"/>
                    <a:gd name="connsiteX412" fmla="*/ 3826934 w 5771091"/>
                    <a:gd name="connsiteY412" fmla="*/ 341842 h 361950"/>
                    <a:gd name="connsiteX413" fmla="*/ 3830109 w 5771091"/>
                    <a:gd name="connsiteY413" fmla="*/ 341842 h 361950"/>
                    <a:gd name="connsiteX414" fmla="*/ 3833284 w 5771091"/>
                    <a:gd name="connsiteY414" fmla="*/ 341842 h 361950"/>
                    <a:gd name="connsiteX415" fmla="*/ 3837517 w 5771091"/>
                    <a:gd name="connsiteY415" fmla="*/ 341842 h 361950"/>
                    <a:gd name="connsiteX416" fmla="*/ 3840692 w 5771091"/>
                    <a:gd name="connsiteY416" fmla="*/ 341842 h 361950"/>
                    <a:gd name="connsiteX417" fmla="*/ 3843867 w 5771091"/>
                    <a:gd name="connsiteY417" fmla="*/ 341842 h 361950"/>
                    <a:gd name="connsiteX418" fmla="*/ 3848101 w 5771091"/>
                    <a:gd name="connsiteY418" fmla="*/ 341842 h 361950"/>
                    <a:gd name="connsiteX419" fmla="*/ 3851275 w 5771091"/>
                    <a:gd name="connsiteY419" fmla="*/ 341842 h 361950"/>
                    <a:gd name="connsiteX420" fmla="*/ 3854450 w 5771091"/>
                    <a:gd name="connsiteY420" fmla="*/ 341842 h 361950"/>
                    <a:gd name="connsiteX421" fmla="*/ 3858684 w 5771091"/>
                    <a:gd name="connsiteY421" fmla="*/ 341842 h 361950"/>
                    <a:gd name="connsiteX422" fmla="*/ 3861859 w 5771091"/>
                    <a:gd name="connsiteY422" fmla="*/ 341842 h 361950"/>
                    <a:gd name="connsiteX423" fmla="*/ 3865034 w 5771091"/>
                    <a:gd name="connsiteY423" fmla="*/ 341842 h 361950"/>
                    <a:gd name="connsiteX424" fmla="*/ 3869267 w 5771091"/>
                    <a:gd name="connsiteY424" fmla="*/ 341842 h 361950"/>
                    <a:gd name="connsiteX425" fmla="*/ 3872442 w 5771091"/>
                    <a:gd name="connsiteY425" fmla="*/ 341842 h 361950"/>
                    <a:gd name="connsiteX426" fmla="*/ 3875617 w 5771091"/>
                    <a:gd name="connsiteY426" fmla="*/ 341842 h 361950"/>
                    <a:gd name="connsiteX427" fmla="*/ 3879851 w 5771091"/>
                    <a:gd name="connsiteY427" fmla="*/ 341842 h 361950"/>
                    <a:gd name="connsiteX428" fmla="*/ 3883025 w 5771091"/>
                    <a:gd name="connsiteY428" fmla="*/ 341842 h 361950"/>
                    <a:gd name="connsiteX429" fmla="*/ 3886200 w 5771091"/>
                    <a:gd name="connsiteY429" fmla="*/ 341842 h 361950"/>
                    <a:gd name="connsiteX430" fmla="*/ 3890434 w 5771091"/>
                    <a:gd name="connsiteY430" fmla="*/ 341842 h 361950"/>
                    <a:gd name="connsiteX431" fmla="*/ 3893609 w 5771091"/>
                    <a:gd name="connsiteY431" fmla="*/ 341842 h 361950"/>
                    <a:gd name="connsiteX432" fmla="*/ 3901017 w 5771091"/>
                    <a:gd name="connsiteY432" fmla="*/ 341842 h 361950"/>
                    <a:gd name="connsiteX433" fmla="*/ 3907367 w 5771091"/>
                    <a:gd name="connsiteY433" fmla="*/ 341842 h 361950"/>
                    <a:gd name="connsiteX434" fmla="*/ 3911601 w 5771091"/>
                    <a:gd name="connsiteY434" fmla="*/ 341842 h 361950"/>
                    <a:gd name="connsiteX435" fmla="*/ 3914775 w 5771091"/>
                    <a:gd name="connsiteY435" fmla="*/ 341842 h 361950"/>
                    <a:gd name="connsiteX436" fmla="*/ 3917950 w 5771091"/>
                    <a:gd name="connsiteY436" fmla="*/ 341842 h 361950"/>
                    <a:gd name="connsiteX437" fmla="*/ 3925359 w 5771091"/>
                    <a:gd name="connsiteY437" fmla="*/ 341842 h 361950"/>
                    <a:gd name="connsiteX438" fmla="*/ 3932767 w 5771091"/>
                    <a:gd name="connsiteY438" fmla="*/ 341842 h 361950"/>
                    <a:gd name="connsiteX439" fmla="*/ 3978275 w 5771091"/>
                    <a:gd name="connsiteY439" fmla="*/ 341842 h 361950"/>
                    <a:gd name="connsiteX440" fmla="*/ 4091517 w 5771091"/>
                    <a:gd name="connsiteY440" fmla="*/ 341842 h 361950"/>
                    <a:gd name="connsiteX441" fmla="*/ 4091517 w 5771091"/>
                    <a:gd name="connsiteY441" fmla="*/ 361950 h 361950"/>
                    <a:gd name="connsiteX442" fmla="*/ 4106333 w 5771091"/>
                    <a:gd name="connsiteY442" fmla="*/ 361950 h 361950"/>
                    <a:gd name="connsiteX443" fmla="*/ 4138083 w 5771091"/>
                    <a:gd name="connsiteY443" fmla="*/ 361950 h 361950"/>
                    <a:gd name="connsiteX444" fmla="*/ 4159250 w 5771091"/>
                    <a:gd name="connsiteY444" fmla="*/ 361950 h 361950"/>
                    <a:gd name="connsiteX445" fmla="*/ 4286250 w 5771091"/>
                    <a:gd name="connsiteY445" fmla="*/ 361950 h 361950"/>
                    <a:gd name="connsiteX446" fmla="*/ 4349750 w 5771091"/>
                    <a:gd name="connsiteY446" fmla="*/ 361950 h 361950"/>
                    <a:gd name="connsiteX447" fmla="*/ 4420659 w 5771091"/>
                    <a:gd name="connsiteY447" fmla="*/ 361950 h 361950"/>
                    <a:gd name="connsiteX448" fmla="*/ 4434417 w 5771091"/>
                    <a:gd name="connsiteY448" fmla="*/ 361950 h 361950"/>
                    <a:gd name="connsiteX449" fmla="*/ 4441825 w 5771091"/>
                    <a:gd name="connsiteY449" fmla="*/ 361950 h 361950"/>
                    <a:gd name="connsiteX450" fmla="*/ 4449234 w 5771091"/>
                    <a:gd name="connsiteY450" fmla="*/ 361950 h 361950"/>
                    <a:gd name="connsiteX451" fmla="*/ 4452409 w 5771091"/>
                    <a:gd name="connsiteY451" fmla="*/ 361950 h 361950"/>
                    <a:gd name="connsiteX452" fmla="*/ 4459817 w 5771091"/>
                    <a:gd name="connsiteY452" fmla="*/ 361950 h 361950"/>
                    <a:gd name="connsiteX453" fmla="*/ 4462992 w 5771091"/>
                    <a:gd name="connsiteY453" fmla="*/ 361950 h 361950"/>
                    <a:gd name="connsiteX454" fmla="*/ 4473575 w 5771091"/>
                    <a:gd name="connsiteY454" fmla="*/ 361950 h 361950"/>
                    <a:gd name="connsiteX455" fmla="*/ 4476750 w 5771091"/>
                    <a:gd name="connsiteY455" fmla="*/ 361950 h 361950"/>
                    <a:gd name="connsiteX456" fmla="*/ 4480984 w 5771091"/>
                    <a:gd name="connsiteY456" fmla="*/ 361950 h 361950"/>
                    <a:gd name="connsiteX457" fmla="*/ 4484159 w 5771091"/>
                    <a:gd name="connsiteY457" fmla="*/ 361950 h 361950"/>
                    <a:gd name="connsiteX458" fmla="*/ 4487334 w 5771091"/>
                    <a:gd name="connsiteY458" fmla="*/ 361950 h 361950"/>
                    <a:gd name="connsiteX459" fmla="*/ 4491567 w 5771091"/>
                    <a:gd name="connsiteY459" fmla="*/ 361950 h 361950"/>
                    <a:gd name="connsiteX460" fmla="*/ 4494742 w 5771091"/>
                    <a:gd name="connsiteY460" fmla="*/ 361950 h 361950"/>
                    <a:gd name="connsiteX461" fmla="*/ 4497917 w 5771091"/>
                    <a:gd name="connsiteY461" fmla="*/ 361950 h 361950"/>
                    <a:gd name="connsiteX462" fmla="*/ 4502151 w 5771091"/>
                    <a:gd name="connsiteY462" fmla="*/ 361950 h 361950"/>
                    <a:gd name="connsiteX463" fmla="*/ 4505325 w 5771091"/>
                    <a:gd name="connsiteY463" fmla="*/ 361950 h 361950"/>
                    <a:gd name="connsiteX464" fmla="*/ 4509559 w 5771091"/>
                    <a:gd name="connsiteY464" fmla="*/ 361950 h 361950"/>
                    <a:gd name="connsiteX465" fmla="*/ 4512734 w 5771091"/>
                    <a:gd name="connsiteY465" fmla="*/ 361950 h 361950"/>
                    <a:gd name="connsiteX466" fmla="*/ 4515909 w 5771091"/>
                    <a:gd name="connsiteY466" fmla="*/ 361950 h 361950"/>
                    <a:gd name="connsiteX467" fmla="*/ 4523317 w 5771091"/>
                    <a:gd name="connsiteY467" fmla="*/ 361950 h 361950"/>
                    <a:gd name="connsiteX468" fmla="*/ 4526492 w 5771091"/>
                    <a:gd name="connsiteY468" fmla="*/ 361950 h 361950"/>
                    <a:gd name="connsiteX469" fmla="*/ 4530726 w 5771091"/>
                    <a:gd name="connsiteY469" fmla="*/ 361950 h 361950"/>
                    <a:gd name="connsiteX470" fmla="*/ 4533901 w 5771091"/>
                    <a:gd name="connsiteY470" fmla="*/ 361950 h 361950"/>
                    <a:gd name="connsiteX471" fmla="*/ 4537075 w 5771091"/>
                    <a:gd name="connsiteY471" fmla="*/ 361950 h 361950"/>
                    <a:gd name="connsiteX472" fmla="*/ 4544484 w 5771091"/>
                    <a:gd name="connsiteY472" fmla="*/ 361950 h 361950"/>
                    <a:gd name="connsiteX473" fmla="*/ 4551892 w 5771091"/>
                    <a:gd name="connsiteY473" fmla="*/ 361950 h 361950"/>
                    <a:gd name="connsiteX474" fmla="*/ 4558242 w 5771091"/>
                    <a:gd name="connsiteY474" fmla="*/ 361950 h 361950"/>
                    <a:gd name="connsiteX475" fmla="*/ 4565651 w 5771091"/>
                    <a:gd name="connsiteY475" fmla="*/ 361950 h 361950"/>
                    <a:gd name="connsiteX476" fmla="*/ 4579409 w 5771091"/>
                    <a:gd name="connsiteY476" fmla="*/ 361950 h 361950"/>
                    <a:gd name="connsiteX477" fmla="*/ 4586817 w 5771091"/>
                    <a:gd name="connsiteY477" fmla="*/ 361950 h 361950"/>
                    <a:gd name="connsiteX478" fmla="*/ 4615392 w 5771091"/>
                    <a:gd name="connsiteY478" fmla="*/ 361950 h 361950"/>
                    <a:gd name="connsiteX479" fmla="*/ 4905375 w 5771091"/>
                    <a:gd name="connsiteY479" fmla="*/ 361950 h 361950"/>
                    <a:gd name="connsiteX480" fmla="*/ 4979459 w 5771091"/>
                    <a:gd name="connsiteY480" fmla="*/ 361950 h 361950"/>
                    <a:gd name="connsiteX481" fmla="*/ 5053542 w 5771091"/>
                    <a:gd name="connsiteY481" fmla="*/ 361950 h 361950"/>
                    <a:gd name="connsiteX482" fmla="*/ 5077883 w 5771091"/>
                    <a:gd name="connsiteY482" fmla="*/ 361950 h 361950"/>
                    <a:gd name="connsiteX483" fmla="*/ 5113867 w 5771091"/>
                    <a:gd name="connsiteY483" fmla="*/ 361950 h 361950"/>
                    <a:gd name="connsiteX484" fmla="*/ 5127625 w 5771091"/>
                    <a:gd name="connsiteY484" fmla="*/ 361950 h 361950"/>
                    <a:gd name="connsiteX485" fmla="*/ 5135034 w 5771091"/>
                    <a:gd name="connsiteY485" fmla="*/ 361950 h 361950"/>
                    <a:gd name="connsiteX486" fmla="*/ 5145617 w 5771091"/>
                    <a:gd name="connsiteY486" fmla="*/ 361950 h 361950"/>
                    <a:gd name="connsiteX487" fmla="*/ 5148792 w 5771091"/>
                    <a:gd name="connsiteY487" fmla="*/ 361950 h 361950"/>
                    <a:gd name="connsiteX488" fmla="*/ 5177367 w 5771091"/>
                    <a:gd name="connsiteY488" fmla="*/ 361950 h 361950"/>
                    <a:gd name="connsiteX489" fmla="*/ 5191125 w 5771091"/>
                    <a:gd name="connsiteY489" fmla="*/ 361950 h 361950"/>
                    <a:gd name="connsiteX490" fmla="*/ 5219700 w 5771091"/>
                    <a:gd name="connsiteY490" fmla="*/ 361950 h 361950"/>
                    <a:gd name="connsiteX491" fmla="*/ 5771092 w 5771091"/>
                    <a:gd name="connsiteY491" fmla="*/ 361950 h 361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Lst>
                  <a:rect l="l" t="t" r="r" b="b"/>
                  <a:pathLst>
                    <a:path w="5771091" h="361950">
                      <a:moveTo>
                        <a:pt x="0" y="0"/>
                      </a:moveTo>
                      <a:lnTo>
                        <a:pt x="3175" y="0"/>
                      </a:lnTo>
                      <a:lnTo>
                        <a:pt x="63500" y="0"/>
                      </a:lnTo>
                      <a:lnTo>
                        <a:pt x="63500" y="3175"/>
                      </a:lnTo>
                      <a:lnTo>
                        <a:pt x="116417" y="3175"/>
                      </a:lnTo>
                      <a:lnTo>
                        <a:pt x="116417" y="5292"/>
                      </a:lnTo>
                      <a:lnTo>
                        <a:pt x="131234" y="5292"/>
                      </a:lnTo>
                      <a:lnTo>
                        <a:pt x="131234" y="8467"/>
                      </a:lnTo>
                      <a:lnTo>
                        <a:pt x="152400" y="8467"/>
                      </a:lnTo>
                      <a:lnTo>
                        <a:pt x="152400" y="13759"/>
                      </a:lnTo>
                      <a:lnTo>
                        <a:pt x="158750" y="13759"/>
                      </a:lnTo>
                      <a:lnTo>
                        <a:pt x="158750" y="15875"/>
                      </a:lnTo>
                      <a:lnTo>
                        <a:pt x="173567" y="15875"/>
                      </a:lnTo>
                      <a:lnTo>
                        <a:pt x="173567" y="19050"/>
                      </a:lnTo>
                      <a:lnTo>
                        <a:pt x="276225" y="19050"/>
                      </a:lnTo>
                      <a:lnTo>
                        <a:pt x="276225" y="21167"/>
                      </a:lnTo>
                      <a:lnTo>
                        <a:pt x="300567" y="21167"/>
                      </a:lnTo>
                      <a:lnTo>
                        <a:pt x="303742" y="21167"/>
                      </a:lnTo>
                      <a:lnTo>
                        <a:pt x="318558" y="21167"/>
                      </a:lnTo>
                      <a:lnTo>
                        <a:pt x="332317" y="21167"/>
                      </a:lnTo>
                      <a:lnTo>
                        <a:pt x="350308" y="21167"/>
                      </a:lnTo>
                      <a:lnTo>
                        <a:pt x="350308" y="24342"/>
                      </a:lnTo>
                      <a:lnTo>
                        <a:pt x="357717" y="24342"/>
                      </a:lnTo>
                      <a:lnTo>
                        <a:pt x="509058" y="24342"/>
                      </a:lnTo>
                      <a:lnTo>
                        <a:pt x="509058" y="27517"/>
                      </a:lnTo>
                      <a:lnTo>
                        <a:pt x="579967" y="27517"/>
                      </a:lnTo>
                      <a:lnTo>
                        <a:pt x="579967" y="29634"/>
                      </a:lnTo>
                      <a:lnTo>
                        <a:pt x="587375" y="29634"/>
                      </a:lnTo>
                      <a:lnTo>
                        <a:pt x="587375" y="32808"/>
                      </a:lnTo>
                      <a:lnTo>
                        <a:pt x="601134" y="32808"/>
                      </a:lnTo>
                      <a:lnTo>
                        <a:pt x="601134" y="34925"/>
                      </a:lnTo>
                      <a:lnTo>
                        <a:pt x="615950" y="34925"/>
                      </a:lnTo>
                      <a:lnTo>
                        <a:pt x="615950" y="38100"/>
                      </a:lnTo>
                      <a:lnTo>
                        <a:pt x="619125" y="38100"/>
                      </a:lnTo>
                      <a:lnTo>
                        <a:pt x="619125" y="40217"/>
                      </a:lnTo>
                      <a:lnTo>
                        <a:pt x="622300" y="40217"/>
                      </a:lnTo>
                      <a:lnTo>
                        <a:pt x="622300" y="43392"/>
                      </a:lnTo>
                      <a:lnTo>
                        <a:pt x="626533" y="43392"/>
                      </a:lnTo>
                      <a:lnTo>
                        <a:pt x="650875" y="43392"/>
                      </a:lnTo>
                      <a:lnTo>
                        <a:pt x="654050" y="43392"/>
                      </a:lnTo>
                      <a:lnTo>
                        <a:pt x="703792" y="43392"/>
                      </a:lnTo>
                      <a:lnTo>
                        <a:pt x="703792" y="45509"/>
                      </a:lnTo>
                      <a:lnTo>
                        <a:pt x="706967" y="45509"/>
                      </a:lnTo>
                      <a:lnTo>
                        <a:pt x="706967" y="48683"/>
                      </a:lnTo>
                      <a:lnTo>
                        <a:pt x="721783" y="48683"/>
                      </a:lnTo>
                      <a:lnTo>
                        <a:pt x="721783" y="53975"/>
                      </a:lnTo>
                      <a:lnTo>
                        <a:pt x="738717" y="53975"/>
                      </a:lnTo>
                      <a:lnTo>
                        <a:pt x="738717" y="57150"/>
                      </a:lnTo>
                      <a:lnTo>
                        <a:pt x="746125" y="57150"/>
                      </a:lnTo>
                      <a:lnTo>
                        <a:pt x="746125" y="59267"/>
                      </a:lnTo>
                      <a:lnTo>
                        <a:pt x="760942" y="59267"/>
                      </a:lnTo>
                      <a:lnTo>
                        <a:pt x="760942" y="62442"/>
                      </a:lnTo>
                      <a:lnTo>
                        <a:pt x="767292" y="62442"/>
                      </a:lnTo>
                      <a:lnTo>
                        <a:pt x="767292" y="64558"/>
                      </a:lnTo>
                      <a:lnTo>
                        <a:pt x="777875" y="64558"/>
                      </a:lnTo>
                      <a:lnTo>
                        <a:pt x="777875" y="67733"/>
                      </a:lnTo>
                      <a:lnTo>
                        <a:pt x="799042" y="67733"/>
                      </a:lnTo>
                      <a:lnTo>
                        <a:pt x="799042" y="69850"/>
                      </a:lnTo>
                      <a:lnTo>
                        <a:pt x="845609" y="69850"/>
                      </a:lnTo>
                      <a:lnTo>
                        <a:pt x="845609" y="73025"/>
                      </a:lnTo>
                      <a:lnTo>
                        <a:pt x="848783" y="73025"/>
                      </a:lnTo>
                      <a:lnTo>
                        <a:pt x="848783" y="76200"/>
                      </a:lnTo>
                      <a:lnTo>
                        <a:pt x="866775" y="76200"/>
                      </a:lnTo>
                      <a:lnTo>
                        <a:pt x="866775" y="78317"/>
                      </a:lnTo>
                      <a:lnTo>
                        <a:pt x="873125" y="78317"/>
                      </a:lnTo>
                      <a:lnTo>
                        <a:pt x="873125" y="81492"/>
                      </a:lnTo>
                      <a:lnTo>
                        <a:pt x="912283" y="81492"/>
                      </a:lnTo>
                      <a:lnTo>
                        <a:pt x="919692" y="81492"/>
                      </a:lnTo>
                      <a:lnTo>
                        <a:pt x="919692" y="83608"/>
                      </a:lnTo>
                      <a:lnTo>
                        <a:pt x="962025" y="83608"/>
                      </a:lnTo>
                      <a:lnTo>
                        <a:pt x="965200" y="83608"/>
                      </a:lnTo>
                      <a:lnTo>
                        <a:pt x="965200" y="86783"/>
                      </a:lnTo>
                      <a:lnTo>
                        <a:pt x="972609" y="86783"/>
                      </a:lnTo>
                      <a:lnTo>
                        <a:pt x="972609" y="88900"/>
                      </a:lnTo>
                      <a:lnTo>
                        <a:pt x="980017" y="88900"/>
                      </a:lnTo>
                      <a:lnTo>
                        <a:pt x="990600" y="88900"/>
                      </a:lnTo>
                      <a:lnTo>
                        <a:pt x="1110192" y="88900"/>
                      </a:lnTo>
                      <a:lnTo>
                        <a:pt x="1110192" y="92075"/>
                      </a:lnTo>
                      <a:lnTo>
                        <a:pt x="1114425" y="92075"/>
                      </a:lnTo>
                      <a:lnTo>
                        <a:pt x="1138767" y="92075"/>
                      </a:lnTo>
                      <a:lnTo>
                        <a:pt x="1138767" y="95250"/>
                      </a:lnTo>
                      <a:lnTo>
                        <a:pt x="1141942" y="95250"/>
                      </a:lnTo>
                      <a:lnTo>
                        <a:pt x="1141942" y="97367"/>
                      </a:lnTo>
                      <a:lnTo>
                        <a:pt x="1156759" y="97367"/>
                      </a:lnTo>
                      <a:lnTo>
                        <a:pt x="1156759" y="102658"/>
                      </a:lnTo>
                      <a:lnTo>
                        <a:pt x="1163109" y="102658"/>
                      </a:lnTo>
                      <a:lnTo>
                        <a:pt x="1163109" y="107950"/>
                      </a:lnTo>
                      <a:lnTo>
                        <a:pt x="1170517" y="107950"/>
                      </a:lnTo>
                      <a:lnTo>
                        <a:pt x="1181100" y="107950"/>
                      </a:lnTo>
                      <a:lnTo>
                        <a:pt x="1181100" y="111125"/>
                      </a:lnTo>
                      <a:lnTo>
                        <a:pt x="1195917" y="111125"/>
                      </a:lnTo>
                      <a:lnTo>
                        <a:pt x="1195917" y="114300"/>
                      </a:lnTo>
                      <a:lnTo>
                        <a:pt x="1220259" y="114300"/>
                      </a:lnTo>
                      <a:lnTo>
                        <a:pt x="1227667" y="114300"/>
                      </a:lnTo>
                      <a:lnTo>
                        <a:pt x="1227667" y="116417"/>
                      </a:lnTo>
                      <a:lnTo>
                        <a:pt x="1259417" y="116417"/>
                      </a:lnTo>
                      <a:lnTo>
                        <a:pt x="1259417" y="119592"/>
                      </a:lnTo>
                      <a:lnTo>
                        <a:pt x="1280583" y="119592"/>
                      </a:lnTo>
                      <a:lnTo>
                        <a:pt x="1280583" y="121708"/>
                      </a:lnTo>
                      <a:lnTo>
                        <a:pt x="1294342" y="121708"/>
                      </a:lnTo>
                      <a:lnTo>
                        <a:pt x="1294342" y="124884"/>
                      </a:lnTo>
                      <a:lnTo>
                        <a:pt x="1340909" y="124884"/>
                      </a:lnTo>
                      <a:lnTo>
                        <a:pt x="1340909" y="128058"/>
                      </a:lnTo>
                      <a:lnTo>
                        <a:pt x="1357842" y="128058"/>
                      </a:lnTo>
                      <a:lnTo>
                        <a:pt x="1357842" y="130175"/>
                      </a:lnTo>
                      <a:lnTo>
                        <a:pt x="1362075" y="130175"/>
                      </a:lnTo>
                      <a:lnTo>
                        <a:pt x="1372659" y="130175"/>
                      </a:lnTo>
                      <a:lnTo>
                        <a:pt x="1372659" y="133350"/>
                      </a:lnTo>
                      <a:lnTo>
                        <a:pt x="1383242" y="133350"/>
                      </a:lnTo>
                      <a:lnTo>
                        <a:pt x="1383242" y="135467"/>
                      </a:lnTo>
                      <a:lnTo>
                        <a:pt x="1386417" y="135467"/>
                      </a:lnTo>
                      <a:lnTo>
                        <a:pt x="1386417" y="138642"/>
                      </a:lnTo>
                      <a:lnTo>
                        <a:pt x="1431925" y="138642"/>
                      </a:lnTo>
                      <a:lnTo>
                        <a:pt x="1439333" y="138642"/>
                      </a:lnTo>
                      <a:lnTo>
                        <a:pt x="1446742" y="138642"/>
                      </a:lnTo>
                      <a:lnTo>
                        <a:pt x="1446742" y="141817"/>
                      </a:lnTo>
                      <a:lnTo>
                        <a:pt x="1520825" y="141817"/>
                      </a:lnTo>
                      <a:lnTo>
                        <a:pt x="1524000" y="141817"/>
                      </a:lnTo>
                      <a:lnTo>
                        <a:pt x="1524000" y="143933"/>
                      </a:lnTo>
                      <a:lnTo>
                        <a:pt x="1534583" y="143933"/>
                      </a:lnTo>
                      <a:lnTo>
                        <a:pt x="1534583" y="147108"/>
                      </a:lnTo>
                      <a:lnTo>
                        <a:pt x="1552575" y="147108"/>
                      </a:lnTo>
                      <a:lnTo>
                        <a:pt x="1552575" y="150283"/>
                      </a:lnTo>
                      <a:lnTo>
                        <a:pt x="1566333" y="150283"/>
                      </a:lnTo>
                      <a:lnTo>
                        <a:pt x="1573742" y="150283"/>
                      </a:lnTo>
                      <a:lnTo>
                        <a:pt x="1576917" y="150283"/>
                      </a:lnTo>
                      <a:lnTo>
                        <a:pt x="1576917" y="152400"/>
                      </a:lnTo>
                      <a:lnTo>
                        <a:pt x="1587500" y="152400"/>
                      </a:lnTo>
                      <a:lnTo>
                        <a:pt x="1587500" y="155575"/>
                      </a:lnTo>
                      <a:lnTo>
                        <a:pt x="1591734" y="155575"/>
                      </a:lnTo>
                      <a:lnTo>
                        <a:pt x="1594909" y="155575"/>
                      </a:lnTo>
                      <a:lnTo>
                        <a:pt x="1612900" y="155575"/>
                      </a:lnTo>
                      <a:lnTo>
                        <a:pt x="1612900" y="157692"/>
                      </a:lnTo>
                      <a:lnTo>
                        <a:pt x="1626659" y="157692"/>
                      </a:lnTo>
                      <a:lnTo>
                        <a:pt x="1626659" y="160867"/>
                      </a:lnTo>
                      <a:lnTo>
                        <a:pt x="1637242" y="160867"/>
                      </a:lnTo>
                      <a:lnTo>
                        <a:pt x="1652058" y="160867"/>
                      </a:lnTo>
                      <a:lnTo>
                        <a:pt x="1662642" y="160867"/>
                      </a:lnTo>
                      <a:lnTo>
                        <a:pt x="1683808" y="160867"/>
                      </a:lnTo>
                      <a:lnTo>
                        <a:pt x="1690159" y="160867"/>
                      </a:lnTo>
                      <a:lnTo>
                        <a:pt x="1690159" y="164042"/>
                      </a:lnTo>
                      <a:lnTo>
                        <a:pt x="1694392" y="164042"/>
                      </a:lnTo>
                      <a:lnTo>
                        <a:pt x="1694392" y="166158"/>
                      </a:lnTo>
                      <a:lnTo>
                        <a:pt x="1711325" y="166158"/>
                      </a:lnTo>
                      <a:lnTo>
                        <a:pt x="1750484" y="166158"/>
                      </a:lnTo>
                      <a:lnTo>
                        <a:pt x="1750484" y="169333"/>
                      </a:lnTo>
                      <a:lnTo>
                        <a:pt x="1786467" y="169333"/>
                      </a:lnTo>
                      <a:lnTo>
                        <a:pt x="1786467" y="172509"/>
                      </a:lnTo>
                      <a:lnTo>
                        <a:pt x="1789642" y="172509"/>
                      </a:lnTo>
                      <a:lnTo>
                        <a:pt x="1807634" y="172509"/>
                      </a:lnTo>
                      <a:lnTo>
                        <a:pt x="1810808" y="172509"/>
                      </a:lnTo>
                      <a:lnTo>
                        <a:pt x="1810808" y="174625"/>
                      </a:lnTo>
                      <a:lnTo>
                        <a:pt x="1818217" y="174625"/>
                      </a:lnTo>
                      <a:lnTo>
                        <a:pt x="1818217" y="177800"/>
                      </a:lnTo>
                      <a:lnTo>
                        <a:pt x="1821392" y="177800"/>
                      </a:lnTo>
                      <a:lnTo>
                        <a:pt x="1821392" y="180975"/>
                      </a:lnTo>
                      <a:lnTo>
                        <a:pt x="1842558" y="180975"/>
                      </a:lnTo>
                      <a:lnTo>
                        <a:pt x="1842558" y="183092"/>
                      </a:lnTo>
                      <a:lnTo>
                        <a:pt x="1845734" y="183092"/>
                      </a:lnTo>
                      <a:lnTo>
                        <a:pt x="1845734" y="186267"/>
                      </a:lnTo>
                      <a:lnTo>
                        <a:pt x="1856317" y="186267"/>
                      </a:lnTo>
                      <a:lnTo>
                        <a:pt x="1860550" y="186267"/>
                      </a:lnTo>
                      <a:lnTo>
                        <a:pt x="1866900" y="186267"/>
                      </a:lnTo>
                      <a:lnTo>
                        <a:pt x="1871134" y="186267"/>
                      </a:lnTo>
                      <a:lnTo>
                        <a:pt x="1877484" y="186267"/>
                      </a:lnTo>
                      <a:lnTo>
                        <a:pt x="1881717" y="186267"/>
                      </a:lnTo>
                      <a:lnTo>
                        <a:pt x="1888067" y="186267"/>
                      </a:lnTo>
                      <a:lnTo>
                        <a:pt x="1892300" y="186267"/>
                      </a:lnTo>
                      <a:lnTo>
                        <a:pt x="1895475" y="186267"/>
                      </a:lnTo>
                      <a:lnTo>
                        <a:pt x="1898650" y="186267"/>
                      </a:lnTo>
                      <a:lnTo>
                        <a:pt x="1902884" y="186267"/>
                      </a:lnTo>
                      <a:lnTo>
                        <a:pt x="1906058" y="186267"/>
                      </a:lnTo>
                      <a:lnTo>
                        <a:pt x="1906058" y="189442"/>
                      </a:lnTo>
                      <a:lnTo>
                        <a:pt x="1910292" y="189442"/>
                      </a:lnTo>
                      <a:lnTo>
                        <a:pt x="1910292" y="191558"/>
                      </a:lnTo>
                      <a:lnTo>
                        <a:pt x="1913467" y="191558"/>
                      </a:lnTo>
                      <a:lnTo>
                        <a:pt x="1916642" y="191558"/>
                      </a:lnTo>
                      <a:lnTo>
                        <a:pt x="1920875" y="191558"/>
                      </a:lnTo>
                      <a:lnTo>
                        <a:pt x="1924050" y="191558"/>
                      </a:lnTo>
                      <a:lnTo>
                        <a:pt x="1924050" y="194733"/>
                      </a:lnTo>
                      <a:lnTo>
                        <a:pt x="1927225" y="194733"/>
                      </a:lnTo>
                      <a:lnTo>
                        <a:pt x="1931458" y="194733"/>
                      </a:lnTo>
                      <a:lnTo>
                        <a:pt x="1934634" y="194733"/>
                      </a:lnTo>
                      <a:lnTo>
                        <a:pt x="1937808" y="194733"/>
                      </a:lnTo>
                      <a:lnTo>
                        <a:pt x="1942042" y="194733"/>
                      </a:lnTo>
                      <a:lnTo>
                        <a:pt x="1945217" y="194733"/>
                      </a:lnTo>
                      <a:lnTo>
                        <a:pt x="1948392" y="194733"/>
                      </a:lnTo>
                      <a:lnTo>
                        <a:pt x="1952625" y="194733"/>
                      </a:lnTo>
                      <a:lnTo>
                        <a:pt x="1955800" y="194733"/>
                      </a:lnTo>
                      <a:lnTo>
                        <a:pt x="1958975" y="194733"/>
                      </a:lnTo>
                      <a:lnTo>
                        <a:pt x="1963208" y="194733"/>
                      </a:lnTo>
                      <a:lnTo>
                        <a:pt x="1969558" y="194733"/>
                      </a:lnTo>
                      <a:lnTo>
                        <a:pt x="1973792" y="194733"/>
                      </a:lnTo>
                      <a:lnTo>
                        <a:pt x="1976967" y="194733"/>
                      </a:lnTo>
                      <a:lnTo>
                        <a:pt x="1984375" y="194733"/>
                      </a:lnTo>
                      <a:lnTo>
                        <a:pt x="1987550" y="194733"/>
                      </a:lnTo>
                      <a:lnTo>
                        <a:pt x="2001308" y="194733"/>
                      </a:lnTo>
                      <a:lnTo>
                        <a:pt x="2061633" y="194733"/>
                      </a:lnTo>
                      <a:lnTo>
                        <a:pt x="2065867" y="194733"/>
                      </a:lnTo>
                      <a:lnTo>
                        <a:pt x="2103967" y="194733"/>
                      </a:lnTo>
                      <a:lnTo>
                        <a:pt x="2103967" y="197908"/>
                      </a:lnTo>
                      <a:lnTo>
                        <a:pt x="2150534" y="197908"/>
                      </a:lnTo>
                      <a:lnTo>
                        <a:pt x="2150534" y="204259"/>
                      </a:lnTo>
                      <a:lnTo>
                        <a:pt x="2164292" y="204259"/>
                      </a:lnTo>
                      <a:lnTo>
                        <a:pt x="2164292" y="207433"/>
                      </a:lnTo>
                      <a:lnTo>
                        <a:pt x="2167467" y="207433"/>
                      </a:lnTo>
                      <a:lnTo>
                        <a:pt x="2167467" y="210608"/>
                      </a:lnTo>
                      <a:lnTo>
                        <a:pt x="2171700" y="210608"/>
                      </a:lnTo>
                      <a:lnTo>
                        <a:pt x="2188633" y="210608"/>
                      </a:lnTo>
                      <a:lnTo>
                        <a:pt x="2196042" y="210608"/>
                      </a:lnTo>
                      <a:lnTo>
                        <a:pt x="2200275" y="210608"/>
                      </a:lnTo>
                      <a:lnTo>
                        <a:pt x="2203450" y="210608"/>
                      </a:lnTo>
                      <a:lnTo>
                        <a:pt x="2206625" y="210608"/>
                      </a:lnTo>
                      <a:lnTo>
                        <a:pt x="2210859" y="210608"/>
                      </a:lnTo>
                      <a:lnTo>
                        <a:pt x="2214034" y="210608"/>
                      </a:lnTo>
                      <a:lnTo>
                        <a:pt x="2217208" y="210608"/>
                      </a:lnTo>
                      <a:lnTo>
                        <a:pt x="2221442" y="210608"/>
                      </a:lnTo>
                      <a:lnTo>
                        <a:pt x="2224617" y="210608"/>
                      </a:lnTo>
                      <a:lnTo>
                        <a:pt x="2227792" y="210608"/>
                      </a:lnTo>
                      <a:lnTo>
                        <a:pt x="2232025" y="210608"/>
                      </a:lnTo>
                      <a:lnTo>
                        <a:pt x="2235200" y="210608"/>
                      </a:lnTo>
                      <a:lnTo>
                        <a:pt x="2242609" y="210608"/>
                      </a:lnTo>
                      <a:lnTo>
                        <a:pt x="2245784" y="210608"/>
                      </a:lnTo>
                      <a:lnTo>
                        <a:pt x="2248958" y="210608"/>
                      </a:lnTo>
                      <a:lnTo>
                        <a:pt x="2253192" y="210608"/>
                      </a:lnTo>
                      <a:lnTo>
                        <a:pt x="2253192" y="213783"/>
                      </a:lnTo>
                      <a:lnTo>
                        <a:pt x="2256367" y="213783"/>
                      </a:lnTo>
                      <a:lnTo>
                        <a:pt x="2259542" y="213783"/>
                      </a:lnTo>
                      <a:lnTo>
                        <a:pt x="2266950" y="213783"/>
                      </a:lnTo>
                      <a:lnTo>
                        <a:pt x="2274359" y="213783"/>
                      </a:lnTo>
                      <a:lnTo>
                        <a:pt x="2277534" y="213783"/>
                      </a:lnTo>
                      <a:lnTo>
                        <a:pt x="2280708" y="213783"/>
                      </a:lnTo>
                      <a:lnTo>
                        <a:pt x="2284942" y="213783"/>
                      </a:lnTo>
                      <a:lnTo>
                        <a:pt x="2288117" y="213783"/>
                      </a:lnTo>
                      <a:lnTo>
                        <a:pt x="2288117" y="218017"/>
                      </a:lnTo>
                      <a:lnTo>
                        <a:pt x="2295525" y="218017"/>
                      </a:lnTo>
                      <a:lnTo>
                        <a:pt x="2298700" y="218017"/>
                      </a:lnTo>
                      <a:lnTo>
                        <a:pt x="2301875" y="218017"/>
                      </a:lnTo>
                      <a:lnTo>
                        <a:pt x="2306109" y="218017"/>
                      </a:lnTo>
                      <a:lnTo>
                        <a:pt x="2330450" y="218017"/>
                      </a:lnTo>
                      <a:lnTo>
                        <a:pt x="2333625" y="218017"/>
                      </a:lnTo>
                      <a:lnTo>
                        <a:pt x="2351617" y="218017"/>
                      </a:lnTo>
                      <a:lnTo>
                        <a:pt x="2366434" y="218017"/>
                      </a:lnTo>
                      <a:lnTo>
                        <a:pt x="2372784" y="218017"/>
                      </a:lnTo>
                      <a:lnTo>
                        <a:pt x="2377017" y="218017"/>
                      </a:lnTo>
                      <a:lnTo>
                        <a:pt x="2383367" y="218017"/>
                      </a:lnTo>
                      <a:lnTo>
                        <a:pt x="2390775" y="218017"/>
                      </a:lnTo>
                      <a:lnTo>
                        <a:pt x="2390775" y="221192"/>
                      </a:lnTo>
                      <a:lnTo>
                        <a:pt x="2408767" y="221192"/>
                      </a:lnTo>
                      <a:lnTo>
                        <a:pt x="2415117" y="221192"/>
                      </a:lnTo>
                      <a:lnTo>
                        <a:pt x="2415117" y="225425"/>
                      </a:lnTo>
                      <a:lnTo>
                        <a:pt x="2422525" y="225425"/>
                      </a:lnTo>
                      <a:lnTo>
                        <a:pt x="2429934" y="225425"/>
                      </a:lnTo>
                      <a:lnTo>
                        <a:pt x="2451101" y="225425"/>
                      </a:lnTo>
                      <a:lnTo>
                        <a:pt x="2454275" y="225425"/>
                      </a:lnTo>
                      <a:lnTo>
                        <a:pt x="2457450" y="225425"/>
                      </a:lnTo>
                      <a:lnTo>
                        <a:pt x="2478617" y="225425"/>
                      </a:lnTo>
                      <a:lnTo>
                        <a:pt x="2490258" y="225425"/>
                      </a:lnTo>
                      <a:lnTo>
                        <a:pt x="2504017" y="225425"/>
                      </a:lnTo>
                      <a:lnTo>
                        <a:pt x="2507192" y="225425"/>
                      </a:lnTo>
                      <a:lnTo>
                        <a:pt x="2507192" y="231775"/>
                      </a:lnTo>
                      <a:lnTo>
                        <a:pt x="2511425" y="231775"/>
                      </a:lnTo>
                      <a:lnTo>
                        <a:pt x="2514601" y="231775"/>
                      </a:lnTo>
                      <a:lnTo>
                        <a:pt x="2517775" y="231775"/>
                      </a:lnTo>
                      <a:lnTo>
                        <a:pt x="2522008" y="231775"/>
                      </a:lnTo>
                      <a:lnTo>
                        <a:pt x="2525184" y="231775"/>
                      </a:lnTo>
                      <a:lnTo>
                        <a:pt x="2525184" y="240242"/>
                      </a:lnTo>
                      <a:lnTo>
                        <a:pt x="2528359" y="240242"/>
                      </a:lnTo>
                      <a:lnTo>
                        <a:pt x="2532592" y="240242"/>
                      </a:lnTo>
                      <a:lnTo>
                        <a:pt x="2535767" y="240242"/>
                      </a:lnTo>
                      <a:lnTo>
                        <a:pt x="2538942" y="240242"/>
                      </a:lnTo>
                      <a:lnTo>
                        <a:pt x="2543175" y="240242"/>
                      </a:lnTo>
                      <a:lnTo>
                        <a:pt x="2546351" y="240242"/>
                      </a:lnTo>
                      <a:lnTo>
                        <a:pt x="2549525" y="240242"/>
                      </a:lnTo>
                      <a:lnTo>
                        <a:pt x="2553758" y="240242"/>
                      </a:lnTo>
                      <a:lnTo>
                        <a:pt x="2556934" y="240242"/>
                      </a:lnTo>
                      <a:lnTo>
                        <a:pt x="2560109" y="240242"/>
                      </a:lnTo>
                      <a:lnTo>
                        <a:pt x="2564342" y="240242"/>
                      </a:lnTo>
                      <a:lnTo>
                        <a:pt x="2567517" y="240242"/>
                      </a:lnTo>
                      <a:lnTo>
                        <a:pt x="2570692" y="240242"/>
                      </a:lnTo>
                      <a:lnTo>
                        <a:pt x="2570692" y="243417"/>
                      </a:lnTo>
                      <a:lnTo>
                        <a:pt x="2574925" y="243417"/>
                      </a:lnTo>
                      <a:lnTo>
                        <a:pt x="2578101" y="243417"/>
                      </a:lnTo>
                      <a:lnTo>
                        <a:pt x="2581275" y="243417"/>
                      </a:lnTo>
                      <a:lnTo>
                        <a:pt x="2581275" y="248708"/>
                      </a:lnTo>
                      <a:lnTo>
                        <a:pt x="2585508" y="248708"/>
                      </a:lnTo>
                      <a:lnTo>
                        <a:pt x="2585508" y="252942"/>
                      </a:lnTo>
                      <a:lnTo>
                        <a:pt x="2588684" y="252942"/>
                      </a:lnTo>
                      <a:lnTo>
                        <a:pt x="2591859" y="252942"/>
                      </a:lnTo>
                      <a:lnTo>
                        <a:pt x="2596092" y="252942"/>
                      </a:lnTo>
                      <a:lnTo>
                        <a:pt x="2599267" y="252942"/>
                      </a:lnTo>
                      <a:lnTo>
                        <a:pt x="2602442" y="252942"/>
                      </a:lnTo>
                      <a:lnTo>
                        <a:pt x="2606675" y="252942"/>
                      </a:lnTo>
                      <a:lnTo>
                        <a:pt x="2609851" y="252942"/>
                      </a:lnTo>
                      <a:lnTo>
                        <a:pt x="2613025" y="252942"/>
                      </a:lnTo>
                      <a:lnTo>
                        <a:pt x="2617258" y="252942"/>
                      </a:lnTo>
                      <a:lnTo>
                        <a:pt x="2620434" y="252942"/>
                      </a:lnTo>
                      <a:lnTo>
                        <a:pt x="2627842" y="252942"/>
                      </a:lnTo>
                      <a:lnTo>
                        <a:pt x="2631017" y="252942"/>
                      </a:lnTo>
                      <a:lnTo>
                        <a:pt x="2635250" y="252942"/>
                      </a:lnTo>
                      <a:lnTo>
                        <a:pt x="2645833" y="252942"/>
                      </a:lnTo>
                      <a:lnTo>
                        <a:pt x="2652184" y="252942"/>
                      </a:lnTo>
                      <a:lnTo>
                        <a:pt x="2659592" y="252942"/>
                      </a:lnTo>
                      <a:lnTo>
                        <a:pt x="2667000" y="252942"/>
                      </a:lnTo>
                      <a:lnTo>
                        <a:pt x="2670175" y="252942"/>
                      </a:lnTo>
                      <a:lnTo>
                        <a:pt x="2673351" y="252942"/>
                      </a:lnTo>
                      <a:lnTo>
                        <a:pt x="2698750" y="252942"/>
                      </a:lnTo>
                      <a:lnTo>
                        <a:pt x="2701925" y="252942"/>
                      </a:lnTo>
                      <a:lnTo>
                        <a:pt x="2701925" y="258233"/>
                      </a:lnTo>
                      <a:lnTo>
                        <a:pt x="2709333" y="258233"/>
                      </a:lnTo>
                      <a:lnTo>
                        <a:pt x="2709333" y="262467"/>
                      </a:lnTo>
                      <a:lnTo>
                        <a:pt x="2730500" y="262467"/>
                      </a:lnTo>
                      <a:lnTo>
                        <a:pt x="2815167" y="262467"/>
                      </a:lnTo>
                      <a:lnTo>
                        <a:pt x="2822575" y="262467"/>
                      </a:lnTo>
                      <a:lnTo>
                        <a:pt x="2839508" y="262467"/>
                      </a:lnTo>
                      <a:lnTo>
                        <a:pt x="2868083" y="262467"/>
                      </a:lnTo>
                      <a:lnTo>
                        <a:pt x="2892425" y="262467"/>
                      </a:lnTo>
                      <a:lnTo>
                        <a:pt x="2903008" y="262467"/>
                      </a:lnTo>
                      <a:lnTo>
                        <a:pt x="2913592" y="262467"/>
                      </a:lnTo>
                      <a:lnTo>
                        <a:pt x="2928409" y="262467"/>
                      </a:lnTo>
                      <a:lnTo>
                        <a:pt x="2931583" y="262467"/>
                      </a:lnTo>
                      <a:lnTo>
                        <a:pt x="2935817" y="262467"/>
                      </a:lnTo>
                      <a:lnTo>
                        <a:pt x="2935817" y="267759"/>
                      </a:lnTo>
                      <a:lnTo>
                        <a:pt x="2938992" y="267759"/>
                      </a:lnTo>
                      <a:lnTo>
                        <a:pt x="2949575" y="267759"/>
                      </a:lnTo>
                      <a:lnTo>
                        <a:pt x="2949575" y="274108"/>
                      </a:lnTo>
                      <a:lnTo>
                        <a:pt x="2952750" y="274108"/>
                      </a:lnTo>
                      <a:lnTo>
                        <a:pt x="2956984" y="274108"/>
                      </a:lnTo>
                      <a:lnTo>
                        <a:pt x="2960159" y="274108"/>
                      </a:lnTo>
                      <a:lnTo>
                        <a:pt x="2960159" y="279400"/>
                      </a:lnTo>
                      <a:lnTo>
                        <a:pt x="2981325" y="279400"/>
                      </a:lnTo>
                      <a:lnTo>
                        <a:pt x="2981325" y="284692"/>
                      </a:lnTo>
                      <a:lnTo>
                        <a:pt x="2984500" y="284692"/>
                      </a:lnTo>
                      <a:lnTo>
                        <a:pt x="3031067" y="284692"/>
                      </a:lnTo>
                      <a:lnTo>
                        <a:pt x="3048000" y="284692"/>
                      </a:lnTo>
                      <a:lnTo>
                        <a:pt x="3048000" y="289983"/>
                      </a:lnTo>
                      <a:lnTo>
                        <a:pt x="3073400" y="289983"/>
                      </a:lnTo>
                      <a:lnTo>
                        <a:pt x="3073400" y="295275"/>
                      </a:lnTo>
                      <a:lnTo>
                        <a:pt x="3076575" y="295275"/>
                      </a:lnTo>
                      <a:lnTo>
                        <a:pt x="3076575" y="300567"/>
                      </a:lnTo>
                      <a:lnTo>
                        <a:pt x="3118909" y="300567"/>
                      </a:lnTo>
                      <a:lnTo>
                        <a:pt x="3140075" y="300567"/>
                      </a:lnTo>
                      <a:lnTo>
                        <a:pt x="3147484" y="300567"/>
                      </a:lnTo>
                      <a:lnTo>
                        <a:pt x="3150659" y="300567"/>
                      </a:lnTo>
                      <a:lnTo>
                        <a:pt x="3154892" y="300567"/>
                      </a:lnTo>
                      <a:lnTo>
                        <a:pt x="3168650" y="300567"/>
                      </a:lnTo>
                      <a:lnTo>
                        <a:pt x="3171825" y="300567"/>
                      </a:lnTo>
                      <a:lnTo>
                        <a:pt x="3176059" y="300567"/>
                      </a:lnTo>
                      <a:lnTo>
                        <a:pt x="3179234" y="300567"/>
                      </a:lnTo>
                      <a:lnTo>
                        <a:pt x="3182409" y="300567"/>
                      </a:lnTo>
                      <a:lnTo>
                        <a:pt x="3186642" y="300567"/>
                      </a:lnTo>
                      <a:lnTo>
                        <a:pt x="3189817" y="300567"/>
                      </a:lnTo>
                      <a:lnTo>
                        <a:pt x="3192992" y="300567"/>
                      </a:lnTo>
                      <a:lnTo>
                        <a:pt x="3197226" y="300567"/>
                      </a:lnTo>
                      <a:lnTo>
                        <a:pt x="3200400" y="300567"/>
                      </a:lnTo>
                      <a:lnTo>
                        <a:pt x="3200400" y="306917"/>
                      </a:lnTo>
                      <a:lnTo>
                        <a:pt x="3203575" y="306917"/>
                      </a:lnTo>
                      <a:lnTo>
                        <a:pt x="3207809" y="306917"/>
                      </a:lnTo>
                      <a:lnTo>
                        <a:pt x="3210984" y="306917"/>
                      </a:lnTo>
                      <a:lnTo>
                        <a:pt x="3215217" y="306917"/>
                      </a:lnTo>
                      <a:lnTo>
                        <a:pt x="3218392" y="306917"/>
                      </a:lnTo>
                      <a:lnTo>
                        <a:pt x="3221567" y="306917"/>
                      </a:lnTo>
                      <a:lnTo>
                        <a:pt x="3225800" y="306917"/>
                      </a:lnTo>
                      <a:lnTo>
                        <a:pt x="3228976" y="306917"/>
                      </a:lnTo>
                      <a:lnTo>
                        <a:pt x="3232150" y="306917"/>
                      </a:lnTo>
                      <a:lnTo>
                        <a:pt x="3232150" y="314325"/>
                      </a:lnTo>
                      <a:lnTo>
                        <a:pt x="3236383" y="314325"/>
                      </a:lnTo>
                      <a:lnTo>
                        <a:pt x="3239559" y="314325"/>
                      </a:lnTo>
                      <a:lnTo>
                        <a:pt x="3242734" y="314325"/>
                      </a:lnTo>
                      <a:lnTo>
                        <a:pt x="3242734" y="322792"/>
                      </a:lnTo>
                      <a:lnTo>
                        <a:pt x="3246967" y="322792"/>
                      </a:lnTo>
                      <a:lnTo>
                        <a:pt x="3250142" y="322792"/>
                      </a:lnTo>
                      <a:lnTo>
                        <a:pt x="3253317" y="322792"/>
                      </a:lnTo>
                      <a:lnTo>
                        <a:pt x="3257550" y="322792"/>
                      </a:lnTo>
                      <a:lnTo>
                        <a:pt x="3260726" y="322792"/>
                      </a:lnTo>
                      <a:lnTo>
                        <a:pt x="3268133" y="322792"/>
                      </a:lnTo>
                      <a:lnTo>
                        <a:pt x="3271309" y="322792"/>
                      </a:lnTo>
                      <a:lnTo>
                        <a:pt x="3274484" y="322792"/>
                      </a:lnTo>
                      <a:lnTo>
                        <a:pt x="3278717" y="322792"/>
                      </a:lnTo>
                      <a:lnTo>
                        <a:pt x="3285067" y="322792"/>
                      </a:lnTo>
                      <a:lnTo>
                        <a:pt x="3285067" y="331259"/>
                      </a:lnTo>
                      <a:lnTo>
                        <a:pt x="3289300" y="331259"/>
                      </a:lnTo>
                      <a:lnTo>
                        <a:pt x="3321050" y="331259"/>
                      </a:lnTo>
                      <a:lnTo>
                        <a:pt x="3331633" y="331259"/>
                      </a:lnTo>
                      <a:lnTo>
                        <a:pt x="3345392" y="331259"/>
                      </a:lnTo>
                      <a:lnTo>
                        <a:pt x="3360208" y="331259"/>
                      </a:lnTo>
                      <a:lnTo>
                        <a:pt x="3381375" y="331259"/>
                      </a:lnTo>
                      <a:lnTo>
                        <a:pt x="3391958" y="331259"/>
                      </a:lnTo>
                      <a:lnTo>
                        <a:pt x="3455458" y="331259"/>
                      </a:lnTo>
                      <a:lnTo>
                        <a:pt x="3518958" y="331259"/>
                      </a:lnTo>
                      <a:lnTo>
                        <a:pt x="3540125" y="331259"/>
                      </a:lnTo>
                      <a:lnTo>
                        <a:pt x="3568700" y="331259"/>
                      </a:lnTo>
                      <a:lnTo>
                        <a:pt x="3600450" y="331259"/>
                      </a:lnTo>
                      <a:lnTo>
                        <a:pt x="3611034" y="331259"/>
                      </a:lnTo>
                      <a:lnTo>
                        <a:pt x="3635375" y="331259"/>
                      </a:lnTo>
                      <a:lnTo>
                        <a:pt x="3635375" y="341842"/>
                      </a:lnTo>
                      <a:lnTo>
                        <a:pt x="3650192" y="341842"/>
                      </a:lnTo>
                      <a:lnTo>
                        <a:pt x="3681942" y="341842"/>
                      </a:lnTo>
                      <a:lnTo>
                        <a:pt x="3688292" y="341842"/>
                      </a:lnTo>
                      <a:lnTo>
                        <a:pt x="3692525" y="341842"/>
                      </a:lnTo>
                      <a:lnTo>
                        <a:pt x="3756025" y="341842"/>
                      </a:lnTo>
                      <a:lnTo>
                        <a:pt x="3780367" y="341842"/>
                      </a:lnTo>
                      <a:lnTo>
                        <a:pt x="3787775" y="341842"/>
                      </a:lnTo>
                      <a:lnTo>
                        <a:pt x="3790950" y="341842"/>
                      </a:lnTo>
                      <a:lnTo>
                        <a:pt x="3795184" y="341842"/>
                      </a:lnTo>
                      <a:lnTo>
                        <a:pt x="3801534" y="341842"/>
                      </a:lnTo>
                      <a:lnTo>
                        <a:pt x="3805767" y="341842"/>
                      </a:lnTo>
                      <a:lnTo>
                        <a:pt x="3808942" y="341842"/>
                      </a:lnTo>
                      <a:lnTo>
                        <a:pt x="3812117" y="341842"/>
                      </a:lnTo>
                      <a:lnTo>
                        <a:pt x="3816351" y="341842"/>
                      </a:lnTo>
                      <a:lnTo>
                        <a:pt x="3819525" y="341842"/>
                      </a:lnTo>
                      <a:lnTo>
                        <a:pt x="3822700" y="341842"/>
                      </a:lnTo>
                      <a:lnTo>
                        <a:pt x="3826934" y="341842"/>
                      </a:lnTo>
                      <a:lnTo>
                        <a:pt x="3830109" y="341842"/>
                      </a:lnTo>
                      <a:lnTo>
                        <a:pt x="3833284" y="341842"/>
                      </a:lnTo>
                      <a:lnTo>
                        <a:pt x="3837517" y="341842"/>
                      </a:lnTo>
                      <a:lnTo>
                        <a:pt x="3840692" y="341842"/>
                      </a:lnTo>
                      <a:lnTo>
                        <a:pt x="3843867" y="341842"/>
                      </a:lnTo>
                      <a:lnTo>
                        <a:pt x="3848101" y="341842"/>
                      </a:lnTo>
                      <a:lnTo>
                        <a:pt x="3851275" y="341842"/>
                      </a:lnTo>
                      <a:lnTo>
                        <a:pt x="3854450" y="341842"/>
                      </a:lnTo>
                      <a:lnTo>
                        <a:pt x="3858684" y="341842"/>
                      </a:lnTo>
                      <a:lnTo>
                        <a:pt x="3861859" y="341842"/>
                      </a:lnTo>
                      <a:lnTo>
                        <a:pt x="3865034" y="341842"/>
                      </a:lnTo>
                      <a:lnTo>
                        <a:pt x="3869267" y="341842"/>
                      </a:lnTo>
                      <a:lnTo>
                        <a:pt x="3872442" y="341842"/>
                      </a:lnTo>
                      <a:lnTo>
                        <a:pt x="3875617" y="341842"/>
                      </a:lnTo>
                      <a:lnTo>
                        <a:pt x="3879851" y="341842"/>
                      </a:lnTo>
                      <a:lnTo>
                        <a:pt x="3883025" y="341842"/>
                      </a:lnTo>
                      <a:lnTo>
                        <a:pt x="3886200" y="341842"/>
                      </a:lnTo>
                      <a:lnTo>
                        <a:pt x="3890434" y="341842"/>
                      </a:lnTo>
                      <a:lnTo>
                        <a:pt x="3893609" y="341842"/>
                      </a:lnTo>
                      <a:lnTo>
                        <a:pt x="3901017" y="341842"/>
                      </a:lnTo>
                      <a:lnTo>
                        <a:pt x="3907367" y="341842"/>
                      </a:lnTo>
                      <a:lnTo>
                        <a:pt x="3911601" y="341842"/>
                      </a:lnTo>
                      <a:lnTo>
                        <a:pt x="3914775" y="341842"/>
                      </a:lnTo>
                      <a:lnTo>
                        <a:pt x="3917950" y="341842"/>
                      </a:lnTo>
                      <a:lnTo>
                        <a:pt x="3925359" y="341842"/>
                      </a:lnTo>
                      <a:lnTo>
                        <a:pt x="3932767" y="341842"/>
                      </a:lnTo>
                      <a:lnTo>
                        <a:pt x="3978275" y="341842"/>
                      </a:lnTo>
                      <a:lnTo>
                        <a:pt x="4091517" y="341842"/>
                      </a:lnTo>
                      <a:lnTo>
                        <a:pt x="4091517" y="361950"/>
                      </a:lnTo>
                      <a:lnTo>
                        <a:pt x="4106333" y="361950"/>
                      </a:lnTo>
                      <a:lnTo>
                        <a:pt x="4138083" y="361950"/>
                      </a:lnTo>
                      <a:lnTo>
                        <a:pt x="4159250" y="361950"/>
                      </a:lnTo>
                      <a:lnTo>
                        <a:pt x="4286250" y="361950"/>
                      </a:lnTo>
                      <a:lnTo>
                        <a:pt x="4349750" y="361950"/>
                      </a:lnTo>
                      <a:lnTo>
                        <a:pt x="4420659" y="361950"/>
                      </a:lnTo>
                      <a:lnTo>
                        <a:pt x="4434417" y="361950"/>
                      </a:lnTo>
                      <a:lnTo>
                        <a:pt x="4441825" y="361950"/>
                      </a:lnTo>
                      <a:lnTo>
                        <a:pt x="4449234" y="361950"/>
                      </a:lnTo>
                      <a:lnTo>
                        <a:pt x="4452409" y="361950"/>
                      </a:lnTo>
                      <a:lnTo>
                        <a:pt x="4459817" y="361950"/>
                      </a:lnTo>
                      <a:lnTo>
                        <a:pt x="4462992" y="361950"/>
                      </a:lnTo>
                      <a:lnTo>
                        <a:pt x="4473575" y="361950"/>
                      </a:lnTo>
                      <a:lnTo>
                        <a:pt x="4476750" y="361950"/>
                      </a:lnTo>
                      <a:lnTo>
                        <a:pt x="4480984" y="361950"/>
                      </a:lnTo>
                      <a:lnTo>
                        <a:pt x="4484159" y="361950"/>
                      </a:lnTo>
                      <a:lnTo>
                        <a:pt x="4487334" y="361950"/>
                      </a:lnTo>
                      <a:lnTo>
                        <a:pt x="4491567" y="361950"/>
                      </a:lnTo>
                      <a:lnTo>
                        <a:pt x="4494742" y="361950"/>
                      </a:lnTo>
                      <a:lnTo>
                        <a:pt x="4497917" y="361950"/>
                      </a:lnTo>
                      <a:lnTo>
                        <a:pt x="4502151" y="361950"/>
                      </a:lnTo>
                      <a:lnTo>
                        <a:pt x="4505325" y="361950"/>
                      </a:lnTo>
                      <a:lnTo>
                        <a:pt x="4509559" y="361950"/>
                      </a:lnTo>
                      <a:lnTo>
                        <a:pt x="4512734" y="361950"/>
                      </a:lnTo>
                      <a:lnTo>
                        <a:pt x="4515909" y="361950"/>
                      </a:lnTo>
                      <a:lnTo>
                        <a:pt x="4523317" y="361950"/>
                      </a:lnTo>
                      <a:lnTo>
                        <a:pt x="4526492" y="361950"/>
                      </a:lnTo>
                      <a:lnTo>
                        <a:pt x="4530726" y="361950"/>
                      </a:lnTo>
                      <a:lnTo>
                        <a:pt x="4533901" y="361950"/>
                      </a:lnTo>
                      <a:lnTo>
                        <a:pt x="4537075" y="361950"/>
                      </a:lnTo>
                      <a:lnTo>
                        <a:pt x="4544484" y="361950"/>
                      </a:lnTo>
                      <a:lnTo>
                        <a:pt x="4551892" y="361950"/>
                      </a:lnTo>
                      <a:lnTo>
                        <a:pt x="4558242" y="361950"/>
                      </a:lnTo>
                      <a:lnTo>
                        <a:pt x="4565651" y="361950"/>
                      </a:lnTo>
                      <a:lnTo>
                        <a:pt x="4579409" y="361950"/>
                      </a:lnTo>
                      <a:lnTo>
                        <a:pt x="4586817" y="361950"/>
                      </a:lnTo>
                      <a:lnTo>
                        <a:pt x="4615392" y="361950"/>
                      </a:lnTo>
                      <a:lnTo>
                        <a:pt x="4905375" y="361950"/>
                      </a:lnTo>
                      <a:lnTo>
                        <a:pt x="4979459" y="361950"/>
                      </a:lnTo>
                      <a:lnTo>
                        <a:pt x="5053542" y="361950"/>
                      </a:lnTo>
                      <a:lnTo>
                        <a:pt x="5077883" y="361950"/>
                      </a:lnTo>
                      <a:lnTo>
                        <a:pt x="5113867" y="361950"/>
                      </a:lnTo>
                      <a:lnTo>
                        <a:pt x="5127625" y="361950"/>
                      </a:lnTo>
                      <a:lnTo>
                        <a:pt x="5135034" y="361950"/>
                      </a:lnTo>
                      <a:lnTo>
                        <a:pt x="5145617" y="361950"/>
                      </a:lnTo>
                      <a:lnTo>
                        <a:pt x="5148792" y="361950"/>
                      </a:lnTo>
                      <a:lnTo>
                        <a:pt x="5177367" y="361950"/>
                      </a:lnTo>
                      <a:lnTo>
                        <a:pt x="5191125" y="361950"/>
                      </a:lnTo>
                      <a:lnTo>
                        <a:pt x="5219700" y="361950"/>
                      </a:lnTo>
                      <a:lnTo>
                        <a:pt x="5771092" y="361950"/>
                      </a:lnTo>
                    </a:path>
                  </a:pathLst>
                </a:custGeom>
                <a:noFill/>
                <a:ln w="12700" cap="flat">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Freeform 1369">
                  <a:extLst>
                    <a:ext uri="{FF2B5EF4-FFF2-40B4-BE49-F238E27FC236}">
                      <a16:creationId xmlns:a16="http://schemas.microsoft.com/office/drawing/2014/main" id="{ED018635-2CF8-144B-8D08-1BCCFE50F911}"/>
                    </a:ext>
                  </a:extLst>
                </p:cNvPr>
                <p:cNvSpPr/>
                <p:nvPr/>
              </p:nvSpPr>
              <p:spPr>
                <a:xfrm>
                  <a:off x="3329516" y="29252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Freeform 1370">
                  <a:extLst>
                    <a:ext uri="{FF2B5EF4-FFF2-40B4-BE49-F238E27FC236}">
                      <a16:creationId xmlns:a16="http://schemas.microsoft.com/office/drawing/2014/main" id="{FEA6D85D-8348-6554-8136-E7B45B4277D3}"/>
                    </a:ext>
                  </a:extLst>
                </p:cNvPr>
                <p:cNvSpPr/>
                <p:nvPr/>
              </p:nvSpPr>
              <p:spPr>
                <a:xfrm>
                  <a:off x="3361266" y="28934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1371">
                  <a:extLst>
                    <a:ext uri="{FF2B5EF4-FFF2-40B4-BE49-F238E27FC236}">
                      <a16:creationId xmlns:a16="http://schemas.microsoft.com/office/drawing/2014/main" id="{22593C6C-C871-B94F-26FB-F21FDA464A6A}"/>
                    </a:ext>
                  </a:extLst>
                </p:cNvPr>
                <p:cNvSpPr/>
                <p:nvPr/>
              </p:nvSpPr>
              <p:spPr>
                <a:xfrm>
                  <a:off x="3602566"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Freeform 1372">
                  <a:extLst>
                    <a:ext uri="{FF2B5EF4-FFF2-40B4-BE49-F238E27FC236}">
                      <a16:creationId xmlns:a16="http://schemas.microsoft.com/office/drawing/2014/main" id="{09CDF22B-5B53-ED4B-D6AA-0300266B73A5}"/>
                    </a:ext>
                  </a:extLst>
                </p:cNvPr>
                <p:cNvSpPr/>
                <p:nvPr/>
              </p:nvSpPr>
              <p:spPr>
                <a:xfrm>
                  <a:off x="3634316"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1373">
                  <a:extLst>
                    <a:ext uri="{FF2B5EF4-FFF2-40B4-BE49-F238E27FC236}">
                      <a16:creationId xmlns:a16="http://schemas.microsoft.com/office/drawing/2014/main" id="{E5F65051-5F97-898E-5A90-287EB2FEFF1B}"/>
                    </a:ext>
                  </a:extLst>
                </p:cNvPr>
                <p:cNvSpPr/>
                <p:nvPr/>
              </p:nvSpPr>
              <p:spPr>
                <a:xfrm>
                  <a:off x="3626908"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1374">
                  <a:extLst>
                    <a:ext uri="{FF2B5EF4-FFF2-40B4-BE49-F238E27FC236}">
                      <a16:creationId xmlns:a16="http://schemas.microsoft.com/office/drawing/2014/main" id="{B4BA49BB-7A10-821C-9942-5BB3E088B328}"/>
                    </a:ext>
                  </a:extLst>
                </p:cNvPr>
                <p:cNvSpPr/>
                <p:nvPr/>
              </p:nvSpPr>
              <p:spPr>
                <a:xfrm>
                  <a:off x="3658658"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 name="Freeform 1375">
                  <a:extLst>
                    <a:ext uri="{FF2B5EF4-FFF2-40B4-BE49-F238E27FC236}">
                      <a16:creationId xmlns:a16="http://schemas.microsoft.com/office/drawing/2014/main" id="{4273A6E1-F351-086A-05E2-A329A6FE573C}"/>
                    </a:ext>
                  </a:extLst>
                </p:cNvPr>
                <p:cNvSpPr/>
                <p:nvPr/>
              </p:nvSpPr>
              <p:spPr>
                <a:xfrm>
                  <a:off x="3631141" y="29464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 name="Freeform 1376">
                  <a:extLst>
                    <a:ext uri="{FF2B5EF4-FFF2-40B4-BE49-F238E27FC236}">
                      <a16:creationId xmlns:a16="http://schemas.microsoft.com/office/drawing/2014/main" id="{1AB1AE72-67CE-80BB-0919-A405B2061D27}"/>
                    </a:ext>
                  </a:extLst>
                </p:cNvPr>
                <p:cNvSpPr/>
                <p:nvPr/>
              </p:nvSpPr>
              <p:spPr>
                <a:xfrm>
                  <a:off x="3661833"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1377">
                  <a:extLst>
                    <a:ext uri="{FF2B5EF4-FFF2-40B4-BE49-F238E27FC236}">
                      <a16:creationId xmlns:a16="http://schemas.microsoft.com/office/drawing/2014/main" id="{783CBDD5-D747-4A00-E661-1745FC091C78}"/>
                    </a:ext>
                  </a:extLst>
                </p:cNvPr>
                <p:cNvSpPr/>
                <p:nvPr/>
              </p:nvSpPr>
              <p:spPr>
                <a:xfrm>
                  <a:off x="3644900"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 name="Freeform 1378">
                  <a:extLst>
                    <a:ext uri="{FF2B5EF4-FFF2-40B4-BE49-F238E27FC236}">
                      <a16:creationId xmlns:a16="http://schemas.microsoft.com/office/drawing/2014/main" id="{92364C60-8134-B19B-C02A-46C7C85881DB}"/>
                    </a:ext>
                  </a:extLst>
                </p:cNvPr>
                <p:cNvSpPr/>
                <p:nvPr/>
              </p:nvSpPr>
              <p:spPr>
                <a:xfrm>
                  <a:off x="3676650"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 name="Freeform 1379">
                  <a:extLst>
                    <a:ext uri="{FF2B5EF4-FFF2-40B4-BE49-F238E27FC236}">
                      <a16:creationId xmlns:a16="http://schemas.microsoft.com/office/drawing/2014/main" id="{F78A4DD2-B5AD-955D-C5A1-F5BA12E537FF}"/>
                    </a:ext>
                  </a:extLst>
                </p:cNvPr>
                <p:cNvSpPr/>
                <p:nvPr/>
              </p:nvSpPr>
              <p:spPr>
                <a:xfrm>
                  <a:off x="3658658"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 name="Freeform 1380">
                  <a:extLst>
                    <a:ext uri="{FF2B5EF4-FFF2-40B4-BE49-F238E27FC236}">
                      <a16:creationId xmlns:a16="http://schemas.microsoft.com/office/drawing/2014/main" id="{6D00705F-0CA2-EFA5-543A-5E1BA656057A}"/>
                    </a:ext>
                  </a:extLst>
                </p:cNvPr>
                <p:cNvSpPr/>
                <p:nvPr/>
              </p:nvSpPr>
              <p:spPr>
                <a:xfrm>
                  <a:off x="3690408"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 name="Freeform 1381">
                  <a:extLst>
                    <a:ext uri="{FF2B5EF4-FFF2-40B4-BE49-F238E27FC236}">
                      <a16:creationId xmlns:a16="http://schemas.microsoft.com/office/drawing/2014/main" id="{C2630FBA-E045-DA5B-8022-E540C933C849}"/>
                    </a:ext>
                  </a:extLst>
                </p:cNvPr>
                <p:cNvSpPr/>
                <p:nvPr/>
              </p:nvSpPr>
              <p:spPr>
                <a:xfrm>
                  <a:off x="3676650"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 name="Freeform 1382">
                  <a:extLst>
                    <a:ext uri="{FF2B5EF4-FFF2-40B4-BE49-F238E27FC236}">
                      <a16:creationId xmlns:a16="http://schemas.microsoft.com/office/drawing/2014/main" id="{41AEB74A-8FCC-65C0-347B-ED01C9800027}"/>
                    </a:ext>
                  </a:extLst>
                </p:cNvPr>
                <p:cNvSpPr/>
                <p:nvPr/>
              </p:nvSpPr>
              <p:spPr>
                <a:xfrm>
                  <a:off x="3708400"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 name="Freeform 1383">
                  <a:extLst>
                    <a:ext uri="{FF2B5EF4-FFF2-40B4-BE49-F238E27FC236}">
                      <a16:creationId xmlns:a16="http://schemas.microsoft.com/office/drawing/2014/main" id="{93E2950F-8DF2-8E92-129E-C4A5D6005DB3}"/>
                    </a:ext>
                  </a:extLst>
                </p:cNvPr>
                <p:cNvSpPr/>
                <p:nvPr/>
              </p:nvSpPr>
              <p:spPr>
                <a:xfrm>
                  <a:off x="3684058"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 name="Freeform 1384">
                  <a:extLst>
                    <a:ext uri="{FF2B5EF4-FFF2-40B4-BE49-F238E27FC236}">
                      <a16:creationId xmlns:a16="http://schemas.microsoft.com/office/drawing/2014/main" id="{1868AD8B-0496-56DC-C611-C8DC3D450FAF}"/>
                    </a:ext>
                  </a:extLst>
                </p:cNvPr>
                <p:cNvSpPr/>
                <p:nvPr/>
              </p:nvSpPr>
              <p:spPr>
                <a:xfrm>
                  <a:off x="3715808"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 name="Freeform 1385">
                  <a:extLst>
                    <a:ext uri="{FF2B5EF4-FFF2-40B4-BE49-F238E27FC236}">
                      <a16:creationId xmlns:a16="http://schemas.microsoft.com/office/drawing/2014/main" id="{620AE6A1-545A-30ED-4A03-91E4C0110A18}"/>
                    </a:ext>
                  </a:extLst>
                </p:cNvPr>
                <p:cNvSpPr/>
                <p:nvPr/>
              </p:nvSpPr>
              <p:spPr>
                <a:xfrm>
                  <a:off x="3945466" y="29654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 name="Freeform 1386">
                  <a:extLst>
                    <a:ext uri="{FF2B5EF4-FFF2-40B4-BE49-F238E27FC236}">
                      <a16:creationId xmlns:a16="http://schemas.microsoft.com/office/drawing/2014/main" id="{5A3E412C-9205-4F76-6B8D-8AC319C463AD}"/>
                    </a:ext>
                  </a:extLst>
                </p:cNvPr>
                <p:cNvSpPr/>
                <p:nvPr/>
              </p:nvSpPr>
              <p:spPr>
                <a:xfrm>
                  <a:off x="3977216" y="29337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 name="Freeform 1387">
                  <a:extLst>
                    <a:ext uri="{FF2B5EF4-FFF2-40B4-BE49-F238E27FC236}">
                      <a16:creationId xmlns:a16="http://schemas.microsoft.com/office/drawing/2014/main" id="{B851A191-6547-B6A0-1E42-D635DBB01E4B}"/>
                    </a:ext>
                  </a:extLst>
                </p:cNvPr>
                <p:cNvSpPr/>
                <p:nvPr/>
              </p:nvSpPr>
              <p:spPr>
                <a:xfrm>
                  <a:off x="3952875"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 name="Freeform 1388">
                  <a:extLst>
                    <a:ext uri="{FF2B5EF4-FFF2-40B4-BE49-F238E27FC236}">
                      <a16:creationId xmlns:a16="http://schemas.microsoft.com/office/drawing/2014/main" id="{15B5107A-7E31-9809-B473-6540399B4218}"/>
                    </a:ext>
                  </a:extLst>
                </p:cNvPr>
                <p:cNvSpPr/>
                <p:nvPr/>
              </p:nvSpPr>
              <p:spPr>
                <a:xfrm>
                  <a:off x="3984625"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 name="Freeform 1389">
                  <a:extLst>
                    <a:ext uri="{FF2B5EF4-FFF2-40B4-BE49-F238E27FC236}">
                      <a16:creationId xmlns:a16="http://schemas.microsoft.com/office/drawing/2014/main" id="{82A9EA6D-8000-9B9F-6244-896C96897667}"/>
                    </a:ext>
                  </a:extLst>
                </p:cNvPr>
                <p:cNvSpPr/>
                <p:nvPr/>
              </p:nvSpPr>
              <p:spPr>
                <a:xfrm>
                  <a:off x="3977216"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 name="Freeform 1390">
                  <a:extLst>
                    <a:ext uri="{FF2B5EF4-FFF2-40B4-BE49-F238E27FC236}">
                      <a16:creationId xmlns:a16="http://schemas.microsoft.com/office/drawing/2014/main" id="{5A5B5864-BFFA-3E5D-9F45-3238AEE7DFD2}"/>
                    </a:ext>
                  </a:extLst>
                </p:cNvPr>
                <p:cNvSpPr/>
                <p:nvPr/>
              </p:nvSpPr>
              <p:spPr>
                <a:xfrm>
                  <a:off x="4008966"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 name="Freeform 1391">
                  <a:extLst>
                    <a:ext uri="{FF2B5EF4-FFF2-40B4-BE49-F238E27FC236}">
                      <a16:creationId xmlns:a16="http://schemas.microsoft.com/office/drawing/2014/main" id="{0CDC672C-F49E-D187-7522-5A2E426ED979}"/>
                    </a:ext>
                  </a:extLst>
                </p:cNvPr>
                <p:cNvSpPr/>
                <p:nvPr/>
              </p:nvSpPr>
              <p:spPr>
                <a:xfrm>
                  <a:off x="3980391"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 name="Freeform 1392">
                  <a:extLst>
                    <a:ext uri="{FF2B5EF4-FFF2-40B4-BE49-F238E27FC236}">
                      <a16:creationId xmlns:a16="http://schemas.microsoft.com/office/drawing/2014/main" id="{86BC0340-0430-F61A-169A-FD11A237A6AB}"/>
                    </a:ext>
                  </a:extLst>
                </p:cNvPr>
                <p:cNvSpPr/>
                <p:nvPr/>
              </p:nvSpPr>
              <p:spPr>
                <a:xfrm>
                  <a:off x="4012141"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 name="Freeform 1393">
                  <a:extLst>
                    <a:ext uri="{FF2B5EF4-FFF2-40B4-BE49-F238E27FC236}">
                      <a16:creationId xmlns:a16="http://schemas.microsoft.com/office/drawing/2014/main" id="{3BF27C53-3641-BEFD-BA5F-2FE411809D53}"/>
                    </a:ext>
                  </a:extLst>
                </p:cNvPr>
                <p:cNvSpPr/>
                <p:nvPr/>
              </p:nvSpPr>
              <p:spPr>
                <a:xfrm>
                  <a:off x="4238625" y="30067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 name="Freeform 1394">
                  <a:extLst>
                    <a:ext uri="{FF2B5EF4-FFF2-40B4-BE49-F238E27FC236}">
                      <a16:creationId xmlns:a16="http://schemas.microsoft.com/office/drawing/2014/main" id="{219CF84D-8CC9-05B6-F11D-95B0BFBE42D6}"/>
                    </a:ext>
                  </a:extLst>
                </p:cNvPr>
                <p:cNvSpPr/>
                <p:nvPr/>
              </p:nvSpPr>
              <p:spPr>
                <a:xfrm>
                  <a:off x="4270375" y="29749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 name="Freeform 1395">
                  <a:extLst>
                    <a:ext uri="{FF2B5EF4-FFF2-40B4-BE49-F238E27FC236}">
                      <a16:creationId xmlns:a16="http://schemas.microsoft.com/office/drawing/2014/main" id="{FB482B71-521C-11E1-B6FE-855C5F74963E}"/>
                    </a:ext>
                  </a:extLst>
                </p:cNvPr>
                <p:cNvSpPr/>
                <p:nvPr/>
              </p:nvSpPr>
              <p:spPr>
                <a:xfrm>
                  <a:off x="4288366" y="3008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 name="Freeform 1396">
                  <a:extLst>
                    <a:ext uri="{FF2B5EF4-FFF2-40B4-BE49-F238E27FC236}">
                      <a16:creationId xmlns:a16="http://schemas.microsoft.com/office/drawing/2014/main" id="{BEB3AEA7-8CA1-F5DF-5DCA-34B0F0B6EFC7}"/>
                    </a:ext>
                  </a:extLst>
                </p:cNvPr>
                <p:cNvSpPr/>
                <p:nvPr/>
              </p:nvSpPr>
              <p:spPr>
                <a:xfrm>
                  <a:off x="4320116" y="2977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 name="Freeform 1397">
                  <a:extLst>
                    <a:ext uri="{FF2B5EF4-FFF2-40B4-BE49-F238E27FC236}">
                      <a16:creationId xmlns:a16="http://schemas.microsoft.com/office/drawing/2014/main" id="{970711F3-64A3-A193-CF26-BD6F28ED1910}"/>
                    </a:ext>
                  </a:extLst>
                </p:cNvPr>
                <p:cNvSpPr/>
                <p:nvPr/>
              </p:nvSpPr>
              <p:spPr>
                <a:xfrm>
                  <a:off x="4291541" y="3012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 name="Freeform 1398">
                  <a:extLst>
                    <a:ext uri="{FF2B5EF4-FFF2-40B4-BE49-F238E27FC236}">
                      <a16:creationId xmlns:a16="http://schemas.microsoft.com/office/drawing/2014/main" id="{32FA76A2-396A-15AB-CFED-CD3D9E3DD683}"/>
                    </a:ext>
                  </a:extLst>
                </p:cNvPr>
                <p:cNvSpPr/>
                <p:nvPr/>
              </p:nvSpPr>
              <p:spPr>
                <a:xfrm>
                  <a:off x="4323291" y="2980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 name="Freeform 1399">
                  <a:extLst>
                    <a:ext uri="{FF2B5EF4-FFF2-40B4-BE49-F238E27FC236}">
                      <a16:creationId xmlns:a16="http://schemas.microsoft.com/office/drawing/2014/main" id="{D35A1F74-C33F-6A42-1548-2A0FC7D05315}"/>
                    </a:ext>
                  </a:extLst>
                </p:cNvPr>
                <p:cNvSpPr/>
                <p:nvPr/>
              </p:nvSpPr>
              <p:spPr>
                <a:xfrm>
                  <a:off x="4298950"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 name="Freeform 1400">
                  <a:extLst>
                    <a:ext uri="{FF2B5EF4-FFF2-40B4-BE49-F238E27FC236}">
                      <a16:creationId xmlns:a16="http://schemas.microsoft.com/office/drawing/2014/main" id="{B2C95B10-A07B-3DA9-4DDD-6C02DC12A039}"/>
                    </a:ext>
                  </a:extLst>
                </p:cNvPr>
                <p:cNvSpPr/>
                <p:nvPr/>
              </p:nvSpPr>
              <p:spPr>
                <a:xfrm>
                  <a:off x="4330700"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 name="Freeform 1401">
                  <a:extLst>
                    <a:ext uri="{FF2B5EF4-FFF2-40B4-BE49-F238E27FC236}">
                      <a16:creationId xmlns:a16="http://schemas.microsoft.com/office/drawing/2014/main" id="{0134D5EF-9108-6871-6E4E-80F402B9FBB3}"/>
                    </a:ext>
                  </a:extLst>
                </p:cNvPr>
                <p:cNvSpPr/>
                <p:nvPr/>
              </p:nvSpPr>
              <p:spPr>
                <a:xfrm>
                  <a:off x="4306358"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 name="Freeform 1402">
                  <a:extLst>
                    <a:ext uri="{FF2B5EF4-FFF2-40B4-BE49-F238E27FC236}">
                      <a16:creationId xmlns:a16="http://schemas.microsoft.com/office/drawing/2014/main" id="{E563AF08-5C53-FC66-57F9-1635D465E202}"/>
                    </a:ext>
                  </a:extLst>
                </p:cNvPr>
                <p:cNvSpPr/>
                <p:nvPr/>
              </p:nvSpPr>
              <p:spPr>
                <a:xfrm>
                  <a:off x="4338108"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 name="Freeform 1403">
                  <a:extLst>
                    <a:ext uri="{FF2B5EF4-FFF2-40B4-BE49-F238E27FC236}">
                      <a16:creationId xmlns:a16="http://schemas.microsoft.com/office/drawing/2014/main" id="{2C1C4E79-D618-978B-10A8-437248A9B3CE}"/>
                    </a:ext>
                  </a:extLst>
                </p:cNvPr>
                <p:cNvSpPr/>
                <p:nvPr/>
              </p:nvSpPr>
              <p:spPr>
                <a:xfrm>
                  <a:off x="4316941"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 name="Freeform 1404">
                  <a:extLst>
                    <a:ext uri="{FF2B5EF4-FFF2-40B4-BE49-F238E27FC236}">
                      <a16:creationId xmlns:a16="http://schemas.microsoft.com/office/drawing/2014/main" id="{F1935814-7006-60D4-DC27-37E178991972}"/>
                    </a:ext>
                  </a:extLst>
                </p:cNvPr>
                <p:cNvSpPr/>
                <p:nvPr/>
              </p:nvSpPr>
              <p:spPr>
                <a:xfrm>
                  <a:off x="4348691"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 name="Freeform 1405">
                  <a:extLst>
                    <a:ext uri="{FF2B5EF4-FFF2-40B4-BE49-F238E27FC236}">
                      <a16:creationId xmlns:a16="http://schemas.microsoft.com/office/drawing/2014/main" id="{ED1AF58D-F481-59B2-9C5B-48BC448E40F5}"/>
                    </a:ext>
                  </a:extLst>
                </p:cNvPr>
                <p:cNvSpPr/>
                <p:nvPr/>
              </p:nvSpPr>
              <p:spPr>
                <a:xfrm>
                  <a:off x="4440766" y="30173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 name="Freeform 1406">
                  <a:extLst>
                    <a:ext uri="{FF2B5EF4-FFF2-40B4-BE49-F238E27FC236}">
                      <a16:creationId xmlns:a16="http://schemas.microsoft.com/office/drawing/2014/main" id="{6D4BD0EF-E27B-B8C3-CB8C-E512E614D63A}"/>
                    </a:ext>
                  </a:extLst>
                </p:cNvPr>
                <p:cNvSpPr/>
                <p:nvPr/>
              </p:nvSpPr>
              <p:spPr>
                <a:xfrm>
                  <a:off x="4472516" y="29855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 name="Freeform 1407">
                  <a:extLst>
                    <a:ext uri="{FF2B5EF4-FFF2-40B4-BE49-F238E27FC236}">
                      <a16:creationId xmlns:a16="http://schemas.microsoft.com/office/drawing/2014/main" id="{151B3C13-BDCD-1602-9ACE-2C0ADB2A3826}"/>
                    </a:ext>
                  </a:extLst>
                </p:cNvPr>
                <p:cNvSpPr/>
                <p:nvPr/>
              </p:nvSpPr>
              <p:spPr>
                <a:xfrm>
                  <a:off x="4496858" y="3033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 name="Freeform 1408">
                  <a:extLst>
                    <a:ext uri="{FF2B5EF4-FFF2-40B4-BE49-F238E27FC236}">
                      <a16:creationId xmlns:a16="http://schemas.microsoft.com/office/drawing/2014/main" id="{D76B5510-7403-BFAB-68FE-DBD2E3BA81C6}"/>
                    </a:ext>
                  </a:extLst>
                </p:cNvPr>
                <p:cNvSpPr/>
                <p:nvPr/>
              </p:nvSpPr>
              <p:spPr>
                <a:xfrm>
                  <a:off x="4528608" y="3002491"/>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 name="Freeform 1409">
                  <a:extLst>
                    <a:ext uri="{FF2B5EF4-FFF2-40B4-BE49-F238E27FC236}">
                      <a16:creationId xmlns:a16="http://schemas.microsoft.com/office/drawing/2014/main" id="{39F67F58-E24F-6778-D4B7-4B4AF8407E59}"/>
                    </a:ext>
                  </a:extLst>
                </p:cNvPr>
                <p:cNvSpPr/>
                <p:nvPr/>
              </p:nvSpPr>
              <p:spPr>
                <a:xfrm>
                  <a:off x="4546600" y="30395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 name="Freeform 1410">
                  <a:extLst>
                    <a:ext uri="{FF2B5EF4-FFF2-40B4-BE49-F238E27FC236}">
                      <a16:creationId xmlns:a16="http://schemas.microsoft.com/office/drawing/2014/main" id="{EDB0AB8F-0C92-3C49-08E2-85C4BF11E47E}"/>
                    </a:ext>
                  </a:extLst>
                </p:cNvPr>
                <p:cNvSpPr/>
                <p:nvPr/>
              </p:nvSpPr>
              <p:spPr>
                <a:xfrm>
                  <a:off x="4578350" y="30077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 name="Freeform 1411">
                  <a:extLst>
                    <a:ext uri="{FF2B5EF4-FFF2-40B4-BE49-F238E27FC236}">
                      <a16:creationId xmlns:a16="http://schemas.microsoft.com/office/drawing/2014/main" id="{B6F7EA09-CC70-E4FA-69E2-ECDDAA5A8EC0}"/>
                    </a:ext>
                  </a:extLst>
                </p:cNvPr>
                <p:cNvSpPr/>
                <p:nvPr/>
              </p:nvSpPr>
              <p:spPr>
                <a:xfrm>
                  <a:off x="4620683" y="30501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 name="Freeform 1412">
                  <a:extLst>
                    <a:ext uri="{FF2B5EF4-FFF2-40B4-BE49-F238E27FC236}">
                      <a16:creationId xmlns:a16="http://schemas.microsoft.com/office/drawing/2014/main" id="{3B7C4D9C-5BF8-2EC7-1B9D-CB5BBDA4958A}"/>
                    </a:ext>
                  </a:extLst>
                </p:cNvPr>
                <p:cNvSpPr/>
                <p:nvPr/>
              </p:nvSpPr>
              <p:spPr>
                <a:xfrm>
                  <a:off x="4652433" y="30183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 name="Freeform 1413">
                  <a:extLst>
                    <a:ext uri="{FF2B5EF4-FFF2-40B4-BE49-F238E27FC236}">
                      <a16:creationId xmlns:a16="http://schemas.microsoft.com/office/drawing/2014/main" id="{22A8F6CC-62C6-790E-361E-ABC7CACA1543}"/>
                    </a:ext>
                  </a:extLst>
                </p:cNvPr>
                <p:cNvSpPr/>
                <p:nvPr/>
              </p:nvSpPr>
              <p:spPr>
                <a:xfrm>
                  <a:off x="4688416" y="3055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 name="Freeform 1414">
                  <a:extLst>
                    <a:ext uri="{FF2B5EF4-FFF2-40B4-BE49-F238E27FC236}">
                      <a16:creationId xmlns:a16="http://schemas.microsoft.com/office/drawing/2014/main" id="{3D9AA640-3129-209D-7A85-C9DC4282DAF3}"/>
                    </a:ext>
                  </a:extLst>
                </p:cNvPr>
                <p:cNvSpPr/>
                <p:nvPr/>
              </p:nvSpPr>
              <p:spPr>
                <a:xfrm>
                  <a:off x="4720166" y="3023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 name="Freeform 1415">
                  <a:extLst>
                    <a:ext uri="{FF2B5EF4-FFF2-40B4-BE49-F238E27FC236}">
                      <a16:creationId xmlns:a16="http://schemas.microsoft.com/office/drawing/2014/main" id="{08504D04-09D0-6544-B34A-CCBA1DF58274}"/>
                    </a:ext>
                  </a:extLst>
                </p:cNvPr>
                <p:cNvSpPr/>
                <p:nvPr/>
              </p:nvSpPr>
              <p:spPr>
                <a:xfrm>
                  <a:off x="4758266" y="30638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eeform 1416">
                  <a:extLst>
                    <a:ext uri="{FF2B5EF4-FFF2-40B4-BE49-F238E27FC236}">
                      <a16:creationId xmlns:a16="http://schemas.microsoft.com/office/drawing/2014/main" id="{CC198935-4E4E-9E68-0A96-471F5F58C8E1}"/>
                    </a:ext>
                  </a:extLst>
                </p:cNvPr>
                <p:cNvSpPr/>
                <p:nvPr/>
              </p:nvSpPr>
              <p:spPr>
                <a:xfrm>
                  <a:off x="4790016" y="30321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 name="Freeform 1417">
                  <a:extLst>
                    <a:ext uri="{FF2B5EF4-FFF2-40B4-BE49-F238E27FC236}">
                      <a16:creationId xmlns:a16="http://schemas.microsoft.com/office/drawing/2014/main" id="{1198EC66-5E38-31A6-FE63-0ECC2A375D35}"/>
                    </a:ext>
                  </a:extLst>
                </p:cNvPr>
                <p:cNvSpPr/>
                <p:nvPr/>
              </p:nvSpPr>
              <p:spPr>
                <a:xfrm>
                  <a:off x="4765675" y="30638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 name="Freeform 1418">
                  <a:extLst>
                    <a:ext uri="{FF2B5EF4-FFF2-40B4-BE49-F238E27FC236}">
                      <a16:creationId xmlns:a16="http://schemas.microsoft.com/office/drawing/2014/main" id="{245C72C0-394B-EF92-024B-148BC855E5C9}"/>
                    </a:ext>
                  </a:extLst>
                </p:cNvPr>
                <p:cNvSpPr/>
                <p:nvPr/>
              </p:nvSpPr>
              <p:spPr>
                <a:xfrm>
                  <a:off x="4797425" y="30321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 name="Freeform 1419">
                  <a:extLst>
                    <a:ext uri="{FF2B5EF4-FFF2-40B4-BE49-F238E27FC236}">
                      <a16:creationId xmlns:a16="http://schemas.microsoft.com/office/drawing/2014/main" id="{DD69F198-DC57-886F-B305-C19B55035353}"/>
                    </a:ext>
                  </a:extLst>
                </p:cNvPr>
                <p:cNvSpPr/>
                <p:nvPr/>
              </p:nvSpPr>
              <p:spPr>
                <a:xfrm>
                  <a:off x="4847166" y="3067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 name="Freeform 1420">
                  <a:extLst>
                    <a:ext uri="{FF2B5EF4-FFF2-40B4-BE49-F238E27FC236}">
                      <a16:creationId xmlns:a16="http://schemas.microsoft.com/office/drawing/2014/main" id="{977A908C-D5F7-86B9-63DC-87CAB438AB81}"/>
                    </a:ext>
                  </a:extLst>
                </p:cNvPr>
                <p:cNvSpPr/>
                <p:nvPr/>
              </p:nvSpPr>
              <p:spPr>
                <a:xfrm>
                  <a:off x="4878916" y="3035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 name="Freeform 1421">
                  <a:extLst>
                    <a:ext uri="{FF2B5EF4-FFF2-40B4-BE49-F238E27FC236}">
                      <a16:creationId xmlns:a16="http://schemas.microsoft.com/office/drawing/2014/main" id="{F76A403C-744E-2E64-642E-FA2CBEC75B23}"/>
                    </a:ext>
                  </a:extLst>
                </p:cNvPr>
                <p:cNvSpPr/>
                <p:nvPr/>
              </p:nvSpPr>
              <p:spPr>
                <a:xfrm>
                  <a:off x="4892675"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 name="Freeform 1422">
                  <a:extLst>
                    <a:ext uri="{FF2B5EF4-FFF2-40B4-BE49-F238E27FC236}">
                      <a16:creationId xmlns:a16="http://schemas.microsoft.com/office/drawing/2014/main" id="{1DF6FA12-91E8-9687-683A-21EB13B5F487}"/>
                    </a:ext>
                  </a:extLst>
                </p:cNvPr>
                <p:cNvSpPr/>
                <p:nvPr/>
              </p:nvSpPr>
              <p:spPr>
                <a:xfrm>
                  <a:off x="4924425" y="3043766"/>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eeform 1423">
                  <a:extLst>
                    <a:ext uri="{FF2B5EF4-FFF2-40B4-BE49-F238E27FC236}">
                      <a16:creationId xmlns:a16="http://schemas.microsoft.com/office/drawing/2014/main" id="{2889A495-D25F-376F-EB7D-223891DF282E}"/>
                    </a:ext>
                  </a:extLst>
                </p:cNvPr>
                <p:cNvSpPr/>
                <p:nvPr/>
              </p:nvSpPr>
              <p:spPr>
                <a:xfrm>
                  <a:off x="4900083"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 name="Freeform 1424">
                  <a:extLst>
                    <a:ext uri="{FF2B5EF4-FFF2-40B4-BE49-F238E27FC236}">
                      <a16:creationId xmlns:a16="http://schemas.microsoft.com/office/drawing/2014/main" id="{AEF263B2-1AC6-29D0-442A-F8768C7C9856}"/>
                    </a:ext>
                  </a:extLst>
                </p:cNvPr>
                <p:cNvSpPr/>
                <p:nvPr/>
              </p:nvSpPr>
              <p:spPr>
                <a:xfrm>
                  <a:off x="4931833" y="3043766"/>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 name="Freeform 1425">
                  <a:extLst>
                    <a:ext uri="{FF2B5EF4-FFF2-40B4-BE49-F238E27FC236}">
                      <a16:creationId xmlns:a16="http://schemas.microsoft.com/office/drawing/2014/main" id="{5CFF1FFA-EC7A-29A1-CEC5-446F30D3ED61}"/>
                    </a:ext>
                  </a:extLst>
                </p:cNvPr>
                <p:cNvSpPr/>
                <p:nvPr/>
              </p:nvSpPr>
              <p:spPr>
                <a:xfrm>
                  <a:off x="4918075" y="30808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 name="Freeform 1426">
                  <a:extLst>
                    <a:ext uri="{FF2B5EF4-FFF2-40B4-BE49-F238E27FC236}">
                      <a16:creationId xmlns:a16="http://schemas.microsoft.com/office/drawing/2014/main" id="{7CEA4D29-9276-4892-9764-FA37CDB724FA}"/>
                    </a:ext>
                  </a:extLst>
                </p:cNvPr>
                <p:cNvSpPr/>
                <p:nvPr/>
              </p:nvSpPr>
              <p:spPr>
                <a:xfrm>
                  <a:off x="4949825" y="30490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 name="Freeform 1427">
                  <a:extLst>
                    <a:ext uri="{FF2B5EF4-FFF2-40B4-BE49-F238E27FC236}">
                      <a16:creationId xmlns:a16="http://schemas.microsoft.com/office/drawing/2014/main" id="{34B2CCDD-A153-FED4-1B36-D919FA4A6A7C}"/>
                    </a:ext>
                  </a:extLst>
                </p:cNvPr>
                <p:cNvSpPr/>
                <p:nvPr/>
              </p:nvSpPr>
              <p:spPr>
                <a:xfrm>
                  <a:off x="4921250" y="30808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 name="Freeform 1428">
                  <a:extLst>
                    <a:ext uri="{FF2B5EF4-FFF2-40B4-BE49-F238E27FC236}">
                      <a16:creationId xmlns:a16="http://schemas.microsoft.com/office/drawing/2014/main" id="{71B9FB07-AA23-8748-DD8F-40376118C543}"/>
                    </a:ext>
                  </a:extLst>
                </p:cNvPr>
                <p:cNvSpPr/>
                <p:nvPr/>
              </p:nvSpPr>
              <p:spPr>
                <a:xfrm>
                  <a:off x="4953000" y="30490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 name="Freeform 1429">
                  <a:extLst>
                    <a:ext uri="{FF2B5EF4-FFF2-40B4-BE49-F238E27FC236}">
                      <a16:creationId xmlns:a16="http://schemas.microsoft.com/office/drawing/2014/main" id="{8F7F0C71-39D0-DCE1-1CBA-C586AB8F3EEB}"/>
                    </a:ext>
                  </a:extLst>
                </p:cNvPr>
                <p:cNvSpPr/>
                <p:nvPr/>
              </p:nvSpPr>
              <p:spPr>
                <a:xfrm>
                  <a:off x="4939241" y="3082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 name="Freeform 1430">
                  <a:extLst>
                    <a:ext uri="{FF2B5EF4-FFF2-40B4-BE49-F238E27FC236}">
                      <a16:creationId xmlns:a16="http://schemas.microsoft.com/office/drawing/2014/main" id="{A7C47F68-61A8-2B27-7BFA-340C4BBFF7E2}"/>
                    </a:ext>
                  </a:extLst>
                </p:cNvPr>
                <p:cNvSpPr/>
                <p:nvPr/>
              </p:nvSpPr>
              <p:spPr>
                <a:xfrm>
                  <a:off x="4970991" y="3051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 name="Freeform 1431">
                  <a:extLst>
                    <a:ext uri="{FF2B5EF4-FFF2-40B4-BE49-F238E27FC236}">
                      <a16:creationId xmlns:a16="http://schemas.microsoft.com/office/drawing/2014/main" id="{D1F712CE-382F-EDBE-D2EE-996EA727C156}"/>
                    </a:ext>
                  </a:extLst>
                </p:cNvPr>
                <p:cNvSpPr/>
                <p:nvPr/>
              </p:nvSpPr>
              <p:spPr>
                <a:xfrm>
                  <a:off x="4963583"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 name="Freeform 1432">
                  <a:extLst>
                    <a:ext uri="{FF2B5EF4-FFF2-40B4-BE49-F238E27FC236}">
                      <a16:creationId xmlns:a16="http://schemas.microsoft.com/office/drawing/2014/main" id="{6F35EB59-99FD-4855-7591-EC5FC16649E5}"/>
                    </a:ext>
                  </a:extLst>
                </p:cNvPr>
                <p:cNvSpPr/>
                <p:nvPr/>
              </p:nvSpPr>
              <p:spPr>
                <a:xfrm>
                  <a:off x="4995333"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 name="Freeform 1433">
                  <a:extLst>
                    <a:ext uri="{FF2B5EF4-FFF2-40B4-BE49-F238E27FC236}">
                      <a16:creationId xmlns:a16="http://schemas.microsoft.com/office/drawing/2014/main" id="{4E59F4DC-289B-BB9F-5BA2-59B94579AEB7}"/>
                    </a:ext>
                  </a:extLst>
                </p:cNvPr>
                <p:cNvSpPr/>
                <p:nvPr/>
              </p:nvSpPr>
              <p:spPr>
                <a:xfrm>
                  <a:off x="4978400"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 name="Freeform 1434">
                  <a:extLst>
                    <a:ext uri="{FF2B5EF4-FFF2-40B4-BE49-F238E27FC236}">
                      <a16:creationId xmlns:a16="http://schemas.microsoft.com/office/drawing/2014/main" id="{9E2D3B14-AA74-F0E0-6B33-EB3EC672798C}"/>
                    </a:ext>
                  </a:extLst>
                </p:cNvPr>
                <p:cNvSpPr/>
                <p:nvPr/>
              </p:nvSpPr>
              <p:spPr>
                <a:xfrm>
                  <a:off x="5010150"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 name="Freeform 1435">
                  <a:extLst>
                    <a:ext uri="{FF2B5EF4-FFF2-40B4-BE49-F238E27FC236}">
                      <a16:creationId xmlns:a16="http://schemas.microsoft.com/office/drawing/2014/main" id="{7C6EBFBA-82A5-F04C-01D5-E8909C355F84}"/>
                    </a:ext>
                  </a:extLst>
                </p:cNvPr>
                <p:cNvSpPr/>
                <p:nvPr/>
              </p:nvSpPr>
              <p:spPr>
                <a:xfrm>
                  <a:off x="4988983"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 name="Freeform 1436">
                  <a:extLst>
                    <a:ext uri="{FF2B5EF4-FFF2-40B4-BE49-F238E27FC236}">
                      <a16:creationId xmlns:a16="http://schemas.microsoft.com/office/drawing/2014/main" id="{02885EDA-8C83-CA91-BA0C-29EBFD4A3EB7}"/>
                    </a:ext>
                  </a:extLst>
                </p:cNvPr>
                <p:cNvSpPr/>
                <p:nvPr/>
              </p:nvSpPr>
              <p:spPr>
                <a:xfrm>
                  <a:off x="5020733"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 name="Freeform 1437">
                  <a:extLst>
                    <a:ext uri="{FF2B5EF4-FFF2-40B4-BE49-F238E27FC236}">
                      <a16:creationId xmlns:a16="http://schemas.microsoft.com/office/drawing/2014/main" id="{D30C0BF5-0C67-1EB5-D5BD-C5F7B5E2538E}"/>
                    </a:ext>
                  </a:extLst>
                </p:cNvPr>
                <p:cNvSpPr/>
                <p:nvPr/>
              </p:nvSpPr>
              <p:spPr>
                <a:xfrm>
                  <a:off x="5010150"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 name="Freeform 1438">
                  <a:extLst>
                    <a:ext uri="{FF2B5EF4-FFF2-40B4-BE49-F238E27FC236}">
                      <a16:creationId xmlns:a16="http://schemas.microsoft.com/office/drawing/2014/main" id="{D8076E7E-3018-8212-E211-B7246244C000}"/>
                    </a:ext>
                  </a:extLst>
                </p:cNvPr>
                <p:cNvSpPr/>
                <p:nvPr/>
              </p:nvSpPr>
              <p:spPr>
                <a:xfrm>
                  <a:off x="5041900"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 name="Freeform 1439">
                  <a:extLst>
                    <a:ext uri="{FF2B5EF4-FFF2-40B4-BE49-F238E27FC236}">
                      <a16:creationId xmlns:a16="http://schemas.microsoft.com/office/drawing/2014/main" id="{84882B72-12E7-64CC-C8E0-0EF312499253}"/>
                    </a:ext>
                  </a:extLst>
                </p:cNvPr>
                <p:cNvSpPr/>
                <p:nvPr/>
              </p:nvSpPr>
              <p:spPr>
                <a:xfrm>
                  <a:off x="5037666" y="30913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 name="Freeform 1440">
                  <a:extLst>
                    <a:ext uri="{FF2B5EF4-FFF2-40B4-BE49-F238E27FC236}">
                      <a16:creationId xmlns:a16="http://schemas.microsoft.com/office/drawing/2014/main" id="{C09F0D11-D17D-C65A-EF02-3B5EB451D7DB}"/>
                    </a:ext>
                  </a:extLst>
                </p:cNvPr>
                <p:cNvSpPr/>
                <p:nvPr/>
              </p:nvSpPr>
              <p:spPr>
                <a:xfrm>
                  <a:off x="5069416" y="30596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 name="Freeform 1441">
                  <a:extLst>
                    <a:ext uri="{FF2B5EF4-FFF2-40B4-BE49-F238E27FC236}">
                      <a16:creationId xmlns:a16="http://schemas.microsoft.com/office/drawing/2014/main" id="{B13ED8E2-50AC-5145-997E-42CB984AC2BB}"/>
                    </a:ext>
                  </a:extLst>
                </p:cNvPr>
                <p:cNvSpPr/>
                <p:nvPr/>
              </p:nvSpPr>
              <p:spPr>
                <a:xfrm>
                  <a:off x="5115983" y="30977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 name="Freeform 1442">
                  <a:extLst>
                    <a:ext uri="{FF2B5EF4-FFF2-40B4-BE49-F238E27FC236}">
                      <a16:creationId xmlns:a16="http://schemas.microsoft.com/office/drawing/2014/main" id="{3320CC39-0EEF-6107-D567-2A97C9F4847D}"/>
                    </a:ext>
                  </a:extLst>
                </p:cNvPr>
                <p:cNvSpPr/>
                <p:nvPr/>
              </p:nvSpPr>
              <p:spPr>
                <a:xfrm>
                  <a:off x="5147733" y="30659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 name="Freeform 1443">
                  <a:extLst>
                    <a:ext uri="{FF2B5EF4-FFF2-40B4-BE49-F238E27FC236}">
                      <a16:creationId xmlns:a16="http://schemas.microsoft.com/office/drawing/2014/main" id="{B51A7591-F548-9ECA-1AB5-CFAC98326606}"/>
                    </a:ext>
                  </a:extLst>
                </p:cNvPr>
                <p:cNvSpPr/>
                <p:nvPr/>
              </p:nvSpPr>
              <p:spPr>
                <a:xfrm>
                  <a:off x="5133975" y="30977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 name="Freeform 1444">
                  <a:extLst>
                    <a:ext uri="{FF2B5EF4-FFF2-40B4-BE49-F238E27FC236}">
                      <a16:creationId xmlns:a16="http://schemas.microsoft.com/office/drawing/2014/main" id="{254FD4FB-4D85-DF59-55DA-C5AA14C4419E}"/>
                    </a:ext>
                  </a:extLst>
                </p:cNvPr>
                <p:cNvSpPr/>
                <p:nvPr/>
              </p:nvSpPr>
              <p:spPr>
                <a:xfrm>
                  <a:off x="5165725" y="30659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 name="Freeform 1445">
                  <a:extLst>
                    <a:ext uri="{FF2B5EF4-FFF2-40B4-BE49-F238E27FC236}">
                      <a16:creationId xmlns:a16="http://schemas.microsoft.com/office/drawing/2014/main" id="{854903E1-90DA-2399-DE55-C75E294349B3}"/>
                    </a:ext>
                  </a:extLst>
                </p:cNvPr>
                <p:cNvSpPr/>
                <p:nvPr/>
              </p:nvSpPr>
              <p:spPr>
                <a:xfrm>
                  <a:off x="5137150" y="30998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 name="Freeform 1446">
                  <a:extLst>
                    <a:ext uri="{FF2B5EF4-FFF2-40B4-BE49-F238E27FC236}">
                      <a16:creationId xmlns:a16="http://schemas.microsoft.com/office/drawing/2014/main" id="{184AA3CA-902E-8164-F8CE-177556E20491}"/>
                    </a:ext>
                  </a:extLst>
                </p:cNvPr>
                <p:cNvSpPr/>
                <p:nvPr/>
              </p:nvSpPr>
              <p:spPr>
                <a:xfrm>
                  <a:off x="5168900" y="30681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 name="Freeform 1447">
                  <a:extLst>
                    <a:ext uri="{FF2B5EF4-FFF2-40B4-BE49-F238E27FC236}">
                      <a16:creationId xmlns:a16="http://schemas.microsoft.com/office/drawing/2014/main" id="{070BB4A3-F669-F4B8-9187-36FE562EBDC0}"/>
                    </a:ext>
                  </a:extLst>
                </p:cNvPr>
                <p:cNvSpPr/>
                <p:nvPr/>
              </p:nvSpPr>
              <p:spPr>
                <a:xfrm>
                  <a:off x="517207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 name="Freeform 1448">
                  <a:extLst>
                    <a:ext uri="{FF2B5EF4-FFF2-40B4-BE49-F238E27FC236}">
                      <a16:creationId xmlns:a16="http://schemas.microsoft.com/office/drawing/2014/main" id="{5FA30433-7049-0A69-C57F-A887827ABB73}"/>
                    </a:ext>
                  </a:extLst>
                </p:cNvPr>
                <p:cNvSpPr/>
                <p:nvPr/>
              </p:nvSpPr>
              <p:spPr>
                <a:xfrm>
                  <a:off x="520382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 name="Freeform 1449">
                  <a:extLst>
                    <a:ext uri="{FF2B5EF4-FFF2-40B4-BE49-F238E27FC236}">
                      <a16:creationId xmlns:a16="http://schemas.microsoft.com/office/drawing/2014/main" id="{71CA4411-30BE-C418-CB55-82A16BA448AB}"/>
                    </a:ext>
                  </a:extLst>
                </p:cNvPr>
                <p:cNvSpPr/>
                <p:nvPr/>
              </p:nvSpPr>
              <p:spPr>
                <a:xfrm>
                  <a:off x="518265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 name="Freeform 1450">
                  <a:extLst>
                    <a:ext uri="{FF2B5EF4-FFF2-40B4-BE49-F238E27FC236}">
                      <a16:creationId xmlns:a16="http://schemas.microsoft.com/office/drawing/2014/main" id="{89A72023-9FC2-ECD6-062C-2D179BE73267}"/>
                    </a:ext>
                  </a:extLst>
                </p:cNvPr>
                <p:cNvSpPr/>
                <p:nvPr/>
              </p:nvSpPr>
              <p:spPr>
                <a:xfrm>
                  <a:off x="521440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 name="Freeform 1451">
                  <a:extLst>
                    <a:ext uri="{FF2B5EF4-FFF2-40B4-BE49-F238E27FC236}">
                      <a16:creationId xmlns:a16="http://schemas.microsoft.com/office/drawing/2014/main" id="{F68EA23E-38A6-B299-943B-7ABA2C61562F}"/>
                    </a:ext>
                  </a:extLst>
                </p:cNvPr>
                <p:cNvSpPr/>
                <p:nvPr/>
              </p:nvSpPr>
              <p:spPr>
                <a:xfrm>
                  <a:off x="518689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 name="Freeform 1452">
                  <a:extLst>
                    <a:ext uri="{FF2B5EF4-FFF2-40B4-BE49-F238E27FC236}">
                      <a16:creationId xmlns:a16="http://schemas.microsoft.com/office/drawing/2014/main" id="{B50BDED0-0E2E-77B2-DFF1-E4D05F54FE2F}"/>
                    </a:ext>
                  </a:extLst>
                </p:cNvPr>
                <p:cNvSpPr/>
                <p:nvPr/>
              </p:nvSpPr>
              <p:spPr>
                <a:xfrm>
                  <a:off x="521864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 name="Freeform 1453">
                  <a:extLst>
                    <a:ext uri="{FF2B5EF4-FFF2-40B4-BE49-F238E27FC236}">
                      <a16:creationId xmlns:a16="http://schemas.microsoft.com/office/drawing/2014/main" id="{A853C76F-8D7C-2083-98B1-ABC333959792}"/>
                    </a:ext>
                  </a:extLst>
                </p:cNvPr>
                <p:cNvSpPr/>
                <p:nvPr/>
              </p:nvSpPr>
              <p:spPr>
                <a:xfrm>
                  <a:off x="519324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 name="Freeform 1454">
                  <a:extLst>
                    <a:ext uri="{FF2B5EF4-FFF2-40B4-BE49-F238E27FC236}">
                      <a16:creationId xmlns:a16="http://schemas.microsoft.com/office/drawing/2014/main" id="{E952E868-1B09-1B19-8587-5A8A1114ADB4}"/>
                    </a:ext>
                  </a:extLst>
                </p:cNvPr>
                <p:cNvSpPr/>
                <p:nvPr/>
              </p:nvSpPr>
              <p:spPr>
                <a:xfrm>
                  <a:off x="522499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 name="Freeform 1455">
                  <a:extLst>
                    <a:ext uri="{FF2B5EF4-FFF2-40B4-BE49-F238E27FC236}">
                      <a16:creationId xmlns:a16="http://schemas.microsoft.com/office/drawing/2014/main" id="{9FE670C0-2AF5-9A3F-0611-3638B1E6CF3B}"/>
                    </a:ext>
                  </a:extLst>
                </p:cNvPr>
                <p:cNvSpPr/>
                <p:nvPr/>
              </p:nvSpPr>
              <p:spPr>
                <a:xfrm>
                  <a:off x="519747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 name="Freeform 1456">
                  <a:extLst>
                    <a:ext uri="{FF2B5EF4-FFF2-40B4-BE49-F238E27FC236}">
                      <a16:creationId xmlns:a16="http://schemas.microsoft.com/office/drawing/2014/main" id="{C3255186-0015-508F-E3CB-8660B422AA36}"/>
                    </a:ext>
                  </a:extLst>
                </p:cNvPr>
                <p:cNvSpPr/>
                <p:nvPr/>
              </p:nvSpPr>
              <p:spPr>
                <a:xfrm>
                  <a:off x="522922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 name="Freeform 1457">
                  <a:extLst>
                    <a:ext uri="{FF2B5EF4-FFF2-40B4-BE49-F238E27FC236}">
                      <a16:creationId xmlns:a16="http://schemas.microsoft.com/office/drawing/2014/main" id="{B72F61CD-E35B-5885-A34B-928755402146}"/>
                    </a:ext>
                  </a:extLst>
                </p:cNvPr>
                <p:cNvSpPr/>
                <p:nvPr/>
              </p:nvSpPr>
              <p:spPr>
                <a:xfrm>
                  <a:off x="520382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 name="Freeform 1458">
                  <a:extLst>
                    <a:ext uri="{FF2B5EF4-FFF2-40B4-BE49-F238E27FC236}">
                      <a16:creationId xmlns:a16="http://schemas.microsoft.com/office/drawing/2014/main" id="{8D82B40A-19B2-7E17-94B9-725B46AECA78}"/>
                    </a:ext>
                  </a:extLst>
                </p:cNvPr>
                <p:cNvSpPr/>
                <p:nvPr/>
              </p:nvSpPr>
              <p:spPr>
                <a:xfrm>
                  <a:off x="523557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 name="Freeform 1459">
                  <a:extLst>
                    <a:ext uri="{FF2B5EF4-FFF2-40B4-BE49-F238E27FC236}">
                      <a16:creationId xmlns:a16="http://schemas.microsoft.com/office/drawing/2014/main" id="{D192FBDD-44ED-BF86-7800-2FF3A5B5FB08}"/>
                    </a:ext>
                  </a:extLst>
                </p:cNvPr>
                <p:cNvSpPr/>
                <p:nvPr/>
              </p:nvSpPr>
              <p:spPr>
                <a:xfrm>
                  <a:off x="520805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 name="Freeform 1460">
                  <a:extLst>
                    <a:ext uri="{FF2B5EF4-FFF2-40B4-BE49-F238E27FC236}">
                      <a16:creationId xmlns:a16="http://schemas.microsoft.com/office/drawing/2014/main" id="{26070277-B2D5-60A7-5267-754C59856D4F}"/>
                    </a:ext>
                  </a:extLst>
                </p:cNvPr>
                <p:cNvSpPr/>
                <p:nvPr/>
              </p:nvSpPr>
              <p:spPr>
                <a:xfrm>
                  <a:off x="523980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 name="Freeform 1461">
                  <a:extLst>
                    <a:ext uri="{FF2B5EF4-FFF2-40B4-BE49-F238E27FC236}">
                      <a16:creationId xmlns:a16="http://schemas.microsoft.com/office/drawing/2014/main" id="{8EAA4F54-C38E-574B-312C-087AA83972DB}"/>
                    </a:ext>
                  </a:extLst>
                </p:cNvPr>
                <p:cNvSpPr/>
                <p:nvPr/>
              </p:nvSpPr>
              <p:spPr>
                <a:xfrm>
                  <a:off x="5215466" y="31115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 name="Freeform 1462">
                  <a:extLst>
                    <a:ext uri="{FF2B5EF4-FFF2-40B4-BE49-F238E27FC236}">
                      <a16:creationId xmlns:a16="http://schemas.microsoft.com/office/drawing/2014/main" id="{8C2E64FB-8210-2BB1-D790-E1760BA26248}"/>
                    </a:ext>
                  </a:extLst>
                </p:cNvPr>
                <p:cNvSpPr/>
                <p:nvPr/>
              </p:nvSpPr>
              <p:spPr>
                <a:xfrm>
                  <a:off x="524615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 name="Freeform 1463">
                  <a:extLst>
                    <a:ext uri="{FF2B5EF4-FFF2-40B4-BE49-F238E27FC236}">
                      <a16:creationId xmlns:a16="http://schemas.microsoft.com/office/drawing/2014/main" id="{27930F22-16A0-DBDE-59BE-78DF477D74CD}"/>
                    </a:ext>
                  </a:extLst>
                </p:cNvPr>
                <p:cNvSpPr/>
                <p:nvPr/>
              </p:nvSpPr>
              <p:spPr>
                <a:xfrm>
                  <a:off x="521864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 name="Freeform 1464">
                  <a:extLst>
                    <a:ext uri="{FF2B5EF4-FFF2-40B4-BE49-F238E27FC236}">
                      <a16:creationId xmlns:a16="http://schemas.microsoft.com/office/drawing/2014/main" id="{D6BFDA69-7133-1B65-F533-30FC19023981}"/>
                    </a:ext>
                  </a:extLst>
                </p:cNvPr>
                <p:cNvSpPr/>
                <p:nvPr/>
              </p:nvSpPr>
              <p:spPr>
                <a:xfrm>
                  <a:off x="525039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 name="Freeform 1465">
                  <a:extLst>
                    <a:ext uri="{FF2B5EF4-FFF2-40B4-BE49-F238E27FC236}">
                      <a16:creationId xmlns:a16="http://schemas.microsoft.com/office/drawing/2014/main" id="{815A5E4C-D8E9-28AA-9598-96877EBECAE8}"/>
                    </a:ext>
                  </a:extLst>
                </p:cNvPr>
                <p:cNvSpPr/>
                <p:nvPr/>
              </p:nvSpPr>
              <p:spPr>
                <a:xfrm>
                  <a:off x="5221816"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 name="Freeform 1466">
                  <a:extLst>
                    <a:ext uri="{FF2B5EF4-FFF2-40B4-BE49-F238E27FC236}">
                      <a16:creationId xmlns:a16="http://schemas.microsoft.com/office/drawing/2014/main" id="{1B4984A5-7CD0-E9F0-9546-A7D8FCF130D4}"/>
                    </a:ext>
                  </a:extLst>
                </p:cNvPr>
                <p:cNvSpPr/>
                <p:nvPr/>
              </p:nvSpPr>
              <p:spPr>
                <a:xfrm>
                  <a:off x="5253566"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 name="Freeform 1467">
                  <a:extLst>
                    <a:ext uri="{FF2B5EF4-FFF2-40B4-BE49-F238E27FC236}">
                      <a16:creationId xmlns:a16="http://schemas.microsoft.com/office/drawing/2014/main" id="{19BDDE3D-5473-6E71-AFB2-E522561C52D7}"/>
                    </a:ext>
                  </a:extLst>
                </p:cNvPr>
                <p:cNvSpPr/>
                <p:nvPr/>
              </p:nvSpPr>
              <p:spPr>
                <a:xfrm>
                  <a:off x="5226050" y="31115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 name="Freeform 1468">
                  <a:extLst>
                    <a:ext uri="{FF2B5EF4-FFF2-40B4-BE49-F238E27FC236}">
                      <a16:creationId xmlns:a16="http://schemas.microsoft.com/office/drawing/2014/main" id="{1C6A9D2C-7688-99E5-12E6-C5BF16007292}"/>
                    </a:ext>
                  </a:extLst>
                </p:cNvPr>
                <p:cNvSpPr/>
                <p:nvPr/>
              </p:nvSpPr>
              <p:spPr>
                <a:xfrm>
                  <a:off x="525674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 name="Freeform 1469">
                  <a:extLst>
                    <a:ext uri="{FF2B5EF4-FFF2-40B4-BE49-F238E27FC236}">
                      <a16:creationId xmlns:a16="http://schemas.microsoft.com/office/drawing/2014/main" id="{1247AF05-68F8-A779-674B-E64149C42F17}"/>
                    </a:ext>
                  </a:extLst>
                </p:cNvPr>
                <p:cNvSpPr/>
                <p:nvPr/>
              </p:nvSpPr>
              <p:spPr>
                <a:xfrm>
                  <a:off x="522922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 name="Freeform 1470">
                  <a:extLst>
                    <a:ext uri="{FF2B5EF4-FFF2-40B4-BE49-F238E27FC236}">
                      <a16:creationId xmlns:a16="http://schemas.microsoft.com/office/drawing/2014/main" id="{B9A83215-A6A5-3FBF-E09E-2DD01072ED6D}"/>
                    </a:ext>
                  </a:extLst>
                </p:cNvPr>
                <p:cNvSpPr/>
                <p:nvPr/>
              </p:nvSpPr>
              <p:spPr>
                <a:xfrm>
                  <a:off x="526097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 name="Freeform 1471">
                  <a:extLst>
                    <a:ext uri="{FF2B5EF4-FFF2-40B4-BE49-F238E27FC236}">
                      <a16:creationId xmlns:a16="http://schemas.microsoft.com/office/drawing/2014/main" id="{643FEB9D-2E16-5303-8CC1-EC2D6461740F}"/>
                    </a:ext>
                  </a:extLst>
                </p:cNvPr>
                <p:cNvSpPr/>
                <p:nvPr/>
              </p:nvSpPr>
              <p:spPr>
                <a:xfrm>
                  <a:off x="5232400" y="31146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 name="Freeform 1472">
                  <a:extLst>
                    <a:ext uri="{FF2B5EF4-FFF2-40B4-BE49-F238E27FC236}">
                      <a16:creationId xmlns:a16="http://schemas.microsoft.com/office/drawing/2014/main" id="{79A22858-BAA6-1200-FF1F-83F15DDA3AB5}"/>
                    </a:ext>
                  </a:extLst>
                </p:cNvPr>
                <p:cNvSpPr/>
                <p:nvPr/>
              </p:nvSpPr>
              <p:spPr>
                <a:xfrm>
                  <a:off x="5264150" y="30829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 name="Freeform 1473">
                  <a:extLst>
                    <a:ext uri="{FF2B5EF4-FFF2-40B4-BE49-F238E27FC236}">
                      <a16:creationId xmlns:a16="http://schemas.microsoft.com/office/drawing/2014/main" id="{03699680-41C5-861E-2E53-93673B50515D}"/>
                    </a:ext>
                  </a:extLst>
                </p:cNvPr>
                <p:cNvSpPr/>
                <p:nvPr/>
              </p:nvSpPr>
              <p:spPr>
                <a:xfrm>
                  <a:off x="5236633" y="31167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 name="Freeform 1474">
                  <a:extLst>
                    <a:ext uri="{FF2B5EF4-FFF2-40B4-BE49-F238E27FC236}">
                      <a16:creationId xmlns:a16="http://schemas.microsoft.com/office/drawing/2014/main" id="{F62CBF3D-D619-3D9A-C0C8-863E34065072}"/>
                    </a:ext>
                  </a:extLst>
                </p:cNvPr>
                <p:cNvSpPr/>
                <p:nvPr/>
              </p:nvSpPr>
              <p:spPr>
                <a:xfrm>
                  <a:off x="5268383"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 name="Freeform 1475">
                  <a:extLst>
                    <a:ext uri="{FF2B5EF4-FFF2-40B4-BE49-F238E27FC236}">
                      <a16:creationId xmlns:a16="http://schemas.microsoft.com/office/drawing/2014/main" id="{C3315AE1-C404-890F-56B6-A9517307BBD6}"/>
                    </a:ext>
                  </a:extLst>
                </p:cNvPr>
                <p:cNvSpPr/>
                <p:nvPr/>
              </p:nvSpPr>
              <p:spPr>
                <a:xfrm>
                  <a:off x="5239808"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 name="Freeform 1476">
                  <a:extLst>
                    <a:ext uri="{FF2B5EF4-FFF2-40B4-BE49-F238E27FC236}">
                      <a16:creationId xmlns:a16="http://schemas.microsoft.com/office/drawing/2014/main" id="{0F5E882C-D5FB-3556-D3A3-DEE5B694CDC2}"/>
                    </a:ext>
                  </a:extLst>
                </p:cNvPr>
                <p:cNvSpPr/>
                <p:nvPr/>
              </p:nvSpPr>
              <p:spPr>
                <a:xfrm>
                  <a:off x="5271558"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 name="Freeform 1477">
                  <a:extLst>
                    <a:ext uri="{FF2B5EF4-FFF2-40B4-BE49-F238E27FC236}">
                      <a16:creationId xmlns:a16="http://schemas.microsoft.com/office/drawing/2014/main" id="{A8C91ED7-A7D2-1FC8-BDBA-49559F5F70DE}"/>
                    </a:ext>
                  </a:extLst>
                </p:cNvPr>
                <p:cNvSpPr/>
                <p:nvPr/>
              </p:nvSpPr>
              <p:spPr>
                <a:xfrm>
                  <a:off x="5242983"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 name="Freeform 1478">
                  <a:extLst>
                    <a:ext uri="{FF2B5EF4-FFF2-40B4-BE49-F238E27FC236}">
                      <a16:creationId xmlns:a16="http://schemas.microsoft.com/office/drawing/2014/main" id="{1E781DFA-0716-BB62-4324-7183FD264BA5}"/>
                    </a:ext>
                  </a:extLst>
                </p:cNvPr>
                <p:cNvSpPr/>
                <p:nvPr/>
              </p:nvSpPr>
              <p:spPr>
                <a:xfrm>
                  <a:off x="5274733"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 name="Freeform 1479">
                  <a:extLst>
                    <a:ext uri="{FF2B5EF4-FFF2-40B4-BE49-F238E27FC236}">
                      <a16:creationId xmlns:a16="http://schemas.microsoft.com/office/drawing/2014/main" id="{2F17E9A6-EEFD-80EA-FB85-73C75B7B0331}"/>
                    </a:ext>
                  </a:extLst>
                </p:cNvPr>
                <p:cNvSpPr/>
                <p:nvPr/>
              </p:nvSpPr>
              <p:spPr>
                <a:xfrm>
                  <a:off x="5247216"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 name="Freeform 1480">
                  <a:extLst>
                    <a:ext uri="{FF2B5EF4-FFF2-40B4-BE49-F238E27FC236}">
                      <a16:creationId xmlns:a16="http://schemas.microsoft.com/office/drawing/2014/main" id="{72DA5FF1-C3E0-07D3-919F-C949D118AB09}"/>
                    </a:ext>
                  </a:extLst>
                </p:cNvPr>
                <p:cNvSpPr/>
                <p:nvPr/>
              </p:nvSpPr>
              <p:spPr>
                <a:xfrm>
                  <a:off x="5278966"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 name="Freeform 1481">
                  <a:extLst>
                    <a:ext uri="{FF2B5EF4-FFF2-40B4-BE49-F238E27FC236}">
                      <a16:creationId xmlns:a16="http://schemas.microsoft.com/office/drawing/2014/main" id="{60C7F8F2-BA83-6AC0-853A-F8817B56A634}"/>
                    </a:ext>
                  </a:extLst>
                </p:cNvPr>
                <p:cNvSpPr/>
                <p:nvPr/>
              </p:nvSpPr>
              <p:spPr>
                <a:xfrm>
                  <a:off x="525356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 name="Freeform 1482">
                  <a:extLst>
                    <a:ext uri="{FF2B5EF4-FFF2-40B4-BE49-F238E27FC236}">
                      <a16:creationId xmlns:a16="http://schemas.microsoft.com/office/drawing/2014/main" id="{241F4A44-D7E8-5F48-120F-BB192E4ABC41}"/>
                    </a:ext>
                  </a:extLst>
                </p:cNvPr>
                <p:cNvSpPr/>
                <p:nvPr/>
              </p:nvSpPr>
              <p:spPr>
                <a:xfrm>
                  <a:off x="528531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 name="Freeform 1483">
                  <a:extLst>
                    <a:ext uri="{FF2B5EF4-FFF2-40B4-BE49-F238E27FC236}">
                      <a16:creationId xmlns:a16="http://schemas.microsoft.com/office/drawing/2014/main" id="{9DF68698-3E66-974E-8DEB-99FF3EE22264}"/>
                    </a:ext>
                  </a:extLst>
                </p:cNvPr>
                <p:cNvSpPr/>
                <p:nvPr/>
              </p:nvSpPr>
              <p:spPr>
                <a:xfrm>
                  <a:off x="525780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 name="Freeform 1484">
                  <a:extLst>
                    <a:ext uri="{FF2B5EF4-FFF2-40B4-BE49-F238E27FC236}">
                      <a16:creationId xmlns:a16="http://schemas.microsoft.com/office/drawing/2014/main" id="{C23E6B65-4708-0B29-9B6E-3DDBCE7867D9}"/>
                    </a:ext>
                  </a:extLst>
                </p:cNvPr>
                <p:cNvSpPr/>
                <p:nvPr/>
              </p:nvSpPr>
              <p:spPr>
                <a:xfrm>
                  <a:off x="528955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 name="Freeform 1485">
                  <a:extLst>
                    <a:ext uri="{FF2B5EF4-FFF2-40B4-BE49-F238E27FC236}">
                      <a16:creationId xmlns:a16="http://schemas.microsoft.com/office/drawing/2014/main" id="{70F4366E-B76A-12D5-003A-6E36F8BB3509}"/>
                    </a:ext>
                  </a:extLst>
                </p:cNvPr>
                <p:cNvSpPr/>
                <p:nvPr/>
              </p:nvSpPr>
              <p:spPr>
                <a:xfrm>
                  <a:off x="5260975"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 name="Freeform 1486">
                  <a:extLst>
                    <a:ext uri="{FF2B5EF4-FFF2-40B4-BE49-F238E27FC236}">
                      <a16:creationId xmlns:a16="http://schemas.microsoft.com/office/drawing/2014/main" id="{60FD3C63-A7AA-E960-6559-E94C1C955FF3}"/>
                    </a:ext>
                  </a:extLst>
                </p:cNvPr>
                <p:cNvSpPr/>
                <p:nvPr/>
              </p:nvSpPr>
              <p:spPr>
                <a:xfrm>
                  <a:off x="5292725"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 name="Freeform 1487">
                  <a:extLst>
                    <a:ext uri="{FF2B5EF4-FFF2-40B4-BE49-F238E27FC236}">
                      <a16:creationId xmlns:a16="http://schemas.microsoft.com/office/drawing/2014/main" id="{16BF7259-7022-E22E-4821-D0D1113C2028}"/>
                    </a:ext>
                  </a:extLst>
                </p:cNvPr>
                <p:cNvSpPr/>
                <p:nvPr/>
              </p:nvSpPr>
              <p:spPr>
                <a:xfrm>
                  <a:off x="52641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 name="Freeform 1488">
                  <a:extLst>
                    <a:ext uri="{FF2B5EF4-FFF2-40B4-BE49-F238E27FC236}">
                      <a16:creationId xmlns:a16="http://schemas.microsoft.com/office/drawing/2014/main" id="{0332A8AF-5BEF-7414-7C2A-164E5366C752}"/>
                    </a:ext>
                  </a:extLst>
                </p:cNvPr>
                <p:cNvSpPr/>
                <p:nvPr/>
              </p:nvSpPr>
              <p:spPr>
                <a:xfrm>
                  <a:off x="52959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 name="Freeform 1489">
                  <a:extLst>
                    <a:ext uri="{FF2B5EF4-FFF2-40B4-BE49-F238E27FC236}">
                      <a16:creationId xmlns:a16="http://schemas.microsoft.com/office/drawing/2014/main" id="{6A6D0300-4448-C0E4-B9C1-936850770C2C}"/>
                    </a:ext>
                  </a:extLst>
                </p:cNvPr>
                <p:cNvSpPr/>
                <p:nvPr/>
              </p:nvSpPr>
              <p:spPr>
                <a:xfrm>
                  <a:off x="526838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 name="Freeform 1490">
                  <a:extLst>
                    <a:ext uri="{FF2B5EF4-FFF2-40B4-BE49-F238E27FC236}">
                      <a16:creationId xmlns:a16="http://schemas.microsoft.com/office/drawing/2014/main" id="{32AF714B-9E4F-6992-3C84-06005CE7288A}"/>
                    </a:ext>
                  </a:extLst>
                </p:cNvPr>
                <p:cNvSpPr/>
                <p:nvPr/>
              </p:nvSpPr>
              <p:spPr>
                <a:xfrm>
                  <a:off x="530013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 name="Freeform 1491">
                  <a:extLst>
                    <a:ext uri="{FF2B5EF4-FFF2-40B4-BE49-F238E27FC236}">
                      <a16:creationId xmlns:a16="http://schemas.microsoft.com/office/drawing/2014/main" id="{8BDCBFCF-220F-E6FC-A326-CCA609816B90}"/>
                    </a:ext>
                  </a:extLst>
                </p:cNvPr>
                <p:cNvSpPr/>
                <p:nvPr/>
              </p:nvSpPr>
              <p:spPr>
                <a:xfrm>
                  <a:off x="527155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 name="Freeform 1492">
                  <a:extLst>
                    <a:ext uri="{FF2B5EF4-FFF2-40B4-BE49-F238E27FC236}">
                      <a16:creationId xmlns:a16="http://schemas.microsoft.com/office/drawing/2014/main" id="{1E5958D0-F8D8-03FB-97EC-F1A5C0648B2A}"/>
                    </a:ext>
                  </a:extLst>
                </p:cNvPr>
                <p:cNvSpPr/>
                <p:nvPr/>
              </p:nvSpPr>
              <p:spPr>
                <a:xfrm>
                  <a:off x="530330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 name="Freeform 1493">
                  <a:extLst>
                    <a:ext uri="{FF2B5EF4-FFF2-40B4-BE49-F238E27FC236}">
                      <a16:creationId xmlns:a16="http://schemas.microsoft.com/office/drawing/2014/main" id="{F0104A12-7DE0-1767-1B81-804D4D3FD77A}"/>
                    </a:ext>
                  </a:extLst>
                </p:cNvPr>
                <p:cNvSpPr/>
                <p:nvPr/>
              </p:nvSpPr>
              <p:spPr>
                <a:xfrm>
                  <a:off x="527473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 name="Freeform 1494">
                  <a:extLst>
                    <a:ext uri="{FF2B5EF4-FFF2-40B4-BE49-F238E27FC236}">
                      <a16:creationId xmlns:a16="http://schemas.microsoft.com/office/drawing/2014/main" id="{E8F0838B-5872-2732-CF19-CF2FB001E208}"/>
                    </a:ext>
                  </a:extLst>
                </p:cNvPr>
                <p:cNvSpPr/>
                <p:nvPr/>
              </p:nvSpPr>
              <p:spPr>
                <a:xfrm>
                  <a:off x="530648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 name="Freeform 1495">
                  <a:extLst>
                    <a:ext uri="{FF2B5EF4-FFF2-40B4-BE49-F238E27FC236}">
                      <a16:creationId xmlns:a16="http://schemas.microsoft.com/office/drawing/2014/main" id="{9B34F09C-FB87-FAAC-E1A7-FBEFC7103BD9}"/>
                    </a:ext>
                  </a:extLst>
                </p:cNvPr>
                <p:cNvSpPr/>
                <p:nvPr/>
              </p:nvSpPr>
              <p:spPr>
                <a:xfrm>
                  <a:off x="527896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 name="Freeform 1496">
                  <a:extLst>
                    <a:ext uri="{FF2B5EF4-FFF2-40B4-BE49-F238E27FC236}">
                      <a16:creationId xmlns:a16="http://schemas.microsoft.com/office/drawing/2014/main" id="{7A2E6896-3E8B-DA9C-441D-B28007AA87B9}"/>
                    </a:ext>
                  </a:extLst>
                </p:cNvPr>
                <p:cNvSpPr/>
                <p:nvPr/>
              </p:nvSpPr>
              <p:spPr>
                <a:xfrm>
                  <a:off x="531071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 name="Freeform 1497">
                  <a:extLst>
                    <a:ext uri="{FF2B5EF4-FFF2-40B4-BE49-F238E27FC236}">
                      <a16:creationId xmlns:a16="http://schemas.microsoft.com/office/drawing/2014/main" id="{F63BA391-BF1A-AF37-29B7-766CA909B16C}"/>
                    </a:ext>
                  </a:extLst>
                </p:cNvPr>
                <p:cNvSpPr/>
                <p:nvPr/>
              </p:nvSpPr>
              <p:spPr>
                <a:xfrm>
                  <a:off x="5282141"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 name="Freeform 1498">
                  <a:extLst>
                    <a:ext uri="{FF2B5EF4-FFF2-40B4-BE49-F238E27FC236}">
                      <a16:creationId xmlns:a16="http://schemas.microsoft.com/office/drawing/2014/main" id="{6170E9F9-7F2C-7478-D99D-3DB96406022D}"/>
                    </a:ext>
                  </a:extLst>
                </p:cNvPr>
                <p:cNvSpPr/>
                <p:nvPr/>
              </p:nvSpPr>
              <p:spPr>
                <a:xfrm>
                  <a:off x="5313891"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 name="Freeform 1499">
                  <a:extLst>
                    <a:ext uri="{FF2B5EF4-FFF2-40B4-BE49-F238E27FC236}">
                      <a16:creationId xmlns:a16="http://schemas.microsoft.com/office/drawing/2014/main" id="{AAFE659D-841F-8EB4-FF70-D4F57893422E}"/>
                    </a:ext>
                  </a:extLst>
                </p:cNvPr>
                <p:cNvSpPr/>
                <p:nvPr/>
              </p:nvSpPr>
              <p:spPr>
                <a:xfrm>
                  <a:off x="528531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 name="Freeform 1500">
                  <a:extLst>
                    <a:ext uri="{FF2B5EF4-FFF2-40B4-BE49-F238E27FC236}">
                      <a16:creationId xmlns:a16="http://schemas.microsoft.com/office/drawing/2014/main" id="{599A6C61-FCAB-456B-5F25-0E30FE46D847}"/>
                    </a:ext>
                  </a:extLst>
                </p:cNvPr>
                <p:cNvSpPr/>
                <p:nvPr/>
              </p:nvSpPr>
              <p:spPr>
                <a:xfrm>
                  <a:off x="531706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 name="Freeform 1501">
                  <a:extLst>
                    <a:ext uri="{FF2B5EF4-FFF2-40B4-BE49-F238E27FC236}">
                      <a16:creationId xmlns:a16="http://schemas.microsoft.com/office/drawing/2014/main" id="{64B819CC-81F0-63AC-8B34-B9CD0549058C}"/>
                    </a:ext>
                  </a:extLst>
                </p:cNvPr>
                <p:cNvSpPr/>
                <p:nvPr/>
              </p:nvSpPr>
              <p:spPr>
                <a:xfrm>
                  <a:off x="52895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 name="Freeform 1502">
                  <a:extLst>
                    <a:ext uri="{FF2B5EF4-FFF2-40B4-BE49-F238E27FC236}">
                      <a16:creationId xmlns:a16="http://schemas.microsoft.com/office/drawing/2014/main" id="{D0D2D2A7-86FF-FB77-4FFF-C8E9E289A63C}"/>
                    </a:ext>
                  </a:extLst>
                </p:cNvPr>
                <p:cNvSpPr/>
                <p:nvPr/>
              </p:nvSpPr>
              <p:spPr>
                <a:xfrm>
                  <a:off x="53213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 name="Freeform 1503">
                  <a:extLst>
                    <a:ext uri="{FF2B5EF4-FFF2-40B4-BE49-F238E27FC236}">
                      <a16:creationId xmlns:a16="http://schemas.microsoft.com/office/drawing/2014/main" id="{BCC82F39-DAC1-5272-53C4-BE74ADE24DF3}"/>
                    </a:ext>
                  </a:extLst>
                </p:cNvPr>
                <p:cNvSpPr/>
                <p:nvPr/>
              </p:nvSpPr>
              <p:spPr>
                <a:xfrm>
                  <a:off x="529590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Freeform 1504">
                  <a:extLst>
                    <a:ext uri="{FF2B5EF4-FFF2-40B4-BE49-F238E27FC236}">
                      <a16:creationId xmlns:a16="http://schemas.microsoft.com/office/drawing/2014/main" id="{39BB992D-1199-3105-6B84-64EF81783A82}"/>
                    </a:ext>
                  </a:extLst>
                </p:cNvPr>
                <p:cNvSpPr/>
                <p:nvPr/>
              </p:nvSpPr>
              <p:spPr>
                <a:xfrm>
                  <a:off x="532765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Freeform 1505">
                  <a:extLst>
                    <a:ext uri="{FF2B5EF4-FFF2-40B4-BE49-F238E27FC236}">
                      <a16:creationId xmlns:a16="http://schemas.microsoft.com/office/drawing/2014/main" id="{446839F7-7DD4-2D1D-CB75-92A21B31F50B}"/>
                    </a:ext>
                  </a:extLst>
                </p:cNvPr>
                <p:cNvSpPr/>
                <p:nvPr/>
              </p:nvSpPr>
              <p:spPr>
                <a:xfrm>
                  <a:off x="530013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 name="Freeform 1506">
                  <a:extLst>
                    <a:ext uri="{FF2B5EF4-FFF2-40B4-BE49-F238E27FC236}">
                      <a16:creationId xmlns:a16="http://schemas.microsoft.com/office/drawing/2014/main" id="{517359F8-3A75-CD50-6C27-38207D5AE2E3}"/>
                    </a:ext>
                  </a:extLst>
                </p:cNvPr>
                <p:cNvSpPr/>
                <p:nvPr/>
              </p:nvSpPr>
              <p:spPr>
                <a:xfrm>
                  <a:off x="533188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Freeform 1507">
                  <a:extLst>
                    <a:ext uri="{FF2B5EF4-FFF2-40B4-BE49-F238E27FC236}">
                      <a16:creationId xmlns:a16="http://schemas.microsoft.com/office/drawing/2014/main" id="{675F548A-ECC5-5A80-68AD-C87994ADA2D8}"/>
                    </a:ext>
                  </a:extLst>
                </p:cNvPr>
                <p:cNvSpPr/>
                <p:nvPr/>
              </p:nvSpPr>
              <p:spPr>
                <a:xfrm>
                  <a:off x="530330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 name="Freeform 1508">
                  <a:extLst>
                    <a:ext uri="{FF2B5EF4-FFF2-40B4-BE49-F238E27FC236}">
                      <a16:creationId xmlns:a16="http://schemas.microsoft.com/office/drawing/2014/main" id="{BAC99F2F-8DAD-94D3-463C-F452D5C5610A}"/>
                    </a:ext>
                  </a:extLst>
                </p:cNvPr>
                <p:cNvSpPr/>
                <p:nvPr/>
              </p:nvSpPr>
              <p:spPr>
                <a:xfrm>
                  <a:off x="533505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 name="Freeform 1509">
                  <a:extLst>
                    <a:ext uri="{FF2B5EF4-FFF2-40B4-BE49-F238E27FC236}">
                      <a16:creationId xmlns:a16="http://schemas.microsoft.com/office/drawing/2014/main" id="{3AEA80E4-8C49-83F2-E0C5-F1DD5891BA24}"/>
                    </a:ext>
                  </a:extLst>
                </p:cNvPr>
                <p:cNvSpPr/>
                <p:nvPr/>
              </p:nvSpPr>
              <p:spPr>
                <a:xfrm>
                  <a:off x="531071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 name="Freeform 1510">
                  <a:extLst>
                    <a:ext uri="{FF2B5EF4-FFF2-40B4-BE49-F238E27FC236}">
                      <a16:creationId xmlns:a16="http://schemas.microsoft.com/office/drawing/2014/main" id="{D856C0B5-9ADA-B38B-1B34-25A80ACEEEE6}"/>
                    </a:ext>
                  </a:extLst>
                </p:cNvPr>
                <p:cNvSpPr/>
                <p:nvPr/>
              </p:nvSpPr>
              <p:spPr>
                <a:xfrm>
                  <a:off x="534246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 name="Freeform 1511">
                  <a:extLst>
                    <a:ext uri="{FF2B5EF4-FFF2-40B4-BE49-F238E27FC236}">
                      <a16:creationId xmlns:a16="http://schemas.microsoft.com/office/drawing/2014/main" id="{19C0AA3D-C6AC-1F8C-B4CF-80E418B70FF4}"/>
                    </a:ext>
                  </a:extLst>
                </p:cNvPr>
                <p:cNvSpPr/>
                <p:nvPr/>
              </p:nvSpPr>
              <p:spPr>
                <a:xfrm>
                  <a:off x="5313891"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 name="Freeform 1512">
                  <a:extLst>
                    <a:ext uri="{FF2B5EF4-FFF2-40B4-BE49-F238E27FC236}">
                      <a16:creationId xmlns:a16="http://schemas.microsoft.com/office/drawing/2014/main" id="{1AA456F2-0586-D1C6-7BFE-EE8DC4D69357}"/>
                    </a:ext>
                  </a:extLst>
                </p:cNvPr>
                <p:cNvSpPr/>
                <p:nvPr/>
              </p:nvSpPr>
              <p:spPr>
                <a:xfrm>
                  <a:off x="5345641"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 name="Freeform 1513">
                  <a:extLst>
                    <a:ext uri="{FF2B5EF4-FFF2-40B4-BE49-F238E27FC236}">
                      <a16:creationId xmlns:a16="http://schemas.microsoft.com/office/drawing/2014/main" id="{C8D36B0D-2C6F-3EC2-D91B-12B34971304B}"/>
                    </a:ext>
                  </a:extLst>
                </p:cNvPr>
                <p:cNvSpPr/>
                <p:nvPr/>
              </p:nvSpPr>
              <p:spPr>
                <a:xfrm>
                  <a:off x="53276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 name="Freeform 1514">
                  <a:extLst>
                    <a:ext uri="{FF2B5EF4-FFF2-40B4-BE49-F238E27FC236}">
                      <a16:creationId xmlns:a16="http://schemas.microsoft.com/office/drawing/2014/main" id="{FB73C17F-A531-D62C-3117-F800758B5DD5}"/>
                    </a:ext>
                  </a:extLst>
                </p:cNvPr>
                <p:cNvSpPr/>
                <p:nvPr/>
              </p:nvSpPr>
              <p:spPr>
                <a:xfrm>
                  <a:off x="53594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 name="Freeform 1515">
                  <a:extLst>
                    <a:ext uri="{FF2B5EF4-FFF2-40B4-BE49-F238E27FC236}">
                      <a16:creationId xmlns:a16="http://schemas.microsoft.com/office/drawing/2014/main" id="{74D99CAC-43BF-A078-59C1-7DF8E2304144}"/>
                    </a:ext>
                  </a:extLst>
                </p:cNvPr>
                <p:cNvSpPr/>
                <p:nvPr/>
              </p:nvSpPr>
              <p:spPr>
                <a:xfrm>
                  <a:off x="5387975"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 name="Freeform 1516">
                  <a:extLst>
                    <a:ext uri="{FF2B5EF4-FFF2-40B4-BE49-F238E27FC236}">
                      <a16:creationId xmlns:a16="http://schemas.microsoft.com/office/drawing/2014/main" id="{7F644DE8-BFB7-3F02-7DFE-B60FD43DB1F2}"/>
                    </a:ext>
                  </a:extLst>
                </p:cNvPr>
                <p:cNvSpPr/>
                <p:nvPr/>
              </p:nvSpPr>
              <p:spPr>
                <a:xfrm>
                  <a:off x="5419725"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 name="Freeform 1517">
                  <a:extLst>
                    <a:ext uri="{FF2B5EF4-FFF2-40B4-BE49-F238E27FC236}">
                      <a16:creationId xmlns:a16="http://schemas.microsoft.com/office/drawing/2014/main" id="{DA652E39-582F-C0D6-C8EA-F515498E2029}"/>
                    </a:ext>
                  </a:extLst>
                </p:cNvPr>
                <p:cNvSpPr/>
                <p:nvPr/>
              </p:nvSpPr>
              <p:spPr>
                <a:xfrm>
                  <a:off x="539220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 name="Freeform 1518">
                  <a:extLst>
                    <a:ext uri="{FF2B5EF4-FFF2-40B4-BE49-F238E27FC236}">
                      <a16:creationId xmlns:a16="http://schemas.microsoft.com/office/drawing/2014/main" id="{A18462F0-A2CC-6554-02C9-4EDC3399D87D}"/>
                    </a:ext>
                  </a:extLst>
                </p:cNvPr>
                <p:cNvSpPr/>
                <p:nvPr/>
              </p:nvSpPr>
              <p:spPr>
                <a:xfrm>
                  <a:off x="542395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 name="Freeform 1519">
                  <a:extLst>
                    <a:ext uri="{FF2B5EF4-FFF2-40B4-BE49-F238E27FC236}">
                      <a16:creationId xmlns:a16="http://schemas.microsoft.com/office/drawing/2014/main" id="{3482BDDE-56CD-96CF-40E1-3253E817D2AB}"/>
                    </a:ext>
                  </a:extLst>
                </p:cNvPr>
                <p:cNvSpPr/>
                <p:nvPr/>
              </p:nvSpPr>
              <p:spPr>
                <a:xfrm>
                  <a:off x="5490633" y="31326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 name="Freeform 1520">
                  <a:extLst>
                    <a:ext uri="{FF2B5EF4-FFF2-40B4-BE49-F238E27FC236}">
                      <a16:creationId xmlns:a16="http://schemas.microsoft.com/office/drawing/2014/main" id="{EF9D1404-96ED-31E7-E7F0-807DB9794377}"/>
                    </a:ext>
                  </a:extLst>
                </p:cNvPr>
                <p:cNvSpPr/>
                <p:nvPr/>
              </p:nvSpPr>
              <p:spPr>
                <a:xfrm>
                  <a:off x="5522383" y="31009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 name="Freeform 1521">
                  <a:extLst>
                    <a:ext uri="{FF2B5EF4-FFF2-40B4-BE49-F238E27FC236}">
                      <a16:creationId xmlns:a16="http://schemas.microsoft.com/office/drawing/2014/main" id="{A169A454-AC57-A79A-EB1E-C9D248BE3A2C}"/>
                    </a:ext>
                  </a:extLst>
                </p:cNvPr>
                <p:cNvSpPr/>
                <p:nvPr/>
              </p:nvSpPr>
              <p:spPr>
                <a:xfrm>
                  <a:off x="549804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 name="Freeform 1522">
                  <a:extLst>
                    <a:ext uri="{FF2B5EF4-FFF2-40B4-BE49-F238E27FC236}">
                      <a16:creationId xmlns:a16="http://schemas.microsoft.com/office/drawing/2014/main" id="{938EDCF9-B655-4A6D-2018-F624BF871318}"/>
                    </a:ext>
                  </a:extLst>
                </p:cNvPr>
                <p:cNvSpPr/>
                <p:nvPr/>
              </p:nvSpPr>
              <p:spPr>
                <a:xfrm>
                  <a:off x="552979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 name="Freeform 1523">
                  <a:extLst>
                    <a:ext uri="{FF2B5EF4-FFF2-40B4-BE49-F238E27FC236}">
                      <a16:creationId xmlns:a16="http://schemas.microsoft.com/office/drawing/2014/main" id="{CAD07288-2164-1A6B-44A1-B1F0D8CD211C}"/>
                    </a:ext>
                  </a:extLst>
                </p:cNvPr>
                <p:cNvSpPr/>
                <p:nvPr/>
              </p:nvSpPr>
              <p:spPr>
                <a:xfrm>
                  <a:off x="5516033" y="3135841"/>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 name="Freeform 1524">
                  <a:extLst>
                    <a:ext uri="{FF2B5EF4-FFF2-40B4-BE49-F238E27FC236}">
                      <a16:creationId xmlns:a16="http://schemas.microsoft.com/office/drawing/2014/main" id="{936E2AB8-8322-09CE-0B37-8908926E2BE3}"/>
                    </a:ext>
                  </a:extLst>
                </p:cNvPr>
                <p:cNvSpPr/>
                <p:nvPr/>
              </p:nvSpPr>
              <p:spPr>
                <a:xfrm>
                  <a:off x="554672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 name="Freeform 1525">
                  <a:extLst>
                    <a:ext uri="{FF2B5EF4-FFF2-40B4-BE49-F238E27FC236}">
                      <a16:creationId xmlns:a16="http://schemas.microsoft.com/office/drawing/2014/main" id="{97F88C0B-5904-5B30-F88D-C2457066C6B8}"/>
                    </a:ext>
                  </a:extLst>
                </p:cNvPr>
                <p:cNvSpPr/>
                <p:nvPr/>
              </p:nvSpPr>
              <p:spPr>
                <a:xfrm>
                  <a:off x="552238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 name="Freeform 1526">
                  <a:extLst>
                    <a:ext uri="{FF2B5EF4-FFF2-40B4-BE49-F238E27FC236}">
                      <a16:creationId xmlns:a16="http://schemas.microsoft.com/office/drawing/2014/main" id="{38A36975-C3F0-E644-5A29-89CEF31505BD}"/>
                    </a:ext>
                  </a:extLst>
                </p:cNvPr>
                <p:cNvSpPr/>
                <p:nvPr/>
              </p:nvSpPr>
              <p:spPr>
                <a:xfrm>
                  <a:off x="555413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 name="Freeform 1527">
                  <a:extLst>
                    <a:ext uri="{FF2B5EF4-FFF2-40B4-BE49-F238E27FC236}">
                      <a16:creationId xmlns:a16="http://schemas.microsoft.com/office/drawing/2014/main" id="{7642B644-BD5E-FFAA-2402-21C7D23A386C}"/>
                    </a:ext>
                  </a:extLst>
                </p:cNvPr>
                <p:cNvSpPr/>
                <p:nvPr/>
              </p:nvSpPr>
              <p:spPr>
                <a:xfrm>
                  <a:off x="5526616" y="3135841"/>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 name="Freeform 1528">
                  <a:extLst>
                    <a:ext uri="{FF2B5EF4-FFF2-40B4-BE49-F238E27FC236}">
                      <a16:creationId xmlns:a16="http://schemas.microsoft.com/office/drawing/2014/main" id="{D0DC1B5C-B378-2E77-F0BF-3CF5F8F6CF8C}"/>
                    </a:ext>
                  </a:extLst>
                </p:cNvPr>
                <p:cNvSpPr/>
                <p:nvPr/>
              </p:nvSpPr>
              <p:spPr>
                <a:xfrm>
                  <a:off x="555836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 name="Freeform 1529">
                  <a:extLst>
                    <a:ext uri="{FF2B5EF4-FFF2-40B4-BE49-F238E27FC236}">
                      <a16:creationId xmlns:a16="http://schemas.microsoft.com/office/drawing/2014/main" id="{AE2B00A7-0D57-AB29-43A8-24089CC797D7}"/>
                    </a:ext>
                  </a:extLst>
                </p:cNvPr>
                <p:cNvSpPr/>
                <p:nvPr/>
              </p:nvSpPr>
              <p:spPr>
                <a:xfrm>
                  <a:off x="552979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 name="Freeform 1530">
                  <a:extLst>
                    <a:ext uri="{FF2B5EF4-FFF2-40B4-BE49-F238E27FC236}">
                      <a16:creationId xmlns:a16="http://schemas.microsoft.com/office/drawing/2014/main" id="{AF5A0ABC-4AF3-33B2-977E-06A300039E15}"/>
                    </a:ext>
                  </a:extLst>
                </p:cNvPr>
                <p:cNvSpPr/>
                <p:nvPr/>
              </p:nvSpPr>
              <p:spPr>
                <a:xfrm>
                  <a:off x="556154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 name="Freeform 1531">
                  <a:extLst>
                    <a:ext uri="{FF2B5EF4-FFF2-40B4-BE49-F238E27FC236}">
                      <a16:creationId xmlns:a16="http://schemas.microsoft.com/office/drawing/2014/main" id="{A066AB39-2BA8-98EF-5273-85F4EC9DA258}"/>
                    </a:ext>
                  </a:extLst>
                </p:cNvPr>
                <p:cNvSpPr/>
                <p:nvPr/>
              </p:nvSpPr>
              <p:spPr>
                <a:xfrm>
                  <a:off x="5532966"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 name="Freeform 1532">
                  <a:extLst>
                    <a:ext uri="{FF2B5EF4-FFF2-40B4-BE49-F238E27FC236}">
                      <a16:creationId xmlns:a16="http://schemas.microsoft.com/office/drawing/2014/main" id="{A0134468-D87C-034A-BCF9-2668BFDB0855}"/>
                    </a:ext>
                  </a:extLst>
                </p:cNvPr>
                <p:cNvSpPr/>
                <p:nvPr/>
              </p:nvSpPr>
              <p:spPr>
                <a:xfrm>
                  <a:off x="556471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 name="Freeform 1533">
                  <a:extLst>
                    <a:ext uri="{FF2B5EF4-FFF2-40B4-BE49-F238E27FC236}">
                      <a16:creationId xmlns:a16="http://schemas.microsoft.com/office/drawing/2014/main" id="{203966FF-4FEE-241C-FE3A-437D760DD6DA}"/>
                    </a:ext>
                  </a:extLst>
                </p:cNvPr>
                <p:cNvSpPr/>
                <p:nvPr/>
              </p:nvSpPr>
              <p:spPr>
                <a:xfrm>
                  <a:off x="553720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 name="Freeform 1534">
                  <a:extLst>
                    <a:ext uri="{FF2B5EF4-FFF2-40B4-BE49-F238E27FC236}">
                      <a16:creationId xmlns:a16="http://schemas.microsoft.com/office/drawing/2014/main" id="{CFAC3DD3-16ED-BB05-2CFA-BE3AFE2A572E}"/>
                    </a:ext>
                  </a:extLst>
                </p:cNvPr>
                <p:cNvSpPr/>
                <p:nvPr/>
              </p:nvSpPr>
              <p:spPr>
                <a:xfrm>
                  <a:off x="556895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 name="Freeform 1535">
                  <a:extLst>
                    <a:ext uri="{FF2B5EF4-FFF2-40B4-BE49-F238E27FC236}">
                      <a16:creationId xmlns:a16="http://schemas.microsoft.com/office/drawing/2014/main" id="{475F5F12-5C0E-D235-AE9D-5F53FD160F65}"/>
                    </a:ext>
                  </a:extLst>
                </p:cNvPr>
                <p:cNvSpPr/>
                <p:nvPr/>
              </p:nvSpPr>
              <p:spPr>
                <a:xfrm>
                  <a:off x="5540375"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 name="Freeform 1536">
                  <a:extLst>
                    <a:ext uri="{FF2B5EF4-FFF2-40B4-BE49-F238E27FC236}">
                      <a16:creationId xmlns:a16="http://schemas.microsoft.com/office/drawing/2014/main" id="{9CFCEC4F-FFC9-F433-F2A7-8361F67AEDA8}"/>
                    </a:ext>
                  </a:extLst>
                </p:cNvPr>
                <p:cNvSpPr/>
                <p:nvPr/>
              </p:nvSpPr>
              <p:spPr>
                <a:xfrm>
                  <a:off x="557212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 name="Freeform 1537">
                  <a:extLst>
                    <a:ext uri="{FF2B5EF4-FFF2-40B4-BE49-F238E27FC236}">
                      <a16:creationId xmlns:a16="http://schemas.microsoft.com/office/drawing/2014/main" id="{689EB0CF-D969-BEBF-61FA-063544A8A924}"/>
                    </a:ext>
                  </a:extLst>
                </p:cNvPr>
                <p:cNvSpPr/>
                <p:nvPr/>
              </p:nvSpPr>
              <p:spPr>
                <a:xfrm>
                  <a:off x="554355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 name="Freeform 1538">
                  <a:extLst>
                    <a:ext uri="{FF2B5EF4-FFF2-40B4-BE49-F238E27FC236}">
                      <a16:creationId xmlns:a16="http://schemas.microsoft.com/office/drawing/2014/main" id="{1DBDC450-C44F-79FB-B1F3-7A5D18DBF914}"/>
                    </a:ext>
                  </a:extLst>
                </p:cNvPr>
                <p:cNvSpPr/>
                <p:nvPr/>
              </p:nvSpPr>
              <p:spPr>
                <a:xfrm>
                  <a:off x="557530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 name="Freeform 1539">
                  <a:extLst>
                    <a:ext uri="{FF2B5EF4-FFF2-40B4-BE49-F238E27FC236}">
                      <a16:creationId xmlns:a16="http://schemas.microsoft.com/office/drawing/2014/main" id="{DBB17B48-8273-FDED-20D6-17D1B3976EB1}"/>
                    </a:ext>
                  </a:extLst>
                </p:cNvPr>
                <p:cNvSpPr/>
                <p:nvPr/>
              </p:nvSpPr>
              <p:spPr>
                <a:xfrm>
                  <a:off x="554778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 name="Freeform 1540">
                  <a:extLst>
                    <a:ext uri="{FF2B5EF4-FFF2-40B4-BE49-F238E27FC236}">
                      <a16:creationId xmlns:a16="http://schemas.microsoft.com/office/drawing/2014/main" id="{93A2939A-BE57-9009-AB3A-4D63CDA7A6F2}"/>
                    </a:ext>
                  </a:extLst>
                </p:cNvPr>
                <p:cNvSpPr/>
                <p:nvPr/>
              </p:nvSpPr>
              <p:spPr>
                <a:xfrm>
                  <a:off x="557953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 name="Freeform 1541">
                  <a:extLst>
                    <a:ext uri="{FF2B5EF4-FFF2-40B4-BE49-F238E27FC236}">
                      <a16:creationId xmlns:a16="http://schemas.microsoft.com/office/drawing/2014/main" id="{1D117465-AED7-347F-6920-CADA927E1E0B}"/>
                    </a:ext>
                  </a:extLst>
                </p:cNvPr>
                <p:cNvSpPr/>
                <p:nvPr/>
              </p:nvSpPr>
              <p:spPr>
                <a:xfrm>
                  <a:off x="5550958"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 name="Freeform 1542">
                  <a:extLst>
                    <a:ext uri="{FF2B5EF4-FFF2-40B4-BE49-F238E27FC236}">
                      <a16:creationId xmlns:a16="http://schemas.microsoft.com/office/drawing/2014/main" id="{EC8DF6BA-CC34-A1F9-C6AF-799A34ABB613}"/>
                    </a:ext>
                  </a:extLst>
                </p:cNvPr>
                <p:cNvSpPr/>
                <p:nvPr/>
              </p:nvSpPr>
              <p:spPr>
                <a:xfrm>
                  <a:off x="5582708"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 name="Freeform 1543">
                  <a:extLst>
                    <a:ext uri="{FF2B5EF4-FFF2-40B4-BE49-F238E27FC236}">
                      <a16:creationId xmlns:a16="http://schemas.microsoft.com/office/drawing/2014/main" id="{4A740BB3-A34C-9EDB-C44E-5982A8AE0289}"/>
                    </a:ext>
                  </a:extLst>
                </p:cNvPr>
                <p:cNvSpPr/>
                <p:nvPr/>
              </p:nvSpPr>
              <p:spPr>
                <a:xfrm>
                  <a:off x="555413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 name="Freeform 1544">
                  <a:extLst>
                    <a:ext uri="{FF2B5EF4-FFF2-40B4-BE49-F238E27FC236}">
                      <a16:creationId xmlns:a16="http://schemas.microsoft.com/office/drawing/2014/main" id="{32F280FC-A385-4C5A-A63D-028E7776BB8D}"/>
                    </a:ext>
                  </a:extLst>
                </p:cNvPr>
                <p:cNvSpPr/>
                <p:nvPr/>
              </p:nvSpPr>
              <p:spPr>
                <a:xfrm>
                  <a:off x="558588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 name="Freeform 1545">
                  <a:extLst>
                    <a:ext uri="{FF2B5EF4-FFF2-40B4-BE49-F238E27FC236}">
                      <a16:creationId xmlns:a16="http://schemas.microsoft.com/office/drawing/2014/main" id="{5F96B4A6-5033-3098-6F09-8DD82B7BEFF4}"/>
                    </a:ext>
                  </a:extLst>
                </p:cNvPr>
                <p:cNvSpPr/>
                <p:nvPr/>
              </p:nvSpPr>
              <p:spPr>
                <a:xfrm>
                  <a:off x="5558366"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 name="Freeform 1546">
                  <a:extLst>
                    <a:ext uri="{FF2B5EF4-FFF2-40B4-BE49-F238E27FC236}">
                      <a16:creationId xmlns:a16="http://schemas.microsoft.com/office/drawing/2014/main" id="{B0D25A40-1964-8C5C-823B-6A1632F15E7C}"/>
                    </a:ext>
                  </a:extLst>
                </p:cNvPr>
                <p:cNvSpPr/>
                <p:nvPr/>
              </p:nvSpPr>
              <p:spPr>
                <a:xfrm>
                  <a:off x="559011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 name="Freeform 1547">
                  <a:extLst>
                    <a:ext uri="{FF2B5EF4-FFF2-40B4-BE49-F238E27FC236}">
                      <a16:creationId xmlns:a16="http://schemas.microsoft.com/office/drawing/2014/main" id="{821BFE64-7E37-72B8-9C2B-0827F7822DB2}"/>
                    </a:ext>
                  </a:extLst>
                </p:cNvPr>
                <p:cNvSpPr/>
                <p:nvPr/>
              </p:nvSpPr>
              <p:spPr>
                <a:xfrm>
                  <a:off x="556154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 name="Freeform 1548">
                  <a:extLst>
                    <a:ext uri="{FF2B5EF4-FFF2-40B4-BE49-F238E27FC236}">
                      <a16:creationId xmlns:a16="http://schemas.microsoft.com/office/drawing/2014/main" id="{A70758AC-79A5-9E7A-F513-09670FDFA2E2}"/>
                    </a:ext>
                  </a:extLst>
                </p:cNvPr>
                <p:cNvSpPr/>
                <p:nvPr/>
              </p:nvSpPr>
              <p:spPr>
                <a:xfrm>
                  <a:off x="559329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 name="Freeform 1549">
                  <a:extLst>
                    <a:ext uri="{FF2B5EF4-FFF2-40B4-BE49-F238E27FC236}">
                      <a16:creationId xmlns:a16="http://schemas.microsoft.com/office/drawing/2014/main" id="{380B3018-8A4B-CEAF-F652-410012C33C75}"/>
                    </a:ext>
                  </a:extLst>
                </p:cNvPr>
                <p:cNvSpPr/>
                <p:nvPr/>
              </p:nvSpPr>
              <p:spPr>
                <a:xfrm>
                  <a:off x="556895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 name="Freeform 1550">
                  <a:extLst>
                    <a:ext uri="{FF2B5EF4-FFF2-40B4-BE49-F238E27FC236}">
                      <a16:creationId xmlns:a16="http://schemas.microsoft.com/office/drawing/2014/main" id="{8672603A-0C37-9E39-DE5A-3AE77F6F45E2}"/>
                    </a:ext>
                  </a:extLst>
                </p:cNvPr>
                <p:cNvSpPr/>
                <p:nvPr/>
              </p:nvSpPr>
              <p:spPr>
                <a:xfrm>
                  <a:off x="560070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 name="Freeform 1551">
                  <a:extLst>
                    <a:ext uri="{FF2B5EF4-FFF2-40B4-BE49-F238E27FC236}">
                      <a16:creationId xmlns:a16="http://schemas.microsoft.com/office/drawing/2014/main" id="{78B7162D-77ED-BD49-EBD3-57A9FBBDEA67}"/>
                    </a:ext>
                  </a:extLst>
                </p:cNvPr>
                <p:cNvSpPr/>
                <p:nvPr/>
              </p:nvSpPr>
              <p:spPr>
                <a:xfrm>
                  <a:off x="5572125"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 name="Freeform 1552">
                  <a:extLst>
                    <a:ext uri="{FF2B5EF4-FFF2-40B4-BE49-F238E27FC236}">
                      <a16:creationId xmlns:a16="http://schemas.microsoft.com/office/drawing/2014/main" id="{3CC66496-8BE0-E647-0B69-8B87DFF7F68A}"/>
                    </a:ext>
                  </a:extLst>
                </p:cNvPr>
                <p:cNvSpPr/>
                <p:nvPr/>
              </p:nvSpPr>
              <p:spPr>
                <a:xfrm>
                  <a:off x="560387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 name="Freeform 1553">
                  <a:extLst>
                    <a:ext uri="{FF2B5EF4-FFF2-40B4-BE49-F238E27FC236}">
                      <a16:creationId xmlns:a16="http://schemas.microsoft.com/office/drawing/2014/main" id="{1CCA0F38-5DF1-4C5D-888F-5F993D7C6CC6}"/>
                    </a:ext>
                  </a:extLst>
                </p:cNvPr>
                <p:cNvSpPr/>
                <p:nvPr/>
              </p:nvSpPr>
              <p:spPr>
                <a:xfrm>
                  <a:off x="557530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 name="Freeform 1554">
                  <a:extLst>
                    <a:ext uri="{FF2B5EF4-FFF2-40B4-BE49-F238E27FC236}">
                      <a16:creationId xmlns:a16="http://schemas.microsoft.com/office/drawing/2014/main" id="{1A5B6FD2-B5E1-896F-96AA-8EC4786A6368}"/>
                    </a:ext>
                  </a:extLst>
                </p:cNvPr>
                <p:cNvSpPr/>
                <p:nvPr/>
              </p:nvSpPr>
              <p:spPr>
                <a:xfrm>
                  <a:off x="560705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 name="Freeform 1555">
                  <a:extLst>
                    <a:ext uri="{FF2B5EF4-FFF2-40B4-BE49-F238E27FC236}">
                      <a16:creationId xmlns:a16="http://schemas.microsoft.com/office/drawing/2014/main" id="{C0DDE4A5-7C7B-9482-1A12-F8E2834B088B}"/>
                    </a:ext>
                  </a:extLst>
                </p:cNvPr>
                <p:cNvSpPr/>
                <p:nvPr/>
              </p:nvSpPr>
              <p:spPr>
                <a:xfrm>
                  <a:off x="557953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 name="Freeform 1556">
                  <a:extLst>
                    <a:ext uri="{FF2B5EF4-FFF2-40B4-BE49-F238E27FC236}">
                      <a16:creationId xmlns:a16="http://schemas.microsoft.com/office/drawing/2014/main" id="{D5E12939-3864-D94B-2B27-3A21EBBD0E14}"/>
                    </a:ext>
                  </a:extLst>
                </p:cNvPr>
                <p:cNvSpPr/>
                <p:nvPr/>
              </p:nvSpPr>
              <p:spPr>
                <a:xfrm>
                  <a:off x="561128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 name="Freeform 1557">
                  <a:extLst>
                    <a:ext uri="{FF2B5EF4-FFF2-40B4-BE49-F238E27FC236}">
                      <a16:creationId xmlns:a16="http://schemas.microsoft.com/office/drawing/2014/main" id="{597BEBD4-A08F-ABFC-C343-51C35E4EF254}"/>
                    </a:ext>
                  </a:extLst>
                </p:cNvPr>
                <p:cNvSpPr/>
                <p:nvPr/>
              </p:nvSpPr>
              <p:spPr>
                <a:xfrm>
                  <a:off x="5582708"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 name="Freeform 1558">
                  <a:extLst>
                    <a:ext uri="{FF2B5EF4-FFF2-40B4-BE49-F238E27FC236}">
                      <a16:creationId xmlns:a16="http://schemas.microsoft.com/office/drawing/2014/main" id="{97A5FD3D-6B8F-399A-23B2-C463F27BAFA3}"/>
                    </a:ext>
                  </a:extLst>
                </p:cNvPr>
                <p:cNvSpPr/>
                <p:nvPr/>
              </p:nvSpPr>
              <p:spPr>
                <a:xfrm>
                  <a:off x="5614458"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 name="Freeform 1559">
                  <a:extLst>
                    <a:ext uri="{FF2B5EF4-FFF2-40B4-BE49-F238E27FC236}">
                      <a16:creationId xmlns:a16="http://schemas.microsoft.com/office/drawing/2014/main" id="{7E170AA7-049D-68D6-2DB3-85D7113B3490}"/>
                    </a:ext>
                  </a:extLst>
                </p:cNvPr>
                <p:cNvSpPr/>
                <p:nvPr/>
              </p:nvSpPr>
              <p:spPr>
                <a:xfrm>
                  <a:off x="558588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 name="Freeform 1560">
                  <a:extLst>
                    <a:ext uri="{FF2B5EF4-FFF2-40B4-BE49-F238E27FC236}">
                      <a16:creationId xmlns:a16="http://schemas.microsoft.com/office/drawing/2014/main" id="{23E6B5F7-AEA2-6FE8-F6BF-9F698AE78782}"/>
                    </a:ext>
                  </a:extLst>
                </p:cNvPr>
                <p:cNvSpPr/>
                <p:nvPr/>
              </p:nvSpPr>
              <p:spPr>
                <a:xfrm>
                  <a:off x="561763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 name="Freeform 1561">
                  <a:extLst>
                    <a:ext uri="{FF2B5EF4-FFF2-40B4-BE49-F238E27FC236}">
                      <a16:creationId xmlns:a16="http://schemas.microsoft.com/office/drawing/2014/main" id="{5EB0D0BD-699C-6A01-6F32-17F2612FD0F4}"/>
                    </a:ext>
                  </a:extLst>
                </p:cNvPr>
                <p:cNvSpPr/>
                <p:nvPr/>
              </p:nvSpPr>
              <p:spPr>
                <a:xfrm>
                  <a:off x="5593291"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 name="Freeform 1562">
                  <a:extLst>
                    <a:ext uri="{FF2B5EF4-FFF2-40B4-BE49-F238E27FC236}">
                      <a16:creationId xmlns:a16="http://schemas.microsoft.com/office/drawing/2014/main" id="{817D03BC-AA85-FAA4-ACC7-643CB75A0DBB}"/>
                    </a:ext>
                  </a:extLst>
                </p:cNvPr>
                <p:cNvSpPr/>
                <p:nvPr/>
              </p:nvSpPr>
              <p:spPr>
                <a:xfrm>
                  <a:off x="5625041"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 name="Freeform 1563">
                  <a:extLst>
                    <a:ext uri="{FF2B5EF4-FFF2-40B4-BE49-F238E27FC236}">
                      <a16:creationId xmlns:a16="http://schemas.microsoft.com/office/drawing/2014/main" id="{8A814736-FF8C-0A24-677B-FF06ACFA78F1}"/>
                    </a:ext>
                  </a:extLst>
                </p:cNvPr>
                <p:cNvSpPr/>
                <p:nvPr/>
              </p:nvSpPr>
              <p:spPr>
                <a:xfrm>
                  <a:off x="5600700"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 name="Freeform 1564">
                  <a:extLst>
                    <a:ext uri="{FF2B5EF4-FFF2-40B4-BE49-F238E27FC236}">
                      <a16:creationId xmlns:a16="http://schemas.microsoft.com/office/drawing/2014/main" id="{CB620D49-35C4-C528-D97E-975496EA1729}"/>
                    </a:ext>
                  </a:extLst>
                </p:cNvPr>
                <p:cNvSpPr/>
                <p:nvPr/>
              </p:nvSpPr>
              <p:spPr>
                <a:xfrm>
                  <a:off x="5632450"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 name="Freeform 1565">
                  <a:extLst>
                    <a:ext uri="{FF2B5EF4-FFF2-40B4-BE49-F238E27FC236}">
                      <a16:creationId xmlns:a16="http://schemas.microsoft.com/office/drawing/2014/main" id="{503FA770-8A52-28F9-73BA-B1A2C3CC5778}"/>
                    </a:ext>
                  </a:extLst>
                </p:cNvPr>
                <p:cNvSpPr/>
                <p:nvPr/>
              </p:nvSpPr>
              <p:spPr>
                <a:xfrm>
                  <a:off x="5603875"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 name="Freeform 1566">
                  <a:extLst>
                    <a:ext uri="{FF2B5EF4-FFF2-40B4-BE49-F238E27FC236}">
                      <a16:creationId xmlns:a16="http://schemas.microsoft.com/office/drawing/2014/main" id="{DE4EAD56-5572-64E7-D3D9-0B066DB7195F}"/>
                    </a:ext>
                  </a:extLst>
                </p:cNvPr>
                <p:cNvSpPr/>
                <p:nvPr/>
              </p:nvSpPr>
              <p:spPr>
                <a:xfrm>
                  <a:off x="5635625"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 name="Freeform 1567">
                  <a:extLst>
                    <a:ext uri="{FF2B5EF4-FFF2-40B4-BE49-F238E27FC236}">
                      <a16:creationId xmlns:a16="http://schemas.microsoft.com/office/drawing/2014/main" id="{851629D7-8807-B797-81EC-679D0D573F5D}"/>
                    </a:ext>
                  </a:extLst>
                </p:cNvPr>
                <p:cNvSpPr/>
                <p:nvPr/>
              </p:nvSpPr>
              <p:spPr>
                <a:xfrm>
                  <a:off x="5607050"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 name="Freeform 1568">
                  <a:extLst>
                    <a:ext uri="{FF2B5EF4-FFF2-40B4-BE49-F238E27FC236}">
                      <a16:creationId xmlns:a16="http://schemas.microsoft.com/office/drawing/2014/main" id="{8CE4114F-500D-5BA3-A95D-0A68D7DE9304}"/>
                    </a:ext>
                  </a:extLst>
                </p:cNvPr>
                <p:cNvSpPr/>
                <p:nvPr/>
              </p:nvSpPr>
              <p:spPr>
                <a:xfrm>
                  <a:off x="5638800"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 name="Freeform 1569">
                  <a:extLst>
                    <a:ext uri="{FF2B5EF4-FFF2-40B4-BE49-F238E27FC236}">
                      <a16:creationId xmlns:a16="http://schemas.microsoft.com/office/drawing/2014/main" id="{9EB7F968-0E66-020B-9322-A01158D2DAED}"/>
                    </a:ext>
                  </a:extLst>
                </p:cNvPr>
                <p:cNvSpPr/>
                <p:nvPr/>
              </p:nvSpPr>
              <p:spPr>
                <a:xfrm>
                  <a:off x="561128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 name="Freeform 1570">
                  <a:extLst>
                    <a:ext uri="{FF2B5EF4-FFF2-40B4-BE49-F238E27FC236}">
                      <a16:creationId xmlns:a16="http://schemas.microsoft.com/office/drawing/2014/main" id="{CBC3422D-B096-90C5-7215-DE56FD07936A}"/>
                    </a:ext>
                  </a:extLst>
                </p:cNvPr>
                <p:cNvSpPr/>
                <p:nvPr/>
              </p:nvSpPr>
              <p:spPr>
                <a:xfrm>
                  <a:off x="564303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 name="Freeform 1571">
                  <a:extLst>
                    <a:ext uri="{FF2B5EF4-FFF2-40B4-BE49-F238E27FC236}">
                      <a16:creationId xmlns:a16="http://schemas.microsoft.com/office/drawing/2014/main" id="{85C81222-74BE-49F3-1EA2-07FF1EA79B91}"/>
                    </a:ext>
                  </a:extLst>
                </p:cNvPr>
                <p:cNvSpPr/>
                <p:nvPr/>
              </p:nvSpPr>
              <p:spPr>
                <a:xfrm>
                  <a:off x="56144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 name="Freeform 1572">
                  <a:extLst>
                    <a:ext uri="{FF2B5EF4-FFF2-40B4-BE49-F238E27FC236}">
                      <a16:creationId xmlns:a16="http://schemas.microsoft.com/office/drawing/2014/main" id="{515204CE-31DF-5F12-3AC6-4F28F4CDE977}"/>
                    </a:ext>
                  </a:extLst>
                </p:cNvPr>
                <p:cNvSpPr/>
                <p:nvPr/>
              </p:nvSpPr>
              <p:spPr>
                <a:xfrm>
                  <a:off x="56462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 name="Freeform 1573">
                  <a:extLst>
                    <a:ext uri="{FF2B5EF4-FFF2-40B4-BE49-F238E27FC236}">
                      <a16:creationId xmlns:a16="http://schemas.microsoft.com/office/drawing/2014/main" id="{CD372096-2714-48E7-DAC6-88E9BE744641}"/>
                    </a:ext>
                  </a:extLst>
                </p:cNvPr>
                <p:cNvSpPr/>
                <p:nvPr/>
              </p:nvSpPr>
              <p:spPr>
                <a:xfrm>
                  <a:off x="5621866"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 name="Freeform 1574">
                  <a:extLst>
                    <a:ext uri="{FF2B5EF4-FFF2-40B4-BE49-F238E27FC236}">
                      <a16:creationId xmlns:a16="http://schemas.microsoft.com/office/drawing/2014/main" id="{7FDFC4F8-CCFB-FC9E-3B4F-BA9A7A7FAD7A}"/>
                    </a:ext>
                  </a:extLst>
                </p:cNvPr>
                <p:cNvSpPr/>
                <p:nvPr/>
              </p:nvSpPr>
              <p:spPr>
                <a:xfrm>
                  <a:off x="565361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 name="Freeform 1575">
                  <a:extLst>
                    <a:ext uri="{FF2B5EF4-FFF2-40B4-BE49-F238E27FC236}">
                      <a16:creationId xmlns:a16="http://schemas.microsoft.com/office/drawing/2014/main" id="{C0C2CEBA-2E58-264D-1160-37A16809BDC7}"/>
                    </a:ext>
                  </a:extLst>
                </p:cNvPr>
                <p:cNvSpPr/>
                <p:nvPr/>
              </p:nvSpPr>
              <p:spPr>
                <a:xfrm>
                  <a:off x="5625041"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 name="Freeform 1576">
                  <a:extLst>
                    <a:ext uri="{FF2B5EF4-FFF2-40B4-BE49-F238E27FC236}">
                      <a16:creationId xmlns:a16="http://schemas.microsoft.com/office/drawing/2014/main" id="{760A3B27-5D49-367F-D5B1-010DBF5020B4}"/>
                    </a:ext>
                  </a:extLst>
                </p:cNvPr>
                <p:cNvSpPr/>
                <p:nvPr/>
              </p:nvSpPr>
              <p:spPr>
                <a:xfrm>
                  <a:off x="5656791"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 name="Freeform 1577">
                  <a:extLst>
                    <a:ext uri="{FF2B5EF4-FFF2-40B4-BE49-F238E27FC236}">
                      <a16:creationId xmlns:a16="http://schemas.microsoft.com/office/drawing/2014/main" id="{125EAB69-F428-836D-FF0F-C026E61DF460}"/>
                    </a:ext>
                  </a:extLst>
                </p:cNvPr>
                <p:cNvSpPr/>
                <p:nvPr/>
              </p:nvSpPr>
              <p:spPr>
                <a:xfrm>
                  <a:off x="5628216"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 name="Freeform 1578">
                  <a:extLst>
                    <a:ext uri="{FF2B5EF4-FFF2-40B4-BE49-F238E27FC236}">
                      <a16:creationId xmlns:a16="http://schemas.microsoft.com/office/drawing/2014/main" id="{A1CE1E92-8778-3219-9E6D-AC226C7760D3}"/>
                    </a:ext>
                  </a:extLst>
                </p:cNvPr>
                <p:cNvSpPr/>
                <p:nvPr/>
              </p:nvSpPr>
              <p:spPr>
                <a:xfrm>
                  <a:off x="565996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 name="Freeform 1579">
                  <a:extLst>
                    <a:ext uri="{FF2B5EF4-FFF2-40B4-BE49-F238E27FC236}">
                      <a16:creationId xmlns:a16="http://schemas.microsoft.com/office/drawing/2014/main" id="{B511AEF0-160A-1614-FF6B-3F093AAB0AB1}"/>
                    </a:ext>
                  </a:extLst>
                </p:cNvPr>
                <p:cNvSpPr/>
                <p:nvPr/>
              </p:nvSpPr>
              <p:spPr>
                <a:xfrm>
                  <a:off x="5632450"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 name="Freeform 1580">
                  <a:extLst>
                    <a:ext uri="{FF2B5EF4-FFF2-40B4-BE49-F238E27FC236}">
                      <a16:creationId xmlns:a16="http://schemas.microsoft.com/office/drawing/2014/main" id="{B33DC792-406F-C718-DAEC-2940377C7ACD}"/>
                    </a:ext>
                  </a:extLst>
                </p:cNvPr>
                <p:cNvSpPr/>
                <p:nvPr/>
              </p:nvSpPr>
              <p:spPr>
                <a:xfrm>
                  <a:off x="5664200"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 name="Freeform 1581">
                  <a:extLst>
                    <a:ext uri="{FF2B5EF4-FFF2-40B4-BE49-F238E27FC236}">
                      <a16:creationId xmlns:a16="http://schemas.microsoft.com/office/drawing/2014/main" id="{02F51427-467C-86A9-44E6-FB56812522A4}"/>
                    </a:ext>
                  </a:extLst>
                </p:cNvPr>
                <p:cNvSpPr/>
                <p:nvPr/>
              </p:nvSpPr>
              <p:spPr>
                <a:xfrm>
                  <a:off x="5656791"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 name="Freeform 1582">
                  <a:extLst>
                    <a:ext uri="{FF2B5EF4-FFF2-40B4-BE49-F238E27FC236}">
                      <a16:creationId xmlns:a16="http://schemas.microsoft.com/office/drawing/2014/main" id="{0D6032D8-EA85-372F-BA6A-A4F61C7A33D2}"/>
                    </a:ext>
                  </a:extLst>
                </p:cNvPr>
                <p:cNvSpPr/>
                <p:nvPr/>
              </p:nvSpPr>
              <p:spPr>
                <a:xfrm>
                  <a:off x="5688541"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9" name="Freeform 1583">
                  <a:extLst>
                    <a:ext uri="{FF2B5EF4-FFF2-40B4-BE49-F238E27FC236}">
                      <a16:creationId xmlns:a16="http://schemas.microsoft.com/office/drawing/2014/main" id="{F28EF30E-9F2C-79E4-D41A-598D623FA14C}"/>
                    </a:ext>
                  </a:extLst>
                </p:cNvPr>
                <p:cNvSpPr/>
                <p:nvPr/>
              </p:nvSpPr>
              <p:spPr>
                <a:xfrm>
                  <a:off x="5661025" y="31432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0" name="Freeform 1584">
                  <a:extLst>
                    <a:ext uri="{FF2B5EF4-FFF2-40B4-BE49-F238E27FC236}">
                      <a16:creationId xmlns:a16="http://schemas.microsoft.com/office/drawing/2014/main" id="{C0D39D8B-6843-C5E1-134B-2B3E58801838}"/>
                    </a:ext>
                  </a:extLst>
                </p:cNvPr>
                <p:cNvSpPr/>
                <p:nvPr/>
              </p:nvSpPr>
              <p:spPr>
                <a:xfrm>
                  <a:off x="569171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1" name="Freeform 1585">
                  <a:extLst>
                    <a:ext uri="{FF2B5EF4-FFF2-40B4-BE49-F238E27FC236}">
                      <a16:creationId xmlns:a16="http://schemas.microsoft.com/office/drawing/2014/main" id="{93E150CD-93AD-5A1E-1035-564F9408888C}"/>
                    </a:ext>
                  </a:extLst>
                </p:cNvPr>
                <p:cNvSpPr/>
                <p:nvPr/>
              </p:nvSpPr>
              <p:spPr>
                <a:xfrm>
                  <a:off x="56779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2" name="Freeform 1586">
                  <a:extLst>
                    <a:ext uri="{FF2B5EF4-FFF2-40B4-BE49-F238E27FC236}">
                      <a16:creationId xmlns:a16="http://schemas.microsoft.com/office/drawing/2014/main" id="{B72E541F-0667-95B9-5470-BE465962E151}"/>
                    </a:ext>
                  </a:extLst>
                </p:cNvPr>
                <p:cNvSpPr/>
                <p:nvPr/>
              </p:nvSpPr>
              <p:spPr>
                <a:xfrm>
                  <a:off x="57097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3" name="Freeform 1587">
                  <a:extLst>
                    <a:ext uri="{FF2B5EF4-FFF2-40B4-BE49-F238E27FC236}">
                      <a16:creationId xmlns:a16="http://schemas.microsoft.com/office/drawing/2014/main" id="{72E95696-861C-6B7F-6CA9-0754684615CA}"/>
                    </a:ext>
                  </a:extLst>
                </p:cNvPr>
                <p:cNvSpPr/>
                <p:nvPr/>
              </p:nvSpPr>
              <p:spPr>
                <a:xfrm>
                  <a:off x="5692775"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4" name="Freeform 1588">
                  <a:extLst>
                    <a:ext uri="{FF2B5EF4-FFF2-40B4-BE49-F238E27FC236}">
                      <a16:creationId xmlns:a16="http://schemas.microsoft.com/office/drawing/2014/main" id="{83B240BF-46F1-D925-0F53-D93D1609E1D3}"/>
                    </a:ext>
                  </a:extLst>
                </p:cNvPr>
                <p:cNvSpPr/>
                <p:nvPr/>
              </p:nvSpPr>
              <p:spPr>
                <a:xfrm>
                  <a:off x="5724525"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5" name="Freeform 1589">
                  <a:extLst>
                    <a:ext uri="{FF2B5EF4-FFF2-40B4-BE49-F238E27FC236}">
                      <a16:creationId xmlns:a16="http://schemas.microsoft.com/office/drawing/2014/main" id="{2905BA8D-141A-D87E-98D3-DEC60D44369D}"/>
                    </a:ext>
                  </a:extLst>
                </p:cNvPr>
                <p:cNvSpPr/>
                <p:nvPr/>
              </p:nvSpPr>
              <p:spPr>
                <a:xfrm>
                  <a:off x="5699125"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6" name="Freeform 1590">
                  <a:extLst>
                    <a:ext uri="{FF2B5EF4-FFF2-40B4-BE49-F238E27FC236}">
                      <a16:creationId xmlns:a16="http://schemas.microsoft.com/office/drawing/2014/main" id="{FD11251C-6067-FF16-458A-1E0A581C8199}"/>
                    </a:ext>
                  </a:extLst>
                </p:cNvPr>
                <p:cNvSpPr/>
                <p:nvPr/>
              </p:nvSpPr>
              <p:spPr>
                <a:xfrm>
                  <a:off x="5730875"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7" name="Freeform 1591">
                  <a:extLst>
                    <a:ext uri="{FF2B5EF4-FFF2-40B4-BE49-F238E27FC236}">
                      <a16:creationId xmlns:a16="http://schemas.microsoft.com/office/drawing/2014/main" id="{2987933E-3F10-FF3D-6199-7F99B71FF789}"/>
                    </a:ext>
                  </a:extLst>
                </p:cNvPr>
                <p:cNvSpPr/>
                <p:nvPr/>
              </p:nvSpPr>
              <p:spPr>
                <a:xfrm>
                  <a:off x="57033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8" name="Freeform 1592">
                  <a:extLst>
                    <a:ext uri="{FF2B5EF4-FFF2-40B4-BE49-F238E27FC236}">
                      <a16:creationId xmlns:a16="http://schemas.microsoft.com/office/drawing/2014/main" id="{394182B9-053A-49C6-16C5-E98626CF8086}"/>
                    </a:ext>
                  </a:extLst>
                </p:cNvPr>
                <p:cNvSpPr/>
                <p:nvPr/>
              </p:nvSpPr>
              <p:spPr>
                <a:xfrm>
                  <a:off x="57351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9" name="Freeform 1593">
                  <a:extLst>
                    <a:ext uri="{FF2B5EF4-FFF2-40B4-BE49-F238E27FC236}">
                      <a16:creationId xmlns:a16="http://schemas.microsoft.com/office/drawing/2014/main" id="{FE71925A-F40D-A4BD-F87F-7436DCFAB718}"/>
                    </a:ext>
                  </a:extLst>
                </p:cNvPr>
                <p:cNvSpPr/>
                <p:nvPr/>
              </p:nvSpPr>
              <p:spPr>
                <a:xfrm>
                  <a:off x="570970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0" name="Freeform 1594">
                  <a:extLst>
                    <a:ext uri="{FF2B5EF4-FFF2-40B4-BE49-F238E27FC236}">
                      <a16:creationId xmlns:a16="http://schemas.microsoft.com/office/drawing/2014/main" id="{44DACDEF-CCC1-B5D6-34D9-113E8A996363}"/>
                    </a:ext>
                  </a:extLst>
                </p:cNvPr>
                <p:cNvSpPr/>
                <p:nvPr/>
              </p:nvSpPr>
              <p:spPr>
                <a:xfrm>
                  <a:off x="574145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1" name="Freeform 1595">
                  <a:extLst>
                    <a:ext uri="{FF2B5EF4-FFF2-40B4-BE49-F238E27FC236}">
                      <a16:creationId xmlns:a16="http://schemas.microsoft.com/office/drawing/2014/main" id="{65485D62-EC07-FA3C-D352-F7AF870F1A30}"/>
                    </a:ext>
                  </a:extLst>
                </p:cNvPr>
                <p:cNvSpPr/>
                <p:nvPr/>
              </p:nvSpPr>
              <p:spPr>
                <a:xfrm>
                  <a:off x="5735108" y="31464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2" name="Freeform 1596">
                  <a:extLst>
                    <a:ext uri="{FF2B5EF4-FFF2-40B4-BE49-F238E27FC236}">
                      <a16:creationId xmlns:a16="http://schemas.microsoft.com/office/drawing/2014/main" id="{5E0E4972-9E13-6967-1DB6-9C241C6BA052}"/>
                    </a:ext>
                  </a:extLst>
                </p:cNvPr>
                <p:cNvSpPr/>
                <p:nvPr/>
              </p:nvSpPr>
              <p:spPr>
                <a:xfrm>
                  <a:off x="5766858" y="31146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3" name="Freeform 1597">
                  <a:extLst>
                    <a:ext uri="{FF2B5EF4-FFF2-40B4-BE49-F238E27FC236}">
                      <a16:creationId xmlns:a16="http://schemas.microsoft.com/office/drawing/2014/main" id="{67B980D1-4046-ACB7-E2B6-4472B38CDBFF}"/>
                    </a:ext>
                  </a:extLst>
                </p:cNvPr>
                <p:cNvSpPr/>
                <p:nvPr/>
              </p:nvSpPr>
              <p:spPr>
                <a:xfrm>
                  <a:off x="5748866"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4" name="Freeform 1598">
                  <a:extLst>
                    <a:ext uri="{FF2B5EF4-FFF2-40B4-BE49-F238E27FC236}">
                      <a16:creationId xmlns:a16="http://schemas.microsoft.com/office/drawing/2014/main" id="{DB0CA4B2-B84C-7408-2E8C-FDE352DCF177}"/>
                    </a:ext>
                  </a:extLst>
                </p:cNvPr>
                <p:cNvSpPr/>
                <p:nvPr/>
              </p:nvSpPr>
              <p:spPr>
                <a:xfrm>
                  <a:off x="5780616"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5" name="Freeform 1599">
                  <a:extLst>
                    <a:ext uri="{FF2B5EF4-FFF2-40B4-BE49-F238E27FC236}">
                      <a16:creationId xmlns:a16="http://schemas.microsoft.com/office/drawing/2014/main" id="{352D751E-6B9E-D5DD-C571-8D49974FDA55}"/>
                    </a:ext>
                  </a:extLst>
                </p:cNvPr>
                <p:cNvSpPr/>
                <p:nvPr/>
              </p:nvSpPr>
              <p:spPr>
                <a:xfrm>
                  <a:off x="5756275"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6" name="Freeform 1600">
                  <a:extLst>
                    <a:ext uri="{FF2B5EF4-FFF2-40B4-BE49-F238E27FC236}">
                      <a16:creationId xmlns:a16="http://schemas.microsoft.com/office/drawing/2014/main" id="{2C1A0C2B-9A5E-4A33-3D9C-ED09D9365EA0}"/>
                    </a:ext>
                  </a:extLst>
                </p:cNvPr>
                <p:cNvSpPr/>
                <p:nvPr/>
              </p:nvSpPr>
              <p:spPr>
                <a:xfrm>
                  <a:off x="5788025"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 name="Freeform 1601">
                  <a:extLst>
                    <a:ext uri="{FF2B5EF4-FFF2-40B4-BE49-F238E27FC236}">
                      <a16:creationId xmlns:a16="http://schemas.microsoft.com/office/drawing/2014/main" id="{41A19E56-B4CE-F081-FE35-4FEE731EB75F}"/>
                    </a:ext>
                  </a:extLst>
                </p:cNvPr>
                <p:cNvSpPr/>
                <p:nvPr/>
              </p:nvSpPr>
              <p:spPr>
                <a:xfrm>
                  <a:off x="5777441"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 name="Freeform 1602">
                  <a:extLst>
                    <a:ext uri="{FF2B5EF4-FFF2-40B4-BE49-F238E27FC236}">
                      <a16:creationId xmlns:a16="http://schemas.microsoft.com/office/drawing/2014/main" id="{AC30245C-6889-6E76-EB96-893E33C90FE4}"/>
                    </a:ext>
                  </a:extLst>
                </p:cNvPr>
                <p:cNvSpPr/>
                <p:nvPr/>
              </p:nvSpPr>
              <p:spPr>
                <a:xfrm>
                  <a:off x="5809191"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 name="Freeform 1603">
                  <a:extLst>
                    <a:ext uri="{FF2B5EF4-FFF2-40B4-BE49-F238E27FC236}">
                      <a16:creationId xmlns:a16="http://schemas.microsoft.com/office/drawing/2014/main" id="{A7A3FCDF-428C-79BC-669C-E966ED3FC3BC}"/>
                    </a:ext>
                  </a:extLst>
                </p:cNvPr>
                <p:cNvSpPr/>
                <p:nvPr/>
              </p:nvSpPr>
              <p:spPr>
                <a:xfrm>
                  <a:off x="5780616"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 name="Freeform 1604">
                  <a:extLst>
                    <a:ext uri="{FF2B5EF4-FFF2-40B4-BE49-F238E27FC236}">
                      <a16:creationId xmlns:a16="http://schemas.microsoft.com/office/drawing/2014/main" id="{C1712E58-2781-4DF8-F99C-15F0E58FD365}"/>
                    </a:ext>
                  </a:extLst>
                </p:cNvPr>
                <p:cNvSpPr/>
                <p:nvPr/>
              </p:nvSpPr>
              <p:spPr>
                <a:xfrm>
                  <a:off x="5812366"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 name="Freeform 1605">
                  <a:extLst>
                    <a:ext uri="{FF2B5EF4-FFF2-40B4-BE49-F238E27FC236}">
                      <a16:creationId xmlns:a16="http://schemas.microsoft.com/office/drawing/2014/main" id="{B40F45E7-B8B0-8DA6-B831-4B94F288AFCD}"/>
                    </a:ext>
                  </a:extLst>
                </p:cNvPr>
                <p:cNvSpPr/>
                <p:nvPr/>
              </p:nvSpPr>
              <p:spPr>
                <a:xfrm>
                  <a:off x="5783791"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 name="Freeform 1606">
                  <a:extLst>
                    <a:ext uri="{FF2B5EF4-FFF2-40B4-BE49-F238E27FC236}">
                      <a16:creationId xmlns:a16="http://schemas.microsoft.com/office/drawing/2014/main" id="{9F0EEBC9-7F40-7C68-4768-97E4864A1E31}"/>
                    </a:ext>
                  </a:extLst>
                </p:cNvPr>
                <p:cNvSpPr/>
                <p:nvPr/>
              </p:nvSpPr>
              <p:spPr>
                <a:xfrm>
                  <a:off x="5815541"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 name="Freeform 1607">
                  <a:extLst>
                    <a:ext uri="{FF2B5EF4-FFF2-40B4-BE49-F238E27FC236}">
                      <a16:creationId xmlns:a16="http://schemas.microsoft.com/office/drawing/2014/main" id="{3736963C-9C90-BD9E-CF7F-1543A05F53EB}"/>
                    </a:ext>
                  </a:extLst>
                </p:cNvPr>
                <p:cNvSpPr/>
                <p:nvPr/>
              </p:nvSpPr>
              <p:spPr>
                <a:xfrm>
                  <a:off x="5806016" y="315065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 name="Freeform 1608">
                  <a:extLst>
                    <a:ext uri="{FF2B5EF4-FFF2-40B4-BE49-F238E27FC236}">
                      <a16:creationId xmlns:a16="http://schemas.microsoft.com/office/drawing/2014/main" id="{E9BCE390-0F57-86A5-2ED8-D6D212350CF5}"/>
                    </a:ext>
                  </a:extLst>
                </p:cNvPr>
                <p:cNvSpPr/>
                <p:nvPr/>
              </p:nvSpPr>
              <p:spPr>
                <a:xfrm>
                  <a:off x="5836708"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 name="Freeform 1609">
                  <a:extLst>
                    <a:ext uri="{FF2B5EF4-FFF2-40B4-BE49-F238E27FC236}">
                      <a16:creationId xmlns:a16="http://schemas.microsoft.com/office/drawing/2014/main" id="{481D7E99-5592-9022-2294-52C29B7A9911}"/>
                    </a:ext>
                  </a:extLst>
                </p:cNvPr>
                <p:cNvSpPr/>
                <p:nvPr/>
              </p:nvSpPr>
              <p:spPr>
                <a:xfrm>
                  <a:off x="5816600" y="315065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 name="Freeform 1610">
                  <a:extLst>
                    <a:ext uri="{FF2B5EF4-FFF2-40B4-BE49-F238E27FC236}">
                      <a16:creationId xmlns:a16="http://schemas.microsoft.com/office/drawing/2014/main" id="{88056BA1-DFF3-370F-CEBE-FE22964BE3CA}"/>
                    </a:ext>
                  </a:extLst>
                </p:cNvPr>
                <p:cNvSpPr/>
                <p:nvPr/>
              </p:nvSpPr>
              <p:spPr>
                <a:xfrm>
                  <a:off x="5848350"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 name="Freeform 1611">
                  <a:extLst>
                    <a:ext uri="{FF2B5EF4-FFF2-40B4-BE49-F238E27FC236}">
                      <a16:creationId xmlns:a16="http://schemas.microsoft.com/office/drawing/2014/main" id="{F5820220-B430-A618-5C3F-F7AB24197770}"/>
                    </a:ext>
                  </a:extLst>
                </p:cNvPr>
                <p:cNvSpPr/>
                <p:nvPr/>
              </p:nvSpPr>
              <p:spPr>
                <a:xfrm>
                  <a:off x="5830358"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 name="Freeform 1612">
                  <a:extLst>
                    <a:ext uri="{FF2B5EF4-FFF2-40B4-BE49-F238E27FC236}">
                      <a16:creationId xmlns:a16="http://schemas.microsoft.com/office/drawing/2014/main" id="{3185E9F7-70F4-0070-AAAA-18CD0AB852D0}"/>
                    </a:ext>
                  </a:extLst>
                </p:cNvPr>
                <p:cNvSpPr/>
                <p:nvPr/>
              </p:nvSpPr>
              <p:spPr>
                <a:xfrm>
                  <a:off x="5862108"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 name="Freeform 1613">
                  <a:extLst>
                    <a:ext uri="{FF2B5EF4-FFF2-40B4-BE49-F238E27FC236}">
                      <a16:creationId xmlns:a16="http://schemas.microsoft.com/office/drawing/2014/main" id="{FE07ECCC-BD7B-3255-38B5-BC87EC8A235D}"/>
                    </a:ext>
                  </a:extLst>
                </p:cNvPr>
                <p:cNvSpPr/>
                <p:nvPr/>
              </p:nvSpPr>
              <p:spPr>
                <a:xfrm>
                  <a:off x="5833533"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 name="Freeform 1614">
                  <a:extLst>
                    <a:ext uri="{FF2B5EF4-FFF2-40B4-BE49-F238E27FC236}">
                      <a16:creationId xmlns:a16="http://schemas.microsoft.com/office/drawing/2014/main" id="{03D51638-6FE8-E000-45F9-B283AE468385}"/>
                    </a:ext>
                  </a:extLst>
                </p:cNvPr>
                <p:cNvSpPr/>
                <p:nvPr/>
              </p:nvSpPr>
              <p:spPr>
                <a:xfrm>
                  <a:off x="5865283"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 name="Freeform 1615">
                  <a:extLst>
                    <a:ext uri="{FF2B5EF4-FFF2-40B4-BE49-F238E27FC236}">
                      <a16:creationId xmlns:a16="http://schemas.microsoft.com/office/drawing/2014/main" id="{52004965-F513-FACD-1100-059BFF9798E7}"/>
                    </a:ext>
                  </a:extLst>
                </p:cNvPr>
                <p:cNvSpPr/>
                <p:nvPr/>
              </p:nvSpPr>
              <p:spPr>
                <a:xfrm>
                  <a:off x="5837766"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 name="Freeform 1616">
                  <a:extLst>
                    <a:ext uri="{FF2B5EF4-FFF2-40B4-BE49-F238E27FC236}">
                      <a16:creationId xmlns:a16="http://schemas.microsoft.com/office/drawing/2014/main" id="{3A1EE2E5-C842-1F9C-1528-25634A28771C}"/>
                    </a:ext>
                  </a:extLst>
                </p:cNvPr>
                <p:cNvSpPr/>
                <p:nvPr/>
              </p:nvSpPr>
              <p:spPr>
                <a:xfrm>
                  <a:off x="5869516"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 name="Freeform 1617">
                  <a:extLst>
                    <a:ext uri="{FF2B5EF4-FFF2-40B4-BE49-F238E27FC236}">
                      <a16:creationId xmlns:a16="http://schemas.microsoft.com/office/drawing/2014/main" id="{62FBEA0A-1255-ED95-A1F0-2E0A3564C1F9}"/>
                    </a:ext>
                  </a:extLst>
                </p:cNvPr>
                <p:cNvSpPr/>
                <p:nvPr/>
              </p:nvSpPr>
              <p:spPr>
                <a:xfrm>
                  <a:off x="5840941"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 name="Freeform 1618">
                  <a:extLst>
                    <a:ext uri="{FF2B5EF4-FFF2-40B4-BE49-F238E27FC236}">
                      <a16:creationId xmlns:a16="http://schemas.microsoft.com/office/drawing/2014/main" id="{62CAB975-1257-0CF1-FCA6-BD62EB979C0E}"/>
                    </a:ext>
                  </a:extLst>
                </p:cNvPr>
                <p:cNvSpPr/>
                <p:nvPr/>
              </p:nvSpPr>
              <p:spPr>
                <a:xfrm>
                  <a:off x="5872691"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 name="Freeform 1619">
                  <a:extLst>
                    <a:ext uri="{FF2B5EF4-FFF2-40B4-BE49-F238E27FC236}">
                      <a16:creationId xmlns:a16="http://schemas.microsoft.com/office/drawing/2014/main" id="{F59443E9-8426-098D-38A2-1F5ECEB708C7}"/>
                    </a:ext>
                  </a:extLst>
                </p:cNvPr>
                <p:cNvSpPr/>
                <p:nvPr/>
              </p:nvSpPr>
              <p:spPr>
                <a:xfrm>
                  <a:off x="5844116"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 name="Freeform 1620">
                  <a:extLst>
                    <a:ext uri="{FF2B5EF4-FFF2-40B4-BE49-F238E27FC236}">
                      <a16:creationId xmlns:a16="http://schemas.microsoft.com/office/drawing/2014/main" id="{968CDCEE-8D86-DA04-7DDE-81CEF560BB97}"/>
                    </a:ext>
                  </a:extLst>
                </p:cNvPr>
                <p:cNvSpPr/>
                <p:nvPr/>
              </p:nvSpPr>
              <p:spPr>
                <a:xfrm>
                  <a:off x="5875866"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 name="Freeform 1621">
                  <a:extLst>
                    <a:ext uri="{FF2B5EF4-FFF2-40B4-BE49-F238E27FC236}">
                      <a16:creationId xmlns:a16="http://schemas.microsoft.com/office/drawing/2014/main" id="{7E27C0CE-EDCC-5A46-EDDD-00243B41E0D6}"/>
                    </a:ext>
                  </a:extLst>
                </p:cNvPr>
                <p:cNvSpPr/>
                <p:nvPr/>
              </p:nvSpPr>
              <p:spPr>
                <a:xfrm>
                  <a:off x="5848350"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 name="Freeform 1622">
                  <a:extLst>
                    <a:ext uri="{FF2B5EF4-FFF2-40B4-BE49-F238E27FC236}">
                      <a16:creationId xmlns:a16="http://schemas.microsoft.com/office/drawing/2014/main" id="{D6577648-F688-93F4-B2D2-7A393C0DA0BE}"/>
                    </a:ext>
                  </a:extLst>
                </p:cNvPr>
                <p:cNvSpPr/>
                <p:nvPr/>
              </p:nvSpPr>
              <p:spPr>
                <a:xfrm>
                  <a:off x="5880100"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 name="Freeform 1623">
                  <a:extLst>
                    <a:ext uri="{FF2B5EF4-FFF2-40B4-BE49-F238E27FC236}">
                      <a16:creationId xmlns:a16="http://schemas.microsoft.com/office/drawing/2014/main" id="{9C380FE9-474D-F381-54F6-DFD2E05C13CA}"/>
                    </a:ext>
                  </a:extLst>
                </p:cNvPr>
                <p:cNvSpPr/>
                <p:nvPr/>
              </p:nvSpPr>
              <p:spPr>
                <a:xfrm>
                  <a:off x="5851525"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 name="Freeform 1624">
                  <a:extLst>
                    <a:ext uri="{FF2B5EF4-FFF2-40B4-BE49-F238E27FC236}">
                      <a16:creationId xmlns:a16="http://schemas.microsoft.com/office/drawing/2014/main" id="{46E7DF69-A599-B058-1A43-41629E43B96A}"/>
                    </a:ext>
                  </a:extLst>
                </p:cNvPr>
                <p:cNvSpPr/>
                <p:nvPr/>
              </p:nvSpPr>
              <p:spPr>
                <a:xfrm>
                  <a:off x="5883275"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 name="Freeform 1625">
                  <a:extLst>
                    <a:ext uri="{FF2B5EF4-FFF2-40B4-BE49-F238E27FC236}">
                      <a16:creationId xmlns:a16="http://schemas.microsoft.com/office/drawing/2014/main" id="{3A026A0C-AA53-18C8-D45D-2AD09873CBAD}"/>
                    </a:ext>
                  </a:extLst>
                </p:cNvPr>
                <p:cNvSpPr/>
                <p:nvPr/>
              </p:nvSpPr>
              <p:spPr>
                <a:xfrm>
                  <a:off x="585470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 name="Freeform 1626">
                  <a:extLst>
                    <a:ext uri="{FF2B5EF4-FFF2-40B4-BE49-F238E27FC236}">
                      <a16:creationId xmlns:a16="http://schemas.microsoft.com/office/drawing/2014/main" id="{6704FADA-200C-21FE-A2B1-E2F33389C71E}"/>
                    </a:ext>
                  </a:extLst>
                </p:cNvPr>
                <p:cNvSpPr/>
                <p:nvPr/>
              </p:nvSpPr>
              <p:spPr>
                <a:xfrm>
                  <a:off x="588645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 name="Freeform 1627">
                  <a:extLst>
                    <a:ext uri="{FF2B5EF4-FFF2-40B4-BE49-F238E27FC236}">
                      <a16:creationId xmlns:a16="http://schemas.microsoft.com/office/drawing/2014/main" id="{86BC878A-519A-2A14-D2B9-F77337DD2786}"/>
                    </a:ext>
                  </a:extLst>
                </p:cNvPr>
                <p:cNvSpPr/>
                <p:nvPr/>
              </p:nvSpPr>
              <p:spPr>
                <a:xfrm>
                  <a:off x="585893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 name="Freeform 1628">
                  <a:extLst>
                    <a:ext uri="{FF2B5EF4-FFF2-40B4-BE49-F238E27FC236}">
                      <a16:creationId xmlns:a16="http://schemas.microsoft.com/office/drawing/2014/main" id="{A6466F3D-C1F3-E078-2BB4-CBB493087DE3}"/>
                    </a:ext>
                  </a:extLst>
                </p:cNvPr>
                <p:cNvSpPr/>
                <p:nvPr/>
              </p:nvSpPr>
              <p:spPr>
                <a:xfrm>
                  <a:off x="589068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 name="Freeform 1629">
                  <a:extLst>
                    <a:ext uri="{FF2B5EF4-FFF2-40B4-BE49-F238E27FC236}">
                      <a16:creationId xmlns:a16="http://schemas.microsoft.com/office/drawing/2014/main" id="{C04FFEEA-30B7-4523-3C3C-4140BBCBF632}"/>
                    </a:ext>
                  </a:extLst>
                </p:cNvPr>
                <p:cNvSpPr/>
                <p:nvPr/>
              </p:nvSpPr>
              <p:spPr>
                <a:xfrm>
                  <a:off x="5862108"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 name="Freeform 1630">
                  <a:extLst>
                    <a:ext uri="{FF2B5EF4-FFF2-40B4-BE49-F238E27FC236}">
                      <a16:creationId xmlns:a16="http://schemas.microsoft.com/office/drawing/2014/main" id="{0E9E289C-3F1B-710E-A1F7-FD9EC4BE56E4}"/>
                    </a:ext>
                  </a:extLst>
                </p:cNvPr>
                <p:cNvSpPr/>
                <p:nvPr/>
              </p:nvSpPr>
              <p:spPr>
                <a:xfrm>
                  <a:off x="5893858"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 name="Freeform 1631">
                  <a:extLst>
                    <a:ext uri="{FF2B5EF4-FFF2-40B4-BE49-F238E27FC236}">
                      <a16:creationId xmlns:a16="http://schemas.microsoft.com/office/drawing/2014/main" id="{9956D99E-3267-E209-4D01-799DB8601403}"/>
                    </a:ext>
                  </a:extLst>
                </p:cNvPr>
                <p:cNvSpPr/>
                <p:nvPr/>
              </p:nvSpPr>
              <p:spPr>
                <a:xfrm>
                  <a:off x="586528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 name="Freeform 1632">
                  <a:extLst>
                    <a:ext uri="{FF2B5EF4-FFF2-40B4-BE49-F238E27FC236}">
                      <a16:creationId xmlns:a16="http://schemas.microsoft.com/office/drawing/2014/main" id="{AB521661-D543-1085-6DB4-B1E4C3025EDB}"/>
                    </a:ext>
                  </a:extLst>
                </p:cNvPr>
                <p:cNvSpPr/>
                <p:nvPr/>
              </p:nvSpPr>
              <p:spPr>
                <a:xfrm>
                  <a:off x="589703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 name="Freeform 1633">
                  <a:extLst>
                    <a:ext uri="{FF2B5EF4-FFF2-40B4-BE49-F238E27FC236}">
                      <a16:creationId xmlns:a16="http://schemas.microsoft.com/office/drawing/2014/main" id="{CDB04DE7-EBAD-E2B7-8F58-AF21F3A766BD}"/>
                    </a:ext>
                  </a:extLst>
                </p:cNvPr>
                <p:cNvSpPr/>
                <p:nvPr/>
              </p:nvSpPr>
              <p:spPr>
                <a:xfrm>
                  <a:off x="5869516"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 name="Freeform 1634">
                  <a:extLst>
                    <a:ext uri="{FF2B5EF4-FFF2-40B4-BE49-F238E27FC236}">
                      <a16:creationId xmlns:a16="http://schemas.microsoft.com/office/drawing/2014/main" id="{09601D27-6A6C-E7FC-A0B7-4CFD2911299C}"/>
                    </a:ext>
                  </a:extLst>
                </p:cNvPr>
                <p:cNvSpPr/>
                <p:nvPr/>
              </p:nvSpPr>
              <p:spPr>
                <a:xfrm>
                  <a:off x="5901266"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1" name="Freeform 1635">
                  <a:extLst>
                    <a:ext uri="{FF2B5EF4-FFF2-40B4-BE49-F238E27FC236}">
                      <a16:creationId xmlns:a16="http://schemas.microsoft.com/office/drawing/2014/main" id="{A0F60764-3888-B577-3181-5F9934FD3742}"/>
                    </a:ext>
                  </a:extLst>
                </p:cNvPr>
                <p:cNvSpPr/>
                <p:nvPr/>
              </p:nvSpPr>
              <p:spPr>
                <a:xfrm>
                  <a:off x="5872691"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2" name="Freeform 1636">
                  <a:extLst>
                    <a:ext uri="{FF2B5EF4-FFF2-40B4-BE49-F238E27FC236}">
                      <a16:creationId xmlns:a16="http://schemas.microsoft.com/office/drawing/2014/main" id="{E5F517D9-7A5D-E14D-28F5-7BBC5A0429F3}"/>
                    </a:ext>
                  </a:extLst>
                </p:cNvPr>
                <p:cNvSpPr/>
                <p:nvPr/>
              </p:nvSpPr>
              <p:spPr>
                <a:xfrm>
                  <a:off x="5904441"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3" name="Freeform 1637">
                  <a:extLst>
                    <a:ext uri="{FF2B5EF4-FFF2-40B4-BE49-F238E27FC236}">
                      <a16:creationId xmlns:a16="http://schemas.microsoft.com/office/drawing/2014/main" id="{C6A0CA4F-55C6-47C4-17DE-E2503E1F87FD}"/>
                    </a:ext>
                  </a:extLst>
                </p:cNvPr>
                <p:cNvSpPr/>
                <p:nvPr/>
              </p:nvSpPr>
              <p:spPr>
                <a:xfrm>
                  <a:off x="5875866"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4" name="Freeform 1638">
                  <a:extLst>
                    <a:ext uri="{FF2B5EF4-FFF2-40B4-BE49-F238E27FC236}">
                      <a16:creationId xmlns:a16="http://schemas.microsoft.com/office/drawing/2014/main" id="{ED3F6FA7-D0F8-CB4A-3AD3-CD4116FF14E6}"/>
                    </a:ext>
                  </a:extLst>
                </p:cNvPr>
                <p:cNvSpPr/>
                <p:nvPr/>
              </p:nvSpPr>
              <p:spPr>
                <a:xfrm>
                  <a:off x="5907616"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5" name="Freeform 1639">
                  <a:extLst>
                    <a:ext uri="{FF2B5EF4-FFF2-40B4-BE49-F238E27FC236}">
                      <a16:creationId xmlns:a16="http://schemas.microsoft.com/office/drawing/2014/main" id="{8C781565-4A81-FCF3-046A-9F3EFD43D176}"/>
                    </a:ext>
                  </a:extLst>
                </p:cNvPr>
                <p:cNvSpPr/>
                <p:nvPr/>
              </p:nvSpPr>
              <p:spPr>
                <a:xfrm>
                  <a:off x="588010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 name="Freeform 1640">
                  <a:extLst>
                    <a:ext uri="{FF2B5EF4-FFF2-40B4-BE49-F238E27FC236}">
                      <a16:creationId xmlns:a16="http://schemas.microsoft.com/office/drawing/2014/main" id="{DE478B14-05D9-957E-62EB-44E207CDC3B4}"/>
                    </a:ext>
                  </a:extLst>
                </p:cNvPr>
                <p:cNvSpPr/>
                <p:nvPr/>
              </p:nvSpPr>
              <p:spPr>
                <a:xfrm>
                  <a:off x="591185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 name="Freeform 1641">
                  <a:extLst>
                    <a:ext uri="{FF2B5EF4-FFF2-40B4-BE49-F238E27FC236}">
                      <a16:creationId xmlns:a16="http://schemas.microsoft.com/office/drawing/2014/main" id="{4097E2E8-3D71-DEA7-7156-7335A7464981}"/>
                    </a:ext>
                  </a:extLst>
                </p:cNvPr>
                <p:cNvSpPr/>
                <p:nvPr/>
              </p:nvSpPr>
              <p:spPr>
                <a:xfrm>
                  <a:off x="5883275"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 name="Freeform 1642">
                  <a:extLst>
                    <a:ext uri="{FF2B5EF4-FFF2-40B4-BE49-F238E27FC236}">
                      <a16:creationId xmlns:a16="http://schemas.microsoft.com/office/drawing/2014/main" id="{85F769E3-92CE-F37D-88DA-0135CE6DD3A0}"/>
                    </a:ext>
                  </a:extLst>
                </p:cNvPr>
                <p:cNvSpPr/>
                <p:nvPr/>
              </p:nvSpPr>
              <p:spPr>
                <a:xfrm>
                  <a:off x="5915025"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 name="Freeform 1643">
                  <a:extLst>
                    <a:ext uri="{FF2B5EF4-FFF2-40B4-BE49-F238E27FC236}">
                      <a16:creationId xmlns:a16="http://schemas.microsoft.com/office/drawing/2014/main" id="{F0CD05EB-E3F6-8D87-CE93-E8FBE742A247}"/>
                    </a:ext>
                  </a:extLst>
                </p:cNvPr>
                <p:cNvSpPr/>
                <p:nvPr/>
              </p:nvSpPr>
              <p:spPr>
                <a:xfrm>
                  <a:off x="588645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0" name="Freeform 1644">
                  <a:extLst>
                    <a:ext uri="{FF2B5EF4-FFF2-40B4-BE49-F238E27FC236}">
                      <a16:creationId xmlns:a16="http://schemas.microsoft.com/office/drawing/2014/main" id="{BEEC89CC-67D2-76E7-42C4-4EBD67CF5498}"/>
                    </a:ext>
                  </a:extLst>
                </p:cNvPr>
                <p:cNvSpPr/>
                <p:nvPr/>
              </p:nvSpPr>
              <p:spPr>
                <a:xfrm>
                  <a:off x="591820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1" name="Freeform 1645">
                  <a:extLst>
                    <a:ext uri="{FF2B5EF4-FFF2-40B4-BE49-F238E27FC236}">
                      <a16:creationId xmlns:a16="http://schemas.microsoft.com/office/drawing/2014/main" id="{86A1074F-43D0-14A4-3471-690B02A46982}"/>
                    </a:ext>
                  </a:extLst>
                </p:cNvPr>
                <p:cNvSpPr/>
                <p:nvPr/>
              </p:nvSpPr>
              <p:spPr>
                <a:xfrm>
                  <a:off x="589068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2" name="Freeform 1646">
                  <a:extLst>
                    <a:ext uri="{FF2B5EF4-FFF2-40B4-BE49-F238E27FC236}">
                      <a16:creationId xmlns:a16="http://schemas.microsoft.com/office/drawing/2014/main" id="{D7E012D0-562D-9C38-D3D6-F2EDFF9DA2B8}"/>
                    </a:ext>
                  </a:extLst>
                </p:cNvPr>
                <p:cNvSpPr/>
                <p:nvPr/>
              </p:nvSpPr>
              <p:spPr>
                <a:xfrm>
                  <a:off x="592243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3" name="Freeform 1647">
                  <a:extLst>
                    <a:ext uri="{FF2B5EF4-FFF2-40B4-BE49-F238E27FC236}">
                      <a16:creationId xmlns:a16="http://schemas.microsoft.com/office/drawing/2014/main" id="{8A17ECE6-4CE4-F510-A18C-B59E4E99A81A}"/>
                    </a:ext>
                  </a:extLst>
                </p:cNvPr>
                <p:cNvSpPr/>
                <p:nvPr/>
              </p:nvSpPr>
              <p:spPr>
                <a:xfrm>
                  <a:off x="5893858"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4" name="Freeform 1648">
                  <a:extLst>
                    <a:ext uri="{FF2B5EF4-FFF2-40B4-BE49-F238E27FC236}">
                      <a16:creationId xmlns:a16="http://schemas.microsoft.com/office/drawing/2014/main" id="{A18A337B-4C4B-6D59-F95A-C6B19B18FA3F}"/>
                    </a:ext>
                  </a:extLst>
                </p:cNvPr>
                <p:cNvSpPr/>
                <p:nvPr/>
              </p:nvSpPr>
              <p:spPr>
                <a:xfrm>
                  <a:off x="5925608"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5" name="Freeform 1649">
                  <a:extLst>
                    <a:ext uri="{FF2B5EF4-FFF2-40B4-BE49-F238E27FC236}">
                      <a16:creationId xmlns:a16="http://schemas.microsoft.com/office/drawing/2014/main" id="{A6F7B897-C10C-4F33-924A-1A36EBAEC68D}"/>
                    </a:ext>
                  </a:extLst>
                </p:cNvPr>
                <p:cNvSpPr/>
                <p:nvPr/>
              </p:nvSpPr>
              <p:spPr>
                <a:xfrm>
                  <a:off x="5897033"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6" name="Freeform 1650">
                  <a:extLst>
                    <a:ext uri="{FF2B5EF4-FFF2-40B4-BE49-F238E27FC236}">
                      <a16:creationId xmlns:a16="http://schemas.microsoft.com/office/drawing/2014/main" id="{7BE90FFE-065D-0863-9174-27E05DBBED43}"/>
                    </a:ext>
                  </a:extLst>
                </p:cNvPr>
                <p:cNvSpPr/>
                <p:nvPr/>
              </p:nvSpPr>
              <p:spPr>
                <a:xfrm>
                  <a:off x="5928783"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7" name="Freeform 1651">
                  <a:extLst>
                    <a:ext uri="{FF2B5EF4-FFF2-40B4-BE49-F238E27FC236}">
                      <a16:creationId xmlns:a16="http://schemas.microsoft.com/office/drawing/2014/main" id="{96C726C1-6630-B335-8AE5-76DC53D6B068}"/>
                    </a:ext>
                  </a:extLst>
                </p:cNvPr>
                <p:cNvSpPr/>
                <p:nvPr/>
              </p:nvSpPr>
              <p:spPr>
                <a:xfrm>
                  <a:off x="5901266"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8" name="Freeform 1652">
                  <a:extLst>
                    <a:ext uri="{FF2B5EF4-FFF2-40B4-BE49-F238E27FC236}">
                      <a16:creationId xmlns:a16="http://schemas.microsoft.com/office/drawing/2014/main" id="{4B749C8A-AB52-7375-B8A4-09CEDB79F8F0}"/>
                    </a:ext>
                  </a:extLst>
                </p:cNvPr>
                <p:cNvSpPr/>
                <p:nvPr/>
              </p:nvSpPr>
              <p:spPr>
                <a:xfrm>
                  <a:off x="5933016"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 name="Freeform 1653">
                  <a:extLst>
                    <a:ext uri="{FF2B5EF4-FFF2-40B4-BE49-F238E27FC236}">
                      <a16:creationId xmlns:a16="http://schemas.microsoft.com/office/drawing/2014/main" id="{9C893197-377F-6ACF-4758-8A81618444E1}"/>
                    </a:ext>
                  </a:extLst>
                </p:cNvPr>
                <p:cNvSpPr/>
                <p:nvPr/>
              </p:nvSpPr>
              <p:spPr>
                <a:xfrm>
                  <a:off x="5904441"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0" name="Freeform 1654">
                  <a:extLst>
                    <a:ext uri="{FF2B5EF4-FFF2-40B4-BE49-F238E27FC236}">
                      <a16:creationId xmlns:a16="http://schemas.microsoft.com/office/drawing/2014/main" id="{24D5F6B1-A807-CA3E-4688-54C66628DC77}"/>
                    </a:ext>
                  </a:extLst>
                </p:cNvPr>
                <p:cNvSpPr/>
                <p:nvPr/>
              </p:nvSpPr>
              <p:spPr>
                <a:xfrm>
                  <a:off x="5936191"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1" name="Freeform 1655">
                  <a:extLst>
                    <a:ext uri="{FF2B5EF4-FFF2-40B4-BE49-F238E27FC236}">
                      <a16:creationId xmlns:a16="http://schemas.microsoft.com/office/drawing/2014/main" id="{ED4E5867-F3F5-723D-78DF-03D664AB4D59}"/>
                    </a:ext>
                  </a:extLst>
                </p:cNvPr>
                <p:cNvSpPr/>
                <p:nvPr/>
              </p:nvSpPr>
              <p:spPr>
                <a:xfrm>
                  <a:off x="5907616" y="31739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2" name="Freeform 1656">
                  <a:extLst>
                    <a:ext uri="{FF2B5EF4-FFF2-40B4-BE49-F238E27FC236}">
                      <a16:creationId xmlns:a16="http://schemas.microsoft.com/office/drawing/2014/main" id="{A100034B-1929-C713-255F-6A0CD78923BD}"/>
                    </a:ext>
                  </a:extLst>
                </p:cNvPr>
                <p:cNvSpPr/>
                <p:nvPr/>
              </p:nvSpPr>
              <p:spPr>
                <a:xfrm>
                  <a:off x="5939366" y="31421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3" name="Freeform 1657">
                  <a:extLst>
                    <a:ext uri="{FF2B5EF4-FFF2-40B4-BE49-F238E27FC236}">
                      <a16:creationId xmlns:a16="http://schemas.microsoft.com/office/drawing/2014/main" id="{8E1A6610-AB6A-90F5-0C94-E83F4A71BE29}"/>
                    </a:ext>
                  </a:extLst>
                </p:cNvPr>
                <p:cNvSpPr/>
                <p:nvPr/>
              </p:nvSpPr>
              <p:spPr>
                <a:xfrm>
                  <a:off x="591185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4" name="Freeform 1658">
                  <a:extLst>
                    <a:ext uri="{FF2B5EF4-FFF2-40B4-BE49-F238E27FC236}">
                      <a16:creationId xmlns:a16="http://schemas.microsoft.com/office/drawing/2014/main" id="{ED2CAEB5-14D4-3CA8-95D5-581E293737FB}"/>
                    </a:ext>
                  </a:extLst>
                </p:cNvPr>
                <p:cNvSpPr/>
                <p:nvPr/>
              </p:nvSpPr>
              <p:spPr>
                <a:xfrm>
                  <a:off x="594360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5" name="Freeform 1659">
                  <a:extLst>
                    <a:ext uri="{FF2B5EF4-FFF2-40B4-BE49-F238E27FC236}">
                      <a16:creationId xmlns:a16="http://schemas.microsoft.com/office/drawing/2014/main" id="{827C5956-93C1-83BE-F61D-91D291CCB629}"/>
                    </a:ext>
                  </a:extLst>
                </p:cNvPr>
                <p:cNvSpPr/>
                <p:nvPr/>
              </p:nvSpPr>
              <p:spPr>
                <a:xfrm>
                  <a:off x="591502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6" name="Freeform 1660">
                  <a:extLst>
                    <a:ext uri="{FF2B5EF4-FFF2-40B4-BE49-F238E27FC236}">
                      <a16:creationId xmlns:a16="http://schemas.microsoft.com/office/drawing/2014/main" id="{0A86627A-19E7-83AC-9ACB-2C76B8C8A638}"/>
                    </a:ext>
                  </a:extLst>
                </p:cNvPr>
                <p:cNvSpPr/>
                <p:nvPr/>
              </p:nvSpPr>
              <p:spPr>
                <a:xfrm>
                  <a:off x="594677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7" name="Freeform 1661">
                  <a:extLst>
                    <a:ext uri="{FF2B5EF4-FFF2-40B4-BE49-F238E27FC236}">
                      <a16:creationId xmlns:a16="http://schemas.microsoft.com/office/drawing/2014/main" id="{30B46E7A-6A6F-45B7-40C2-292F060ED8C2}"/>
                    </a:ext>
                  </a:extLst>
                </p:cNvPr>
                <p:cNvSpPr/>
                <p:nvPr/>
              </p:nvSpPr>
              <p:spPr>
                <a:xfrm>
                  <a:off x="591820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8" name="Freeform 1662">
                  <a:extLst>
                    <a:ext uri="{FF2B5EF4-FFF2-40B4-BE49-F238E27FC236}">
                      <a16:creationId xmlns:a16="http://schemas.microsoft.com/office/drawing/2014/main" id="{BC6C9280-010D-DC42-7BDD-86F73FC9462E}"/>
                    </a:ext>
                  </a:extLst>
                </p:cNvPr>
                <p:cNvSpPr/>
                <p:nvPr/>
              </p:nvSpPr>
              <p:spPr>
                <a:xfrm>
                  <a:off x="594995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 name="Freeform 1663">
                  <a:extLst>
                    <a:ext uri="{FF2B5EF4-FFF2-40B4-BE49-F238E27FC236}">
                      <a16:creationId xmlns:a16="http://schemas.microsoft.com/office/drawing/2014/main" id="{B9B7C55E-E598-8626-2BB5-995B8606D8FF}"/>
                    </a:ext>
                  </a:extLst>
                </p:cNvPr>
                <p:cNvSpPr/>
                <p:nvPr/>
              </p:nvSpPr>
              <p:spPr>
                <a:xfrm>
                  <a:off x="592243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 name="Freeform 1664">
                  <a:extLst>
                    <a:ext uri="{FF2B5EF4-FFF2-40B4-BE49-F238E27FC236}">
                      <a16:creationId xmlns:a16="http://schemas.microsoft.com/office/drawing/2014/main" id="{4911C3C8-C403-4219-4A27-087DA8C3C264}"/>
                    </a:ext>
                  </a:extLst>
                </p:cNvPr>
                <p:cNvSpPr/>
                <p:nvPr/>
              </p:nvSpPr>
              <p:spPr>
                <a:xfrm>
                  <a:off x="595418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1" name="Freeform 1665">
                  <a:extLst>
                    <a:ext uri="{FF2B5EF4-FFF2-40B4-BE49-F238E27FC236}">
                      <a16:creationId xmlns:a16="http://schemas.microsoft.com/office/drawing/2014/main" id="{A155B322-40B7-1D10-F38E-91FA6AE83926}"/>
                    </a:ext>
                  </a:extLst>
                </p:cNvPr>
                <p:cNvSpPr/>
                <p:nvPr/>
              </p:nvSpPr>
              <p:spPr>
                <a:xfrm>
                  <a:off x="5925608"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2" name="Freeform 1666">
                  <a:extLst>
                    <a:ext uri="{FF2B5EF4-FFF2-40B4-BE49-F238E27FC236}">
                      <a16:creationId xmlns:a16="http://schemas.microsoft.com/office/drawing/2014/main" id="{58A07B48-CCEB-97AE-406D-3232CDA82065}"/>
                    </a:ext>
                  </a:extLst>
                </p:cNvPr>
                <p:cNvSpPr/>
                <p:nvPr/>
              </p:nvSpPr>
              <p:spPr>
                <a:xfrm>
                  <a:off x="5957358"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3" name="Freeform 1667">
                  <a:extLst>
                    <a:ext uri="{FF2B5EF4-FFF2-40B4-BE49-F238E27FC236}">
                      <a16:creationId xmlns:a16="http://schemas.microsoft.com/office/drawing/2014/main" id="{1B033CDD-7320-138C-4373-C1103C1085C0}"/>
                    </a:ext>
                  </a:extLst>
                </p:cNvPr>
                <p:cNvSpPr/>
                <p:nvPr/>
              </p:nvSpPr>
              <p:spPr>
                <a:xfrm>
                  <a:off x="592878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4" name="Freeform 1668">
                  <a:extLst>
                    <a:ext uri="{FF2B5EF4-FFF2-40B4-BE49-F238E27FC236}">
                      <a16:creationId xmlns:a16="http://schemas.microsoft.com/office/drawing/2014/main" id="{46AE039E-3617-E793-9EF7-0399D56C88E5}"/>
                    </a:ext>
                  </a:extLst>
                </p:cNvPr>
                <p:cNvSpPr/>
                <p:nvPr/>
              </p:nvSpPr>
              <p:spPr>
                <a:xfrm>
                  <a:off x="596053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5" name="Freeform 1669">
                  <a:extLst>
                    <a:ext uri="{FF2B5EF4-FFF2-40B4-BE49-F238E27FC236}">
                      <a16:creationId xmlns:a16="http://schemas.microsoft.com/office/drawing/2014/main" id="{4D3BA091-8691-A048-4345-E724AF09197C}"/>
                    </a:ext>
                  </a:extLst>
                </p:cNvPr>
                <p:cNvSpPr/>
                <p:nvPr/>
              </p:nvSpPr>
              <p:spPr>
                <a:xfrm>
                  <a:off x="5933016"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6" name="Freeform 1670">
                  <a:extLst>
                    <a:ext uri="{FF2B5EF4-FFF2-40B4-BE49-F238E27FC236}">
                      <a16:creationId xmlns:a16="http://schemas.microsoft.com/office/drawing/2014/main" id="{7628021A-81E0-A8AA-87D8-88BB9AB24A36}"/>
                    </a:ext>
                  </a:extLst>
                </p:cNvPr>
                <p:cNvSpPr/>
                <p:nvPr/>
              </p:nvSpPr>
              <p:spPr>
                <a:xfrm>
                  <a:off x="596476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7" name="Freeform 1671">
                  <a:extLst>
                    <a:ext uri="{FF2B5EF4-FFF2-40B4-BE49-F238E27FC236}">
                      <a16:creationId xmlns:a16="http://schemas.microsoft.com/office/drawing/2014/main" id="{1A22DDA6-C650-1EBA-F4D0-0D07E731A3BE}"/>
                    </a:ext>
                  </a:extLst>
                </p:cNvPr>
                <p:cNvSpPr/>
                <p:nvPr/>
              </p:nvSpPr>
              <p:spPr>
                <a:xfrm>
                  <a:off x="59361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8" name="Freeform 1672">
                  <a:extLst>
                    <a:ext uri="{FF2B5EF4-FFF2-40B4-BE49-F238E27FC236}">
                      <a16:creationId xmlns:a16="http://schemas.microsoft.com/office/drawing/2014/main" id="{31B9D987-CA23-221F-7F52-C59AF0612133}"/>
                    </a:ext>
                  </a:extLst>
                </p:cNvPr>
                <p:cNvSpPr/>
                <p:nvPr/>
              </p:nvSpPr>
              <p:spPr>
                <a:xfrm>
                  <a:off x="59679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9" name="Freeform 1673">
                  <a:extLst>
                    <a:ext uri="{FF2B5EF4-FFF2-40B4-BE49-F238E27FC236}">
                      <a16:creationId xmlns:a16="http://schemas.microsoft.com/office/drawing/2014/main" id="{C867BD0E-CD1A-8DB2-7BDB-CB92A07D6805}"/>
                    </a:ext>
                  </a:extLst>
                </p:cNvPr>
                <p:cNvSpPr/>
                <p:nvPr/>
              </p:nvSpPr>
              <p:spPr>
                <a:xfrm>
                  <a:off x="5940425" y="3178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0" name="Freeform 1674">
                  <a:extLst>
                    <a:ext uri="{FF2B5EF4-FFF2-40B4-BE49-F238E27FC236}">
                      <a16:creationId xmlns:a16="http://schemas.microsoft.com/office/drawing/2014/main" id="{CCA99359-5609-6C4E-1322-4BAE226BFA78}"/>
                    </a:ext>
                  </a:extLst>
                </p:cNvPr>
                <p:cNvSpPr/>
                <p:nvPr/>
              </p:nvSpPr>
              <p:spPr>
                <a:xfrm>
                  <a:off x="597111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1" name="Freeform 1675">
                  <a:extLst>
                    <a:ext uri="{FF2B5EF4-FFF2-40B4-BE49-F238E27FC236}">
                      <a16:creationId xmlns:a16="http://schemas.microsoft.com/office/drawing/2014/main" id="{9F397F82-87D3-3E4E-B21F-5711487916CD}"/>
                    </a:ext>
                  </a:extLst>
                </p:cNvPr>
                <p:cNvSpPr/>
                <p:nvPr/>
              </p:nvSpPr>
              <p:spPr>
                <a:xfrm>
                  <a:off x="594360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2" name="Freeform 1676">
                  <a:extLst>
                    <a:ext uri="{FF2B5EF4-FFF2-40B4-BE49-F238E27FC236}">
                      <a16:creationId xmlns:a16="http://schemas.microsoft.com/office/drawing/2014/main" id="{E0463F31-D6D7-1BBE-A141-4D873F9DEEA8}"/>
                    </a:ext>
                  </a:extLst>
                </p:cNvPr>
                <p:cNvSpPr/>
                <p:nvPr/>
              </p:nvSpPr>
              <p:spPr>
                <a:xfrm>
                  <a:off x="597535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3" name="Freeform 1677">
                  <a:extLst>
                    <a:ext uri="{FF2B5EF4-FFF2-40B4-BE49-F238E27FC236}">
                      <a16:creationId xmlns:a16="http://schemas.microsoft.com/office/drawing/2014/main" id="{3AAFB422-64B9-E188-B229-9438AA555698}"/>
                    </a:ext>
                  </a:extLst>
                </p:cNvPr>
                <p:cNvSpPr/>
                <p:nvPr/>
              </p:nvSpPr>
              <p:spPr>
                <a:xfrm>
                  <a:off x="594677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4" name="Freeform 1678">
                  <a:extLst>
                    <a:ext uri="{FF2B5EF4-FFF2-40B4-BE49-F238E27FC236}">
                      <a16:creationId xmlns:a16="http://schemas.microsoft.com/office/drawing/2014/main" id="{BF395322-1748-2B26-DF80-2BA26BBF5791}"/>
                    </a:ext>
                  </a:extLst>
                </p:cNvPr>
                <p:cNvSpPr/>
                <p:nvPr/>
              </p:nvSpPr>
              <p:spPr>
                <a:xfrm>
                  <a:off x="597852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5" name="Freeform 1679">
                  <a:extLst>
                    <a:ext uri="{FF2B5EF4-FFF2-40B4-BE49-F238E27FC236}">
                      <a16:creationId xmlns:a16="http://schemas.microsoft.com/office/drawing/2014/main" id="{4B9C5E78-D8A1-EAF3-ED99-8314D26AC976}"/>
                    </a:ext>
                  </a:extLst>
                </p:cNvPr>
                <p:cNvSpPr/>
                <p:nvPr/>
              </p:nvSpPr>
              <p:spPr>
                <a:xfrm>
                  <a:off x="595418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6" name="Freeform 1680">
                  <a:extLst>
                    <a:ext uri="{FF2B5EF4-FFF2-40B4-BE49-F238E27FC236}">
                      <a16:creationId xmlns:a16="http://schemas.microsoft.com/office/drawing/2014/main" id="{FD7B1A21-69C1-BEE7-B445-BED7DE3BB98F}"/>
                    </a:ext>
                  </a:extLst>
                </p:cNvPr>
                <p:cNvSpPr/>
                <p:nvPr/>
              </p:nvSpPr>
              <p:spPr>
                <a:xfrm>
                  <a:off x="598593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7" name="Freeform 1681">
                  <a:extLst>
                    <a:ext uri="{FF2B5EF4-FFF2-40B4-BE49-F238E27FC236}">
                      <a16:creationId xmlns:a16="http://schemas.microsoft.com/office/drawing/2014/main" id="{370A275D-A46F-FCA2-D821-07CDB37B67C1}"/>
                    </a:ext>
                  </a:extLst>
                </p:cNvPr>
                <p:cNvSpPr/>
                <p:nvPr/>
              </p:nvSpPr>
              <p:spPr>
                <a:xfrm>
                  <a:off x="5957358"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8" name="Freeform 1682">
                  <a:extLst>
                    <a:ext uri="{FF2B5EF4-FFF2-40B4-BE49-F238E27FC236}">
                      <a16:creationId xmlns:a16="http://schemas.microsoft.com/office/drawing/2014/main" id="{557C736E-0291-3376-30A8-AA959FDC5246}"/>
                    </a:ext>
                  </a:extLst>
                </p:cNvPr>
                <p:cNvSpPr/>
                <p:nvPr/>
              </p:nvSpPr>
              <p:spPr>
                <a:xfrm>
                  <a:off x="5989108"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9" name="Freeform 1683">
                  <a:extLst>
                    <a:ext uri="{FF2B5EF4-FFF2-40B4-BE49-F238E27FC236}">
                      <a16:creationId xmlns:a16="http://schemas.microsoft.com/office/drawing/2014/main" id="{90DD6F96-EA60-E141-5361-CD1313C04E62}"/>
                    </a:ext>
                  </a:extLst>
                </p:cNvPr>
                <p:cNvSpPr/>
                <p:nvPr/>
              </p:nvSpPr>
              <p:spPr>
                <a:xfrm>
                  <a:off x="5961591" y="3178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0" name="Freeform 1684">
                  <a:extLst>
                    <a:ext uri="{FF2B5EF4-FFF2-40B4-BE49-F238E27FC236}">
                      <a16:creationId xmlns:a16="http://schemas.microsoft.com/office/drawing/2014/main" id="{6113481C-16FE-09F1-1616-33A1A77256CF}"/>
                    </a:ext>
                  </a:extLst>
                </p:cNvPr>
                <p:cNvSpPr/>
                <p:nvPr/>
              </p:nvSpPr>
              <p:spPr>
                <a:xfrm>
                  <a:off x="59933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1" name="Freeform 1685">
                  <a:extLst>
                    <a:ext uri="{FF2B5EF4-FFF2-40B4-BE49-F238E27FC236}">
                      <a16:creationId xmlns:a16="http://schemas.microsoft.com/office/drawing/2014/main" id="{474282B9-6FE7-B9E6-5E99-DF53A0C22C3D}"/>
                    </a:ext>
                  </a:extLst>
                </p:cNvPr>
                <p:cNvSpPr/>
                <p:nvPr/>
              </p:nvSpPr>
              <p:spPr>
                <a:xfrm>
                  <a:off x="597217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2" name="Freeform 1686">
                  <a:extLst>
                    <a:ext uri="{FF2B5EF4-FFF2-40B4-BE49-F238E27FC236}">
                      <a16:creationId xmlns:a16="http://schemas.microsoft.com/office/drawing/2014/main" id="{7E05326F-E20F-57CB-D995-8976D5CE31EB}"/>
                    </a:ext>
                  </a:extLst>
                </p:cNvPr>
                <p:cNvSpPr/>
                <p:nvPr/>
              </p:nvSpPr>
              <p:spPr>
                <a:xfrm>
                  <a:off x="600392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3" name="Freeform 1687">
                  <a:extLst>
                    <a:ext uri="{FF2B5EF4-FFF2-40B4-BE49-F238E27FC236}">
                      <a16:creationId xmlns:a16="http://schemas.microsoft.com/office/drawing/2014/main" id="{163FA2DB-3AD8-9CAB-EECD-57A855C53AEC}"/>
                    </a:ext>
                  </a:extLst>
                </p:cNvPr>
                <p:cNvSpPr/>
                <p:nvPr/>
              </p:nvSpPr>
              <p:spPr>
                <a:xfrm>
                  <a:off x="597852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4" name="Freeform 1688">
                  <a:extLst>
                    <a:ext uri="{FF2B5EF4-FFF2-40B4-BE49-F238E27FC236}">
                      <a16:creationId xmlns:a16="http://schemas.microsoft.com/office/drawing/2014/main" id="{A04627CA-DF5F-E229-DDA8-4FD09328B53F}"/>
                    </a:ext>
                  </a:extLst>
                </p:cNvPr>
                <p:cNvSpPr/>
                <p:nvPr/>
              </p:nvSpPr>
              <p:spPr>
                <a:xfrm>
                  <a:off x="601027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5" name="Freeform 1689">
                  <a:extLst>
                    <a:ext uri="{FF2B5EF4-FFF2-40B4-BE49-F238E27FC236}">
                      <a16:creationId xmlns:a16="http://schemas.microsoft.com/office/drawing/2014/main" id="{F455FFCA-BC51-F3D5-9C2A-8595FA847F87}"/>
                    </a:ext>
                  </a:extLst>
                </p:cNvPr>
                <p:cNvSpPr/>
                <p:nvPr/>
              </p:nvSpPr>
              <p:spPr>
                <a:xfrm>
                  <a:off x="598593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6" name="Freeform 1690">
                  <a:extLst>
                    <a:ext uri="{FF2B5EF4-FFF2-40B4-BE49-F238E27FC236}">
                      <a16:creationId xmlns:a16="http://schemas.microsoft.com/office/drawing/2014/main" id="{8031512C-1283-41EC-FC8A-28844A1D2A23}"/>
                    </a:ext>
                  </a:extLst>
                </p:cNvPr>
                <p:cNvSpPr/>
                <p:nvPr/>
              </p:nvSpPr>
              <p:spPr>
                <a:xfrm>
                  <a:off x="601768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7" name="Freeform 1691">
                  <a:extLst>
                    <a:ext uri="{FF2B5EF4-FFF2-40B4-BE49-F238E27FC236}">
                      <a16:creationId xmlns:a16="http://schemas.microsoft.com/office/drawing/2014/main" id="{F9F2B1A9-AB5A-E3ED-5EA5-E18FA2BE5E49}"/>
                    </a:ext>
                  </a:extLst>
                </p:cNvPr>
                <p:cNvSpPr/>
                <p:nvPr/>
              </p:nvSpPr>
              <p:spPr>
                <a:xfrm>
                  <a:off x="599334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8" name="Freeform 1692">
                  <a:extLst>
                    <a:ext uri="{FF2B5EF4-FFF2-40B4-BE49-F238E27FC236}">
                      <a16:creationId xmlns:a16="http://schemas.microsoft.com/office/drawing/2014/main" id="{06A4E976-BD3E-A133-7D84-73617534D9B8}"/>
                    </a:ext>
                  </a:extLst>
                </p:cNvPr>
                <p:cNvSpPr/>
                <p:nvPr/>
              </p:nvSpPr>
              <p:spPr>
                <a:xfrm>
                  <a:off x="602509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9" name="Freeform 1693">
                  <a:extLst>
                    <a:ext uri="{FF2B5EF4-FFF2-40B4-BE49-F238E27FC236}">
                      <a16:creationId xmlns:a16="http://schemas.microsoft.com/office/drawing/2014/main" id="{3D1D129F-E773-32A9-DBA8-8B5447E70710}"/>
                    </a:ext>
                  </a:extLst>
                </p:cNvPr>
                <p:cNvSpPr/>
                <p:nvPr/>
              </p:nvSpPr>
              <p:spPr>
                <a:xfrm>
                  <a:off x="5996516"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0" name="Freeform 1694">
                  <a:extLst>
                    <a:ext uri="{FF2B5EF4-FFF2-40B4-BE49-F238E27FC236}">
                      <a16:creationId xmlns:a16="http://schemas.microsoft.com/office/drawing/2014/main" id="{F9A626EB-7746-93DA-0107-6CBBA600805B}"/>
                    </a:ext>
                  </a:extLst>
                </p:cNvPr>
                <p:cNvSpPr/>
                <p:nvPr/>
              </p:nvSpPr>
              <p:spPr>
                <a:xfrm>
                  <a:off x="602826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1" name="Freeform 1695">
                  <a:extLst>
                    <a:ext uri="{FF2B5EF4-FFF2-40B4-BE49-F238E27FC236}">
                      <a16:creationId xmlns:a16="http://schemas.microsoft.com/office/drawing/2014/main" id="{04295326-BCD8-750E-10F1-5371779A8810}"/>
                    </a:ext>
                  </a:extLst>
                </p:cNvPr>
                <p:cNvSpPr/>
                <p:nvPr/>
              </p:nvSpPr>
              <p:spPr>
                <a:xfrm>
                  <a:off x="59996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2" name="Freeform 1696">
                  <a:extLst>
                    <a:ext uri="{FF2B5EF4-FFF2-40B4-BE49-F238E27FC236}">
                      <a16:creationId xmlns:a16="http://schemas.microsoft.com/office/drawing/2014/main" id="{33D1B73A-E315-ABDE-8959-C7719C2AF9CB}"/>
                    </a:ext>
                  </a:extLst>
                </p:cNvPr>
                <p:cNvSpPr/>
                <p:nvPr/>
              </p:nvSpPr>
              <p:spPr>
                <a:xfrm>
                  <a:off x="60314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3" name="Freeform 1697">
                  <a:extLst>
                    <a:ext uri="{FF2B5EF4-FFF2-40B4-BE49-F238E27FC236}">
                      <a16:creationId xmlns:a16="http://schemas.microsoft.com/office/drawing/2014/main" id="{A2C4FB3D-F70D-D17A-1DE3-BAA510284525}"/>
                    </a:ext>
                  </a:extLst>
                </p:cNvPr>
                <p:cNvSpPr/>
                <p:nvPr/>
              </p:nvSpPr>
              <p:spPr>
                <a:xfrm>
                  <a:off x="60250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4" name="Freeform 1698">
                  <a:extLst>
                    <a:ext uri="{FF2B5EF4-FFF2-40B4-BE49-F238E27FC236}">
                      <a16:creationId xmlns:a16="http://schemas.microsoft.com/office/drawing/2014/main" id="{7D97E8FA-6EA5-5E36-B6E2-0ECA308D13DB}"/>
                    </a:ext>
                  </a:extLst>
                </p:cNvPr>
                <p:cNvSpPr/>
                <p:nvPr/>
              </p:nvSpPr>
              <p:spPr>
                <a:xfrm>
                  <a:off x="60568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5" name="Freeform 1699">
                  <a:extLst>
                    <a:ext uri="{FF2B5EF4-FFF2-40B4-BE49-F238E27FC236}">
                      <a16:creationId xmlns:a16="http://schemas.microsoft.com/office/drawing/2014/main" id="{C4D48B4C-3CDF-566E-8C01-B488B0999F58}"/>
                    </a:ext>
                  </a:extLst>
                </p:cNvPr>
                <p:cNvSpPr/>
                <p:nvPr/>
              </p:nvSpPr>
              <p:spPr>
                <a:xfrm>
                  <a:off x="6028266" y="31834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6" name="Freeform 1700">
                  <a:extLst>
                    <a:ext uri="{FF2B5EF4-FFF2-40B4-BE49-F238E27FC236}">
                      <a16:creationId xmlns:a16="http://schemas.microsoft.com/office/drawing/2014/main" id="{F0ECC597-799B-D027-8D16-6B026E1A56C8}"/>
                    </a:ext>
                  </a:extLst>
                </p:cNvPr>
                <p:cNvSpPr/>
                <p:nvPr/>
              </p:nvSpPr>
              <p:spPr>
                <a:xfrm>
                  <a:off x="6060016" y="31517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7" name="Freeform 1701">
                  <a:extLst>
                    <a:ext uri="{FF2B5EF4-FFF2-40B4-BE49-F238E27FC236}">
                      <a16:creationId xmlns:a16="http://schemas.microsoft.com/office/drawing/2014/main" id="{6B76B490-5622-3E5A-C61F-DBF7A0ED9CA6}"/>
                    </a:ext>
                  </a:extLst>
                </p:cNvPr>
                <p:cNvSpPr/>
                <p:nvPr/>
              </p:nvSpPr>
              <p:spPr>
                <a:xfrm>
                  <a:off x="6056841"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8" name="Freeform 1702">
                  <a:extLst>
                    <a:ext uri="{FF2B5EF4-FFF2-40B4-BE49-F238E27FC236}">
                      <a16:creationId xmlns:a16="http://schemas.microsoft.com/office/drawing/2014/main" id="{B6B73A5F-F85E-A582-CECA-34BDEE0FAF45}"/>
                    </a:ext>
                  </a:extLst>
                </p:cNvPr>
                <p:cNvSpPr/>
                <p:nvPr/>
              </p:nvSpPr>
              <p:spPr>
                <a:xfrm>
                  <a:off x="6088591"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9" name="Freeform 1703">
                  <a:extLst>
                    <a:ext uri="{FF2B5EF4-FFF2-40B4-BE49-F238E27FC236}">
                      <a16:creationId xmlns:a16="http://schemas.microsoft.com/office/drawing/2014/main" id="{7C9140F3-1FE2-CF1D-4C75-0736F694CED9}"/>
                    </a:ext>
                  </a:extLst>
                </p:cNvPr>
                <p:cNvSpPr/>
                <p:nvPr/>
              </p:nvSpPr>
              <p:spPr>
                <a:xfrm>
                  <a:off x="6141508"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0" name="Freeform 1704">
                  <a:extLst>
                    <a:ext uri="{FF2B5EF4-FFF2-40B4-BE49-F238E27FC236}">
                      <a16:creationId xmlns:a16="http://schemas.microsoft.com/office/drawing/2014/main" id="{830A3D6B-B4A8-C289-A0C3-FEE209BBBC41}"/>
                    </a:ext>
                  </a:extLst>
                </p:cNvPr>
                <p:cNvSpPr/>
                <p:nvPr/>
              </p:nvSpPr>
              <p:spPr>
                <a:xfrm>
                  <a:off x="6173258"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1" name="Freeform 1705">
                  <a:extLst>
                    <a:ext uri="{FF2B5EF4-FFF2-40B4-BE49-F238E27FC236}">
                      <a16:creationId xmlns:a16="http://schemas.microsoft.com/office/drawing/2014/main" id="{C54DA903-8013-20AE-5BA3-E7613557DCAC}"/>
                    </a:ext>
                  </a:extLst>
                </p:cNvPr>
                <p:cNvSpPr/>
                <p:nvPr/>
              </p:nvSpPr>
              <p:spPr>
                <a:xfrm>
                  <a:off x="6148916"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2" name="Freeform 1706">
                  <a:extLst>
                    <a:ext uri="{FF2B5EF4-FFF2-40B4-BE49-F238E27FC236}">
                      <a16:creationId xmlns:a16="http://schemas.microsoft.com/office/drawing/2014/main" id="{F76C28A9-647F-3710-D564-3729587A3941}"/>
                    </a:ext>
                  </a:extLst>
                </p:cNvPr>
                <p:cNvSpPr/>
                <p:nvPr/>
              </p:nvSpPr>
              <p:spPr>
                <a:xfrm>
                  <a:off x="6180666"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3" name="Freeform 1707">
                  <a:extLst>
                    <a:ext uri="{FF2B5EF4-FFF2-40B4-BE49-F238E27FC236}">
                      <a16:creationId xmlns:a16="http://schemas.microsoft.com/office/drawing/2014/main" id="{CFCC927F-368F-56D4-60CC-0ABAAFDE8009}"/>
                    </a:ext>
                  </a:extLst>
                </p:cNvPr>
                <p:cNvSpPr/>
                <p:nvPr/>
              </p:nvSpPr>
              <p:spPr>
                <a:xfrm>
                  <a:off x="6165850"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4" name="Freeform 1708">
                  <a:extLst>
                    <a:ext uri="{FF2B5EF4-FFF2-40B4-BE49-F238E27FC236}">
                      <a16:creationId xmlns:a16="http://schemas.microsoft.com/office/drawing/2014/main" id="{E6BB60CB-3C17-5E3D-F366-0618BB4BF09D}"/>
                    </a:ext>
                  </a:extLst>
                </p:cNvPr>
                <p:cNvSpPr/>
                <p:nvPr/>
              </p:nvSpPr>
              <p:spPr>
                <a:xfrm>
                  <a:off x="61976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5" name="Freeform 1709">
                  <a:extLst>
                    <a:ext uri="{FF2B5EF4-FFF2-40B4-BE49-F238E27FC236}">
                      <a16:creationId xmlns:a16="http://schemas.microsoft.com/office/drawing/2014/main" id="{91148A52-91D8-CCD3-4304-2309D7BD9141}"/>
                    </a:ext>
                  </a:extLst>
                </p:cNvPr>
                <p:cNvSpPr/>
                <p:nvPr/>
              </p:nvSpPr>
              <p:spPr>
                <a:xfrm>
                  <a:off x="6194425"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6" name="Freeform 1710">
                  <a:extLst>
                    <a:ext uri="{FF2B5EF4-FFF2-40B4-BE49-F238E27FC236}">
                      <a16:creationId xmlns:a16="http://schemas.microsoft.com/office/drawing/2014/main" id="{EBB70921-B351-E2A8-349E-5B96BC99880B}"/>
                    </a:ext>
                  </a:extLst>
                </p:cNvPr>
                <p:cNvSpPr/>
                <p:nvPr/>
              </p:nvSpPr>
              <p:spPr>
                <a:xfrm>
                  <a:off x="6226175"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7" name="Freeform 1711">
                  <a:extLst>
                    <a:ext uri="{FF2B5EF4-FFF2-40B4-BE49-F238E27FC236}">
                      <a16:creationId xmlns:a16="http://schemas.microsoft.com/office/drawing/2014/main" id="{14136945-2C56-4C99-E3E2-9C7DCE1527A5}"/>
                    </a:ext>
                  </a:extLst>
                </p:cNvPr>
                <p:cNvSpPr/>
                <p:nvPr/>
              </p:nvSpPr>
              <p:spPr>
                <a:xfrm>
                  <a:off x="6218766"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8" name="Freeform 1712">
                  <a:extLst>
                    <a:ext uri="{FF2B5EF4-FFF2-40B4-BE49-F238E27FC236}">
                      <a16:creationId xmlns:a16="http://schemas.microsoft.com/office/drawing/2014/main" id="{D53CE973-3955-8EB9-3969-718B41CEEB28}"/>
                    </a:ext>
                  </a:extLst>
                </p:cNvPr>
                <p:cNvSpPr/>
                <p:nvPr/>
              </p:nvSpPr>
              <p:spPr>
                <a:xfrm>
                  <a:off x="6250516"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9" name="Freeform 1713">
                  <a:extLst>
                    <a:ext uri="{FF2B5EF4-FFF2-40B4-BE49-F238E27FC236}">
                      <a16:creationId xmlns:a16="http://schemas.microsoft.com/office/drawing/2014/main" id="{003FC57F-B967-FB14-942A-5C1D32EFF1EC}"/>
                    </a:ext>
                  </a:extLst>
                </p:cNvPr>
                <p:cNvSpPr/>
                <p:nvPr/>
              </p:nvSpPr>
              <p:spPr>
                <a:xfrm>
                  <a:off x="6230408" y="318770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0" name="Freeform 1714">
                  <a:extLst>
                    <a:ext uri="{FF2B5EF4-FFF2-40B4-BE49-F238E27FC236}">
                      <a16:creationId xmlns:a16="http://schemas.microsoft.com/office/drawing/2014/main" id="{7DFDCFD4-6249-F831-5B49-671347399B63}"/>
                    </a:ext>
                  </a:extLst>
                </p:cNvPr>
                <p:cNvSpPr/>
                <p:nvPr/>
              </p:nvSpPr>
              <p:spPr>
                <a:xfrm>
                  <a:off x="62611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1" name="Freeform 1715">
                  <a:extLst>
                    <a:ext uri="{FF2B5EF4-FFF2-40B4-BE49-F238E27FC236}">
                      <a16:creationId xmlns:a16="http://schemas.microsoft.com/office/drawing/2014/main" id="{E761B97C-E535-9BF1-8317-9E0FF094193C}"/>
                    </a:ext>
                  </a:extLst>
                </p:cNvPr>
                <p:cNvSpPr/>
                <p:nvPr/>
              </p:nvSpPr>
              <p:spPr>
                <a:xfrm>
                  <a:off x="6240991" y="318770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2" name="Freeform 1716">
                  <a:extLst>
                    <a:ext uri="{FF2B5EF4-FFF2-40B4-BE49-F238E27FC236}">
                      <a16:creationId xmlns:a16="http://schemas.microsoft.com/office/drawing/2014/main" id="{4F53F039-706C-6A2D-DB95-6FD33F133393}"/>
                    </a:ext>
                  </a:extLst>
                </p:cNvPr>
                <p:cNvSpPr/>
                <p:nvPr/>
              </p:nvSpPr>
              <p:spPr>
                <a:xfrm>
                  <a:off x="6271683"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3" name="Freeform 1717">
                  <a:extLst>
                    <a:ext uri="{FF2B5EF4-FFF2-40B4-BE49-F238E27FC236}">
                      <a16:creationId xmlns:a16="http://schemas.microsoft.com/office/drawing/2014/main" id="{537F2A4E-72E9-9259-C685-937EC1172982}"/>
                    </a:ext>
                  </a:extLst>
                </p:cNvPr>
                <p:cNvSpPr/>
                <p:nvPr/>
              </p:nvSpPr>
              <p:spPr>
                <a:xfrm>
                  <a:off x="6254750"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4" name="Freeform 1718">
                  <a:extLst>
                    <a:ext uri="{FF2B5EF4-FFF2-40B4-BE49-F238E27FC236}">
                      <a16:creationId xmlns:a16="http://schemas.microsoft.com/office/drawing/2014/main" id="{4A78FEA3-5077-5694-1C9A-54FB488ED01A}"/>
                    </a:ext>
                  </a:extLst>
                </p:cNvPr>
                <p:cNvSpPr/>
                <p:nvPr/>
              </p:nvSpPr>
              <p:spPr>
                <a:xfrm>
                  <a:off x="62865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5" name="Freeform 1719">
                  <a:extLst>
                    <a:ext uri="{FF2B5EF4-FFF2-40B4-BE49-F238E27FC236}">
                      <a16:creationId xmlns:a16="http://schemas.microsoft.com/office/drawing/2014/main" id="{DE43CB11-1046-2AFD-52F2-47807E894B35}"/>
                    </a:ext>
                  </a:extLst>
                </p:cNvPr>
                <p:cNvSpPr/>
                <p:nvPr/>
              </p:nvSpPr>
              <p:spPr>
                <a:xfrm>
                  <a:off x="6257925"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6" name="Freeform 1720">
                  <a:extLst>
                    <a:ext uri="{FF2B5EF4-FFF2-40B4-BE49-F238E27FC236}">
                      <a16:creationId xmlns:a16="http://schemas.microsoft.com/office/drawing/2014/main" id="{D72B54A4-2A51-4F7A-96E3-749FF1045CFF}"/>
                    </a:ext>
                  </a:extLst>
                </p:cNvPr>
                <p:cNvSpPr/>
                <p:nvPr/>
              </p:nvSpPr>
              <p:spPr>
                <a:xfrm>
                  <a:off x="6289675"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7" name="Freeform 1721">
                  <a:extLst>
                    <a:ext uri="{FF2B5EF4-FFF2-40B4-BE49-F238E27FC236}">
                      <a16:creationId xmlns:a16="http://schemas.microsoft.com/office/drawing/2014/main" id="{C1E39B94-2159-7C0D-8026-096931DACEE5}"/>
                    </a:ext>
                  </a:extLst>
                </p:cNvPr>
                <p:cNvSpPr/>
                <p:nvPr/>
              </p:nvSpPr>
              <p:spPr>
                <a:xfrm>
                  <a:off x="6265333" y="3192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8" name="Freeform 1722">
                  <a:extLst>
                    <a:ext uri="{FF2B5EF4-FFF2-40B4-BE49-F238E27FC236}">
                      <a16:creationId xmlns:a16="http://schemas.microsoft.com/office/drawing/2014/main" id="{5D703E2D-87B0-AD5B-9720-C05788F62BE2}"/>
                    </a:ext>
                  </a:extLst>
                </p:cNvPr>
                <p:cNvSpPr/>
                <p:nvPr/>
              </p:nvSpPr>
              <p:spPr>
                <a:xfrm>
                  <a:off x="6297083" y="3162300"/>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9" name="Freeform 1723">
                  <a:extLst>
                    <a:ext uri="{FF2B5EF4-FFF2-40B4-BE49-F238E27FC236}">
                      <a16:creationId xmlns:a16="http://schemas.microsoft.com/office/drawing/2014/main" id="{4CAF1ED0-03F1-1582-CB48-4AE6B980CEA4}"/>
                    </a:ext>
                  </a:extLst>
                </p:cNvPr>
                <p:cNvSpPr/>
                <p:nvPr/>
              </p:nvSpPr>
              <p:spPr>
                <a:xfrm>
                  <a:off x="6279091" y="31993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0" name="Freeform 1724">
                  <a:extLst>
                    <a:ext uri="{FF2B5EF4-FFF2-40B4-BE49-F238E27FC236}">
                      <a16:creationId xmlns:a16="http://schemas.microsoft.com/office/drawing/2014/main" id="{5A65FC9E-8FF6-5CAC-1A62-8FE348016C7E}"/>
                    </a:ext>
                  </a:extLst>
                </p:cNvPr>
                <p:cNvSpPr/>
                <p:nvPr/>
              </p:nvSpPr>
              <p:spPr>
                <a:xfrm>
                  <a:off x="6310841" y="31675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1" name="Freeform 1725">
                  <a:extLst>
                    <a:ext uri="{FF2B5EF4-FFF2-40B4-BE49-F238E27FC236}">
                      <a16:creationId xmlns:a16="http://schemas.microsoft.com/office/drawing/2014/main" id="{4587ADAC-F913-C24E-F481-0F6E98CFC7BF}"/>
                    </a:ext>
                  </a:extLst>
                </p:cNvPr>
                <p:cNvSpPr/>
                <p:nvPr/>
              </p:nvSpPr>
              <p:spPr>
                <a:xfrm>
                  <a:off x="6283325" y="31993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2" name="Freeform 1726">
                  <a:extLst>
                    <a:ext uri="{FF2B5EF4-FFF2-40B4-BE49-F238E27FC236}">
                      <a16:creationId xmlns:a16="http://schemas.microsoft.com/office/drawing/2014/main" id="{5BDBE7F9-3441-6544-B1F0-BBF3A3ED3083}"/>
                    </a:ext>
                  </a:extLst>
                </p:cNvPr>
                <p:cNvSpPr/>
                <p:nvPr/>
              </p:nvSpPr>
              <p:spPr>
                <a:xfrm>
                  <a:off x="6315075" y="31675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3" name="Freeform 1727">
                  <a:extLst>
                    <a:ext uri="{FF2B5EF4-FFF2-40B4-BE49-F238E27FC236}">
                      <a16:creationId xmlns:a16="http://schemas.microsoft.com/office/drawing/2014/main" id="{20018C25-92CE-FD2D-272D-6CB03270A333}"/>
                    </a:ext>
                  </a:extLst>
                </p:cNvPr>
                <p:cNvSpPr/>
                <p:nvPr/>
              </p:nvSpPr>
              <p:spPr>
                <a:xfrm>
                  <a:off x="6286500" y="32046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4" name="Freeform 1728">
                  <a:extLst>
                    <a:ext uri="{FF2B5EF4-FFF2-40B4-BE49-F238E27FC236}">
                      <a16:creationId xmlns:a16="http://schemas.microsoft.com/office/drawing/2014/main" id="{115D4ED5-4B7F-F55C-A0B2-47293E6A77F3}"/>
                    </a:ext>
                  </a:extLst>
                </p:cNvPr>
                <p:cNvSpPr/>
                <p:nvPr/>
              </p:nvSpPr>
              <p:spPr>
                <a:xfrm>
                  <a:off x="6318250" y="31728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5" name="Freeform 1729">
                  <a:extLst>
                    <a:ext uri="{FF2B5EF4-FFF2-40B4-BE49-F238E27FC236}">
                      <a16:creationId xmlns:a16="http://schemas.microsoft.com/office/drawing/2014/main" id="{30A95056-A979-2032-91DF-87AE653255E3}"/>
                    </a:ext>
                  </a:extLst>
                </p:cNvPr>
                <p:cNvSpPr/>
                <p:nvPr/>
              </p:nvSpPr>
              <p:spPr>
                <a:xfrm>
                  <a:off x="6310841" y="3209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6" name="Freeform 1730">
                  <a:extLst>
                    <a:ext uri="{FF2B5EF4-FFF2-40B4-BE49-F238E27FC236}">
                      <a16:creationId xmlns:a16="http://schemas.microsoft.com/office/drawing/2014/main" id="{CE767745-2FB3-00FE-3388-04B992FB40EC}"/>
                    </a:ext>
                  </a:extLst>
                </p:cNvPr>
                <p:cNvSpPr/>
                <p:nvPr/>
              </p:nvSpPr>
              <p:spPr>
                <a:xfrm>
                  <a:off x="6342591" y="3178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7" name="Freeform 1731">
                  <a:extLst>
                    <a:ext uri="{FF2B5EF4-FFF2-40B4-BE49-F238E27FC236}">
                      <a16:creationId xmlns:a16="http://schemas.microsoft.com/office/drawing/2014/main" id="{AFF7B232-117C-93A3-6E46-D74E389B51DE}"/>
                    </a:ext>
                  </a:extLst>
                </p:cNvPr>
                <p:cNvSpPr/>
                <p:nvPr/>
              </p:nvSpPr>
              <p:spPr>
                <a:xfrm>
                  <a:off x="6357408" y="3209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8" name="Freeform 1732">
                  <a:extLst>
                    <a:ext uri="{FF2B5EF4-FFF2-40B4-BE49-F238E27FC236}">
                      <a16:creationId xmlns:a16="http://schemas.microsoft.com/office/drawing/2014/main" id="{1F44D610-50DF-EFE9-40B2-AD121F620AD8}"/>
                    </a:ext>
                  </a:extLst>
                </p:cNvPr>
                <p:cNvSpPr/>
                <p:nvPr/>
              </p:nvSpPr>
              <p:spPr>
                <a:xfrm>
                  <a:off x="6389158" y="3178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9" name="Freeform 1733">
                  <a:extLst>
                    <a:ext uri="{FF2B5EF4-FFF2-40B4-BE49-F238E27FC236}">
                      <a16:creationId xmlns:a16="http://schemas.microsoft.com/office/drawing/2014/main" id="{4ECAB6CC-0ECC-BBF9-2DAD-5C54C45E1CB0}"/>
                    </a:ext>
                  </a:extLst>
                </p:cNvPr>
                <p:cNvSpPr/>
                <p:nvPr/>
              </p:nvSpPr>
              <p:spPr>
                <a:xfrm>
                  <a:off x="644525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0" name="Freeform 1734">
                  <a:extLst>
                    <a:ext uri="{FF2B5EF4-FFF2-40B4-BE49-F238E27FC236}">
                      <a16:creationId xmlns:a16="http://schemas.microsoft.com/office/drawing/2014/main" id="{7BEC73DD-179D-0999-7F5A-2ED432B54608}"/>
                    </a:ext>
                  </a:extLst>
                </p:cNvPr>
                <p:cNvSpPr/>
                <p:nvPr/>
              </p:nvSpPr>
              <p:spPr>
                <a:xfrm>
                  <a:off x="647700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1" name="Freeform 1735">
                  <a:extLst>
                    <a:ext uri="{FF2B5EF4-FFF2-40B4-BE49-F238E27FC236}">
                      <a16:creationId xmlns:a16="http://schemas.microsoft.com/office/drawing/2014/main" id="{B4E58F92-8474-0DD1-5B91-9E1F3CA0FE0C}"/>
                    </a:ext>
                  </a:extLst>
                </p:cNvPr>
                <p:cNvSpPr/>
                <p:nvPr/>
              </p:nvSpPr>
              <p:spPr>
                <a:xfrm>
                  <a:off x="646641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2" name="Freeform 1736">
                  <a:extLst>
                    <a:ext uri="{FF2B5EF4-FFF2-40B4-BE49-F238E27FC236}">
                      <a16:creationId xmlns:a16="http://schemas.microsoft.com/office/drawing/2014/main" id="{99B9E587-4D3A-98EE-124B-A522D096DF21}"/>
                    </a:ext>
                  </a:extLst>
                </p:cNvPr>
                <p:cNvSpPr/>
                <p:nvPr/>
              </p:nvSpPr>
              <p:spPr>
                <a:xfrm>
                  <a:off x="649816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3" name="Freeform 1737">
                  <a:extLst>
                    <a:ext uri="{FF2B5EF4-FFF2-40B4-BE49-F238E27FC236}">
                      <a16:creationId xmlns:a16="http://schemas.microsoft.com/office/drawing/2014/main" id="{3C957D31-D56C-CB00-B9C6-AA74D231C777}"/>
                    </a:ext>
                  </a:extLst>
                </p:cNvPr>
                <p:cNvSpPr/>
                <p:nvPr/>
              </p:nvSpPr>
              <p:spPr>
                <a:xfrm>
                  <a:off x="6473825"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4" name="Freeform 1738">
                  <a:extLst>
                    <a:ext uri="{FF2B5EF4-FFF2-40B4-BE49-F238E27FC236}">
                      <a16:creationId xmlns:a16="http://schemas.microsoft.com/office/drawing/2014/main" id="{F7EB341E-66D2-A03F-5A4B-AA77CFF217C5}"/>
                    </a:ext>
                  </a:extLst>
                </p:cNvPr>
                <p:cNvSpPr/>
                <p:nvPr/>
              </p:nvSpPr>
              <p:spPr>
                <a:xfrm>
                  <a:off x="6505575"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5" name="Freeform 1739">
                  <a:extLst>
                    <a:ext uri="{FF2B5EF4-FFF2-40B4-BE49-F238E27FC236}">
                      <a16:creationId xmlns:a16="http://schemas.microsoft.com/office/drawing/2014/main" id="{F0F30C2D-8FC0-FC14-CC8F-2CA496322963}"/>
                    </a:ext>
                  </a:extLst>
                </p:cNvPr>
                <p:cNvSpPr/>
                <p:nvPr/>
              </p:nvSpPr>
              <p:spPr>
                <a:xfrm>
                  <a:off x="647700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6" name="Freeform 1740">
                  <a:extLst>
                    <a:ext uri="{FF2B5EF4-FFF2-40B4-BE49-F238E27FC236}">
                      <a16:creationId xmlns:a16="http://schemas.microsoft.com/office/drawing/2014/main" id="{DF4B2A75-A3A2-7A15-A686-F34B7889F39E}"/>
                    </a:ext>
                  </a:extLst>
                </p:cNvPr>
                <p:cNvSpPr/>
                <p:nvPr/>
              </p:nvSpPr>
              <p:spPr>
                <a:xfrm>
                  <a:off x="650875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7" name="Freeform 1741">
                  <a:extLst>
                    <a:ext uri="{FF2B5EF4-FFF2-40B4-BE49-F238E27FC236}">
                      <a16:creationId xmlns:a16="http://schemas.microsoft.com/office/drawing/2014/main" id="{ABBB5ADA-6674-64C6-C196-5661971AEA00}"/>
                    </a:ext>
                  </a:extLst>
                </p:cNvPr>
                <p:cNvSpPr/>
                <p:nvPr/>
              </p:nvSpPr>
              <p:spPr>
                <a:xfrm>
                  <a:off x="6481233"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8" name="Freeform 1742">
                  <a:extLst>
                    <a:ext uri="{FF2B5EF4-FFF2-40B4-BE49-F238E27FC236}">
                      <a16:creationId xmlns:a16="http://schemas.microsoft.com/office/drawing/2014/main" id="{F96EFE4C-7C5D-9C03-E0FA-68D68162F3C2}"/>
                    </a:ext>
                  </a:extLst>
                </p:cNvPr>
                <p:cNvSpPr/>
                <p:nvPr/>
              </p:nvSpPr>
              <p:spPr>
                <a:xfrm>
                  <a:off x="651298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9" name="Freeform 1743">
                  <a:extLst>
                    <a:ext uri="{FF2B5EF4-FFF2-40B4-BE49-F238E27FC236}">
                      <a16:creationId xmlns:a16="http://schemas.microsoft.com/office/drawing/2014/main" id="{04D38DCC-18A7-ADC3-AEA3-648C015BCBA9}"/>
                    </a:ext>
                  </a:extLst>
                </p:cNvPr>
                <p:cNvSpPr/>
                <p:nvPr/>
              </p:nvSpPr>
              <p:spPr>
                <a:xfrm>
                  <a:off x="6494991"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0" name="Freeform 1744">
                  <a:extLst>
                    <a:ext uri="{FF2B5EF4-FFF2-40B4-BE49-F238E27FC236}">
                      <a16:creationId xmlns:a16="http://schemas.microsoft.com/office/drawing/2014/main" id="{9B3D7740-C2C2-60CE-DD9E-5A74F9CF2710}"/>
                    </a:ext>
                  </a:extLst>
                </p:cNvPr>
                <p:cNvSpPr/>
                <p:nvPr/>
              </p:nvSpPr>
              <p:spPr>
                <a:xfrm>
                  <a:off x="6526741"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1" name="Freeform 1745">
                  <a:extLst>
                    <a:ext uri="{FF2B5EF4-FFF2-40B4-BE49-F238E27FC236}">
                      <a16:creationId xmlns:a16="http://schemas.microsoft.com/office/drawing/2014/main" id="{CFD463B1-8FB2-4819-E090-D856809393B8}"/>
                    </a:ext>
                  </a:extLst>
                </p:cNvPr>
                <p:cNvSpPr/>
                <p:nvPr/>
              </p:nvSpPr>
              <p:spPr>
                <a:xfrm>
                  <a:off x="649816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2" name="Freeform 1746">
                  <a:extLst>
                    <a:ext uri="{FF2B5EF4-FFF2-40B4-BE49-F238E27FC236}">
                      <a16:creationId xmlns:a16="http://schemas.microsoft.com/office/drawing/2014/main" id="{EF53AFDC-09DB-2F00-6418-E3CA112BCBC7}"/>
                    </a:ext>
                  </a:extLst>
                </p:cNvPr>
                <p:cNvSpPr/>
                <p:nvPr/>
              </p:nvSpPr>
              <p:spPr>
                <a:xfrm>
                  <a:off x="652991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3" name="Freeform 1747">
                  <a:extLst>
                    <a:ext uri="{FF2B5EF4-FFF2-40B4-BE49-F238E27FC236}">
                      <a16:creationId xmlns:a16="http://schemas.microsoft.com/office/drawing/2014/main" id="{4A1A588D-28C2-24D8-5361-F13D1BD6F2BB}"/>
                    </a:ext>
                  </a:extLst>
                </p:cNvPr>
                <p:cNvSpPr/>
                <p:nvPr/>
              </p:nvSpPr>
              <p:spPr>
                <a:xfrm>
                  <a:off x="650240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4" name="Freeform 1748">
                  <a:extLst>
                    <a:ext uri="{FF2B5EF4-FFF2-40B4-BE49-F238E27FC236}">
                      <a16:creationId xmlns:a16="http://schemas.microsoft.com/office/drawing/2014/main" id="{5B8D086C-D9B4-98C2-B361-8B2F35361324}"/>
                    </a:ext>
                  </a:extLst>
                </p:cNvPr>
                <p:cNvSpPr/>
                <p:nvPr/>
              </p:nvSpPr>
              <p:spPr>
                <a:xfrm>
                  <a:off x="653415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5" name="Freeform 1749">
                  <a:extLst>
                    <a:ext uri="{FF2B5EF4-FFF2-40B4-BE49-F238E27FC236}">
                      <a16:creationId xmlns:a16="http://schemas.microsoft.com/office/drawing/2014/main" id="{E81B80DB-575D-C364-71B9-434C575DD601}"/>
                    </a:ext>
                  </a:extLst>
                </p:cNvPr>
                <p:cNvSpPr/>
                <p:nvPr/>
              </p:nvSpPr>
              <p:spPr>
                <a:xfrm>
                  <a:off x="6505575"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6" name="Freeform 1750">
                  <a:extLst>
                    <a:ext uri="{FF2B5EF4-FFF2-40B4-BE49-F238E27FC236}">
                      <a16:creationId xmlns:a16="http://schemas.microsoft.com/office/drawing/2014/main" id="{6D202782-A215-215F-6A19-C84AAEC8BDCE}"/>
                    </a:ext>
                  </a:extLst>
                </p:cNvPr>
                <p:cNvSpPr/>
                <p:nvPr/>
              </p:nvSpPr>
              <p:spPr>
                <a:xfrm>
                  <a:off x="6537325"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7" name="Freeform 1751">
                  <a:extLst>
                    <a:ext uri="{FF2B5EF4-FFF2-40B4-BE49-F238E27FC236}">
                      <a16:creationId xmlns:a16="http://schemas.microsoft.com/office/drawing/2014/main" id="{F2D0AA03-FC83-6542-95F0-5EDEAC701026}"/>
                    </a:ext>
                  </a:extLst>
                </p:cNvPr>
                <p:cNvSpPr/>
                <p:nvPr/>
              </p:nvSpPr>
              <p:spPr>
                <a:xfrm>
                  <a:off x="650875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8" name="Freeform 1752">
                  <a:extLst>
                    <a:ext uri="{FF2B5EF4-FFF2-40B4-BE49-F238E27FC236}">
                      <a16:creationId xmlns:a16="http://schemas.microsoft.com/office/drawing/2014/main" id="{8A5E8A0B-2E09-6267-FC79-A888CF63C448}"/>
                    </a:ext>
                  </a:extLst>
                </p:cNvPr>
                <p:cNvSpPr/>
                <p:nvPr/>
              </p:nvSpPr>
              <p:spPr>
                <a:xfrm>
                  <a:off x="654050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9" name="Freeform 1753">
                  <a:extLst>
                    <a:ext uri="{FF2B5EF4-FFF2-40B4-BE49-F238E27FC236}">
                      <a16:creationId xmlns:a16="http://schemas.microsoft.com/office/drawing/2014/main" id="{B07CA4AE-5676-5549-A40D-8E8CA3CC8D8A}"/>
                    </a:ext>
                  </a:extLst>
                </p:cNvPr>
                <p:cNvSpPr/>
                <p:nvPr/>
              </p:nvSpPr>
              <p:spPr>
                <a:xfrm>
                  <a:off x="6512983"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0" name="Freeform 1754">
                  <a:extLst>
                    <a:ext uri="{FF2B5EF4-FFF2-40B4-BE49-F238E27FC236}">
                      <a16:creationId xmlns:a16="http://schemas.microsoft.com/office/drawing/2014/main" id="{31316774-0575-7237-531B-0E433E21657E}"/>
                    </a:ext>
                  </a:extLst>
                </p:cNvPr>
                <p:cNvSpPr/>
                <p:nvPr/>
              </p:nvSpPr>
              <p:spPr>
                <a:xfrm>
                  <a:off x="654473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1" name="Freeform 1755">
                  <a:extLst>
                    <a:ext uri="{FF2B5EF4-FFF2-40B4-BE49-F238E27FC236}">
                      <a16:creationId xmlns:a16="http://schemas.microsoft.com/office/drawing/2014/main" id="{BD0F8A39-FFF7-72CE-0E7A-7E105233CB0F}"/>
                    </a:ext>
                  </a:extLst>
                </p:cNvPr>
                <p:cNvSpPr/>
                <p:nvPr/>
              </p:nvSpPr>
              <p:spPr>
                <a:xfrm>
                  <a:off x="6516158"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2" name="Freeform 1756">
                  <a:extLst>
                    <a:ext uri="{FF2B5EF4-FFF2-40B4-BE49-F238E27FC236}">
                      <a16:creationId xmlns:a16="http://schemas.microsoft.com/office/drawing/2014/main" id="{7E2E98C7-E139-C4E9-038F-E72110BAE650}"/>
                    </a:ext>
                  </a:extLst>
                </p:cNvPr>
                <p:cNvSpPr/>
                <p:nvPr/>
              </p:nvSpPr>
              <p:spPr>
                <a:xfrm>
                  <a:off x="6547908"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3" name="Freeform 1757">
                  <a:extLst>
                    <a:ext uri="{FF2B5EF4-FFF2-40B4-BE49-F238E27FC236}">
                      <a16:creationId xmlns:a16="http://schemas.microsoft.com/office/drawing/2014/main" id="{0FD9926E-08A3-ED5A-05E0-087DB7C6B901}"/>
                    </a:ext>
                  </a:extLst>
                </p:cNvPr>
                <p:cNvSpPr/>
                <p:nvPr/>
              </p:nvSpPr>
              <p:spPr>
                <a:xfrm>
                  <a:off x="6520391" y="32258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4" name="Freeform 1758">
                  <a:extLst>
                    <a:ext uri="{FF2B5EF4-FFF2-40B4-BE49-F238E27FC236}">
                      <a16:creationId xmlns:a16="http://schemas.microsoft.com/office/drawing/2014/main" id="{60CFB83D-2191-27C6-9B23-BCDE45769A73}"/>
                    </a:ext>
                  </a:extLst>
                </p:cNvPr>
                <p:cNvSpPr/>
                <p:nvPr/>
              </p:nvSpPr>
              <p:spPr>
                <a:xfrm>
                  <a:off x="655108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5" name="Freeform 1759">
                  <a:extLst>
                    <a:ext uri="{FF2B5EF4-FFF2-40B4-BE49-F238E27FC236}">
                      <a16:creationId xmlns:a16="http://schemas.microsoft.com/office/drawing/2014/main" id="{5432B030-DA20-E401-8DB2-3BDBEE36801D}"/>
                    </a:ext>
                  </a:extLst>
                </p:cNvPr>
                <p:cNvSpPr/>
                <p:nvPr/>
              </p:nvSpPr>
              <p:spPr>
                <a:xfrm>
                  <a:off x="652356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6" name="Freeform 1760">
                  <a:extLst>
                    <a:ext uri="{FF2B5EF4-FFF2-40B4-BE49-F238E27FC236}">
                      <a16:creationId xmlns:a16="http://schemas.microsoft.com/office/drawing/2014/main" id="{89477A9B-AABC-7884-6B02-9A69B245BF84}"/>
                    </a:ext>
                  </a:extLst>
                </p:cNvPr>
                <p:cNvSpPr/>
                <p:nvPr/>
              </p:nvSpPr>
              <p:spPr>
                <a:xfrm>
                  <a:off x="655531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7" name="Freeform 1761">
                  <a:extLst>
                    <a:ext uri="{FF2B5EF4-FFF2-40B4-BE49-F238E27FC236}">
                      <a16:creationId xmlns:a16="http://schemas.microsoft.com/office/drawing/2014/main" id="{36759950-755C-7B1D-879A-055AE304E2E3}"/>
                    </a:ext>
                  </a:extLst>
                </p:cNvPr>
                <p:cNvSpPr/>
                <p:nvPr/>
              </p:nvSpPr>
              <p:spPr>
                <a:xfrm>
                  <a:off x="6526741"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8" name="Freeform 1762">
                  <a:extLst>
                    <a:ext uri="{FF2B5EF4-FFF2-40B4-BE49-F238E27FC236}">
                      <a16:creationId xmlns:a16="http://schemas.microsoft.com/office/drawing/2014/main" id="{AF8A196A-93D8-C6BE-1326-F71EB18C1FEB}"/>
                    </a:ext>
                  </a:extLst>
                </p:cNvPr>
                <p:cNvSpPr/>
                <p:nvPr/>
              </p:nvSpPr>
              <p:spPr>
                <a:xfrm>
                  <a:off x="6558491"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9" name="Freeform 1763">
                  <a:extLst>
                    <a:ext uri="{FF2B5EF4-FFF2-40B4-BE49-F238E27FC236}">
                      <a16:creationId xmlns:a16="http://schemas.microsoft.com/office/drawing/2014/main" id="{433F04D2-8CCA-3BD4-7818-916A6CDBF40F}"/>
                    </a:ext>
                  </a:extLst>
                </p:cNvPr>
                <p:cNvSpPr/>
                <p:nvPr/>
              </p:nvSpPr>
              <p:spPr>
                <a:xfrm>
                  <a:off x="6530975" y="32321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0" name="Freeform 1764">
                  <a:extLst>
                    <a:ext uri="{FF2B5EF4-FFF2-40B4-BE49-F238E27FC236}">
                      <a16:creationId xmlns:a16="http://schemas.microsoft.com/office/drawing/2014/main" id="{F9D621D3-2EF6-93DB-F93D-E31548C24249}"/>
                    </a:ext>
                  </a:extLst>
                </p:cNvPr>
                <p:cNvSpPr/>
                <p:nvPr/>
              </p:nvSpPr>
              <p:spPr>
                <a:xfrm>
                  <a:off x="6561666"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1" name="Freeform 1765">
                  <a:extLst>
                    <a:ext uri="{FF2B5EF4-FFF2-40B4-BE49-F238E27FC236}">
                      <a16:creationId xmlns:a16="http://schemas.microsoft.com/office/drawing/2014/main" id="{78A46669-2213-3961-4A4F-7F7FD011CED3}"/>
                    </a:ext>
                  </a:extLst>
                </p:cNvPr>
                <p:cNvSpPr/>
                <p:nvPr/>
              </p:nvSpPr>
              <p:spPr>
                <a:xfrm>
                  <a:off x="6534150"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2" name="Freeform 1766">
                  <a:extLst>
                    <a:ext uri="{FF2B5EF4-FFF2-40B4-BE49-F238E27FC236}">
                      <a16:creationId xmlns:a16="http://schemas.microsoft.com/office/drawing/2014/main" id="{4E05141F-0591-C34B-2432-6A61084B408F}"/>
                    </a:ext>
                  </a:extLst>
                </p:cNvPr>
                <p:cNvSpPr/>
                <p:nvPr/>
              </p:nvSpPr>
              <p:spPr>
                <a:xfrm>
                  <a:off x="6565900"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3" name="Freeform 1767">
                  <a:extLst>
                    <a:ext uri="{FF2B5EF4-FFF2-40B4-BE49-F238E27FC236}">
                      <a16:creationId xmlns:a16="http://schemas.microsoft.com/office/drawing/2014/main" id="{2E6087F2-B91D-7BB2-7B8B-CA8E5630B5A0}"/>
                    </a:ext>
                  </a:extLst>
                </p:cNvPr>
                <p:cNvSpPr/>
                <p:nvPr/>
              </p:nvSpPr>
              <p:spPr>
                <a:xfrm>
                  <a:off x="6537325"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4" name="Freeform 1768">
                  <a:extLst>
                    <a:ext uri="{FF2B5EF4-FFF2-40B4-BE49-F238E27FC236}">
                      <a16:creationId xmlns:a16="http://schemas.microsoft.com/office/drawing/2014/main" id="{10F1F734-C7AA-D674-D77D-C77C17C0D799}"/>
                    </a:ext>
                  </a:extLst>
                </p:cNvPr>
                <p:cNvSpPr/>
                <p:nvPr/>
              </p:nvSpPr>
              <p:spPr>
                <a:xfrm>
                  <a:off x="6569075"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5" name="Freeform 1769">
                  <a:extLst>
                    <a:ext uri="{FF2B5EF4-FFF2-40B4-BE49-F238E27FC236}">
                      <a16:creationId xmlns:a16="http://schemas.microsoft.com/office/drawing/2014/main" id="{D3F4926A-51E0-5626-F1D5-61198A7BBC5B}"/>
                    </a:ext>
                  </a:extLst>
                </p:cNvPr>
                <p:cNvSpPr/>
                <p:nvPr/>
              </p:nvSpPr>
              <p:spPr>
                <a:xfrm>
                  <a:off x="6541558" y="32321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6" name="Freeform 1770">
                  <a:extLst>
                    <a:ext uri="{FF2B5EF4-FFF2-40B4-BE49-F238E27FC236}">
                      <a16:creationId xmlns:a16="http://schemas.microsoft.com/office/drawing/2014/main" id="{52F530C9-7451-CB94-53D0-EB0FC369BA45}"/>
                    </a:ext>
                  </a:extLst>
                </p:cNvPr>
                <p:cNvSpPr/>
                <p:nvPr/>
              </p:nvSpPr>
              <p:spPr>
                <a:xfrm>
                  <a:off x="6573308"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7" name="Freeform 1771">
                  <a:extLst>
                    <a:ext uri="{FF2B5EF4-FFF2-40B4-BE49-F238E27FC236}">
                      <a16:creationId xmlns:a16="http://schemas.microsoft.com/office/drawing/2014/main" id="{048795A3-B756-32EE-7B95-E6B7F766D4A4}"/>
                    </a:ext>
                  </a:extLst>
                </p:cNvPr>
                <p:cNvSpPr/>
                <p:nvPr/>
              </p:nvSpPr>
              <p:spPr>
                <a:xfrm>
                  <a:off x="6544733"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8" name="Freeform 1772">
                  <a:extLst>
                    <a:ext uri="{FF2B5EF4-FFF2-40B4-BE49-F238E27FC236}">
                      <a16:creationId xmlns:a16="http://schemas.microsoft.com/office/drawing/2014/main" id="{1F6A9AD9-6D49-3FE4-7C65-B8EB8A6F1DFD}"/>
                    </a:ext>
                  </a:extLst>
                </p:cNvPr>
                <p:cNvSpPr/>
                <p:nvPr/>
              </p:nvSpPr>
              <p:spPr>
                <a:xfrm>
                  <a:off x="6576483"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9" name="Freeform 1773">
                  <a:extLst>
                    <a:ext uri="{FF2B5EF4-FFF2-40B4-BE49-F238E27FC236}">
                      <a16:creationId xmlns:a16="http://schemas.microsoft.com/office/drawing/2014/main" id="{5C8559EB-8008-3BD6-D584-A79B705342FB}"/>
                    </a:ext>
                  </a:extLst>
                </p:cNvPr>
                <p:cNvSpPr/>
                <p:nvPr/>
              </p:nvSpPr>
              <p:spPr>
                <a:xfrm>
                  <a:off x="6547908"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0" name="Freeform 1774">
                  <a:extLst>
                    <a:ext uri="{FF2B5EF4-FFF2-40B4-BE49-F238E27FC236}">
                      <a16:creationId xmlns:a16="http://schemas.microsoft.com/office/drawing/2014/main" id="{48DB5FAC-01D6-15A1-F411-F65931105628}"/>
                    </a:ext>
                  </a:extLst>
                </p:cNvPr>
                <p:cNvSpPr/>
                <p:nvPr/>
              </p:nvSpPr>
              <p:spPr>
                <a:xfrm>
                  <a:off x="6579658"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1" name="Freeform 1775">
                  <a:extLst>
                    <a:ext uri="{FF2B5EF4-FFF2-40B4-BE49-F238E27FC236}">
                      <a16:creationId xmlns:a16="http://schemas.microsoft.com/office/drawing/2014/main" id="{C314FCD0-585B-97B0-2F89-D00945CF95B0}"/>
                    </a:ext>
                  </a:extLst>
                </p:cNvPr>
                <p:cNvSpPr/>
                <p:nvPr/>
              </p:nvSpPr>
              <p:spPr>
                <a:xfrm>
                  <a:off x="6552141"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2" name="Freeform 1776">
                  <a:extLst>
                    <a:ext uri="{FF2B5EF4-FFF2-40B4-BE49-F238E27FC236}">
                      <a16:creationId xmlns:a16="http://schemas.microsoft.com/office/drawing/2014/main" id="{7CA0E64D-5538-7417-1D05-6C165D08EBA7}"/>
                    </a:ext>
                  </a:extLst>
                </p:cNvPr>
                <p:cNvSpPr/>
                <p:nvPr/>
              </p:nvSpPr>
              <p:spPr>
                <a:xfrm>
                  <a:off x="6583891"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3" name="Freeform 1777">
                  <a:extLst>
                    <a:ext uri="{FF2B5EF4-FFF2-40B4-BE49-F238E27FC236}">
                      <a16:creationId xmlns:a16="http://schemas.microsoft.com/office/drawing/2014/main" id="{E6FDEB8B-7854-4EBF-8078-D0AB8A0F443F}"/>
                    </a:ext>
                  </a:extLst>
                </p:cNvPr>
                <p:cNvSpPr/>
                <p:nvPr/>
              </p:nvSpPr>
              <p:spPr>
                <a:xfrm>
                  <a:off x="6555316"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4" name="Freeform 1778">
                  <a:extLst>
                    <a:ext uri="{FF2B5EF4-FFF2-40B4-BE49-F238E27FC236}">
                      <a16:creationId xmlns:a16="http://schemas.microsoft.com/office/drawing/2014/main" id="{121284C0-0B3F-E210-A50B-F04211D16AB0}"/>
                    </a:ext>
                  </a:extLst>
                </p:cNvPr>
                <p:cNvSpPr/>
                <p:nvPr/>
              </p:nvSpPr>
              <p:spPr>
                <a:xfrm>
                  <a:off x="6587066"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5" name="Freeform 1779">
                  <a:extLst>
                    <a:ext uri="{FF2B5EF4-FFF2-40B4-BE49-F238E27FC236}">
                      <a16:creationId xmlns:a16="http://schemas.microsoft.com/office/drawing/2014/main" id="{5354D561-24E4-E55C-D989-2D14B4D048C0}"/>
                    </a:ext>
                  </a:extLst>
                </p:cNvPr>
                <p:cNvSpPr/>
                <p:nvPr/>
              </p:nvSpPr>
              <p:spPr>
                <a:xfrm>
                  <a:off x="6558491"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6" name="Freeform 1780">
                  <a:extLst>
                    <a:ext uri="{FF2B5EF4-FFF2-40B4-BE49-F238E27FC236}">
                      <a16:creationId xmlns:a16="http://schemas.microsoft.com/office/drawing/2014/main" id="{0A27261B-4B11-E9C5-D832-741FE670D396}"/>
                    </a:ext>
                  </a:extLst>
                </p:cNvPr>
                <p:cNvSpPr/>
                <p:nvPr/>
              </p:nvSpPr>
              <p:spPr>
                <a:xfrm>
                  <a:off x="6590241"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7" name="Freeform 1781">
                  <a:extLst>
                    <a:ext uri="{FF2B5EF4-FFF2-40B4-BE49-F238E27FC236}">
                      <a16:creationId xmlns:a16="http://schemas.microsoft.com/office/drawing/2014/main" id="{716BB3BE-F014-C125-98B9-F9B53E568697}"/>
                    </a:ext>
                  </a:extLst>
                </p:cNvPr>
                <p:cNvSpPr/>
                <p:nvPr/>
              </p:nvSpPr>
              <p:spPr>
                <a:xfrm>
                  <a:off x="6562725"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8" name="Freeform 1782">
                  <a:extLst>
                    <a:ext uri="{FF2B5EF4-FFF2-40B4-BE49-F238E27FC236}">
                      <a16:creationId xmlns:a16="http://schemas.microsoft.com/office/drawing/2014/main" id="{A1C26B9C-105F-B653-A7B4-656C053EBAED}"/>
                    </a:ext>
                  </a:extLst>
                </p:cNvPr>
                <p:cNvSpPr/>
                <p:nvPr/>
              </p:nvSpPr>
              <p:spPr>
                <a:xfrm>
                  <a:off x="6594475"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9" name="Freeform 1783">
                  <a:extLst>
                    <a:ext uri="{FF2B5EF4-FFF2-40B4-BE49-F238E27FC236}">
                      <a16:creationId xmlns:a16="http://schemas.microsoft.com/office/drawing/2014/main" id="{E45CFC55-37C5-D692-7B28-A76E6CD05B3B}"/>
                    </a:ext>
                  </a:extLst>
                </p:cNvPr>
                <p:cNvSpPr/>
                <p:nvPr/>
              </p:nvSpPr>
              <p:spPr>
                <a:xfrm>
                  <a:off x="6565900"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0" name="Freeform 1784">
                  <a:extLst>
                    <a:ext uri="{FF2B5EF4-FFF2-40B4-BE49-F238E27FC236}">
                      <a16:creationId xmlns:a16="http://schemas.microsoft.com/office/drawing/2014/main" id="{D60C19DC-296A-F09F-E016-84BD345B89C5}"/>
                    </a:ext>
                  </a:extLst>
                </p:cNvPr>
                <p:cNvSpPr/>
                <p:nvPr/>
              </p:nvSpPr>
              <p:spPr>
                <a:xfrm>
                  <a:off x="6597650"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1" name="Freeform 1785">
                  <a:extLst>
                    <a:ext uri="{FF2B5EF4-FFF2-40B4-BE49-F238E27FC236}">
                      <a16:creationId xmlns:a16="http://schemas.microsoft.com/office/drawing/2014/main" id="{81147DB2-F20A-F12D-27CD-13231FBBD482}"/>
                    </a:ext>
                  </a:extLst>
                </p:cNvPr>
                <p:cNvSpPr/>
                <p:nvPr/>
              </p:nvSpPr>
              <p:spPr>
                <a:xfrm>
                  <a:off x="656907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2" name="Freeform 1786">
                  <a:extLst>
                    <a:ext uri="{FF2B5EF4-FFF2-40B4-BE49-F238E27FC236}">
                      <a16:creationId xmlns:a16="http://schemas.microsoft.com/office/drawing/2014/main" id="{BA05492E-3BE3-A807-9C11-24DBF25002D6}"/>
                    </a:ext>
                  </a:extLst>
                </p:cNvPr>
                <p:cNvSpPr/>
                <p:nvPr/>
              </p:nvSpPr>
              <p:spPr>
                <a:xfrm>
                  <a:off x="660082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3" name="Freeform 1787">
                  <a:extLst>
                    <a:ext uri="{FF2B5EF4-FFF2-40B4-BE49-F238E27FC236}">
                      <a16:creationId xmlns:a16="http://schemas.microsoft.com/office/drawing/2014/main" id="{713090A2-50B0-ABEA-F5B4-4C17DD69F1D4}"/>
                    </a:ext>
                  </a:extLst>
                </p:cNvPr>
                <p:cNvSpPr/>
                <p:nvPr/>
              </p:nvSpPr>
              <p:spPr>
                <a:xfrm>
                  <a:off x="657330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4" name="Freeform 1788">
                  <a:extLst>
                    <a:ext uri="{FF2B5EF4-FFF2-40B4-BE49-F238E27FC236}">
                      <a16:creationId xmlns:a16="http://schemas.microsoft.com/office/drawing/2014/main" id="{1106520A-1DA2-A12E-75D7-51416D04D0C0}"/>
                    </a:ext>
                  </a:extLst>
                </p:cNvPr>
                <p:cNvSpPr/>
                <p:nvPr/>
              </p:nvSpPr>
              <p:spPr>
                <a:xfrm>
                  <a:off x="660505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5" name="Freeform 1789">
                  <a:extLst>
                    <a:ext uri="{FF2B5EF4-FFF2-40B4-BE49-F238E27FC236}">
                      <a16:creationId xmlns:a16="http://schemas.microsoft.com/office/drawing/2014/main" id="{882D7D78-4B5D-5C35-90DC-CF08CEE28D3E}"/>
                    </a:ext>
                  </a:extLst>
                </p:cNvPr>
                <p:cNvSpPr/>
                <p:nvPr/>
              </p:nvSpPr>
              <p:spPr>
                <a:xfrm>
                  <a:off x="6576483"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6" name="Freeform 1790">
                  <a:extLst>
                    <a:ext uri="{FF2B5EF4-FFF2-40B4-BE49-F238E27FC236}">
                      <a16:creationId xmlns:a16="http://schemas.microsoft.com/office/drawing/2014/main" id="{CB76EE33-940F-D53E-9E88-CB6A549141F3}"/>
                    </a:ext>
                  </a:extLst>
                </p:cNvPr>
                <p:cNvSpPr/>
                <p:nvPr/>
              </p:nvSpPr>
              <p:spPr>
                <a:xfrm>
                  <a:off x="6608233"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7" name="Freeform 1791">
                  <a:extLst>
                    <a:ext uri="{FF2B5EF4-FFF2-40B4-BE49-F238E27FC236}">
                      <a16:creationId xmlns:a16="http://schemas.microsoft.com/office/drawing/2014/main" id="{5FEA74FD-4E04-9A0D-67F3-F0CC9CF4C732}"/>
                    </a:ext>
                  </a:extLst>
                </p:cNvPr>
                <p:cNvSpPr/>
                <p:nvPr/>
              </p:nvSpPr>
              <p:spPr>
                <a:xfrm>
                  <a:off x="657965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8" name="Freeform 1792">
                  <a:extLst>
                    <a:ext uri="{FF2B5EF4-FFF2-40B4-BE49-F238E27FC236}">
                      <a16:creationId xmlns:a16="http://schemas.microsoft.com/office/drawing/2014/main" id="{0FAC16E4-6124-B225-8FDE-C4F63348692C}"/>
                    </a:ext>
                  </a:extLst>
                </p:cNvPr>
                <p:cNvSpPr/>
                <p:nvPr/>
              </p:nvSpPr>
              <p:spPr>
                <a:xfrm>
                  <a:off x="661140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9" name="Freeform 1793">
                  <a:extLst>
                    <a:ext uri="{FF2B5EF4-FFF2-40B4-BE49-F238E27FC236}">
                      <a16:creationId xmlns:a16="http://schemas.microsoft.com/office/drawing/2014/main" id="{ED8C2516-119C-23FD-BA63-E59EFC0CC233}"/>
                    </a:ext>
                  </a:extLst>
                </p:cNvPr>
                <p:cNvSpPr/>
                <p:nvPr/>
              </p:nvSpPr>
              <p:spPr>
                <a:xfrm>
                  <a:off x="6583891"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0" name="Freeform 1794">
                  <a:extLst>
                    <a:ext uri="{FF2B5EF4-FFF2-40B4-BE49-F238E27FC236}">
                      <a16:creationId xmlns:a16="http://schemas.microsoft.com/office/drawing/2014/main" id="{C450826D-BE7D-014F-C991-C510AC294EB1}"/>
                    </a:ext>
                  </a:extLst>
                </p:cNvPr>
                <p:cNvSpPr/>
                <p:nvPr/>
              </p:nvSpPr>
              <p:spPr>
                <a:xfrm>
                  <a:off x="6615641"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1" name="Freeform 1795">
                  <a:extLst>
                    <a:ext uri="{FF2B5EF4-FFF2-40B4-BE49-F238E27FC236}">
                      <a16:creationId xmlns:a16="http://schemas.microsoft.com/office/drawing/2014/main" id="{88D37C55-1361-3597-4D6F-90A8031417F7}"/>
                    </a:ext>
                  </a:extLst>
                </p:cNvPr>
                <p:cNvSpPr/>
                <p:nvPr/>
              </p:nvSpPr>
              <p:spPr>
                <a:xfrm>
                  <a:off x="6587066"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2" name="Freeform 1796">
                  <a:extLst>
                    <a:ext uri="{FF2B5EF4-FFF2-40B4-BE49-F238E27FC236}">
                      <a16:creationId xmlns:a16="http://schemas.microsoft.com/office/drawing/2014/main" id="{49DE8EDF-DB1C-C539-0DA4-1FA81FB54F68}"/>
                    </a:ext>
                  </a:extLst>
                </p:cNvPr>
                <p:cNvSpPr/>
                <p:nvPr/>
              </p:nvSpPr>
              <p:spPr>
                <a:xfrm>
                  <a:off x="6618816"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3" name="Freeform 1797">
                  <a:extLst>
                    <a:ext uri="{FF2B5EF4-FFF2-40B4-BE49-F238E27FC236}">
                      <a16:creationId xmlns:a16="http://schemas.microsoft.com/office/drawing/2014/main" id="{3BB63255-5F53-F44A-20DE-6EAB8DF71285}"/>
                    </a:ext>
                  </a:extLst>
                </p:cNvPr>
                <p:cNvSpPr/>
                <p:nvPr/>
              </p:nvSpPr>
              <p:spPr>
                <a:xfrm>
                  <a:off x="659447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4" name="Freeform 1798">
                  <a:extLst>
                    <a:ext uri="{FF2B5EF4-FFF2-40B4-BE49-F238E27FC236}">
                      <a16:creationId xmlns:a16="http://schemas.microsoft.com/office/drawing/2014/main" id="{F51D2D51-8E29-F477-686A-E1DE001C40BE}"/>
                    </a:ext>
                  </a:extLst>
                </p:cNvPr>
                <p:cNvSpPr/>
                <p:nvPr/>
              </p:nvSpPr>
              <p:spPr>
                <a:xfrm>
                  <a:off x="662622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5" name="Freeform 1799">
                  <a:extLst>
                    <a:ext uri="{FF2B5EF4-FFF2-40B4-BE49-F238E27FC236}">
                      <a16:creationId xmlns:a16="http://schemas.microsoft.com/office/drawing/2014/main" id="{B09055B0-1DE9-5EC3-E3E8-DE38B7C0C004}"/>
                    </a:ext>
                  </a:extLst>
                </p:cNvPr>
                <p:cNvSpPr/>
                <p:nvPr/>
              </p:nvSpPr>
              <p:spPr>
                <a:xfrm>
                  <a:off x="6597650"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6" name="Freeform 1800">
                  <a:extLst>
                    <a:ext uri="{FF2B5EF4-FFF2-40B4-BE49-F238E27FC236}">
                      <a16:creationId xmlns:a16="http://schemas.microsoft.com/office/drawing/2014/main" id="{9AAA6C63-8CFE-9D7C-D459-CC47C18FDCDD}"/>
                    </a:ext>
                  </a:extLst>
                </p:cNvPr>
                <p:cNvSpPr/>
                <p:nvPr/>
              </p:nvSpPr>
              <p:spPr>
                <a:xfrm>
                  <a:off x="6629400"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7" name="Freeform 1801">
                  <a:extLst>
                    <a:ext uri="{FF2B5EF4-FFF2-40B4-BE49-F238E27FC236}">
                      <a16:creationId xmlns:a16="http://schemas.microsoft.com/office/drawing/2014/main" id="{71FB33FC-59E2-ABC3-F723-CF4D520A2C05}"/>
                    </a:ext>
                  </a:extLst>
                </p:cNvPr>
                <p:cNvSpPr/>
                <p:nvPr/>
              </p:nvSpPr>
              <p:spPr>
                <a:xfrm>
                  <a:off x="660082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8" name="Freeform 1802">
                  <a:extLst>
                    <a:ext uri="{FF2B5EF4-FFF2-40B4-BE49-F238E27FC236}">
                      <a16:creationId xmlns:a16="http://schemas.microsoft.com/office/drawing/2014/main" id="{E6DC6092-57FE-08B4-C376-03F633DCA38F}"/>
                    </a:ext>
                  </a:extLst>
                </p:cNvPr>
                <p:cNvSpPr/>
                <p:nvPr/>
              </p:nvSpPr>
              <p:spPr>
                <a:xfrm>
                  <a:off x="663257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9" name="Freeform 1803">
                  <a:extLst>
                    <a:ext uri="{FF2B5EF4-FFF2-40B4-BE49-F238E27FC236}">
                      <a16:creationId xmlns:a16="http://schemas.microsoft.com/office/drawing/2014/main" id="{C784DCC4-03BD-43AC-CC94-F33B5149BEAA}"/>
                    </a:ext>
                  </a:extLst>
                </p:cNvPr>
                <p:cNvSpPr/>
                <p:nvPr/>
              </p:nvSpPr>
              <p:spPr>
                <a:xfrm>
                  <a:off x="660505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0" name="Freeform 1804">
                  <a:extLst>
                    <a:ext uri="{FF2B5EF4-FFF2-40B4-BE49-F238E27FC236}">
                      <a16:creationId xmlns:a16="http://schemas.microsoft.com/office/drawing/2014/main" id="{3625013B-541A-989B-CEBF-8FC30A744086}"/>
                    </a:ext>
                  </a:extLst>
                </p:cNvPr>
                <p:cNvSpPr/>
                <p:nvPr/>
              </p:nvSpPr>
              <p:spPr>
                <a:xfrm>
                  <a:off x="663680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1" name="Freeform 1805">
                  <a:extLst>
                    <a:ext uri="{FF2B5EF4-FFF2-40B4-BE49-F238E27FC236}">
                      <a16:creationId xmlns:a16="http://schemas.microsoft.com/office/drawing/2014/main" id="{A89DA0EA-3BE2-3434-7375-59894AFD2FA6}"/>
                    </a:ext>
                  </a:extLst>
                </p:cNvPr>
                <p:cNvSpPr/>
                <p:nvPr/>
              </p:nvSpPr>
              <p:spPr>
                <a:xfrm>
                  <a:off x="661564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2" name="Freeform 1806">
                  <a:extLst>
                    <a:ext uri="{FF2B5EF4-FFF2-40B4-BE49-F238E27FC236}">
                      <a16:creationId xmlns:a16="http://schemas.microsoft.com/office/drawing/2014/main" id="{C2A89872-386B-F4BC-9667-5F11CE52D203}"/>
                    </a:ext>
                  </a:extLst>
                </p:cNvPr>
                <p:cNvSpPr/>
                <p:nvPr/>
              </p:nvSpPr>
              <p:spPr>
                <a:xfrm>
                  <a:off x="664739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3" name="Freeform 1807">
                  <a:extLst>
                    <a:ext uri="{FF2B5EF4-FFF2-40B4-BE49-F238E27FC236}">
                      <a16:creationId xmlns:a16="http://schemas.microsoft.com/office/drawing/2014/main" id="{5E083609-699D-E0E5-DF33-18AA4AD0B68F}"/>
                    </a:ext>
                  </a:extLst>
                </p:cNvPr>
                <p:cNvSpPr/>
                <p:nvPr/>
              </p:nvSpPr>
              <p:spPr>
                <a:xfrm>
                  <a:off x="664739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4" name="Freeform 1808">
                  <a:extLst>
                    <a:ext uri="{FF2B5EF4-FFF2-40B4-BE49-F238E27FC236}">
                      <a16:creationId xmlns:a16="http://schemas.microsoft.com/office/drawing/2014/main" id="{883CA95C-614E-80CE-1A7A-A60B2999D02A}"/>
                    </a:ext>
                  </a:extLst>
                </p:cNvPr>
                <p:cNvSpPr/>
                <p:nvPr/>
              </p:nvSpPr>
              <p:spPr>
                <a:xfrm>
                  <a:off x="667914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5" name="Freeform 1809">
                  <a:extLst>
                    <a:ext uri="{FF2B5EF4-FFF2-40B4-BE49-F238E27FC236}">
                      <a16:creationId xmlns:a16="http://schemas.microsoft.com/office/drawing/2014/main" id="{78AB388C-8B06-C7C3-37C3-45F8221E8D3A}"/>
                    </a:ext>
                  </a:extLst>
                </p:cNvPr>
                <p:cNvSpPr/>
                <p:nvPr/>
              </p:nvSpPr>
              <p:spPr>
                <a:xfrm>
                  <a:off x="6657975"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6" name="Freeform 1810">
                  <a:extLst>
                    <a:ext uri="{FF2B5EF4-FFF2-40B4-BE49-F238E27FC236}">
                      <a16:creationId xmlns:a16="http://schemas.microsoft.com/office/drawing/2014/main" id="{226AE766-34A0-D7D3-8FC1-E8239CFB5273}"/>
                    </a:ext>
                  </a:extLst>
                </p:cNvPr>
                <p:cNvSpPr/>
                <p:nvPr/>
              </p:nvSpPr>
              <p:spPr>
                <a:xfrm>
                  <a:off x="6689725"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7" name="Freeform 1811">
                  <a:extLst>
                    <a:ext uri="{FF2B5EF4-FFF2-40B4-BE49-F238E27FC236}">
                      <a16:creationId xmlns:a16="http://schemas.microsoft.com/office/drawing/2014/main" id="{07CB1194-1D5B-C8F6-CE06-8C8840956721}"/>
                    </a:ext>
                  </a:extLst>
                </p:cNvPr>
                <p:cNvSpPr/>
                <p:nvPr/>
              </p:nvSpPr>
              <p:spPr>
                <a:xfrm>
                  <a:off x="6671733"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8" name="Freeform 1812">
                  <a:extLst>
                    <a:ext uri="{FF2B5EF4-FFF2-40B4-BE49-F238E27FC236}">
                      <a16:creationId xmlns:a16="http://schemas.microsoft.com/office/drawing/2014/main" id="{D75FC0E8-1227-219E-00B2-970E938FD0D1}"/>
                    </a:ext>
                  </a:extLst>
                </p:cNvPr>
                <p:cNvSpPr/>
                <p:nvPr/>
              </p:nvSpPr>
              <p:spPr>
                <a:xfrm>
                  <a:off x="6703483"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9" name="Freeform 1813">
                  <a:extLst>
                    <a:ext uri="{FF2B5EF4-FFF2-40B4-BE49-F238E27FC236}">
                      <a16:creationId xmlns:a16="http://schemas.microsoft.com/office/drawing/2014/main" id="{E43409B6-2B50-507F-73F9-142EB3AC2A23}"/>
                    </a:ext>
                  </a:extLst>
                </p:cNvPr>
                <p:cNvSpPr/>
                <p:nvPr/>
              </p:nvSpPr>
              <p:spPr>
                <a:xfrm>
                  <a:off x="6686550" y="32564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0" name="Freeform 1814">
                  <a:extLst>
                    <a:ext uri="{FF2B5EF4-FFF2-40B4-BE49-F238E27FC236}">
                      <a16:creationId xmlns:a16="http://schemas.microsoft.com/office/drawing/2014/main" id="{438B76A4-DC8C-2C23-411E-81A9A5E2BDCE}"/>
                    </a:ext>
                  </a:extLst>
                </p:cNvPr>
                <p:cNvSpPr/>
                <p:nvPr/>
              </p:nvSpPr>
              <p:spPr>
                <a:xfrm>
                  <a:off x="671830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1" name="Freeform 1815">
                  <a:extLst>
                    <a:ext uri="{FF2B5EF4-FFF2-40B4-BE49-F238E27FC236}">
                      <a16:creationId xmlns:a16="http://schemas.microsoft.com/office/drawing/2014/main" id="{804EF729-B6C0-570C-7CE9-987AF673DEC2}"/>
                    </a:ext>
                  </a:extLst>
                </p:cNvPr>
                <p:cNvSpPr/>
                <p:nvPr/>
              </p:nvSpPr>
              <p:spPr>
                <a:xfrm>
                  <a:off x="6707716"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2" name="Freeform 1816">
                  <a:extLst>
                    <a:ext uri="{FF2B5EF4-FFF2-40B4-BE49-F238E27FC236}">
                      <a16:creationId xmlns:a16="http://schemas.microsoft.com/office/drawing/2014/main" id="{B951F3AC-6F6D-28CB-82C5-053AE624497F}"/>
                    </a:ext>
                  </a:extLst>
                </p:cNvPr>
                <p:cNvSpPr/>
                <p:nvPr/>
              </p:nvSpPr>
              <p:spPr>
                <a:xfrm>
                  <a:off x="6739466"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3" name="Freeform 1817">
                  <a:extLst>
                    <a:ext uri="{FF2B5EF4-FFF2-40B4-BE49-F238E27FC236}">
                      <a16:creationId xmlns:a16="http://schemas.microsoft.com/office/drawing/2014/main" id="{97F39642-75D4-5F03-AB76-CD430778BE73}"/>
                    </a:ext>
                  </a:extLst>
                </p:cNvPr>
                <p:cNvSpPr/>
                <p:nvPr/>
              </p:nvSpPr>
              <p:spPr>
                <a:xfrm>
                  <a:off x="67183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4" name="Freeform 1818">
                  <a:extLst>
                    <a:ext uri="{FF2B5EF4-FFF2-40B4-BE49-F238E27FC236}">
                      <a16:creationId xmlns:a16="http://schemas.microsoft.com/office/drawing/2014/main" id="{2C68837E-C87E-4087-5AA5-DC8A83A7BA73}"/>
                    </a:ext>
                  </a:extLst>
                </p:cNvPr>
                <p:cNvSpPr/>
                <p:nvPr/>
              </p:nvSpPr>
              <p:spPr>
                <a:xfrm>
                  <a:off x="67500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5" name="Freeform 1819">
                  <a:extLst>
                    <a:ext uri="{FF2B5EF4-FFF2-40B4-BE49-F238E27FC236}">
                      <a16:creationId xmlns:a16="http://schemas.microsoft.com/office/drawing/2014/main" id="{C06B2A58-126C-29AB-15BD-C5E327CD8D94}"/>
                    </a:ext>
                  </a:extLst>
                </p:cNvPr>
                <p:cNvSpPr/>
                <p:nvPr/>
              </p:nvSpPr>
              <p:spPr>
                <a:xfrm>
                  <a:off x="67818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6" name="Freeform 1820">
                  <a:extLst>
                    <a:ext uri="{FF2B5EF4-FFF2-40B4-BE49-F238E27FC236}">
                      <a16:creationId xmlns:a16="http://schemas.microsoft.com/office/drawing/2014/main" id="{50361E99-40CC-BDB0-AB2D-D1608F06A657}"/>
                    </a:ext>
                  </a:extLst>
                </p:cNvPr>
                <p:cNvSpPr/>
                <p:nvPr/>
              </p:nvSpPr>
              <p:spPr>
                <a:xfrm>
                  <a:off x="68135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7" name="Freeform 1821">
                  <a:extLst>
                    <a:ext uri="{FF2B5EF4-FFF2-40B4-BE49-F238E27FC236}">
                      <a16:creationId xmlns:a16="http://schemas.microsoft.com/office/drawing/2014/main" id="{8F25D888-2417-29B0-73E9-BAE7721FB328}"/>
                    </a:ext>
                  </a:extLst>
                </p:cNvPr>
                <p:cNvSpPr/>
                <p:nvPr/>
              </p:nvSpPr>
              <p:spPr>
                <a:xfrm>
                  <a:off x="68453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8" name="Freeform 1822">
                  <a:extLst>
                    <a:ext uri="{FF2B5EF4-FFF2-40B4-BE49-F238E27FC236}">
                      <a16:creationId xmlns:a16="http://schemas.microsoft.com/office/drawing/2014/main" id="{1DDC3B8F-3FBE-C22A-BCC4-1EAF81237673}"/>
                    </a:ext>
                  </a:extLst>
                </p:cNvPr>
                <p:cNvSpPr/>
                <p:nvPr/>
              </p:nvSpPr>
              <p:spPr>
                <a:xfrm>
                  <a:off x="68770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9" name="Freeform 1823">
                  <a:extLst>
                    <a:ext uri="{FF2B5EF4-FFF2-40B4-BE49-F238E27FC236}">
                      <a16:creationId xmlns:a16="http://schemas.microsoft.com/office/drawing/2014/main" id="{D44D0968-C90A-3E0A-AAF5-D079E737C5F7}"/>
                    </a:ext>
                  </a:extLst>
                </p:cNvPr>
                <p:cNvSpPr/>
                <p:nvPr/>
              </p:nvSpPr>
              <p:spPr>
                <a:xfrm>
                  <a:off x="6866466"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0" name="Freeform 1824">
                  <a:extLst>
                    <a:ext uri="{FF2B5EF4-FFF2-40B4-BE49-F238E27FC236}">
                      <a16:creationId xmlns:a16="http://schemas.microsoft.com/office/drawing/2014/main" id="{3EB17B73-1A5D-D56D-75D8-72A62B663E1B}"/>
                    </a:ext>
                  </a:extLst>
                </p:cNvPr>
                <p:cNvSpPr/>
                <p:nvPr/>
              </p:nvSpPr>
              <p:spPr>
                <a:xfrm>
                  <a:off x="6898216"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1" name="Freeform 1825">
                  <a:extLst>
                    <a:ext uri="{FF2B5EF4-FFF2-40B4-BE49-F238E27FC236}">
                      <a16:creationId xmlns:a16="http://schemas.microsoft.com/office/drawing/2014/main" id="{5E930D22-998D-957B-196A-3034BEC2750C}"/>
                    </a:ext>
                  </a:extLst>
                </p:cNvPr>
                <p:cNvSpPr/>
                <p:nvPr/>
              </p:nvSpPr>
              <p:spPr>
                <a:xfrm>
                  <a:off x="689504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2" name="Freeform 1826">
                  <a:extLst>
                    <a:ext uri="{FF2B5EF4-FFF2-40B4-BE49-F238E27FC236}">
                      <a16:creationId xmlns:a16="http://schemas.microsoft.com/office/drawing/2014/main" id="{DDA1801D-8176-86FA-F9E7-79C7F89565E3}"/>
                    </a:ext>
                  </a:extLst>
                </p:cNvPr>
                <p:cNvSpPr/>
                <p:nvPr/>
              </p:nvSpPr>
              <p:spPr>
                <a:xfrm>
                  <a:off x="692679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3" name="Freeform 1827">
                  <a:extLst>
                    <a:ext uri="{FF2B5EF4-FFF2-40B4-BE49-F238E27FC236}">
                      <a16:creationId xmlns:a16="http://schemas.microsoft.com/office/drawing/2014/main" id="{5547ACA2-7D54-CD53-C497-D239F3A1B06D}"/>
                    </a:ext>
                  </a:extLst>
                </p:cNvPr>
                <p:cNvSpPr/>
                <p:nvPr/>
              </p:nvSpPr>
              <p:spPr>
                <a:xfrm>
                  <a:off x="692679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4" name="Freeform 1828">
                  <a:extLst>
                    <a:ext uri="{FF2B5EF4-FFF2-40B4-BE49-F238E27FC236}">
                      <a16:creationId xmlns:a16="http://schemas.microsoft.com/office/drawing/2014/main" id="{FE60F4D6-FFB3-CA58-FA79-C76280C58B8D}"/>
                    </a:ext>
                  </a:extLst>
                </p:cNvPr>
                <p:cNvSpPr/>
                <p:nvPr/>
              </p:nvSpPr>
              <p:spPr>
                <a:xfrm>
                  <a:off x="695854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5" name="Freeform 1829">
                  <a:extLst>
                    <a:ext uri="{FF2B5EF4-FFF2-40B4-BE49-F238E27FC236}">
                      <a16:creationId xmlns:a16="http://schemas.microsoft.com/office/drawing/2014/main" id="{5A416F7E-8738-35C2-267E-5C3A40A4DAF4}"/>
                    </a:ext>
                  </a:extLst>
                </p:cNvPr>
                <p:cNvSpPr/>
                <p:nvPr/>
              </p:nvSpPr>
              <p:spPr>
                <a:xfrm>
                  <a:off x="6937375"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6" name="Freeform 1830">
                  <a:extLst>
                    <a:ext uri="{FF2B5EF4-FFF2-40B4-BE49-F238E27FC236}">
                      <a16:creationId xmlns:a16="http://schemas.microsoft.com/office/drawing/2014/main" id="{213175BE-F507-0272-0609-41BB8CDAD80B}"/>
                    </a:ext>
                  </a:extLst>
                </p:cNvPr>
                <p:cNvSpPr/>
                <p:nvPr/>
              </p:nvSpPr>
              <p:spPr>
                <a:xfrm>
                  <a:off x="6969125"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7" name="Freeform 1831">
                  <a:extLst>
                    <a:ext uri="{FF2B5EF4-FFF2-40B4-BE49-F238E27FC236}">
                      <a16:creationId xmlns:a16="http://schemas.microsoft.com/office/drawing/2014/main" id="{75D949CF-8052-046D-E9FD-EF39A7ECEA64}"/>
                    </a:ext>
                  </a:extLst>
                </p:cNvPr>
                <p:cNvSpPr/>
                <p:nvPr/>
              </p:nvSpPr>
              <p:spPr>
                <a:xfrm>
                  <a:off x="6976533" y="3267075"/>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8" name="Freeform 1832">
                  <a:extLst>
                    <a:ext uri="{FF2B5EF4-FFF2-40B4-BE49-F238E27FC236}">
                      <a16:creationId xmlns:a16="http://schemas.microsoft.com/office/drawing/2014/main" id="{91C59025-248F-07E1-3559-6021D620270C}"/>
                    </a:ext>
                  </a:extLst>
                </p:cNvPr>
                <p:cNvSpPr/>
                <p:nvPr/>
              </p:nvSpPr>
              <p:spPr>
                <a:xfrm>
                  <a:off x="70082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9" name="Freeform 1833">
                  <a:extLst>
                    <a:ext uri="{FF2B5EF4-FFF2-40B4-BE49-F238E27FC236}">
                      <a16:creationId xmlns:a16="http://schemas.microsoft.com/office/drawing/2014/main" id="{EEBEEF34-CDF3-4012-7B46-336ED37DEBC8}"/>
                    </a:ext>
                  </a:extLst>
                </p:cNvPr>
                <p:cNvSpPr/>
                <p:nvPr/>
              </p:nvSpPr>
              <p:spPr>
                <a:xfrm>
                  <a:off x="70082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0" name="Freeform 1834">
                  <a:extLst>
                    <a:ext uri="{FF2B5EF4-FFF2-40B4-BE49-F238E27FC236}">
                      <a16:creationId xmlns:a16="http://schemas.microsoft.com/office/drawing/2014/main" id="{BDB1E26B-C92E-35B8-3FCC-14F25B59D18C}"/>
                    </a:ext>
                  </a:extLst>
                </p:cNvPr>
                <p:cNvSpPr/>
                <p:nvPr/>
              </p:nvSpPr>
              <p:spPr>
                <a:xfrm>
                  <a:off x="70400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1" name="Freeform 1835">
                  <a:extLst>
                    <a:ext uri="{FF2B5EF4-FFF2-40B4-BE49-F238E27FC236}">
                      <a16:creationId xmlns:a16="http://schemas.microsoft.com/office/drawing/2014/main" id="{5E1C4F13-3FF5-D82B-4626-6D77707B25E0}"/>
                    </a:ext>
                  </a:extLst>
                </p:cNvPr>
                <p:cNvSpPr/>
                <p:nvPr/>
              </p:nvSpPr>
              <p:spPr>
                <a:xfrm>
                  <a:off x="701463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2" name="Freeform 1836">
                  <a:extLst>
                    <a:ext uri="{FF2B5EF4-FFF2-40B4-BE49-F238E27FC236}">
                      <a16:creationId xmlns:a16="http://schemas.microsoft.com/office/drawing/2014/main" id="{BB7382C4-1AD9-37B6-7CCC-7E87D18E8CD7}"/>
                    </a:ext>
                  </a:extLst>
                </p:cNvPr>
                <p:cNvSpPr/>
                <p:nvPr/>
              </p:nvSpPr>
              <p:spPr>
                <a:xfrm>
                  <a:off x="70463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3" name="Freeform 1837">
                  <a:extLst>
                    <a:ext uri="{FF2B5EF4-FFF2-40B4-BE49-F238E27FC236}">
                      <a16:creationId xmlns:a16="http://schemas.microsoft.com/office/drawing/2014/main" id="{8A624AE6-A6D0-A45E-263A-4B21857E3D39}"/>
                    </a:ext>
                  </a:extLst>
                </p:cNvPr>
                <p:cNvSpPr/>
                <p:nvPr/>
              </p:nvSpPr>
              <p:spPr>
                <a:xfrm>
                  <a:off x="70188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4" name="Freeform 1838">
                  <a:extLst>
                    <a:ext uri="{FF2B5EF4-FFF2-40B4-BE49-F238E27FC236}">
                      <a16:creationId xmlns:a16="http://schemas.microsoft.com/office/drawing/2014/main" id="{CC3C189C-EF65-3444-91B2-B02194700E90}"/>
                    </a:ext>
                  </a:extLst>
                </p:cNvPr>
                <p:cNvSpPr/>
                <p:nvPr/>
              </p:nvSpPr>
              <p:spPr>
                <a:xfrm>
                  <a:off x="70506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5" name="Freeform 1839">
                  <a:extLst>
                    <a:ext uri="{FF2B5EF4-FFF2-40B4-BE49-F238E27FC236}">
                      <a16:creationId xmlns:a16="http://schemas.microsoft.com/office/drawing/2014/main" id="{8A762423-511F-A073-F79C-11FF4FD117FD}"/>
                    </a:ext>
                  </a:extLst>
                </p:cNvPr>
                <p:cNvSpPr/>
                <p:nvPr/>
              </p:nvSpPr>
              <p:spPr>
                <a:xfrm>
                  <a:off x="70823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6" name="Freeform 1840">
                  <a:extLst>
                    <a:ext uri="{FF2B5EF4-FFF2-40B4-BE49-F238E27FC236}">
                      <a16:creationId xmlns:a16="http://schemas.microsoft.com/office/drawing/2014/main" id="{1FE1A3B5-AB22-F112-DDE5-BD10B40A913C}"/>
                    </a:ext>
                  </a:extLst>
                </p:cNvPr>
                <p:cNvSpPr/>
                <p:nvPr/>
              </p:nvSpPr>
              <p:spPr>
                <a:xfrm>
                  <a:off x="71141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7" name="Freeform 1841">
                  <a:extLst>
                    <a:ext uri="{FF2B5EF4-FFF2-40B4-BE49-F238E27FC236}">
                      <a16:creationId xmlns:a16="http://schemas.microsoft.com/office/drawing/2014/main" id="{A1882EF8-164F-67E8-088F-E050F6D3851C}"/>
                    </a:ext>
                  </a:extLst>
                </p:cNvPr>
                <p:cNvSpPr/>
                <p:nvPr/>
              </p:nvSpPr>
              <p:spPr>
                <a:xfrm>
                  <a:off x="71067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8" name="Freeform 1842">
                  <a:extLst>
                    <a:ext uri="{FF2B5EF4-FFF2-40B4-BE49-F238E27FC236}">
                      <a16:creationId xmlns:a16="http://schemas.microsoft.com/office/drawing/2014/main" id="{5D430D44-2C52-705D-16EA-766B3A9DF4BC}"/>
                    </a:ext>
                  </a:extLst>
                </p:cNvPr>
                <p:cNvSpPr/>
                <p:nvPr/>
              </p:nvSpPr>
              <p:spPr>
                <a:xfrm>
                  <a:off x="71384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9" name="Freeform 1843">
                  <a:extLst>
                    <a:ext uri="{FF2B5EF4-FFF2-40B4-BE49-F238E27FC236}">
                      <a16:creationId xmlns:a16="http://schemas.microsoft.com/office/drawing/2014/main" id="{50218CB2-0D47-E22F-87D5-CBE8520CB0D4}"/>
                    </a:ext>
                  </a:extLst>
                </p:cNvPr>
                <p:cNvSpPr/>
                <p:nvPr/>
              </p:nvSpPr>
              <p:spPr>
                <a:xfrm>
                  <a:off x="71141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0" name="Freeform 1844">
                  <a:extLst>
                    <a:ext uri="{FF2B5EF4-FFF2-40B4-BE49-F238E27FC236}">
                      <a16:creationId xmlns:a16="http://schemas.microsoft.com/office/drawing/2014/main" id="{DEFB0A08-1965-B26D-E24A-4096513FB36F}"/>
                    </a:ext>
                  </a:extLst>
                </p:cNvPr>
                <p:cNvSpPr/>
                <p:nvPr/>
              </p:nvSpPr>
              <p:spPr>
                <a:xfrm>
                  <a:off x="71458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1" name="Freeform 1845">
                  <a:extLst>
                    <a:ext uri="{FF2B5EF4-FFF2-40B4-BE49-F238E27FC236}">
                      <a16:creationId xmlns:a16="http://schemas.microsoft.com/office/drawing/2014/main" id="{2D7E00BF-58A5-30F6-2888-3AD35333F128}"/>
                    </a:ext>
                  </a:extLst>
                </p:cNvPr>
                <p:cNvSpPr/>
                <p:nvPr/>
              </p:nvSpPr>
              <p:spPr>
                <a:xfrm>
                  <a:off x="71172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2" name="Freeform 1846">
                  <a:extLst>
                    <a:ext uri="{FF2B5EF4-FFF2-40B4-BE49-F238E27FC236}">
                      <a16:creationId xmlns:a16="http://schemas.microsoft.com/office/drawing/2014/main" id="{95BF14A0-8702-D8C3-D4D5-D6B35125E0A9}"/>
                    </a:ext>
                  </a:extLst>
                </p:cNvPr>
                <p:cNvSpPr/>
                <p:nvPr/>
              </p:nvSpPr>
              <p:spPr>
                <a:xfrm>
                  <a:off x="71490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3" name="Freeform 1847">
                  <a:extLst>
                    <a:ext uri="{FF2B5EF4-FFF2-40B4-BE49-F238E27FC236}">
                      <a16:creationId xmlns:a16="http://schemas.microsoft.com/office/drawing/2014/main" id="{A4EF94F8-369B-9ED0-2BE6-233600F8FFF8}"/>
                    </a:ext>
                  </a:extLst>
                </p:cNvPr>
                <p:cNvSpPr/>
                <p:nvPr/>
              </p:nvSpPr>
              <p:spPr>
                <a:xfrm>
                  <a:off x="7121525" y="32670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4" name="Freeform 1848">
                  <a:extLst>
                    <a:ext uri="{FF2B5EF4-FFF2-40B4-BE49-F238E27FC236}">
                      <a16:creationId xmlns:a16="http://schemas.microsoft.com/office/drawing/2014/main" id="{A17A4204-AC9A-03CE-75C1-220DC5B5BC6D}"/>
                    </a:ext>
                  </a:extLst>
                </p:cNvPr>
                <p:cNvSpPr/>
                <p:nvPr/>
              </p:nvSpPr>
              <p:spPr>
                <a:xfrm>
                  <a:off x="71532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5" name="Freeform 1849">
                  <a:extLst>
                    <a:ext uri="{FF2B5EF4-FFF2-40B4-BE49-F238E27FC236}">
                      <a16:creationId xmlns:a16="http://schemas.microsoft.com/office/drawing/2014/main" id="{1251EE16-D005-FC44-3B3F-E813BE7858AE}"/>
                    </a:ext>
                  </a:extLst>
                </p:cNvPr>
                <p:cNvSpPr/>
                <p:nvPr/>
              </p:nvSpPr>
              <p:spPr>
                <a:xfrm>
                  <a:off x="71278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6" name="Freeform 1850">
                  <a:extLst>
                    <a:ext uri="{FF2B5EF4-FFF2-40B4-BE49-F238E27FC236}">
                      <a16:creationId xmlns:a16="http://schemas.microsoft.com/office/drawing/2014/main" id="{EFA45902-F542-9140-6B72-EFC2EBE227D3}"/>
                    </a:ext>
                  </a:extLst>
                </p:cNvPr>
                <p:cNvSpPr/>
                <p:nvPr/>
              </p:nvSpPr>
              <p:spPr>
                <a:xfrm>
                  <a:off x="71596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7" name="Freeform 1851">
                  <a:extLst>
                    <a:ext uri="{FF2B5EF4-FFF2-40B4-BE49-F238E27FC236}">
                      <a16:creationId xmlns:a16="http://schemas.microsoft.com/office/drawing/2014/main" id="{8B5EF48A-5806-10DD-4CFF-45976ED814ED}"/>
                    </a:ext>
                  </a:extLst>
                </p:cNvPr>
                <p:cNvSpPr/>
                <p:nvPr/>
              </p:nvSpPr>
              <p:spPr>
                <a:xfrm>
                  <a:off x="71321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8" name="Freeform 1852">
                  <a:extLst>
                    <a:ext uri="{FF2B5EF4-FFF2-40B4-BE49-F238E27FC236}">
                      <a16:creationId xmlns:a16="http://schemas.microsoft.com/office/drawing/2014/main" id="{8C4C3D2D-DF65-1D86-BCE0-F8726F5D7751}"/>
                    </a:ext>
                  </a:extLst>
                </p:cNvPr>
                <p:cNvSpPr/>
                <p:nvPr/>
              </p:nvSpPr>
              <p:spPr>
                <a:xfrm>
                  <a:off x="71638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9" name="Freeform 1853">
                  <a:extLst>
                    <a:ext uri="{FF2B5EF4-FFF2-40B4-BE49-F238E27FC236}">
                      <a16:creationId xmlns:a16="http://schemas.microsoft.com/office/drawing/2014/main" id="{431C8308-ABD9-5CFC-B5D8-E269B7389C78}"/>
                    </a:ext>
                  </a:extLst>
                </p:cNvPr>
                <p:cNvSpPr/>
                <p:nvPr/>
              </p:nvSpPr>
              <p:spPr>
                <a:xfrm>
                  <a:off x="71352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0" name="Freeform 1854">
                  <a:extLst>
                    <a:ext uri="{FF2B5EF4-FFF2-40B4-BE49-F238E27FC236}">
                      <a16:creationId xmlns:a16="http://schemas.microsoft.com/office/drawing/2014/main" id="{3CEC6596-0474-CB8A-14B3-207D2CCAB52F}"/>
                    </a:ext>
                  </a:extLst>
                </p:cNvPr>
                <p:cNvSpPr/>
                <p:nvPr/>
              </p:nvSpPr>
              <p:spPr>
                <a:xfrm>
                  <a:off x="71670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1" name="Freeform 1855">
                  <a:extLst>
                    <a:ext uri="{FF2B5EF4-FFF2-40B4-BE49-F238E27FC236}">
                      <a16:creationId xmlns:a16="http://schemas.microsoft.com/office/drawing/2014/main" id="{CE48D424-36CA-BCF1-CC5D-4318C9B9B3B9}"/>
                    </a:ext>
                  </a:extLst>
                </p:cNvPr>
                <p:cNvSpPr/>
                <p:nvPr/>
              </p:nvSpPr>
              <p:spPr>
                <a:xfrm>
                  <a:off x="71384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2" name="Freeform 1856">
                  <a:extLst>
                    <a:ext uri="{FF2B5EF4-FFF2-40B4-BE49-F238E27FC236}">
                      <a16:creationId xmlns:a16="http://schemas.microsoft.com/office/drawing/2014/main" id="{2927A7BC-6130-BF85-2BCC-D39C7E469FA2}"/>
                    </a:ext>
                  </a:extLst>
                </p:cNvPr>
                <p:cNvSpPr/>
                <p:nvPr/>
              </p:nvSpPr>
              <p:spPr>
                <a:xfrm>
                  <a:off x="71702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3" name="Freeform 1857">
                  <a:extLst>
                    <a:ext uri="{FF2B5EF4-FFF2-40B4-BE49-F238E27FC236}">
                      <a16:creationId xmlns:a16="http://schemas.microsoft.com/office/drawing/2014/main" id="{4FC56BF6-BB8B-E206-FF1F-EBF83F2BC46A}"/>
                    </a:ext>
                  </a:extLst>
                </p:cNvPr>
                <p:cNvSpPr/>
                <p:nvPr/>
              </p:nvSpPr>
              <p:spPr>
                <a:xfrm>
                  <a:off x="71426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4" name="Freeform 1858">
                  <a:extLst>
                    <a:ext uri="{FF2B5EF4-FFF2-40B4-BE49-F238E27FC236}">
                      <a16:creationId xmlns:a16="http://schemas.microsoft.com/office/drawing/2014/main" id="{BCE36059-4DAE-F383-A2C1-CA5F7597A957}"/>
                    </a:ext>
                  </a:extLst>
                </p:cNvPr>
                <p:cNvSpPr/>
                <p:nvPr/>
              </p:nvSpPr>
              <p:spPr>
                <a:xfrm>
                  <a:off x="71744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5" name="Freeform 1859">
                  <a:extLst>
                    <a:ext uri="{FF2B5EF4-FFF2-40B4-BE49-F238E27FC236}">
                      <a16:creationId xmlns:a16="http://schemas.microsoft.com/office/drawing/2014/main" id="{201CBFA7-B3EB-3BCD-F079-D74E6059C9D5}"/>
                    </a:ext>
                  </a:extLst>
                </p:cNvPr>
                <p:cNvSpPr/>
                <p:nvPr/>
              </p:nvSpPr>
              <p:spPr>
                <a:xfrm>
                  <a:off x="71458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6" name="Freeform 1860">
                  <a:extLst>
                    <a:ext uri="{FF2B5EF4-FFF2-40B4-BE49-F238E27FC236}">
                      <a16:creationId xmlns:a16="http://schemas.microsoft.com/office/drawing/2014/main" id="{B386D58C-5F50-FAB4-89C1-E7C8E3931311}"/>
                    </a:ext>
                  </a:extLst>
                </p:cNvPr>
                <p:cNvSpPr/>
                <p:nvPr/>
              </p:nvSpPr>
              <p:spPr>
                <a:xfrm>
                  <a:off x="71776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7" name="Freeform 1861">
                  <a:extLst>
                    <a:ext uri="{FF2B5EF4-FFF2-40B4-BE49-F238E27FC236}">
                      <a16:creationId xmlns:a16="http://schemas.microsoft.com/office/drawing/2014/main" id="{A1B4C8BC-2FFD-92A9-EFEF-F578F69E5E43}"/>
                    </a:ext>
                  </a:extLst>
                </p:cNvPr>
                <p:cNvSpPr/>
                <p:nvPr/>
              </p:nvSpPr>
              <p:spPr>
                <a:xfrm>
                  <a:off x="71490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8" name="Freeform 1862">
                  <a:extLst>
                    <a:ext uri="{FF2B5EF4-FFF2-40B4-BE49-F238E27FC236}">
                      <a16:creationId xmlns:a16="http://schemas.microsoft.com/office/drawing/2014/main" id="{787205D3-E6C6-F5F9-A1ED-F9ED4D9F93BE}"/>
                    </a:ext>
                  </a:extLst>
                </p:cNvPr>
                <p:cNvSpPr/>
                <p:nvPr/>
              </p:nvSpPr>
              <p:spPr>
                <a:xfrm>
                  <a:off x="71807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9" name="Freeform 1863">
                  <a:extLst>
                    <a:ext uri="{FF2B5EF4-FFF2-40B4-BE49-F238E27FC236}">
                      <a16:creationId xmlns:a16="http://schemas.microsoft.com/office/drawing/2014/main" id="{22284DDD-F143-4B7D-A6D1-16160C1489DC}"/>
                    </a:ext>
                  </a:extLst>
                </p:cNvPr>
                <p:cNvSpPr/>
                <p:nvPr/>
              </p:nvSpPr>
              <p:spPr>
                <a:xfrm>
                  <a:off x="71532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0" name="Freeform 1864">
                  <a:extLst>
                    <a:ext uri="{FF2B5EF4-FFF2-40B4-BE49-F238E27FC236}">
                      <a16:creationId xmlns:a16="http://schemas.microsoft.com/office/drawing/2014/main" id="{BD8828EC-D550-A8F7-39F3-F2EBD890F7D8}"/>
                    </a:ext>
                  </a:extLst>
                </p:cNvPr>
                <p:cNvSpPr/>
                <p:nvPr/>
              </p:nvSpPr>
              <p:spPr>
                <a:xfrm>
                  <a:off x="71850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1" name="Freeform 1865">
                  <a:extLst>
                    <a:ext uri="{FF2B5EF4-FFF2-40B4-BE49-F238E27FC236}">
                      <a16:creationId xmlns:a16="http://schemas.microsoft.com/office/drawing/2014/main" id="{1CB755C9-4CA7-1EF5-4D26-48492481920B}"/>
                    </a:ext>
                  </a:extLst>
                </p:cNvPr>
                <p:cNvSpPr/>
                <p:nvPr/>
              </p:nvSpPr>
              <p:spPr>
                <a:xfrm>
                  <a:off x="715645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2" name="Freeform 1866">
                  <a:extLst>
                    <a:ext uri="{FF2B5EF4-FFF2-40B4-BE49-F238E27FC236}">
                      <a16:creationId xmlns:a16="http://schemas.microsoft.com/office/drawing/2014/main" id="{89D9AF61-CAF2-DBC5-A8F6-C4DC56BA0CFB}"/>
                    </a:ext>
                  </a:extLst>
                </p:cNvPr>
                <p:cNvSpPr/>
                <p:nvPr/>
              </p:nvSpPr>
              <p:spPr>
                <a:xfrm>
                  <a:off x="718820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3" name="Freeform 1867">
                  <a:extLst>
                    <a:ext uri="{FF2B5EF4-FFF2-40B4-BE49-F238E27FC236}">
                      <a16:creationId xmlns:a16="http://schemas.microsoft.com/office/drawing/2014/main" id="{F2A8CC55-8C80-2066-5539-43AD8A5E1491}"/>
                    </a:ext>
                  </a:extLst>
                </p:cNvPr>
                <p:cNvSpPr/>
                <p:nvPr/>
              </p:nvSpPr>
              <p:spPr>
                <a:xfrm>
                  <a:off x="715962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4" name="Freeform 1868">
                  <a:extLst>
                    <a:ext uri="{FF2B5EF4-FFF2-40B4-BE49-F238E27FC236}">
                      <a16:creationId xmlns:a16="http://schemas.microsoft.com/office/drawing/2014/main" id="{30A4AC68-9C00-1C93-19E6-442DCEB9958D}"/>
                    </a:ext>
                  </a:extLst>
                </p:cNvPr>
                <p:cNvSpPr/>
                <p:nvPr/>
              </p:nvSpPr>
              <p:spPr>
                <a:xfrm>
                  <a:off x="71913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5" name="Freeform 1869">
                  <a:extLst>
                    <a:ext uri="{FF2B5EF4-FFF2-40B4-BE49-F238E27FC236}">
                      <a16:creationId xmlns:a16="http://schemas.microsoft.com/office/drawing/2014/main" id="{EB2571F3-E414-8C66-FC42-EBD8B38E4229}"/>
                    </a:ext>
                  </a:extLst>
                </p:cNvPr>
                <p:cNvSpPr/>
                <p:nvPr/>
              </p:nvSpPr>
              <p:spPr>
                <a:xfrm>
                  <a:off x="71638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6" name="Freeform 1870">
                  <a:extLst>
                    <a:ext uri="{FF2B5EF4-FFF2-40B4-BE49-F238E27FC236}">
                      <a16:creationId xmlns:a16="http://schemas.microsoft.com/office/drawing/2014/main" id="{42569DCB-D15A-8A9B-4D95-7E4325312DB3}"/>
                    </a:ext>
                  </a:extLst>
                </p:cNvPr>
                <p:cNvSpPr/>
                <p:nvPr/>
              </p:nvSpPr>
              <p:spPr>
                <a:xfrm>
                  <a:off x="71956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7" name="Freeform 1871">
                  <a:extLst>
                    <a:ext uri="{FF2B5EF4-FFF2-40B4-BE49-F238E27FC236}">
                      <a16:creationId xmlns:a16="http://schemas.microsoft.com/office/drawing/2014/main" id="{3EC9058F-5170-EAE1-88A4-B4801B035BF0}"/>
                    </a:ext>
                  </a:extLst>
                </p:cNvPr>
                <p:cNvSpPr/>
                <p:nvPr/>
              </p:nvSpPr>
              <p:spPr>
                <a:xfrm>
                  <a:off x="716703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8" name="Freeform 1872">
                  <a:extLst>
                    <a:ext uri="{FF2B5EF4-FFF2-40B4-BE49-F238E27FC236}">
                      <a16:creationId xmlns:a16="http://schemas.microsoft.com/office/drawing/2014/main" id="{8C261D05-4128-2F52-2E65-C0C9A2DC6689}"/>
                    </a:ext>
                  </a:extLst>
                </p:cNvPr>
                <p:cNvSpPr/>
                <p:nvPr/>
              </p:nvSpPr>
              <p:spPr>
                <a:xfrm>
                  <a:off x="71987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9" name="Freeform 1873">
                  <a:extLst>
                    <a:ext uri="{FF2B5EF4-FFF2-40B4-BE49-F238E27FC236}">
                      <a16:creationId xmlns:a16="http://schemas.microsoft.com/office/drawing/2014/main" id="{426A2AD8-999F-9E8F-EAB6-0200BBCE334B}"/>
                    </a:ext>
                  </a:extLst>
                </p:cNvPr>
                <p:cNvSpPr/>
                <p:nvPr/>
              </p:nvSpPr>
              <p:spPr>
                <a:xfrm>
                  <a:off x="71702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0" name="Freeform 1874">
                  <a:extLst>
                    <a:ext uri="{FF2B5EF4-FFF2-40B4-BE49-F238E27FC236}">
                      <a16:creationId xmlns:a16="http://schemas.microsoft.com/office/drawing/2014/main" id="{7999459E-1227-47C1-56DC-C4DC8905ACF2}"/>
                    </a:ext>
                  </a:extLst>
                </p:cNvPr>
                <p:cNvSpPr/>
                <p:nvPr/>
              </p:nvSpPr>
              <p:spPr>
                <a:xfrm>
                  <a:off x="72019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1" name="Freeform 1875">
                  <a:extLst>
                    <a:ext uri="{FF2B5EF4-FFF2-40B4-BE49-F238E27FC236}">
                      <a16:creationId xmlns:a16="http://schemas.microsoft.com/office/drawing/2014/main" id="{94886C96-9107-82E3-5DD5-D9DE1ECFB55C}"/>
                    </a:ext>
                  </a:extLst>
                </p:cNvPr>
                <p:cNvSpPr/>
                <p:nvPr/>
              </p:nvSpPr>
              <p:spPr>
                <a:xfrm>
                  <a:off x="71744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2" name="Freeform 1876">
                  <a:extLst>
                    <a:ext uri="{FF2B5EF4-FFF2-40B4-BE49-F238E27FC236}">
                      <a16:creationId xmlns:a16="http://schemas.microsoft.com/office/drawing/2014/main" id="{73DD8B86-585C-64C5-4853-3B47626C04EE}"/>
                    </a:ext>
                  </a:extLst>
                </p:cNvPr>
                <p:cNvSpPr/>
                <p:nvPr/>
              </p:nvSpPr>
              <p:spPr>
                <a:xfrm>
                  <a:off x="72061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3" name="Freeform 1877">
                  <a:extLst>
                    <a:ext uri="{FF2B5EF4-FFF2-40B4-BE49-F238E27FC236}">
                      <a16:creationId xmlns:a16="http://schemas.microsoft.com/office/drawing/2014/main" id="{2DC18D83-272C-6D27-93C1-DB5506B6F68C}"/>
                    </a:ext>
                  </a:extLst>
                </p:cNvPr>
                <p:cNvSpPr/>
                <p:nvPr/>
              </p:nvSpPr>
              <p:spPr>
                <a:xfrm>
                  <a:off x="71776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4" name="Freeform 1878">
                  <a:extLst>
                    <a:ext uri="{FF2B5EF4-FFF2-40B4-BE49-F238E27FC236}">
                      <a16:creationId xmlns:a16="http://schemas.microsoft.com/office/drawing/2014/main" id="{D4772456-73CE-8FFF-B9D4-7C9A91965885}"/>
                    </a:ext>
                  </a:extLst>
                </p:cNvPr>
                <p:cNvSpPr/>
                <p:nvPr/>
              </p:nvSpPr>
              <p:spPr>
                <a:xfrm>
                  <a:off x="72093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5" name="Freeform 1879">
                  <a:extLst>
                    <a:ext uri="{FF2B5EF4-FFF2-40B4-BE49-F238E27FC236}">
                      <a16:creationId xmlns:a16="http://schemas.microsoft.com/office/drawing/2014/main" id="{144BE359-87C0-E8CB-0C87-0C11CB15FABA}"/>
                    </a:ext>
                  </a:extLst>
                </p:cNvPr>
                <p:cNvSpPr/>
                <p:nvPr/>
              </p:nvSpPr>
              <p:spPr>
                <a:xfrm>
                  <a:off x="71807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6" name="Freeform 1880">
                  <a:extLst>
                    <a:ext uri="{FF2B5EF4-FFF2-40B4-BE49-F238E27FC236}">
                      <a16:creationId xmlns:a16="http://schemas.microsoft.com/office/drawing/2014/main" id="{93727CA5-90FE-D5CC-9C7F-6587BE10178F}"/>
                    </a:ext>
                  </a:extLst>
                </p:cNvPr>
                <p:cNvSpPr/>
                <p:nvPr/>
              </p:nvSpPr>
              <p:spPr>
                <a:xfrm>
                  <a:off x="72125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7" name="Freeform 1881">
                  <a:extLst>
                    <a:ext uri="{FF2B5EF4-FFF2-40B4-BE49-F238E27FC236}">
                      <a16:creationId xmlns:a16="http://schemas.microsoft.com/office/drawing/2014/main" id="{7A87D30E-D3F9-BE77-DD3C-3FC6A907777A}"/>
                    </a:ext>
                  </a:extLst>
                </p:cNvPr>
                <p:cNvSpPr/>
                <p:nvPr/>
              </p:nvSpPr>
              <p:spPr>
                <a:xfrm>
                  <a:off x="718502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8" name="Freeform 1882">
                  <a:extLst>
                    <a:ext uri="{FF2B5EF4-FFF2-40B4-BE49-F238E27FC236}">
                      <a16:creationId xmlns:a16="http://schemas.microsoft.com/office/drawing/2014/main" id="{A241D417-F5FC-956E-28FF-B4FAE75379AB}"/>
                    </a:ext>
                  </a:extLst>
                </p:cNvPr>
                <p:cNvSpPr/>
                <p:nvPr/>
              </p:nvSpPr>
              <p:spPr>
                <a:xfrm>
                  <a:off x="72167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9" name="Freeform 1883">
                  <a:extLst>
                    <a:ext uri="{FF2B5EF4-FFF2-40B4-BE49-F238E27FC236}">
                      <a16:creationId xmlns:a16="http://schemas.microsoft.com/office/drawing/2014/main" id="{E6309975-8A94-2DE5-A9D1-96DABC7BC0BB}"/>
                    </a:ext>
                  </a:extLst>
                </p:cNvPr>
                <p:cNvSpPr/>
                <p:nvPr/>
              </p:nvSpPr>
              <p:spPr>
                <a:xfrm>
                  <a:off x="718820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0" name="Freeform 1884">
                  <a:extLst>
                    <a:ext uri="{FF2B5EF4-FFF2-40B4-BE49-F238E27FC236}">
                      <a16:creationId xmlns:a16="http://schemas.microsoft.com/office/drawing/2014/main" id="{D682F75A-EF3A-0EFD-BFA5-A761B87709CB}"/>
                    </a:ext>
                  </a:extLst>
                </p:cNvPr>
                <p:cNvSpPr/>
                <p:nvPr/>
              </p:nvSpPr>
              <p:spPr>
                <a:xfrm>
                  <a:off x="721995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1" name="Freeform 1885">
                  <a:extLst>
                    <a:ext uri="{FF2B5EF4-FFF2-40B4-BE49-F238E27FC236}">
                      <a16:creationId xmlns:a16="http://schemas.microsoft.com/office/drawing/2014/main" id="{408402B9-9800-D7BF-90C0-CD43BB95C704}"/>
                    </a:ext>
                  </a:extLst>
                </p:cNvPr>
                <p:cNvSpPr/>
                <p:nvPr/>
              </p:nvSpPr>
              <p:spPr>
                <a:xfrm>
                  <a:off x="71913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2" name="Freeform 1886">
                  <a:extLst>
                    <a:ext uri="{FF2B5EF4-FFF2-40B4-BE49-F238E27FC236}">
                      <a16:creationId xmlns:a16="http://schemas.microsoft.com/office/drawing/2014/main" id="{F5FAE528-E6C3-F859-EE48-2B67C79D98EE}"/>
                    </a:ext>
                  </a:extLst>
                </p:cNvPr>
                <p:cNvSpPr/>
                <p:nvPr/>
              </p:nvSpPr>
              <p:spPr>
                <a:xfrm>
                  <a:off x="72231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3" name="Freeform 1887">
                  <a:extLst>
                    <a:ext uri="{FF2B5EF4-FFF2-40B4-BE49-F238E27FC236}">
                      <a16:creationId xmlns:a16="http://schemas.microsoft.com/office/drawing/2014/main" id="{D719A75F-5EA3-94A8-AC48-D8D93980E42C}"/>
                    </a:ext>
                  </a:extLst>
                </p:cNvPr>
                <p:cNvSpPr/>
                <p:nvPr/>
              </p:nvSpPr>
              <p:spPr>
                <a:xfrm>
                  <a:off x="71956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4" name="Freeform 1888">
                  <a:extLst>
                    <a:ext uri="{FF2B5EF4-FFF2-40B4-BE49-F238E27FC236}">
                      <a16:creationId xmlns:a16="http://schemas.microsoft.com/office/drawing/2014/main" id="{C3FF42C4-F0E9-4F75-B715-95AAB57B3E74}"/>
                    </a:ext>
                  </a:extLst>
                </p:cNvPr>
                <p:cNvSpPr/>
                <p:nvPr/>
              </p:nvSpPr>
              <p:spPr>
                <a:xfrm>
                  <a:off x="72273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5" name="Freeform 1889">
                  <a:extLst>
                    <a:ext uri="{FF2B5EF4-FFF2-40B4-BE49-F238E27FC236}">
                      <a16:creationId xmlns:a16="http://schemas.microsoft.com/office/drawing/2014/main" id="{2B7AACEA-017F-9054-B1E8-B972AAFC06D1}"/>
                    </a:ext>
                  </a:extLst>
                </p:cNvPr>
                <p:cNvSpPr/>
                <p:nvPr/>
              </p:nvSpPr>
              <p:spPr>
                <a:xfrm>
                  <a:off x="71987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6" name="Freeform 1890">
                  <a:extLst>
                    <a:ext uri="{FF2B5EF4-FFF2-40B4-BE49-F238E27FC236}">
                      <a16:creationId xmlns:a16="http://schemas.microsoft.com/office/drawing/2014/main" id="{5554C51B-446C-9388-3296-6320E6721BF2}"/>
                    </a:ext>
                  </a:extLst>
                </p:cNvPr>
                <p:cNvSpPr/>
                <p:nvPr/>
              </p:nvSpPr>
              <p:spPr>
                <a:xfrm>
                  <a:off x="72305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7" name="Freeform 1891">
                  <a:extLst>
                    <a:ext uri="{FF2B5EF4-FFF2-40B4-BE49-F238E27FC236}">
                      <a16:creationId xmlns:a16="http://schemas.microsoft.com/office/drawing/2014/main" id="{1BE09E89-F191-E448-A8A4-2E6245661DBF}"/>
                    </a:ext>
                  </a:extLst>
                </p:cNvPr>
                <p:cNvSpPr/>
                <p:nvPr/>
              </p:nvSpPr>
              <p:spPr>
                <a:xfrm>
                  <a:off x="72019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8" name="Freeform 1892">
                  <a:extLst>
                    <a:ext uri="{FF2B5EF4-FFF2-40B4-BE49-F238E27FC236}">
                      <a16:creationId xmlns:a16="http://schemas.microsoft.com/office/drawing/2014/main" id="{5C93F4A3-BE4B-E977-D627-455690283BBE}"/>
                    </a:ext>
                  </a:extLst>
                </p:cNvPr>
                <p:cNvSpPr/>
                <p:nvPr/>
              </p:nvSpPr>
              <p:spPr>
                <a:xfrm>
                  <a:off x="72337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9" name="Freeform 1893">
                  <a:extLst>
                    <a:ext uri="{FF2B5EF4-FFF2-40B4-BE49-F238E27FC236}">
                      <a16:creationId xmlns:a16="http://schemas.microsoft.com/office/drawing/2014/main" id="{B8FF1BFE-7827-9DEE-5B9B-7EE27624771B}"/>
                    </a:ext>
                  </a:extLst>
                </p:cNvPr>
                <p:cNvSpPr/>
                <p:nvPr/>
              </p:nvSpPr>
              <p:spPr>
                <a:xfrm>
                  <a:off x="72061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0" name="Freeform 1894">
                  <a:extLst>
                    <a:ext uri="{FF2B5EF4-FFF2-40B4-BE49-F238E27FC236}">
                      <a16:creationId xmlns:a16="http://schemas.microsoft.com/office/drawing/2014/main" id="{96ECB554-C3AC-CD2E-77F6-218ED06D0E57}"/>
                    </a:ext>
                  </a:extLst>
                </p:cNvPr>
                <p:cNvSpPr/>
                <p:nvPr/>
              </p:nvSpPr>
              <p:spPr>
                <a:xfrm>
                  <a:off x="72379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1" name="Freeform 1895">
                  <a:extLst>
                    <a:ext uri="{FF2B5EF4-FFF2-40B4-BE49-F238E27FC236}">
                      <a16:creationId xmlns:a16="http://schemas.microsoft.com/office/drawing/2014/main" id="{BD1870D1-D0DB-7ABB-CD02-2101A9FD0390}"/>
                    </a:ext>
                  </a:extLst>
                </p:cNvPr>
                <p:cNvSpPr/>
                <p:nvPr/>
              </p:nvSpPr>
              <p:spPr>
                <a:xfrm>
                  <a:off x="72093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2" name="Freeform 1896">
                  <a:extLst>
                    <a:ext uri="{FF2B5EF4-FFF2-40B4-BE49-F238E27FC236}">
                      <a16:creationId xmlns:a16="http://schemas.microsoft.com/office/drawing/2014/main" id="{9E9EF282-3070-F31B-0FDD-EE762DDCE931}"/>
                    </a:ext>
                  </a:extLst>
                </p:cNvPr>
                <p:cNvSpPr/>
                <p:nvPr/>
              </p:nvSpPr>
              <p:spPr>
                <a:xfrm>
                  <a:off x="72411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3" name="Freeform 1897">
                  <a:extLst>
                    <a:ext uri="{FF2B5EF4-FFF2-40B4-BE49-F238E27FC236}">
                      <a16:creationId xmlns:a16="http://schemas.microsoft.com/office/drawing/2014/main" id="{B36B8C3C-5E71-6556-0907-CBE068AFC3F0}"/>
                    </a:ext>
                  </a:extLst>
                </p:cNvPr>
                <p:cNvSpPr/>
                <p:nvPr/>
              </p:nvSpPr>
              <p:spPr>
                <a:xfrm>
                  <a:off x="72125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4" name="Freeform 1898">
                  <a:extLst>
                    <a:ext uri="{FF2B5EF4-FFF2-40B4-BE49-F238E27FC236}">
                      <a16:creationId xmlns:a16="http://schemas.microsoft.com/office/drawing/2014/main" id="{9492D954-E1F7-1373-0929-F7606AFBD322}"/>
                    </a:ext>
                  </a:extLst>
                </p:cNvPr>
                <p:cNvSpPr/>
                <p:nvPr/>
              </p:nvSpPr>
              <p:spPr>
                <a:xfrm>
                  <a:off x="72442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5" name="Freeform 1899">
                  <a:extLst>
                    <a:ext uri="{FF2B5EF4-FFF2-40B4-BE49-F238E27FC236}">
                      <a16:creationId xmlns:a16="http://schemas.microsoft.com/office/drawing/2014/main" id="{67808F5D-2A0A-B4AD-FD44-C3BC153B0DF4}"/>
                    </a:ext>
                  </a:extLst>
                </p:cNvPr>
                <p:cNvSpPr/>
                <p:nvPr/>
              </p:nvSpPr>
              <p:spPr>
                <a:xfrm>
                  <a:off x="72167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6" name="Freeform 1900">
                  <a:extLst>
                    <a:ext uri="{FF2B5EF4-FFF2-40B4-BE49-F238E27FC236}">
                      <a16:creationId xmlns:a16="http://schemas.microsoft.com/office/drawing/2014/main" id="{FCF5FA54-353B-51E5-BD34-80919175B6DD}"/>
                    </a:ext>
                  </a:extLst>
                </p:cNvPr>
                <p:cNvSpPr/>
                <p:nvPr/>
              </p:nvSpPr>
              <p:spPr>
                <a:xfrm>
                  <a:off x="72485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7" name="Freeform 1901">
                  <a:extLst>
                    <a:ext uri="{FF2B5EF4-FFF2-40B4-BE49-F238E27FC236}">
                      <a16:creationId xmlns:a16="http://schemas.microsoft.com/office/drawing/2014/main" id="{26E15A69-8DF2-6B16-CAF0-C54CAB5799AA}"/>
                    </a:ext>
                  </a:extLst>
                </p:cNvPr>
                <p:cNvSpPr/>
                <p:nvPr/>
              </p:nvSpPr>
              <p:spPr>
                <a:xfrm>
                  <a:off x="721995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8" name="Freeform 1902">
                  <a:extLst>
                    <a:ext uri="{FF2B5EF4-FFF2-40B4-BE49-F238E27FC236}">
                      <a16:creationId xmlns:a16="http://schemas.microsoft.com/office/drawing/2014/main" id="{25B2142D-F566-3FD2-9C6B-BC150B51AB28}"/>
                    </a:ext>
                  </a:extLst>
                </p:cNvPr>
                <p:cNvSpPr/>
                <p:nvPr/>
              </p:nvSpPr>
              <p:spPr>
                <a:xfrm>
                  <a:off x="725170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9" name="Freeform 1903">
                  <a:extLst>
                    <a:ext uri="{FF2B5EF4-FFF2-40B4-BE49-F238E27FC236}">
                      <a16:creationId xmlns:a16="http://schemas.microsoft.com/office/drawing/2014/main" id="{289FD2F6-2AC3-14AE-6D8A-544931A3DE50}"/>
                    </a:ext>
                  </a:extLst>
                </p:cNvPr>
                <p:cNvSpPr/>
                <p:nvPr/>
              </p:nvSpPr>
              <p:spPr>
                <a:xfrm>
                  <a:off x="72273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0" name="Freeform 1904">
                  <a:extLst>
                    <a:ext uri="{FF2B5EF4-FFF2-40B4-BE49-F238E27FC236}">
                      <a16:creationId xmlns:a16="http://schemas.microsoft.com/office/drawing/2014/main" id="{CA657F2B-A493-2110-AFA2-5860D246473C}"/>
                    </a:ext>
                  </a:extLst>
                </p:cNvPr>
                <p:cNvSpPr/>
                <p:nvPr/>
              </p:nvSpPr>
              <p:spPr>
                <a:xfrm>
                  <a:off x="72591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1" name="Freeform 1905">
                  <a:extLst>
                    <a:ext uri="{FF2B5EF4-FFF2-40B4-BE49-F238E27FC236}">
                      <a16:creationId xmlns:a16="http://schemas.microsoft.com/office/drawing/2014/main" id="{1EA1DC59-C5C4-0519-9F68-40DDB864FA51}"/>
                    </a:ext>
                  </a:extLst>
                </p:cNvPr>
                <p:cNvSpPr/>
                <p:nvPr/>
              </p:nvSpPr>
              <p:spPr>
                <a:xfrm>
                  <a:off x="72337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2" name="Freeform 1906">
                  <a:extLst>
                    <a:ext uri="{FF2B5EF4-FFF2-40B4-BE49-F238E27FC236}">
                      <a16:creationId xmlns:a16="http://schemas.microsoft.com/office/drawing/2014/main" id="{83901238-BA2C-2538-5EE2-2D0D45C46696}"/>
                    </a:ext>
                  </a:extLst>
                </p:cNvPr>
                <p:cNvSpPr/>
                <p:nvPr/>
              </p:nvSpPr>
              <p:spPr>
                <a:xfrm>
                  <a:off x="72654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3" name="Freeform 1907">
                  <a:extLst>
                    <a:ext uri="{FF2B5EF4-FFF2-40B4-BE49-F238E27FC236}">
                      <a16:creationId xmlns:a16="http://schemas.microsoft.com/office/drawing/2014/main" id="{9156436A-9478-4A90-CEB3-9758AD958896}"/>
                    </a:ext>
                  </a:extLst>
                </p:cNvPr>
                <p:cNvSpPr/>
                <p:nvPr/>
              </p:nvSpPr>
              <p:spPr>
                <a:xfrm>
                  <a:off x="72379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4" name="Freeform 1908">
                  <a:extLst>
                    <a:ext uri="{FF2B5EF4-FFF2-40B4-BE49-F238E27FC236}">
                      <a16:creationId xmlns:a16="http://schemas.microsoft.com/office/drawing/2014/main" id="{81CD6674-086C-A9DD-7AD8-0E9F0FFECA57}"/>
                    </a:ext>
                  </a:extLst>
                </p:cNvPr>
                <p:cNvSpPr/>
                <p:nvPr/>
              </p:nvSpPr>
              <p:spPr>
                <a:xfrm>
                  <a:off x="72696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5" name="Freeform 1909">
                  <a:extLst>
                    <a:ext uri="{FF2B5EF4-FFF2-40B4-BE49-F238E27FC236}">
                      <a16:creationId xmlns:a16="http://schemas.microsoft.com/office/drawing/2014/main" id="{BCA80BA6-1E52-A991-6CC0-7872EEC89E87}"/>
                    </a:ext>
                  </a:extLst>
                </p:cNvPr>
                <p:cNvSpPr/>
                <p:nvPr/>
              </p:nvSpPr>
              <p:spPr>
                <a:xfrm>
                  <a:off x="72411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6" name="Freeform 1910">
                  <a:extLst>
                    <a:ext uri="{FF2B5EF4-FFF2-40B4-BE49-F238E27FC236}">
                      <a16:creationId xmlns:a16="http://schemas.microsoft.com/office/drawing/2014/main" id="{15C21C97-5802-B9FC-AC45-D02F4CAA6798}"/>
                    </a:ext>
                  </a:extLst>
                </p:cNvPr>
                <p:cNvSpPr/>
                <p:nvPr/>
              </p:nvSpPr>
              <p:spPr>
                <a:xfrm>
                  <a:off x="72728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7" name="Freeform 1911">
                  <a:extLst>
                    <a:ext uri="{FF2B5EF4-FFF2-40B4-BE49-F238E27FC236}">
                      <a16:creationId xmlns:a16="http://schemas.microsoft.com/office/drawing/2014/main" id="{E0191C2B-1451-7AFB-2662-48AA6B59E882}"/>
                    </a:ext>
                  </a:extLst>
                </p:cNvPr>
                <p:cNvSpPr/>
                <p:nvPr/>
              </p:nvSpPr>
              <p:spPr>
                <a:xfrm>
                  <a:off x="7245350" y="32670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8" name="Freeform 1912">
                  <a:extLst>
                    <a:ext uri="{FF2B5EF4-FFF2-40B4-BE49-F238E27FC236}">
                      <a16:creationId xmlns:a16="http://schemas.microsoft.com/office/drawing/2014/main" id="{92B2A873-EBCE-8573-053D-754A39F88797}"/>
                    </a:ext>
                  </a:extLst>
                </p:cNvPr>
                <p:cNvSpPr/>
                <p:nvPr/>
              </p:nvSpPr>
              <p:spPr>
                <a:xfrm>
                  <a:off x="72760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9" name="Freeform 1913">
                  <a:extLst>
                    <a:ext uri="{FF2B5EF4-FFF2-40B4-BE49-F238E27FC236}">
                      <a16:creationId xmlns:a16="http://schemas.microsoft.com/office/drawing/2014/main" id="{4E549DA8-A2F7-7ACD-FD98-C912491A997A}"/>
                    </a:ext>
                  </a:extLst>
                </p:cNvPr>
                <p:cNvSpPr/>
                <p:nvPr/>
              </p:nvSpPr>
              <p:spPr>
                <a:xfrm>
                  <a:off x="725170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0" name="Freeform 1914">
                  <a:extLst>
                    <a:ext uri="{FF2B5EF4-FFF2-40B4-BE49-F238E27FC236}">
                      <a16:creationId xmlns:a16="http://schemas.microsoft.com/office/drawing/2014/main" id="{2A8D0C66-C8C0-2811-B65C-85C40440DB0B}"/>
                    </a:ext>
                  </a:extLst>
                </p:cNvPr>
                <p:cNvSpPr/>
                <p:nvPr/>
              </p:nvSpPr>
              <p:spPr>
                <a:xfrm>
                  <a:off x="728345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1" name="Freeform 1915">
                  <a:extLst>
                    <a:ext uri="{FF2B5EF4-FFF2-40B4-BE49-F238E27FC236}">
                      <a16:creationId xmlns:a16="http://schemas.microsoft.com/office/drawing/2014/main" id="{587CA8D9-1F4E-AF93-8944-829988FE89C5}"/>
                    </a:ext>
                  </a:extLst>
                </p:cNvPr>
                <p:cNvSpPr/>
                <p:nvPr/>
              </p:nvSpPr>
              <p:spPr>
                <a:xfrm>
                  <a:off x="72591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2" name="Freeform 1916">
                  <a:extLst>
                    <a:ext uri="{FF2B5EF4-FFF2-40B4-BE49-F238E27FC236}">
                      <a16:creationId xmlns:a16="http://schemas.microsoft.com/office/drawing/2014/main" id="{5B4A5A0E-B27A-B0CE-2B06-739F9ABBADF5}"/>
                    </a:ext>
                  </a:extLst>
                </p:cNvPr>
                <p:cNvSpPr/>
                <p:nvPr/>
              </p:nvSpPr>
              <p:spPr>
                <a:xfrm>
                  <a:off x="72908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3" name="Freeform 1917">
                  <a:extLst>
                    <a:ext uri="{FF2B5EF4-FFF2-40B4-BE49-F238E27FC236}">
                      <a16:creationId xmlns:a16="http://schemas.microsoft.com/office/drawing/2014/main" id="{5DA3A7AB-E867-6E99-18CA-7ECE7E7E5B30}"/>
                    </a:ext>
                  </a:extLst>
                </p:cNvPr>
                <p:cNvSpPr/>
                <p:nvPr/>
              </p:nvSpPr>
              <p:spPr>
                <a:xfrm>
                  <a:off x="73046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4" name="Freeform 1918">
                  <a:extLst>
                    <a:ext uri="{FF2B5EF4-FFF2-40B4-BE49-F238E27FC236}">
                      <a16:creationId xmlns:a16="http://schemas.microsoft.com/office/drawing/2014/main" id="{579928EE-9C05-52E0-8237-B557F6CABCD8}"/>
                    </a:ext>
                  </a:extLst>
                </p:cNvPr>
                <p:cNvSpPr/>
                <p:nvPr/>
              </p:nvSpPr>
              <p:spPr>
                <a:xfrm>
                  <a:off x="73363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5" name="Freeform 1919">
                  <a:extLst>
                    <a:ext uri="{FF2B5EF4-FFF2-40B4-BE49-F238E27FC236}">
                      <a16:creationId xmlns:a16="http://schemas.microsoft.com/office/drawing/2014/main" id="{845F5F4C-5570-552F-760F-AFF95FDFD1B0}"/>
                    </a:ext>
                  </a:extLst>
                </p:cNvPr>
                <p:cNvSpPr/>
                <p:nvPr/>
              </p:nvSpPr>
              <p:spPr>
                <a:xfrm>
                  <a:off x="74326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6" name="Freeform 1920">
                  <a:extLst>
                    <a:ext uri="{FF2B5EF4-FFF2-40B4-BE49-F238E27FC236}">
                      <a16:creationId xmlns:a16="http://schemas.microsoft.com/office/drawing/2014/main" id="{52EFB2A3-5BB7-857C-90A9-D0159775F330}"/>
                    </a:ext>
                  </a:extLst>
                </p:cNvPr>
                <p:cNvSpPr/>
                <p:nvPr/>
              </p:nvSpPr>
              <p:spPr>
                <a:xfrm>
                  <a:off x="74644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7" name="Freeform 1921">
                  <a:extLst>
                    <a:ext uri="{FF2B5EF4-FFF2-40B4-BE49-F238E27FC236}">
                      <a16:creationId xmlns:a16="http://schemas.microsoft.com/office/drawing/2014/main" id="{024AEB19-2F6A-65BD-7705-BE4F3514AA6C}"/>
                    </a:ext>
                  </a:extLst>
                </p:cNvPr>
                <p:cNvSpPr/>
                <p:nvPr/>
              </p:nvSpPr>
              <p:spPr>
                <a:xfrm>
                  <a:off x="74644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8" name="Freeform 1922">
                  <a:extLst>
                    <a:ext uri="{FF2B5EF4-FFF2-40B4-BE49-F238E27FC236}">
                      <a16:creationId xmlns:a16="http://schemas.microsoft.com/office/drawing/2014/main" id="{D7189904-0836-88D7-48E8-B621F357896D}"/>
                    </a:ext>
                  </a:extLst>
                </p:cNvPr>
                <p:cNvSpPr/>
                <p:nvPr/>
              </p:nvSpPr>
              <p:spPr>
                <a:xfrm>
                  <a:off x="74961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9" name="Freeform 1923">
                  <a:extLst>
                    <a:ext uri="{FF2B5EF4-FFF2-40B4-BE49-F238E27FC236}">
                      <a16:creationId xmlns:a16="http://schemas.microsoft.com/office/drawing/2014/main" id="{31744B6B-8039-FAB8-A8A3-D9A65145BAE8}"/>
                    </a:ext>
                  </a:extLst>
                </p:cNvPr>
                <p:cNvSpPr/>
                <p:nvPr/>
              </p:nvSpPr>
              <p:spPr>
                <a:xfrm>
                  <a:off x="74855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0" name="Freeform 1924">
                  <a:extLst>
                    <a:ext uri="{FF2B5EF4-FFF2-40B4-BE49-F238E27FC236}">
                      <a16:creationId xmlns:a16="http://schemas.microsoft.com/office/drawing/2014/main" id="{6CA5B4F5-77C4-C3E8-550A-C50A9312039A}"/>
                    </a:ext>
                  </a:extLst>
                </p:cNvPr>
                <p:cNvSpPr/>
                <p:nvPr/>
              </p:nvSpPr>
              <p:spPr>
                <a:xfrm>
                  <a:off x="75173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1" name="Freeform 1925">
                  <a:extLst>
                    <a:ext uri="{FF2B5EF4-FFF2-40B4-BE49-F238E27FC236}">
                      <a16:creationId xmlns:a16="http://schemas.microsoft.com/office/drawing/2014/main" id="{328720FE-3B19-55DD-B80A-E3873EBBE5CD}"/>
                    </a:ext>
                  </a:extLst>
                </p:cNvPr>
                <p:cNvSpPr/>
                <p:nvPr/>
              </p:nvSpPr>
              <p:spPr>
                <a:xfrm>
                  <a:off x="76125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2" name="Freeform 1926">
                  <a:extLst>
                    <a:ext uri="{FF2B5EF4-FFF2-40B4-BE49-F238E27FC236}">
                      <a16:creationId xmlns:a16="http://schemas.microsoft.com/office/drawing/2014/main" id="{19236539-8F00-3344-30EB-114C0B93B0BB}"/>
                    </a:ext>
                  </a:extLst>
                </p:cNvPr>
                <p:cNvSpPr/>
                <p:nvPr/>
              </p:nvSpPr>
              <p:spPr>
                <a:xfrm>
                  <a:off x="76443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3" name="Freeform 1927">
                  <a:extLst>
                    <a:ext uri="{FF2B5EF4-FFF2-40B4-BE49-F238E27FC236}">
                      <a16:creationId xmlns:a16="http://schemas.microsoft.com/office/drawing/2014/main" id="{80CD1CEB-9EA9-2B26-29A8-A3F12C6692ED}"/>
                    </a:ext>
                  </a:extLst>
                </p:cNvPr>
                <p:cNvSpPr/>
                <p:nvPr/>
              </p:nvSpPr>
              <p:spPr>
                <a:xfrm>
                  <a:off x="76760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4" name="Freeform 1928">
                  <a:extLst>
                    <a:ext uri="{FF2B5EF4-FFF2-40B4-BE49-F238E27FC236}">
                      <a16:creationId xmlns:a16="http://schemas.microsoft.com/office/drawing/2014/main" id="{B9223D92-3336-BDAF-1D11-408302A786EB}"/>
                    </a:ext>
                  </a:extLst>
                </p:cNvPr>
                <p:cNvSpPr/>
                <p:nvPr/>
              </p:nvSpPr>
              <p:spPr>
                <a:xfrm>
                  <a:off x="77078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5" name="Freeform 1929">
                  <a:extLst>
                    <a:ext uri="{FF2B5EF4-FFF2-40B4-BE49-F238E27FC236}">
                      <a16:creationId xmlns:a16="http://schemas.microsoft.com/office/drawing/2014/main" id="{903A0AEB-6EFA-B01D-D243-5ABD03B9619F}"/>
                    </a:ext>
                  </a:extLst>
                </p:cNvPr>
                <p:cNvSpPr/>
                <p:nvPr/>
              </p:nvSpPr>
              <p:spPr>
                <a:xfrm>
                  <a:off x="77470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6" name="Freeform 1930">
                  <a:extLst>
                    <a:ext uri="{FF2B5EF4-FFF2-40B4-BE49-F238E27FC236}">
                      <a16:creationId xmlns:a16="http://schemas.microsoft.com/office/drawing/2014/main" id="{D2BBBDB0-E659-7E94-948C-E7175E9EB790}"/>
                    </a:ext>
                  </a:extLst>
                </p:cNvPr>
                <p:cNvSpPr/>
                <p:nvPr/>
              </p:nvSpPr>
              <p:spPr>
                <a:xfrm>
                  <a:off x="77787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7" name="Freeform 1931">
                  <a:extLst>
                    <a:ext uri="{FF2B5EF4-FFF2-40B4-BE49-F238E27FC236}">
                      <a16:creationId xmlns:a16="http://schemas.microsoft.com/office/drawing/2014/main" id="{59AF7A22-12C1-1F8B-7FE7-685E917654B9}"/>
                    </a:ext>
                  </a:extLst>
                </p:cNvPr>
                <p:cNvSpPr/>
                <p:nvPr/>
              </p:nvSpPr>
              <p:spPr>
                <a:xfrm>
                  <a:off x="77607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8" name="Freeform 1932">
                  <a:extLst>
                    <a:ext uri="{FF2B5EF4-FFF2-40B4-BE49-F238E27FC236}">
                      <a16:creationId xmlns:a16="http://schemas.microsoft.com/office/drawing/2014/main" id="{F0AF51DE-5715-963A-B793-A8D9D8535838}"/>
                    </a:ext>
                  </a:extLst>
                </p:cNvPr>
                <p:cNvSpPr/>
                <p:nvPr/>
              </p:nvSpPr>
              <p:spPr>
                <a:xfrm>
                  <a:off x="77925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9" name="Freeform 1933">
                  <a:extLst>
                    <a:ext uri="{FF2B5EF4-FFF2-40B4-BE49-F238E27FC236}">
                      <a16:creationId xmlns:a16="http://schemas.microsoft.com/office/drawing/2014/main" id="{6159B597-3B8D-7E4A-A0DA-BF6419BD6B4E}"/>
                    </a:ext>
                  </a:extLst>
                </p:cNvPr>
                <p:cNvSpPr/>
                <p:nvPr/>
              </p:nvSpPr>
              <p:spPr>
                <a:xfrm>
                  <a:off x="77681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0" name="Freeform 1934">
                  <a:extLst>
                    <a:ext uri="{FF2B5EF4-FFF2-40B4-BE49-F238E27FC236}">
                      <a16:creationId xmlns:a16="http://schemas.microsoft.com/office/drawing/2014/main" id="{2F9C910D-EB91-084F-C6FC-8A0967D50A14}"/>
                    </a:ext>
                  </a:extLst>
                </p:cNvPr>
                <p:cNvSpPr/>
                <p:nvPr/>
              </p:nvSpPr>
              <p:spPr>
                <a:xfrm>
                  <a:off x="77999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1" name="Freeform 1935">
                  <a:extLst>
                    <a:ext uri="{FF2B5EF4-FFF2-40B4-BE49-F238E27FC236}">
                      <a16:creationId xmlns:a16="http://schemas.microsoft.com/office/drawing/2014/main" id="{B111ED20-06FF-9711-933B-371619536903}"/>
                    </a:ext>
                  </a:extLst>
                </p:cNvPr>
                <p:cNvSpPr/>
                <p:nvPr/>
              </p:nvSpPr>
              <p:spPr>
                <a:xfrm>
                  <a:off x="77755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2" name="Freeform 1936">
                  <a:extLst>
                    <a:ext uri="{FF2B5EF4-FFF2-40B4-BE49-F238E27FC236}">
                      <a16:creationId xmlns:a16="http://schemas.microsoft.com/office/drawing/2014/main" id="{B5BFDBC3-90AC-979A-B752-E6320B224284}"/>
                    </a:ext>
                  </a:extLst>
                </p:cNvPr>
                <p:cNvSpPr/>
                <p:nvPr/>
              </p:nvSpPr>
              <p:spPr>
                <a:xfrm>
                  <a:off x="78073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3" name="Freeform 1937">
                  <a:extLst>
                    <a:ext uri="{FF2B5EF4-FFF2-40B4-BE49-F238E27FC236}">
                      <a16:creationId xmlns:a16="http://schemas.microsoft.com/office/drawing/2014/main" id="{BCC42FA6-6282-A83F-A5D3-A6BB676D0577}"/>
                    </a:ext>
                  </a:extLst>
                </p:cNvPr>
                <p:cNvSpPr/>
                <p:nvPr/>
              </p:nvSpPr>
              <p:spPr>
                <a:xfrm>
                  <a:off x="77787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4" name="Freeform 1938">
                  <a:extLst>
                    <a:ext uri="{FF2B5EF4-FFF2-40B4-BE49-F238E27FC236}">
                      <a16:creationId xmlns:a16="http://schemas.microsoft.com/office/drawing/2014/main" id="{9A68CF70-5537-DD25-6283-EB33464A8F97}"/>
                    </a:ext>
                  </a:extLst>
                </p:cNvPr>
                <p:cNvSpPr/>
                <p:nvPr/>
              </p:nvSpPr>
              <p:spPr>
                <a:xfrm>
                  <a:off x="78105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5" name="Freeform 1939">
                  <a:extLst>
                    <a:ext uri="{FF2B5EF4-FFF2-40B4-BE49-F238E27FC236}">
                      <a16:creationId xmlns:a16="http://schemas.microsoft.com/office/drawing/2014/main" id="{102E8580-BD80-308A-4888-99CFC00E7AE3}"/>
                    </a:ext>
                  </a:extLst>
                </p:cNvPr>
                <p:cNvSpPr/>
                <p:nvPr/>
              </p:nvSpPr>
              <p:spPr>
                <a:xfrm>
                  <a:off x="77861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6" name="Freeform 1940">
                  <a:extLst>
                    <a:ext uri="{FF2B5EF4-FFF2-40B4-BE49-F238E27FC236}">
                      <a16:creationId xmlns:a16="http://schemas.microsoft.com/office/drawing/2014/main" id="{A27E1CDE-AAEF-8B27-A083-754E681FDA48}"/>
                    </a:ext>
                  </a:extLst>
                </p:cNvPr>
                <p:cNvSpPr/>
                <p:nvPr/>
              </p:nvSpPr>
              <p:spPr>
                <a:xfrm>
                  <a:off x="78179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7" name="Freeform 1941">
                  <a:extLst>
                    <a:ext uri="{FF2B5EF4-FFF2-40B4-BE49-F238E27FC236}">
                      <a16:creationId xmlns:a16="http://schemas.microsoft.com/office/drawing/2014/main" id="{7E1779FF-4CC8-BFB6-5201-3872F08C2553}"/>
                    </a:ext>
                  </a:extLst>
                </p:cNvPr>
                <p:cNvSpPr/>
                <p:nvPr/>
              </p:nvSpPr>
              <p:spPr>
                <a:xfrm>
                  <a:off x="77893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8" name="Freeform 1942">
                  <a:extLst>
                    <a:ext uri="{FF2B5EF4-FFF2-40B4-BE49-F238E27FC236}">
                      <a16:creationId xmlns:a16="http://schemas.microsoft.com/office/drawing/2014/main" id="{22A66383-1213-A46B-8636-8DAA2FC8217E}"/>
                    </a:ext>
                  </a:extLst>
                </p:cNvPr>
                <p:cNvSpPr/>
                <p:nvPr/>
              </p:nvSpPr>
              <p:spPr>
                <a:xfrm>
                  <a:off x="78210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9" name="Freeform 1943">
                  <a:extLst>
                    <a:ext uri="{FF2B5EF4-FFF2-40B4-BE49-F238E27FC236}">
                      <a16:creationId xmlns:a16="http://schemas.microsoft.com/office/drawing/2014/main" id="{5E365C96-D8B1-003E-9F94-B1972F20BC06}"/>
                    </a:ext>
                  </a:extLst>
                </p:cNvPr>
                <p:cNvSpPr/>
                <p:nvPr/>
              </p:nvSpPr>
              <p:spPr>
                <a:xfrm>
                  <a:off x="77999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0" name="Freeform 1944">
                  <a:extLst>
                    <a:ext uri="{FF2B5EF4-FFF2-40B4-BE49-F238E27FC236}">
                      <a16:creationId xmlns:a16="http://schemas.microsoft.com/office/drawing/2014/main" id="{834B70B9-2F46-E77E-0EBD-1615C5E5C698}"/>
                    </a:ext>
                  </a:extLst>
                </p:cNvPr>
                <p:cNvSpPr/>
                <p:nvPr/>
              </p:nvSpPr>
              <p:spPr>
                <a:xfrm>
                  <a:off x="78316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1" name="Freeform 1945">
                  <a:extLst>
                    <a:ext uri="{FF2B5EF4-FFF2-40B4-BE49-F238E27FC236}">
                      <a16:creationId xmlns:a16="http://schemas.microsoft.com/office/drawing/2014/main" id="{D4DEA317-E82F-667E-053E-C45C5071A0C5}"/>
                    </a:ext>
                  </a:extLst>
                </p:cNvPr>
                <p:cNvSpPr/>
                <p:nvPr/>
              </p:nvSpPr>
              <p:spPr>
                <a:xfrm>
                  <a:off x="78030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2" name="Freeform 1946">
                  <a:extLst>
                    <a:ext uri="{FF2B5EF4-FFF2-40B4-BE49-F238E27FC236}">
                      <a16:creationId xmlns:a16="http://schemas.microsoft.com/office/drawing/2014/main" id="{1424B645-928C-9290-0B03-8FF4658CAB6A}"/>
                    </a:ext>
                  </a:extLst>
                </p:cNvPr>
                <p:cNvSpPr/>
                <p:nvPr/>
              </p:nvSpPr>
              <p:spPr>
                <a:xfrm>
                  <a:off x="78348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3" name="Freeform 1947">
                  <a:extLst>
                    <a:ext uri="{FF2B5EF4-FFF2-40B4-BE49-F238E27FC236}">
                      <a16:creationId xmlns:a16="http://schemas.microsoft.com/office/drawing/2014/main" id="{141DC8AE-7773-7BB3-513E-17698F6A0A85}"/>
                    </a:ext>
                  </a:extLst>
                </p:cNvPr>
                <p:cNvSpPr/>
                <p:nvPr/>
              </p:nvSpPr>
              <p:spPr>
                <a:xfrm>
                  <a:off x="78073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4" name="Freeform 1948">
                  <a:extLst>
                    <a:ext uri="{FF2B5EF4-FFF2-40B4-BE49-F238E27FC236}">
                      <a16:creationId xmlns:a16="http://schemas.microsoft.com/office/drawing/2014/main" id="{F0F45DF4-1F0F-2F0B-256C-76C078E95E74}"/>
                    </a:ext>
                  </a:extLst>
                </p:cNvPr>
                <p:cNvSpPr/>
                <p:nvPr/>
              </p:nvSpPr>
              <p:spPr>
                <a:xfrm>
                  <a:off x="78390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5" name="Freeform 1949">
                  <a:extLst>
                    <a:ext uri="{FF2B5EF4-FFF2-40B4-BE49-F238E27FC236}">
                      <a16:creationId xmlns:a16="http://schemas.microsoft.com/office/drawing/2014/main" id="{CBB6C41A-2D51-5D6D-970D-CC1B3EB6C007}"/>
                    </a:ext>
                  </a:extLst>
                </p:cNvPr>
                <p:cNvSpPr/>
                <p:nvPr/>
              </p:nvSpPr>
              <p:spPr>
                <a:xfrm>
                  <a:off x="78105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6" name="Freeform 1950">
                  <a:extLst>
                    <a:ext uri="{FF2B5EF4-FFF2-40B4-BE49-F238E27FC236}">
                      <a16:creationId xmlns:a16="http://schemas.microsoft.com/office/drawing/2014/main" id="{03394229-F592-03C9-45BB-F0CA5D8D851F}"/>
                    </a:ext>
                  </a:extLst>
                </p:cNvPr>
                <p:cNvSpPr/>
                <p:nvPr/>
              </p:nvSpPr>
              <p:spPr>
                <a:xfrm>
                  <a:off x="78422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7" name="Freeform 1951">
                  <a:extLst>
                    <a:ext uri="{FF2B5EF4-FFF2-40B4-BE49-F238E27FC236}">
                      <a16:creationId xmlns:a16="http://schemas.microsoft.com/office/drawing/2014/main" id="{832A4213-89BF-6B6C-E7E2-E57AB784B647}"/>
                    </a:ext>
                  </a:extLst>
                </p:cNvPr>
                <p:cNvSpPr/>
                <p:nvPr/>
              </p:nvSpPr>
              <p:spPr>
                <a:xfrm>
                  <a:off x="78136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8" name="Freeform 1952">
                  <a:extLst>
                    <a:ext uri="{FF2B5EF4-FFF2-40B4-BE49-F238E27FC236}">
                      <a16:creationId xmlns:a16="http://schemas.microsoft.com/office/drawing/2014/main" id="{5F5BF231-CFCE-6FA3-D0BF-2DF45C6EA5AD}"/>
                    </a:ext>
                  </a:extLst>
                </p:cNvPr>
                <p:cNvSpPr/>
                <p:nvPr/>
              </p:nvSpPr>
              <p:spPr>
                <a:xfrm>
                  <a:off x="78454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9" name="Freeform 1953">
                  <a:extLst>
                    <a:ext uri="{FF2B5EF4-FFF2-40B4-BE49-F238E27FC236}">
                      <a16:creationId xmlns:a16="http://schemas.microsoft.com/office/drawing/2014/main" id="{E886BD18-F98F-7A8D-3DF7-0C3F59CCB721}"/>
                    </a:ext>
                  </a:extLst>
                </p:cNvPr>
                <p:cNvSpPr/>
                <p:nvPr/>
              </p:nvSpPr>
              <p:spPr>
                <a:xfrm>
                  <a:off x="78179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0" name="Freeform 1954">
                  <a:extLst>
                    <a:ext uri="{FF2B5EF4-FFF2-40B4-BE49-F238E27FC236}">
                      <a16:creationId xmlns:a16="http://schemas.microsoft.com/office/drawing/2014/main" id="{90D9B119-288E-5B2E-14E3-CD156BA03DCF}"/>
                    </a:ext>
                  </a:extLst>
                </p:cNvPr>
                <p:cNvSpPr/>
                <p:nvPr/>
              </p:nvSpPr>
              <p:spPr>
                <a:xfrm>
                  <a:off x="78496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1" name="Freeform 1955">
                  <a:extLst>
                    <a:ext uri="{FF2B5EF4-FFF2-40B4-BE49-F238E27FC236}">
                      <a16:creationId xmlns:a16="http://schemas.microsoft.com/office/drawing/2014/main" id="{ADB89E05-D168-5863-5B13-8E292E22BA4A}"/>
                    </a:ext>
                  </a:extLst>
                </p:cNvPr>
                <p:cNvSpPr/>
                <p:nvPr/>
              </p:nvSpPr>
              <p:spPr>
                <a:xfrm>
                  <a:off x="78210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2" name="Freeform 1956">
                  <a:extLst>
                    <a:ext uri="{FF2B5EF4-FFF2-40B4-BE49-F238E27FC236}">
                      <a16:creationId xmlns:a16="http://schemas.microsoft.com/office/drawing/2014/main" id="{D7E486A7-8137-76C0-7FF1-F79E8FE67154}"/>
                    </a:ext>
                  </a:extLst>
                </p:cNvPr>
                <p:cNvSpPr/>
                <p:nvPr/>
              </p:nvSpPr>
              <p:spPr>
                <a:xfrm>
                  <a:off x="78528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3" name="Freeform 1957">
                  <a:extLst>
                    <a:ext uri="{FF2B5EF4-FFF2-40B4-BE49-F238E27FC236}">
                      <a16:creationId xmlns:a16="http://schemas.microsoft.com/office/drawing/2014/main" id="{3D810CD7-4045-9823-6D6D-BCB3C03F8842}"/>
                    </a:ext>
                  </a:extLst>
                </p:cNvPr>
                <p:cNvSpPr/>
                <p:nvPr/>
              </p:nvSpPr>
              <p:spPr>
                <a:xfrm>
                  <a:off x="7825316" y="32871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4" name="Freeform 1958">
                  <a:extLst>
                    <a:ext uri="{FF2B5EF4-FFF2-40B4-BE49-F238E27FC236}">
                      <a16:creationId xmlns:a16="http://schemas.microsoft.com/office/drawing/2014/main" id="{EF71F2D0-F571-E105-CFEF-B6E75D4CF3D9}"/>
                    </a:ext>
                  </a:extLst>
                </p:cNvPr>
                <p:cNvSpPr/>
                <p:nvPr/>
              </p:nvSpPr>
              <p:spPr>
                <a:xfrm>
                  <a:off x="78560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5" name="Freeform 1959">
                  <a:extLst>
                    <a:ext uri="{FF2B5EF4-FFF2-40B4-BE49-F238E27FC236}">
                      <a16:creationId xmlns:a16="http://schemas.microsoft.com/office/drawing/2014/main" id="{A5D3F7B4-0747-66B8-DEC9-D8AA6BC887F5}"/>
                    </a:ext>
                  </a:extLst>
                </p:cNvPr>
                <p:cNvSpPr/>
                <p:nvPr/>
              </p:nvSpPr>
              <p:spPr>
                <a:xfrm>
                  <a:off x="78284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6" name="Freeform 1960">
                  <a:extLst>
                    <a:ext uri="{FF2B5EF4-FFF2-40B4-BE49-F238E27FC236}">
                      <a16:creationId xmlns:a16="http://schemas.microsoft.com/office/drawing/2014/main" id="{299EE551-D559-65FB-DD3A-25816D66D4CE}"/>
                    </a:ext>
                  </a:extLst>
                </p:cNvPr>
                <p:cNvSpPr/>
                <p:nvPr/>
              </p:nvSpPr>
              <p:spPr>
                <a:xfrm>
                  <a:off x="78602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7" name="Freeform 1961">
                  <a:extLst>
                    <a:ext uri="{FF2B5EF4-FFF2-40B4-BE49-F238E27FC236}">
                      <a16:creationId xmlns:a16="http://schemas.microsoft.com/office/drawing/2014/main" id="{A6569C77-66D4-2E81-32AF-274994941948}"/>
                    </a:ext>
                  </a:extLst>
                </p:cNvPr>
                <p:cNvSpPr/>
                <p:nvPr/>
              </p:nvSpPr>
              <p:spPr>
                <a:xfrm>
                  <a:off x="78316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8" name="Freeform 1962">
                  <a:extLst>
                    <a:ext uri="{FF2B5EF4-FFF2-40B4-BE49-F238E27FC236}">
                      <a16:creationId xmlns:a16="http://schemas.microsoft.com/office/drawing/2014/main" id="{AC9DBC35-CF74-543C-0E3B-2CA4111E733D}"/>
                    </a:ext>
                  </a:extLst>
                </p:cNvPr>
                <p:cNvSpPr/>
                <p:nvPr/>
              </p:nvSpPr>
              <p:spPr>
                <a:xfrm>
                  <a:off x="78634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9" name="Freeform 1963">
                  <a:extLst>
                    <a:ext uri="{FF2B5EF4-FFF2-40B4-BE49-F238E27FC236}">
                      <a16:creationId xmlns:a16="http://schemas.microsoft.com/office/drawing/2014/main" id="{5519562A-E5B0-BDC3-B3D2-A88D66BE62B0}"/>
                    </a:ext>
                  </a:extLst>
                </p:cNvPr>
                <p:cNvSpPr/>
                <p:nvPr/>
              </p:nvSpPr>
              <p:spPr>
                <a:xfrm>
                  <a:off x="7835900" y="32871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0" name="Freeform 1964">
                  <a:extLst>
                    <a:ext uri="{FF2B5EF4-FFF2-40B4-BE49-F238E27FC236}">
                      <a16:creationId xmlns:a16="http://schemas.microsoft.com/office/drawing/2014/main" id="{5A63A3A8-4504-CB7B-DB55-4C61ABC50F7F}"/>
                    </a:ext>
                  </a:extLst>
                </p:cNvPr>
                <p:cNvSpPr/>
                <p:nvPr/>
              </p:nvSpPr>
              <p:spPr>
                <a:xfrm>
                  <a:off x="78665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1" name="Freeform 1965">
                  <a:extLst>
                    <a:ext uri="{FF2B5EF4-FFF2-40B4-BE49-F238E27FC236}">
                      <a16:creationId xmlns:a16="http://schemas.microsoft.com/office/drawing/2014/main" id="{34F1DD1C-9CD9-60D2-4FF6-CC77172F1F50}"/>
                    </a:ext>
                  </a:extLst>
                </p:cNvPr>
                <p:cNvSpPr/>
                <p:nvPr/>
              </p:nvSpPr>
              <p:spPr>
                <a:xfrm>
                  <a:off x="78390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2" name="Freeform 1966">
                  <a:extLst>
                    <a:ext uri="{FF2B5EF4-FFF2-40B4-BE49-F238E27FC236}">
                      <a16:creationId xmlns:a16="http://schemas.microsoft.com/office/drawing/2014/main" id="{9CFC31C7-C719-1A8E-827D-E0CA0F62D511}"/>
                    </a:ext>
                  </a:extLst>
                </p:cNvPr>
                <p:cNvSpPr/>
                <p:nvPr/>
              </p:nvSpPr>
              <p:spPr>
                <a:xfrm>
                  <a:off x="78708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3" name="Freeform 1967">
                  <a:extLst>
                    <a:ext uri="{FF2B5EF4-FFF2-40B4-BE49-F238E27FC236}">
                      <a16:creationId xmlns:a16="http://schemas.microsoft.com/office/drawing/2014/main" id="{84741F1C-535A-3288-C8A0-B1D1434A4BF6}"/>
                    </a:ext>
                  </a:extLst>
                </p:cNvPr>
                <p:cNvSpPr/>
                <p:nvPr/>
              </p:nvSpPr>
              <p:spPr>
                <a:xfrm>
                  <a:off x="78422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4" name="Freeform 1968">
                  <a:extLst>
                    <a:ext uri="{FF2B5EF4-FFF2-40B4-BE49-F238E27FC236}">
                      <a16:creationId xmlns:a16="http://schemas.microsoft.com/office/drawing/2014/main" id="{2E8BB4D6-562C-BD5A-246F-F670979942E5}"/>
                    </a:ext>
                  </a:extLst>
                </p:cNvPr>
                <p:cNvSpPr/>
                <p:nvPr/>
              </p:nvSpPr>
              <p:spPr>
                <a:xfrm>
                  <a:off x="78740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5" name="Freeform 1969">
                  <a:extLst>
                    <a:ext uri="{FF2B5EF4-FFF2-40B4-BE49-F238E27FC236}">
                      <a16:creationId xmlns:a16="http://schemas.microsoft.com/office/drawing/2014/main" id="{C7761729-7DE9-83DC-CA88-EB65AD0D295E}"/>
                    </a:ext>
                  </a:extLst>
                </p:cNvPr>
                <p:cNvSpPr/>
                <p:nvPr/>
              </p:nvSpPr>
              <p:spPr>
                <a:xfrm>
                  <a:off x="78496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6" name="Freeform 1970">
                  <a:extLst>
                    <a:ext uri="{FF2B5EF4-FFF2-40B4-BE49-F238E27FC236}">
                      <a16:creationId xmlns:a16="http://schemas.microsoft.com/office/drawing/2014/main" id="{AF811440-9A28-CE12-B5C7-FCFABF5A0A4F}"/>
                    </a:ext>
                  </a:extLst>
                </p:cNvPr>
                <p:cNvSpPr/>
                <p:nvPr/>
              </p:nvSpPr>
              <p:spPr>
                <a:xfrm>
                  <a:off x="78814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7" name="Freeform 1971">
                  <a:extLst>
                    <a:ext uri="{FF2B5EF4-FFF2-40B4-BE49-F238E27FC236}">
                      <a16:creationId xmlns:a16="http://schemas.microsoft.com/office/drawing/2014/main" id="{703F11FC-0A22-A6B4-B3AC-A8DF6CF7C56E}"/>
                    </a:ext>
                  </a:extLst>
                </p:cNvPr>
                <p:cNvSpPr/>
                <p:nvPr/>
              </p:nvSpPr>
              <p:spPr>
                <a:xfrm>
                  <a:off x="78528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8" name="Freeform 1972">
                  <a:extLst>
                    <a:ext uri="{FF2B5EF4-FFF2-40B4-BE49-F238E27FC236}">
                      <a16:creationId xmlns:a16="http://schemas.microsoft.com/office/drawing/2014/main" id="{4991C51B-E1F6-C683-E6D3-A9EAF7E4BF91}"/>
                    </a:ext>
                  </a:extLst>
                </p:cNvPr>
                <p:cNvSpPr/>
                <p:nvPr/>
              </p:nvSpPr>
              <p:spPr>
                <a:xfrm>
                  <a:off x="78845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9" name="Freeform 1973">
                  <a:extLst>
                    <a:ext uri="{FF2B5EF4-FFF2-40B4-BE49-F238E27FC236}">
                      <a16:creationId xmlns:a16="http://schemas.microsoft.com/office/drawing/2014/main" id="{4497C747-1C25-85DD-64A2-458DCD8E87DC}"/>
                    </a:ext>
                  </a:extLst>
                </p:cNvPr>
                <p:cNvSpPr/>
                <p:nvPr/>
              </p:nvSpPr>
              <p:spPr>
                <a:xfrm>
                  <a:off x="78570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0" name="Freeform 1974">
                  <a:extLst>
                    <a:ext uri="{FF2B5EF4-FFF2-40B4-BE49-F238E27FC236}">
                      <a16:creationId xmlns:a16="http://schemas.microsoft.com/office/drawing/2014/main" id="{4994E7B9-895F-6F64-9960-A7836635758C}"/>
                    </a:ext>
                  </a:extLst>
                </p:cNvPr>
                <p:cNvSpPr/>
                <p:nvPr/>
              </p:nvSpPr>
              <p:spPr>
                <a:xfrm>
                  <a:off x="78888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1" name="Freeform 1975">
                  <a:extLst>
                    <a:ext uri="{FF2B5EF4-FFF2-40B4-BE49-F238E27FC236}">
                      <a16:creationId xmlns:a16="http://schemas.microsoft.com/office/drawing/2014/main" id="{2794B7F5-D41E-EDE0-AD6E-2962BC030AE3}"/>
                    </a:ext>
                  </a:extLst>
                </p:cNvPr>
                <p:cNvSpPr/>
                <p:nvPr/>
              </p:nvSpPr>
              <p:spPr>
                <a:xfrm>
                  <a:off x="786024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2" name="Freeform 1976">
                  <a:extLst>
                    <a:ext uri="{FF2B5EF4-FFF2-40B4-BE49-F238E27FC236}">
                      <a16:creationId xmlns:a16="http://schemas.microsoft.com/office/drawing/2014/main" id="{9019CA7D-AC2E-84C3-D632-AA4C1429C7E2}"/>
                    </a:ext>
                  </a:extLst>
                </p:cNvPr>
                <p:cNvSpPr/>
                <p:nvPr/>
              </p:nvSpPr>
              <p:spPr>
                <a:xfrm>
                  <a:off x="78919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3" name="Freeform 1977">
                  <a:extLst>
                    <a:ext uri="{FF2B5EF4-FFF2-40B4-BE49-F238E27FC236}">
                      <a16:creationId xmlns:a16="http://schemas.microsoft.com/office/drawing/2014/main" id="{470B19A4-C4D3-423E-8547-2EEA2EBD0233}"/>
                    </a:ext>
                  </a:extLst>
                </p:cNvPr>
                <p:cNvSpPr/>
                <p:nvPr/>
              </p:nvSpPr>
              <p:spPr>
                <a:xfrm>
                  <a:off x="78634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4" name="Freeform 1978">
                  <a:extLst>
                    <a:ext uri="{FF2B5EF4-FFF2-40B4-BE49-F238E27FC236}">
                      <a16:creationId xmlns:a16="http://schemas.microsoft.com/office/drawing/2014/main" id="{1A4A680A-DF64-82AF-4ACB-FF0965564CE4}"/>
                    </a:ext>
                  </a:extLst>
                </p:cNvPr>
                <p:cNvSpPr/>
                <p:nvPr/>
              </p:nvSpPr>
              <p:spPr>
                <a:xfrm>
                  <a:off x="78951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5" name="Freeform 1979">
                  <a:extLst>
                    <a:ext uri="{FF2B5EF4-FFF2-40B4-BE49-F238E27FC236}">
                      <a16:creationId xmlns:a16="http://schemas.microsoft.com/office/drawing/2014/main" id="{2D755FA8-7620-D9F4-D06F-F2091D71CE8C}"/>
                    </a:ext>
                  </a:extLst>
                </p:cNvPr>
                <p:cNvSpPr/>
                <p:nvPr/>
              </p:nvSpPr>
              <p:spPr>
                <a:xfrm>
                  <a:off x="78708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6" name="Freeform 1980">
                  <a:extLst>
                    <a:ext uri="{FF2B5EF4-FFF2-40B4-BE49-F238E27FC236}">
                      <a16:creationId xmlns:a16="http://schemas.microsoft.com/office/drawing/2014/main" id="{3BA21A8C-4A28-5AAF-F32B-F44E9653572B}"/>
                    </a:ext>
                  </a:extLst>
                </p:cNvPr>
                <p:cNvSpPr/>
                <p:nvPr/>
              </p:nvSpPr>
              <p:spPr>
                <a:xfrm>
                  <a:off x="79025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7" name="Freeform 1981">
                  <a:extLst>
                    <a:ext uri="{FF2B5EF4-FFF2-40B4-BE49-F238E27FC236}">
                      <a16:creationId xmlns:a16="http://schemas.microsoft.com/office/drawing/2014/main" id="{A3C07ABD-5C13-A327-4C8C-2710AF643AF7}"/>
                    </a:ext>
                  </a:extLst>
                </p:cNvPr>
                <p:cNvSpPr/>
                <p:nvPr/>
              </p:nvSpPr>
              <p:spPr>
                <a:xfrm>
                  <a:off x="78782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8" name="Freeform 1982">
                  <a:extLst>
                    <a:ext uri="{FF2B5EF4-FFF2-40B4-BE49-F238E27FC236}">
                      <a16:creationId xmlns:a16="http://schemas.microsoft.com/office/drawing/2014/main" id="{4A096EFD-3468-52B1-15DF-3995DA770D04}"/>
                    </a:ext>
                  </a:extLst>
                </p:cNvPr>
                <p:cNvSpPr/>
                <p:nvPr/>
              </p:nvSpPr>
              <p:spPr>
                <a:xfrm>
                  <a:off x="79099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9" name="Freeform 1983">
                  <a:extLst>
                    <a:ext uri="{FF2B5EF4-FFF2-40B4-BE49-F238E27FC236}">
                      <a16:creationId xmlns:a16="http://schemas.microsoft.com/office/drawing/2014/main" id="{14C55477-E90E-9C8A-D30B-2BD6D8F45CDF}"/>
                    </a:ext>
                  </a:extLst>
                </p:cNvPr>
                <p:cNvSpPr/>
                <p:nvPr/>
              </p:nvSpPr>
              <p:spPr>
                <a:xfrm>
                  <a:off x="78845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0" name="Freeform 1984">
                  <a:extLst>
                    <a:ext uri="{FF2B5EF4-FFF2-40B4-BE49-F238E27FC236}">
                      <a16:creationId xmlns:a16="http://schemas.microsoft.com/office/drawing/2014/main" id="{E27D4975-E4E8-73A9-5FB5-D2789955E8A4}"/>
                    </a:ext>
                  </a:extLst>
                </p:cNvPr>
                <p:cNvSpPr/>
                <p:nvPr/>
              </p:nvSpPr>
              <p:spPr>
                <a:xfrm>
                  <a:off x="79163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1" name="Freeform 1985">
                  <a:extLst>
                    <a:ext uri="{FF2B5EF4-FFF2-40B4-BE49-F238E27FC236}">
                      <a16:creationId xmlns:a16="http://schemas.microsoft.com/office/drawing/2014/main" id="{5A5C67C3-8E3A-27BF-D335-F09E79B23505}"/>
                    </a:ext>
                  </a:extLst>
                </p:cNvPr>
                <p:cNvSpPr/>
                <p:nvPr/>
              </p:nvSpPr>
              <p:spPr>
                <a:xfrm>
                  <a:off x="78919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2" name="Freeform 1986">
                  <a:extLst>
                    <a:ext uri="{FF2B5EF4-FFF2-40B4-BE49-F238E27FC236}">
                      <a16:creationId xmlns:a16="http://schemas.microsoft.com/office/drawing/2014/main" id="{8F8C5D70-7844-8602-F948-C6FC99E93530}"/>
                    </a:ext>
                  </a:extLst>
                </p:cNvPr>
                <p:cNvSpPr/>
                <p:nvPr/>
              </p:nvSpPr>
              <p:spPr>
                <a:xfrm>
                  <a:off x="79237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3" name="Freeform 1987">
                  <a:extLst>
                    <a:ext uri="{FF2B5EF4-FFF2-40B4-BE49-F238E27FC236}">
                      <a16:creationId xmlns:a16="http://schemas.microsoft.com/office/drawing/2014/main" id="{46621390-3000-4574-8F40-132F83F26A0B}"/>
                    </a:ext>
                  </a:extLst>
                </p:cNvPr>
                <p:cNvSpPr/>
                <p:nvPr/>
              </p:nvSpPr>
              <p:spPr>
                <a:xfrm>
                  <a:off x="79057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4" name="Freeform 1988">
                  <a:extLst>
                    <a:ext uri="{FF2B5EF4-FFF2-40B4-BE49-F238E27FC236}">
                      <a16:creationId xmlns:a16="http://schemas.microsoft.com/office/drawing/2014/main" id="{400D5187-3519-DD70-1319-3C53A90B8180}"/>
                    </a:ext>
                  </a:extLst>
                </p:cNvPr>
                <p:cNvSpPr/>
                <p:nvPr/>
              </p:nvSpPr>
              <p:spPr>
                <a:xfrm>
                  <a:off x="79375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5" name="Freeform 1989">
                  <a:extLst>
                    <a:ext uri="{FF2B5EF4-FFF2-40B4-BE49-F238E27FC236}">
                      <a16:creationId xmlns:a16="http://schemas.microsoft.com/office/drawing/2014/main" id="{B604F0D1-CE91-6914-3D26-3896D21F21C7}"/>
                    </a:ext>
                  </a:extLst>
                </p:cNvPr>
                <p:cNvSpPr/>
                <p:nvPr/>
              </p:nvSpPr>
              <p:spPr>
                <a:xfrm>
                  <a:off x="79131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6" name="Freeform 1990">
                  <a:extLst>
                    <a:ext uri="{FF2B5EF4-FFF2-40B4-BE49-F238E27FC236}">
                      <a16:creationId xmlns:a16="http://schemas.microsoft.com/office/drawing/2014/main" id="{087144EF-4DDD-320A-140F-AFBCB86AC97F}"/>
                    </a:ext>
                  </a:extLst>
                </p:cNvPr>
                <p:cNvSpPr/>
                <p:nvPr/>
              </p:nvSpPr>
              <p:spPr>
                <a:xfrm>
                  <a:off x="79449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7" name="Freeform 1991">
                  <a:extLst>
                    <a:ext uri="{FF2B5EF4-FFF2-40B4-BE49-F238E27FC236}">
                      <a16:creationId xmlns:a16="http://schemas.microsoft.com/office/drawing/2014/main" id="{31AE9685-B921-2683-1931-D0D04DF6F7C5}"/>
                    </a:ext>
                  </a:extLst>
                </p:cNvPr>
                <p:cNvSpPr/>
                <p:nvPr/>
              </p:nvSpPr>
              <p:spPr>
                <a:xfrm>
                  <a:off x="79417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8" name="Freeform 1992">
                  <a:extLst>
                    <a:ext uri="{FF2B5EF4-FFF2-40B4-BE49-F238E27FC236}">
                      <a16:creationId xmlns:a16="http://schemas.microsoft.com/office/drawing/2014/main" id="{35E3CD3B-D9B4-54A4-4A38-4A52ECE91AAE}"/>
                    </a:ext>
                  </a:extLst>
                </p:cNvPr>
                <p:cNvSpPr/>
                <p:nvPr/>
              </p:nvSpPr>
              <p:spPr>
                <a:xfrm>
                  <a:off x="79734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9" name="Freeform 1993">
                  <a:extLst>
                    <a:ext uri="{FF2B5EF4-FFF2-40B4-BE49-F238E27FC236}">
                      <a16:creationId xmlns:a16="http://schemas.microsoft.com/office/drawing/2014/main" id="{79F58E6C-6FB9-C61B-F7FD-E41B0926D863}"/>
                    </a:ext>
                  </a:extLst>
                </p:cNvPr>
                <p:cNvSpPr/>
                <p:nvPr/>
              </p:nvSpPr>
              <p:spPr>
                <a:xfrm>
                  <a:off x="82317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0" name="Freeform 1994">
                  <a:extLst>
                    <a:ext uri="{FF2B5EF4-FFF2-40B4-BE49-F238E27FC236}">
                      <a16:creationId xmlns:a16="http://schemas.microsoft.com/office/drawing/2014/main" id="{9D5528DC-FAA6-A8FC-9D44-877F2EE38A75}"/>
                    </a:ext>
                  </a:extLst>
                </p:cNvPr>
                <p:cNvSpPr/>
                <p:nvPr/>
              </p:nvSpPr>
              <p:spPr>
                <a:xfrm>
                  <a:off x="82634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1" name="Freeform 1995">
                  <a:extLst>
                    <a:ext uri="{FF2B5EF4-FFF2-40B4-BE49-F238E27FC236}">
                      <a16:creationId xmlns:a16="http://schemas.microsoft.com/office/drawing/2014/main" id="{9625CEC0-6AFE-2798-F422-C130472D7A6D}"/>
                    </a:ext>
                  </a:extLst>
                </p:cNvPr>
                <p:cNvSpPr/>
                <p:nvPr/>
              </p:nvSpPr>
              <p:spPr>
                <a:xfrm>
                  <a:off x="83058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2" name="Freeform 1996">
                  <a:extLst>
                    <a:ext uri="{FF2B5EF4-FFF2-40B4-BE49-F238E27FC236}">
                      <a16:creationId xmlns:a16="http://schemas.microsoft.com/office/drawing/2014/main" id="{EAE99FB0-9A48-A426-30B5-EB3CCF035844}"/>
                    </a:ext>
                  </a:extLst>
                </p:cNvPr>
                <p:cNvSpPr/>
                <p:nvPr/>
              </p:nvSpPr>
              <p:spPr>
                <a:xfrm>
                  <a:off x="83375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3" name="Freeform 1997">
                  <a:extLst>
                    <a:ext uri="{FF2B5EF4-FFF2-40B4-BE49-F238E27FC236}">
                      <a16:creationId xmlns:a16="http://schemas.microsoft.com/office/drawing/2014/main" id="{F048D0BF-6E54-9B17-3C77-38EEB708B4FA}"/>
                    </a:ext>
                  </a:extLst>
                </p:cNvPr>
                <p:cNvSpPr/>
                <p:nvPr/>
              </p:nvSpPr>
              <p:spPr>
                <a:xfrm>
                  <a:off x="83798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4" name="Freeform 1998">
                  <a:extLst>
                    <a:ext uri="{FF2B5EF4-FFF2-40B4-BE49-F238E27FC236}">
                      <a16:creationId xmlns:a16="http://schemas.microsoft.com/office/drawing/2014/main" id="{64F831D7-DF0E-D887-42C7-4E2B90008A67}"/>
                    </a:ext>
                  </a:extLst>
                </p:cNvPr>
                <p:cNvSpPr/>
                <p:nvPr/>
              </p:nvSpPr>
              <p:spPr>
                <a:xfrm>
                  <a:off x="84116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5" name="Freeform 1999">
                  <a:extLst>
                    <a:ext uri="{FF2B5EF4-FFF2-40B4-BE49-F238E27FC236}">
                      <a16:creationId xmlns:a16="http://schemas.microsoft.com/office/drawing/2014/main" id="{B95A97EB-9D20-280C-9EFD-5A0D18535825}"/>
                    </a:ext>
                  </a:extLst>
                </p:cNvPr>
                <p:cNvSpPr/>
                <p:nvPr/>
              </p:nvSpPr>
              <p:spPr>
                <a:xfrm>
                  <a:off x="8405283" y="3287183"/>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6" name="Freeform 2000">
                  <a:extLst>
                    <a:ext uri="{FF2B5EF4-FFF2-40B4-BE49-F238E27FC236}">
                      <a16:creationId xmlns:a16="http://schemas.microsoft.com/office/drawing/2014/main" id="{6341775E-72EB-8EF2-891A-B82545FC8569}"/>
                    </a:ext>
                  </a:extLst>
                </p:cNvPr>
                <p:cNvSpPr/>
                <p:nvPr/>
              </p:nvSpPr>
              <p:spPr>
                <a:xfrm>
                  <a:off x="84359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7" name="Freeform 2001">
                  <a:extLst>
                    <a:ext uri="{FF2B5EF4-FFF2-40B4-BE49-F238E27FC236}">
                      <a16:creationId xmlns:a16="http://schemas.microsoft.com/office/drawing/2014/main" id="{248843C5-3A20-F711-351A-64D67D268999}"/>
                    </a:ext>
                  </a:extLst>
                </p:cNvPr>
                <p:cNvSpPr/>
                <p:nvPr/>
              </p:nvSpPr>
              <p:spPr>
                <a:xfrm>
                  <a:off x="84402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8" name="Freeform 2002">
                  <a:extLst>
                    <a:ext uri="{FF2B5EF4-FFF2-40B4-BE49-F238E27FC236}">
                      <a16:creationId xmlns:a16="http://schemas.microsoft.com/office/drawing/2014/main" id="{02FC8F95-C29E-CC4C-C0F8-ACAE7913BEA9}"/>
                    </a:ext>
                  </a:extLst>
                </p:cNvPr>
                <p:cNvSpPr/>
                <p:nvPr/>
              </p:nvSpPr>
              <p:spPr>
                <a:xfrm>
                  <a:off x="84719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9" name="Freeform 2003">
                  <a:extLst>
                    <a:ext uri="{FF2B5EF4-FFF2-40B4-BE49-F238E27FC236}">
                      <a16:creationId xmlns:a16="http://schemas.microsoft.com/office/drawing/2014/main" id="{B0F83FC8-4DB5-1313-7DC8-ED9E9857A678}"/>
                    </a:ext>
                  </a:extLst>
                </p:cNvPr>
                <p:cNvSpPr/>
                <p:nvPr/>
              </p:nvSpPr>
              <p:spPr>
                <a:xfrm>
                  <a:off x="84539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0" name="Freeform 2004">
                  <a:extLst>
                    <a:ext uri="{FF2B5EF4-FFF2-40B4-BE49-F238E27FC236}">
                      <a16:creationId xmlns:a16="http://schemas.microsoft.com/office/drawing/2014/main" id="{5C4BB914-5C3E-DD95-80FF-6B88F3E91A6D}"/>
                    </a:ext>
                  </a:extLst>
                </p:cNvPr>
                <p:cNvSpPr/>
                <p:nvPr/>
              </p:nvSpPr>
              <p:spPr>
                <a:xfrm>
                  <a:off x="84857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1" name="Freeform 2005">
                  <a:extLst>
                    <a:ext uri="{FF2B5EF4-FFF2-40B4-BE49-F238E27FC236}">
                      <a16:creationId xmlns:a16="http://schemas.microsoft.com/office/drawing/2014/main" id="{324A17B9-19CA-B41D-ECAB-4A6F4D7A2CB5}"/>
                    </a:ext>
                  </a:extLst>
                </p:cNvPr>
                <p:cNvSpPr/>
                <p:nvPr/>
              </p:nvSpPr>
              <p:spPr>
                <a:xfrm>
                  <a:off x="84613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2" name="Freeform 2006">
                  <a:extLst>
                    <a:ext uri="{FF2B5EF4-FFF2-40B4-BE49-F238E27FC236}">
                      <a16:creationId xmlns:a16="http://schemas.microsoft.com/office/drawing/2014/main" id="{5C925149-7C93-717B-7C13-681984B52552}"/>
                    </a:ext>
                  </a:extLst>
                </p:cNvPr>
                <p:cNvSpPr/>
                <p:nvPr/>
              </p:nvSpPr>
              <p:spPr>
                <a:xfrm>
                  <a:off x="84931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3" name="Freeform 2007">
                  <a:extLst>
                    <a:ext uri="{FF2B5EF4-FFF2-40B4-BE49-F238E27FC236}">
                      <a16:creationId xmlns:a16="http://schemas.microsoft.com/office/drawing/2014/main" id="{A762C69B-D8E5-35C2-5683-41D550810141}"/>
                    </a:ext>
                  </a:extLst>
                </p:cNvPr>
                <p:cNvSpPr/>
                <p:nvPr/>
              </p:nvSpPr>
              <p:spPr>
                <a:xfrm>
                  <a:off x="84719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4" name="Freeform 2008">
                  <a:extLst>
                    <a:ext uri="{FF2B5EF4-FFF2-40B4-BE49-F238E27FC236}">
                      <a16:creationId xmlns:a16="http://schemas.microsoft.com/office/drawing/2014/main" id="{537A60C2-700D-503A-136B-344B39A7BD1E}"/>
                    </a:ext>
                  </a:extLst>
                </p:cNvPr>
                <p:cNvSpPr/>
                <p:nvPr/>
              </p:nvSpPr>
              <p:spPr>
                <a:xfrm>
                  <a:off x="85037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5" name="Freeform 2009">
                  <a:extLst>
                    <a:ext uri="{FF2B5EF4-FFF2-40B4-BE49-F238E27FC236}">
                      <a16:creationId xmlns:a16="http://schemas.microsoft.com/office/drawing/2014/main" id="{95B50640-8DFA-BD9C-42DC-CF420017ADA5}"/>
                    </a:ext>
                  </a:extLst>
                </p:cNvPr>
                <p:cNvSpPr/>
                <p:nvPr/>
              </p:nvSpPr>
              <p:spPr>
                <a:xfrm>
                  <a:off x="84751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6" name="Freeform 2010">
                  <a:extLst>
                    <a:ext uri="{FF2B5EF4-FFF2-40B4-BE49-F238E27FC236}">
                      <a16:creationId xmlns:a16="http://schemas.microsoft.com/office/drawing/2014/main" id="{06F28BE7-8019-F2F3-A618-981D5286A431}"/>
                    </a:ext>
                  </a:extLst>
                </p:cNvPr>
                <p:cNvSpPr/>
                <p:nvPr/>
              </p:nvSpPr>
              <p:spPr>
                <a:xfrm>
                  <a:off x="85068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7" name="Freeform 2011">
                  <a:extLst>
                    <a:ext uri="{FF2B5EF4-FFF2-40B4-BE49-F238E27FC236}">
                      <a16:creationId xmlns:a16="http://schemas.microsoft.com/office/drawing/2014/main" id="{623D11C7-48CA-1D13-7425-A698CD5AF5BE}"/>
                    </a:ext>
                  </a:extLst>
                </p:cNvPr>
                <p:cNvSpPr/>
                <p:nvPr/>
              </p:nvSpPr>
              <p:spPr>
                <a:xfrm>
                  <a:off x="85037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8" name="Freeform 2012">
                  <a:extLst>
                    <a:ext uri="{FF2B5EF4-FFF2-40B4-BE49-F238E27FC236}">
                      <a16:creationId xmlns:a16="http://schemas.microsoft.com/office/drawing/2014/main" id="{C9D9D35E-E1F1-E908-9B93-5DF76383AA96}"/>
                    </a:ext>
                  </a:extLst>
                </p:cNvPr>
                <p:cNvSpPr/>
                <p:nvPr/>
              </p:nvSpPr>
              <p:spPr>
                <a:xfrm>
                  <a:off x="85354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9" name="Freeform 2013">
                  <a:extLst>
                    <a:ext uri="{FF2B5EF4-FFF2-40B4-BE49-F238E27FC236}">
                      <a16:creationId xmlns:a16="http://schemas.microsoft.com/office/drawing/2014/main" id="{50B2C522-5346-6E13-07F6-1D5EBB8A1668}"/>
                    </a:ext>
                  </a:extLst>
                </p:cNvPr>
                <p:cNvSpPr/>
                <p:nvPr/>
              </p:nvSpPr>
              <p:spPr>
                <a:xfrm>
                  <a:off x="85174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0" name="Freeform 2014">
                  <a:extLst>
                    <a:ext uri="{FF2B5EF4-FFF2-40B4-BE49-F238E27FC236}">
                      <a16:creationId xmlns:a16="http://schemas.microsoft.com/office/drawing/2014/main" id="{CD033624-1AAF-1F15-6044-A0DC387AD448}"/>
                    </a:ext>
                  </a:extLst>
                </p:cNvPr>
                <p:cNvSpPr/>
                <p:nvPr/>
              </p:nvSpPr>
              <p:spPr>
                <a:xfrm>
                  <a:off x="85492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1" name="Freeform 2015">
                  <a:extLst>
                    <a:ext uri="{FF2B5EF4-FFF2-40B4-BE49-F238E27FC236}">
                      <a16:creationId xmlns:a16="http://schemas.microsoft.com/office/drawing/2014/main" id="{86C75A22-D8AA-9034-57E4-3E60F06EE5EE}"/>
                    </a:ext>
                  </a:extLst>
                </p:cNvPr>
                <p:cNvSpPr/>
                <p:nvPr/>
              </p:nvSpPr>
              <p:spPr>
                <a:xfrm>
                  <a:off x="854604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2" name="Freeform 2016">
                  <a:extLst>
                    <a:ext uri="{FF2B5EF4-FFF2-40B4-BE49-F238E27FC236}">
                      <a16:creationId xmlns:a16="http://schemas.microsoft.com/office/drawing/2014/main" id="{662A5830-9F5A-F1C1-F39D-06F2C716FF31}"/>
                    </a:ext>
                  </a:extLst>
                </p:cNvPr>
                <p:cNvSpPr/>
                <p:nvPr/>
              </p:nvSpPr>
              <p:spPr>
                <a:xfrm>
                  <a:off x="85777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3" name="Freeform 2017">
                  <a:extLst>
                    <a:ext uri="{FF2B5EF4-FFF2-40B4-BE49-F238E27FC236}">
                      <a16:creationId xmlns:a16="http://schemas.microsoft.com/office/drawing/2014/main" id="{E33684E9-22A9-ADA3-E405-CF3461ABE85D}"/>
                    </a:ext>
                  </a:extLst>
                </p:cNvPr>
                <p:cNvSpPr/>
                <p:nvPr/>
              </p:nvSpPr>
              <p:spPr>
                <a:xfrm>
                  <a:off x="90974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4" name="Freeform 2018">
                  <a:extLst>
                    <a:ext uri="{FF2B5EF4-FFF2-40B4-BE49-F238E27FC236}">
                      <a16:creationId xmlns:a16="http://schemas.microsoft.com/office/drawing/2014/main" id="{BD7A3B6A-8F0A-5251-5216-899DFA4A2E89}"/>
                    </a:ext>
                  </a:extLst>
                </p:cNvPr>
                <p:cNvSpPr/>
                <p:nvPr/>
              </p:nvSpPr>
              <p:spPr>
                <a:xfrm>
                  <a:off x="91291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5" name="Freeform 2019">
                  <a:extLst>
                    <a:ext uri="{FF2B5EF4-FFF2-40B4-BE49-F238E27FC236}">
                      <a16:creationId xmlns:a16="http://schemas.microsoft.com/office/drawing/2014/main" id="{F4BD6A39-0FFF-1136-7952-2C7AC40B7ADC}"/>
                    </a:ext>
                  </a:extLst>
                </p:cNvPr>
                <p:cNvSpPr/>
                <p:nvPr/>
              </p:nvSpPr>
              <p:spPr>
                <a:xfrm>
                  <a:off x="3329516" y="29252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6" name="Freeform 2020">
                  <a:extLst>
                    <a:ext uri="{FF2B5EF4-FFF2-40B4-BE49-F238E27FC236}">
                      <a16:creationId xmlns:a16="http://schemas.microsoft.com/office/drawing/2014/main" id="{962D9DA6-400A-854E-09CE-3A3ED586D84D}"/>
                    </a:ext>
                  </a:extLst>
                </p:cNvPr>
                <p:cNvSpPr/>
                <p:nvPr/>
              </p:nvSpPr>
              <p:spPr>
                <a:xfrm>
                  <a:off x="3361266" y="28934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7" name="Freeform 2021">
                  <a:extLst>
                    <a:ext uri="{FF2B5EF4-FFF2-40B4-BE49-F238E27FC236}">
                      <a16:creationId xmlns:a16="http://schemas.microsoft.com/office/drawing/2014/main" id="{946CA3AA-E3F5-C144-EE00-BFF83685E617}"/>
                    </a:ext>
                  </a:extLst>
                </p:cNvPr>
                <p:cNvSpPr/>
                <p:nvPr/>
              </p:nvSpPr>
              <p:spPr>
                <a:xfrm>
                  <a:off x="3602566"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8" name="Freeform 2022">
                  <a:extLst>
                    <a:ext uri="{FF2B5EF4-FFF2-40B4-BE49-F238E27FC236}">
                      <a16:creationId xmlns:a16="http://schemas.microsoft.com/office/drawing/2014/main" id="{3403191F-761A-0F96-1809-D116309D9753}"/>
                    </a:ext>
                  </a:extLst>
                </p:cNvPr>
                <p:cNvSpPr/>
                <p:nvPr/>
              </p:nvSpPr>
              <p:spPr>
                <a:xfrm>
                  <a:off x="3634316"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9" name="Freeform 2023">
                  <a:extLst>
                    <a:ext uri="{FF2B5EF4-FFF2-40B4-BE49-F238E27FC236}">
                      <a16:creationId xmlns:a16="http://schemas.microsoft.com/office/drawing/2014/main" id="{A4D1C223-844F-7974-99D2-B1359ADC5E1B}"/>
                    </a:ext>
                  </a:extLst>
                </p:cNvPr>
                <p:cNvSpPr/>
                <p:nvPr/>
              </p:nvSpPr>
              <p:spPr>
                <a:xfrm>
                  <a:off x="3626908"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0" name="Freeform 2024">
                  <a:extLst>
                    <a:ext uri="{FF2B5EF4-FFF2-40B4-BE49-F238E27FC236}">
                      <a16:creationId xmlns:a16="http://schemas.microsoft.com/office/drawing/2014/main" id="{FC12FC0A-ECFE-CDBD-4A70-16EC30577116}"/>
                    </a:ext>
                  </a:extLst>
                </p:cNvPr>
                <p:cNvSpPr/>
                <p:nvPr/>
              </p:nvSpPr>
              <p:spPr>
                <a:xfrm>
                  <a:off x="3658658"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1" name="Freeform 2025">
                  <a:extLst>
                    <a:ext uri="{FF2B5EF4-FFF2-40B4-BE49-F238E27FC236}">
                      <a16:creationId xmlns:a16="http://schemas.microsoft.com/office/drawing/2014/main" id="{166C3E18-D0B9-8D63-8772-15E7097DD445}"/>
                    </a:ext>
                  </a:extLst>
                </p:cNvPr>
                <p:cNvSpPr/>
                <p:nvPr/>
              </p:nvSpPr>
              <p:spPr>
                <a:xfrm>
                  <a:off x="3631141" y="29464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2" name="Freeform 2026">
                  <a:extLst>
                    <a:ext uri="{FF2B5EF4-FFF2-40B4-BE49-F238E27FC236}">
                      <a16:creationId xmlns:a16="http://schemas.microsoft.com/office/drawing/2014/main" id="{2D899BE1-3322-BE47-1E8E-3EE0581C5C12}"/>
                    </a:ext>
                  </a:extLst>
                </p:cNvPr>
                <p:cNvSpPr/>
                <p:nvPr/>
              </p:nvSpPr>
              <p:spPr>
                <a:xfrm>
                  <a:off x="3661833"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3" name="Freeform 2027">
                  <a:extLst>
                    <a:ext uri="{FF2B5EF4-FFF2-40B4-BE49-F238E27FC236}">
                      <a16:creationId xmlns:a16="http://schemas.microsoft.com/office/drawing/2014/main" id="{87AF4630-0C4F-8EAA-7217-611553ADC9DD}"/>
                    </a:ext>
                  </a:extLst>
                </p:cNvPr>
                <p:cNvSpPr/>
                <p:nvPr/>
              </p:nvSpPr>
              <p:spPr>
                <a:xfrm>
                  <a:off x="3644900"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4" name="Freeform 2028">
                  <a:extLst>
                    <a:ext uri="{FF2B5EF4-FFF2-40B4-BE49-F238E27FC236}">
                      <a16:creationId xmlns:a16="http://schemas.microsoft.com/office/drawing/2014/main" id="{7AC0F331-F384-698E-7970-7E65CBBD92BA}"/>
                    </a:ext>
                  </a:extLst>
                </p:cNvPr>
                <p:cNvSpPr/>
                <p:nvPr/>
              </p:nvSpPr>
              <p:spPr>
                <a:xfrm>
                  <a:off x="3676650"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5" name="Freeform 2029">
                  <a:extLst>
                    <a:ext uri="{FF2B5EF4-FFF2-40B4-BE49-F238E27FC236}">
                      <a16:creationId xmlns:a16="http://schemas.microsoft.com/office/drawing/2014/main" id="{8F34BA51-3484-C324-70C2-0FB07041B43C}"/>
                    </a:ext>
                  </a:extLst>
                </p:cNvPr>
                <p:cNvSpPr/>
                <p:nvPr/>
              </p:nvSpPr>
              <p:spPr>
                <a:xfrm>
                  <a:off x="3658658"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6" name="Freeform 2030">
                  <a:extLst>
                    <a:ext uri="{FF2B5EF4-FFF2-40B4-BE49-F238E27FC236}">
                      <a16:creationId xmlns:a16="http://schemas.microsoft.com/office/drawing/2014/main" id="{B7570AF2-543D-AD1E-90AC-C9202F4C32A0}"/>
                    </a:ext>
                  </a:extLst>
                </p:cNvPr>
                <p:cNvSpPr/>
                <p:nvPr/>
              </p:nvSpPr>
              <p:spPr>
                <a:xfrm>
                  <a:off x="3690408"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7" name="Freeform 2031">
                  <a:extLst>
                    <a:ext uri="{FF2B5EF4-FFF2-40B4-BE49-F238E27FC236}">
                      <a16:creationId xmlns:a16="http://schemas.microsoft.com/office/drawing/2014/main" id="{34C16213-71E8-10CF-D1D4-37D9BF1744D1}"/>
                    </a:ext>
                  </a:extLst>
                </p:cNvPr>
                <p:cNvSpPr/>
                <p:nvPr/>
              </p:nvSpPr>
              <p:spPr>
                <a:xfrm>
                  <a:off x="3676650"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8" name="Freeform 2032">
                  <a:extLst>
                    <a:ext uri="{FF2B5EF4-FFF2-40B4-BE49-F238E27FC236}">
                      <a16:creationId xmlns:a16="http://schemas.microsoft.com/office/drawing/2014/main" id="{506B7424-4981-FD20-995A-F1E964E4B382}"/>
                    </a:ext>
                  </a:extLst>
                </p:cNvPr>
                <p:cNvSpPr/>
                <p:nvPr/>
              </p:nvSpPr>
              <p:spPr>
                <a:xfrm>
                  <a:off x="3708400"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9" name="Freeform 2033">
                  <a:extLst>
                    <a:ext uri="{FF2B5EF4-FFF2-40B4-BE49-F238E27FC236}">
                      <a16:creationId xmlns:a16="http://schemas.microsoft.com/office/drawing/2014/main" id="{18F2570D-E669-8678-20B9-3E723D4C3B4E}"/>
                    </a:ext>
                  </a:extLst>
                </p:cNvPr>
                <p:cNvSpPr/>
                <p:nvPr/>
              </p:nvSpPr>
              <p:spPr>
                <a:xfrm>
                  <a:off x="3684058"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0" name="Freeform 2034">
                  <a:extLst>
                    <a:ext uri="{FF2B5EF4-FFF2-40B4-BE49-F238E27FC236}">
                      <a16:creationId xmlns:a16="http://schemas.microsoft.com/office/drawing/2014/main" id="{73DED6E6-4E71-BDD2-0523-73A59B74D54E}"/>
                    </a:ext>
                  </a:extLst>
                </p:cNvPr>
                <p:cNvSpPr/>
                <p:nvPr/>
              </p:nvSpPr>
              <p:spPr>
                <a:xfrm>
                  <a:off x="3715808"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1" name="Freeform 2035">
                  <a:extLst>
                    <a:ext uri="{FF2B5EF4-FFF2-40B4-BE49-F238E27FC236}">
                      <a16:creationId xmlns:a16="http://schemas.microsoft.com/office/drawing/2014/main" id="{422266A9-9C2A-0DCF-913A-8E03291A5D89}"/>
                    </a:ext>
                  </a:extLst>
                </p:cNvPr>
                <p:cNvSpPr/>
                <p:nvPr/>
              </p:nvSpPr>
              <p:spPr>
                <a:xfrm>
                  <a:off x="3945466" y="29654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2" name="Freeform 2036">
                  <a:extLst>
                    <a:ext uri="{FF2B5EF4-FFF2-40B4-BE49-F238E27FC236}">
                      <a16:creationId xmlns:a16="http://schemas.microsoft.com/office/drawing/2014/main" id="{675D13E6-7D65-382C-9417-7F63588CDF68}"/>
                    </a:ext>
                  </a:extLst>
                </p:cNvPr>
                <p:cNvSpPr/>
                <p:nvPr/>
              </p:nvSpPr>
              <p:spPr>
                <a:xfrm>
                  <a:off x="3977216" y="29337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3" name="Freeform 2037">
                  <a:extLst>
                    <a:ext uri="{FF2B5EF4-FFF2-40B4-BE49-F238E27FC236}">
                      <a16:creationId xmlns:a16="http://schemas.microsoft.com/office/drawing/2014/main" id="{F470ECBB-C122-77E7-E954-482688150964}"/>
                    </a:ext>
                  </a:extLst>
                </p:cNvPr>
                <p:cNvSpPr/>
                <p:nvPr/>
              </p:nvSpPr>
              <p:spPr>
                <a:xfrm>
                  <a:off x="3952875"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4" name="Freeform 2038">
                  <a:extLst>
                    <a:ext uri="{FF2B5EF4-FFF2-40B4-BE49-F238E27FC236}">
                      <a16:creationId xmlns:a16="http://schemas.microsoft.com/office/drawing/2014/main" id="{FA2B55C7-B23E-A521-C4E4-4819C5DAEE95}"/>
                    </a:ext>
                  </a:extLst>
                </p:cNvPr>
                <p:cNvSpPr/>
                <p:nvPr/>
              </p:nvSpPr>
              <p:spPr>
                <a:xfrm>
                  <a:off x="3984625"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5" name="Freeform 2039">
                  <a:extLst>
                    <a:ext uri="{FF2B5EF4-FFF2-40B4-BE49-F238E27FC236}">
                      <a16:creationId xmlns:a16="http://schemas.microsoft.com/office/drawing/2014/main" id="{56B9CB67-8A49-AE0D-FD66-8AB95BD7EA2F}"/>
                    </a:ext>
                  </a:extLst>
                </p:cNvPr>
                <p:cNvSpPr/>
                <p:nvPr/>
              </p:nvSpPr>
              <p:spPr>
                <a:xfrm>
                  <a:off x="3977216"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6" name="Freeform 2040">
                  <a:extLst>
                    <a:ext uri="{FF2B5EF4-FFF2-40B4-BE49-F238E27FC236}">
                      <a16:creationId xmlns:a16="http://schemas.microsoft.com/office/drawing/2014/main" id="{EB4A9748-986B-6AA7-10B8-12BE532A2560}"/>
                    </a:ext>
                  </a:extLst>
                </p:cNvPr>
                <p:cNvSpPr/>
                <p:nvPr/>
              </p:nvSpPr>
              <p:spPr>
                <a:xfrm>
                  <a:off x="4008966"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7" name="Freeform 2041">
                  <a:extLst>
                    <a:ext uri="{FF2B5EF4-FFF2-40B4-BE49-F238E27FC236}">
                      <a16:creationId xmlns:a16="http://schemas.microsoft.com/office/drawing/2014/main" id="{C6CA26F6-6004-2735-5971-6390D143D08D}"/>
                    </a:ext>
                  </a:extLst>
                </p:cNvPr>
                <p:cNvSpPr/>
                <p:nvPr/>
              </p:nvSpPr>
              <p:spPr>
                <a:xfrm>
                  <a:off x="3980391"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8" name="Freeform 2042">
                  <a:extLst>
                    <a:ext uri="{FF2B5EF4-FFF2-40B4-BE49-F238E27FC236}">
                      <a16:creationId xmlns:a16="http://schemas.microsoft.com/office/drawing/2014/main" id="{0694D87C-DA21-F1ED-4F09-1DB49B75963F}"/>
                    </a:ext>
                  </a:extLst>
                </p:cNvPr>
                <p:cNvSpPr/>
                <p:nvPr/>
              </p:nvSpPr>
              <p:spPr>
                <a:xfrm>
                  <a:off x="4012141"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9" name="Freeform 2043">
                  <a:extLst>
                    <a:ext uri="{FF2B5EF4-FFF2-40B4-BE49-F238E27FC236}">
                      <a16:creationId xmlns:a16="http://schemas.microsoft.com/office/drawing/2014/main" id="{F1839C68-35B7-0F20-2913-587A8D74F6E7}"/>
                    </a:ext>
                  </a:extLst>
                </p:cNvPr>
                <p:cNvSpPr/>
                <p:nvPr/>
              </p:nvSpPr>
              <p:spPr>
                <a:xfrm>
                  <a:off x="4238625" y="30067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0" name="Freeform 2044">
                  <a:extLst>
                    <a:ext uri="{FF2B5EF4-FFF2-40B4-BE49-F238E27FC236}">
                      <a16:creationId xmlns:a16="http://schemas.microsoft.com/office/drawing/2014/main" id="{D202CE7D-7AB7-85F6-B0A1-C962C392381F}"/>
                    </a:ext>
                  </a:extLst>
                </p:cNvPr>
                <p:cNvSpPr/>
                <p:nvPr/>
              </p:nvSpPr>
              <p:spPr>
                <a:xfrm>
                  <a:off x="4270375" y="29749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1" name="Freeform 2045">
                  <a:extLst>
                    <a:ext uri="{FF2B5EF4-FFF2-40B4-BE49-F238E27FC236}">
                      <a16:creationId xmlns:a16="http://schemas.microsoft.com/office/drawing/2014/main" id="{D17595A9-5DC8-53A4-2EAE-DD56A339741E}"/>
                    </a:ext>
                  </a:extLst>
                </p:cNvPr>
                <p:cNvSpPr/>
                <p:nvPr/>
              </p:nvSpPr>
              <p:spPr>
                <a:xfrm>
                  <a:off x="4288366" y="3008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2" name="Freeform 2046">
                  <a:extLst>
                    <a:ext uri="{FF2B5EF4-FFF2-40B4-BE49-F238E27FC236}">
                      <a16:creationId xmlns:a16="http://schemas.microsoft.com/office/drawing/2014/main" id="{CCF1CB5B-95CC-1232-D99D-0D777C9140B6}"/>
                    </a:ext>
                  </a:extLst>
                </p:cNvPr>
                <p:cNvSpPr/>
                <p:nvPr/>
              </p:nvSpPr>
              <p:spPr>
                <a:xfrm>
                  <a:off x="4320116" y="2977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3" name="Freeform 2047">
                  <a:extLst>
                    <a:ext uri="{FF2B5EF4-FFF2-40B4-BE49-F238E27FC236}">
                      <a16:creationId xmlns:a16="http://schemas.microsoft.com/office/drawing/2014/main" id="{9A0F0D06-E035-04BE-149C-E13990EE7FD9}"/>
                    </a:ext>
                  </a:extLst>
                </p:cNvPr>
                <p:cNvSpPr/>
                <p:nvPr/>
              </p:nvSpPr>
              <p:spPr>
                <a:xfrm>
                  <a:off x="4291541" y="3012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4" name="Freeform 2048">
                  <a:extLst>
                    <a:ext uri="{FF2B5EF4-FFF2-40B4-BE49-F238E27FC236}">
                      <a16:creationId xmlns:a16="http://schemas.microsoft.com/office/drawing/2014/main" id="{53F5FF64-B450-C99B-895E-33E6F02305B3}"/>
                    </a:ext>
                  </a:extLst>
                </p:cNvPr>
                <p:cNvSpPr/>
                <p:nvPr/>
              </p:nvSpPr>
              <p:spPr>
                <a:xfrm>
                  <a:off x="4323291" y="2980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5" name="Freeform 2049">
                  <a:extLst>
                    <a:ext uri="{FF2B5EF4-FFF2-40B4-BE49-F238E27FC236}">
                      <a16:creationId xmlns:a16="http://schemas.microsoft.com/office/drawing/2014/main" id="{1A5C6312-355C-74A6-17D4-76788EDAA2C5}"/>
                    </a:ext>
                  </a:extLst>
                </p:cNvPr>
                <p:cNvSpPr/>
                <p:nvPr/>
              </p:nvSpPr>
              <p:spPr>
                <a:xfrm>
                  <a:off x="4298950"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6" name="Freeform 2050">
                  <a:extLst>
                    <a:ext uri="{FF2B5EF4-FFF2-40B4-BE49-F238E27FC236}">
                      <a16:creationId xmlns:a16="http://schemas.microsoft.com/office/drawing/2014/main" id="{7ECB3711-7976-3214-E648-83B9CFF036D6}"/>
                    </a:ext>
                  </a:extLst>
                </p:cNvPr>
                <p:cNvSpPr/>
                <p:nvPr/>
              </p:nvSpPr>
              <p:spPr>
                <a:xfrm>
                  <a:off x="4330700"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7" name="Freeform 2051">
                  <a:extLst>
                    <a:ext uri="{FF2B5EF4-FFF2-40B4-BE49-F238E27FC236}">
                      <a16:creationId xmlns:a16="http://schemas.microsoft.com/office/drawing/2014/main" id="{E58F74CF-31B2-C158-7B04-8BA716D7FB4E}"/>
                    </a:ext>
                  </a:extLst>
                </p:cNvPr>
                <p:cNvSpPr/>
                <p:nvPr/>
              </p:nvSpPr>
              <p:spPr>
                <a:xfrm>
                  <a:off x="4306358"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8" name="Freeform 2052">
                  <a:extLst>
                    <a:ext uri="{FF2B5EF4-FFF2-40B4-BE49-F238E27FC236}">
                      <a16:creationId xmlns:a16="http://schemas.microsoft.com/office/drawing/2014/main" id="{AAD6757D-B14B-881E-1E93-787400F9A062}"/>
                    </a:ext>
                  </a:extLst>
                </p:cNvPr>
                <p:cNvSpPr/>
                <p:nvPr/>
              </p:nvSpPr>
              <p:spPr>
                <a:xfrm>
                  <a:off x="4338108"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9" name="Freeform 2053">
                  <a:extLst>
                    <a:ext uri="{FF2B5EF4-FFF2-40B4-BE49-F238E27FC236}">
                      <a16:creationId xmlns:a16="http://schemas.microsoft.com/office/drawing/2014/main" id="{8E72E578-8724-A4AB-17D1-D8CDE43939B4}"/>
                    </a:ext>
                  </a:extLst>
                </p:cNvPr>
                <p:cNvSpPr/>
                <p:nvPr/>
              </p:nvSpPr>
              <p:spPr>
                <a:xfrm>
                  <a:off x="4316941"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0" name="Freeform 2054">
                  <a:extLst>
                    <a:ext uri="{FF2B5EF4-FFF2-40B4-BE49-F238E27FC236}">
                      <a16:creationId xmlns:a16="http://schemas.microsoft.com/office/drawing/2014/main" id="{7802AEE9-49C3-21EF-1F39-619674639A08}"/>
                    </a:ext>
                  </a:extLst>
                </p:cNvPr>
                <p:cNvSpPr/>
                <p:nvPr/>
              </p:nvSpPr>
              <p:spPr>
                <a:xfrm>
                  <a:off x="4348691"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1" name="Freeform 2055">
                  <a:extLst>
                    <a:ext uri="{FF2B5EF4-FFF2-40B4-BE49-F238E27FC236}">
                      <a16:creationId xmlns:a16="http://schemas.microsoft.com/office/drawing/2014/main" id="{DC770914-49C7-9D9F-2949-1D36A5C6BF0E}"/>
                    </a:ext>
                  </a:extLst>
                </p:cNvPr>
                <p:cNvSpPr/>
                <p:nvPr/>
              </p:nvSpPr>
              <p:spPr>
                <a:xfrm>
                  <a:off x="4440766" y="30173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2" name="Freeform 2056">
                  <a:extLst>
                    <a:ext uri="{FF2B5EF4-FFF2-40B4-BE49-F238E27FC236}">
                      <a16:creationId xmlns:a16="http://schemas.microsoft.com/office/drawing/2014/main" id="{FB4C8D48-0DF5-58A9-B265-F434D774CDD1}"/>
                    </a:ext>
                  </a:extLst>
                </p:cNvPr>
                <p:cNvSpPr/>
                <p:nvPr/>
              </p:nvSpPr>
              <p:spPr>
                <a:xfrm>
                  <a:off x="4472516" y="29855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3" name="Freeform 2057">
                  <a:extLst>
                    <a:ext uri="{FF2B5EF4-FFF2-40B4-BE49-F238E27FC236}">
                      <a16:creationId xmlns:a16="http://schemas.microsoft.com/office/drawing/2014/main" id="{39BE6FD3-AA35-B5D0-D8CA-16FA72413F75}"/>
                    </a:ext>
                  </a:extLst>
                </p:cNvPr>
                <p:cNvSpPr/>
                <p:nvPr/>
              </p:nvSpPr>
              <p:spPr>
                <a:xfrm>
                  <a:off x="4496858" y="3033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4" name="Freeform 2058">
                  <a:extLst>
                    <a:ext uri="{FF2B5EF4-FFF2-40B4-BE49-F238E27FC236}">
                      <a16:creationId xmlns:a16="http://schemas.microsoft.com/office/drawing/2014/main" id="{180262F9-E9E3-A844-A10C-C075ADA94E11}"/>
                    </a:ext>
                  </a:extLst>
                </p:cNvPr>
                <p:cNvSpPr/>
                <p:nvPr/>
              </p:nvSpPr>
              <p:spPr>
                <a:xfrm>
                  <a:off x="4528608" y="3002491"/>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5" name="Freeform 2059">
                  <a:extLst>
                    <a:ext uri="{FF2B5EF4-FFF2-40B4-BE49-F238E27FC236}">
                      <a16:creationId xmlns:a16="http://schemas.microsoft.com/office/drawing/2014/main" id="{66466D48-959C-E698-30D4-0787EE436C30}"/>
                    </a:ext>
                  </a:extLst>
                </p:cNvPr>
                <p:cNvSpPr/>
                <p:nvPr/>
              </p:nvSpPr>
              <p:spPr>
                <a:xfrm>
                  <a:off x="4546600" y="30395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6" name="Freeform 2060">
                  <a:extLst>
                    <a:ext uri="{FF2B5EF4-FFF2-40B4-BE49-F238E27FC236}">
                      <a16:creationId xmlns:a16="http://schemas.microsoft.com/office/drawing/2014/main" id="{7E11DA77-03EE-50D4-6F0A-74DEA44B3B6E}"/>
                    </a:ext>
                  </a:extLst>
                </p:cNvPr>
                <p:cNvSpPr/>
                <p:nvPr/>
              </p:nvSpPr>
              <p:spPr>
                <a:xfrm>
                  <a:off x="4578350" y="30077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7" name="Freeform 2061">
                  <a:extLst>
                    <a:ext uri="{FF2B5EF4-FFF2-40B4-BE49-F238E27FC236}">
                      <a16:creationId xmlns:a16="http://schemas.microsoft.com/office/drawing/2014/main" id="{9B470049-B33A-A889-83E9-8D15CD77B1E5}"/>
                    </a:ext>
                  </a:extLst>
                </p:cNvPr>
                <p:cNvSpPr/>
                <p:nvPr/>
              </p:nvSpPr>
              <p:spPr>
                <a:xfrm>
                  <a:off x="4620683" y="30501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8" name="Freeform 2062">
                  <a:extLst>
                    <a:ext uri="{FF2B5EF4-FFF2-40B4-BE49-F238E27FC236}">
                      <a16:creationId xmlns:a16="http://schemas.microsoft.com/office/drawing/2014/main" id="{56E9CEC0-E9C3-6905-E5BF-657CA11834A7}"/>
                    </a:ext>
                  </a:extLst>
                </p:cNvPr>
                <p:cNvSpPr/>
                <p:nvPr/>
              </p:nvSpPr>
              <p:spPr>
                <a:xfrm>
                  <a:off x="4652433" y="30183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9" name="Freeform 2063">
                  <a:extLst>
                    <a:ext uri="{FF2B5EF4-FFF2-40B4-BE49-F238E27FC236}">
                      <a16:creationId xmlns:a16="http://schemas.microsoft.com/office/drawing/2014/main" id="{0700A3FE-25FC-EEDF-399E-3F49C5F14489}"/>
                    </a:ext>
                  </a:extLst>
                </p:cNvPr>
                <p:cNvSpPr/>
                <p:nvPr/>
              </p:nvSpPr>
              <p:spPr>
                <a:xfrm>
                  <a:off x="4688416" y="3055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0" name="Freeform 2064">
                  <a:extLst>
                    <a:ext uri="{FF2B5EF4-FFF2-40B4-BE49-F238E27FC236}">
                      <a16:creationId xmlns:a16="http://schemas.microsoft.com/office/drawing/2014/main" id="{BF196F97-2513-A4BD-4633-A53164C0B84E}"/>
                    </a:ext>
                  </a:extLst>
                </p:cNvPr>
                <p:cNvSpPr/>
                <p:nvPr/>
              </p:nvSpPr>
              <p:spPr>
                <a:xfrm>
                  <a:off x="4720166" y="3023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1" name="Freeform 2065">
                  <a:extLst>
                    <a:ext uri="{FF2B5EF4-FFF2-40B4-BE49-F238E27FC236}">
                      <a16:creationId xmlns:a16="http://schemas.microsoft.com/office/drawing/2014/main" id="{D7514612-CA6F-870B-CDE9-9F7D809A2459}"/>
                    </a:ext>
                  </a:extLst>
                </p:cNvPr>
                <p:cNvSpPr/>
                <p:nvPr/>
              </p:nvSpPr>
              <p:spPr>
                <a:xfrm>
                  <a:off x="4758266" y="30638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2" name="Freeform 2066">
                  <a:extLst>
                    <a:ext uri="{FF2B5EF4-FFF2-40B4-BE49-F238E27FC236}">
                      <a16:creationId xmlns:a16="http://schemas.microsoft.com/office/drawing/2014/main" id="{29E7E49C-85E6-C685-CA43-E3B75991D672}"/>
                    </a:ext>
                  </a:extLst>
                </p:cNvPr>
                <p:cNvSpPr/>
                <p:nvPr/>
              </p:nvSpPr>
              <p:spPr>
                <a:xfrm>
                  <a:off x="4790016" y="30321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3" name="Freeform 2067">
                  <a:extLst>
                    <a:ext uri="{FF2B5EF4-FFF2-40B4-BE49-F238E27FC236}">
                      <a16:creationId xmlns:a16="http://schemas.microsoft.com/office/drawing/2014/main" id="{867CA692-411B-F463-EB13-CA1C445EB48D}"/>
                    </a:ext>
                  </a:extLst>
                </p:cNvPr>
                <p:cNvSpPr/>
                <p:nvPr/>
              </p:nvSpPr>
              <p:spPr>
                <a:xfrm>
                  <a:off x="4765675" y="30638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4" name="Freeform 2068">
                  <a:extLst>
                    <a:ext uri="{FF2B5EF4-FFF2-40B4-BE49-F238E27FC236}">
                      <a16:creationId xmlns:a16="http://schemas.microsoft.com/office/drawing/2014/main" id="{5951480F-D3F7-513D-C5A3-ECAC2D44E6F3}"/>
                    </a:ext>
                  </a:extLst>
                </p:cNvPr>
                <p:cNvSpPr/>
                <p:nvPr/>
              </p:nvSpPr>
              <p:spPr>
                <a:xfrm>
                  <a:off x="4797425" y="30321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5" name="Freeform 2069">
                  <a:extLst>
                    <a:ext uri="{FF2B5EF4-FFF2-40B4-BE49-F238E27FC236}">
                      <a16:creationId xmlns:a16="http://schemas.microsoft.com/office/drawing/2014/main" id="{8E2696D4-51E9-B40E-CAC6-2CD56E0D4556}"/>
                    </a:ext>
                  </a:extLst>
                </p:cNvPr>
                <p:cNvSpPr/>
                <p:nvPr/>
              </p:nvSpPr>
              <p:spPr>
                <a:xfrm>
                  <a:off x="4847166" y="3067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6" name="Freeform 2070">
                  <a:extLst>
                    <a:ext uri="{FF2B5EF4-FFF2-40B4-BE49-F238E27FC236}">
                      <a16:creationId xmlns:a16="http://schemas.microsoft.com/office/drawing/2014/main" id="{D16A1683-B6D2-3E25-BF3C-DAB473B62AE3}"/>
                    </a:ext>
                  </a:extLst>
                </p:cNvPr>
                <p:cNvSpPr/>
                <p:nvPr/>
              </p:nvSpPr>
              <p:spPr>
                <a:xfrm>
                  <a:off x="4878916" y="3035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7" name="Freeform 2071">
                  <a:extLst>
                    <a:ext uri="{FF2B5EF4-FFF2-40B4-BE49-F238E27FC236}">
                      <a16:creationId xmlns:a16="http://schemas.microsoft.com/office/drawing/2014/main" id="{6FDD5D36-08CA-D5AE-D456-F4C8E614E636}"/>
                    </a:ext>
                  </a:extLst>
                </p:cNvPr>
                <p:cNvSpPr/>
                <p:nvPr/>
              </p:nvSpPr>
              <p:spPr>
                <a:xfrm>
                  <a:off x="4892675" y="30744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8" name="Freeform 2072">
                  <a:extLst>
                    <a:ext uri="{FF2B5EF4-FFF2-40B4-BE49-F238E27FC236}">
                      <a16:creationId xmlns:a16="http://schemas.microsoft.com/office/drawing/2014/main" id="{020B7945-412C-A974-517B-0ECC4B9978C0}"/>
                    </a:ext>
                  </a:extLst>
                </p:cNvPr>
                <p:cNvSpPr/>
                <p:nvPr/>
              </p:nvSpPr>
              <p:spPr>
                <a:xfrm>
                  <a:off x="4924425" y="3043766"/>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9" name="Freeform 2073">
                  <a:extLst>
                    <a:ext uri="{FF2B5EF4-FFF2-40B4-BE49-F238E27FC236}">
                      <a16:creationId xmlns:a16="http://schemas.microsoft.com/office/drawing/2014/main" id="{A05CA9BB-07C3-3430-E515-C5C171FFD7FB}"/>
                    </a:ext>
                  </a:extLst>
                </p:cNvPr>
                <p:cNvSpPr/>
                <p:nvPr/>
              </p:nvSpPr>
              <p:spPr>
                <a:xfrm>
                  <a:off x="4900083" y="30744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0" name="Freeform 2074">
                  <a:extLst>
                    <a:ext uri="{FF2B5EF4-FFF2-40B4-BE49-F238E27FC236}">
                      <a16:creationId xmlns:a16="http://schemas.microsoft.com/office/drawing/2014/main" id="{CF9B0DFC-1ADE-8BA9-CFE5-9B195F4AE24D}"/>
                    </a:ext>
                  </a:extLst>
                </p:cNvPr>
                <p:cNvSpPr/>
                <p:nvPr/>
              </p:nvSpPr>
              <p:spPr>
                <a:xfrm>
                  <a:off x="4931833" y="3043766"/>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1" name="Freeform 2075">
                  <a:extLst>
                    <a:ext uri="{FF2B5EF4-FFF2-40B4-BE49-F238E27FC236}">
                      <a16:creationId xmlns:a16="http://schemas.microsoft.com/office/drawing/2014/main" id="{B51E28D0-9C93-281F-AC6A-DB1DE6BE5EA9}"/>
                    </a:ext>
                  </a:extLst>
                </p:cNvPr>
                <p:cNvSpPr/>
                <p:nvPr/>
              </p:nvSpPr>
              <p:spPr>
                <a:xfrm>
                  <a:off x="4918075" y="30808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2" name="Freeform 2076">
                  <a:extLst>
                    <a:ext uri="{FF2B5EF4-FFF2-40B4-BE49-F238E27FC236}">
                      <a16:creationId xmlns:a16="http://schemas.microsoft.com/office/drawing/2014/main" id="{1A031ECB-7E44-CE4B-A1DD-8244D271B7BA}"/>
                    </a:ext>
                  </a:extLst>
                </p:cNvPr>
                <p:cNvSpPr/>
                <p:nvPr/>
              </p:nvSpPr>
              <p:spPr>
                <a:xfrm>
                  <a:off x="4949825" y="30490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3" name="Freeform 2077">
                  <a:extLst>
                    <a:ext uri="{FF2B5EF4-FFF2-40B4-BE49-F238E27FC236}">
                      <a16:creationId xmlns:a16="http://schemas.microsoft.com/office/drawing/2014/main" id="{368771F8-2611-A687-7B55-32771452826C}"/>
                    </a:ext>
                  </a:extLst>
                </p:cNvPr>
                <p:cNvSpPr/>
                <p:nvPr/>
              </p:nvSpPr>
              <p:spPr>
                <a:xfrm>
                  <a:off x="4921250" y="30808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4" name="Freeform 2078">
                  <a:extLst>
                    <a:ext uri="{FF2B5EF4-FFF2-40B4-BE49-F238E27FC236}">
                      <a16:creationId xmlns:a16="http://schemas.microsoft.com/office/drawing/2014/main" id="{C3614132-5F9A-F9BC-14F6-A7562886C8FB}"/>
                    </a:ext>
                  </a:extLst>
                </p:cNvPr>
                <p:cNvSpPr/>
                <p:nvPr/>
              </p:nvSpPr>
              <p:spPr>
                <a:xfrm>
                  <a:off x="4953000" y="30490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5" name="Freeform 2079">
                  <a:extLst>
                    <a:ext uri="{FF2B5EF4-FFF2-40B4-BE49-F238E27FC236}">
                      <a16:creationId xmlns:a16="http://schemas.microsoft.com/office/drawing/2014/main" id="{710A9275-7318-C68E-0337-15640EFA9EF2}"/>
                    </a:ext>
                  </a:extLst>
                </p:cNvPr>
                <p:cNvSpPr/>
                <p:nvPr/>
              </p:nvSpPr>
              <p:spPr>
                <a:xfrm>
                  <a:off x="4939241" y="3082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6" name="Freeform 2080">
                  <a:extLst>
                    <a:ext uri="{FF2B5EF4-FFF2-40B4-BE49-F238E27FC236}">
                      <a16:creationId xmlns:a16="http://schemas.microsoft.com/office/drawing/2014/main" id="{6EFCDBCA-10E8-524F-998C-BA49BC97DA40}"/>
                    </a:ext>
                  </a:extLst>
                </p:cNvPr>
                <p:cNvSpPr/>
                <p:nvPr/>
              </p:nvSpPr>
              <p:spPr>
                <a:xfrm>
                  <a:off x="4970991" y="3051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7" name="Freeform 2081">
                  <a:extLst>
                    <a:ext uri="{FF2B5EF4-FFF2-40B4-BE49-F238E27FC236}">
                      <a16:creationId xmlns:a16="http://schemas.microsoft.com/office/drawing/2014/main" id="{A46EA923-9DCF-C2B6-C2BF-F95D87243654}"/>
                    </a:ext>
                  </a:extLst>
                </p:cNvPr>
                <p:cNvSpPr/>
                <p:nvPr/>
              </p:nvSpPr>
              <p:spPr>
                <a:xfrm>
                  <a:off x="4963583"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8" name="Freeform 2082">
                  <a:extLst>
                    <a:ext uri="{FF2B5EF4-FFF2-40B4-BE49-F238E27FC236}">
                      <a16:creationId xmlns:a16="http://schemas.microsoft.com/office/drawing/2014/main" id="{E1AD1ED4-AD42-3ADF-657E-174F5BAF749A}"/>
                    </a:ext>
                  </a:extLst>
                </p:cNvPr>
                <p:cNvSpPr/>
                <p:nvPr/>
              </p:nvSpPr>
              <p:spPr>
                <a:xfrm>
                  <a:off x="4995333"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9" name="Freeform 2083">
                  <a:extLst>
                    <a:ext uri="{FF2B5EF4-FFF2-40B4-BE49-F238E27FC236}">
                      <a16:creationId xmlns:a16="http://schemas.microsoft.com/office/drawing/2014/main" id="{F49A340B-8413-E0C5-4E39-3652831D1D1C}"/>
                    </a:ext>
                  </a:extLst>
                </p:cNvPr>
                <p:cNvSpPr/>
                <p:nvPr/>
              </p:nvSpPr>
              <p:spPr>
                <a:xfrm>
                  <a:off x="4978400"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0" name="Freeform 2084">
                  <a:extLst>
                    <a:ext uri="{FF2B5EF4-FFF2-40B4-BE49-F238E27FC236}">
                      <a16:creationId xmlns:a16="http://schemas.microsoft.com/office/drawing/2014/main" id="{78FF70C2-DDA7-E4AE-13DF-20A92CE50D79}"/>
                    </a:ext>
                  </a:extLst>
                </p:cNvPr>
                <p:cNvSpPr/>
                <p:nvPr/>
              </p:nvSpPr>
              <p:spPr>
                <a:xfrm>
                  <a:off x="5010150"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1" name="Freeform 2085">
                  <a:extLst>
                    <a:ext uri="{FF2B5EF4-FFF2-40B4-BE49-F238E27FC236}">
                      <a16:creationId xmlns:a16="http://schemas.microsoft.com/office/drawing/2014/main" id="{57CB2B9F-D061-1C4F-0FC7-EF6A50CA0323}"/>
                    </a:ext>
                  </a:extLst>
                </p:cNvPr>
                <p:cNvSpPr/>
                <p:nvPr/>
              </p:nvSpPr>
              <p:spPr>
                <a:xfrm>
                  <a:off x="4988983"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2" name="Freeform 2086">
                  <a:extLst>
                    <a:ext uri="{FF2B5EF4-FFF2-40B4-BE49-F238E27FC236}">
                      <a16:creationId xmlns:a16="http://schemas.microsoft.com/office/drawing/2014/main" id="{588BBD11-61C4-237B-9D22-E49C8E8AB3CE}"/>
                    </a:ext>
                  </a:extLst>
                </p:cNvPr>
                <p:cNvSpPr/>
                <p:nvPr/>
              </p:nvSpPr>
              <p:spPr>
                <a:xfrm>
                  <a:off x="5020733"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3" name="Freeform 2087">
                  <a:extLst>
                    <a:ext uri="{FF2B5EF4-FFF2-40B4-BE49-F238E27FC236}">
                      <a16:creationId xmlns:a16="http://schemas.microsoft.com/office/drawing/2014/main" id="{AC43F25F-92E8-BE9E-C628-EDBD42897C87}"/>
                    </a:ext>
                  </a:extLst>
                </p:cNvPr>
                <p:cNvSpPr/>
                <p:nvPr/>
              </p:nvSpPr>
              <p:spPr>
                <a:xfrm>
                  <a:off x="5010150"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4" name="Freeform 2088">
                  <a:extLst>
                    <a:ext uri="{FF2B5EF4-FFF2-40B4-BE49-F238E27FC236}">
                      <a16:creationId xmlns:a16="http://schemas.microsoft.com/office/drawing/2014/main" id="{E3445ADB-4638-93DD-773B-20C0BA1A8B60}"/>
                    </a:ext>
                  </a:extLst>
                </p:cNvPr>
                <p:cNvSpPr/>
                <p:nvPr/>
              </p:nvSpPr>
              <p:spPr>
                <a:xfrm>
                  <a:off x="5041900"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5" name="Freeform 2089">
                  <a:extLst>
                    <a:ext uri="{FF2B5EF4-FFF2-40B4-BE49-F238E27FC236}">
                      <a16:creationId xmlns:a16="http://schemas.microsoft.com/office/drawing/2014/main" id="{595ABC62-A91B-0ABC-0A13-2F0764DC796D}"/>
                    </a:ext>
                  </a:extLst>
                </p:cNvPr>
                <p:cNvSpPr/>
                <p:nvPr/>
              </p:nvSpPr>
              <p:spPr>
                <a:xfrm>
                  <a:off x="5037666" y="30913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6" name="Freeform 2090">
                  <a:extLst>
                    <a:ext uri="{FF2B5EF4-FFF2-40B4-BE49-F238E27FC236}">
                      <a16:creationId xmlns:a16="http://schemas.microsoft.com/office/drawing/2014/main" id="{E3567A96-8A38-6162-FE48-7D6D7B19D67A}"/>
                    </a:ext>
                  </a:extLst>
                </p:cNvPr>
                <p:cNvSpPr/>
                <p:nvPr/>
              </p:nvSpPr>
              <p:spPr>
                <a:xfrm>
                  <a:off x="5069416" y="30596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7" name="Freeform 2091">
                  <a:extLst>
                    <a:ext uri="{FF2B5EF4-FFF2-40B4-BE49-F238E27FC236}">
                      <a16:creationId xmlns:a16="http://schemas.microsoft.com/office/drawing/2014/main" id="{29494C8F-D99B-3154-C014-083BD89085D9}"/>
                    </a:ext>
                  </a:extLst>
                </p:cNvPr>
                <p:cNvSpPr/>
                <p:nvPr/>
              </p:nvSpPr>
              <p:spPr>
                <a:xfrm>
                  <a:off x="5115983" y="30977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8" name="Freeform 2092">
                  <a:extLst>
                    <a:ext uri="{FF2B5EF4-FFF2-40B4-BE49-F238E27FC236}">
                      <a16:creationId xmlns:a16="http://schemas.microsoft.com/office/drawing/2014/main" id="{EC220916-C618-EC11-F056-D312F53757EB}"/>
                    </a:ext>
                  </a:extLst>
                </p:cNvPr>
                <p:cNvSpPr/>
                <p:nvPr/>
              </p:nvSpPr>
              <p:spPr>
                <a:xfrm>
                  <a:off x="5147733" y="30659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9" name="Freeform 2093">
                  <a:extLst>
                    <a:ext uri="{FF2B5EF4-FFF2-40B4-BE49-F238E27FC236}">
                      <a16:creationId xmlns:a16="http://schemas.microsoft.com/office/drawing/2014/main" id="{21D6E686-F891-3EB1-04E7-893BD42E5B1A}"/>
                    </a:ext>
                  </a:extLst>
                </p:cNvPr>
                <p:cNvSpPr/>
                <p:nvPr/>
              </p:nvSpPr>
              <p:spPr>
                <a:xfrm>
                  <a:off x="5133975" y="30977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0" name="Freeform 2094">
                  <a:extLst>
                    <a:ext uri="{FF2B5EF4-FFF2-40B4-BE49-F238E27FC236}">
                      <a16:creationId xmlns:a16="http://schemas.microsoft.com/office/drawing/2014/main" id="{1A0537A1-ADBA-4B18-FB45-8BD0CB5E5AAB}"/>
                    </a:ext>
                  </a:extLst>
                </p:cNvPr>
                <p:cNvSpPr/>
                <p:nvPr/>
              </p:nvSpPr>
              <p:spPr>
                <a:xfrm>
                  <a:off x="5165725" y="30659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1" name="Freeform 2095">
                  <a:extLst>
                    <a:ext uri="{FF2B5EF4-FFF2-40B4-BE49-F238E27FC236}">
                      <a16:creationId xmlns:a16="http://schemas.microsoft.com/office/drawing/2014/main" id="{DE422C41-070A-845E-F8CD-4105927460F9}"/>
                    </a:ext>
                  </a:extLst>
                </p:cNvPr>
                <p:cNvSpPr/>
                <p:nvPr/>
              </p:nvSpPr>
              <p:spPr>
                <a:xfrm>
                  <a:off x="5137150" y="30998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2" name="Freeform 2096">
                  <a:extLst>
                    <a:ext uri="{FF2B5EF4-FFF2-40B4-BE49-F238E27FC236}">
                      <a16:creationId xmlns:a16="http://schemas.microsoft.com/office/drawing/2014/main" id="{0FF38E68-19AD-B9C5-0A52-56D248F8E5E9}"/>
                    </a:ext>
                  </a:extLst>
                </p:cNvPr>
                <p:cNvSpPr/>
                <p:nvPr/>
              </p:nvSpPr>
              <p:spPr>
                <a:xfrm>
                  <a:off x="5168900" y="30681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3" name="Freeform 2097">
                  <a:extLst>
                    <a:ext uri="{FF2B5EF4-FFF2-40B4-BE49-F238E27FC236}">
                      <a16:creationId xmlns:a16="http://schemas.microsoft.com/office/drawing/2014/main" id="{6C378BC4-EC02-9C51-29B1-A0D87292F3EE}"/>
                    </a:ext>
                  </a:extLst>
                </p:cNvPr>
                <p:cNvSpPr/>
                <p:nvPr/>
              </p:nvSpPr>
              <p:spPr>
                <a:xfrm>
                  <a:off x="517207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4" name="Freeform 2098">
                  <a:extLst>
                    <a:ext uri="{FF2B5EF4-FFF2-40B4-BE49-F238E27FC236}">
                      <a16:creationId xmlns:a16="http://schemas.microsoft.com/office/drawing/2014/main" id="{EE1D34B7-3616-0D0A-B78B-532707923B5F}"/>
                    </a:ext>
                  </a:extLst>
                </p:cNvPr>
                <p:cNvSpPr/>
                <p:nvPr/>
              </p:nvSpPr>
              <p:spPr>
                <a:xfrm>
                  <a:off x="520382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5" name="Freeform 2099">
                  <a:extLst>
                    <a:ext uri="{FF2B5EF4-FFF2-40B4-BE49-F238E27FC236}">
                      <a16:creationId xmlns:a16="http://schemas.microsoft.com/office/drawing/2014/main" id="{BBE58C02-75B6-2156-FA35-197D56576032}"/>
                    </a:ext>
                  </a:extLst>
                </p:cNvPr>
                <p:cNvSpPr/>
                <p:nvPr/>
              </p:nvSpPr>
              <p:spPr>
                <a:xfrm>
                  <a:off x="518265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6" name="Freeform 2100">
                  <a:extLst>
                    <a:ext uri="{FF2B5EF4-FFF2-40B4-BE49-F238E27FC236}">
                      <a16:creationId xmlns:a16="http://schemas.microsoft.com/office/drawing/2014/main" id="{4174D4FE-40D2-8AA2-5BE1-14F3C88476AC}"/>
                    </a:ext>
                  </a:extLst>
                </p:cNvPr>
                <p:cNvSpPr/>
                <p:nvPr/>
              </p:nvSpPr>
              <p:spPr>
                <a:xfrm>
                  <a:off x="521440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7" name="Freeform 2101">
                  <a:extLst>
                    <a:ext uri="{FF2B5EF4-FFF2-40B4-BE49-F238E27FC236}">
                      <a16:creationId xmlns:a16="http://schemas.microsoft.com/office/drawing/2014/main" id="{06965469-87D8-4E49-CA4C-D921BF3AD7DF}"/>
                    </a:ext>
                  </a:extLst>
                </p:cNvPr>
                <p:cNvSpPr/>
                <p:nvPr/>
              </p:nvSpPr>
              <p:spPr>
                <a:xfrm>
                  <a:off x="518689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8" name="Freeform 2102">
                  <a:extLst>
                    <a:ext uri="{FF2B5EF4-FFF2-40B4-BE49-F238E27FC236}">
                      <a16:creationId xmlns:a16="http://schemas.microsoft.com/office/drawing/2014/main" id="{D080FD01-2632-D4FE-6014-6F674A54C24D}"/>
                    </a:ext>
                  </a:extLst>
                </p:cNvPr>
                <p:cNvSpPr/>
                <p:nvPr/>
              </p:nvSpPr>
              <p:spPr>
                <a:xfrm>
                  <a:off x="521864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9" name="Freeform 2103">
                  <a:extLst>
                    <a:ext uri="{FF2B5EF4-FFF2-40B4-BE49-F238E27FC236}">
                      <a16:creationId xmlns:a16="http://schemas.microsoft.com/office/drawing/2014/main" id="{2EFF911D-B2A9-3FF8-0824-A978C980262B}"/>
                    </a:ext>
                  </a:extLst>
                </p:cNvPr>
                <p:cNvSpPr/>
                <p:nvPr/>
              </p:nvSpPr>
              <p:spPr>
                <a:xfrm>
                  <a:off x="519324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0" name="Freeform 2104">
                  <a:extLst>
                    <a:ext uri="{FF2B5EF4-FFF2-40B4-BE49-F238E27FC236}">
                      <a16:creationId xmlns:a16="http://schemas.microsoft.com/office/drawing/2014/main" id="{BD577C37-F8AB-91A8-F944-9BDF6C6B456D}"/>
                    </a:ext>
                  </a:extLst>
                </p:cNvPr>
                <p:cNvSpPr/>
                <p:nvPr/>
              </p:nvSpPr>
              <p:spPr>
                <a:xfrm>
                  <a:off x="522499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1" name="Freeform 2105">
                  <a:extLst>
                    <a:ext uri="{FF2B5EF4-FFF2-40B4-BE49-F238E27FC236}">
                      <a16:creationId xmlns:a16="http://schemas.microsoft.com/office/drawing/2014/main" id="{2294BE71-E3AE-BE86-7AD8-DB078CA39E99}"/>
                    </a:ext>
                  </a:extLst>
                </p:cNvPr>
                <p:cNvSpPr/>
                <p:nvPr/>
              </p:nvSpPr>
              <p:spPr>
                <a:xfrm>
                  <a:off x="519747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2" name="Freeform 2106">
                  <a:extLst>
                    <a:ext uri="{FF2B5EF4-FFF2-40B4-BE49-F238E27FC236}">
                      <a16:creationId xmlns:a16="http://schemas.microsoft.com/office/drawing/2014/main" id="{46535432-B1AC-40F5-7063-1E13026DB1E5}"/>
                    </a:ext>
                  </a:extLst>
                </p:cNvPr>
                <p:cNvSpPr/>
                <p:nvPr/>
              </p:nvSpPr>
              <p:spPr>
                <a:xfrm>
                  <a:off x="522922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3" name="Freeform 2107">
                  <a:extLst>
                    <a:ext uri="{FF2B5EF4-FFF2-40B4-BE49-F238E27FC236}">
                      <a16:creationId xmlns:a16="http://schemas.microsoft.com/office/drawing/2014/main" id="{B8682ACE-467C-4A82-9429-136CF5653955}"/>
                    </a:ext>
                  </a:extLst>
                </p:cNvPr>
                <p:cNvSpPr/>
                <p:nvPr/>
              </p:nvSpPr>
              <p:spPr>
                <a:xfrm>
                  <a:off x="520382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4" name="Freeform 2108">
                  <a:extLst>
                    <a:ext uri="{FF2B5EF4-FFF2-40B4-BE49-F238E27FC236}">
                      <a16:creationId xmlns:a16="http://schemas.microsoft.com/office/drawing/2014/main" id="{92E0623F-33C6-C338-7268-8A21E2B110B6}"/>
                    </a:ext>
                  </a:extLst>
                </p:cNvPr>
                <p:cNvSpPr/>
                <p:nvPr/>
              </p:nvSpPr>
              <p:spPr>
                <a:xfrm>
                  <a:off x="523557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5" name="Freeform 2109">
                  <a:extLst>
                    <a:ext uri="{FF2B5EF4-FFF2-40B4-BE49-F238E27FC236}">
                      <a16:creationId xmlns:a16="http://schemas.microsoft.com/office/drawing/2014/main" id="{9E531690-CC6A-D4AB-BF15-343FE13FA816}"/>
                    </a:ext>
                  </a:extLst>
                </p:cNvPr>
                <p:cNvSpPr/>
                <p:nvPr/>
              </p:nvSpPr>
              <p:spPr>
                <a:xfrm>
                  <a:off x="520805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6" name="Freeform 2110">
                  <a:extLst>
                    <a:ext uri="{FF2B5EF4-FFF2-40B4-BE49-F238E27FC236}">
                      <a16:creationId xmlns:a16="http://schemas.microsoft.com/office/drawing/2014/main" id="{7DCF3ABC-EAC1-EDF3-A1CF-2C2B6355C4AD}"/>
                    </a:ext>
                  </a:extLst>
                </p:cNvPr>
                <p:cNvSpPr/>
                <p:nvPr/>
              </p:nvSpPr>
              <p:spPr>
                <a:xfrm>
                  <a:off x="523980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7" name="Freeform 2111">
                  <a:extLst>
                    <a:ext uri="{FF2B5EF4-FFF2-40B4-BE49-F238E27FC236}">
                      <a16:creationId xmlns:a16="http://schemas.microsoft.com/office/drawing/2014/main" id="{F01BBF4B-3930-B9A5-16DC-8EC915729121}"/>
                    </a:ext>
                  </a:extLst>
                </p:cNvPr>
                <p:cNvSpPr/>
                <p:nvPr/>
              </p:nvSpPr>
              <p:spPr>
                <a:xfrm>
                  <a:off x="521440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8" name="Freeform 2112">
                  <a:extLst>
                    <a:ext uri="{FF2B5EF4-FFF2-40B4-BE49-F238E27FC236}">
                      <a16:creationId xmlns:a16="http://schemas.microsoft.com/office/drawing/2014/main" id="{0F70D198-E08E-7C07-C9FA-F90A2511C123}"/>
                    </a:ext>
                  </a:extLst>
                </p:cNvPr>
                <p:cNvSpPr/>
                <p:nvPr/>
              </p:nvSpPr>
              <p:spPr>
                <a:xfrm>
                  <a:off x="524615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9" name="Freeform 2113">
                  <a:extLst>
                    <a:ext uri="{FF2B5EF4-FFF2-40B4-BE49-F238E27FC236}">
                      <a16:creationId xmlns:a16="http://schemas.microsoft.com/office/drawing/2014/main" id="{3A14B42F-CD2A-F257-84D0-50BEFC534EE3}"/>
                    </a:ext>
                  </a:extLst>
                </p:cNvPr>
                <p:cNvSpPr/>
                <p:nvPr/>
              </p:nvSpPr>
              <p:spPr>
                <a:xfrm>
                  <a:off x="521864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0" name="Freeform 2114">
                  <a:extLst>
                    <a:ext uri="{FF2B5EF4-FFF2-40B4-BE49-F238E27FC236}">
                      <a16:creationId xmlns:a16="http://schemas.microsoft.com/office/drawing/2014/main" id="{812FE16D-FDBB-5360-71D8-172171DA9C87}"/>
                    </a:ext>
                  </a:extLst>
                </p:cNvPr>
                <p:cNvSpPr/>
                <p:nvPr/>
              </p:nvSpPr>
              <p:spPr>
                <a:xfrm>
                  <a:off x="525039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1" name="Freeform 2115">
                  <a:extLst>
                    <a:ext uri="{FF2B5EF4-FFF2-40B4-BE49-F238E27FC236}">
                      <a16:creationId xmlns:a16="http://schemas.microsoft.com/office/drawing/2014/main" id="{66710450-C0D9-1C39-E478-1A12D29C8914}"/>
                    </a:ext>
                  </a:extLst>
                </p:cNvPr>
                <p:cNvSpPr/>
                <p:nvPr/>
              </p:nvSpPr>
              <p:spPr>
                <a:xfrm>
                  <a:off x="5221816"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2" name="Freeform 2116">
                  <a:extLst>
                    <a:ext uri="{FF2B5EF4-FFF2-40B4-BE49-F238E27FC236}">
                      <a16:creationId xmlns:a16="http://schemas.microsoft.com/office/drawing/2014/main" id="{9C4717E3-2502-410D-2808-469933D6093E}"/>
                    </a:ext>
                  </a:extLst>
                </p:cNvPr>
                <p:cNvSpPr/>
                <p:nvPr/>
              </p:nvSpPr>
              <p:spPr>
                <a:xfrm>
                  <a:off x="5253566"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3" name="Freeform 2117">
                  <a:extLst>
                    <a:ext uri="{FF2B5EF4-FFF2-40B4-BE49-F238E27FC236}">
                      <a16:creationId xmlns:a16="http://schemas.microsoft.com/office/drawing/2014/main" id="{C63059F4-24EC-234F-CD1E-CB2869CA48B1}"/>
                    </a:ext>
                  </a:extLst>
                </p:cNvPr>
                <p:cNvSpPr/>
                <p:nvPr/>
              </p:nvSpPr>
              <p:spPr>
                <a:xfrm>
                  <a:off x="5226050" y="31115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4" name="Freeform 2118">
                  <a:extLst>
                    <a:ext uri="{FF2B5EF4-FFF2-40B4-BE49-F238E27FC236}">
                      <a16:creationId xmlns:a16="http://schemas.microsoft.com/office/drawing/2014/main" id="{A2788ADA-6260-907F-E676-BA1AC6998716}"/>
                    </a:ext>
                  </a:extLst>
                </p:cNvPr>
                <p:cNvSpPr/>
                <p:nvPr/>
              </p:nvSpPr>
              <p:spPr>
                <a:xfrm>
                  <a:off x="525674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5" name="Freeform 2119">
                  <a:extLst>
                    <a:ext uri="{FF2B5EF4-FFF2-40B4-BE49-F238E27FC236}">
                      <a16:creationId xmlns:a16="http://schemas.microsoft.com/office/drawing/2014/main" id="{7F1563F6-D3A3-650A-BF78-A9D8BC7AE055}"/>
                    </a:ext>
                  </a:extLst>
                </p:cNvPr>
                <p:cNvSpPr/>
                <p:nvPr/>
              </p:nvSpPr>
              <p:spPr>
                <a:xfrm>
                  <a:off x="522922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6" name="Freeform 2120">
                  <a:extLst>
                    <a:ext uri="{FF2B5EF4-FFF2-40B4-BE49-F238E27FC236}">
                      <a16:creationId xmlns:a16="http://schemas.microsoft.com/office/drawing/2014/main" id="{97D2CA11-2257-C45E-39D5-CACF5CC12092}"/>
                    </a:ext>
                  </a:extLst>
                </p:cNvPr>
                <p:cNvSpPr/>
                <p:nvPr/>
              </p:nvSpPr>
              <p:spPr>
                <a:xfrm>
                  <a:off x="526097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7" name="Freeform 2121">
                  <a:extLst>
                    <a:ext uri="{FF2B5EF4-FFF2-40B4-BE49-F238E27FC236}">
                      <a16:creationId xmlns:a16="http://schemas.microsoft.com/office/drawing/2014/main" id="{0AFC41E4-47F0-118D-06FA-65BE6CF2059D}"/>
                    </a:ext>
                  </a:extLst>
                </p:cNvPr>
                <p:cNvSpPr/>
                <p:nvPr/>
              </p:nvSpPr>
              <p:spPr>
                <a:xfrm>
                  <a:off x="5232400" y="31146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8" name="Freeform 2122">
                  <a:extLst>
                    <a:ext uri="{FF2B5EF4-FFF2-40B4-BE49-F238E27FC236}">
                      <a16:creationId xmlns:a16="http://schemas.microsoft.com/office/drawing/2014/main" id="{66EA549F-4E45-EDC7-4AE7-7DC552C5E952}"/>
                    </a:ext>
                  </a:extLst>
                </p:cNvPr>
                <p:cNvSpPr/>
                <p:nvPr/>
              </p:nvSpPr>
              <p:spPr>
                <a:xfrm>
                  <a:off x="5264150" y="30829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9" name="Freeform 2123">
                  <a:extLst>
                    <a:ext uri="{FF2B5EF4-FFF2-40B4-BE49-F238E27FC236}">
                      <a16:creationId xmlns:a16="http://schemas.microsoft.com/office/drawing/2014/main" id="{3526B50B-6FCD-1D03-8DC3-EAEF75A49815}"/>
                    </a:ext>
                  </a:extLst>
                </p:cNvPr>
                <p:cNvSpPr/>
                <p:nvPr/>
              </p:nvSpPr>
              <p:spPr>
                <a:xfrm>
                  <a:off x="5236633" y="31167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0" name="Freeform 2124">
                  <a:extLst>
                    <a:ext uri="{FF2B5EF4-FFF2-40B4-BE49-F238E27FC236}">
                      <a16:creationId xmlns:a16="http://schemas.microsoft.com/office/drawing/2014/main" id="{4327DB14-5A71-424F-D185-07CCFFAE0C5D}"/>
                    </a:ext>
                  </a:extLst>
                </p:cNvPr>
                <p:cNvSpPr/>
                <p:nvPr/>
              </p:nvSpPr>
              <p:spPr>
                <a:xfrm>
                  <a:off x="5268383"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1" name="Freeform 2125">
                  <a:extLst>
                    <a:ext uri="{FF2B5EF4-FFF2-40B4-BE49-F238E27FC236}">
                      <a16:creationId xmlns:a16="http://schemas.microsoft.com/office/drawing/2014/main" id="{26512954-ECF0-500D-11E6-1286A548D65A}"/>
                    </a:ext>
                  </a:extLst>
                </p:cNvPr>
                <p:cNvSpPr/>
                <p:nvPr/>
              </p:nvSpPr>
              <p:spPr>
                <a:xfrm>
                  <a:off x="5239808"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2" name="Freeform 2126">
                  <a:extLst>
                    <a:ext uri="{FF2B5EF4-FFF2-40B4-BE49-F238E27FC236}">
                      <a16:creationId xmlns:a16="http://schemas.microsoft.com/office/drawing/2014/main" id="{C31F2939-B9BE-C1D0-E55A-0231CFFF3317}"/>
                    </a:ext>
                  </a:extLst>
                </p:cNvPr>
                <p:cNvSpPr/>
                <p:nvPr/>
              </p:nvSpPr>
              <p:spPr>
                <a:xfrm>
                  <a:off x="5271558"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3" name="Freeform 2127">
                  <a:extLst>
                    <a:ext uri="{FF2B5EF4-FFF2-40B4-BE49-F238E27FC236}">
                      <a16:creationId xmlns:a16="http://schemas.microsoft.com/office/drawing/2014/main" id="{8A5182EF-2C11-7C8A-D02D-6A028E4AF519}"/>
                    </a:ext>
                  </a:extLst>
                </p:cNvPr>
                <p:cNvSpPr/>
                <p:nvPr/>
              </p:nvSpPr>
              <p:spPr>
                <a:xfrm>
                  <a:off x="5242983"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4" name="Freeform 2128">
                  <a:extLst>
                    <a:ext uri="{FF2B5EF4-FFF2-40B4-BE49-F238E27FC236}">
                      <a16:creationId xmlns:a16="http://schemas.microsoft.com/office/drawing/2014/main" id="{9B56EB55-165F-858B-88B7-FCBC5C067832}"/>
                    </a:ext>
                  </a:extLst>
                </p:cNvPr>
                <p:cNvSpPr/>
                <p:nvPr/>
              </p:nvSpPr>
              <p:spPr>
                <a:xfrm>
                  <a:off x="5274733"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5" name="Freeform 2129">
                  <a:extLst>
                    <a:ext uri="{FF2B5EF4-FFF2-40B4-BE49-F238E27FC236}">
                      <a16:creationId xmlns:a16="http://schemas.microsoft.com/office/drawing/2014/main" id="{ABDB41DB-54D3-F7DE-EB3E-5BA999A862D4}"/>
                    </a:ext>
                  </a:extLst>
                </p:cNvPr>
                <p:cNvSpPr/>
                <p:nvPr/>
              </p:nvSpPr>
              <p:spPr>
                <a:xfrm>
                  <a:off x="5247216"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6" name="Freeform 2130">
                  <a:extLst>
                    <a:ext uri="{FF2B5EF4-FFF2-40B4-BE49-F238E27FC236}">
                      <a16:creationId xmlns:a16="http://schemas.microsoft.com/office/drawing/2014/main" id="{157BDF77-C210-C405-578C-708F6F8DE3A6}"/>
                    </a:ext>
                  </a:extLst>
                </p:cNvPr>
                <p:cNvSpPr/>
                <p:nvPr/>
              </p:nvSpPr>
              <p:spPr>
                <a:xfrm>
                  <a:off x="5278966"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7" name="Freeform 2131">
                  <a:extLst>
                    <a:ext uri="{FF2B5EF4-FFF2-40B4-BE49-F238E27FC236}">
                      <a16:creationId xmlns:a16="http://schemas.microsoft.com/office/drawing/2014/main" id="{DFA11E5C-FBD3-8FCB-3DE8-DB3F9855D50A}"/>
                    </a:ext>
                  </a:extLst>
                </p:cNvPr>
                <p:cNvSpPr/>
                <p:nvPr/>
              </p:nvSpPr>
              <p:spPr>
                <a:xfrm>
                  <a:off x="525356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8" name="Freeform 2132">
                  <a:extLst>
                    <a:ext uri="{FF2B5EF4-FFF2-40B4-BE49-F238E27FC236}">
                      <a16:creationId xmlns:a16="http://schemas.microsoft.com/office/drawing/2014/main" id="{B5130EDB-10F8-9193-943E-22DD0CD0D112}"/>
                    </a:ext>
                  </a:extLst>
                </p:cNvPr>
                <p:cNvSpPr/>
                <p:nvPr/>
              </p:nvSpPr>
              <p:spPr>
                <a:xfrm>
                  <a:off x="528531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9" name="Freeform 2133">
                  <a:extLst>
                    <a:ext uri="{FF2B5EF4-FFF2-40B4-BE49-F238E27FC236}">
                      <a16:creationId xmlns:a16="http://schemas.microsoft.com/office/drawing/2014/main" id="{CEB6DDBB-6DF4-C5F0-6D58-237DBF98E033}"/>
                    </a:ext>
                  </a:extLst>
                </p:cNvPr>
                <p:cNvSpPr/>
                <p:nvPr/>
              </p:nvSpPr>
              <p:spPr>
                <a:xfrm>
                  <a:off x="525780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0" name="Freeform 2134">
                  <a:extLst>
                    <a:ext uri="{FF2B5EF4-FFF2-40B4-BE49-F238E27FC236}">
                      <a16:creationId xmlns:a16="http://schemas.microsoft.com/office/drawing/2014/main" id="{A8443509-0354-E357-CC11-BB49A73814F6}"/>
                    </a:ext>
                  </a:extLst>
                </p:cNvPr>
                <p:cNvSpPr/>
                <p:nvPr/>
              </p:nvSpPr>
              <p:spPr>
                <a:xfrm>
                  <a:off x="528955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1" name="Freeform 2135">
                  <a:extLst>
                    <a:ext uri="{FF2B5EF4-FFF2-40B4-BE49-F238E27FC236}">
                      <a16:creationId xmlns:a16="http://schemas.microsoft.com/office/drawing/2014/main" id="{3F57B10C-594B-224C-EFA7-54360FB29F76}"/>
                    </a:ext>
                  </a:extLst>
                </p:cNvPr>
                <p:cNvSpPr/>
                <p:nvPr/>
              </p:nvSpPr>
              <p:spPr>
                <a:xfrm>
                  <a:off x="5260975"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2" name="Freeform 2136">
                  <a:extLst>
                    <a:ext uri="{FF2B5EF4-FFF2-40B4-BE49-F238E27FC236}">
                      <a16:creationId xmlns:a16="http://schemas.microsoft.com/office/drawing/2014/main" id="{A5FE4574-7385-79D2-9ECB-E9D6FB114042}"/>
                    </a:ext>
                  </a:extLst>
                </p:cNvPr>
                <p:cNvSpPr/>
                <p:nvPr/>
              </p:nvSpPr>
              <p:spPr>
                <a:xfrm>
                  <a:off x="5292725"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3" name="Freeform 2137">
                  <a:extLst>
                    <a:ext uri="{FF2B5EF4-FFF2-40B4-BE49-F238E27FC236}">
                      <a16:creationId xmlns:a16="http://schemas.microsoft.com/office/drawing/2014/main" id="{3E12FCC9-E852-9ECB-D66C-7C3E59B6D92A}"/>
                    </a:ext>
                  </a:extLst>
                </p:cNvPr>
                <p:cNvSpPr/>
                <p:nvPr/>
              </p:nvSpPr>
              <p:spPr>
                <a:xfrm>
                  <a:off x="52641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4" name="Freeform 2138">
                  <a:extLst>
                    <a:ext uri="{FF2B5EF4-FFF2-40B4-BE49-F238E27FC236}">
                      <a16:creationId xmlns:a16="http://schemas.microsoft.com/office/drawing/2014/main" id="{467A4C11-9807-36A1-7510-854B6A8953FB}"/>
                    </a:ext>
                  </a:extLst>
                </p:cNvPr>
                <p:cNvSpPr/>
                <p:nvPr/>
              </p:nvSpPr>
              <p:spPr>
                <a:xfrm>
                  <a:off x="52959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5" name="Freeform 2139">
                  <a:extLst>
                    <a:ext uri="{FF2B5EF4-FFF2-40B4-BE49-F238E27FC236}">
                      <a16:creationId xmlns:a16="http://schemas.microsoft.com/office/drawing/2014/main" id="{C6B3EC94-6ACB-1711-7B8B-95DC719225B4}"/>
                    </a:ext>
                  </a:extLst>
                </p:cNvPr>
                <p:cNvSpPr/>
                <p:nvPr/>
              </p:nvSpPr>
              <p:spPr>
                <a:xfrm>
                  <a:off x="526838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6" name="Freeform 2140">
                  <a:extLst>
                    <a:ext uri="{FF2B5EF4-FFF2-40B4-BE49-F238E27FC236}">
                      <a16:creationId xmlns:a16="http://schemas.microsoft.com/office/drawing/2014/main" id="{E81CDE09-848B-8A81-16E2-47210BF278CE}"/>
                    </a:ext>
                  </a:extLst>
                </p:cNvPr>
                <p:cNvSpPr/>
                <p:nvPr/>
              </p:nvSpPr>
              <p:spPr>
                <a:xfrm>
                  <a:off x="530013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7" name="Freeform 2141">
                  <a:extLst>
                    <a:ext uri="{FF2B5EF4-FFF2-40B4-BE49-F238E27FC236}">
                      <a16:creationId xmlns:a16="http://schemas.microsoft.com/office/drawing/2014/main" id="{9F198A0D-7F3B-0E52-4DF1-383EEC89E35A}"/>
                    </a:ext>
                  </a:extLst>
                </p:cNvPr>
                <p:cNvSpPr/>
                <p:nvPr/>
              </p:nvSpPr>
              <p:spPr>
                <a:xfrm>
                  <a:off x="527155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8" name="Freeform 2142">
                  <a:extLst>
                    <a:ext uri="{FF2B5EF4-FFF2-40B4-BE49-F238E27FC236}">
                      <a16:creationId xmlns:a16="http://schemas.microsoft.com/office/drawing/2014/main" id="{61E8D25B-0FCA-43C4-EFD7-4C1D2B37BA3B}"/>
                    </a:ext>
                  </a:extLst>
                </p:cNvPr>
                <p:cNvSpPr/>
                <p:nvPr/>
              </p:nvSpPr>
              <p:spPr>
                <a:xfrm>
                  <a:off x="530330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9" name="Freeform 2143">
                  <a:extLst>
                    <a:ext uri="{FF2B5EF4-FFF2-40B4-BE49-F238E27FC236}">
                      <a16:creationId xmlns:a16="http://schemas.microsoft.com/office/drawing/2014/main" id="{335C9360-4ABD-7F66-C380-6AAF1534BAB1}"/>
                    </a:ext>
                  </a:extLst>
                </p:cNvPr>
                <p:cNvSpPr/>
                <p:nvPr/>
              </p:nvSpPr>
              <p:spPr>
                <a:xfrm>
                  <a:off x="527473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0" name="Freeform 2144">
                  <a:extLst>
                    <a:ext uri="{FF2B5EF4-FFF2-40B4-BE49-F238E27FC236}">
                      <a16:creationId xmlns:a16="http://schemas.microsoft.com/office/drawing/2014/main" id="{31537429-0148-3038-ADCF-5F6C41F8324A}"/>
                    </a:ext>
                  </a:extLst>
                </p:cNvPr>
                <p:cNvSpPr/>
                <p:nvPr/>
              </p:nvSpPr>
              <p:spPr>
                <a:xfrm>
                  <a:off x="530648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1" name="Freeform 2145">
                  <a:extLst>
                    <a:ext uri="{FF2B5EF4-FFF2-40B4-BE49-F238E27FC236}">
                      <a16:creationId xmlns:a16="http://schemas.microsoft.com/office/drawing/2014/main" id="{4ACE7803-E5C4-174F-4DA8-82B858F9F1EF}"/>
                    </a:ext>
                  </a:extLst>
                </p:cNvPr>
                <p:cNvSpPr/>
                <p:nvPr/>
              </p:nvSpPr>
              <p:spPr>
                <a:xfrm>
                  <a:off x="527896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2" name="Freeform 2146">
                  <a:extLst>
                    <a:ext uri="{FF2B5EF4-FFF2-40B4-BE49-F238E27FC236}">
                      <a16:creationId xmlns:a16="http://schemas.microsoft.com/office/drawing/2014/main" id="{CC10DC25-1E51-2C1A-F1FF-4D54E29F99C6}"/>
                    </a:ext>
                  </a:extLst>
                </p:cNvPr>
                <p:cNvSpPr/>
                <p:nvPr/>
              </p:nvSpPr>
              <p:spPr>
                <a:xfrm>
                  <a:off x="531071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3" name="Freeform 2147">
                  <a:extLst>
                    <a:ext uri="{FF2B5EF4-FFF2-40B4-BE49-F238E27FC236}">
                      <a16:creationId xmlns:a16="http://schemas.microsoft.com/office/drawing/2014/main" id="{32D0296E-C384-1B8B-A5AF-82E8611547BE}"/>
                    </a:ext>
                  </a:extLst>
                </p:cNvPr>
                <p:cNvSpPr/>
                <p:nvPr/>
              </p:nvSpPr>
              <p:spPr>
                <a:xfrm>
                  <a:off x="5282141"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4" name="Freeform 2148">
                  <a:extLst>
                    <a:ext uri="{FF2B5EF4-FFF2-40B4-BE49-F238E27FC236}">
                      <a16:creationId xmlns:a16="http://schemas.microsoft.com/office/drawing/2014/main" id="{7429B341-23BC-7870-F6E5-E47E0D2F6590}"/>
                    </a:ext>
                  </a:extLst>
                </p:cNvPr>
                <p:cNvSpPr/>
                <p:nvPr/>
              </p:nvSpPr>
              <p:spPr>
                <a:xfrm>
                  <a:off x="5313891"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5" name="Freeform 2149">
                  <a:extLst>
                    <a:ext uri="{FF2B5EF4-FFF2-40B4-BE49-F238E27FC236}">
                      <a16:creationId xmlns:a16="http://schemas.microsoft.com/office/drawing/2014/main" id="{E19E75F7-E47B-1EA6-F249-4D67291EB6B2}"/>
                    </a:ext>
                  </a:extLst>
                </p:cNvPr>
                <p:cNvSpPr/>
                <p:nvPr/>
              </p:nvSpPr>
              <p:spPr>
                <a:xfrm>
                  <a:off x="528531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6" name="Freeform 2150">
                  <a:extLst>
                    <a:ext uri="{FF2B5EF4-FFF2-40B4-BE49-F238E27FC236}">
                      <a16:creationId xmlns:a16="http://schemas.microsoft.com/office/drawing/2014/main" id="{82E1AE30-3A66-4B85-17D3-6C951237CC44}"/>
                    </a:ext>
                  </a:extLst>
                </p:cNvPr>
                <p:cNvSpPr/>
                <p:nvPr/>
              </p:nvSpPr>
              <p:spPr>
                <a:xfrm>
                  <a:off x="531706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7" name="Freeform 2151">
                  <a:extLst>
                    <a:ext uri="{FF2B5EF4-FFF2-40B4-BE49-F238E27FC236}">
                      <a16:creationId xmlns:a16="http://schemas.microsoft.com/office/drawing/2014/main" id="{B0B87412-24FE-D28F-B585-0209627E4DFD}"/>
                    </a:ext>
                  </a:extLst>
                </p:cNvPr>
                <p:cNvSpPr/>
                <p:nvPr/>
              </p:nvSpPr>
              <p:spPr>
                <a:xfrm>
                  <a:off x="52895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8" name="Freeform 2152">
                  <a:extLst>
                    <a:ext uri="{FF2B5EF4-FFF2-40B4-BE49-F238E27FC236}">
                      <a16:creationId xmlns:a16="http://schemas.microsoft.com/office/drawing/2014/main" id="{A8BE2397-8CC7-2055-C2E4-EFF1A0D415D2}"/>
                    </a:ext>
                  </a:extLst>
                </p:cNvPr>
                <p:cNvSpPr/>
                <p:nvPr/>
              </p:nvSpPr>
              <p:spPr>
                <a:xfrm>
                  <a:off x="53213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9" name="Freeform 2153">
                  <a:extLst>
                    <a:ext uri="{FF2B5EF4-FFF2-40B4-BE49-F238E27FC236}">
                      <a16:creationId xmlns:a16="http://schemas.microsoft.com/office/drawing/2014/main" id="{9D35595E-4EB8-5139-0A35-EF760FA7872F}"/>
                    </a:ext>
                  </a:extLst>
                </p:cNvPr>
                <p:cNvSpPr/>
                <p:nvPr/>
              </p:nvSpPr>
              <p:spPr>
                <a:xfrm>
                  <a:off x="529590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0" name="Freeform 2154">
                  <a:extLst>
                    <a:ext uri="{FF2B5EF4-FFF2-40B4-BE49-F238E27FC236}">
                      <a16:creationId xmlns:a16="http://schemas.microsoft.com/office/drawing/2014/main" id="{7B642AAC-0D08-3321-5796-37D6E6B6C21B}"/>
                    </a:ext>
                  </a:extLst>
                </p:cNvPr>
                <p:cNvSpPr/>
                <p:nvPr/>
              </p:nvSpPr>
              <p:spPr>
                <a:xfrm>
                  <a:off x="532765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1" name="Freeform 2155">
                  <a:extLst>
                    <a:ext uri="{FF2B5EF4-FFF2-40B4-BE49-F238E27FC236}">
                      <a16:creationId xmlns:a16="http://schemas.microsoft.com/office/drawing/2014/main" id="{88AE7815-9DA0-BE8C-AE82-6EC5D1E77791}"/>
                    </a:ext>
                  </a:extLst>
                </p:cNvPr>
                <p:cNvSpPr/>
                <p:nvPr/>
              </p:nvSpPr>
              <p:spPr>
                <a:xfrm>
                  <a:off x="530013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2" name="Freeform 2156">
                  <a:extLst>
                    <a:ext uri="{FF2B5EF4-FFF2-40B4-BE49-F238E27FC236}">
                      <a16:creationId xmlns:a16="http://schemas.microsoft.com/office/drawing/2014/main" id="{137A3B64-86A0-E04D-5C9F-3D75641B693C}"/>
                    </a:ext>
                  </a:extLst>
                </p:cNvPr>
                <p:cNvSpPr/>
                <p:nvPr/>
              </p:nvSpPr>
              <p:spPr>
                <a:xfrm>
                  <a:off x="533188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3" name="Freeform 2157">
                  <a:extLst>
                    <a:ext uri="{FF2B5EF4-FFF2-40B4-BE49-F238E27FC236}">
                      <a16:creationId xmlns:a16="http://schemas.microsoft.com/office/drawing/2014/main" id="{D3992A6C-78FC-6DA3-3DC3-7E9AD83DFC86}"/>
                    </a:ext>
                  </a:extLst>
                </p:cNvPr>
                <p:cNvSpPr/>
                <p:nvPr/>
              </p:nvSpPr>
              <p:spPr>
                <a:xfrm>
                  <a:off x="530330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4" name="Freeform 2158">
                  <a:extLst>
                    <a:ext uri="{FF2B5EF4-FFF2-40B4-BE49-F238E27FC236}">
                      <a16:creationId xmlns:a16="http://schemas.microsoft.com/office/drawing/2014/main" id="{365EF0BB-3AB1-6149-0856-A0FDCACD8378}"/>
                    </a:ext>
                  </a:extLst>
                </p:cNvPr>
                <p:cNvSpPr/>
                <p:nvPr/>
              </p:nvSpPr>
              <p:spPr>
                <a:xfrm>
                  <a:off x="533505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5" name="Freeform 2159">
                  <a:extLst>
                    <a:ext uri="{FF2B5EF4-FFF2-40B4-BE49-F238E27FC236}">
                      <a16:creationId xmlns:a16="http://schemas.microsoft.com/office/drawing/2014/main" id="{45AAF689-14AA-812A-12F9-5553E6A3F5C9}"/>
                    </a:ext>
                  </a:extLst>
                </p:cNvPr>
                <p:cNvSpPr/>
                <p:nvPr/>
              </p:nvSpPr>
              <p:spPr>
                <a:xfrm>
                  <a:off x="531071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6" name="Freeform 2160">
                  <a:extLst>
                    <a:ext uri="{FF2B5EF4-FFF2-40B4-BE49-F238E27FC236}">
                      <a16:creationId xmlns:a16="http://schemas.microsoft.com/office/drawing/2014/main" id="{E7010266-1362-B76B-5075-F55E42709B1A}"/>
                    </a:ext>
                  </a:extLst>
                </p:cNvPr>
                <p:cNvSpPr/>
                <p:nvPr/>
              </p:nvSpPr>
              <p:spPr>
                <a:xfrm>
                  <a:off x="534246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7" name="Freeform 2161">
                  <a:extLst>
                    <a:ext uri="{FF2B5EF4-FFF2-40B4-BE49-F238E27FC236}">
                      <a16:creationId xmlns:a16="http://schemas.microsoft.com/office/drawing/2014/main" id="{ED7E13E9-48A0-190E-0B04-792B262C10FF}"/>
                    </a:ext>
                  </a:extLst>
                </p:cNvPr>
                <p:cNvSpPr/>
                <p:nvPr/>
              </p:nvSpPr>
              <p:spPr>
                <a:xfrm>
                  <a:off x="5313891"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8" name="Freeform 2162">
                  <a:extLst>
                    <a:ext uri="{FF2B5EF4-FFF2-40B4-BE49-F238E27FC236}">
                      <a16:creationId xmlns:a16="http://schemas.microsoft.com/office/drawing/2014/main" id="{D536D182-AED0-826E-EE19-1C46F25A6DDD}"/>
                    </a:ext>
                  </a:extLst>
                </p:cNvPr>
                <p:cNvSpPr/>
                <p:nvPr/>
              </p:nvSpPr>
              <p:spPr>
                <a:xfrm>
                  <a:off x="5345641"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9" name="Freeform 2163">
                  <a:extLst>
                    <a:ext uri="{FF2B5EF4-FFF2-40B4-BE49-F238E27FC236}">
                      <a16:creationId xmlns:a16="http://schemas.microsoft.com/office/drawing/2014/main" id="{10F44B85-647B-5622-19D3-B36A91619DE3}"/>
                    </a:ext>
                  </a:extLst>
                </p:cNvPr>
                <p:cNvSpPr/>
                <p:nvPr/>
              </p:nvSpPr>
              <p:spPr>
                <a:xfrm>
                  <a:off x="53276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0" name="Freeform 2164">
                  <a:extLst>
                    <a:ext uri="{FF2B5EF4-FFF2-40B4-BE49-F238E27FC236}">
                      <a16:creationId xmlns:a16="http://schemas.microsoft.com/office/drawing/2014/main" id="{FFACF8CF-2E60-D706-B56E-B9A726A9350B}"/>
                    </a:ext>
                  </a:extLst>
                </p:cNvPr>
                <p:cNvSpPr/>
                <p:nvPr/>
              </p:nvSpPr>
              <p:spPr>
                <a:xfrm>
                  <a:off x="53594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1" name="Freeform 2165">
                  <a:extLst>
                    <a:ext uri="{FF2B5EF4-FFF2-40B4-BE49-F238E27FC236}">
                      <a16:creationId xmlns:a16="http://schemas.microsoft.com/office/drawing/2014/main" id="{2A7C3DB4-3F6D-9040-0EEA-8B833296D295}"/>
                    </a:ext>
                  </a:extLst>
                </p:cNvPr>
                <p:cNvSpPr/>
                <p:nvPr/>
              </p:nvSpPr>
              <p:spPr>
                <a:xfrm>
                  <a:off x="5387975"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2" name="Freeform 2166">
                  <a:extLst>
                    <a:ext uri="{FF2B5EF4-FFF2-40B4-BE49-F238E27FC236}">
                      <a16:creationId xmlns:a16="http://schemas.microsoft.com/office/drawing/2014/main" id="{48F16E20-7377-EEE8-3EDB-616004EB5B34}"/>
                    </a:ext>
                  </a:extLst>
                </p:cNvPr>
                <p:cNvSpPr/>
                <p:nvPr/>
              </p:nvSpPr>
              <p:spPr>
                <a:xfrm>
                  <a:off x="5419725"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3" name="Freeform 2167">
                  <a:extLst>
                    <a:ext uri="{FF2B5EF4-FFF2-40B4-BE49-F238E27FC236}">
                      <a16:creationId xmlns:a16="http://schemas.microsoft.com/office/drawing/2014/main" id="{BC98DAF6-916C-0417-4137-0F236F7835E1}"/>
                    </a:ext>
                  </a:extLst>
                </p:cNvPr>
                <p:cNvSpPr/>
                <p:nvPr/>
              </p:nvSpPr>
              <p:spPr>
                <a:xfrm>
                  <a:off x="539220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4" name="Freeform 2168">
                  <a:extLst>
                    <a:ext uri="{FF2B5EF4-FFF2-40B4-BE49-F238E27FC236}">
                      <a16:creationId xmlns:a16="http://schemas.microsoft.com/office/drawing/2014/main" id="{BE5E775F-3E3A-46CD-12B7-F034477C657A}"/>
                    </a:ext>
                  </a:extLst>
                </p:cNvPr>
                <p:cNvSpPr/>
                <p:nvPr/>
              </p:nvSpPr>
              <p:spPr>
                <a:xfrm>
                  <a:off x="542395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5" name="Freeform 2169">
                  <a:extLst>
                    <a:ext uri="{FF2B5EF4-FFF2-40B4-BE49-F238E27FC236}">
                      <a16:creationId xmlns:a16="http://schemas.microsoft.com/office/drawing/2014/main" id="{C845F0D6-9A16-9496-7305-5FEF958876D6}"/>
                    </a:ext>
                  </a:extLst>
                </p:cNvPr>
                <p:cNvSpPr/>
                <p:nvPr/>
              </p:nvSpPr>
              <p:spPr>
                <a:xfrm>
                  <a:off x="5490633" y="31326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6" name="Freeform 2170">
                  <a:extLst>
                    <a:ext uri="{FF2B5EF4-FFF2-40B4-BE49-F238E27FC236}">
                      <a16:creationId xmlns:a16="http://schemas.microsoft.com/office/drawing/2014/main" id="{52CB7796-2FDD-4802-F73E-6F93C381D7FA}"/>
                    </a:ext>
                  </a:extLst>
                </p:cNvPr>
                <p:cNvSpPr/>
                <p:nvPr/>
              </p:nvSpPr>
              <p:spPr>
                <a:xfrm>
                  <a:off x="5522383" y="31009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7" name="Freeform 2171">
                  <a:extLst>
                    <a:ext uri="{FF2B5EF4-FFF2-40B4-BE49-F238E27FC236}">
                      <a16:creationId xmlns:a16="http://schemas.microsoft.com/office/drawing/2014/main" id="{FB436048-E95E-627E-24D1-FA4205680FB0}"/>
                    </a:ext>
                  </a:extLst>
                </p:cNvPr>
                <p:cNvSpPr/>
                <p:nvPr/>
              </p:nvSpPr>
              <p:spPr>
                <a:xfrm>
                  <a:off x="549804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8" name="Freeform 2172">
                  <a:extLst>
                    <a:ext uri="{FF2B5EF4-FFF2-40B4-BE49-F238E27FC236}">
                      <a16:creationId xmlns:a16="http://schemas.microsoft.com/office/drawing/2014/main" id="{4AAF112D-8E98-9770-20D5-31DC54AF25DC}"/>
                    </a:ext>
                  </a:extLst>
                </p:cNvPr>
                <p:cNvSpPr/>
                <p:nvPr/>
              </p:nvSpPr>
              <p:spPr>
                <a:xfrm>
                  <a:off x="552979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9" name="Freeform 2173">
                  <a:extLst>
                    <a:ext uri="{FF2B5EF4-FFF2-40B4-BE49-F238E27FC236}">
                      <a16:creationId xmlns:a16="http://schemas.microsoft.com/office/drawing/2014/main" id="{AF8A301E-8ED2-8295-F909-327AB2F498F7}"/>
                    </a:ext>
                  </a:extLst>
                </p:cNvPr>
                <p:cNvSpPr/>
                <p:nvPr/>
              </p:nvSpPr>
              <p:spPr>
                <a:xfrm>
                  <a:off x="5516033" y="3135841"/>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0" name="Freeform 2174">
                  <a:extLst>
                    <a:ext uri="{FF2B5EF4-FFF2-40B4-BE49-F238E27FC236}">
                      <a16:creationId xmlns:a16="http://schemas.microsoft.com/office/drawing/2014/main" id="{42C43D35-8B57-BE33-244F-1541276FF684}"/>
                    </a:ext>
                  </a:extLst>
                </p:cNvPr>
                <p:cNvSpPr/>
                <p:nvPr/>
              </p:nvSpPr>
              <p:spPr>
                <a:xfrm>
                  <a:off x="554672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1" name="Freeform 2175">
                  <a:extLst>
                    <a:ext uri="{FF2B5EF4-FFF2-40B4-BE49-F238E27FC236}">
                      <a16:creationId xmlns:a16="http://schemas.microsoft.com/office/drawing/2014/main" id="{FD697F35-98F6-E13D-F212-7D892D0AB74F}"/>
                    </a:ext>
                  </a:extLst>
                </p:cNvPr>
                <p:cNvSpPr/>
                <p:nvPr/>
              </p:nvSpPr>
              <p:spPr>
                <a:xfrm>
                  <a:off x="552238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2" name="Freeform 2176">
                  <a:extLst>
                    <a:ext uri="{FF2B5EF4-FFF2-40B4-BE49-F238E27FC236}">
                      <a16:creationId xmlns:a16="http://schemas.microsoft.com/office/drawing/2014/main" id="{031FA8FF-6343-2447-E101-090C7E770CAD}"/>
                    </a:ext>
                  </a:extLst>
                </p:cNvPr>
                <p:cNvSpPr/>
                <p:nvPr/>
              </p:nvSpPr>
              <p:spPr>
                <a:xfrm>
                  <a:off x="555413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3" name="Freeform 2177">
                  <a:extLst>
                    <a:ext uri="{FF2B5EF4-FFF2-40B4-BE49-F238E27FC236}">
                      <a16:creationId xmlns:a16="http://schemas.microsoft.com/office/drawing/2014/main" id="{9E2C9A10-4925-9697-83E5-21A462A30887}"/>
                    </a:ext>
                  </a:extLst>
                </p:cNvPr>
                <p:cNvSpPr/>
                <p:nvPr/>
              </p:nvSpPr>
              <p:spPr>
                <a:xfrm>
                  <a:off x="5526616" y="3135841"/>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4" name="Freeform 2178">
                  <a:extLst>
                    <a:ext uri="{FF2B5EF4-FFF2-40B4-BE49-F238E27FC236}">
                      <a16:creationId xmlns:a16="http://schemas.microsoft.com/office/drawing/2014/main" id="{4B6E7954-4B1C-2AB2-8965-C969A02DB37D}"/>
                    </a:ext>
                  </a:extLst>
                </p:cNvPr>
                <p:cNvSpPr/>
                <p:nvPr/>
              </p:nvSpPr>
              <p:spPr>
                <a:xfrm>
                  <a:off x="555836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5" name="Freeform 2179">
                  <a:extLst>
                    <a:ext uri="{FF2B5EF4-FFF2-40B4-BE49-F238E27FC236}">
                      <a16:creationId xmlns:a16="http://schemas.microsoft.com/office/drawing/2014/main" id="{CAF61528-D7FE-4CAF-C358-6F894BAE0EB5}"/>
                    </a:ext>
                  </a:extLst>
                </p:cNvPr>
                <p:cNvSpPr/>
                <p:nvPr/>
              </p:nvSpPr>
              <p:spPr>
                <a:xfrm>
                  <a:off x="552979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6" name="Freeform 2180">
                  <a:extLst>
                    <a:ext uri="{FF2B5EF4-FFF2-40B4-BE49-F238E27FC236}">
                      <a16:creationId xmlns:a16="http://schemas.microsoft.com/office/drawing/2014/main" id="{481AB6DF-C91F-7C35-8287-42558E7D7757}"/>
                    </a:ext>
                  </a:extLst>
                </p:cNvPr>
                <p:cNvSpPr/>
                <p:nvPr/>
              </p:nvSpPr>
              <p:spPr>
                <a:xfrm>
                  <a:off x="556154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7" name="Freeform 2181">
                  <a:extLst>
                    <a:ext uri="{FF2B5EF4-FFF2-40B4-BE49-F238E27FC236}">
                      <a16:creationId xmlns:a16="http://schemas.microsoft.com/office/drawing/2014/main" id="{8E146F60-DA49-74D5-4198-A8E6CBF8900A}"/>
                    </a:ext>
                  </a:extLst>
                </p:cNvPr>
                <p:cNvSpPr/>
                <p:nvPr/>
              </p:nvSpPr>
              <p:spPr>
                <a:xfrm>
                  <a:off x="5532966"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8" name="Freeform 2182">
                  <a:extLst>
                    <a:ext uri="{FF2B5EF4-FFF2-40B4-BE49-F238E27FC236}">
                      <a16:creationId xmlns:a16="http://schemas.microsoft.com/office/drawing/2014/main" id="{6D1A15C7-16C1-5ECE-50A8-40170CB0E6B6}"/>
                    </a:ext>
                  </a:extLst>
                </p:cNvPr>
                <p:cNvSpPr/>
                <p:nvPr/>
              </p:nvSpPr>
              <p:spPr>
                <a:xfrm>
                  <a:off x="556471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9" name="Freeform 2183">
                  <a:extLst>
                    <a:ext uri="{FF2B5EF4-FFF2-40B4-BE49-F238E27FC236}">
                      <a16:creationId xmlns:a16="http://schemas.microsoft.com/office/drawing/2014/main" id="{6F7406A6-D3B2-F4E4-44C9-3C98CF891FE3}"/>
                    </a:ext>
                  </a:extLst>
                </p:cNvPr>
                <p:cNvSpPr/>
                <p:nvPr/>
              </p:nvSpPr>
              <p:spPr>
                <a:xfrm>
                  <a:off x="553720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0" name="Freeform 2184">
                  <a:extLst>
                    <a:ext uri="{FF2B5EF4-FFF2-40B4-BE49-F238E27FC236}">
                      <a16:creationId xmlns:a16="http://schemas.microsoft.com/office/drawing/2014/main" id="{3CE12945-CD7F-0AF0-BF9D-D779046D3AE8}"/>
                    </a:ext>
                  </a:extLst>
                </p:cNvPr>
                <p:cNvSpPr/>
                <p:nvPr/>
              </p:nvSpPr>
              <p:spPr>
                <a:xfrm>
                  <a:off x="556895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1" name="Freeform 2185">
                  <a:extLst>
                    <a:ext uri="{FF2B5EF4-FFF2-40B4-BE49-F238E27FC236}">
                      <a16:creationId xmlns:a16="http://schemas.microsoft.com/office/drawing/2014/main" id="{9749A637-670E-39DF-1754-3B0B3BA0945F}"/>
                    </a:ext>
                  </a:extLst>
                </p:cNvPr>
                <p:cNvSpPr/>
                <p:nvPr/>
              </p:nvSpPr>
              <p:spPr>
                <a:xfrm>
                  <a:off x="5540375"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2" name="Freeform 2186">
                  <a:extLst>
                    <a:ext uri="{FF2B5EF4-FFF2-40B4-BE49-F238E27FC236}">
                      <a16:creationId xmlns:a16="http://schemas.microsoft.com/office/drawing/2014/main" id="{121BD4C6-E45A-3A1E-276A-5F7933FB21F3}"/>
                    </a:ext>
                  </a:extLst>
                </p:cNvPr>
                <p:cNvSpPr/>
                <p:nvPr/>
              </p:nvSpPr>
              <p:spPr>
                <a:xfrm>
                  <a:off x="557212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3" name="Freeform 2187">
                  <a:extLst>
                    <a:ext uri="{FF2B5EF4-FFF2-40B4-BE49-F238E27FC236}">
                      <a16:creationId xmlns:a16="http://schemas.microsoft.com/office/drawing/2014/main" id="{F73A3941-CA67-7006-29A5-5F669409960B}"/>
                    </a:ext>
                  </a:extLst>
                </p:cNvPr>
                <p:cNvSpPr/>
                <p:nvPr/>
              </p:nvSpPr>
              <p:spPr>
                <a:xfrm>
                  <a:off x="554355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4" name="Freeform 2188">
                  <a:extLst>
                    <a:ext uri="{FF2B5EF4-FFF2-40B4-BE49-F238E27FC236}">
                      <a16:creationId xmlns:a16="http://schemas.microsoft.com/office/drawing/2014/main" id="{FBC57700-41FF-465F-F16D-79D27F56ADE0}"/>
                    </a:ext>
                  </a:extLst>
                </p:cNvPr>
                <p:cNvSpPr/>
                <p:nvPr/>
              </p:nvSpPr>
              <p:spPr>
                <a:xfrm>
                  <a:off x="557530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5" name="Freeform 2189">
                  <a:extLst>
                    <a:ext uri="{FF2B5EF4-FFF2-40B4-BE49-F238E27FC236}">
                      <a16:creationId xmlns:a16="http://schemas.microsoft.com/office/drawing/2014/main" id="{5B25FCE6-1438-6722-25AF-F7C95584E654}"/>
                    </a:ext>
                  </a:extLst>
                </p:cNvPr>
                <p:cNvSpPr/>
                <p:nvPr/>
              </p:nvSpPr>
              <p:spPr>
                <a:xfrm>
                  <a:off x="554778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6" name="Freeform 2190">
                  <a:extLst>
                    <a:ext uri="{FF2B5EF4-FFF2-40B4-BE49-F238E27FC236}">
                      <a16:creationId xmlns:a16="http://schemas.microsoft.com/office/drawing/2014/main" id="{C0725BFC-4A65-1CD8-E220-42F7DFBDCF44}"/>
                    </a:ext>
                  </a:extLst>
                </p:cNvPr>
                <p:cNvSpPr/>
                <p:nvPr/>
              </p:nvSpPr>
              <p:spPr>
                <a:xfrm>
                  <a:off x="557953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7" name="Freeform 2191">
                  <a:extLst>
                    <a:ext uri="{FF2B5EF4-FFF2-40B4-BE49-F238E27FC236}">
                      <a16:creationId xmlns:a16="http://schemas.microsoft.com/office/drawing/2014/main" id="{988D11E8-ACC8-545B-2A2F-B1AE2E675E46}"/>
                    </a:ext>
                  </a:extLst>
                </p:cNvPr>
                <p:cNvSpPr/>
                <p:nvPr/>
              </p:nvSpPr>
              <p:spPr>
                <a:xfrm>
                  <a:off x="5550958"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8" name="Freeform 2192">
                  <a:extLst>
                    <a:ext uri="{FF2B5EF4-FFF2-40B4-BE49-F238E27FC236}">
                      <a16:creationId xmlns:a16="http://schemas.microsoft.com/office/drawing/2014/main" id="{B146A995-9E9E-FBB1-9213-35310CE06CDF}"/>
                    </a:ext>
                  </a:extLst>
                </p:cNvPr>
                <p:cNvSpPr/>
                <p:nvPr/>
              </p:nvSpPr>
              <p:spPr>
                <a:xfrm>
                  <a:off x="5582708"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9" name="Freeform 2193">
                  <a:extLst>
                    <a:ext uri="{FF2B5EF4-FFF2-40B4-BE49-F238E27FC236}">
                      <a16:creationId xmlns:a16="http://schemas.microsoft.com/office/drawing/2014/main" id="{58BED77D-C768-41D8-67A1-630F3C879C70}"/>
                    </a:ext>
                  </a:extLst>
                </p:cNvPr>
                <p:cNvSpPr/>
                <p:nvPr/>
              </p:nvSpPr>
              <p:spPr>
                <a:xfrm>
                  <a:off x="555413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0" name="Freeform 2194">
                  <a:extLst>
                    <a:ext uri="{FF2B5EF4-FFF2-40B4-BE49-F238E27FC236}">
                      <a16:creationId xmlns:a16="http://schemas.microsoft.com/office/drawing/2014/main" id="{019D0150-B972-84DD-3297-372097F5D0FD}"/>
                    </a:ext>
                  </a:extLst>
                </p:cNvPr>
                <p:cNvSpPr/>
                <p:nvPr/>
              </p:nvSpPr>
              <p:spPr>
                <a:xfrm>
                  <a:off x="558588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1" name="Freeform 2195">
                  <a:extLst>
                    <a:ext uri="{FF2B5EF4-FFF2-40B4-BE49-F238E27FC236}">
                      <a16:creationId xmlns:a16="http://schemas.microsoft.com/office/drawing/2014/main" id="{4171BE96-3E60-6824-4A11-5C235E8A1089}"/>
                    </a:ext>
                  </a:extLst>
                </p:cNvPr>
                <p:cNvSpPr/>
                <p:nvPr/>
              </p:nvSpPr>
              <p:spPr>
                <a:xfrm>
                  <a:off x="5558366"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2" name="Freeform 2196">
                  <a:extLst>
                    <a:ext uri="{FF2B5EF4-FFF2-40B4-BE49-F238E27FC236}">
                      <a16:creationId xmlns:a16="http://schemas.microsoft.com/office/drawing/2014/main" id="{E1C2E043-1385-B6BF-A013-84C262F8B6E0}"/>
                    </a:ext>
                  </a:extLst>
                </p:cNvPr>
                <p:cNvSpPr/>
                <p:nvPr/>
              </p:nvSpPr>
              <p:spPr>
                <a:xfrm>
                  <a:off x="559011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3" name="Freeform 2197">
                  <a:extLst>
                    <a:ext uri="{FF2B5EF4-FFF2-40B4-BE49-F238E27FC236}">
                      <a16:creationId xmlns:a16="http://schemas.microsoft.com/office/drawing/2014/main" id="{D968F9E3-7AE1-D6DD-ACAC-B38CBFE5F8FA}"/>
                    </a:ext>
                  </a:extLst>
                </p:cNvPr>
                <p:cNvSpPr/>
                <p:nvPr/>
              </p:nvSpPr>
              <p:spPr>
                <a:xfrm>
                  <a:off x="556154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4" name="Freeform 2198">
                  <a:extLst>
                    <a:ext uri="{FF2B5EF4-FFF2-40B4-BE49-F238E27FC236}">
                      <a16:creationId xmlns:a16="http://schemas.microsoft.com/office/drawing/2014/main" id="{CFDCD011-CB88-FA67-5E9C-55B2266D6CEE}"/>
                    </a:ext>
                  </a:extLst>
                </p:cNvPr>
                <p:cNvSpPr/>
                <p:nvPr/>
              </p:nvSpPr>
              <p:spPr>
                <a:xfrm>
                  <a:off x="559329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5" name="Freeform 2199">
                  <a:extLst>
                    <a:ext uri="{FF2B5EF4-FFF2-40B4-BE49-F238E27FC236}">
                      <a16:creationId xmlns:a16="http://schemas.microsoft.com/office/drawing/2014/main" id="{EC7088F3-8B38-D247-779C-83251D206FE9}"/>
                    </a:ext>
                  </a:extLst>
                </p:cNvPr>
                <p:cNvSpPr/>
                <p:nvPr/>
              </p:nvSpPr>
              <p:spPr>
                <a:xfrm>
                  <a:off x="556895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6" name="Freeform 2200">
                  <a:extLst>
                    <a:ext uri="{FF2B5EF4-FFF2-40B4-BE49-F238E27FC236}">
                      <a16:creationId xmlns:a16="http://schemas.microsoft.com/office/drawing/2014/main" id="{2DF85DA4-A682-886E-E6A0-0C350C54CA63}"/>
                    </a:ext>
                  </a:extLst>
                </p:cNvPr>
                <p:cNvSpPr/>
                <p:nvPr/>
              </p:nvSpPr>
              <p:spPr>
                <a:xfrm>
                  <a:off x="560070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7" name="Freeform 2201">
                  <a:extLst>
                    <a:ext uri="{FF2B5EF4-FFF2-40B4-BE49-F238E27FC236}">
                      <a16:creationId xmlns:a16="http://schemas.microsoft.com/office/drawing/2014/main" id="{38DD6295-CFCE-AEB6-6C0F-B7DD8A57A914}"/>
                    </a:ext>
                  </a:extLst>
                </p:cNvPr>
                <p:cNvSpPr/>
                <p:nvPr/>
              </p:nvSpPr>
              <p:spPr>
                <a:xfrm>
                  <a:off x="5572125"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8" name="Freeform 2202">
                  <a:extLst>
                    <a:ext uri="{FF2B5EF4-FFF2-40B4-BE49-F238E27FC236}">
                      <a16:creationId xmlns:a16="http://schemas.microsoft.com/office/drawing/2014/main" id="{ED385182-1B67-4424-3F27-9B559CBDB544}"/>
                    </a:ext>
                  </a:extLst>
                </p:cNvPr>
                <p:cNvSpPr/>
                <p:nvPr/>
              </p:nvSpPr>
              <p:spPr>
                <a:xfrm>
                  <a:off x="560387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9" name="Freeform 2203">
                  <a:extLst>
                    <a:ext uri="{FF2B5EF4-FFF2-40B4-BE49-F238E27FC236}">
                      <a16:creationId xmlns:a16="http://schemas.microsoft.com/office/drawing/2014/main" id="{5FB25348-29B2-373D-17EC-B6B94DCAD9CE}"/>
                    </a:ext>
                  </a:extLst>
                </p:cNvPr>
                <p:cNvSpPr/>
                <p:nvPr/>
              </p:nvSpPr>
              <p:spPr>
                <a:xfrm>
                  <a:off x="557530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0" name="Freeform 2204">
                  <a:extLst>
                    <a:ext uri="{FF2B5EF4-FFF2-40B4-BE49-F238E27FC236}">
                      <a16:creationId xmlns:a16="http://schemas.microsoft.com/office/drawing/2014/main" id="{50C627D8-5EF7-9F67-9BFE-4504831482D1}"/>
                    </a:ext>
                  </a:extLst>
                </p:cNvPr>
                <p:cNvSpPr/>
                <p:nvPr/>
              </p:nvSpPr>
              <p:spPr>
                <a:xfrm>
                  <a:off x="560705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1" name="Freeform 2205">
                  <a:extLst>
                    <a:ext uri="{FF2B5EF4-FFF2-40B4-BE49-F238E27FC236}">
                      <a16:creationId xmlns:a16="http://schemas.microsoft.com/office/drawing/2014/main" id="{9B846E13-BADE-089C-3070-38CF5D81DE66}"/>
                    </a:ext>
                  </a:extLst>
                </p:cNvPr>
                <p:cNvSpPr/>
                <p:nvPr/>
              </p:nvSpPr>
              <p:spPr>
                <a:xfrm>
                  <a:off x="557953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2" name="Freeform 2206">
                  <a:extLst>
                    <a:ext uri="{FF2B5EF4-FFF2-40B4-BE49-F238E27FC236}">
                      <a16:creationId xmlns:a16="http://schemas.microsoft.com/office/drawing/2014/main" id="{7DCF5A7A-68D6-0283-FE8B-A6E810E88752}"/>
                    </a:ext>
                  </a:extLst>
                </p:cNvPr>
                <p:cNvSpPr/>
                <p:nvPr/>
              </p:nvSpPr>
              <p:spPr>
                <a:xfrm>
                  <a:off x="561128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3" name="Freeform 2207">
                  <a:extLst>
                    <a:ext uri="{FF2B5EF4-FFF2-40B4-BE49-F238E27FC236}">
                      <a16:creationId xmlns:a16="http://schemas.microsoft.com/office/drawing/2014/main" id="{F30B2297-6A49-32D3-2757-1803C05227C0}"/>
                    </a:ext>
                  </a:extLst>
                </p:cNvPr>
                <p:cNvSpPr/>
                <p:nvPr/>
              </p:nvSpPr>
              <p:spPr>
                <a:xfrm>
                  <a:off x="5582708"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4" name="Freeform 2208">
                  <a:extLst>
                    <a:ext uri="{FF2B5EF4-FFF2-40B4-BE49-F238E27FC236}">
                      <a16:creationId xmlns:a16="http://schemas.microsoft.com/office/drawing/2014/main" id="{33EA95DE-29D6-DD34-D582-548F4C117C76}"/>
                    </a:ext>
                  </a:extLst>
                </p:cNvPr>
                <p:cNvSpPr/>
                <p:nvPr/>
              </p:nvSpPr>
              <p:spPr>
                <a:xfrm>
                  <a:off x="5614458"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5" name="Freeform 2209">
                  <a:extLst>
                    <a:ext uri="{FF2B5EF4-FFF2-40B4-BE49-F238E27FC236}">
                      <a16:creationId xmlns:a16="http://schemas.microsoft.com/office/drawing/2014/main" id="{85B0DD26-5FD4-66FD-F08B-9B3C4F61CA42}"/>
                    </a:ext>
                  </a:extLst>
                </p:cNvPr>
                <p:cNvSpPr/>
                <p:nvPr/>
              </p:nvSpPr>
              <p:spPr>
                <a:xfrm>
                  <a:off x="558588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6" name="Freeform 2210">
                  <a:extLst>
                    <a:ext uri="{FF2B5EF4-FFF2-40B4-BE49-F238E27FC236}">
                      <a16:creationId xmlns:a16="http://schemas.microsoft.com/office/drawing/2014/main" id="{9694844E-3457-33FD-2C68-7071813639CD}"/>
                    </a:ext>
                  </a:extLst>
                </p:cNvPr>
                <p:cNvSpPr/>
                <p:nvPr/>
              </p:nvSpPr>
              <p:spPr>
                <a:xfrm>
                  <a:off x="561763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7" name="Freeform 2211">
                  <a:extLst>
                    <a:ext uri="{FF2B5EF4-FFF2-40B4-BE49-F238E27FC236}">
                      <a16:creationId xmlns:a16="http://schemas.microsoft.com/office/drawing/2014/main" id="{415BD0DD-DF8E-7C94-937B-82A3564E05FE}"/>
                    </a:ext>
                  </a:extLst>
                </p:cNvPr>
                <p:cNvSpPr/>
                <p:nvPr/>
              </p:nvSpPr>
              <p:spPr>
                <a:xfrm>
                  <a:off x="5593291"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8" name="Freeform 2212">
                  <a:extLst>
                    <a:ext uri="{FF2B5EF4-FFF2-40B4-BE49-F238E27FC236}">
                      <a16:creationId xmlns:a16="http://schemas.microsoft.com/office/drawing/2014/main" id="{79431C15-EC5B-72F6-85AE-1E824CE063C0}"/>
                    </a:ext>
                  </a:extLst>
                </p:cNvPr>
                <p:cNvSpPr/>
                <p:nvPr/>
              </p:nvSpPr>
              <p:spPr>
                <a:xfrm>
                  <a:off x="5625041"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9" name="Freeform 2213">
                  <a:extLst>
                    <a:ext uri="{FF2B5EF4-FFF2-40B4-BE49-F238E27FC236}">
                      <a16:creationId xmlns:a16="http://schemas.microsoft.com/office/drawing/2014/main" id="{5B2E4BEC-4E71-1ECC-12C3-2FB4A3908FCC}"/>
                    </a:ext>
                  </a:extLst>
                </p:cNvPr>
                <p:cNvSpPr/>
                <p:nvPr/>
              </p:nvSpPr>
              <p:spPr>
                <a:xfrm>
                  <a:off x="5600700"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0" name="Freeform 2214">
                  <a:extLst>
                    <a:ext uri="{FF2B5EF4-FFF2-40B4-BE49-F238E27FC236}">
                      <a16:creationId xmlns:a16="http://schemas.microsoft.com/office/drawing/2014/main" id="{96674A9A-AEE8-F9E1-94C4-AFF48EB81D11}"/>
                    </a:ext>
                  </a:extLst>
                </p:cNvPr>
                <p:cNvSpPr/>
                <p:nvPr/>
              </p:nvSpPr>
              <p:spPr>
                <a:xfrm>
                  <a:off x="5632450"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1" name="Freeform 2215">
                  <a:extLst>
                    <a:ext uri="{FF2B5EF4-FFF2-40B4-BE49-F238E27FC236}">
                      <a16:creationId xmlns:a16="http://schemas.microsoft.com/office/drawing/2014/main" id="{A2FEC06B-256D-AD67-5C60-A718281FE500}"/>
                    </a:ext>
                  </a:extLst>
                </p:cNvPr>
                <p:cNvSpPr/>
                <p:nvPr/>
              </p:nvSpPr>
              <p:spPr>
                <a:xfrm>
                  <a:off x="5603875"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2" name="Freeform 2216">
                  <a:extLst>
                    <a:ext uri="{FF2B5EF4-FFF2-40B4-BE49-F238E27FC236}">
                      <a16:creationId xmlns:a16="http://schemas.microsoft.com/office/drawing/2014/main" id="{7075C735-9583-1575-5854-51CAA68827BC}"/>
                    </a:ext>
                  </a:extLst>
                </p:cNvPr>
                <p:cNvSpPr/>
                <p:nvPr/>
              </p:nvSpPr>
              <p:spPr>
                <a:xfrm>
                  <a:off x="5635625"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3" name="Freeform 2217">
                  <a:extLst>
                    <a:ext uri="{FF2B5EF4-FFF2-40B4-BE49-F238E27FC236}">
                      <a16:creationId xmlns:a16="http://schemas.microsoft.com/office/drawing/2014/main" id="{4F457DC2-3724-7E9A-9F3A-8ED0392D4C77}"/>
                    </a:ext>
                  </a:extLst>
                </p:cNvPr>
                <p:cNvSpPr/>
                <p:nvPr/>
              </p:nvSpPr>
              <p:spPr>
                <a:xfrm>
                  <a:off x="5607050"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4" name="Freeform 2218">
                  <a:extLst>
                    <a:ext uri="{FF2B5EF4-FFF2-40B4-BE49-F238E27FC236}">
                      <a16:creationId xmlns:a16="http://schemas.microsoft.com/office/drawing/2014/main" id="{1AC20987-2066-20BA-7ACB-BEE57688705E}"/>
                    </a:ext>
                  </a:extLst>
                </p:cNvPr>
                <p:cNvSpPr/>
                <p:nvPr/>
              </p:nvSpPr>
              <p:spPr>
                <a:xfrm>
                  <a:off x="5638800"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5" name="Freeform 2219">
                  <a:extLst>
                    <a:ext uri="{FF2B5EF4-FFF2-40B4-BE49-F238E27FC236}">
                      <a16:creationId xmlns:a16="http://schemas.microsoft.com/office/drawing/2014/main" id="{96423EAC-74BC-818A-9CD9-AC964D60C74F}"/>
                    </a:ext>
                  </a:extLst>
                </p:cNvPr>
                <p:cNvSpPr/>
                <p:nvPr/>
              </p:nvSpPr>
              <p:spPr>
                <a:xfrm>
                  <a:off x="561128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6" name="Freeform 2220">
                  <a:extLst>
                    <a:ext uri="{FF2B5EF4-FFF2-40B4-BE49-F238E27FC236}">
                      <a16:creationId xmlns:a16="http://schemas.microsoft.com/office/drawing/2014/main" id="{8B8AD0EA-3D4B-96F4-A0D2-733F96E700FC}"/>
                    </a:ext>
                  </a:extLst>
                </p:cNvPr>
                <p:cNvSpPr/>
                <p:nvPr/>
              </p:nvSpPr>
              <p:spPr>
                <a:xfrm>
                  <a:off x="564303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7" name="Freeform 2221">
                  <a:extLst>
                    <a:ext uri="{FF2B5EF4-FFF2-40B4-BE49-F238E27FC236}">
                      <a16:creationId xmlns:a16="http://schemas.microsoft.com/office/drawing/2014/main" id="{96B2324D-A96C-25F6-BD90-124137167A88}"/>
                    </a:ext>
                  </a:extLst>
                </p:cNvPr>
                <p:cNvSpPr/>
                <p:nvPr/>
              </p:nvSpPr>
              <p:spPr>
                <a:xfrm>
                  <a:off x="56144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8" name="Freeform 2222">
                  <a:extLst>
                    <a:ext uri="{FF2B5EF4-FFF2-40B4-BE49-F238E27FC236}">
                      <a16:creationId xmlns:a16="http://schemas.microsoft.com/office/drawing/2014/main" id="{139DFC6C-2F75-AE41-7B17-56B8C1E99CD4}"/>
                    </a:ext>
                  </a:extLst>
                </p:cNvPr>
                <p:cNvSpPr/>
                <p:nvPr/>
              </p:nvSpPr>
              <p:spPr>
                <a:xfrm>
                  <a:off x="56462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9" name="Freeform 2223">
                  <a:extLst>
                    <a:ext uri="{FF2B5EF4-FFF2-40B4-BE49-F238E27FC236}">
                      <a16:creationId xmlns:a16="http://schemas.microsoft.com/office/drawing/2014/main" id="{F050206D-95E4-89BE-DB61-CD9C451A78BF}"/>
                    </a:ext>
                  </a:extLst>
                </p:cNvPr>
                <p:cNvSpPr/>
                <p:nvPr/>
              </p:nvSpPr>
              <p:spPr>
                <a:xfrm>
                  <a:off x="5621866"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0" name="Freeform 2224">
                  <a:extLst>
                    <a:ext uri="{FF2B5EF4-FFF2-40B4-BE49-F238E27FC236}">
                      <a16:creationId xmlns:a16="http://schemas.microsoft.com/office/drawing/2014/main" id="{EF1A5B00-714B-F599-8C99-67C1AB3AB240}"/>
                    </a:ext>
                  </a:extLst>
                </p:cNvPr>
                <p:cNvSpPr/>
                <p:nvPr/>
              </p:nvSpPr>
              <p:spPr>
                <a:xfrm>
                  <a:off x="565361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1" name="Freeform 2225">
                  <a:extLst>
                    <a:ext uri="{FF2B5EF4-FFF2-40B4-BE49-F238E27FC236}">
                      <a16:creationId xmlns:a16="http://schemas.microsoft.com/office/drawing/2014/main" id="{6A2B7CFA-DFBE-7884-F99B-F7A05562D8AF}"/>
                    </a:ext>
                  </a:extLst>
                </p:cNvPr>
                <p:cNvSpPr/>
                <p:nvPr/>
              </p:nvSpPr>
              <p:spPr>
                <a:xfrm>
                  <a:off x="5625041"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2" name="Freeform 2226">
                  <a:extLst>
                    <a:ext uri="{FF2B5EF4-FFF2-40B4-BE49-F238E27FC236}">
                      <a16:creationId xmlns:a16="http://schemas.microsoft.com/office/drawing/2014/main" id="{E7097211-E6B9-5AA1-B4FB-91668CB0D2E5}"/>
                    </a:ext>
                  </a:extLst>
                </p:cNvPr>
                <p:cNvSpPr/>
                <p:nvPr/>
              </p:nvSpPr>
              <p:spPr>
                <a:xfrm>
                  <a:off x="5656791"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3" name="Freeform 2227">
                  <a:extLst>
                    <a:ext uri="{FF2B5EF4-FFF2-40B4-BE49-F238E27FC236}">
                      <a16:creationId xmlns:a16="http://schemas.microsoft.com/office/drawing/2014/main" id="{42DBDB1F-97E4-0D32-AF40-940E7A677A6F}"/>
                    </a:ext>
                  </a:extLst>
                </p:cNvPr>
                <p:cNvSpPr/>
                <p:nvPr/>
              </p:nvSpPr>
              <p:spPr>
                <a:xfrm>
                  <a:off x="5628216"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4" name="Freeform 2228">
                  <a:extLst>
                    <a:ext uri="{FF2B5EF4-FFF2-40B4-BE49-F238E27FC236}">
                      <a16:creationId xmlns:a16="http://schemas.microsoft.com/office/drawing/2014/main" id="{6212F412-73F6-B1C8-EB47-F826AEB1C131}"/>
                    </a:ext>
                  </a:extLst>
                </p:cNvPr>
                <p:cNvSpPr/>
                <p:nvPr/>
              </p:nvSpPr>
              <p:spPr>
                <a:xfrm>
                  <a:off x="565996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5" name="Freeform 2229">
                  <a:extLst>
                    <a:ext uri="{FF2B5EF4-FFF2-40B4-BE49-F238E27FC236}">
                      <a16:creationId xmlns:a16="http://schemas.microsoft.com/office/drawing/2014/main" id="{50D59B37-EDB3-F17C-6809-93D26091A33E}"/>
                    </a:ext>
                  </a:extLst>
                </p:cNvPr>
                <p:cNvSpPr/>
                <p:nvPr/>
              </p:nvSpPr>
              <p:spPr>
                <a:xfrm>
                  <a:off x="5632450"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6" name="Freeform 2230">
                  <a:extLst>
                    <a:ext uri="{FF2B5EF4-FFF2-40B4-BE49-F238E27FC236}">
                      <a16:creationId xmlns:a16="http://schemas.microsoft.com/office/drawing/2014/main" id="{895D0AFE-A4F6-FFA9-829C-50C066B84F6D}"/>
                    </a:ext>
                  </a:extLst>
                </p:cNvPr>
                <p:cNvSpPr/>
                <p:nvPr/>
              </p:nvSpPr>
              <p:spPr>
                <a:xfrm>
                  <a:off x="5664200"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7" name="Freeform 2231">
                  <a:extLst>
                    <a:ext uri="{FF2B5EF4-FFF2-40B4-BE49-F238E27FC236}">
                      <a16:creationId xmlns:a16="http://schemas.microsoft.com/office/drawing/2014/main" id="{E379CA6C-1A79-0080-BD88-B77C786F0669}"/>
                    </a:ext>
                  </a:extLst>
                </p:cNvPr>
                <p:cNvSpPr/>
                <p:nvPr/>
              </p:nvSpPr>
              <p:spPr>
                <a:xfrm>
                  <a:off x="5656791"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8" name="Freeform 2232">
                  <a:extLst>
                    <a:ext uri="{FF2B5EF4-FFF2-40B4-BE49-F238E27FC236}">
                      <a16:creationId xmlns:a16="http://schemas.microsoft.com/office/drawing/2014/main" id="{CE614EEA-8304-4DCB-D4B5-555EC6EB4F1E}"/>
                    </a:ext>
                  </a:extLst>
                </p:cNvPr>
                <p:cNvSpPr/>
                <p:nvPr/>
              </p:nvSpPr>
              <p:spPr>
                <a:xfrm>
                  <a:off x="5688541"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9" name="Freeform 2233">
                  <a:extLst>
                    <a:ext uri="{FF2B5EF4-FFF2-40B4-BE49-F238E27FC236}">
                      <a16:creationId xmlns:a16="http://schemas.microsoft.com/office/drawing/2014/main" id="{5D343BD3-8D15-5824-4D85-4829AF995ED1}"/>
                    </a:ext>
                  </a:extLst>
                </p:cNvPr>
                <p:cNvSpPr/>
                <p:nvPr/>
              </p:nvSpPr>
              <p:spPr>
                <a:xfrm>
                  <a:off x="5661025" y="31432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0" name="Freeform 2234">
                  <a:extLst>
                    <a:ext uri="{FF2B5EF4-FFF2-40B4-BE49-F238E27FC236}">
                      <a16:creationId xmlns:a16="http://schemas.microsoft.com/office/drawing/2014/main" id="{8B8D4782-4CB2-EBB4-AA19-771354898E46}"/>
                    </a:ext>
                  </a:extLst>
                </p:cNvPr>
                <p:cNvSpPr/>
                <p:nvPr/>
              </p:nvSpPr>
              <p:spPr>
                <a:xfrm>
                  <a:off x="569171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1" name="Freeform 2235">
                  <a:extLst>
                    <a:ext uri="{FF2B5EF4-FFF2-40B4-BE49-F238E27FC236}">
                      <a16:creationId xmlns:a16="http://schemas.microsoft.com/office/drawing/2014/main" id="{8D15CFD8-A74D-D9A5-661B-2D279228143B}"/>
                    </a:ext>
                  </a:extLst>
                </p:cNvPr>
                <p:cNvSpPr/>
                <p:nvPr/>
              </p:nvSpPr>
              <p:spPr>
                <a:xfrm>
                  <a:off x="56779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2" name="Freeform 2236">
                  <a:extLst>
                    <a:ext uri="{FF2B5EF4-FFF2-40B4-BE49-F238E27FC236}">
                      <a16:creationId xmlns:a16="http://schemas.microsoft.com/office/drawing/2014/main" id="{8F257B1F-829E-B811-C220-B9FF5838F0F6}"/>
                    </a:ext>
                  </a:extLst>
                </p:cNvPr>
                <p:cNvSpPr/>
                <p:nvPr/>
              </p:nvSpPr>
              <p:spPr>
                <a:xfrm>
                  <a:off x="57097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3" name="Freeform 2237">
                  <a:extLst>
                    <a:ext uri="{FF2B5EF4-FFF2-40B4-BE49-F238E27FC236}">
                      <a16:creationId xmlns:a16="http://schemas.microsoft.com/office/drawing/2014/main" id="{E4AE266D-B636-DF3E-29CE-EEE0CB24B42F}"/>
                    </a:ext>
                  </a:extLst>
                </p:cNvPr>
                <p:cNvSpPr/>
                <p:nvPr/>
              </p:nvSpPr>
              <p:spPr>
                <a:xfrm>
                  <a:off x="5692775"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4" name="Freeform 2238">
                  <a:extLst>
                    <a:ext uri="{FF2B5EF4-FFF2-40B4-BE49-F238E27FC236}">
                      <a16:creationId xmlns:a16="http://schemas.microsoft.com/office/drawing/2014/main" id="{7ED3D58B-03FE-8160-E500-31E0DE6F4875}"/>
                    </a:ext>
                  </a:extLst>
                </p:cNvPr>
                <p:cNvSpPr/>
                <p:nvPr/>
              </p:nvSpPr>
              <p:spPr>
                <a:xfrm>
                  <a:off x="5724525"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5" name="Freeform 2239">
                  <a:extLst>
                    <a:ext uri="{FF2B5EF4-FFF2-40B4-BE49-F238E27FC236}">
                      <a16:creationId xmlns:a16="http://schemas.microsoft.com/office/drawing/2014/main" id="{95E34E2F-EDB6-6167-7EC3-DAE8519EE667}"/>
                    </a:ext>
                  </a:extLst>
                </p:cNvPr>
                <p:cNvSpPr/>
                <p:nvPr/>
              </p:nvSpPr>
              <p:spPr>
                <a:xfrm>
                  <a:off x="5699125"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6" name="Freeform 2240">
                  <a:extLst>
                    <a:ext uri="{FF2B5EF4-FFF2-40B4-BE49-F238E27FC236}">
                      <a16:creationId xmlns:a16="http://schemas.microsoft.com/office/drawing/2014/main" id="{02626934-A0E0-F161-EA81-55B022C07DF0}"/>
                    </a:ext>
                  </a:extLst>
                </p:cNvPr>
                <p:cNvSpPr/>
                <p:nvPr/>
              </p:nvSpPr>
              <p:spPr>
                <a:xfrm>
                  <a:off x="5730875"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7" name="Freeform 2241">
                  <a:extLst>
                    <a:ext uri="{FF2B5EF4-FFF2-40B4-BE49-F238E27FC236}">
                      <a16:creationId xmlns:a16="http://schemas.microsoft.com/office/drawing/2014/main" id="{01526FC6-F3C2-A633-4F59-ECADC6BCA90C}"/>
                    </a:ext>
                  </a:extLst>
                </p:cNvPr>
                <p:cNvSpPr/>
                <p:nvPr/>
              </p:nvSpPr>
              <p:spPr>
                <a:xfrm>
                  <a:off x="57033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8" name="Freeform 2242">
                  <a:extLst>
                    <a:ext uri="{FF2B5EF4-FFF2-40B4-BE49-F238E27FC236}">
                      <a16:creationId xmlns:a16="http://schemas.microsoft.com/office/drawing/2014/main" id="{D502A2BF-0023-5C13-5E99-99387C188514}"/>
                    </a:ext>
                  </a:extLst>
                </p:cNvPr>
                <p:cNvSpPr/>
                <p:nvPr/>
              </p:nvSpPr>
              <p:spPr>
                <a:xfrm>
                  <a:off x="57351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9" name="Freeform 2243">
                  <a:extLst>
                    <a:ext uri="{FF2B5EF4-FFF2-40B4-BE49-F238E27FC236}">
                      <a16:creationId xmlns:a16="http://schemas.microsoft.com/office/drawing/2014/main" id="{ADA6871A-CA27-3CED-284D-9F39E52B81D0}"/>
                    </a:ext>
                  </a:extLst>
                </p:cNvPr>
                <p:cNvSpPr/>
                <p:nvPr/>
              </p:nvSpPr>
              <p:spPr>
                <a:xfrm>
                  <a:off x="570970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0" name="Freeform 2244">
                  <a:extLst>
                    <a:ext uri="{FF2B5EF4-FFF2-40B4-BE49-F238E27FC236}">
                      <a16:creationId xmlns:a16="http://schemas.microsoft.com/office/drawing/2014/main" id="{72D63C7C-7133-4042-78E3-41138A21894C}"/>
                    </a:ext>
                  </a:extLst>
                </p:cNvPr>
                <p:cNvSpPr/>
                <p:nvPr/>
              </p:nvSpPr>
              <p:spPr>
                <a:xfrm>
                  <a:off x="574145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1" name="Freeform 2245">
                  <a:extLst>
                    <a:ext uri="{FF2B5EF4-FFF2-40B4-BE49-F238E27FC236}">
                      <a16:creationId xmlns:a16="http://schemas.microsoft.com/office/drawing/2014/main" id="{2F86B4BB-C98E-A99C-F2BD-42469A924EB6}"/>
                    </a:ext>
                  </a:extLst>
                </p:cNvPr>
                <p:cNvSpPr/>
                <p:nvPr/>
              </p:nvSpPr>
              <p:spPr>
                <a:xfrm>
                  <a:off x="5735108" y="31464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2" name="Freeform 2246">
                  <a:extLst>
                    <a:ext uri="{FF2B5EF4-FFF2-40B4-BE49-F238E27FC236}">
                      <a16:creationId xmlns:a16="http://schemas.microsoft.com/office/drawing/2014/main" id="{06CD2E26-508B-2CDD-E343-A666042227C9}"/>
                    </a:ext>
                  </a:extLst>
                </p:cNvPr>
                <p:cNvSpPr/>
                <p:nvPr/>
              </p:nvSpPr>
              <p:spPr>
                <a:xfrm>
                  <a:off x="5766858" y="31146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3" name="Freeform 2247">
                  <a:extLst>
                    <a:ext uri="{FF2B5EF4-FFF2-40B4-BE49-F238E27FC236}">
                      <a16:creationId xmlns:a16="http://schemas.microsoft.com/office/drawing/2014/main" id="{DC260A12-0B09-13A1-4511-0088BD550B6D}"/>
                    </a:ext>
                  </a:extLst>
                </p:cNvPr>
                <p:cNvSpPr/>
                <p:nvPr/>
              </p:nvSpPr>
              <p:spPr>
                <a:xfrm>
                  <a:off x="5748866"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4" name="Freeform 2248">
                  <a:extLst>
                    <a:ext uri="{FF2B5EF4-FFF2-40B4-BE49-F238E27FC236}">
                      <a16:creationId xmlns:a16="http://schemas.microsoft.com/office/drawing/2014/main" id="{DFDBFC3B-B1A2-F92C-A887-EDCC36681E4A}"/>
                    </a:ext>
                  </a:extLst>
                </p:cNvPr>
                <p:cNvSpPr/>
                <p:nvPr/>
              </p:nvSpPr>
              <p:spPr>
                <a:xfrm>
                  <a:off x="5780616"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5" name="Freeform 2249">
                  <a:extLst>
                    <a:ext uri="{FF2B5EF4-FFF2-40B4-BE49-F238E27FC236}">
                      <a16:creationId xmlns:a16="http://schemas.microsoft.com/office/drawing/2014/main" id="{2EDAB3AC-9FE1-4C86-08CE-07B5CC3E2934}"/>
                    </a:ext>
                  </a:extLst>
                </p:cNvPr>
                <p:cNvSpPr/>
                <p:nvPr/>
              </p:nvSpPr>
              <p:spPr>
                <a:xfrm>
                  <a:off x="5756275"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6" name="Freeform 2250">
                  <a:extLst>
                    <a:ext uri="{FF2B5EF4-FFF2-40B4-BE49-F238E27FC236}">
                      <a16:creationId xmlns:a16="http://schemas.microsoft.com/office/drawing/2014/main" id="{6AE5A963-78F2-E24D-9F83-3636D2A288EC}"/>
                    </a:ext>
                  </a:extLst>
                </p:cNvPr>
                <p:cNvSpPr/>
                <p:nvPr/>
              </p:nvSpPr>
              <p:spPr>
                <a:xfrm>
                  <a:off x="5788025"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7" name="Freeform 2251">
                  <a:extLst>
                    <a:ext uri="{FF2B5EF4-FFF2-40B4-BE49-F238E27FC236}">
                      <a16:creationId xmlns:a16="http://schemas.microsoft.com/office/drawing/2014/main" id="{427221DA-29AC-F8BE-E890-FAB293C53FCD}"/>
                    </a:ext>
                  </a:extLst>
                </p:cNvPr>
                <p:cNvSpPr/>
                <p:nvPr/>
              </p:nvSpPr>
              <p:spPr>
                <a:xfrm>
                  <a:off x="5777441"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8" name="Freeform 2252">
                  <a:extLst>
                    <a:ext uri="{FF2B5EF4-FFF2-40B4-BE49-F238E27FC236}">
                      <a16:creationId xmlns:a16="http://schemas.microsoft.com/office/drawing/2014/main" id="{D5372A47-0C68-A18D-C449-864D35CF76E2}"/>
                    </a:ext>
                  </a:extLst>
                </p:cNvPr>
                <p:cNvSpPr/>
                <p:nvPr/>
              </p:nvSpPr>
              <p:spPr>
                <a:xfrm>
                  <a:off x="5809191"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9" name="Freeform 2253">
                  <a:extLst>
                    <a:ext uri="{FF2B5EF4-FFF2-40B4-BE49-F238E27FC236}">
                      <a16:creationId xmlns:a16="http://schemas.microsoft.com/office/drawing/2014/main" id="{E8A3EF43-EA7D-667E-B9F1-D4DD04E8948B}"/>
                    </a:ext>
                  </a:extLst>
                </p:cNvPr>
                <p:cNvSpPr/>
                <p:nvPr/>
              </p:nvSpPr>
              <p:spPr>
                <a:xfrm>
                  <a:off x="5780616"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0" name="Freeform 2254">
                  <a:extLst>
                    <a:ext uri="{FF2B5EF4-FFF2-40B4-BE49-F238E27FC236}">
                      <a16:creationId xmlns:a16="http://schemas.microsoft.com/office/drawing/2014/main" id="{2FF7D8D1-ABC0-26D5-E0EB-17072BB7DDC4}"/>
                    </a:ext>
                  </a:extLst>
                </p:cNvPr>
                <p:cNvSpPr/>
                <p:nvPr/>
              </p:nvSpPr>
              <p:spPr>
                <a:xfrm>
                  <a:off x="5812366"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1" name="Freeform 2255">
                  <a:extLst>
                    <a:ext uri="{FF2B5EF4-FFF2-40B4-BE49-F238E27FC236}">
                      <a16:creationId xmlns:a16="http://schemas.microsoft.com/office/drawing/2014/main" id="{0A4A55CC-5DA5-673D-5A97-29F504FA4ED8}"/>
                    </a:ext>
                  </a:extLst>
                </p:cNvPr>
                <p:cNvSpPr/>
                <p:nvPr/>
              </p:nvSpPr>
              <p:spPr>
                <a:xfrm>
                  <a:off x="5783791"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2" name="Freeform 2256">
                  <a:extLst>
                    <a:ext uri="{FF2B5EF4-FFF2-40B4-BE49-F238E27FC236}">
                      <a16:creationId xmlns:a16="http://schemas.microsoft.com/office/drawing/2014/main" id="{EBEEDE55-B6D7-E3C6-B4C0-22E50ABF94FA}"/>
                    </a:ext>
                  </a:extLst>
                </p:cNvPr>
                <p:cNvSpPr/>
                <p:nvPr/>
              </p:nvSpPr>
              <p:spPr>
                <a:xfrm>
                  <a:off x="5815541"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3" name="Freeform 2257">
                  <a:extLst>
                    <a:ext uri="{FF2B5EF4-FFF2-40B4-BE49-F238E27FC236}">
                      <a16:creationId xmlns:a16="http://schemas.microsoft.com/office/drawing/2014/main" id="{C0850304-7F58-8035-9EAE-7294FE584615}"/>
                    </a:ext>
                  </a:extLst>
                </p:cNvPr>
                <p:cNvSpPr/>
                <p:nvPr/>
              </p:nvSpPr>
              <p:spPr>
                <a:xfrm>
                  <a:off x="5806016" y="315065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4" name="Freeform 2258">
                  <a:extLst>
                    <a:ext uri="{FF2B5EF4-FFF2-40B4-BE49-F238E27FC236}">
                      <a16:creationId xmlns:a16="http://schemas.microsoft.com/office/drawing/2014/main" id="{86E03B0B-5F9C-55ED-8960-6DC69730F0FC}"/>
                    </a:ext>
                  </a:extLst>
                </p:cNvPr>
                <p:cNvSpPr/>
                <p:nvPr/>
              </p:nvSpPr>
              <p:spPr>
                <a:xfrm>
                  <a:off x="5836708"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5" name="Freeform 2259">
                  <a:extLst>
                    <a:ext uri="{FF2B5EF4-FFF2-40B4-BE49-F238E27FC236}">
                      <a16:creationId xmlns:a16="http://schemas.microsoft.com/office/drawing/2014/main" id="{BBF1A7FE-33E8-34D2-E26E-CC0A8670EF33}"/>
                    </a:ext>
                  </a:extLst>
                </p:cNvPr>
                <p:cNvSpPr/>
                <p:nvPr/>
              </p:nvSpPr>
              <p:spPr>
                <a:xfrm>
                  <a:off x="5816600" y="315065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6" name="Freeform 2260">
                  <a:extLst>
                    <a:ext uri="{FF2B5EF4-FFF2-40B4-BE49-F238E27FC236}">
                      <a16:creationId xmlns:a16="http://schemas.microsoft.com/office/drawing/2014/main" id="{E3EA4D73-6010-0EC2-EB15-7FEB251FB49C}"/>
                    </a:ext>
                  </a:extLst>
                </p:cNvPr>
                <p:cNvSpPr/>
                <p:nvPr/>
              </p:nvSpPr>
              <p:spPr>
                <a:xfrm>
                  <a:off x="5848350"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7" name="Freeform 2261">
                  <a:extLst>
                    <a:ext uri="{FF2B5EF4-FFF2-40B4-BE49-F238E27FC236}">
                      <a16:creationId xmlns:a16="http://schemas.microsoft.com/office/drawing/2014/main" id="{3D6430C2-323F-B359-A29A-D167361555DD}"/>
                    </a:ext>
                  </a:extLst>
                </p:cNvPr>
                <p:cNvSpPr/>
                <p:nvPr/>
              </p:nvSpPr>
              <p:spPr>
                <a:xfrm>
                  <a:off x="5830358"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8" name="Freeform 2262">
                  <a:extLst>
                    <a:ext uri="{FF2B5EF4-FFF2-40B4-BE49-F238E27FC236}">
                      <a16:creationId xmlns:a16="http://schemas.microsoft.com/office/drawing/2014/main" id="{4BF176AD-F55C-73BA-6AE1-62723FA39A77}"/>
                    </a:ext>
                  </a:extLst>
                </p:cNvPr>
                <p:cNvSpPr/>
                <p:nvPr/>
              </p:nvSpPr>
              <p:spPr>
                <a:xfrm>
                  <a:off x="5862108"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9" name="Freeform 2263">
                  <a:extLst>
                    <a:ext uri="{FF2B5EF4-FFF2-40B4-BE49-F238E27FC236}">
                      <a16:creationId xmlns:a16="http://schemas.microsoft.com/office/drawing/2014/main" id="{A8FE39CB-647A-B35F-1C46-43D5A691DB47}"/>
                    </a:ext>
                  </a:extLst>
                </p:cNvPr>
                <p:cNvSpPr/>
                <p:nvPr/>
              </p:nvSpPr>
              <p:spPr>
                <a:xfrm>
                  <a:off x="5833533"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0" name="Freeform 2264">
                  <a:extLst>
                    <a:ext uri="{FF2B5EF4-FFF2-40B4-BE49-F238E27FC236}">
                      <a16:creationId xmlns:a16="http://schemas.microsoft.com/office/drawing/2014/main" id="{2AD145E0-9047-245B-06D7-54D7648E0813}"/>
                    </a:ext>
                  </a:extLst>
                </p:cNvPr>
                <p:cNvSpPr/>
                <p:nvPr/>
              </p:nvSpPr>
              <p:spPr>
                <a:xfrm>
                  <a:off x="5865283"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1" name="Freeform 2265">
                  <a:extLst>
                    <a:ext uri="{FF2B5EF4-FFF2-40B4-BE49-F238E27FC236}">
                      <a16:creationId xmlns:a16="http://schemas.microsoft.com/office/drawing/2014/main" id="{B18C716A-3FD7-A7A4-4AF7-4E642FDFD552}"/>
                    </a:ext>
                  </a:extLst>
                </p:cNvPr>
                <p:cNvSpPr/>
                <p:nvPr/>
              </p:nvSpPr>
              <p:spPr>
                <a:xfrm>
                  <a:off x="5837766"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2" name="Freeform 2266">
                  <a:extLst>
                    <a:ext uri="{FF2B5EF4-FFF2-40B4-BE49-F238E27FC236}">
                      <a16:creationId xmlns:a16="http://schemas.microsoft.com/office/drawing/2014/main" id="{5A075E7E-E3CE-D7A1-4ACE-D67D96F2F777}"/>
                    </a:ext>
                  </a:extLst>
                </p:cNvPr>
                <p:cNvSpPr/>
                <p:nvPr/>
              </p:nvSpPr>
              <p:spPr>
                <a:xfrm>
                  <a:off x="5869516"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3" name="Freeform 2267">
                  <a:extLst>
                    <a:ext uri="{FF2B5EF4-FFF2-40B4-BE49-F238E27FC236}">
                      <a16:creationId xmlns:a16="http://schemas.microsoft.com/office/drawing/2014/main" id="{076CD8BD-7B3C-DD48-F8E0-3E25CD8E451A}"/>
                    </a:ext>
                  </a:extLst>
                </p:cNvPr>
                <p:cNvSpPr/>
                <p:nvPr/>
              </p:nvSpPr>
              <p:spPr>
                <a:xfrm>
                  <a:off x="5840941"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4" name="Freeform 2268">
                  <a:extLst>
                    <a:ext uri="{FF2B5EF4-FFF2-40B4-BE49-F238E27FC236}">
                      <a16:creationId xmlns:a16="http://schemas.microsoft.com/office/drawing/2014/main" id="{E88BAE3C-AF00-280F-B481-9B5C73F54D30}"/>
                    </a:ext>
                  </a:extLst>
                </p:cNvPr>
                <p:cNvSpPr/>
                <p:nvPr/>
              </p:nvSpPr>
              <p:spPr>
                <a:xfrm>
                  <a:off x="5872691"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5" name="Freeform 2269">
                  <a:extLst>
                    <a:ext uri="{FF2B5EF4-FFF2-40B4-BE49-F238E27FC236}">
                      <a16:creationId xmlns:a16="http://schemas.microsoft.com/office/drawing/2014/main" id="{6FC2931F-5FCF-EDC0-5549-DA1B5A1C7B9A}"/>
                    </a:ext>
                  </a:extLst>
                </p:cNvPr>
                <p:cNvSpPr/>
                <p:nvPr/>
              </p:nvSpPr>
              <p:spPr>
                <a:xfrm>
                  <a:off x="5844116"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6" name="Freeform 2270">
                  <a:extLst>
                    <a:ext uri="{FF2B5EF4-FFF2-40B4-BE49-F238E27FC236}">
                      <a16:creationId xmlns:a16="http://schemas.microsoft.com/office/drawing/2014/main" id="{0DD8AD3C-8914-0347-914C-51FF48D7AA27}"/>
                    </a:ext>
                  </a:extLst>
                </p:cNvPr>
                <p:cNvSpPr/>
                <p:nvPr/>
              </p:nvSpPr>
              <p:spPr>
                <a:xfrm>
                  <a:off x="5875866"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7" name="Freeform 2271">
                  <a:extLst>
                    <a:ext uri="{FF2B5EF4-FFF2-40B4-BE49-F238E27FC236}">
                      <a16:creationId xmlns:a16="http://schemas.microsoft.com/office/drawing/2014/main" id="{228AA378-0972-F583-010E-2135D1D8EC82}"/>
                    </a:ext>
                  </a:extLst>
                </p:cNvPr>
                <p:cNvSpPr/>
                <p:nvPr/>
              </p:nvSpPr>
              <p:spPr>
                <a:xfrm>
                  <a:off x="5848350"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8" name="Freeform 2272">
                  <a:extLst>
                    <a:ext uri="{FF2B5EF4-FFF2-40B4-BE49-F238E27FC236}">
                      <a16:creationId xmlns:a16="http://schemas.microsoft.com/office/drawing/2014/main" id="{3BA34B0E-CE24-729B-35E7-68837412C811}"/>
                    </a:ext>
                  </a:extLst>
                </p:cNvPr>
                <p:cNvSpPr/>
                <p:nvPr/>
              </p:nvSpPr>
              <p:spPr>
                <a:xfrm>
                  <a:off x="5880100"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9" name="Freeform 2273">
                  <a:extLst>
                    <a:ext uri="{FF2B5EF4-FFF2-40B4-BE49-F238E27FC236}">
                      <a16:creationId xmlns:a16="http://schemas.microsoft.com/office/drawing/2014/main" id="{15A1DF91-4026-E9DE-0986-CDD18E76DBF7}"/>
                    </a:ext>
                  </a:extLst>
                </p:cNvPr>
                <p:cNvSpPr/>
                <p:nvPr/>
              </p:nvSpPr>
              <p:spPr>
                <a:xfrm>
                  <a:off x="5851525"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0" name="Freeform 2274">
                  <a:extLst>
                    <a:ext uri="{FF2B5EF4-FFF2-40B4-BE49-F238E27FC236}">
                      <a16:creationId xmlns:a16="http://schemas.microsoft.com/office/drawing/2014/main" id="{7D6D65F9-55E6-119B-6AF5-A6C3467F963C}"/>
                    </a:ext>
                  </a:extLst>
                </p:cNvPr>
                <p:cNvSpPr/>
                <p:nvPr/>
              </p:nvSpPr>
              <p:spPr>
                <a:xfrm>
                  <a:off x="5883275"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1" name="Freeform 2275">
                  <a:extLst>
                    <a:ext uri="{FF2B5EF4-FFF2-40B4-BE49-F238E27FC236}">
                      <a16:creationId xmlns:a16="http://schemas.microsoft.com/office/drawing/2014/main" id="{7817100D-67EA-454F-6F7F-39BFCBDBA2F3}"/>
                    </a:ext>
                  </a:extLst>
                </p:cNvPr>
                <p:cNvSpPr/>
                <p:nvPr/>
              </p:nvSpPr>
              <p:spPr>
                <a:xfrm>
                  <a:off x="585470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2" name="Freeform 2276">
                  <a:extLst>
                    <a:ext uri="{FF2B5EF4-FFF2-40B4-BE49-F238E27FC236}">
                      <a16:creationId xmlns:a16="http://schemas.microsoft.com/office/drawing/2014/main" id="{78C284B7-A30E-59F9-329B-7924414E9988}"/>
                    </a:ext>
                  </a:extLst>
                </p:cNvPr>
                <p:cNvSpPr/>
                <p:nvPr/>
              </p:nvSpPr>
              <p:spPr>
                <a:xfrm>
                  <a:off x="588645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3" name="Freeform 2277">
                  <a:extLst>
                    <a:ext uri="{FF2B5EF4-FFF2-40B4-BE49-F238E27FC236}">
                      <a16:creationId xmlns:a16="http://schemas.microsoft.com/office/drawing/2014/main" id="{81AA7039-C549-46FD-EA70-B6BCDB57650A}"/>
                    </a:ext>
                  </a:extLst>
                </p:cNvPr>
                <p:cNvSpPr/>
                <p:nvPr/>
              </p:nvSpPr>
              <p:spPr>
                <a:xfrm>
                  <a:off x="585893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4" name="Freeform 2278">
                  <a:extLst>
                    <a:ext uri="{FF2B5EF4-FFF2-40B4-BE49-F238E27FC236}">
                      <a16:creationId xmlns:a16="http://schemas.microsoft.com/office/drawing/2014/main" id="{C5210E42-C0DC-46D1-B37D-94E21009AB02}"/>
                    </a:ext>
                  </a:extLst>
                </p:cNvPr>
                <p:cNvSpPr/>
                <p:nvPr/>
              </p:nvSpPr>
              <p:spPr>
                <a:xfrm>
                  <a:off x="589068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5" name="Freeform 2279">
                  <a:extLst>
                    <a:ext uri="{FF2B5EF4-FFF2-40B4-BE49-F238E27FC236}">
                      <a16:creationId xmlns:a16="http://schemas.microsoft.com/office/drawing/2014/main" id="{5A2C3B23-7ADC-6832-0F8F-CCB06C01418B}"/>
                    </a:ext>
                  </a:extLst>
                </p:cNvPr>
                <p:cNvSpPr/>
                <p:nvPr/>
              </p:nvSpPr>
              <p:spPr>
                <a:xfrm>
                  <a:off x="5862108"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6" name="Freeform 2280">
                  <a:extLst>
                    <a:ext uri="{FF2B5EF4-FFF2-40B4-BE49-F238E27FC236}">
                      <a16:creationId xmlns:a16="http://schemas.microsoft.com/office/drawing/2014/main" id="{19DE40A2-D4AC-7EF4-94A9-F0282CB5AC90}"/>
                    </a:ext>
                  </a:extLst>
                </p:cNvPr>
                <p:cNvSpPr/>
                <p:nvPr/>
              </p:nvSpPr>
              <p:spPr>
                <a:xfrm>
                  <a:off x="5893858"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7" name="Freeform 2281">
                  <a:extLst>
                    <a:ext uri="{FF2B5EF4-FFF2-40B4-BE49-F238E27FC236}">
                      <a16:creationId xmlns:a16="http://schemas.microsoft.com/office/drawing/2014/main" id="{B866B475-46B1-748A-6A6F-8AFCD66B3164}"/>
                    </a:ext>
                  </a:extLst>
                </p:cNvPr>
                <p:cNvSpPr/>
                <p:nvPr/>
              </p:nvSpPr>
              <p:spPr>
                <a:xfrm>
                  <a:off x="586528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8" name="Freeform 2282">
                  <a:extLst>
                    <a:ext uri="{FF2B5EF4-FFF2-40B4-BE49-F238E27FC236}">
                      <a16:creationId xmlns:a16="http://schemas.microsoft.com/office/drawing/2014/main" id="{06805848-B019-91BC-42E4-BE84BECF65A0}"/>
                    </a:ext>
                  </a:extLst>
                </p:cNvPr>
                <p:cNvSpPr/>
                <p:nvPr/>
              </p:nvSpPr>
              <p:spPr>
                <a:xfrm>
                  <a:off x="589703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9" name="Freeform 2283">
                  <a:extLst>
                    <a:ext uri="{FF2B5EF4-FFF2-40B4-BE49-F238E27FC236}">
                      <a16:creationId xmlns:a16="http://schemas.microsoft.com/office/drawing/2014/main" id="{3F12F1AB-26F5-26CC-1497-2F33B2084D07}"/>
                    </a:ext>
                  </a:extLst>
                </p:cNvPr>
                <p:cNvSpPr/>
                <p:nvPr/>
              </p:nvSpPr>
              <p:spPr>
                <a:xfrm>
                  <a:off x="5869516"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0" name="Freeform 2284">
                  <a:extLst>
                    <a:ext uri="{FF2B5EF4-FFF2-40B4-BE49-F238E27FC236}">
                      <a16:creationId xmlns:a16="http://schemas.microsoft.com/office/drawing/2014/main" id="{F3B0F7BA-58B1-BBA2-6DC0-A28B0908A3E4}"/>
                    </a:ext>
                  </a:extLst>
                </p:cNvPr>
                <p:cNvSpPr/>
                <p:nvPr/>
              </p:nvSpPr>
              <p:spPr>
                <a:xfrm>
                  <a:off x="5901266"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1" name="Freeform 2285">
                  <a:extLst>
                    <a:ext uri="{FF2B5EF4-FFF2-40B4-BE49-F238E27FC236}">
                      <a16:creationId xmlns:a16="http://schemas.microsoft.com/office/drawing/2014/main" id="{204C39F2-7647-331A-57B0-AB79BD60ABE5}"/>
                    </a:ext>
                  </a:extLst>
                </p:cNvPr>
                <p:cNvSpPr/>
                <p:nvPr/>
              </p:nvSpPr>
              <p:spPr>
                <a:xfrm>
                  <a:off x="5872691"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2" name="Freeform 2286">
                  <a:extLst>
                    <a:ext uri="{FF2B5EF4-FFF2-40B4-BE49-F238E27FC236}">
                      <a16:creationId xmlns:a16="http://schemas.microsoft.com/office/drawing/2014/main" id="{7141E6F0-C8B0-3DB1-CBD2-C4276DA49150}"/>
                    </a:ext>
                  </a:extLst>
                </p:cNvPr>
                <p:cNvSpPr/>
                <p:nvPr/>
              </p:nvSpPr>
              <p:spPr>
                <a:xfrm>
                  <a:off x="5904441"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3" name="Freeform 2287">
                  <a:extLst>
                    <a:ext uri="{FF2B5EF4-FFF2-40B4-BE49-F238E27FC236}">
                      <a16:creationId xmlns:a16="http://schemas.microsoft.com/office/drawing/2014/main" id="{29045BC9-0FA4-D204-2AB1-C043D64118A4}"/>
                    </a:ext>
                  </a:extLst>
                </p:cNvPr>
                <p:cNvSpPr/>
                <p:nvPr/>
              </p:nvSpPr>
              <p:spPr>
                <a:xfrm>
                  <a:off x="5875866"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4" name="Freeform 2288">
                  <a:extLst>
                    <a:ext uri="{FF2B5EF4-FFF2-40B4-BE49-F238E27FC236}">
                      <a16:creationId xmlns:a16="http://schemas.microsoft.com/office/drawing/2014/main" id="{934D8E0A-E311-B3E2-F213-A86A3BA5D630}"/>
                    </a:ext>
                  </a:extLst>
                </p:cNvPr>
                <p:cNvSpPr/>
                <p:nvPr/>
              </p:nvSpPr>
              <p:spPr>
                <a:xfrm>
                  <a:off x="5907616"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5" name="Freeform 2289">
                  <a:extLst>
                    <a:ext uri="{FF2B5EF4-FFF2-40B4-BE49-F238E27FC236}">
                      <a16:creationId xmlns:a16="http://schemas.microsoft.com/office/drawing/2014/main" id="{85CDB0F0-FD85-663E-9D73-B2314B629197}"/>
                    </a:ext>
                  </a:extLst>
                </p:cNvPr>
                <p:cNvSpPr/>
                <p:nvPr/>
              </p:nvSpPr>
              <p:spPr>
                <a:xfrm>
                  <a:off x="588010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6" name="Freeform 2290">
                  <a:extLst>
                    <a:ext uri="{FF2B5EF4-FFF2-40B4-BE49-F238E27FC236}">
                      <a16:creationId xmlns:a16="http://schemas.microsoft.com/office/drawing/2014/main" id="{C07441C7-1108-0893-4CCD-7D4C19BBE535}"/>
                    </a:ext>
                  </a:extLst>
                </p:cNvPr>
                <p:cNvSpPr/>
                <p:nvPr/>
              </p:nvSpPr>
              <p:spPr>
                <a:xfrm>
                  <a:off x="591185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7" name="Freeform 2291">
                  <a:extLst>
                    <a:ext uri="{FF2B5EF4-FFF2-40B4-BE49-F238E27FC236}">
                      <a16:creationId xmlns:a16="http://schemas.microsoft.com/office/drawing/2014/main" id="{EFFFAF4F-2494-B3BB-C720-823A243670CA}"/>
                    </a:ext>
                  </a:extLst>
                </p:cNvPr>
                <p:cNvSpPr/>
                <p:nvPr/>
              </p:nvSpPr>
              <p:spPr>
                <a:xfrm>
                  <a:off x="5883275"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8" name="Freeform 2292">
                  <a:extLst>
                    <a:ext uri="{FF2B5EF4-FFF2-40B4-BE49-F238E27FC236}">
                      <a16:creationId xmlns:a16="http://schemas.microsoft.com/office/drawing/2014/main" id="{04353C12-E66B-0D1B-3605-214C749618FE}"/>
                    </a:ext>
                  </a:extLst>
                </p:cNvPr>
                <p:cNvSpPr/>
                <p:nvPr/>
              </p:nvSpPr>
              <p:spPr>
                <a:xfrm>
                  <a:off x="5915025"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9" name="Freeform 2293">
                  <a:extLst>
                    <a:ext uri="{FF2B5EF4-FFF2-40B4-BE49-F238E27FC236}">
                      <a16:creationId xmlns:a16="http://schemas.microsoft.com/office/drawing/2014/main" id="{37BB28F7-B450-6A98-7D9A-278D655784E5}"/>
                    </a:ext>
                  </a:extLst>
                </p:cNvPr>
                <p:cNvSpPr/>
                <p:nvPr/>
              </p:nvSpPr>
              <p:spPr>
                <a:xfrm>
                  <a:off x="588645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0" name="Freeform 2294">
                  <a:extLst>
                    <a:ext uri="{FF2B5EF4-FFF2-40B4-BE49-F238E27FC236}">
                      <a16:creationId xmlns:a16="http://schemas.microsoft.com/office/drawing/2014/main" id="{0907D8E3-A33A-7FF1-0570-FDB46D539334}"/>
                    </a:ext>
                  </a:extLst>
                </p:cNvPr>
                <p:cNvSpPr/>
                <p:nvPr/>
              </p:nvSpPr>
              <p:spPr>
                <a:xfrm>
                  <a:off x="591820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1" name="Freeform 2295">
                  <a:extLst>
                    <a:ext uri="{FF2B5EF4-FFF2-40B4-BE49-F238E27FC236}">
                      <a16:creationId xmlns:a16="http://schemas.microsoft.com/office/drawing/2014/main" id="{AC3FAB9E-40AB-7E69-53A1-06ED32E637F2}"/>
                    </a:ext>
                  </a:extLst>
                </p:cNvPr>
                <p:cNvSpPr/>
                <p:nvPr/>
              </p:nvSpPr>
              <p:spPr>
                <a:xfrm>
                  <a:off x="589068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2" name="Freeform 2296">
                  <a:extLst>
                    <a:ext uri="{FF2B5EF4-FFF2-40B4-BE49-F238E27FC236}">
                      <a16:creationId xmlns:a16="http://schemas.microsoft.com/office/drawing/2014/main" id="{779EC012-77AA-FE9C-3489-8826458F64C9}"/>
                    </a:ext>
                  </a:extLst>
                </p:cNvPr>
                <p:cNvSpPr/>
                <p:nvPr/>
              </p:nvSpPr>
              <p:spPr>
                <a:xfrm>
                  <a:off x="592243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3" name="Freeform 2297">
                  <a:extLst>
                    <a:ext uri="{FF2B5EF4-FFF2-40B4-BE49-F238E27FC236}">
                      <a16:creationId xmlns:a16="http://schemas.microsoft.com/office/drawing/2014/main" id="{A242AA3B-72DC-D703-D64E-BCCF2B4E99AB}"/>
                    </a:ext>
                  </a:extLst>
                </p:cNvPr>
                <p:cNvSpPr/>
                <p:nvPr/>
              </p:nvSpPr>
              <p:spPr>
                <a:xfrm>
                  <a:off x="5893858"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4" name="Freeform 2298">
                  <a:extLst>
                    <a:ext uri="{FF2B5EF4-FFF2-40B4-BE49-F238E27FC236}">
                      <a16:creationId xmlns:a16="http://schemas.microsoft.com/office/drawing/2014/main" id="{9B2BF105-793E-0771-1172-1FC8A2AB5B91}"/>
                    </a:ext>
                  </a:extLst>
                </p:cNvPr>
                <p:cNvSpPr/>
                <p:nvPr/>
              </p:nvSpPr>
              <p:spPr>
                <a:xfrm>
                  <a:off x="5925608"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5" name="Freeform 2299">
                  <a:extLst>
                    <a:ext uri="{FF2B5EF4-FFF2-40B4-BE49-F238E27FC236}">
                      <a16:creationId xmlns:a16="http://schemas.microsoft.com/office/drawing/2014/main" id="{77C2A0BA-5BFC-71E8-5DF2-3F75DA24AE44}"/>
                    </a:ext>
                  </a:extLst>
                </p:cNvPr>
                <p:cNvSpPr/>
                <p:nvPr/>
              </p:nvSpPr>
              <p:spPr>
                <a:xfrm>
                  <a:off x="5897033"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6" name="Freeform 2300">
                  <a:extLst>
                    <a:ext uri="{FF2B5EF4-FFF2-40B4-BE49-F238E27FC236}">
                      <a16:creationId xmlns:a16="http://schemas.microsoft.com/office/drawing/2014/main" id="{4818A4A3-D040-9518-5C27-21F2ED73EA29}"/>
                    </a:ext>
                  </a:extLst>
                </p:cNvPr>
                <p:cNvSpPr/>
                <p:nvPr/>
              </p:nvSpPr>
              <p:spPr>
                <a:xfrm>
                  <a:off x="5928783"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7" name="Freeform 2301">
                  <a:extLst>
                    <a:ext uri="{FF2B5EF4-FFF2-40B4-BE49-F238E27FC236}">
                      <a16:creationId xmlns:a16="http://schemas.microsoft.com/office/drawing/2014/main" id="{43625F04-6569-B232-1CC4-D3A1B99F5648}"/>
                    </a:ext>
                  </a:extLst>
                </p:cNvPr>
                <p:cNvSpPr/>
                <p:nvPr/>
              </p:nvSpPr>
              <p:spPr>
                <a:xfrm>
                  <a:off x="5901266"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8" name="Freeform 2302">
                  <a:extLst>
                    <a:ext uri="{FF2B5EF4-FFF2-40B4-BE49-F238E27FC236}">
                      <a16:creationId xmlns:a16="http://schemas.microsoft.com/office/drawing/2014/main" id="{C62A2535-7C2E-3AC0-0460-31E7FC154551}"/>
                    </a:ext>
                  </a:extLst>
                </p:cNvPr>
                <p:cNvSpPr/>
                <p:nvPr/>
              </p:nvSpPr>
              <p:spPr>
                <a:xfrm>
                  <a:off x="5933016"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9" name="Freeform 2303">
                  <a:extLst>
                    <a:ext uri="{FF2B5EF4-FFF2-40B4-BE49-F238E27FC236}">
                      <a16:creationId xmlns:a16="http://schemas.microsoft.com/office/drawing/2014/main" id="{4C683D47-0000-08D8-AA71-F29E38A686AA}"/>
                    </a:ext>
                  </a:extLst>
                </p:cNvPr>
                <p:cNvSpPr/>
                <p:nvPr/>
              </p:nvSpPr>
              <p:spPr>
                <a:xfrm>
                  <a:off x="5904441"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0" name="Freeform 2304">
                  <a:extLst>
                    <a:ext uri="{FF2B5EF4-FFF2-40B4-BE49-F238E27FC236}">
                      <a16:creationId xmlns:a16="http://schemas.microsoft.com/office/drawing/2014/main" id="{DEE41B6B-C9BB-CEC5-CBC5-E97C991F9B12}"/>
                    </a:ext>
                  </a:extLst>
                </p:cNvPr>
                <p:cNvSpPr/>
                <p:nvPr/>
              </p:nvSpPr>
              <p:spPr>
                <a:xfrm>
                  <a:off x="5936191"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1" name="Freeform 2305">
                  <a:extLst>
                    <a:ext uri="{FF2B5EF4-FFF2-40B4-BE49-F238E27FC236}">
                      <a16:creationId xmlns:a16="http://schemas.microsoft.com/office/drawing/2014/main" id="{B74788F2-7CB8-FBB8-D500-8FD464B44F61}"/>
                    </a:ext>
                  </a:extLst>
                </p:cNvPr>
                <p:cNvSpPr/>
                <p:nvPr/>
              </p:nvSpPr>
              <p:spPr>
                <a:xfrm>
                  <a:off x="5907616" y="31739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2" name="Freeform 2306">
                  <a:extLst>
                    <a:ext uri="{FF2B5EF4-FFF2-40B4-BE49-F238E27FC236}">
                      <a16:creationId xmlns:a16="http://schemas.microsoft.com/office/drawing/2014/main" id="{E8758FD3-06A7-F54B-CE42-7AE51FDDD088}"/>
                    </a:ext>
                  </a:extLst>
                </p:cNvPr>
                <p:cNvSpPr/>
                <p:nvPr/>
              </p:nvSpPr>
              <p:spPr>
                <a:xfrm>
                  <a:off x="5939366" y="31421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3" name="Freeform 2307">
                  <a:extLst>
                    <a:ext uri="{FF2B5EF4-FFF2-40B4-BE49-F238E27FC236}">
                      <a16:creationId xmlns:a16="http://schemas.microsoft.com/office/drawing/2014/main" id="{E5C4ECF1-47B3-D460-BB92-60FB9FA179DA}"/>
                    </a:ext>
                  </a:extLst>
                </p:cNvPr>
                <p:cNvSpPr/>
                <p:nvPr/>
              </p:nvSpPr>
              <p:spPr>
                <a:xfrm>
                  <a:off x="591185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4" name="Freeform 2308">
                  <a:extLst>
                    <a:ext uri="{FF2B5EF4-FFF2-40B4-BE49-F238E27FC236}">
                      <a16:creationId xmlns:a16="http://schemas.microsoft.com/office/drawing/2014/main" id="{76D89406-B562-545E-7005-066222DBC529}"/>
                    </a:ext>
                  </a:extLst>
                </p:cNvPr>
                <p:cNvSpPr/>
                <p:nvPr/>
              </p:nvSpPr>
              <p:spPr>
                <a:xfrm>
                  <a:off x="594360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5" name="Freeform 2309">
                  <a:extLst>
                    <a:ext uri="{FF2B5EF4-FFF2-40B4-BE49-F238E27FC236}">
                      <a16:creationId xmlns:a16="http://schemas.microsoft.com/office/drawing/2014/main" id="{D130CCBF-04D4-8796-E3EB-100D33B29376}"/>
                    </a:ext>
                  </a:extLst>
                </p:cNvPr>
                <p:cNvSpPr/>
                <p:nvPr/>
              </p:nvSpPr>
              <p:spPr>
                <a:xfrm>
                  <a:off x="591502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6" name="Freeform 2310">
                  <a:extLst>
                    <a:ext uri="{FF2B5EF4-FFF2-40B4-BE49-F238E27FC236}">
                      <a16:creationId xmlns:a16="http://schemas.microsoft.com/office/drawing/2014/main" id="{C6F3BB36-62F4-434B-7D92-228C9BBAF5C2}"/>
                    </a:ext>
                  </a:extLst>
                </p:cNvPr>
                <p:cNvSpPr/>
                <p:nvPr/>
              </p:nvSpPr>
              <p:spPr>
                <a:xfrm>
                  <a:off x="594677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7" name="Freeform 2311">
                  <a:extLst>
                    <a:ext uri="{FF2B5EF4-FFF2-40B4-BE49-F238E27FC236}">
                      <a16:creationId xmlns:a16="http://schemas.microsoft.com/office/drawing/2014/main" id="{2D0D1286-B1D8-4A6D-399F-13FD17DC7A12}"/>
                    </a:ext>
                  </a:extLst>
                </p:cNvPr>
                <p:cNvSpPr/>
                <p:nvPr/>
              </p:nvSpPr>
              <p:spPr>
                <a:xfrm>
                  <a:off x="591820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8" name="Freeform 2312">
                  <a:extLst>
                    <a:ext uri="{FF2B5EF4-FFF2-40B4-BE49-F238E27FC236}">
                      <a16:creationId xmlns:a16="http://schemas.microsoft.com/office/drawing/2014/main" id="{A894A1C9-EDBE-7E18-3E89-54B77C1BDA57}"/>
                    </a:ext>
                  </a:extLst>
                </p:cNvPr>
                <p:cNvSpPr/>
                <p:nvPr/>
              </p:nvSpPr>
              <p:spPr>
                <a:xfrm>
                  <a:off x="594995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9" name="Freeform 2313">
                  <a:extLst>
                    <a:ext uri="{FF2B5EF4-FFF2-40B4-BE49-F238E27FC236}">
                      <a16:creationId xmlns:a16="http://schemas.microsoft.com/office/drawing/2014/main" id="{D2D2F150-914B-47CD-EFC8-E8E1165AAC2E}"/>
                    </a:ext>
                  </a:extLst>
                </p:cNvPr>
                <p:cNvSpPr/>
                <p:nvPr/>
              </p:nvSpPr>
              <p:spPr>
                <a:xfrm>
                  <a:off x="592243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0" name="Freeform 2314">
                  <a:extLst>
                    <a:ext uri="{FF2B5EF4-FFF2-40B4-BE49-F238E27FC236}">
                      <a16:creationId xmlns:a16="http://schemas.microsoft.com/office/drawing/2014/main" id="{067F55D9-6B70-151D-3159-88FDE98BF923}"/>
                    </a:ext>
                  </a:extLst>
                </p:cNvPr>
                <p:cNvSpPr/>
                <p:nvPr/>
              </p:nvSpPr>
              <p:spPr>
                <a:xfrm>
                  <a:off x="595418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1" name="Freeform 2315">
                  <a:extLst>
                    <a:ext uri="{FF2B5EF4-FFF2-40B4-BE49-F238E27FC236}">
                      <a16:creationId xmlns:a16="http://schemas.microsoft.com/office/drawing/2014/main" id="{AB822622-08BD-5E3A-55CF-1820E3FEE4B4}"/>
                    </a:ext>
                  </a:extLst>
                </p:cNvPr>
                <p:cNvSpPr/>
                <p:nvPr/>
              </p:nvSpPr>
              <p:spPr>
                <a:xfrm>
                  <a:off x="5925608"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2" name="Freeform 2316">
                  <a:extLst>
                    <a:ext uri="{FF2B5EF4-FFF2-40B4-BE49-F238E27FC236}">
                      <a16:creationId xmlns:a16="http://schemas.microsoft.com/office/drawing/2014/main" id="{59DD14A8-B037-B696-A435-20DF181023A7}"/>
                    </a:ext>
                  </a:extLst>
                </p:cNvPr>
                <p:cNvSpPr/>
                <p:nvPr/>
              </p:nvSpPr>
              <p:spPr>
                <a:xfrm>
                  <a:off x="5957358"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3" name="Freeform 2317">
                  <a:extLst>
                    <a:ext uri="{FF2B5EF4-FFF2-40B4-BE49-F238E27FC236}">
                      <a16:creationId xmlns:a16="http://schemas.microsoft.com/office/drawing/2014/main" id="{13F49DCE-0ACC-97DC-CC71-45002134B6B3}"/>
                    </a:ext>
                  </a:extLst>
                </p:cNvPr>
                <p:cNvSpPr/>
                <p:nvPr/>
              </p:nvSpPr>
              <p:spPr>
                <a:xfrm>
                  <a:off x="592878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4" name="Freeform 2318">
                  <a:extLst>
                    <a:ext uri="{FF2B5EF4-FFF2-40B4-BE49-F238E27FC236}">
                      <a16:creationId xmlns:a16="http://schemas.microsoft.com/office/drawing/2014/main" id="{1B058411-8D64-59C2-A0C8-D34280BAF37F}"/>
                    </a:ext>
                  </a:extLst>
                </p:cNvPr>
                <p:cNvSpPr/>
                <p:nvPr/>
              </p:nvSpPr>
              <p:spPr>
                <a:xfrm>
                  <a:off x="596053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5" name="Freeform 2319">
                  <a:extLst>
                    <a:ext uri="{FF2B5EF4-FFF2-40B4-BE49-F238E27FC236}">
                      <a16:creationId xmlns:a16="http://schemas.microsoft.com/office/drawing/2014/main" id="{BEAC2CA0-6177-85B4-181D-539ECE3C90BC}"/>
                    </a:ext>
                  </a:extLst>
                </p:cNvPr>
                <p:cNvSpPr/>
                <p:nvPr/>
              </p:nvSpPr>
              <p:spPr>
                <a:xfrm>
                  <a:off x="5933016"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6" name="Freeform 2320">
                  <a:extLst>
                    <a:ext uri="{FF2B5EF4-FFF2-40B4-BE49-F238E27FC236}">
                      <a16:creationId xmlns:a16="http://schemas.microsoft.com/office/drawing/2014/main" id="{E2D9202F-B860-4095-2169-AA2C37FE2836}"/>
                    </a:ext>
                  </a:extLst>
                </p:cNvPr>
                <p:cNvSpPr/>
                <p:nvPr/>
              </p:nvSpPr>
              <p:spPr>
                <a:xfrm>
                  <a:off x="596476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7" name="Freeform 2321">
                  <a:extLst>
                    <a:ext uri="{FF2B5EF4-FFF2-40B4-BE49-F238E27FC236}">
                      <a16:creationId xmlns:a16="http://schemas.microsoft.com/office/drawing/2014/main" id="{B83E80BC-83D9-289A-FD37-EA2DC958D58E}"/>
                    </a:ext>
                  </a:extLst>
                </p:cNvPr>
                <p:cNvSpPr/>
                <p:nvPr/>
              </p:nvSpPr>
              <p:spPr>
                <a:xfrm>
                  <a:off x="59361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8" name="Freeform 2322">
                  <a:extLst>
                    <a:ext uri="{FF2B5EF4-FFF2-40B4-BE49-F238E27FC236}">
                      <a16:creationId xmlns:a16="http://schemas.microsoft.com/office/drawing/2014/main" id="{FD2492E6-AD6E-58F5-E7B8-5F62725CF210}"/>
                    </a:ext>
                  </a:extLst>
                </p:cNvPr>
                <p:cNvSpPr/>
                <p:nvPr/>
              </p:nvSpPr>
              <p:spPr>
                <a:xfrm>
                  <a:off x="59679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9" name="Freeform 2323">
                  <a:extLst>
                    <a:ext uri="{FF2B5EF4-FFF2-40B4-BE49-F238E27FC236}">
                      <a16:creationId xmlns:a16="http://schemas.microsoft.com/office/drawing/2014/main" id="{B1B71C04-D943-6E33-8568-257AD961D8D8}"/>
                    </a:ext>
                  </a:extLst>
                </p:cNvPr>
                <p:cNvSpPr/>
                <p:nvPr/>
              </p:nvSpPr>
              <p:spPr>
                <a:xfrm>
                  <a:off x="5940425" y="3178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0" name="Freeform 2324">
                  <a:extLst>
                    <a:ext uri="{FF2B5EF4-FFF2-40B4-BE49-F238E27FC236}">
                      <a16:creationId xmlns:a16="http://schemas.microsoft.com/office/drawing/2014/main" id="{63B7F50A-50A6-B265-3F70-169F50A13AA5}"/>
                    </a:ext>
                  </a:extLst>
                </p:cNvPr>
                <p:cNvSpPr/>
                <p:nvPr/>
              </p:nvSpPr>
              <p:spPr>
                <a:xfrm>
                  <a:off x="597111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1" name="Freeform 2325">
                  <a:extLst>
                    <a:ext uri="{FF2B5EF4-FFF2-40B4-BE49-F238E27FC236}">
                      <a16:creationId xmlns:a16="http://schemas.microsoft.com/office/drawing/2014/main" id="{42E1BF89-6A1B-129E-249B-39A23BB0E8F5}"/>
                    </a:ext>
                  </a:extLst>
                </p:cNvPr>
                <p:cNvSpPr/>
                <p:nvPr/>
              </p:nvSpPr>
              <p:spPr>
                <a:xfrm>
                  <a:off x="594360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2" name="Freeform 2326">
                  <a:extLst>
                    <a:ext uri="{FF2B5EF4-FFF2-40B4-BE49-F238E27FC236}">
                      <a16:creationId xmlns:a16="http://schemas.microsoft.com/office/drawing/2014/main" id="{C8C7DF0C-0486-78F5-8055-BD6B5D9EEB7C}"/>
                    </a:ext>
                  </a:extLst>
                </p:cNvPr>
                <p:cNvSpPr/>
                <p:nvPr/>
              </p:nvSpPr>
              <p:spPr>
                <a:xfrm>
                  <a:off x="597535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3" name="Freeform 2327">
                  <a:extLst>
                    <a:ext uri="{FF2B5EF4-FFF2-40B4-BE49-F238E27FC236}">
                      <a16:creationId xmlns:a16="http://schemas.microsoft.com/office/drawing/2014/main" id="{1D2D5676-D6B6-588A-5760-E458A13427CF}"/>
                    </a:ext>
                  </a:extLst>
                </p:cNvPr>
                <p:cNvSpPr/>
                <p:nvPr/>
              </p:nvSpPr>
              <p:spPr>
                <a:xfrm>
                  <a:off x="594677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4" name="Freeform 2328">
                  <a:extLst>
                    <a:ext uri="{FF2B5EF4-FFF2-40B4-BE49-F238E27FC236}">
                      <a16:creationId xmlns:a16="http://schemas.microsoft.com/office/drawing/2014/main" id="{604BDA71-5284-78F6-6F34-CA4586E87EC2}"/>
                    </a:ext>
                  </a:extLst>
                </p:cNvPr>
                <p:cNvSpPr/>
                <p:nvPr/>
              </p:nvSpPr>
              <p:spPr>
                <a:xfrm>
                  <a:off x="597852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5" name="Freeform 2329">
                  <a:extLst>
                    <a:ext uri="{FF2B5EF4-FFF2-40B4-BE49-F238E27FC236}">
                      <a16:creationId xmlns:a16="http://schemas.microsoft.com/office/drawing/2014/main" id="{D9D8DA4A-7217-6EC1-DDEC-852A83739F07}"/>
                    </a:ext>
                  </a:extLst>
                </p:cNvPr>
                <p:cNvSpPr/>
                <p:nvPr/>
              </p:nvSpPr>
              <p:spPr>
                <a:xfrm>
                  <a:off x="595418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6" name="Freeform 2330">
                  <a:extLst>
                    <a:ext uri="{FF2B5EF4-FFF2-40B4-BE49-F238E27FC236}">
                      <a16:creationId xmlns:a16="http://schemas.microsoft.com/office/drawing/2014/main" id="{202889F1-3E50-AF75-A783-89B8F6D34EB1}"/>
                    </a:ext>
                  </a:extLst>
                </p:cNvPr>
                <p:cNvSpPr/>
                <p:nvPr/>
              </p:nvSpPr>
              <p:spPr>
                <a:xfrm>
                  <a:off x="598593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7" name="Freeform 2331">
                  <a:extLst>
                    <a:ext uri="{FF2B5EF4-FFF2-40B4-BE49-F238E27FC236}">
                      <a16:creationId xmlns:a16="http://schemas.microsoft.com/office/drawing/2014/main" id="{D5F71ED4-87E3-9CFA-74A1-15668A66316A}"/>
                    </a:ext>
                  </a:extLst>
                </p:cNvPr>
                <p:cNvSpPr/>
                <p:nvPr/>
              </p:nvSpPr>
              <p:spPr>
                <a:xfrm>
                  <a:off x="5957358"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8" name="Freeform 2332">
                  <a:extLst>
                    <a:ext uri="{FF2B5EF4-FFF2-40B4-BE49-F238E27FC236}">
                      <a16:creationId xmlns:a16="http://schemas.microsoft.com/office/drawing/2014/main" id="{64431A0C-B7C2-B834-C74F-4B9F2DC31070}"/>
                    </a:ext>
                  </a:extLst>
                </p:cNvPr>
                <p:cNvSpPr/>
                <p:nvPr/>
              </p:nvSpPr>
              <p:spPr>
                <a:xfrm>
                  <a:off x="5989108"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9" name="Freeform 2333">
                  <a:extLst>
                    <a:ext uri="{FF2B5EF4-FFF2-40B4-BE49-F238E27FC236}">
                      <a16:creationId xmlns:a16="http://schemas.microsoft.com/office/drawing/2014/main" id="{46A03D11-C64B-27B9-C74F-317A1721572E}"/>
                    </a:ext>
                  </a:extLst>
                </p:cNvPr>
                <p:cNvSpPr/>
                <p:nvPr/>
              </p:nvSpPr>
              <p:spPr>
                <a:xfrm>
                  <a:off x="5961591" y="3178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0" name="Freeform 2334">
                  <a:extLst>
                    <a:ext uri="{FF2B5EF4-FFF2-40B4-BE49-F238E27FC236}">
                      <a16:creationId xmlns:a16="http://schemas.microsoft.com/office/drawing/2014/main" id="{3655DD0C-F82D-2919-217A-D8F30BE7DAD3}"/>
                    </a:ext>
                  </a:extLst>
                </p:cNvPr>
                <p:cNvSpPr/>
                <p:nvPr/>
              </p:nvSpPr>
              <p:spPr>
                <a:xfrm>
                  <a:off x="59933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1" name="Freeform 2335">
                  <a:extLst>
                    <a:ext uri="{FF2B5EF4-FFF2-40B4-BE49-F238E27FC236}">
                      <a16:creationId xmlns:a16="http://schemas.microsoft.com/office/drawing/2014/main" id="{900EEDB7-5874-CB19-FDA2-931792B33067}"/>
                    </a:ext>
                  </a:extLst>
                </p:cNvPr>
                <p:cNvSpPr/>
                <p:nvPr/>
              </p:nvSpPr>
              <p:spPr>
                <a:xfrm>
                  <a:off x="597217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2" name="Freeform 2336">
                  <a:extLst>
                    <a:ext uri="{FF2B5EF4-FFF2-40B4-BE49-F238E27FC236}">
                      <a16:creationId xmlns:a16="http://schemas.microsoft.com/office/drawing/2014/main" id="{9139ADE3-6DD4-E7C8-0A70-C400BF040A84}"/>
                    </a:ext>
                  </a:extLst>
                </p:cNvPr>
                <p:cNvSpPr/>
                <p:nvPr/>
              </p:nvSpPr>
              <p:spPr>
                <a:xfrm>
                  <a:off x="600392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3" name="Freeform 2337">
                  <a:extLst>
                    <a:ext uri="{FF2B5EF4-FFF2-40B4-BE49-F238E27FC236}">
                      <a16:creationId xmlns:a16="http://schemas.microsoft.com/office/drawing/2014/main" id="{BED6A0DA-A2F2-5CA0-6EB4-FC64754CD961}"/>
                    </a:ext>
                  </a:extLst>
                </p:cNvPr>
                <p:cNvSpPr/>
                <p:nvPr/>
              </p:nvSpPr>
              <p:spPr>
                <a:xfrm>
                  <a:off x="597852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4" name="Freeform 2338">
                  <a:extLst>
                    <a:ext uri="{FF2B5EF4-FFF2-40B4-BE49-F238E27FC236}">
                      <a16:creationId xmlns:a16="http://schemas.microsoft.com/office/drawing/2014/main" id="{A7D1D483-DCCE-C5E3-A295-ABAF0AAC6783}"/>
                    </a:ext>
                  </a:extLst>
                </p:cNvPr>
                <p:cNvSpPr/>
                <p:nvPr/>
              </p:nvSpPr>
              <p:spPr>
                <a:xfrm>
                  <a:off x="601027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5" name="Freeform 2339">
                  <a:extLst>
                    <a:ext uri="{FF2B5EF4-FFF2-40B4-BE49-F238E27FC236}">
                      <a16:creationId xmlns:a16="http://schemas.microsoft.com/office/drawing/2014/main" id="{3DC5DDCE-0A54-33F5-DCFE-96516B348429}"/>
                    </a:ext>
                  </a:extLst>
                </p:cNvPr>
                <p:cNvSpPr/>
                <p:nvPr/>
              </p:nvSpPr>
              <p:spPr>
                <a:xfrm>
                  <a:off x="598593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6" name="Freeform 2340">
                  <a:extLst>
                    <a:ext uri="{FF2B5EF4-FFF2-40B4-BE49-F238E27FC236}">
                      <a16:creationId xmlns:a16="http://schemas.microsoft.com/office/drawing/2014/main" id="{E786FC86-642C-5130-F800-B5EF9EE1C2A9}"/>
                    </a:ext>
                  </a:extLst>
                </p:cNvPr>
                <p:cNvSpPr/>
                <p:nvPr/>
              </p:nvSpPr>
              <p:spPr>
                <a:xfrm>
                  <a:off x="601768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7" name="Freeform 2341">
                  <a:extLst>
                    <a:ext uri="{FF2B5EF4-FFF2-40B4-BE49-F238E27FC236}">
                      <a16:creationId xmlns:a16="http://schemas.microsoft.com/office/drawing/2014/main" id="{7E59E3CF-F065-5C14-1B54-925FDE9F728A}"/>
                    </a:ext>
                  </a:extLst>
                </p:cNvPr>
                <p:cNvSpPr/>
                <p:nvPr/>
              </p:nvSpPr>
              <p:spPr>
                <a:xfrm>
                  <a:off x="599334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8" name="Freeform 2342">
                  <a:extLst>
                    <a:ext uri="{FF2B5EF4-FFF2-40B4-BE49-F238E27FC236}">
                      <a16:creationId xmlns:a16="http://schemas.microsoft.com/office/drawing/2014/main" id="{E4678F74-0555-EDC2-3FC5-C07F5BD8A5A5}"/>
                    </a:ext>
                  </a:extLst>
                </p:cNvPr>
                <p:cNvSpPr/>
                <p:nvPr/>
              </p:nvSpPr>
              <p:spPr>
                <a:xfrm>
                  <a:off x="602509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9" name="Freeform 2343">
                  <a:extLst>
                    <a:ext uri="{FF2B5EF4-FFF2-40B4-BE49-F238E27FC236}">
                      <a16:creationId xmlns:a16="http://schemas.microsoft.com/office/drawing/2014/main" id="{9AFAF9F4-ACC3-890F-981E-06067FEA620F}"/>
                    </a:ext>
                  </a:extLst>
                </p:cNvPr>
                <p:cNvSpPr/>
                <p:nvPr/>
              </p:nvSpPr>
              <p:spPr>
                <a:xfrm>
                  <a:off x="5996516"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0" name="Freeform 2344">
                  <a:extLst>
                    <a:ext uri="{FF2B5EF4-FFF2-40B4-BE49-F238E27FC236}">
                      <a16:creationId xmlns:a16="http://schemas.microsoft.com/office/drawing/2014/main" id="{C9712FA9-9EA1-7A44-A045-515541FAA935}"/>
                    </a:ext>
                  </a:extLst>
                </p:cNvPr>
                <p:cNvSpPr/>
                <p:nvPr/>
              </p:nvSpPr>
              <p:spPr>
                <a:xfrm>
                  <a:off x="602826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1" name="Freeform 2345">
                  <a:extLst>
                    <a:ext uri="{FF2B5EF4-FFF2-40B4-BE49-F238E27FC236}">
                      <a16:creationId xmlns:a16="http://schemas.microsoft.com/office/drawing/2014/main" id="{BD33FB68-B510-A76F-22AE-2E7B8C120444}"/>
                    </a:ext>
                  </a:extLst>
                </p:cNvPr>
                <p:cNvSpPr/>
                <p:nvPr/>
              </p:nvSpPr>
              <p:spPr>
                <a:xfrm>
                  <a:off x="59996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2" name="Freeform 2346">
                  <a:extLst>
                    <a:ext uri="{FF2B5EF4-FFF2-40B4-BE49-F238E27FC236}">
                      <a16:creationId xmlns:a16="http://schemas.microsoft.com/office/drawing/2014/main" id="{ED522883-46C6-05E3-17A4-0DBD3DF24E86}"/>
                    </a:ext>
                  </a:extLst>
                </p:cNvPr>
                <p:cNvSpPr/>
                <p:nvPr/>
              </p:nvSpPr>
              <p:spPr>
                <a:xfrm>
                  <a:off x="60314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3" name="Freeform 2347">
                  <a:extLst>
                    <a:ext uri="{FF2B5EF4-FFF2-40B4-BE49-F238E27FC236}">
                      <a16:creationId xmlns:a16="http://schemas.microsoft.com/office/drawing/2014/main" id="{888F4699-8FBE-AC71-0D2F-58DC180AB356}"/>
                    </a:ext>
                  </a:extLst>
                </p:cNvPr>
                <p:cNvSpPr/>
                <p:nvPr/>
              </p:nvSpPr>
              <p:spPr>
                <a:xfrm>
                  <a:off x="60250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4" name="Freeform 2348">
                  <a:extLst>
                    <a:ext uri="{FF2B5EF4-FFF2-40B4-BE49-F238E27FC236}">
                      <a16:creationId xmlns:a16="http://schemas.microsoft.com/office/drawing/2014/main" id="{C45FE091-6C81-DF35-F49E-9F1B87FD650A}"/>
                    </a:ext>
                  </a:extLst>
                </p:cNvPr>
                <p:cNvSpPr/>
                <p:nvPr/>
              </p:nvSpPr>
              <p:spPr>
                <a:xfrm>
                  <a:off x="60568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5" name="Freeform 2349">
                  <a:extLst>
                    <a:ext uri="{FF2B5EF4-FFF2-40B4-BE49-F238E27FC236}">
                      <a16:creationId xmlns:a16="http://schemas.microsoft.com/office/drawing/2014/main" id="{69116D4E-8F46-0D61-6238-EB8CD0699FD8}"/>
                    </a:ext>
                  </a:extLst>
                </p:cNvPr>
                <p:cNvSpPr/>
                <p:nvPr/>
              </p:nvSpPr>
              <p:spPr>
                <a:xfrm>
                  <a:off x="6028266" y="31834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6" name="Freeform 2350">
                  <a:extLst>
                    <a:ext uri="{FF2B5EF4-FFF2-40B4-BE49-F238E27FC236}">
                      <a16:creationId xmlns:a16="http://schemas.microsoft.com/office/drawing/2014/main" id="{64323709-F947-3597-6681-F10357390554}"/>
                    </a:ext>
                  </a:extLst>
                </p:cNvPr>
                <p:cNvSpPr/>
                <p:nvPr/>
              </p:nvSpPr>
              <p:spPr>
                <a:xfrm>
                  <a:off x="6060016" y="31517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7" name="Freeform 2351">
                  <a:extLst>
                    <a:ext uri="{FF2B5EF4-FFF2-40B4-BE49-F238E27FC236}">
                      <a16:creationId xmlns:a16="http://schemas.microsoft.com/office/drawing/2014/main" id="{9B2C3EB7-5A52-4419-D63F-511E0514C5F2}"/>
                    </a:ext>
                  </a:extLst>
                </p:cNvPr>
                <p:cNvSpPr/>
                <p:nvPr/>
              </p:nvSpPr>
              <p:spPr>
                <a:xfrm>
                  <a:off x="6056841"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8" name="Freeform 2352">
                  <a:extLst>
                    <a:ext uri="{FF2B5EF4-FFF2-40B4-BE49-F238E27FC236}">
                      <a16:creationId xmlns:a16="http://schemas.microsoft.com/office/drawing/2014/main" id="{080743B6-1D33-B115-FAF6-3DAC3EAD9A8F}"/>
                    </a:ext>
                  </a:extLst>
                </p:cNvPr>
                <p:cNvSpPr/>
                <p:nvPr/>
              </p:nvSpPr>
              <p:spPr>
                <a:xfrm>
                  <a:off x="6088591"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9" name="Freeform 2353">
                  <a:extLst>
                    <a:ext uri="{FF2B5EF4-FFF2-40B4-BE49-F238E27FC236}">
                      <a16:creationId xmlns:a16="http://schemas.microsoft.com/office/drawing/2014/main" id="{5C1AED43-AB26-C809-04C3-04A87C608F4F}"/>
                    </a:ext>
                  </a:extLst>
                </p:cNvPr>
                <p:cNvSpPr/>
                <p:nvPr/>
              </p:nvSpPr>
              <p:spPr>
                <a:xfrm>
                  <a:off x="6141508"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0" name="Freeform 2354">
                  <a:extLst>
                    <a:ext uri="{FF2B5EF4-FFF2-40B4-BE49-F238E27FC236}">
                      <a16:creationId xmlns:a16="http://schemas.microsoft.com/office/drawing/2014/main" id="{07FB2495-1B11-82E3-BFEF-8061795A12A2}"/>
                    </a:ext>
                  </a:extLst>
                </p:cNvPr>
                <p:cNvSpPr/>
                <p:nvPr/>
              </p:nvSpPr>
              <p:spPr>
                <a:xfrm>
                  <a:off x="6173258"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1" name="Freeform 2355">
                  <a:extLst>
                    <a:ext uri="{FF2B5EF4-FFF2-40B4-BE49-F238E27FC236}">
                      <a16:creationId xmlns:a16="http://schemas.microsoft.com/office/drawing/2014/main" id="{A149C3DA-B285-60F3-32E7-26FD57863CAC}"/>
                    </a:ext>
                  </a:extLst>
                </p:cNvPr>
                <p:cNvSpPr/>
                <p:nvPr/>
              </p:nvSpPr>
              <p:spPr>
                <a:xfrm>
                  <a:off x="6148916"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2" name="Freeform 2356">
                  <a:extLst>
                    <a:ext uri="{FF2B5EF4-FFF2-40B4-BE49-F238E27FC236}">
                      <a16:creationId xmlns:a16="http://schemas.microsoft.com/office/drawing/2014/main" id="{5538AFBB-4CB3-B75B-1950-AF5CAE76FE5C}"/>
                    </a:ext>
                  </a:extLst>
                </p:cNvPr>
                <p:cNvSpPr/>
                <p:nvPr/>
              </p:nvSpPr>
              <p:spPr>
                <a:xfrm>
                  <a:off x="6180666"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3" name="Freeform 2357">
                  <a:extLst>
                    <a:ext uri="{FF2B5EF4-FFF2-40B4-BE49-F238E27FC236}">
                      <a16:creationId xmlns:a16="http://schemas.microsoft.com/office/drawing/2014/main" id="{5F90187C-1EB1-0ACA-31A9-95081FF4C933}"/>
                    </a:ext>
                  </a:extLst>
                </p:cNvPr>
                <p:cNvSpPr/>
                <p:nvPr/>
              </p:nvSpPr>
              <p:spPr>
                <a:xfrm>
                  <a:off x="6165850"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4" name="Freeform 2358">
                  <a:extLst>
                    <a:ext uri="{FF2B5EF4-FFF2-40B4-BE49-F238E27FC236}">
                      <a16:creationId xmlns:a16="http://schemas.microsoft.com/office/drawing/2014/main" id="{CAA3E583-15F7-221A-FE4B-1FB33604FC1B}"/>
                    </a:ext>
                  </a:extLst>
                </p:cNvPr>
                <p:cNvSpPr/>
                <p:nvPr/>
              </p:nvSpPr>
              <p:spPr>
                <a:xfrm>
                  <a:off x="61976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5" name="Freeform 2359">
                  <a:extLst>
                    <a:ext uri="{FF2B5EF4-FFF2-40B4-BE49-F238E27FC236}">
                      <a16:creationId xmlns:a16="http://schemas.microsoft.com/office/drawing/2014/main" id="{2FE0719F-C28D-E1B5-687D-8ADDC64A8313}"/>
                    </a:ext>
                  </a:extLst>
                </p:cNvPr>
                <p:cNvSpPr/>
                <p:nvPr/>
              </p:nvSpPr>
              <p:spPr>
                <a:xfrm>
                  <a:off x="6194425"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6" name="Freeform 2360">
                  <a:extLst>
                    <a:ext uri="{FF2B5EF4-FFF2-40B4-BE49-F238E27FC236}">
                      <a16:creationId xmlns:a16="http://schemas.microsoft.com/office/drawing/2014/main" id="{5DA09A84-73A0-B83E-791F-D428006B0C6F}"/>
                    </a:ext>
                  </a:extLst>
                </p:cNvPr>
                <p:cNvSpPr/>
                <p:nvPr/>
              </p:nvSpPr>
              <p:spPr>
                <a:xfrm>
                  <a:off x="6226175"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7" name="Freeform 2361">
                  <a:extLst>
                    <a:ext uri="{FF2B5EF4-FFF2-40B4-BE49-F238E27FC236}">
                      <a16:creationId xmlns:a16="http://schemas.microsoft.com/office/drawing/2014/main" id="{79914BFC-5A91-7A2F-3448-603580B4F891}"/>
                    </a:ext>
                  </a:extLst>
                </p:cNvPr>
                <p:cNvSpPr/>
                <p:nvPr/>
              </p:nvSpPr>
              <p:spPr>
                <a:xfrm>
                  <a:off x="6218766"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8" name="Freeform 2362">
                  <a:extLst>
                    <a:ext uri="{FF2B5EF4-FFF2-40B4-BE49-F238E27FC236}">
                      <a16:creationId xmlns:a16="http://schemas.microsoft.com/office/drawing/2014/main" id="{375C8493-892C-764A-1181-42F0B18AB54D}"/>
                    </a:ext>
                  </a:extLst>
                </p:cNvPr>
                <p:cNvSpPr/>
                <p:nvPr/>
              </p:nvSpPr>
              <p:spPr>
                <a:xfrm>
                  <a:off x="6250516"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9" name="Freeform 2363">
                  <a:extLst>
                    <a:ext uri="{FF2B5EF4-FFF2-40B4-BE49-F238E27FC236}">
                      <a16:creationId xmlns:a16="http://schemas.microsoft.com/office/drawing/2014/main" id="{8897AAB1-0044-BF47-6C97-55C96774088F}"/>
                    </a:ext>
                  </a:extLst>
                </p:cNvPr>
                <p:cNvSpPr/>
                <p:nvPr/>
              </p:nvSpPr>
              <p:spPr>
                <a:xfrm>
                  <a:off x="6230408" y="318770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0" name="Freeform 2364">
                  <a:extLst>
                    <a:ext uri="{FF2B5EF4-FFF2-40B4-BE49-F238E27FC236}">
                      <a16:creationId xmlns:a16="http://schemas.microsoft.com/office/drawing/2014/main" id="{435FCB71-B53D-74D5-252D-4446A95070A2}"/>
                    </a:ext>
                  </a:extLst>
                </p:cNvPr>
                <p:cNvSpPr/>
                <p:nvPr/>
              </p:nvSpPr>
              <p:spPr>
                <a:xfrm>
                  <a:off x="62611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1" name="Freeform 2365">
                  <a:extLst>
                    <a:ext uri="{FF2B5EF4-FFF2-40B4-BE49-F238E27FC236}">
                      <a16:creationId xmlns:a16="http://schemas.microsoft.com/office/drawing/2014/main" id="{4A594D1C-CB9E-6755-1576-D71B9204D049}"/>
                    </a:ext>
                  </a:extLst>
                </p:cNvPr>
                <p:cNvSpPr/>
                <p:nvPr/>
              </p:nvSpPr>
              <p:spPr>
                <a:xfrm>
                  <a:off x="6240991" y="318770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2" name="Freeform 2366">
                  <a:extLst>
                    <a:ext uri="{FF2B5EF4-FFF2-40B4-BE49-F238E27FC236}">
                      <a16:creationId xmlns:a16="http://schemas.microsoft.com/office/drawing/2014/main" id="{7E3A5FA8-08DF-C44F-CA45-D6F97526D684}"/>
                    </a:ext>
                  </a:extLst>
                </p:cNvPr>
                <p:cNvSpPr/>
                <p:nvPr/>
              </p:nvSpPr>
              <p:spPr>
                <a:xfrm>
                  <a:off x="6271683"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3" name="Freeform 2367">
                  <a:extLst>
                    <a:ext uri="{FF2B5EF4-FFF2-40B4-BE49-F238E27FC236}">
                      <a16:creationId xmlns:a16="http://schemas.microsoft.com/office/drawing/2014/main" id="{319DBF4E-4B46-2DB2-6712-161AC94C4503}"/>
                    </a:ext>
                  </a:extLst>
                </p:cNvPr>
                <p:cNvSpPr/>
                <p:nvPr/>
              </p:nvSpPr>
              <p:spPr>
                <a:xfrm>
                  <a:off x="6254750"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4" name="Freeform 2368">
                  <a:extLst>
                    <a:ext uri="{FF2B5EF4-FFF2-40B4-BE49-F238E27FC236}">
                      <a16:creationId xmlns:a16="http://schemas.microsoft.com/office/drawing/2014/main" id="{0841CD49-7D00-90C7-EDAF-80862A2C1558}"/>
                    </a:ext>
                  </a:extLst>
                </p:cNvPr>
                <p:cNvSpPr/>
                <p:nvPr/>
              </p:nvSpPr>
              <p:spPr>
                <a:xfrm>
                  <a:off x="62865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5" name="Freeform 2369">
                  <a:extLst>
                    <a:ext uri="{FF2B5EF4-FFF2-40B4-BE49-F238E27FC236}">
                      <a16:creationId xmlns:a16="http://schemas.microsoft.com/office/drawing/2014/main" id="{B85511B4-C3A6-8A13-F573-298AD9FD52AA}"/>
                    </a:ext>
                  </a:extLst>
                </p:cNvPr>
                <p:cNvSpPr/>
                <p:nvPr/>
              </p:nvSpPr>
              <p:spPr>
                <a:xfrm>
                  <a:off x="6257925"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6" name="Freeform 2370">
                  <a:extLst>
                    <a:ext uri="{FF2B5EF4-FFF2-40B4-BE49-F238E27FC236}">
                      <a16:creationId xmlns:a16="http://schemas.microsoft.com/office/drawing/2014/main" id="{A17382F2-B041-1C69-5906-A1499594189C}"/>
                    </a:ext>
                  </a:extLst>
                </p:cNvPr>
                <p:cNvSpPr/>
                <p:nvPr/>
              </p:nvSpPr>
              <p:spPr>
                <a:xfrm>
                  <a:off x="6289675"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7" name="Freeform 2371">
                  <a:extLst>
                    <a:ext uri="{FF2B5EF4-FFF2-40B4-BE49-F238E27FC236}">
                      <a16:creationId xmlns:a16="http://schemas.microsoft.com/office/drawing/2014/main" id="{CE2DABEA-B332-AB04-E78D-18C0A1C94F3C}"/>
                    </a:ext>
                  </a:extLst>
                </p:cNvPr>
                <p:cNvSpPr/>
                <p:nvPr/>
              </p:nvSpPr>
              <p:spPr>
                <a:xfrm>
                  <a:off x="6265333" y="3192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8" name="Freeform 2372">
                  <a:extLst>
                    <a:ext uri="{FF2B5EF4-FFF2-40B4-BE49-F238E27FC236}">
                      <a16:creationId xmlns:a16="http://schemas.microsoft.com/office/drawing/2014/main" id="{362B73B8-3396-DA3D-E70B-8C342367FCAF}"/>
                    </a:ext>
                  </a:extLst>
                </p:cNvPr>
                <p:cNvSpPr/>
                <p:nvPr/>
              </p:nvSpPr>
              <p:spPr>
                <a:xfrm>
                  <a:off x="6297083" y="3162300"/>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9" name="Freeform 2373">
                  <a:extLst>
                    <a:ext uri="{FF2B5EF4-FFF2-40B4-BE49-F238E27FC236}">
                      <a16:creationId xmlns:a16="http://schemas.microsoft.com/office/drawing/2014/main" id="{BDA46F0F-096B-1B67-9C01-600E46FF9D36}"/>
                    </a:ext>
                  </a:extLst>
                </p:cNvPr>
                <p:cNvSpPr/>
                <p:nvPr/>
              </p:nvSpPr>
              <p:spPr>
                <a:xfrm>
                  <a:off x="6279091" y="31993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0" name="Freeform 2374">
                  <a:extLst>
                    <a:ext uri="{FF2B5EF4-FFF2-40B4-BE49-F238E27FC236}">
                      <a16:creationId xmlns:a16="http://schemas.microsoft.com/office/drawing/2014/main" id="{431BD1F0-0595-EEE0-ED0E-D3EA9520D359}"/>
                    </a:ext>
                  </a:extLst>
                </p:cNvPr>
                <p:cNvSpPr/>
                <p:nvPr/>
              </p:nvSpPr>
              <p:spPr>
                <a:xfrm>
                  <a:off x="6310841" y="31675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1" name="Freeform 2375">
                  <a:extLst>
                    <a:ext uri="{FF2B5EF4-FFF2-40B4-BE49-F238E27FC236}">
                      <a16:creationId xmlns:a16="http://schemas.microsoft.com/office/drawing/2014/main" id="{5F6FD392-7315-7BFC-63F5-6D460E9C669D}"/>
                    </a:ext>
                  </a:extLst>
                </p:cNvPr>
                <p:cNvSpPr/>
                <p:nvPr/>
              </p:nvSpPr>
              <p:spPr>
                <a:xfrm>
                  <a:off x="6283325" y="31993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2" name="Freeform 2376">
                  <a:extLst>
                    <a:ext uri="{FF2B5EF4-FFF2-40B4-BE49-F238E27FC236}">
                      <a16:creationId xmlns:a16="http://schemas.microsoft.com/office/drawing/2014/main" id="{1C28AD98-57D6-CE3C-260D-C2DB789F9C62}"/>
                    </a:ext>
                  </a:extLst>
                </p:cNvPr>
                <p:cNvSpPr/>
                <p:nvPr/>
              </p:nvSpPr>
              <p:spPr>
                <a:xfrm>
                  <a:off x="6315075" y="31675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3" name="Freeform 2377">
                  <a:extLst>
                    <a:ext uri="{FF2B5EF4-FFF2-40B4-BE49-F238E27FC236}">
                      <a16:creationId xmlns:a16="http://schemas.microsoft.com/office/drawing/2014/main" id="{08366B56-8C63-B1CA-9AE0-66D288C915B0}"/>
                    </a:ext>
                  </a:extLst>
                </p:cNvPr>
                <p:cNvSpPr/>
                <p:nvPr/>
              </p:nvSpPr>
              <p:spPr>
                <a:xfrm>
                  <a:off x="6286500" y="32046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4" name="Freeform 2378">
                  <a:extLst>
                    <a:ext uri="{FF2B5EF4-FFF2-40B4-BE49-F238E27FC236}">
                      <a16:creationId xmlns:a16="http://schemas.microsoft.com/office/drawing/2014/main" id="{6B051407-CF79-E848-3156-918BCB771562}"/>
                    </a:ext>
                  </a:extLst>
                </p:cNvPr>
                <p:cNvSpPr/>
                <p:nvPr/>
              </p:nvSpPr>
              <p:spPr>
                <a:xfrm>
                  <a:off x="6318250" y="31728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5" name="Freeform 2379">
                  <a:extLst>
                    <a:ext uri="{FF2B5EF4-FFF2-40B4-BE49-F238E27FC236}">
                      <a16:creationId xmlns:a16="http://schemas.microsoft.com/office/drawing/2014/main" id="{36EE1267-5CD0-278B-1A0C-9DF8CA393DA3}"/>
                    </a:ext>
                  </a:extLst>
                </p:cNvPr>
                <p:cNvSpPr/>
                <p:nvPr/>
              </p:nvSpPr>
              <p:spPr>
                <a:xfrm>
                  <a:off x="6310841" y="3209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6" name="Freeform 2380">
                  <a:extLst>
                    <a:ext uri="{FF2B5EF4-FFF2-40B4-BE49-F238E27FC236}">
                      <a16:creationId xmlns:a16="http://schemas.microsoft.com/office/drawing/2014/main" id="{49A90C5D-9F8F-CA23-AF6E-9B9BC948B5AD}"/>
                    </a:ext>
                  </a:extLst>
                </p:cNvPr>
                <p:cNvSpPr/>
                <p:nvPr/>
              </p:nvSpPr>
              <p:spPr>
                <a:xfrm>
                  <a:off x="6342591" y="3178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7" name="Freeform 2381">
                  <a:extLst>
                    <a:ext uri="{FF2B5EF4-FFF2-40B4-BE49-F238E27FC236}">
                      <a16:creationId xmlns:a16="http://schemas.microsoft.com/office/drawing/2014/main" id="{313DA8FC-731D-DEDA-F23F-0E8ADF204044}"/>
                    </a:ext>
                  </a:extLst>
                </p:cNvPr>
                <p:cNvSpPr/>
                <p:nvPr/>
              </p:nvSpPr>
              <p:spPr>
                <a:xfrm>
                  <a:off x="6357408" y="3209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8" name="Freeform 2382">
                  <a:extLst>
                    <a:ext uri="{FF2B5EF4-FFF2-40B4-BE49-F238E27FC236}">
                      <a16:creationId xmlns:a16="http://schemas.microsoft.com/office/drawing/2014/main" id="{B0B92171-D2F8-F00E-70EB-EC28B583713D}"/>
                    </a:ext>
                  </a:extLst>
                </p:cNvPr>
                <p:cNvSpPr/>
                <p:nvPr/>
              </p:nvSpPr>
              <p:spPr>
                <a:xfrm>
                  <a:off x="6389158" y="3178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9" name="Freeform 2383">
                  <a:extLst>
                    <a:ext uri="{FF2B5EF4-FFF2-40B4-BE49-F238E27FC236}">
                      <a16:creationId xmlns:a16="http://schemas.microsoft.com/office/drawing/2014/main" id="{8774C735-5F06-B36A-65C5-14CB85B5A281}"/>
                    </a:ext>
                  </a:extLst>
                </p:cNvPr>
                <p:cNvSpPr/>
                <p:nvPr/>
              </p:nvSpPr>
              <p:spPr>
                <a:xfrm>
                  <a:off x="644525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0" name="Freeform 2384">
                  <a:extLst>
                    <a:ext uri="{FF2B5EF4-FFF2-40B4-BE49-F238E27FC236}">
                      <a16:creationId xmlns:a16="http://schemas.microsoft.com/office/drawing/2014/main" id="{D7478285-4E39-FBB8-0AB7-502023478138}"/>
                    </a:ext>
                  </a:extLst>
                </p:cNvPr>
                <p:cNvSpPr/>
                <p:nvPr/>
              </p:nvSpPr>
              <p:spPr>
                <a:xfrm>
                  <a:off x="647700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1" name="Freeform 2385">
                  <a:extLst>
                    <a:ext uri="{FF2B5EF4-FFF2-40B4-BE49-F238E27FC236}">
                      <a16:creationId xmlns:a16="http://schemas.microsoft.com/office/drawing/2014/main" id="{6D374125-D41C-2F23-C427-B72F44508C76}"/>
                    </a:ext>
                  </a:extLst>
                </p:cNvPr>
                <p:cNvSpPr/>
                <p:nvPr/>
              </p:nvSpPr>
              <p:spPr>
                <a:xfrm>
                  <a:off x="646641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2" name="Freeform 2386">
                  <a:extLst>
                    <a:ext uri="{FF2B5EF4-FFF2-40B4-BE49-F238E27FC236}">
                      <a16:creationId xmlns:a16="http://schemas.microsoft.com/office/drawing/2014/main" id="{BDD4AB1D-5840-C8CC-A1C4-79C3FFD0252F}"/>
                    </a:ext>
                  </a:extLst>
                </p:cNvPr>
                <p:cNvSpPr/>
                <p:nvPr/>
              </p:nvSpPr>
              <p:spPr>
                <a:xfrm>
                  <a:off x="649816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3" name="Freeform 2387">
                  <a:extLst>
                    <a:ext uri="{FF2B5EF4-FFF2-40B4-BE49-F238E27FC236}">
                      <a16:creationId xmlns:a16="http://schemas.microsoft.com/office/drawing/2014/main" id="{E713E454-BF03-59E0-CA98-E6BBDAE02074}"/>
                    </a:ext>
                  </a:extLst>
                </p:cNvPr>
                <p:cNvSpPr/>
                <p:nvPr/>
              </p:nvSpPr>
              <p:spPr>
                <a:xfrm>
                  <a:off x="6473825"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4" name="Freeform 2388">
                  <a:extLst>
                    <a:ext uri="{FF2B5EF4-FFF2-40B4-BE49-F238E27FC236}">
                      <a16:creationId xmlns:a16="http://schemas.microsoft.com/office/drawing/2014/main" id="{8A2F969F-9525-BBA1-1C64-20B7588CDE40}"/>
                    </a:ext>
                  </a:extLst>
                </p:cNvPr>
                <p:cNvSpPr/>
                <p:nvPr/>
              </p:nvSpPr>
              <p:spPr>
                <a:xfrm>
                  <a:off x="6505575"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5" name="Freeform 2389">
                  <a:extLst>
                    <a:ext uri="{FF2B5EF4-FFF2-40B4-BE49-F238E27FC236}">
                      <a16:creationId xmlns:a16="http://schemas.microsoft.com/office/drawing/2014/main" id="{3478CFA2-E270-2E83-ACAF-F36C2ECC059B}"/>
                    </a:ext>
                  </a:extLst>
                </p:cNvPr>
                <p:cNvSpPr/>
                <p:nvPr/>
              </p:nvSpPr>
              <p:spPr>
                <a:xfrm>
                  <a:off x="647700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6" name="Freeform 2390">
                  <a:extLst>
                    <a:ext uri="{FF2B5EF4-FFF2-40B4-BE49-F238E27FC236}">
                      <a16:creationId xmlns:a16="http://schemas.microsoft.com/office/drawing/2014/main" id="{AE8788CD-DE34-2631-8713-2B956EF41266}"/>
                    </a:ext>
                  </a:extLst>
                </p:cNvPr>
                <p:cNvSpPr/>
                <p:nvPr/>
              </p:nvSpPr>
              <p:spPr>
                <a:xfrm>
                  <a:off x="650875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7" name="Freeform 2391">
                  <a:extLst>
                    <a:ext uri="{FF2B5EF4-FFF2-40B4-BE49-F238E27FC236}">
                      <a16:creationId xmlns:a16="http://schemas.microsoft.com/office/drawing/2014/main" id="{7F31D9D6-36F4-692B-9092-5669CDAC53F4}"/>
                    </a:ext>
                  </a:extLst>
                </p:cNvPr>
                <p:cNvSpPr/>
                <p:nvPr/>
              </p:nvSpPr>
              <p:spPr>
                <a:xfrm>
                  <a:off x="6481233"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8" name="Freeform 2392">
                  <a:extLst>
                    <a:ext uri="{FF2B5EF4-FFF2-40B4-BE49-F238E27FC236}">
                      <a16:creationId xmlns:a16="http://schemas.microsoft.com/office/drawing/2014/main" id="{A1E14FF3-E5A3-E343-85EB-8BA65660F0FE}"/>
                    </a:ext>
                  </a:extLst>
                </p:cNvPr>
                <p:cNvSpPr/>
                <p:nvPr/>
              </p:nvSpPr>
              <p:spPr>
                <a:xfrm>
                  <a:off x="651298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9" name="Freeform 2393">
                  <a:extLst>
                    <a:ext uri="{FF2B5EF4-FFF2-40B4-BE49-F238E27FC236}">
                      <a16:creationId xmlns:a16="http://schemas.microsoft.com/office/drawing/2014/main" id="{206D7E1D-40AF-56E0-B96B-AF6A72F3ED78}"/>
                    </a:ext>
                  </a:extLst>
                </p:cNvPr>
                <p:cNvSpPr/>
                <p:nvPr/>
              </p:nvSpPr>
              <p:spPr>
                <a:xfrm>
                  <a:off x="6494991"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0" name="Freeform 2394">
                  <a:extLst>
                    <a:ext uri="{FF2B5EF4-FFF2-40B4-BE49-F238E27FC236}">
                      <a16:creationId xmlns:a16="http://schemas.microsoft.com/office/drawing/2014/main" id="{7FBC39B8-0A2C-BFE0-7E98-896E7BDBB3BB}"/>
                    </a:ext>
                  </a:extLst>
                </p:cNvPr>
                <p:cNvSpPr/>
                <p:nvPr/>
              </p:nvSpPr>
              <p:spPr>
                <a:xfrm>
                  <a:off x="6526741"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1" name="Freeform 2395">
                  <a:extLst>
                    <a:ext uri="{FF2B5EF4-FFF2-40B4-BE49-F238E27FC236}">
                      <a16:creationId xmlns:a16="http://schemas.microsoft.com/office/drawing/2014/main" id="{52A4F611-6087-F88C-5945-5556810892D8}"/>
                    </a:ext>
                  </a:extLst>
                </p:cNvPr>
                <p:cNvSpPr/>
                <p:nvPr/>
              </p:nvSpPr>
              <p:spPr>
                <a:xfrm>
                  <a:off x="649816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2" name="Freeform 2396">
                  <a:extLst>
                    <a:ext uri="{FF2B5EF4-FFF2-40B4-BE49-F238E27FC236}">
                      <a16:creationId xmlns:a16="http://schemas.microsoft.com/office/drawing/2014/main" id="{5C8FA009-47AE-14EA-7749-36803C65E182}"/>
                    </a:ext>
                  </a:extLst>
                </p:cNvPr>
                <p:cNvSpPr/>
                <p:nvPr/>
              </p:nvSpPr>
              <p:spPr>
                <a:xfrm>
                  <a:off x="652991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3" name="Freeform 2397">
                  <a:extLst>
                    <a:ext uri="{FF2B5EF4-FFF2-40B4-BE49-F238E27FC236}">
                      <a16:creationId xmlns:a16="http://schemas.microsoft.com/office/drawing/2014/main" id="{A4FEB8A7-C625-7CE4-DDC7-B2657A9FE6C0}"/>
                    </a:ext>
                  </a:extLst>
                </p:cNvPr>
                <p:cNvSpPr/>
                <p:nvPr/>
              </p:nvSpPr>
              <p:spPr>
                <a:xfrm>
                  <a:off x="650240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4" name="Freeform 2398">
                  <a:extLst>
                    <a:ext uri="{FF2B5EF4-FFF2-40B4-BE49-F238E27FC236}">
                      <a16:creationId xmlns:a16="http://schemas.microsoft.com/office/drawing/2014/main" id="{758846C9-A06A-3AAE-D4D2-0DD0A75BB5D5}"/>
                    </a:ext>
                  </a:extLst>
                </p:cNvPr>
                <p:cNvSpPr/>
                <p:nvPr/>
              </p:nvSpPr>
              <p:spPr>
                <a:xfrm>
                  <a:off x="653415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5" name="Freeform 2399">
                  <a:extLst>
                    <a:ext uri="{FF2B5EF4-FFF2-40B4-BE49-F238E27FC236}">
                      <a16:creationId xmlns:a16="http://schemas.microsoft.com/office/drawing/2014/main" id="{CD1AE7FC-38B4-B01C-2A48-C9E76CF4C6AD}"/>
                    </a:ext>
                  </a:extLst>
                </p:cNvPr>
                <p:cNvSpPr/>
                <p:nvPr/>
              </p:nvSpPr>
              <p:spPr>
                <a:xfrm>
                  <a:off x="6505575"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 name="Freeform 2400">
                  <a:extLst>
                    <a:ext uri="{FF2B5EF4-FFF2-40B4-BE49-F238E27FC236}">
                      <a16:creationId xmlns:a16="http://schemas.microsoft.com/office/drawing/2014/main" id="{ECF564DE-56CE-0E31-C004-C2205BEF27A4}"/>
                    </a:ext>
                  </a:extLst>
                </p:cNvPr>
                <p:cNvSpPr/>
                <p:nvPr/>
              </p:nvSpPr>
              <p:spPr>
                <a:xfrm>
                  <a:off x="6537325"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7" name="Freeform 2401">
                  <a:extLst>
                    <a:ext uri="{FF2B5EF4-FFF2-40B4-BE49-F238E27FC236}">
                      <a16:creationId xmlns:a16="http://schemas.microsoft.com/office/drawing/2014/main" id="{F50F8D49-5C99-C608-3E57-32859E98705F}"/>
                    </a:ext>
                  </a:extLst>
                </p:cNvPr>
                <p:cNvSpPr/>
                <p:nvPr/>
              </p:nvSpPr>
              <p:spPr>
                <a:xfrm>
                  <a:off x="650875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8" name="Freeform 2402">
                  <a:extLst>
                    <a:ext uri="{FF2B5EF4-FFF2-40B4-BE49-F238E27FC236}">
                      <a16:creationId xmlns:a16="http://schemas.microsoft.com/office/drawing/2014/main" id="{2F4B5C01-2898-D7A3-B90B-2BD763B04514}"/>
                    </a:ext>
                  </a:extLst>
                </p:cNvPr>
                <p:cNvSpPr/>
                <p:nvPr/>
              </p:nvSpPr>
              <p:spPr>
                <a:xfrm>
                  <a:off x="654050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9" name="Freeform 2403">
                  <a:extLst>
                    <a:ext uri="{FF2B5EF4-FFF2-40B4-BE49-F238E27FC236}">
                      <a16:creationId xmlns:a16="http://schemas.microsoft.com/office/drawing/2014/main" id="{98CDFE8A-D412-3FAE-9659-E7D52AEE8F8C}"/>
                    </a:ext>
                  </a:extLst>
                </p:cNvPr>
                <p:cNvSpPr/>
                <p:nvPr/>
              </p:nvSpPr>
              <p:spPr>
                <a:xfrm>
                  <a:off x="6512983"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0" name="Freeform 2404">
                  <a:extLst>
                    <a:ext uri="{FF2B5EF4-FFF2-40B4-BE49-F238E27FC236}">
                      <a16:creationId xmlns:a16="http://schemas.microsoft.com/office/drawing/2014/main" id="{1C65F4C6-D90B-1524-826C-4E3A0A2C157A}"/>
                    </a:ext>
                  </a:extLst>
                </p:cNvPr>
                <p:cNvSpPr/>
                <p:nvPr/>
              </p:nvSpPr>
              <p:spPr>
                <a:xfrm>
                  <a:off x="654473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1" name="Freeform 2405">
                  <a:extLst>
                    <a:ext uri="{FF2B5EF4-FFF2-40B4-BE49-F238E27FC236}">
                      <a16:creationId xmlns:a16="http://schemas.microsoft.com/office/drawing/2014/main" id="{8B0798F4-FE09-0FAB-91E6-411D0DDD6930}"/>
                    </a:ext>
                  </a:extLst>
                </p:cNvPr>
                <p:cNvSpPr/>
                <p:nvPr/>
              </p:nvSpPr>
              <p:spPr>
                <a:xfrm>
                  <a:off x="6516158"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2" name="Freeform 2406">
                  <a:extLst>
                    <a:ext uri="{FF2B5EF4-FFF2-40B4-BE49-F238E27FC236}">
                      <a16:creationId xmlns:a16="http://schemas.microsoft.com/office/drawing/2014/main" id="{F77FAC75-88C5-4607-47C9-2C4809E3D829}"/>
                    </a:ext>
                  </a:extLst>
                </p:cNvPr>
                <p:cNvSpPr/>
                <p:nvPr/>
              </p:nvSpPr>
              <p:spPr>
                <a:xfrm>
                  <a:off x="6547908"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3" name="Freeform 2407">
                  <a:extLst>
                    <a:ext uri="{FF2B5EF4-FFF2-40B4-BE49-F238E27FC236}">
                      <a16:creationId xmlns:a16="http://schemas.microsoft.com/office/drawing/2014/main" id="{0514322D-E0EB-1E38-BB24-BCB8F77EA7F8}"/>
                    </a:ext>
                  </a:extLst>
                </p:cNvPr>
                <p:cNvSpPr/>
                <p:nvPr/>
              </p:nvSpPr>
              <p:spPr>
                <a:xfrm>
                  <a:off x="6520391" y="32258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4" name="Freeform 2408">
                  <a:extLst>
                    <a:ext uri="{FF2B5EF4-FFF2-40B4-BE49-F238E27FC236}">
                      <a16:creationId xmlns:a16="http://schemas.microsoft.com/office/drawing/2014/main" id="{66FE9EFD-F1F7-5993-D7A6-29DEAC8F8EF0}"/>
                    </a:ext>
                  </a:extLst>
                </p:cNvPr>
                <p:cNvSpPr/>
                <p:nvPr/>
              </p:nvSpPr>
              <p:spPr>
                <a:xfrm>
                  <a:off x="655108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5" name="Freeform 2409">
                  <a:extLst>
                    <a:ext uri="{FF2B5EF4-FFF2-40B4-BE49-F238E27FC236}">
                      <a16:creationId xmlns:a16="http://schemas.microsoft.com/office/drawing/2014/main" id="{86BDD5A6-E7FB-FA11-D93E-E1E30D54D7EE}"/>
                    </a:ext>
                  </a:extLst>
                </p:cNvPr>
                <p:cNvSpPr/>
                <p:nvPr/>
              </p:nvSpPr>
              <p:spPr>
                <a:xfrm>
                  <a:off x="652356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6" name="Freeform 2410">
                  <a:extLst>
                    <a:ext uri="{FF2B5EF4-FFF2-40B4-BE49-F238E27FC236}">
                      <a16:creationId xmlns:a16="http://schemas.microsoft.com/office/drawing/2014/main" id="{69AA7C7C-4D31-44BF-EAFD-C042BBC7E090}"/>
                    </a:ext>
                  </a:extLst>
                </p:cNvPr>
                <p:cNvSpPr/>
                <p:nvPr/>
              </p:nvSpPr>
              <p:spPr>
                <a:xfrm>
                  <a:off x="655531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7" name="Freeform 2411">
                  <a:extLst>
                    <a:ext uri="{FF2B5EF4-FFF2-40B4-BE49-F238E27FC236}">
                      <a16:creationId xmlns:a16="http://schemas.microsoft.com/office/drawing/2014/main" id="{A7A8D6E5-1AC0-0E70-B9E9-DD9FEB9C2D7E}"/>
                    </a:ext>
                  </a:extLst>
                </p:cNvPr>
                <p:cNvSpPr/>
                <p:nvPr/>
              </p:nvSpPr>
              <p:spPr>
                <a:xfrm>
                  <a:off x="6526741"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8" name="Freeform 2412">
                  <a:extLst>
                    <a:ext uri="{FF2B5EF4-FFF2-40B4-BE49-F238E27FC236}">
                      <a16:creationId xmlns:a16="http://schemas.microsoft.com/office/drawing/2014/main" id="{9B56A3C9-1759-9EAD-B502-9257F22DB8AB}"/>
                    </a:ext>
                  </a:extLst>
                </p:cNvPr>
                <p:cNvSpPr/>
                <p:nvPr/>
              </p:nvSpPr>
              <p:spPr>
                <a:xfrm>
                  <a:off x="6558491"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9" name="Freeform 2413">
                  <a:extLst>
                    <a:ext uri="{FF2B5EF4-FFF2-40B4-BE49-F238E27FC236}">
                      <a16:creationId xmlns:a16="http://schemas.microsoft.com/office/drawing/2014/main" id="{B2D5120F-6EAD-C200-2F6F-5CFC5679F3D7}"/>
                    </a:ext>
                  </a:extLst>
                </p:cNvPr>
                <p:cNvSpPr/>
                <p:nvPr/>
              </p:nvSpPr>
              <p:spPr>
                <a:xfrm>
                  <a:off x="6530975" y="32321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0" name="Freeform 2414">
                  <a:extLst>
                    <a:ext uri="{FF2B5EF4-FFF2-40B4-BE49-F238E27FC236}">
                      <a16:creationId xmlns:a16="http://schemas.microsoft.com/office/drawing/2014/main" id="{623CF9F2-D7A2-1306-E49F-AFBC47B689B5}"/>
                    </a:ext>
                  </a:extLst>
                </p:cNvPr>
                <p:cNvSpPr/>
                <p:nvPr/>
              </p:nvSpPr>
              <p:spPr>
                <a:xfrm>
                  <a:off x="6561666"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1" name="Freeform 2415">
                  <a:extLst>
                    <a:ext uri="{FF2B5EF4-FFF2-40B4-BE49-F238E27FC236}">
                      <a16:creationId xmlns:a16="http://schemas.microsoft.com/office/drawing/2014/main" id="{88D9F9EF-0DC6-D0F2-BB77-C03BD12220EC}"/>
                    </a:ext>
                  </a:extLst>
                </p:cNvPr>
                <p:cNvSpPr/>
                <p:nvPr/>
              </p:nvSpPr>
              <p:spPr>
                <a:xfrm>
                  <a:off x="6534150"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2" name="Freeform 2416">
                  <a:extLst>
                    <a:ext uri="{FF2B5EF4-FFF2-40B4-BE49-F238E27FC236}">
                      <a16:creationId xmlns:a16="http://schemas.microsoft.com/office/drawing/2014/main" id="{CCDAD66D-8B8F-BB4A-7E16-5581109AE398}"/>
                    </a:ext>
                  </a:extLst>
                </p:cNvPr>
                <p:cNvSpPr/>
                <p:nvPr/>
              </p:nvSpPr>
              <p:spPr>
                <a:xfrm>
                  <a:off x="6565900"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3" name="Freeform 2417">
                  <a:extLst>
                    <a:ext uri="{FF2B5EF4-FFF2-40B4-BE49-F238E27FC236}">
                      <a16:creationId xmlns:a16="http://schemas.microsoft.com/office/drawing/2014/main" id="{F24FDD3F-02C2-B0EE-157E-C71373678740}"/>
                    </a:ext>
                  </a:extLst>
                </p:cNvPr>
                <p:cNvSpPr/>
                <p:nvPr/>
              </p:nvSpPr>
              <p:spPr>
                <a:xfrm>
                  <a:off x="6537325"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4" name="Freeform 2418">
                  <a:extLst>
                    <a:ext uri="{FF2B5EF4-FFF2-40B4-BE49-F238E27FC236}">
                      <a16:creationId xmlns:a16="http://schemas.microsoft.com/office/drawing/2014/main" id="{535502A7-7BED-4634-B1A4-6D58DECA0B68}"/>
                    </a:ext>
                  </a:extLst>
                </p:cNvPr>
                <p:cNvSpPr/>
                <p:nvPr/>
              </p:nvSpPr>
              <p:spPr>
                <a:xfrm>
                  <a:off x="6569075"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5" name="Freeform 2419">
                  <a:extLst>
                    <a:ext uri="{FF2B5EF4-FFF2-40B4-BE49-F238E27FC236}">
                      <a16:creationId xmlns:a16="http://schemas.microsoft.com/office/drawing/2014/main" id="{40E7C9C8-FD8B-1AFB-5DD2-A9AADBEFBA34}"/>
                    </a:ext>
                  </a:extLst>
                </p:cNvPr>
                <p:cNvSpPr/>
                <p:nvPr/>
              </p:nvSpPr>
              <p:spPr>
                <a:xfrm>
                  <a:off x="6541558" y="32321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6" name="Freeform 2420">
                  <a:extLst>
                    <a:ext uri="{FF2B5EF4-FFF2-40B4-BE49-F238E27FC236}">
                      <a16:creationId xmlns:a16="http://schemas.microsoft.com/office/drawing/2014/main" id="{19A902FF-5093-9298-6DEC-1457BE3CBEDC}"/>
                    </a:ext>
                  </a:extLst>
                </p:cNvPr>
                <p:cNvSpPr/>
                <p:nvPr/>
              </p:nvSpPr>
              <p:spPr>
                <a:xfrm>
                  <a:off x="6573308"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7" name="Freeform 2421">
                  <a:extLst>
                    <a:ext uri="{FF2B5EF4-FFF2-40B4-BE49-F238E27FC236}">
                      <a16:creationId xmlns:a16="http://schemas.microsoft.com/office/drawing/2014/main" id="{70AF0EF4-AFAC-8F4C-22D3-8E18425461D2}"/>
                    </a:ext>
                  </a:extLst>
                </p:cNvPr>
                <p:cNvSpPr/>
                <p:nvPr/>
              </p:nvSpPr>
              <p:spPr>
                <a:xfrm>
                  <a:off x="6544733"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8" name="Freeform 2422">
                  <a:extLst>
                    <a:ext uri="{FF2B5EF4-FFF2-40B4-BE49-F238E27FC236}">
                      <a16:creationId xmlns:a16="http://schemas.microsoft.com/office/drawing/2014/main" id="{05313E39-7B3C-C17F-2945-8F850F135FC8}"/>
                    </a:ext>
                  </a:extLst>
                </p:cNvPr>
                <p:cNvSpPr/>
                <p:nvPr/>
              </p:nvSpPr>
              <p:spPr>
                <a:xfrm>
                  <a:off x="6576483"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9" name="Freeform 2423">
                  <a:extLst>
                    <a:ext uri="{FF2B5EF4-FFF2-40B4-BE49-F238E27FC236}">
                      <a16:creationId xmlns:a16="http://schemas.microsoft.com/office/drawing/2014/main" id="{1ADC333E-54B0-4C1E-C90F-1C534C3456B5}"/>
                    </a:ext>
                  </a:extLst>
                </p:cNvPr>
                <p:cNvSpPr/>
                <p:nvPr/>
              </p:nvSpPr>
              <p:spPr>
                <a:xfrm>
                  <a:off x="6547908"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0" name="Freeform 2424">
                  <a:extLst>
                    <a:ext uri="{FF2B5EF4-FFF2-40B4-BE49-F238E27FC236}">
                      <a16:creationId xmlns:a16="http://schemas.microsoft.com/office/drawing/2014/main" id="{FC2C5595-5AB8-B032-4A6F-F31B3674DB29}"/>
                    </a:ext>
                  </a:extLst>
                </p:cNvPr>
                <p:cNvSpPr/>
                <p:nvPr/>
              </p:nvSpPr>
              <p:spPr>
                <a:xfrm>
                  <a:off x="6579658"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1" name="Freeform 2425">
                  <a:extLst>
                    <a:ext uri="{FF2B5EF4-FFF2-40B4-BE49-F238E27FC236}">
                      <a16:creationId xmlns:a16="http://schemas.microsoft.com/office/drawing/2014/main" id="{0795FFD9-7A35-A79B-2E43-6FAA4959E284}"/>
                    </a:ext>
                  </a:extLst>
                </p:cNvPr>
                <p:cNvSpPr/>
                <p:nvPr/>
              </p:nvSpPr>
              <p:spPr>
                <a:xfrm>
                  <a:off x="6552141"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2" name="Freeform 2426">
                  <a:extLst>
                    <a:ext uri="{FF2B5EF4-FFF2-40B4-BE49-F238E27FC236}">
                      <a16:creationId xmlns:a16="http://schemas.microsoft.com/office/drawing/2014/main" id="{171F4AC0-2C5E-1888-4350-B4B8E214EB9F}"/>
                    </a:ext>
                  </a:extLst>
                </p:cNvPr>
                <p:cNvSpPr/>
                <p:nvPr/>
              </p:nvSpPr>
              <p:spPr>
                <a:xfrm>
                  <a:off x="6583891"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3" name="Freeform 2427">
                  <a:extLst>
                    <a:ext uri="{FF2B5EF4-FFF2-40B4-BE49-F238E27FC236}">
                      <a16:creationId xmlns:a16="http://schemas.microsoft.com/office/drawing/2014/main" id="{EFDE410C-654F-7D1A-4062-7C2D9EDD0E66}"/>
                    </a:ext>
                  </a:extLst>
                </p:cNvPr>
                <p:cNvSpPr/>
                <p:nvPr/>
              </p:nvSpPr>
              <p:spPr>
                <a:xfrm>
                  <a:off x="6555316"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4" name="Freeform 2428">
                  <a:extLst>
                    <a:ext uri="{FF2B5EF4-FFF2-40B4-BE49-F238E27FC236}">
                      <a16:creationId xmlns:a16="http://schemas.microsoft.com/office/drawing/2014/main" id="{E0A51470-02A2-0920-61B0-C56B254EE622}"/>
                    </a:ext>
                  </a:extLst>
                </p:cNvPr>
                <p:cNvSpPr/>
                <p:nvPr/>
              </p:nvSpPr>
              <p:spPr>
                <a:xfrm>
                  <a:off x="6587066"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5" name="Freeform 2429">
                  <a:extLst>
                    <a:ext uri="{FF2B5EF4-FFF2-40B4-BE49-F238E27FC236}">
                      <a16:creationId xmlns:a16="http://schemas.microsoft.com/office/drawing/2014/main" id="{376EE141-3B2D-9EDE-0431-DE9E61642BD1}"/>
                    </a:ext>
                  </a:extLst>
                </p:cNvPr>
                <p:cNvSpPr/>
                <p:nvPr/>
              </p:nvSpPr>
              <p:spPr>
                <a:xfrm>
                  <a:off x="6558491"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6" name="Freeform 2430">
                  <a:extLst>
                    <a:ext uri="{FF2B5EF4-FFF2-40B4-BE49-F238E27FC236}">
                      <a16:creationId xmlns:a16="http://schemas.microsoft.com/office/drawing/2014/main" id="{358F22E2-CF6D-549F-251D-C6B2DE087756}"/>
                    </a:ext>
                  </a:extLst>
                </p:cNvPr>
                <p:cNvSpPr/>
                <p:nvPr/>
              </p:nvSpPr>
              <p:spPr>
                <a:xfrm>
                  <a:off x="6590241"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7" name="Freeform 2431">
                  <a:extLst>
                    <a:ext uri="{FF2B5EF4-FFF2-40B4-BE49-F238E27FC236}">
                      <a16:creationId xmlns:a16="http://schemas.microsoft.com/office/drawing/2014/main" id="{36814DE4-6B59-261F-468C-FA0CBED47802}"/>
                    </a:ext>
                  </a:extLst>
                </p:cNvPr>
                <p:cNvSpPr/>
                <p:nvPr/>
              </p:nvSpPr>
              <p:spPr>
                <a:xfrm>
                  <a:off x="6562725"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8" name="Freeform 2432">
                  <a:extLst>
                    <a:ext uri="{FF2B5EF4-FFF2-40B4-BE49-F238E27FC236}">
                      <a16:creationId xmlns:a16="http://schemas.microsoft.com/office/drawing/2014/main" id="{94499410-BA0F-AA69-7422-5C9493988BFE}"/>
                    </a:ext>
                  </a:extLst>
                </p:cNvPr>
                <p:cNvSpPr/>
                <p:nvPr/>
              </p:nvSpPr>
              <p:spPr>
                <a:xfrm>
                  <a:off x="6594475"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9" name="Freeform 2433">
                  <a:extLst>
                    <a:ext uri="{FF2B5EF4-FFF2-40B4-BE49-F238E27FC236}">
                      <a16:creationId xmlns:a16="http://schemas.microsoft.com/office/drawing/2014/main" id="{F127DF50-EEB7-39C0-02D5-6B95D3098DDA}"/>
                    </a:ext>
                  </a:extLst>
                </p:cNvPr>
                <p:cNvSpPr/>
                <p:nvPr/>
              </p:nvSpPr>
              <p:spPr>
                <a:xfrm>
                  <a:off x="6565900"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0" name="Freeform 2434">
                  <a:extLst>
                    <a:ext uri="{FF2B5EF4-FFF2-40B4-BE49-F238E27FC236}">
                      <a16:creationId xmlns:a16="http://schemas.microsoft.com/office/drawing/2014/main" id="{578BAC94-7B2F-FEE0-8E56-D3CE3C457BCF}"/>
                    </a:ext>
                  </a:extLst>
                </p:cNvPr>
                <p:cNvSpPr/>
                <p:nvPr/>
              </p:nvSpPr>
              <p:spPr>
                <a:xfrm>
                  <a:off x="6597650"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1" name="Freeform 2435">
                  <a:extLst>
                    <a:ext uri="{FF2B5EF4-FFF2-40B4-BE49-F238E27FC236}">
                      <a16:creationId xmlns:a16="http://schemas.microsoft.com/office/drawing/2014/main" id="{64FAA400-4FA7-E42F-BC13-3E6BB9E1E71C}"/>
                    </a:ext>
                  </a:extLst>
                </p:cNvPr>
                <p:cNvSpPr/>
                <p:nvPr/>
              </p:nvSpPr>
              <p:spPr>
                <a:xfrm>
                  <a:off x="656907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2" name="Freeform 2436">
                  <a:extLst>
                    <a:ext uri="{FF2B5EF4-FFF2-40B4-BE49-F238E27FC236}">
                      <a16:creationId xmlns:a16="http://schemas.microsoft.com/office/drawing/2014/main" id="{6471FF30-164C-3C24-12DC-18C3BFF76185}"/>
                    </a:ext>
                  </a:extLst>
                </p:cNvPr>
                <p:cNvSpPr/>
                <p:nvPr/>
              </p:nvSpPr>
              <p:spPr>
                <a:xfrm>
                  <a:off x="660082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3" name="Freeform 2437">
                  <a:extLst>
                    <a:ext uri="{FF2B5EF4-FFF2-40B4-BE49-F238E27FC236}">
                      <a16:creationId xmlns:a16="http://schemas.microsoft.com/office/drawing/2014/main" id="{F48B94CA-2A3E-DC90-5D5C-C863D3628FC4}"/>
                    </a:ext>
                  </a:extLst>
                </p:cNvPr>
                <p:cNvSpPr/>
                <p:nvPr/>
              </p:nvSpPr>
              <p:spPr>
                <a:xfrm>
                  <a:off x="657330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4" name="Freeform 2438">
                  <a:extLst>
                    <a:ext uri="{FF2B5EF4-FFF2-40B4-BE49-F238E27FC236}">
                      <a16:creationId xmlns:a16="http://schemas.microsoft.com/office/drawing/2014/main" id="{323BA487-4CDF-C39A-D78A-F38BB7E89ED4}"/>
                    </a:ext>
                  </a:extLst>
                </p:cNvPr>
                <p:cNvSpPr/>
                <p:nvPr/>
              </p:nvSpPr>
              <p:spPr>
                <a:xfrm>
                  <a:off x="660505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5" name="Freeform 2439">
                  <a:extLst>
                    <a:ext uri="{FF2B5EF4-FFF2-40B4-BE49-F238E27FC236}">
                      <a16:creationId xmlns:a16="http://schemas.microsoft.com/office/drawing/2014/main" id="{AAC51318-ADC6-1CC7-6B47-C9890FE1C96C}"/>
                    </a:ext>
                  </a:extLst>
                </p:cNvPr>
                <p:cNvSpPr/>
                <p:nvPr/>
              </p:nvSpPr>
              <p:spPr>
                <a:xfrm>
                  <a:off x="6576483"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6" name="Freeform 2440">
                  <a:extLst>
                    <a:ext uri="{FF2B5EF4-FFF2-40B4-BE49-F238E27FC236}">
                      <a16:creationId xmlns:a16="http://schemas.microsoft.com/office/drawing/2014/main" id="{B8FBC121-5C12-9FA2-2271-BA904F0AE307}"/>
                    </a:ext>
                  </a:extLst>
                </p:cNvPr>
                <p:cNvSpPr/>
                <p:nvPr/>
              </p:nvSpPr>
              <p:spPr>
                <a:xfrm>
                  <a:off x="6608233"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7" name="Freeform 2441">
                  <a:extLst>
                    <a:ext uri="{FF2B5EF4-FFF2-40B4-BE49-F238E27FC236}">
                      <a16:creationId xmlns:a16="http://schemas.microsoft.com/office/drawing/2014/main" id="{DD6927D5-206D-9E41-B1DC-D0DCD4A196DC}"/>
                    </a:ext>
                  </a:extLst>
                </p:cNvPr>
                <p:cNvSpPr/>
                <p:nvPr/>
              </p:nvSpPr>
              <p:spPr>
                <a:xfrm>
                  <a:off x="657965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8" name="Freeform 2442">
                  <a:extLst>
                    <a:ext uri="{FF2B5EF4-FFF2-40B4-BE49-F238E27FC236}">
                      <a16:creationId xmlns:a16="http://schemas.microsoft.com/office/drawing/2014/main" id="{E7DD63B6-EF28-11D0-ED98-71222DB8339F}"/>
                    </a:ext>
                  </a:extLst>
                </p:cNvPr>
                <p:cNvSpPr/>
                <p:nvPr/>
              </p:nvSpPr>
              <p:spPr>
                <a:xfrm>
                  <a:off x="661140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9" name="Freeform 2443">
                  <a:extLst>
                    <a:ext uri="{FF2B5EF4-FFF2-40B4-BE49-F238E27FC236}">
                      <a16:creationId xmlns:a16="http://schemas.microsoft.com/office/drawing/2014/main" id="{0B6B6420-808F-DC58-EC3D-BD47C59014A1}"/>
                    </a:ext>
                  </a:extLst>
                </p:cNvPr>
                <p:cNvSpPr/>
                <p:nvPr/>
              </p:nvSpPr>
              <p:spPr>
                <a:xfrm>
                  <a:off x="6583891"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0" name="Freeform 2444">
                  <a:extLst>
                    <a:ext uri="{FF2B5EF4-FFF2-40B4-BE49-F238E27FC236}">
                      <a16:creationId xmlns:a16="http://schemas.microsoft.com/office/drawing/2014/main" id="{0CE530AD-DB47-6EBF-5581-A73D5A2C871A}"/>
                    </a:ext>
                  </a:extLst>
                </p:cNvPr>
                <p:cNvSpPr/>
                <p:nvPr/>
              </p:nvSpPr>
              <p:spPr>
                <a:xfrm>
                  <a:off x="6615641"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1" name="Freeform 2445">
                  <a:extLst>
                    <a:ext uri="{FF2B5EF4-FFF2-40B4-BE49-F238E27FC236}">
                      <a16:creationId xmlns:a16="http://schemas.microsoft.com/office/drawing/2014/main" id="{74A7BA80-AA58-1BDD-C4CD-864333240AB0}"/>
                    </a:ext>
                  </a:extLst>
                </p:cNvPr>
                <p:cNvSpPr/>
                <p:nvPr/>
              </p:nvSpPr>
              <p:spPr>
                <a:xfrm>
                  <a:off x="6587066"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2" name="Freeform 2446">
                  <a:extLst>
                    <a:ext uri="{FF2B5EF4-FFF2-40B4-BE49-F238E27FC236}">
                      <a16:creationId xmlns:a16="http://schemas.microsoft.com/office/drawing/2014/main" id="{F4917651-613D-7A61-5B91-D2AE217A3F42}"/>
                    </a:ext>
                  </a:extLst>
                </p:cNvPr>
                <p:cNvSpPr/>
                <p:nvPr/>
              </p:nvSpPr>
              <p:spPr>
                <a:xfrm>
                  <a:off x="6618816"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3" name="Freeform 2447">
                  <a:extLst>
                    <a:ext uri="{FF2B5EF4-FFF2-40B4-BE49-F238E27FC236}">
                      <a16:creationId xmlns:a16="http://schemas.microsoft.com/office/drawing/2014/main" id="{47E5576B-B642-D77C-134B-6B5C7FC34CEF}"/>
                    </a:ext>
                  </a:extLst>
                </p:cNvPr>
                <p:cNvSpPr/>
                <p:nvPr/>
              </p:nvSpPr>
              <p:spPr>
                <a:xfrm>
                  <a:off x="659447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4" name="Freeform 2448">
                  <a:extLst>
                    <a:ext uri="{FF2B5EF4-FFF2-40B4-BE49-F238E27FC236}">
                      <a16:creationId xmlns:a16="http://schemas.microsoft.com/office/drawing/2014/main" id="{A5889D67-517B-0E7C-7F85-C96B3DB4DB00}"/>
                    </a:ext>
                  </a:extLst>
                </p:cNvPr>
                <p:cNvSpPr/>
                <p:nvPr/>
              </p:nvSpPr>
              <p:spPr>
                <a:xfrm>
                  <a:off x="662622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5" name="Freeform 2449">
                  <a:extLst>
                    <a:ext uri="{FF2B5EF4-FFF2-40B4-BE49-F238E27FC236}">
                      <a16:creationId xmlns:a16="http://schemas.microsoft.com/office/drawing/2014/main" id="{109CDCD7-2728-2087-3848-6383545B34DB}"/>
                    </a:ext>
                  </a:extLst>
                </p:cNvPr>
                <p:cNvSpPr/>
                <p:nvPr/>
              </p:nvSpPr>
              <p:spPr>
                <a:xfrm>
                  <a:off x="6597650"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6" name="Freeform 2450">
                  <a:extLst>
                    <a:ext uri="{FF2B5EF4-FFF2-40B4-BE49-F238E27FC236}">
                      <a16:creationId xmlns:a16="http://schemas.microsoft.com/office/drawing/2014/main" id="{FD179A1F-6116-7C99-8865-9A0222193F37}"/>
                    </a:ext>
                  </a:extLst>
                </p:cNvPr>
                <p:cNvSpPr/>
                <p:nvPr/>
              </p:nvSpPr>
              <p:spPr>
                <a:xfrm>
                  <a:off x="6629400"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7" name="Freeform 2451">
                  <a:extLst>
                    <a:ext uri="{FF2B5EF4-FFF2-40B4-BE49-F238E27FC236}">
                      <a16:creationId xmlns:a16="http://schemas.microsoft.com/office/drawing/2014/main" id="{B41ECA50-8D72-9D71-C7B7-4A4D0EA42A6E}"/>
                    </a:ext>
                  </a:extLst>
                </p:cNvPr>
                <p:cNvSpPr/>
                <p:nvPr/>
              </p:nvSpPr>
              <p:spPr>
                <a:xfrm>
                  <a:off x="660082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8" name="Freeform 2452">
                  <a:extLst>
                    <a:ext uri="{FF2B5EF4-FFF2-40B4-BE49-F238E27FC236}">
                      <a16:creationId xmlns:a16="http://schemas.microsoft.com/office/drawing/2014/main" id="{72043F01-8E86-75A4-7227-0471FC5AA3B7}"/>
                    </a:ext>
                  </a:extLst>
                </p:cNvPr>
                <p:cNvSpPr/>
                <p:nvPr/>
              </p:nvSpPr>
              <p:spPr>
                <a:xfrm>
                  <a:off x="663257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9" name="Freeform 2453">
                  <a:extLst>
                    <a:ext uri="{FF2B5EF4-FFF2-40B4-BE49-F238E27FC236}">
                      <a16:creationId xmlns:a16="http://schemas.microsoft.com/office/drawing/2014/main" id="{7AA983F0-940A-ADBF-7FA1-4AC5E5DF6456}"/>
                    </a:ext>
                  </a:extLst>
                </p:cNvPr>
                <p:cNvSpPr/>
                <p:nvPr/>
              </p:nvSpPr>
              <p:spPr>
                <a:xfrm>
                  <a:off x="660505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0" name="Freeform 2454">
                  <a:extLst>
                    <a:ext uri="{FF2B5EF4-FFF2-40B4-BE49-F238E27FC236}">
                      <a16:creationId xmlns:a16="http://schemas.microsoft.com/office/drawing/2014/main" id="{55D658DA-CE31-5253-729E-3C7CB156D3F1}"/>
                    </a:ext>
                  </a:extLst>
                </p:cNvPr>
                <p:cNvSpPr/>
                <p:nvPr/>
              </p:nvSpPr>
              <p:spPr>
                <a:xfrm>
                  <a:off x="663680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1" name="Freeform 2455">
                  <a:extLst>
                    <a:ext uri="{FF2B5EF4-FFF2-40B4-BE49-F238E27FC236}">
                      <a16:creationId xmlns:a16="http://schemas.microsoft.com/office/drawing/2014/main" id="{C5A4D2DF-EB3D-C0A5-0473-C913E5F7F057}"/>
                    </a:ext>
                  </a:extLst>
                </p:cNvPr>
                <p:cNvSpPr/>
                <p:nvPr/>
              </p:nvSpPr>
              <p:spPr>
                <a:xfrm>
                  <a:off x="661564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2" name="Freeform 2456">
                  <a:extLst>
                    <a:ext uri="{FF2B5EF4-FFF2-40B4-BE49-F238E27FC236}">
                      <a16:creationId xmlns:a16="http://schemas.microsoft.com/office/drawing/2014/main" id="{31444464-F5C8-331E-09B7-398E261B879B}"/>
                    </a:ext>
                  </a:extLst>
                </p:cNvPr>
                <p:cNvSpPr/>
                <p:nvPr/>
              </p:nvSpPr>
              <p:spPr>
                <a:xfrm>
                  <a:off x="664739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3" name="Freeform 2457">
                  <a:extLst>
                    <a:ext uri="{FF2B5EF4-FFF2-40B4-BE49-F238E27FC236}">
                      <a16:creationId xmlns:a16="http://schemas.microsoft.com/office/drawing/2014/main" id="{DB254374-2712-53B0-CB24-8630C706F2D2}"/>
                    </a:ext>
                  </a:extLst>
                </p:cNvPr>
                <p:cNvSpPr/>
                <p:nvPr/>
              </p:nvSpPr>
              <p:spPr>
                <a:xfrm>
                  <a:off x="664739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4" name="Freeform 2458">
                  <a:extLst>
                    <a:ext uri="{FF2B5EF4-FFF2-40B4-BE49-F238E27FC236}">
                      <a16:creationId xmlns:a16="http://schemas.microsoft.com/office/drawing/2014/main" id="{FA9C7065-C326-03B3-A350-8DE4C1B9BCE4}"/>
                    </a:ext>
                  </a:extLst>
                </p:cNvPr>
                <p:cNvSpPr/>
                <p:nvPr/>
              </p:nvSpPr>
              <p:spPr>
                <a:xfrm>
                  <a:off x="667914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5" name="Freeform 2459">
                  <a:extLst>
                    <a:ext uri="{FF2B5EF4-FFF2-40B4-BE49-F238E27FC236}">
                      <a16:creationId xmlns:a16="http://schemas.microsoft.com/office/drawing/2014/main" id="{2EC30698-803B-B439-49B9-3331ADB7F1D5}"/>
                    </a:ext>
                  </a:extLst>
                </p:cNvPr>
                <p:cNvSpPr/>
                <p:nvPr/>
              </p:nvSpPr>
              <p:spPr>
                <a:xfrm>
                  <a:off x="6657975"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6" name="Freeform 2460">
                  <a:extLst>
                    <a:ext uri="{FF2B5EF4-FFF2-40B4-BE49-F238E27FC236}">
                      <a16:creationId xmlns:a16="http://schemas.microsoft.com/office/drawing/2014/main" id="{5FB269BD-288C-546C-A22B-8CE5536E9E82}"/>
                    </a:ext>
                  </a:extLst>
                </p:cNvPr>
                <p:cNvSpPr/>
                <p:nvPr/>
              </p:nvSpPr>
              <p:spPr>
                <a:xfrm>
                  <a:off x="6689725"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7" name="Freeform 2461">
                  <a:extLst>
                    <a:ext uri="{FF2B5EF4-FFF2-40B4-BE49-F238E27FC236}">
                      <a16:creationId xmlns:a16="http://schemas.microsoft.com/office/drawing/2014/main" id="{3244BE85-276C-0A3F-241D-6067EF2AE3B3}"/>
                    </a:ext>
                  </a:extLst>
                </p:cNvPr>
                <p:cNvSpPr/>
                <p:nvPr/>
              </p:nvSpPr>
              <p:spPr>
                <a:xfrm>
                  <a:off x="6671733"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8" name="Freeform 2462">
                  <a:extLst>
                    <a:ext uri="{FF2B5EF4-FFF2-40B4-BE49-F238E27FC236}">
                      <a16:creationId xmlns:a16="http://schemas.microsoft.com/office/drawing/2014/main" id="{8FC1F18C-3F25-3415-BEEE-8BD770C4907E}"/>
                    </a:ext>
                  </a:extLst>
                </p:cNvPr>
                <p:cNvSpPr/>
                <p:nvPr/>
              </p:nvSpPr>
              <p:spPr>
                <a:xfrm>
                  <a:off x="6703483"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9" name="Freeform 2463">
                  <a:extLst>
                    <a:ext uri="{FF2B5EF4-FFF2-40B4-BE49-F238E27FC236}">
                      <a16:creationId xmlns:a16="http://schemas.microsoft.com/office/drawing/2014/main" id="{4C215604-DA00-227B-5096-E2901623AD69}"/>
                    </a:ext>
                  </a:extLst>
                </p:cNvPr>
                <p:cNvSpPr/>
                <p:nvPr/>
              </p:nvSpPr>
              <p:spPr>
                <a:xfrm>
                  <a:off x="6686550" y="32564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0" name="Freeform 2464">
                  <a:extLst>
                    <a:ext uri="{FF2B5EF4-FFF2-40B4-BE49-F238E27FC236}">
                      <a16:creationId xmlns:a16="http://schemas.microsoft.com/office/drawing/2014/main" id="{580C9DEC-A534-7095-ECE0-3C894112ECCD}"/>
                    </a:ext>
                  </a:extLst>
                </p:cNvPr>
                <p:cNvSpPr/>
                <p:nvPr/>
              </p:nvSpPr>
              <p:spPr>
                <a:xfrm>
                  <a:off x="671830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1" name="Freeform 2465">
                  <a:extLst>
                    <a:ext uri="{FF2B5EF4-FFF2-40B4-BE49-F238E27FC236}">
                      <a16:creationId xmlns:a16="http://schemas.microsoft.com/office/drawing/2014/main" id="{318319F0-575C-B14E-A0BD-4C82B2856BA3}"/>
                    </a:ext>
                  </a:extLst>
                </p:cNvPr>
                <p:cNvSpPr/>
                <p:nvPr/>
              </p:nvSpPr>
              <p:spPr>
                <a:xfrm>
                  <a:off x="6707716"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2" name="Freeform 2466">
                  <a:extLst>
                    <a:ext uri="{FF2B5EF4-FFF2-40B4-BE49-F238E27FC236}">
                      <a16:creationId xmlns:a16="http://schemas.microsoft.com/office/drawing/2014/main" id="{0BC826DF-2621-7720-F311-A648E8172AF3}"/>
                    </a:ext>
                  </a:extLst>
                </p:cNvPr>
                <p:cNvSpPr/>
                <p:nvPr/>
              </p:nvSpPr>
              <p:spPr>
                <a:xfrm>
                  <a:off x="6739466"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3" name="Freeform 2467">
                  <a:extLst>
                    <a:ext uri="{FF2B5EF4-FFF2-40B4-BE49-F238E27FC236}">
                      <a16:creationId xmlns:a16="http://schemas.microsoft.com/office/drawing/2014/main" id="{13F6B88D-9120-A08A-D4A1-0FC891CC59C0}"/>
                    </a:ext>
                  </a:extLst>
                </p:cNvPr>
                <p:cNvSpPr/>
                <p:nvPr/>
              </p:nvSpPr>
              <p:spPr>
                <a:xfrm>
                  <a:off x="67183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4" name="Freeform 2468">
                  <a:extLst>
                    <a:ext uri="{FF2B5EF4-FFF2-40B4-BE49-F238E27FC236}">
                      <a16:creationId xmlns:a16="http://schemas.microsoft.com/office/drawing/2014/main" id="{C1A2C7FD-9CA3-B5E1-49FA-671B3E92C43C}"/>
                    </a:ext>
                  </a:extLst>
                </p:cNvPr>
                <p:cNvSpPr/>
                <p:nvPr/>
              </p:nvSpPr>
              <p:spPr>
                <a:xfrm>
                  <a:off x="67500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5" name="Freeform 2469">
                  <a:extLst>
                    <a:ext uri="{FF2B5EF4-FFF2-40B4-BE49-F238E27FC236}">
                      <a16:creationId xmlns:a16="http://schemas.microsoft.com/office/drawing/2014/main" id="{3FD36BD1-D056-8D4C-C82C-F4F5BBC95163}"/>
                    </a:ext>
                  </a:extLst>
                </p:cNvPr>
                <p:cNvSpPr/>
                <p:nvPr/>
              </p:nvSpPr>
              <p:spPr>
                <a:xfrm>
                  <a:off x="67818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6" name="Freeform 2470">
                  <a:extLst>
                    <a:ext uri="{FF2B5EF4-FFF2-40B4-BE49-F238E27FC236}">
                      <a16:creationId xmlns:a16="http://schemas.microsoft.com/office/drawing/2014/main" id="{47BC8A3F-0C23-9368-E06A-1A5BBB311229}"/>
                    </a:ext>
                  </a:extLst>
                </p:cNvPr>
                <p:cNvSpPr/>
                <p:nvPr/>
              </p:nvSpPr>
              <p:spPr>
                <a:xfrm>
                  <a:off x="68135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7" name="Freeform 2471">
                  <a:extLst>
                    <a:ext uri="{FF2B5EF4-FFF2-40B4-BE49-F238E27FC236}">
                      <a16:creationId xmlns:a16="http://schemas.microsoft.com/office/drawing/2014/main" id="{516CB1FB-6D64-66AF-75BD-EFD51577F9A4}"/>
                    </a:ext>
                  </a:extLst>
                </p:cNvPr>
                <p:cNvSpPr/>
                <p:nvPr/>
              </p:nvSpPr>
              <p:spPr>
                <a:xfrm>
                  <a:off x="68453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8" name="Freeform 2472">
                  <a:extLst>
                    <a:ext uri="{FF2B5EF4-FFF2-40B4-BE49-F238E27FC236}">
                      <a16:creationId xmlns:a16="http://schemas.microsoft.com/office/drawing/2014/main" id="{DF461CAF-E541-A285-967D-AE9AB25EE305}"/>
                    </a:ext>
                  </a:extLst>
                </p:cNvPr>
                <p:cNvSpPr/>
                <p:nvPr/>
              </p:nvSpPr>
              <p:spPr>
                <a:xfrm>
                  <a:off x="68770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9" name="Freeform 2473">
                  <a:extLst>
                    <a:ext uri="{FF2B5EF4-FFF2-40B4-BE49-F238E27FC236}">
                      <a16:creationId xmlns:a16="http://schemas.microsoft.com/office/drawing/2014/main" id="{A2D39947-CC13-162A-177D-B1449FC75F82}"/>
                    </a:ext>
                  </a:extLst>
                </p:cNvPr>
                <p:cNvSpPr/>
                <p:nvPr/>
              </p:nvSpPr>
              <p:spPr>
                <a:xfrm>
                  <a:off x="6866466"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0" name="Freeform 2474">
                  <a:extLst>
                    <a:ext uri="{FF2B5EF4-FFF2-40B4-BE49-F238E27FC236}">
                      <a16:creationId xmlns:a16="http://schemas.microsoft.com/office/drawing/2014/main" id="{633F2279-B81C-D655-4394-8C1C58A44135}"/>
                    </a:ext>
                  </a:extLst>
                </p:cNvPr>
                <p:cNvSpPr/>
                <p:nvPr/>
              </p:nvSpPr>
              <p:spPr>
                <a:xfrm>
                  <a:off x="6898216"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1" name="Freeform 2475">
                  <a:extLst>
                    <a:ext uri="{FF2B5EF4-FFF2-40B4-BE49-F238E27FC236}">
                      <a16:creationId xmlns:a16="http://schemas.microsoft.com/office/drawing/2014/main" id="{47926E7F-75FD-8114-1239-84DA2AA63956}"/>
                    </a:ext>
                  </a:extLst>
                </p:cNvPr>
                <p:cNvSpPr/>
                <p:nvPr/>
              </p:nvSpPr>
              <p:spPr>
                <a:xfrm>
                  <a:off x="689504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2" name="Freeform 2476">
                  <a:extLst>
                    <a:ext uri="{FF2B5EF4-FFF2-40B4-BE49-F238E27FC236}">
                      <a16:creationId xmlns:a16="http://schemas.microsoft.com/office/drawing/2014/main" id="{0B68636F-3CC9-F0E7-8A49-79CBABD15077}"/>
                    </a:ext>
                  </a:extLst>
                </p:cNvPr>
                <p:cNvSpPr/>
                <p:nvPr/>
              </p:nvSpPr>
              <p:spPr>
                <a:xfrm>
                  <a:off x="692679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3" name="Freeform 2477">
                  <a:extLst>
                    <a:ext uri="{FF2B5EF4-FFF2-40B4-BE49-F238E27FC236}">
                      <a16:creationId xmlns:a16="http://schemas.microsoft.com/office/drawing/2014/main" id="{D3B59925-8E28-FDB6-E1E9-9CDA8B055945}"/>
                    </a:ext>
                  </a:extLst>
                </p:cNvPr>
                <p:cNvSpPr/>
                <p:nvPr/>
              </p:nvSpPr>
              <p:spPr>
                <a:xfrm>
                  <a:off x="692679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4" name="Freeform 2478">
                  <a:extLst>
                    <a:ext uri="{FF2B5EF4-FFF2-40B4-BE49-F238E27FC236}">
                      <a16:creationId xmlns:a16="http://schemas.microsoft.com/office/drawing/2014/main" id="{52E54492-EDC9-39B7-0D07-1E07EAB05C7E}"/>
                    </a:ext>
                  </a:extLst>
                </p:cNvPr>
                <p:cNvSpPr/>
                <p:nvPr/>
              </p:nvSpPr>
              <p:spPr>
                <a:xfrm>
                  <a:off x="695854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5" name="Freeform 2479">
                  <a:extLst>
                    <a:ext uri="{FF2B5EF4-FFF2-40B4-BE49-F238E27FC236}">
                      <a16:creationId xmlns:a16="http://schemas.microsoft.com/office/drawing/2014/main" id="{C9261145-D181-DB6E-0DE1-B79B7D76BBA8}"/>
                    </a:ext>
                  </a:extLst>
                </p:cNvPr>
                <p:cNvSpPr/>
                <p:nvPr/>
              </p:nvSpPr>
              <p:spPr>
                <a:xfrm>
                  <a:off x="6937375"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6" name="Freeform 2480">
                  <a:extLst>
                    <a:ext uri="{FF2B5EF4-FFF2-40B4-BE49-F238E27FC236}">
                      <a16:creationId xmlns:a16="http://schemas.microsoft.com/office/drawing/2014/main" id="{BBAC5064-AEFC-BA51-6CFC-7490E5313CE7}"/>
                    </a:ext>
                  </a:extLst>
                </p:cNvPr>
                <p:cNvSpPr/>
                <p:nvPr/>
              </p:nvSpPr>
              <p:spPr>
                <a:xfrm>
                  <a:off x="6969125"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7" name="Freeform 2481">
                  <a:extLst>
                    <a:ext uri="{FF2B5EF4-FFF2-40B4-BE49-F238E27FC236}">
                      <a16:creationId xmlns:a16="http://schemas.microsoft.com/office/drawing/2014/main" id="{629F679B-98E7-C5CD-FAC6-D1EE0D91597A}"/>
                    </a:ext>
                  </a:extLst>
                </p:cNvPr>
                <p:cNvSpPr/>
                <p:nvPr/>
              </p:nvSpPr>
              <p:spPr>
                <a:xfrm>
                  <a:off x="6976533" y="3267075"/>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8" name="Freeform 2482">
                  <a:extLst>
                    <a:ext uri="{FF2B5EF4-FFF2-40B4-BE49-F238E27FC236}">
                      <a16:creationId xmlns:a16="http://schemas.microsoft.com/office/drawing/2014/main" id="{BF58DB6A-B8CF-CD9A-FAA8-623A38B51C51}"/>
                    </a:ext>
                  </a:extLst>
                </p:cNvPr>
                <p:cNvSpPr/>
                <p:nvPr/>
              </p:nvSpPr>
              <p:spPr>
                <a:xfrm>
                  <a:off x="70082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9" name="Freeform 2483">
                  <a:extLst>
                    <a:ext uri="{FF2B5EF4-FFF2-40B4-BE49-F238E27FC236}">
                      <a16:creationId xmlns:a16="http://schemas.microsoft.com/office/drawing/2014/main" id="{BDC523BD-BA4A-B7EC-C464-FF3D7AD405D1}"/>
                    </a:ext>
                  </a:extLst>
                </p:cNvPr>
                <p:cNvSpPr/>
                <p:nvPr/>
              </p:nvSpPr>
              <p:spPr>
                <a:xfrm>
                  <a:off x="70082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0" name="Freeform 2484">
                  <a:extLst>
                    <a:ext uri="{FF2B5EF4-FFF2-40B4-BE49-F238E27FC236}">
                      <a16:creationId xmlns:a16="http://schemas.microsoft.com/office/drawing/2014/main" id="{02709E13-7081-2BD5-92ED-88D60A65F9F1}"/>
                    </a:ext>
                  </a:extLst>
                </p:cNvPr>
                <p:cNvSpPr/>
                <p:nvPr/>
              </p:nvSpPr>
              <p:spPr>
                <a:xfrm>
                  <a:off x="70400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1" name="Freeform 2485">
                  <a:extLst>
                    <a:ext uri="{FF2B5EF4-FFF2-40B4-BE49-F238E27FC236}">
                      <a16:creationId xmlns:a16="http://schemas.microsoft.com/office/drawing/2014/main" id="{8815880F-C5B9-58F8-6EB2-3B7A4D8251FC}"/>
                    </a:ext>
                  </a:extLst>
                </p:cNvPr>
                <p:cNvSpPr/>
                <p:nvPr/>
              </p:nvSpPr>
              <p:spPr>
                <a:xfrm>
                  <a:off x="701463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2" name="Freeform 2486">
                  <a:extLst>
                    <a:ext uri="{FF2B5EF4-FFF2-40B4-BE49-F238E27FC236}">
                      <a16:creationId xmlns:a16="http://schemas.microsoft.com/office/drawing/2014/main" id="{3168A519-5EE7-816A-4456-F8BAF1B115E4}"/>
                    </a:ext>
                  </a:extLst>
                </p:cNvPr>
                <p:cNvSpPr/>
                <p:nvPr/>
              </p:nvSpPr>
              <p:spPr>
                <a:xfrm>
                  <a:off x="70463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3" name="Freeform 2487">
                  <a:extLst>
                    <a:ext uri="{FF2B5EF4-FFF2-40B4-BE49-F238E27FC236}">
                      <a16:creationId xmlns:a16="http://schemas.microsoft.com/office/drawing/2014/main" id="{BA3439D0-65C3-B1DE-34A7-B5924120135E}"/>
                    </a:ext>
                  </a:extLst>
                </p:cNvPr>
                <p:cNvSpPr/>
                <p:nvPr/>
              </p:nvSpPr>
              <p:spPr>
                <a:xfrm>
                  <a:off x="70188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4" name="Freeform 2488">
                  <a:extLst>
                    <a:ext uri="{FF2B5EF4-FFF2-40B4-BE49-F238E27FC236}">
                      <a16:creationId xmlns:a16="http://schemas.microsoft.com/office/drawing/2014/main" id="{DAD57B81-00BA-AC58-0AFD-383CD441AF5D}"/>
                    </a:ext>
                  </a:extLst>
                </p:cNvPr>
                <p:cNvSpPr/>
                <p:nvPr/>
              </p:nvSpPr>
              <p:spPr>
                <a:xfrm>
                  <a:off x="70506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5" name="Freeform 2489">
                  <a:extLst>
                    <a:ext uri="{FF2B5EF4-FFF2-40B4-BE49-F238E27FC236}">
                      <a16:creationId xmlns:a16="http://schemas.microsoft.com/office/drawing/2014/main" id="{CCCD0E0A-D583-1DC5-CAC1-811208FF59DD}"/>
                    </a:ext>
                  </a:extLst>
                </p:cNvPr>
                <p:cNvSpPr/>
                <p:nvPr/>
              </p:nvSpPr>
              <p:spPr>
                <a:xfrm>
                  <a:off x="70823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6" name="Freeform 2490">
                  <a:extLst>
                    <a:ext uri="{FF2B5EF4-FFF2-40B4-BE49-F238E27FC236}">
                      <a16:creationId xmlns:a16="http://schemas.microsoft.com/office/drawing/2014/main" id="{9BF095B4-A8F0-B5B4-43E8-386BF51EF857}"/>
                    </a:ext>
                  </a:extLst>
                </p:cNvPr>
                <p:cNvSpPr/>
                <p:nvPr/>
              </p:nvSpPr>
              <p:spPr>
                <a:xfrm>
                  <a:off x="71141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7" name="Freeform 2491">
                  <a:extLst>
                    <a:ext uri="{FF2B5EF4-FFF2-40B4-BE49-F238E27FC236}">
                      <a16:creationId xmlns:a16="http://schemas.microsoft.com/office/drawing/2014/main" id="{CFC7ADFF-12F5-5D10-105F-418F88F69828}"/>
                    </a:ext>
                  </a:extLst>
                </p:cNvPr>
                <p:cNvSpPr/>
                <p:nvPr/>
              </p:nvSpPr>
              <p:spPr>
                <a:xfrm>
                  <a:off x="71067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8" name="Freeform 2492">
                  <a:extLst>
                    <a:ext uri="{FF2B5EF4-FFF2-40B4-BE49-F238E27FC236}">
                      <a16:creationId xmlns:a16="http://schemas.microsoft.com/office/drawing/2014/main" id="{D1322738-BE0F-3114-A69E-B7C7AA3BDB2B}"/>
                    </a:ext>
                  </a:extLst>
                </p:cNvPr>
                <p:cNvSpPr/>
                <p:nvPr/>
              </p:nvSpPr>
              <p:spPr>
                <a:xfrm>
                  <a:off x="71384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9" name="Freeform 2493">
                  <a:extLst>
                    <a:ext uri="{FF2B5EF4-FFF2-40B4-BE49-F238E27FC236}">
                      <a16:creationId xmlns:a16="http://schemas.microsoft.com/office/drawing/2014/main" id="{81B39727-4F58-EB3E-851E-1B6C20ED4109}"/>
                    </a:ext>
                  </a:extLst>
                </p:cNvPr>
                <p:cNvSpPr/>
                <p:nvPr/>
              </p:nvSpPr>
              <p:spPr>
                <a:xfrm>
                  <a:off x="71141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0" name="Freeform 2494">
                  <a:extLst>
                    <a:ext uri="{FF2B5EF4-FFF2-40B4-BE49-F238E27FC236}">
                      <a16:creationId xmlns:a16="http://schemas.microsoft.com/office/drawing/2014/main" id="{75CCFC8B-FC34-A184-8F25-AB404A977374}"/>
                    </a:ext>
                  </a:extLst>
                </p:cNvPr>
                <p:cNvSpPr/>
                <p:nvPr/>
              </p:nvSpPr>
              <p:spPr>
                <a:xfrm>
                  <a:off x="71458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1" name="Freeform 2495">
                  <a:extLst>
                    <a:ext uri="{FF2B5EF4-FFF2-40B4-BE49-F238E27FC236}">
                      <a16:creationId xmlns:a16="http://schemas.microsoft.com/office/drawing/2014/main" id="{4B9F43AB-9135-154D-05BA-CF429AD26E58}"/>
                    </a:ext>
                  </a:extLst>
                </p:cNvPr>
                <p:cNvSpPr/>
                <p:nvPr/>
              </p:nvSpPr>
              <p:spPr>
                <a:xfrm>
                  <a:off x="71172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2" name="Freeform 2496">
                  <a:extLst>
                    <a:ext uri="{FF2B5EF4-FFF2-40B4-BE49-F238E27FC236}">
                      <a16:creationId xmlns:a16="http://schemas.microsoft.com/office/drawing/2014/main" id="{9F22F918-604D-FF18-FC72-E488F986DF95}"/>
                    </a:ext>
                  </a:extLst>
                </p:cNvPr>
                <p:cNvSpPr/>
                <p:nvPr/>
              </p:nvSpPr>
              <p:spPr>
                <a:xfrm>
                  <a:off x="71490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3" name="Freeform 2497">
                  <a:extLst>
                    <a:ext uri="{FF2B5EF4-FFF2-40B4-BE49-F238E27FC236}">
                      <a16:creationId xmlns:a16="http://schemas.microsoft.com/office/drawing/2014/main" id="{A2D6AC4C-6CAD-14A7-63F3-77B812DB8D13}"/>
                    </a:ext>
                  </a:extLst>
                </p:cNvPr>
                <p:cNvSpPr/>
                <p:nvPr/>
              </p:nvSpPr>
              <p:spPr>
                <a:xfrm>
                  <a:off x="7121525" y="32670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4" name="Freeform 2498">
                  <a:extLst>
                    <a:ext uri="{FF2B5EF4-FFF2-40B4-BE49-F238E27FC236}">
                      <a16:creationId xmlns:a16="http://schemas.microsoft.com/office/drawing/2014/main" id="{E51F88F6-A1E8-9EEC-EFDF-AF38CF5C23AD}"/>
                    </a:ext>
                  </a:extLst>
                </p:cNvPr>
                <p:cNvSpPr/>
                <p:nvPr/>
              </p:nvSpPr>
              <p:spPr>
                <a:xfrm>
                  <a:off x="71532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5" name="Freeform 2499">
                  <a:extLst>
                    <a:ext uri="{FF2B5EF4-FFF2-40B4-BE49-F238E27FC236}">
                      <a16:creationId xmlns:a16="http://schemas.microsoft.com/office/drawing/2014/main" id="{D90A457F-630A-7DB6-81A5-225A14574053}"/>
                    </a:ext>
                  </a:extLst>
                </p:cNvPr>
                <p:cNvSpPr/>
                <p:nvPr/>
              </p:nvSpPr>
              <p:spPr>
                <a:xfrm>
                  <a:off x="71278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6" name="Freeform 2500">
                  <a:extLst>
                    <a:ext uri="{FF2B5EF4-FFF2-40B4-BE49-F238E27FC236}">
                      <a16:creationId xmlns:a16="http://schemas.microsoft.com/office/drawing/2014/main" id="{4DBF5476-0EF3-B208-1A26-A6562E691885}"/>
                    </a:ext>
                  </a:extLst>
                </p:cNvPr>
                <p:cNvSpPr/>
                <p:nvPr/>
              </p:nvSpPr>
              <p:spPr>
                <a:xfrm>
                  <a:off x="71596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7" name="Freeform 2501">
                  <a:extLst>
                    <a:ext uri="{FF2B5EF4-FFF2-40B4-BE49-F238E27FC236}">
                      <a16:creationId xmlns:a16="http://schemas.microsoft.com/office/drawing/2014/main" id="{6E867B16-6495-966B-3F75-DC8817924F75}"/>
                    </a:ext>
                  </a:extLst>
                </p:cNvPr>
                <p:cNvSpPr/>
                <p:nvPr/>
              </p:nvSpPr>
              <p:spPr>
                <a:xfrm>
                  <a:off x="71321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8" name="Freeform 2502">
                  <a:extLst>
                    <a:ext uri="{FF2B5EF4-FFF2-40B4-BE49-F238E27FC236}">
                      <a16:creationId xmlns:a16="http://schemas.microsoft.com/office/drawing/2014/main" id="{43F466E4-50BC-DA13-2F6A-D5AF4B9580A7}"/>
                    </a:ext>
                  </a:extLst>
                </p:cNvPr>
                <p:cNvSpPr/>
                <p:nvPr/>
              </p:nvSpPr>
              <p:spPr>
                <a:xfrm>
                  <a:off x="71638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9" name="Freeform 2503">
                  <a:extLst>
                    <a:ext uri="{FF2B5EF4-FFF2-40B4-BE49-F238E27FC236}">
                      <a16:creationId xmlns:a16="http://schemas.microsoft.com/office/drawing/2014/main" id="{6EC1028F-61BB-6D71-4A61-A04261C1ED2D}"/>
                    </a:ext>
                  </a:extLst>
                </p:cNvPr>
                <p:cNvSpPr/>
                <p:nvPr/>
              </p:nvSpPr>
              <p:spPr>
                <a:xfrm>
                  <a:off x="71352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0" name="Freeform 2504">
                  <a:extLst>
                    <a:ext uri="{FF2B5EF4-FFF2-40B4-BE49-F238E27FC236}">
                      <a16:creationId xmlns:a16="http://schemas.microsoft.com/office/drawing/2014/main" id="{EC4DA150-9247-75B3-8304-23E77412BF4B}"/>
                    </a:ext>
                  </a:extLst>
                </p:cNvPr>
                <p:cNvSpPr/>
                <p:nvPr/>
              </p:nvSpPr>
              <p:spPr>
                <a:xfrm>
                  <a:off x="71670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1" name="Freeform 2505">
                  <a:extLst>
                    <a:ext uri="{FF2B5EF4-FFF2-40B4-BE49-F238E27FC236}">
                      <a16:creationId xmlns:a16="http://schemas.microsoft.com/office/drawing/2014/main" id="{E2DF0834-E9FE-C707-C8FC-14D39D736526}"/>
                    </a:ext>
                  </a:extLst>
                </p:cNvPr>
                <p:cNvSpPr/>
                <p:nvPr/>
              </p:nvSpPr>
              <p:spPr>
                <a:xfrm>
                  <a:off x="71384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2" name="Freeform 2506">
                  <a:extLst>
                    <a:ext uri="{FF2B5EF4-FFF2-40B4-BE49-F238E27FC236}">
                      <a16:creationId xmlns:a16="http://schemas.microsoft.com/office/drawing/2014/main" id="{3B10F747-D78E-6C68-E14F-94CCC15A3E42}"/>
                    </a:ext>
                  </a:extLst>
                </p:cNvPr>
                <p:cNvSpPr/>
                <p:nvPr/>
              </p:nvSpPr>
              <p:spPr>
                <a:xfrm>
                  <a:off x="71702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3" name="Freeform 2507">
                  <a:extLst>
                    <a:ext uri="{FF2B5EF4-FFF2-40B4-BE49-F238E27FC236}">
                      <a16:creationId xmlns:a16="http://schemas.microsoft.com/office/drawing/2014/main" id="{14C20AAC-2A62-805B-722E-0063502264B1}"/>
                    </a:ext>
                  </a:extLst>
                </p:cNvPr>
                <p:cNvSpPr/>
                <p:nvPr/>
              </p:nvSpPr>
              <p:spPr>
                <a:xfrm>
                  <a:off x="71426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4" name="Freeform 2508">
                  <a:extLst>
                    <a:ext uri="{FF2B5EF4-FFF2-40B4-BE49-F238E27FC236}">
                      <a16:creationId xmlns:a16="http://schemas.microsoft.com/office/drawing/2014/main" id="{C900331E-099A-2B91-4E12-052C8A8B8C93}"/>
                    </a:ext>
                  </a:extLst>
                </p:cNvPr>
                <p:cNvSpPr/>
                <p:nvPr/>
              </p:nvSpPr>
              <p:spPr>
                <a:xfrm>
                  <a:off x="71744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5" name="Freeform 2509">
                  <a:extLst>
                    <a:ext uri="{FF2B5EF4-FFF2-40B4-BE49-F238E27FC236}">
                      <a16:creationId xmlns:a16="http://schemas.microsoft.com/office/drawing/2014/main" id="{A00E912E-6F69-626C-C0A7-D1741B871880}"/>
                    </a:ext>
                  </a:extLst>
                </p:cNvPr>
                <p:cNvSpPr/>
                <p:nvPr/>
              </p:nvSpPr>
              <p:spPr>
                <a:xfrm>
                  <a:off x="71458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6" name="Freeform 2510">
                  <a:extLst>
                    <a:ext uri="{FF2B5EF4-FFF2-40B4-BE49-F238E27FC236}">
                      <a16:creationId xmlns:a16="http://schemas.microsoft.com/office/drawing/2014/main" id="{E3113F51-AF80-151B-0856-77CBF3A5609A}"/>
                    </a:ext>
                  </a:extLst>
                </p:cNvPr>
                <p:cNvSpPr/>
                <p:nvPr/>
              </p:nvSpPr>
              <p:spPr>
                <a:xfrm>
                  <a:off x="71776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7" name="Freeform 2511">
                  <a:extLst>
                    <a:ext uri="{FF2B5EF4-FFF2-40B4-BE49-F238E27FC236}">
                      <a16:creationId xmlns:a16="http://schemas.microsoft.com/office/drawing/2014/main" id="{E8C0B79F-FA08-F331-E0A7-1983E2EE7FD3}"/>
                    </a:ext>
                  </a:extLst>
                </p:cNvPr>
                <p:cNvSpPr/>
                <p:nvPr/>
              </p:nvSpPr>
              <p:spPr>
                <a:xfrm>
                  <a:off x="71490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8" name="Freeform 2512">
                  <a:extLst>
                    <a:ext uri="{FF2B5EF4-FFF2-40B4-BE49-F238E27FC236}">
                      <a16:creationId xmlns:a16="http://schemas.microsoft.com/office/drawing/2014/main" id="{93AB2B2D-3FA7-9D04-9698-C548C2722C5F}"/>
                    </a:ext>
                  </a:extLst>
                </p:cNvPr>
                <p:cNvSpPr/>
                <p:nvPr/>
              </p:nvSpPr>
              <p:spPr>
                <a:xfrm>
                  <a:off x="71807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9" name="Freeform 2513">
                  <a:extLst>
                    <a:ext uri="{FF2B5EF4-FFF2-40B4-BE49-F238E27FC236}">
                      <a16:creationId xmlns:a16="http://schemas.microsoft.com/office/drawing/2014/main" id="{26FB96D8-88BE-1D2E-19E7-BE849EDC74BD}"/>
                    </a:ext>
                  </a:extLst>
                </p:cNvPr>
                <p:cNvSpPr/>
                <p:nvPr/>
              </p:nvSpPr>
              <p:spPr>
                <a:xfrm>
                  <a:off x="71532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0" name="Freeform 2514">
                  <a:extLst>
                    <a:ext uri="{FF2B5EF4-FFF2-40B4-BE49-F238E27FC236}">
                      <a16:creationId xmlns:a16="http://schemas.microsoft.com/office/drawing/2014/main" id="{8C279022-5A79-461C-7AF6-565ED63A7FC0}"/>
                    </a:ext>
                  </a:extLst>
                </p:cNvPr>
                <p:cNvSpPr/>
                <p:nvPr/>
              </p:nvSpPr>
              <p:spPr>
                <a:xfrm>
                  <a:off x="71850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1" name="Freeform 2515">
                  <a:extLst>
                    <a:ext uri="{FF2B5EF4-FFF2-40B4-BE49-F238E27FC236}">
                      <a16:creationId xmlns:a16="http://schemas.microsoft.com/office/drawing/2014/main" id="{B7F11969-4CF4-CB3B-423B-2B821B5EFBB4}"/>
                    </a:ext>
                  </a:extLst>
                </p:cNvPr>
                <p:cNvSpPr/>
                <p:nvPr/>
              </p:nvSpPr>
              <p:spPr>
                <a:xfrm>
                  <a:off x="715645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2" name="Freeform 2516">
                  <a:extLst>
                    <a:ext uri="{FF2B5EF4-FFF2-40B4-BE49-F238E27FC236}">
                      <a16:creationId xmlns:a16="http://schemas.microsoft.com/office/drawing/2014/main" id="{1D2477D1-6AE2-FF6E-B69D-8C1107EFB641}"/>
                    </a:ext>
                  </a:extLst>
                </p:cNvPr>
                <p:cNvSpPr/>
                <p:nvPr/>
              </p:nvSpPr>
              <p:spPr>
                <a:xfrm>
                  <a:off x="718820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3" name="Freeform 2517">
                  <a:extLst>
                    <a:ext uri="{FF2B5EF4-FFF2-40B4-BE49-F238E27FC236}">
                      <a16:creationId xmlns:a16="http://schemas.microsoft.com/office/drawing/2014/main" id="{E2A245B8-28F9-8B9E-BF3E-FBF77D204CF5}"/>
                    </a:ext>
                  </a:extLst>
                </p:cNvPr>
                <p:cNvSpPr/>
                <p:nvPr/>
              </p:nvSpPr>
              <p:spPr>
                <a:xfrm>
                  <a:off x="715962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4" name="Freeform 2518">
                  <a:extLst>
                    <a:ext uri="{FF2B5EF4-FFF2-40B4-BE49-F238E27FC236}">
                      <a16:creationId xmlns:a16="http://schemas.microsoft.com/office/drawing/2014/main" id="{88804E94-AD81-92C9-31ED-F3DB208D0341}"/>
                    </a:ext>
                  </a:extLst>
                </p:cNvPr>
                <p:cNvSpPr/>
                <p:nvPr/>
              </p:nvSpPr>
              <p:spPr>
                <a:xfrm>
                  <a:off x="71913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5" name="Freeform 2519">
                  <a:extLst>
                    <a:ext uri="{FF2B5EF4-FFF2-40B4-BE49-F238E27FC236}">
                      <a16:creationId xmlns:a16="http://schemas.microsoft.com/office/drawing/2014/main" id="{6FD27B36-D793-BEE0-1355-7E1411EA7F6C}"/>
                    </a:ext>
                  </a:extLst>
                </p:cNvPr>
                <p:cNvSpPr/>
                <p:nvPr/>
              </p:nvSpPr>
              <p:spPr>
                <a:xfrm>
                  <a:off x="71638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6" name="Freeform 2520">
                  <a:extLst>
                    <a:ext uri="{FF2B5EF4-FFF2-40B4-BE49-F238E27FC236}">
                      <a16:creationId xmlns:a16="http://schemas.microsoft.com/office/drawing/2014/main" id="{4C9C53B4-EC70-DD01-EBE1-39669A12F59A}"/>
                    </a:ext>
                  </a:extLst>
                </p:cNvPr>
                <p:cNvSpPr/>
                <p:nvPr/>
              </p:nvSpPr>
              <p:spPr>
                <a:xfrm>
                  <a:off x="71956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7" name="Freeform 2521">
                  <a:extLst>
                    <a:ext uri="{FF2B5EF4-FFF2-40B4-BE49-F238E27FC236}">
                      <a16:creationId xmlns:a16="http://schemas.microsoft.com/office/drawing/2014/main" id="{4DD8B69F-22CC-798D-A7A2-1DADCCAF72CC}"/>
                    </a:ext>
                  </a:extLst>
                </p:cNvPr>
                <p:cNvSpPr/>
                <p:nvPr/>
              </p:nvSpPr>
              <p:spPr>
                <a:xfrm>
                  <a:off x="716703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8" name="Freeform 2522">
                  <a:extLst>
                    <a:ext uri="{FF2B5EF4-FFF2-40B4-BE49-F238E27FC236}">
                      <a16:creationId xmlns:a16="http://schemas.microsoft.com/office/drawing/2014/main" id="{FD53A7FA-7C4A-44F2-0E2B-CD1FE24262EB}"/>
                    </a:ext>
                  </a:extLst>
                </p:cNvPr>
                <p:cNvSpPr/>
                <p:nvPr/>
              </p:nvSpPr>
              <p:spPr>
                <a:xfrm>
                  <a:off x="71987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9" name="Freeform 2523">
                  <a:extLst>
                    <a:ext uri="{FF2B5EF4-FFF2-40B4-BE49-F238E27FC236}">
                      <a16:creationId xmlns:a16="http://schemas.microsoft.com/office/drawing/2014/main" id="{43323F66-1755-B003-D3F9-1C1227DD7735}"/>
                    </a:ext>
                  </a:extLst>
                </p:cNvPr>
                <p:cNvSpPr/>
                <p:nvPr/>
              </p:nvSpPr>
              <p:spPr>
                <a:xfrm>
                  <a:off x="71702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0" name="Freeform 2524">
                  <a:extLst>
                    <a:ext uri="{FF2B5EF4-FFF2-40B4-BE49-F238E27FC236}">
                      <a16:creationId xmlns:a16="http://schemas.microsoft.com/office/drawing/2014/main" id="{C77F1479-2E21-E912-8C66-E7BB81C0FA9A}"/>
                    </a:ext>
                  </a:extLst>
                </p:cNvPr>
                <p:cNvSpPr/>
                <p:nvPr/>
              </p:nvSpPr>
              <p:spPr>
                <a:xfrm>
                  <a:off x="72019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1" name="Freeform 2525">
                  <a:extLst>
                    <a:ext uri="{FF2B5EF4-FFF2-40B4-BE49-F238E27FC236}">
                      <a16:creationId xmlns:a16="http://schemas.microsoft.com/office/drawing/2014/main" id="{706515CD-D323-E6D0-15D0-0CF63DEC2C36}"/>
                    </a:ext>
                  </a:extLst>
                </p:cNvPr>
                <p:cNvSpPr/>
                <p:nvPr/>
              </p:nvSpPr>
              <p:spPr>
                <a:xfrm>
                  <a:off x="71744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2" name="Freeform 2526">
                  <a:extLst>
                    <a:ext uri="{FF2B5EF4-FFF2-40B4-BE49-F238E27FC236}">
                      <a16:creationId xmlns:a16="http://schemas.microsoft.com/office/drawing/2014/main" id="{FFF80723-1537-4BCB-839F-B9B19E969DDF}"/>
                    </a:ext>
                  </a:extLst>
                </p:cNvPr>
                <p:cNvSpPr/>
                <p:nvPr/>
              </p:nvSpPr>
              <p:spPr>
                <a:xfrm>
                  <a:off x="72061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3" name="Freeform 2527">
                  <a:extLst>
                    <a:ext uri="{FF2B5EF4-FFF2-40B4-BE49-F238E27FC236}">
                      <a16:creationId xmlns:a16="http://schemas.microsoft.com/office/drawing/2014/main" id="{0E8EA288-16C5-82F3-B775-20D2F9169203}"/>
                    </a:ext>
                  </a:extLst>
                </p:cNvPr>
                <p:cNvSpPr/>
                <p:nvPr/>
              </p:nvSpPr>
              <p:spPr>
                <a:xfrm>
                  <a:off x="71776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4" name="Freeform 2528">
                  <a:extLst>
                    <a:ext uri="{FF2B5EF4-FFF2-40B4-BE49-F238E27FC236}">
                      <a16:creationId xmlns:a16="http://schemas.microsoft.com/office/drawing/2014/main" id="{5C736873-52D7-BAF9-7939-2EF498C99819}"/>
                    </a:ext>
                  </a:extLst>
                </p:cNvPr>
                <p:cNvSpPr/>
                <p:nvPr/>
              </p:nvSpPr>
              <p:spPr>
                <a:xfrm>
                  <a:off x="72093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5" name="Freeform 2529">
                  <a:extLst>
                    <a:ext uri="{FF2B5EF4-FFF2-40B4-BE49-F238E27FC236}">
                      <a16:creationId xmlns:a16="http://schemas.microsoft.com/office/drawing/2014/main" id="{39D926D1-2F96-48A8-7B20-00CF60AA4820}"/>
                    </a:ext>
                  </a:extLst>
                </p:cNvPr>
                <p:cNvSpPr/>
                <p:nvPr/>
              </p:nvSpPr>
              <p:spPr>
                <a:xfrm>
                  <a:off x="71807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6" name="Freeform 2530">
                  <a:extLst>
                    <a:ext uri="{FF2B5EF4-FFF2-40B4-BE49-F238E27FC236}">
                      <a16:creationId xmlns:a16="http://schemas.microsoft.com/office/drawing/2014/main" id="{6AFD1F36-6363-E07B-5C13-3253A3259CA6}"/>
                    </a:ext>
                  </a:extLst>
                </p:cNvPr>
                <p:cNvSpPr/>
                <p:nvPr/>
              </p:nvSpPr>
              <p:spPr>
                <a:xfrm>
                  <a:off x="72125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7" name="Freeform 2531">
                  <a:extLst>
                    <a:ext uri="{FF2B5EF4-FFF2-40B4-BE49-F238E27FC236}">
                      <a16:creationId xmlns:a16="http://schemas.microsoft.com/office/drawing/2014/main" id="{5C2CDEE8-D5E1-7CC4-64AE-78FCBAEA3D02}"/>
                    </a:ext>
                  </a:extLst>
                </p:cNvPr>
                <p:cNvSpPr/>
                <p:nvPr/>
              </p:nvSpPr>
              <p:spPr>
                <a:xfrm>
                  <a:off x="718502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8" name="Freeform 2532">
                  <a:extLst>
                    <a:ext uri="{FF2B5EF4-FFF2-40B4-BE49-F238E27FC236}">
                      <a16:creationId xmlns:a16="http://schemas.microsoft.com/office/drawing/2014/main" id="{C3E071E2-CC4E-B9AC-00B0-0F612759EEBB}"/>
                    </a:ext>
                  </a:extLst>
                </p:cNvPr>
                <p:cNvSpPr/>
                <p:nvPr/>
              </p:nvSpPr>
              <p:spPr>
                <a:xfrm>
                  <a:off x="72167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9" name="Freeform 2533">
                  <a:extLst>
                    <a:ext uri="{FF2B5EF4-FFF2-40B4-BE49-F238E27FC236}">
                      <a16:creationId xmlns:a16="http://schemas.microsoft.com/office/drawing/2014/main" id="{13E6D5A4-DE69-3DA2-FF82-EA821348D0E6}"/>
                    </a:ext>
                  </a:extLst>
                </p:cNvPr>
                <p:cNvSpPr/>
                <p:nvPr/>
              </p:nvSpPr>
              <p:spPr>
                <a:xfrm>
                  <a:off x="718820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0" name="Freeform 2534">
                  <a:extLst>
                    <a:ext uri="{FF2B5EF4-FFF2-40B4-BE49-F238E27FC236}">
                      <a16:creationId xmlns:a16="http://schemas.microsoft.com/office/drawing/2014/main" id="{5BC2F68A-42B9-ADD9-0479-E82BB57EF724}"/>
                    </a:ext>
                  </a:extLst>
                </p:cNvPr>
                <p:cNvSpPr/>
                <p:nvPr/>
              </p:nvSpPr>
              <p:spPr>
                <a:xfrm>
                  <a:off x="721995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1" name="Freeform 2535">
                  <a:extLst>
                    <a:ext uri="{FF2B5EF4-FFF2-40B4-BE49-F238E27FC236}">
                      <a16:creationId xmlns:a16="http://schemas.microsoft.com/office/drawing/2014/main" id="{AC89C740-EE22-6A02-D782-5A3F35191362}"/>
                    </a:ext>
                  </a:extLst>
                </p:cNvPr>
                <p:cNvSpPr/>
                <p:nvPr/>
              </p:nvSpPr>
              <p:spPr>
                <a:xfrm>
                  <a:off x="71913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2" name="Freeform 2536">
                  <a:extLst>
                    <a:ext uri="{FF2B5EF4-FFF2-40B4-BE49-F238E27FC236}">
                      <a16:creationId xmlns:a16="http://schemas.microsoft.com/office/drawing/2014/main" id="{2C2F52AC-FAA8-2531-A36D-F89CFA54FEF0}"/>
                    </a:ext>
                  </a:extLst>
                </p:cNvPr>
                <p:cNvSpPr/>
                <p:nvPr/>
              </p:nvSpPr>
              <p:spPr>
                <a:xfrm>
                  <a:off x="72231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3" name="Freeform 2537">
                  <a:extLst>
                    <a:ext uri="{FF2B5EF4-FFF2-40B4-BE49-F238E27FC236}">
                      <a16:creationId xmlns:a16="http://schemas.microsoft.com/office/drawing/2014/main" id="{1A8D24B8-02F8-41FF-FCF2-73A4A56FD725}"/>
                    </a:ext>
                  </a:extLst>
                </p:cNvPr>
                <p:cNvSpPr/>
                <p:nvPr/>
              </p:nvSpPr>
              <p:spPr>
                <a:xfrm>
                  <a:off x="71956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4" name="Freeform 2538">
                  <a:extLst>
                    <a:ext uri="{FF2B5EF4-FFF2-40B4-BE49-F238E27FC236}">
                      <a16:creationId xmlns:a16="http://schemas.microsoft.com/office/drawing/2014/main" id="{DF226B5C-90B0-6652-1B27-E8B23A6FE8A4}"/>
                    </a:ext>
                  </a:extLst>
                </p:cNvPr>
                <p:cNvSpPr/>
                <p:nvPr/>
              </p:nvSpPr>
              <p:spPr>
                <a:xfrm>
                  <a:off x="72273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5" name="Freeform 2539">
                  <a:extLst>
                    <a:ext uri="{FF2B5EF4-FFF2-40B4-BE49-F238E27FC236}">
                      <a16:creationId xmlns:a16="http://schemas.microsoft.com/office/drawing/2014/main" id="{CA2AFF7B-696E-817C-24C5-26F418E855B1}"/>
                    </a:ext>
                  </a:extLst>
                </p:cNvPr>
                <p:cNvSpPr/>
                <p:nvPr/>
              </p:nvSpPr>
              <p:spPr>
                <a:xfrm>
                  <a:off x="71987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6" name="Freeform 2540">
                  <a:extLst>
                    <a:ext uri="{FF2B5EF4-FFF2-40B4-BE49-F238E27FC236}">
                      <a16:creationId xmlns:a16="http://schemas.microsoft.com/office/drawing/2014/main" id="{068EE12C-2DAB-C55D-0D7D-F8AB5BB57AAA}"/>
                    </a:ext>
                  </a:extLst>
                </p:cNvPr>
                <p:cNvSpPr/>
                <p:nvPr/>
              </p:nvSpPr>
              <p:spPr>
                <a:xfrm>
                  <a:off x="72305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7" name="Freeform 2541">
                  <a:extLst>
                    <a:ext uri="{FF2B5EF4-FFF2-40B4-BE49-F238E27FC236}">
                      <a16:creationId xmlns:a16="http://schemas.microsoft.com/office/drawing/2014/main" id="{985344EC-57E3-B843-1215-2C0FC086F32C}"/>
                    </a:ext>
                  </a:extLst>
                </p:cNvPr>
                <p:cNvSpPr/>
                <p:nvPr/>
              </p:nvSpPr>
              <p:spPr>
                <a:xfrm>
                  <a:off x="72019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8" name="Freeform 2542">
                  <a:extLst>
                    <a:ext uri="{FF2B5EF4-FFF2-40B4-BE49-F238E27FC236}">
                      <a16:creationId xmlns:a16="http://schemas.microsoft.com/office/drawing/2014/main" id="{1B2A5EDA-E6D6-F3EB-84B1-9115D08C8EC6}"/>
                    </a:ext>
                  </a:extLst>
                </p:cNvPr>
                <p:cNvSpPr/>
                <p:nvPr/>
              </p:nvSpPr>
              <p:spPr>
                <a:xfrm>
                  <a:off x="72337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9" name="Freeform 2543">
                  <a:extLst>
                    <a:ext uri="{FF2B5EF4-FFF2-40B4-BE49-F238E27FC236}">
                      <a16:creationId xmlns:a16="http://schemas.microsoft.com/office/drawing/2014/main" id="{8AC844EB-BE14-D7A3-B1F1-A4567C489F18}"/>
                    </a:ext>
                  </a:extLst>
                </p:cNvPr>
                <p:cNvSpPr/>
                <p:nvPr/>
              </p:nvSpPr>
              <p:spPr>
                <a:xfrm>
                  <a:off x="72061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0" name="Freeform 2544">
                  <a:extLst>
                    <a:ext uri="{FF2B5EF4-FFF2-40B4-BE49-F238E27FC236}">
                      <a16:creationId xmlns:a16="http://schemas.microsoft.com/office/drawing/2014/main" id="{3584B84B-8B32-F4F8-E17A-7693731DE410}"/>
                    </a:ext>
                  </a:extLst>
                </p:cNvPr>
                <p:cNvSpPr/>
                <p:nvPr/>
              </p:nvSpPr>
              <p:spPr>
                <a:xfrm>
                  <a:off x="72379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1" name="Freeform 2545">
                  <a:extLst>
                    <a:ext uri="{FF2B5EF4-FFF2-40B4-BE49-F238E27FC236}">
                      <a16:creationId xmlns:a16="http://schemas.microsoft.com/office/drawing/2014/main" id="{125EFC8B-679B-86F5-097A-330D37C666F9}"/>
                    </a:ext>
                  </a:extLst>
                </p:cNvPr>
                <p:cNvSpPr/>
                <p:nvPr/>
              </p:nvSpPr>
              <p:spPr>
                <a:xfrm>
                  <a:off x="72093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2" name="Freeform 2546">
                  <a:extLst>
                    <a:ext uri="{FF2B5EF4-FFF2-40B4-BE49-F238E27FC236}">
                      <a16:creationId xmlns:a16="http://schemas.microsoft.com/office/drawing/2014/main" id="{B8B8D136-E243-CFBC-7E68-AC4E134815E5}"/>
                    </a:ext>
                  </a:extLst>
                </p:cNvPr>
                <p:cNvSpPr/>
                <p:nvPr/>
              </p:nvSpPr>
              <p:spPr>
                <a:xfrm>
                  <a:off x="72411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3" name="Freeform 2547">
                  <a:extLst>
                    <a:ext uri="{FF2B5EF4-FFF2-40B4-BE49-F238E27FC236}">
                      <a16:creationId xmlns:a16="http://schemas.microsoft.com/office/drawing/2014/main" id="{082BE9CB-4A23-2DFE-18A7-3F5155A1E089}"/>
                    </a:ext>
                  </a:extLst>
                </p:cNvPr>
                <p:cNvSpPr/>
                <p:nvPr/>
              </p:nvSpPr>
              <p:spPr>
                <a:xfrm>
                  <a:off x="72125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4" name="Freeform 2548">
                  <a:extLst>
                    <a:ext uri="{FF2B5EF4-FFF2-40B4-BE49-F238E27FC236}">
                      <a16:creationId xmlns:a16="http://schemas.microsoft.com/office/drawing/2014/main" id="{3E795960-2877-89A5-1058-4CFF97BF603A}"/>
                    </a:ext>
                  </a:extLst>
                </p:cNvPr>
                <p:cNvSpPr/>
                <p:nvPr/>
              </p:nvSpPr>
              <p:spPr>
                <a:xfrm>
                  <a:off x="72442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5" name="Freeform 2549">
                  <a:extLst>
                    <a:ext uri="{FF2B5EF4-FFF2-40B4-BE49-F238E27FC236}">
                      <a16:creationId xmlns:a16="http://schemas.microsoft.com/office/drawing/2014/main" id="{8D31D15E-D8BF-22EB-706E-554B5E59E26C}"/>
                    </a:ext>
                  </a:extLst>
                </p:cNvPr>
                <p:cNvSpPr/>
                <p:nvPr/>
              </p:nvSpPr>
              <p:spPr>
                <a:xfrm>
                  <a:off x="72167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6" name="Freeform 2550">
                  <a:extLst>
                    <a:ext uri="{FF2B5EF4-FFF2-40B4-BE49-F238E27FC236}">
                      <a16:creationId xmlns:a16="http://schemas.microsoft.com/office/drawing/2014/main" id="{0AC98E9E-1631-9A68-2DB8-DE601ECE8AE7}"/>
                    </a:ext>
                  </a:extLst>
                </p:cNvPr>
                <p:cNvSpPr/>
                <p:nvPr/>
              </p:nvSpPr>
              <p:spPr>
                <a:xfrm>
                  <a:off x="72485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7" name="Freeform 2551">
                  <a:extLst>
                    <a:ext uri="{FF2B5EF4-FFF2-40B4-BE49-F238E27FC236}">
                      <a16:creationId xmlns:a16="http://schemas.microsoft.com/office/drawing/2014/main" id="{350A94C0-3F48-E172-746B-9EF9BC189404}"/>
                    </a:ext>
                  </a:extLst>
                </p:cNvPr>
                <p:cNvSpPr/>
                <p:nvPr/>
              </p:nvSpPr>
              <p:spPr>
                <a:xfrm>
                  <a:off x="721995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8" name="Freeform 2552">
                  <a:extLst>
                    <a:ext uri="{FF2B5EF4-FFF2-40B4-BE49-F238E27FC236}">
                      <a16:creationId xmlns:a16="http://schemas.microsoft.com/office/drawing/2014/main" id="{D1A05D9F-3D1A-4079-C782-9D017520B371}"/>
                    </a:ext>
                  </a:extLst>
                </p:cNvPr>
                <p:cNvSpPr/>
                <p:nvPr/>
              </p:nvSpPr>
              <p:spPr>
                <a:xfrm>
                  <a:off x="725170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9" name="Freeform 2553">
                  <a:extLst>
                    <a:ext uri="{FF2B5EF4-FFF2-40B4-BE49-F238E27FC236}">
                      <a16:creationId xmlns:a16="http://schemas.microsoft.com/office/drawing/2014/main" id="{1DA22342-9A9C-0918-B06E-F82F26297C74}"/>
                    </a:ext>
                  </a:extLst>
                </p:cNvPr>
                <p:cNvSpPr/>
                <p:nvPr/>
              </p:nvSpPr>
              <p:spPr>
                <a:xfrm>
                  <a:off x="72273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0" name="Freeform 2554">
                  <a:extLst>
                    <a:ext uri="{FF2B5EF4-FFF2-40B4-BE49-F238E27FC236}">
                      <a16:creationId xmlns:a16="http://schemas.microsoft.com/office/drawing/2014/main" id="{D3AB4615-F2FE-FA9B-B6D3-456F058E01FE}"/>
                    </a:ext>
                  </a:extLst>
                </p:cNvPr>
                <p:cNvSpPr/>
                <p:nvPr/>
              </p:nvSpPr>
              <p:spPr>
                <a:xfrm>
                  <a:off x="72591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1" name="Freeform 2555">
                  <a:extLst>
                    <a:ext uri="{FF2B5EF4-FFF2-40B4-BE49-F238E27FC236}">
                      <a16:creationId xmlns:a16="http://schemas.microsoft.com/office/drawing/2014/main" id="{DBA07CB8-4810-96DE-B052-ACE08F761A19}"/>
                    </a:ext>
                  </a:extLst>
                </p:cNvPr>
                <p:cNvSpPr/>
                <p:nvPr/>
              </p:nvSpPr>
              <p:spPr>
                <a:xfrm>
                  <a:off x="72337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2" name="Freeform 2556">
                  <a:extLst>
                    <a:ext uri="{FF2B5EF4-FFF2-40B4-BE49-F238E27FC236}">
                      <a16:creationId xmlns:a16="http://schemas.microsoft.com/office/drawing/2014/main" id="{D826DD3A-3CB0-5F27-E317-B2405E2F7621}"/>
                    </a:ext>
                  </a:extLst>
                </p:cNvPr>
                <p:cNvSpPr/>
                <p:nvPr/>
              </p:nvSpPr>
              <p:spPr>
                <a:xfrm>
                  <a:off x="72654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3" name="Freeform 2557">
                  <a:extLst>
                    <a:ext uri="{FF2B5EF4-FFF2-40B4-BE49-F238E27FC236}">
                      <a16:creationId xmlns:a16="http://schemas.microsoft.com/office/drawing/2014/main" id="{4DB8E394-6016-E76B-4B30-6E8BEC7FF9DF}"/>
                    </a:ext>
                  </a:extLst>
                </p:cNvPr>
                <p:cNvSpPr/>
                <p:nvPr/>
              </p:nvSpPr>
              <p:spPr>
                <a:xfrm>
                  <a:off x="72379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4" name="Freeform 2558">
                  <a:extLst>
                    <a:ext uri="{FF2B5EF4-FFF2-40B4-BE49-F238E27FC236}">
                      <a16:creationId xmlns:a16="http://schemas.microsoft.com/office/drawing/2014/main" id="{3E55610A-0DF0-C562-71FE-B4331A47418A}"/>
                    </a:ext>
                  </a:extLst>
                </p:cNvPr>
                <p:cNvSpPr/>
                <p:nvPr/>
              </p:nvSpPr>
              <p:spPr>
                <a:xfrm>
                  <a:off x="72696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5" name="Freeform 2559">
                  <a:extLst>
                    <a:ext uri="{FF2B5EF4-FFF2-40B4-BE49-F238E27FC236}">
                      <a16:creationId xmlns:a16="http://schemas.microsoft.com/office/drawing/2014/main" id="{C0782DBF-C108-E916-8986-13E16A38F8A9}"/>
                    </a:ext>
                  </a:extLst>
                </p:cNvPr>
                <p:cNvSpPr/>
                <p:nvPr/>
              </p:nvSpPr>
              <p:spPr>
                <a:xfrm>
                  <a:off x="72411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6" name="Freeform 2560">
                  <a:extLst>
                    <a:ext uri="{FF2B5EF4-FFF2-40B4-BE49-F238E27FC236}">
                      <a16:creationId xmlns:a16="http://schemas.microsoft.com/office/drawing/2014/main" id="{72D52576-40A7-9710-93BC-F9E860728C67}"/>
                    </a:ext>
                  </a:extLst>
                </p:cNvPr>
                <p:cNvSpPr/>
                <p:nvPr/>
              </p:nvSpPr>
              <p:spPr>
                <a:xfrm>
                  <a:off x="72728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7" name="Freeform 2561">
                  <a:extLst>
                    <a:ext uri="{FF2B5EF4-FFF2-40B4-BE49-F238E27FC236}">
                      <a16:creationId xmlns:a16="http://schemas.microsoft.com/office/drawing/2014/main" id="{1D97A8E3-E6AF-41D4-B430-BC993EB08DE8}"/>
                    </a:ext>
                  </a:extLst>
                </p:cNvPr>
                <p:cNvSpPr/>
                <p:nvPr/>
              </p:nvSpPr>
              <p:spPr>
                <a:xfrm>
                  <a:off x="7245350" y="32670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8" name="Freeform 2562">
                  <a:extLst>
                    <a:ext uri="{FF2B5EF4-FFF2-40B4-BE49-F238E27FC236}">
                      <a16:creationId xmlns:a16="http://schemas.microsoft.com/office/drawing/2014/main" id="{09DE84E8-FF09-9216-BEE0-F27229331FF7}"/>
                    </a:ext>
                  </a:extLst>
                </p:cNvPr>
                <p:cNvSpPr/>
                <p:nvPr/>
              </p:nvSpPr>
              <p:spPr>
                <a:xfrm>
                  <a:off x="72760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9" name="Freeform 2563">
                  <a:extLst>
                    <a:ext uri="{FF2B5EF4-FFF2-40B4-BE49-F238E27FC236}">
                      <a16:creationId xmlns:a16="http://schemas.microsoft.com/office/drawing/2014/main" id="{AC75141E-B012-C138-0EBE-28D72A1B9B49}"/>
                    </a:ext>
                  </a:extLst>
                </p:cNvPr>
                <p:cNvSpPr/>
                <p:nvPr/>
              </p:nvSpPr>
              <p:spPr>
                <a:xfrm>
                  <a:off x="725170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0" name="Freeform 2564">
                  <a:extLst>
                    <a:ext uri="{FF2B5EF4-FFF2-40B4-BE49-F238E27FC236}">
                      <a16:creationId xmlns:a16="http://schemas.microsoft.com/office/drawing/2014/main" id="{70B5A257-93C8-27EC-8EC8-3E0C74359994}"/>
                    </a:ext>
                  </a:extLst>
                </p:cNvPr>
                <p:cNvSpPr/>
                <p:nvPr/>
              </p:nvSpPr>
              <p:spPr>
                <a:xfrm>
                  <a:off x="728345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1" name="Freeform 2565">
                  <a:extLst>
                    <a:ext uri="{FF2B5EF4-FFF2-40B4-BE49-F238E27FC236}">
                      <a16:creationId xmlns:a16="http://schemas.microsoft.com/office/drawing/2014/main" id="{0517EEA8-74D3-128D-6967-716FFF7E323B}"/>
                    </a:ext>
                  </a:extLst>
                </p:cNvPr>
                <p:cNvSpPr/>
                <p:nvPr/>
              </p:nvSpPr>
              <p:spPr>
                <a:xfrm>
                  <a:off x="72591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2" name="Freeform 2566">
                  <a:extLst>
                    <a:ext uri="{FF2B5EF4-FFF2-40B4-BE49-F238E27FC236}">
                      <a16:creationId xmlns:a16="http://schemas.microsoft.com/office/drawing/2014/main" id="{8FEDD3F9-153B-4807-456B-ABB461EF4D96}"/>
                    </a:ext>
                  </a:extLst>
                </p:cNvPr>
                <p:cNvSpPr/>
                <p:nvPr/>
              </p:nvSpPr>
              <p:spPr>
                <a:xfrm>
                  <a:off x="72908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3" name="Freeform 2567">
                  <a:extLst>
                    <a:ext uri="{FF2B5EF4-FFF2-40B4-BE49-F238E27FC236}">
                      <a16:creationId xmlns:a16="http://schemas.microsoft.com/office/drawing/2014/main" id="{6CDAAE2A-F751-7214-20D3-63DC626BE0A8}"/>
                    </a:ext>
                  </a:extLst>
                </p:cNvPr>
                <p:cNvSpPr/>
                <p:nvPr/>
              </p:nvSpPr>
              <p:spPr>
                <a:xfrm>
                  <a:off x="73046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4" name="Freeform 2568">
                  <a:extLst>
                    <a:ext uri="{FF2B5EF4-FFF2-40B4-BE49-F238E27FC236}">
                      <a16:creationId xmlns:a16="http://schemas.microsoft.com/office/drawing/2014/main" id="{E15ADB3D-A906-7E19-FC10-570545BC120F}"/>
                    </a:ext>
                  </a:extLst>
                </p:cNvPr>
                <p:cNvSpPr/>
                <p:nvPr/>
              </p:nvSpPr>
              <p:spPr>
                <a:xfrm>
                  <a:off x="73363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5" name="Freeform 2569">
                  <a:extLst>
                    <a:ext uri="{FF2B5EF4-FFF2-40B4-BE49-F238E27FC236}">
                      <a16:creationId xmlns:a16="http://schemas.microsoft.com/office/drawing/2014/main" id="{DE9BA9BA-E956-3D83-AFC4-DFAA1DC4D0FC}"/>
                    </a:ext>
                  </a:extLst>
                </p:cNvPr>
                <p:cNvSpPr/>
                <p:nvPr/>
              </p:nvSpPr>
              <p:spPr>
                <a:xfrm>
                  <a:off x="74326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6" name="Freeform 2570">
                  <a:extLst>
                    <a:ext uri="{FF2B5EF4-FFF2-40B4-BE49-F238E27FC236}">
                      <a16:creationId xmlns:a16="http://schemas.microsoft.com/office/drawing/2014/main" id="{1029A97D-B4DC-B340-A7DA-969DC276AB4F}"/>
                    </a:ext>
                  </a:extLst>
                </p:cNvPr>
                <p:cNvSpPr/>
                <p:nvPr/>
              </p:nvSpPr>
              <p:spPr>
                <a:xfrm>
                  <a:off x="74644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7" name="Freeform 2571">
                  <a:extLst>
                    <a:ext uri="{FF2B5EF4-FFF2-40B4-BE49-F238E27FC236}">
                      <a16:creationId xmlns:a16="http://schemas.microsoft.com/office/drawing/2014/main" id="{1B36E977-6CE1-EBFB-DA0E-E9EC6F21F21A}"/>
                    </a:ext>
                  </a:extLst>
                </p:cNvPr>
                <p:cNvSpPr/>
                <p:nvPr/>
              </p:nvSpPr>
              <p:spPr>
                <a:xfrm>
                  <a:off x="74644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8" name="Freeform 2572">
                  <a:extLst>
                    <a:ext uri="{FF2B5EF4-FFF2-40B4-BE49-F238E27FC236}">
                      <a16:creationId xmlns:a16="http://schemas.microsoft.com/office/drawing/2014/main" id="{EDF33A49-3756-2B32-67CF-E3425F1E1FB5}"/>
                    </a:ext>
                  </a:extLst>
                </p:cNvPr>
                <p:cNvSpPr/>
                <p:nvPr/>
              </p:nvSpPr>
              <p:spPr>
                <a:xfrm>
                  <a:off x="74961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9" name="Freeform 2573">
                  <a:extLst>
                    <a:ext uri="{FF2B5EF4-FFF2-40B4-BE49-F238E27FC236}">
                      <a16:creationId xmlns:a16="http://schemas.microsoft.com/office/drawing/2014/main" id="{34EA0869-1017-01F6-5690-8EA6BCC2306D}"/>
                    </a:ext>
                  </a:extLst>
                </p:cNvPr>
                <p:cNvSpPr/>
                <p:nvPr/>
              </p:nvSpPr>
              <p:spPr>
                <a:xfrm>
                  <a:off x="74855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0" name="Freeform 2574">
                  <a:extLst>
                    <a:ext uri="{FF2B5EF4-FFF2-40B4-BE49-F238E27FC236}">
                      <a16:creationId xmlns:a16="http://schemas.microsoft.com/office/drawing/2014/main" id="{1AC0DB17-3744-B9F3-C4A7-C0D31CEE01F2}"/>
                    </a:ext>
                  </a:extLst>
                </p:cNvPr>
                <p:cNvSpPr/>
                <p:nvPr/>
              </p:nvSpPr>
              <p:spPr>
                <a:xfrm>
                  <a:off x="75173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1" name="Freeform 2575">
                  <a:extLst>
                    <a:ext uri="{FF2B5EF4-FFF2-40B4-BE49-F238E27FC236}">
                      <a16:creationId xmlns:a16="http://schemas.microsoft.com/office/drawing/2014/main" id="{CB2A0450-5344-FA60-8FAD-70F77BDF1E46}"/>
                    </a:ext>
                  </a:extLst>
                </p:cNvPr>
                <p:cNvSpPr/>
                <p:nvPr/>
              </p:nvSpPr>
              <p:spPr>
                <a:xfrm>
                  <a:off x="76125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2" name="Freeform 2576">
                  <a:extLst>
                    <a:ext uri="{FF2B5EF4-FFF2-40B4-BE49-F238E27FC236}">
                      <a16:creationId xmlns:a16="http://schemas.microsoft.com/office/drawing/2014/main" id="{716DE253-CA83-C9A1-A9FB-492B2C73889F}"/>
                    </a:ext>
                  </a:extLst>
                </p:cNvPr>
                <p:cNvSpPr/>
                <p:nvPr/>
              </p:nvSpPr>
              <p:spPr>
                <a:xfrm>
                  <a:off x="76443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3" name="Freeform 2577">
                  <a:extLst>
                    <a:ext uri="{FF2B5EF4-FFF2-40B4-BE49-F238E27FC236}">
                      <a16:creationId xmlns:a16="http://schemas.microsoft.com/office/drawing/2014/main" id="{0511F34F-DFF7-D954-0123-F42F06567C16}"/>
                    </a:ext>
                  </a:extLst>
                </p:cNvPr>
                <p:cNvSpPr/>
                <p:nvPr/>
              </p:nvSpPr>
              <p:spPr>
                <a:xfrm>
                  <a:off x="76760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4" name="Freeform 2578">
                  <a:extLst>
                    <a:ext uri="{FF2B5EF4-FFF2-40B4-BE49-F238E27FC236}">
                      <a16:creationId xmlns:a16="http://schemas.microsoft.com/office/drawing/2014/main" id="{26E2D782-A7DA-78E1-62C4-856C58BBC50A}"/>
                    </a:ext>
                  </a:extLst>
                </p:cNvPr>
                <p:cNvSpPr/>
                <p:nvPr/>
              </p:nvSpPr>
              <p:spPr>
                <a:xfrm>
                  <a:off x="77078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5" name="Freeform 2579">
                  <a:extLst>
                    <a:ext uri="{FF2B5EF4-FFF2-40B4-BE49-F238E27FC236}">
                      <a16:creationId xmlns:a16="http://schemas.microsoft.com/office/drawing/2014/main" id="{5E5BA452-98B9-1C6C-7759-B83F3B9AE2BA}"/>
                    </a:ext>
                  </a:extLst>
                </p:cNvPr>
                <p:cNvSpPr/>
                <p:nvPr/>
              </p:nvSpPr>
              <p:spPr>
                <a:xfrm>
                  <a:off x="77470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6" name="Freeform 2580">
                  <a:extLst>
                    <a:ext uri="{FF2B5EF4-FFF2-40B4-BE49-F238E27FC236}">
                      <a16:creationId xmlns:a16="http://schemas.microsoft.com/office/drawing/2014/main" id="{16B14A7A-A4E4-99D6-675B-6668E75A8461}"/>
                    </a:ext>
                  </a:extLst>
                </p:cNvPr>
                <p:cNvSpPr/>
                <p:nvPr/>
              </p:nvSpPr>
              <p:spPr>
                <a:xfrm>
                  <a:off x="77787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7" name="Freeform 2581">
                  <a:extLst>
                    <a:ext uri="{FF2B5EF4-FFF2-40B4-BE49-F238E27FC236}">
                      <a16:creationId xmlns:a16="http://schemas.microsoft.com/office/drawing/2014/main" id="{8F9C4341-C3EB-6DA6-B3A1-0428919A6D22}"/>
                    </a:ext>
                  </a:extLst>
                </p:cNvPr>
                <p:cNvSpPr/>
                <p:nvPr/>
              </p:nvSpPr>
              <p:spPr>
                <a:xfrm>
                  <a:off x="77607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8" name="Freeform 2582">
                  <a:extLst>
                    <a:ext uri="{FF2B5EF4-FFF2-40B4-BE49-F238E27FC236}">
                      <a16:creationId xmlns:a16="http://schemas.microsoft.com/office/drawing/2014/main" id="{46FF20EE-D91F-29E2-2FDA-495C00BCB99C}"/>
                    </a:ext>
                  </a:extLst>
                </p:cNvPr>
                <p:cNvSpPr/>
                <p:nvPr/>
              </p:nvSpPr>
              <p:spPr>
                <a:xfrm>
                  <a:off x="77925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9" name="Freeform 2583">
                  <a:extLst>
                    <a:ext uri="{FF2B5EF4-FFF2-40B4-BE49-F238E27FC236}">
                      <a16:creationId xmlns:a16="http://schemas.microsoft.com/office/drawing/2014/main" id="{4CD22AF9-BE28-3C17-0931-53A49CADCACE}"/>
                    </a:ext>
                  </a:extLst>
                </p:cNvPr>
                <p:cNvSpPr/>
                <p:nvPr/>
              </p:nvSpPr>
              <p:spPr>
                <a:xfrm>
                  <a:off x="77681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0" name="Freeform 2584">
                  <a:extLst>
                    <a:ext uri="{FF2B5EF4-FFF2-40B4-BE49-F238E27FC236}">
                      <a16:creationId xmlns:a16="http://schemas.microsoft.com/office/drawing/2014/main" id="{8AC148CD-5C92-4499-DD8E-28A11222C0D9}"/>
                    </a:ext>
                  </a:extLst>
                </p:cNvPr>
                <p:cNvSpPr/>
                <p:nvPr/>
              </p:nvSpPr>
              <p:spPr>
                <a:xfrm>
                  <a:off x="77999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1" name="Freeform 2585">
                  <a:extLst>
                    <a:ext uri="{FF2B5EF4-FFF2-40B4-BE49-F238E27FC236}">
                      <a16:creationId xmlns:a16="http://schemas.microsoft.com/office/drawing/2014/main" id="{F77DB49D-9E26-5CC9-EBF3-8C1E42F8CBD4}"/>
                    </a:ext>
                  </a:extLst>
                </p:cNvPr>
                <p:cNvSpPr/>
                <p:nvPr/>
              </p:nvSpPr>
              <p:spPr>
                <a:xfrm>
                  <a:off x="77755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2" name="Freeform 2586">
                  <a:extLst>
                    <a:ext uri="{FF2B5EF4-FFF2-40B4-BE49-F238E27FC236}">
                      <a16:creationId xmlns:a16="http://schemas.microsoft.com/office/drawing/2014/main" id="{D52D114E-8CF9-FAFA-E164-AB271E0E7E5C}"/>
                    </a:ext>
                  </a:extLst>
                </p:cNvPr>
                <p:cNvSpPr/>
                <p:nvPr/>
              </p:nvSpPr>
              <p:spPr>
                <a:xfrm>
                  <a:off x="78073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3" name="Freeform 2587">
                  <a:extLst>
                    <a:ext uri="{FF2B5EF4-FFF2-40B4-BE49-F238E27FC236}">
                      <a16:creationId xmlns:a16="http://schemas.microsoft.com/office/drawing/2014/main" id="{C501613A-2671-76BE-A20B-A2EC4446769F}"/>
                    </a:ext>
                  </a:extLst>
                </p:cNvPr>
                <p:cNvSpPr/>
                <p:nvPr/>
              </p:nvSpPr>
              <p:spPr>
                <a:xfrm>
                  <a:off x="77787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4" name="Freeform 2588">
                  <a:extLst>
                    <a:ext uri="{FF2B5EF4-FFF2-40B4-BE49-F238E27FC236}">
                      <a16:creationId xmlns:a16="http://schemas.microsoft.com/office/drawing/2014/main" id="{ED4CBF84-672D-8786-FAC7-36A08B7560F2}"/>
                    </a:ext>
                  </a:extLst>
                </p:cNvPr>
                <p:cNvSpPr/>
                <p:nvPr/>
              </p:nvSpPr>
              <p:spPr>
                <a:xfrm>
                  <a:off x="78105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5" name="Freeform 2589">
                  <a:extLst>
                    <a:ext uri="{FF2B5EF4-FFF2-40B4-BE49-F238E27FC236}">
                      <a16:creationId xmlns:a16="http://schemas.microsoft.com/office/drawing/2014/main" id="{15729C72-79FE-D72B-E90D-CEA8264B4331}"/>
                    </a:ext>
                  </a:extLst>
                </p:cNvPr>
                <p:cNvSpPr/>
                <p:nvPr/>
              </p:nvSpPr>
              <p:spPr>
                <a:xfrm>
                  <a:off x="77861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6" name="Freeform 2590">
                  <a:extLst>
                    <a:ext uri="{FF2B5EF4-FFF2-40B4-BE49-F238E27FC236}">
                      <a16:creationId xmlns:a16="http://schemas.microsoft.com/office/drawing/2014/main" id="{95D913BC-5912-1928-CE44-552BEC82A9F6}"/>
                    </a:ext>
                  </a:extLst>
                </p:cNvPr>
                <p:cNvSpPr/>
                <p:nvPr/>
              </p:nvSpPr>
              <p:spPr>
                <a:xfrm>
                  <a:off x="78179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7" name="Freeform 2591">
                  <a:extLst>
                    <a:ext uri="{FF2B5EF4-FFF2-40B4-BE49-F238E27FC236}">
                      <a16:creationId xmlns:a16="http://schemas.microsoft.com/office/drawing/2014/main" id="{E6D5F1CD-5443-96BB-8E95-D4A4505CF992}"/>
                    </a:ext>
                  </a:extLst>
                </p:cNvPr>
                <p:cNvSpPr/>
                <p:nvPr/>
              </p:nvSpPr>
              <p:spPr>
                <a:xfrm>
                  <a:off x="77893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8" name="Freeform 2592">
                  <a:extLst>
                    <a:ext uri="{FF2B5EF4-FFF2-40B4-BE49-F238E27FC236}">
                      <a16:creationId xmlns:a16="http://schemas.microsoft.com/office/drawing/2014/main" id="{F3EC24DC-652D-0545-F487-AD98A2E1ED5A}"/>
                    </a:ext>
                  </a:extLst>
                </p:cNvPr>
                <p:cNvSpPr/>
                <p:nvPr/>
              </p:nvSpPr>
              <p:spPr>
                <a:xfrm>
                  <a:off x="78210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9" name="Freeform 2593">
                  <a:extLst>
                    <a:ext uri="{FF2B5EF4-FFF2-40B4-BE49-F238E27FC236}">
                      <a16:creationId xmlns:a16="http://schemas.microsoft.com/office/drawing/2014/main" id="{6157F030-FC69-69E6-8CC8-01E2BF8BD59B}"/>
                    </a:ext>
                  </a:extLst>
                </p:cNvPr>
                <p:cNvSpPr/>
                <p:nvPr/>
              </p:nvSpPr>
              <p:spPr>
                <a:xfrm>
                  <a:off x="77999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0" name="Freeform 2594">
                  <a:extLst>
                    <a:ext uri="{FF2B5EF4-FFF2-40B4-BE49-F238E27FC236}">
                      <a16:creationId xmlns:a16="http://schemas.microsoft.com/office/drawing/2014/main" id="{9F3C43DB-06EE-9B20-393C-4C5DD4537498}"/>
                    </a:ext>
                  </a:extLst>
                </p:cNvPr>
                <p:cNvSpPr/>
                <p:nvPr/>
              </p:nvSpPr>
              <p:spPr>
                <a:xfrm>
                  <a:off x="78316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1" name="Freeform 2595">
                  <a:extLst>
                    <a:ext uri="{FF2B5EF4-FFF2-40B4-BE49-F238E27FC236}">
                      <a16:creationId xmlns:a16="http://schemas.microsoft.com/office/drawing/2014/main" id="{3A055B65-7B93-4132-EF4F-70E5CEF83601}"/>
                    </a:ext>
                  </a:extLst>
                </p:cNvPr>
                <p:cNvSpPr/>
                <p:nvPr/>
              </p:nvSpPr>
              <p:spPr>
                <a:xfrm>
                  <a:off x="78030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2" name="Freeform 2596">
                  <a:extLst>
                    <a:ext uri="{FF2B5EF4-FFF2-40B4-BE49-F238E27FC236}">
                      <a16:creationId xmlns:a16="http://schemas.microsoft.com/office/drawing/2014/main" id="{94CC1C33-7D19-FDBE-110E-80587607C822}"/>
                    </a:ext>
                  </a:extLst>
                </p:cNvPr>
                <p:cNvSpPr/>
                <p:nvPr/>
              </p:nvSpPr>
              <p:spPr>
                <a:xfrm>
                  <a:off x="78348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3" name="Freeform 2597">
                  <a:extLst>
                    <a:ext uri="{FF2B5EF4-FFF2-40B4-BE49-F238E27FC236}">
                      <a16:creationId xmlns:a16="http://schemas.microsoft.com/office/drawing/2014/main" id="{2F552723-9D04-E27A-16FF-6BC61571D00D}"/>
                    </a:ext>
                  </a:extLst>
                </p:cNvPr>
                <p:cNvSpPr/>
                <p:nvPr/>
              </p:nvSpPr>
              <p:spPr>
                <a:xfrm>
                  <a:off x="78073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4" name="Freeform 2598">
                  <a:extLst>
                    <a:ext uri="{FF2B5EF4-FFF2-40B4-BE49-F238E27FC236}">
                      <a16:creationId xmlns:a16="http://schemas.microsoft.com/office/drawing/2014/main" id="{1D1B70FD-1E6D-2754-10D6-9B016425D7E8}"/>
                    </a:ext>
                  </a:extLst>
                </p:cNvPr>
                <p:cNvSpPr/>
                <p:nvPr/>
              </p:nvSpPr>
              <p:spPr>
                <a:xfrm>
                  <a:off x="78390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5" name="Freeform 2599">
                  <a:extLst>
                    <a:ext uri="{FF2B5EF4-FFF2-40B4-BE49-F238E27FC236}">
                      <a16:creationId xmlns:a16="http://schemas.microsoft.com/office/drawing/2014/main" id="{BD6507BC-88DD-6D42-488C-AED6CEA71671}"/>
                    </a:ext>
                  </a:extLst>
                </p:cNvPr>
                <p:cNvSpPr/>
                <p:nvPr/>
              </p:nvSpPr>
              <p:spPr>
                <a:xfrm>
                  <a:off x="78105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6" name="Freeform 2600">
                  <a:extLst>
                    <a:ext uri="{FF2B5EF4-FFF2-40B4-BE49-F238E27FC236}">
                      <a16:creationId xmlns:a16="http://schemas.microsoft.com/office/drawing/2014/main" id="{F23D1EAF-6DFD-5533-B9CC-65D3D0723BAC}"/>
                    </a:ext>
                  </a:extLst>
                </p:cNvPr>
                <p:cNvSpPr/>
                <p:nvPr/>
              </p:nvSpPr>
              <p:spPr>
                <a:xfrm>
                  <a:off x="78422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7" name="Freeform 2601">
                  <a:extLst>
                    <a:ext uri="{FF2B5EF4-FFF2-40B4-BE49-F238E27FC236}">
                      <a16:creationId xmlns:a16="http://schemas.microsoft.com/office/drawing/2014/main" id="{6A8323DF-5DAB-2C9B-B75A-EC63EB103008}"/>
                    </a:ext>
                  </a:extLst>
                </p:cNvPr>
                <p:cNvSpPr/>
                <p:nvPr/>
              </p:nvSpPr>
              <p:spPr>
                <a:xfrm>
                  <a:off x="78136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8" name="Freeform 2602">
                  <a:extLst>
                    <a:ext uri="{FF2B5EF4-FFF2-40B4-BE49-F238E27FC236}">
                      <a16:creationId xmlns:a16="http://schemas.microsoft.com/office/drawing/2014/main" id="{035ADDFC-67CE-765F-A2A3-8F19C2B09DBD}"/>
                    </a:ext>
                  </a:extLst>
                </p:cNvPr>
                <p:cNvSpPr/>
                <p:nvPr/>
              </p:nvSpPr>
              <p:spPr>
                <a:xfrm>
                  <a:off x="78454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9" name="Freeform 2603">
                  <a:extLst>
                    <a:ext uri="{FF2B5EF4-FFF2-40B4-BE49-F238E27FC236}">
                      <a16:creationId xmlns:a16="http://schemas.microsoft.com/office/drawing/2014/main" id="{FFB05CBB-8BBF-CEB2-3DA9-9D2CDFF1FB34}"/>
                    </a:ext>
                  </a:extLst>
                </p:cNvPr>
                <p:cNvSpPr/>
                <p:nvPr/>
              </p:nvSpPr>
              <p:spPr>
                <a:xfrm>
                  <a:off x="78179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0" name="Freeform 2604">
                  <a:extLst>
                    <a:ext uri="{FF2B5EF4-FFF2-40B4-BE49-F238E27FC236}">
                      <a16:creationId xmlns:a16="http://schemas.microsoft.com/office/drawing/2014/main" id="{ACC7C0DC-01B4-3CBA-7902-164D6A860911}"/>
                    </a:ext>
                  </a:extLst>
                </p:cNvPr>
                <p:cNvSpPr/>
                <p:nvPr/>
              </p:nvSpPr>
              <p:spPr>
                <a:xfrm>
                  <a:off x="78496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1" name="Freeform 2605">
                  <a:extLst>
                    <a:ext uri="{FF2B5EF4-FFF2-40B4-BE49-F238E27FC236}">
                      <a16:creationId xmlns:a16="http://schemas.microsoft.com/office/drawing/2014/main" id="{6BAA9589-7732-97BC-739C-A341ABCAF2BB}"/>
                    </a:ext>
                  </a:extLst>
                </p:cNvPr>
                <p:cNvSpPr/>
                <p:nvPr/>
              </p:nvSpPr>
              <p:spPr>
                <a:xfrm>
                  <a:off x="78210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2" name="Freeform 2606">
                  <a:extLst>
                    <a:ext uri="{FF2B5EF4-FFF2-40B4-BE49-F238E27FC236}">
                      <a16:creationId xmlns:a16="http://schemas.microsoft.com/office/drawing/2014/main" id="{0144280C-FEAE-3B6D-085F-1E801DDD17A6}"/>
                    </a:ext>
                  </a:extLst>
                </p:cNvPr>
                <p:cNvSpPr/>
                <p:nvPr/>
              </p:nvSpPr>
              <p:spPr>
                <a:xfrm>
                  <a:off x="78528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3" name="Freeform 2607">
                  <a:extLst>
                    <a:ext uri="{FF2B5EF4-FFF2-40B4-BE49-F238E27FC236}">
                      <a16:creationId xmlns:a16="http://schemas.microsoft.com/office/drawing/2014/main" id="{A40D3E8D-A0F5-3167-A631-971E4B009ACE}"/>
                    </a:ext>
                  </a:extLst>
                </p:cNvPr>
                <p:cNvSpPr/>
                <p:nvPr/>
              </p:nvSpPr>
              <p:spPr>
                <a:xfrm>
                  <a:off x="7825316" y="32871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4" name="Freeform 2608">
                  <a:extLst>
                    <a:ext uri="{FF2B5EF4-FFF2-40B4-BE49-F238E27FC236}">
                      <a16:creationId xmlns:a16="http://schemas.microsoft.com/office/drawing/2014/main" id="{FE294CC5-348F-4A97-5D67-55167937A080}"/>
                    </a:ext>
                  </a:extLst>
                </p:cNvPr>
                <p:cNvSpPr/>
                <p:nvPr/>
              </p:nvSpPr>
              <p:spPr>
                <a:xfrm>
                  <a:off x="78560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5" name="Freeform 2609">
                  <a:extLst>
                    <a:ext uri="{FF2B5EF4-FFF2-40B4-BE49-F238E27FC236}">
                      <a16:creationId xmlns:a16="http://schemas.microsoft.com/office/drawing/2014/main" id="{EF879A32-4E1A-7356-EC29-5029060DA53B}"/>
                    </a:ext>
                  </a:extLst>
                </p:cNvPr>
                <p:cNvSpPr/>
                <p:nvPr/>
              </p:nvSpPr>
              <p:spPr>
                <a:xfrm>
                  <a:off x="78284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6" name="Freeform 2610">
                  <a:extLst>
                    <a:ext uri="{FF2B5EF4-FFF2-40B4-BE49-F238E27FC236}">
                      <a16:creationId xmlns:a16="http://schemas.microsoft.com/office/drawing/2014/main" id="{091EF296-359B-BDB3-0881-811C87DEDA86}"/>
                    </a:ext>
                  </a:extLst>
                </p:cNvPr>
                <p:cNvSpPr/>
                <p:nvPr/>
              </p:nvSpPr>
              <p:spPr>
                <a:xfrm>
                  <a:off x="78602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7" name="Freeform 2611">
                  <a:extLst>
                    <a:ext uri="{FF2B5EF4-FFF2-40B4-BE49-F238E27FC236}">
                      <a16:creationId xmlns:a16="http://schemas.microsoft.com/office/drawing/2014/main" id="{796B0216-0130-E105-F191-DF5762276EC0}"/>
                    </a:ext>
                  </a:extLst>
                </p:cNvPr>
                <p:cNvSpPr/>
                <p:nvPr/>
              </p:nvSpPr>
              <p:spPr>
                <a:xfrm>
                  <a:off x="78316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8" name="Freeform 2612">
                  <a:extLst>
                    <a:ext uri="{FF2B5EF4-FFF2-40B4-BE49-F238E27FC236}">
                      <a16:creationId xmlns:a16="http://schemas.microsoft.com/office/drawing/2014/main" id="{3266C861-B7DA-EB58-6DCE-E6C0CBD76815}"/>
                    </a:ext>
                  </a:extLst>
                </p:cNvPr>
                <p:cNvSpPr/>
                <p:nvPr/>
              </p:nvSpPr>
              <p:spPr>
                <a:xfrm>
                  <a:off x="78634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9" name="Freeform 2613">
                  <a:extLst>
                    <a:ext uri="{FF2B5EF4-FFF2-40B4-BE49-F238E27FC236}">
                      <a16:creationId xmlns:a16="http://schemas.microsoft.com/office/drawing/2014/main" id="{0264310B-4440-CCEC-0C5B-5F1927272338}"/>
                    </a:ext>
                  </a:extLst>
                </p:cNvPr>
                <p:cNvSpPr/>
                <p:nvPr/>
              </p:nvSpPr>
              <p:spPr>
                <a:xfrm>
                  <a:off x="7835900" y="32871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0" name="Freeform 2614">
                  <a:extLst>
                    <a:ext uri="{FF2B5EF4-FFF2-40B4-BE49-F238E27FC236}">
                      <a16:creationId xmlns:a16="http://schemas.microsoft.com/office/drawing/2014/main" id="{5CEFAEA0-8432-6E74-1738-501C66ED797A}"/>
                    </a:ext>
                  </a:extLst>
                </p:cNvPr>
                <p:cNvSpPr/>
                <p:nvPr/>
              </p:nvSpPr>
              <p:spPr>
                <a:xfrm>
                  <a:off x="78665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1" name="Freeform 2615">
                  <a:extLst>
                    <a:ext uri="{FF2B5EF4-FFF2-40B4-BE49-F238E27FC236}">
                      <a16:creationId xmlns:a16="http://schemas.microsoft.com/office/drawing/2014/main" id="{FA0EC245-B8D2-17BB-CC5E-6AFE14D3464E}"/>
                    </a:ext>
                  </a:extLst>
                </p:cNvPr>
                <p:cNvSpPr/>
                <p:nvPr/>
              </p:nvSpPr>
              <p:spPr>
                <a:xfrm>
                  <a:off x="78390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2" name="Freeform 2616">
                  <a:extLst>
                    <a:ext uri="{FF2B5EF4-FFF2-40B4-BE49-F238E27FC236}">
                      <a16:creationId xmlns:a16="http://schemas.microsoft.com/office/drawing/2014/main" id="{0EACC09E-9B3E-F62F-8D44-D8268E8DF28F}"/>
                    </a:ext>
                  </a:extLst>
                </p:cNvPr>
                <p:cNvSpPr/>
                <p:nvPr/>
              </p:nvSpPr>
              <p:spPr>
                <a:xfrm>
                  <a:off x="78708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3" name="Freeform 2617">
                  <a:extLst>
                    <a:ext uri="{FF2B5EF4-FFF2-40B4-BE49-F238E27FC236}">
                      <a16:creationId xmlns:a16="http://schemas.microsoft.com/office/drawing/2014/main" id="{B15BF0CB-7DC6-4A33-E389-C270CE65D3B8}"/>
                    </a:ext>
                  </a:extLst>
                </p:cNvPr>
                <p:cNvSpPr/>
                <p:nvPr/>
              </p:nvSpPr>
              <p:spPr>
                <a:xfrm>
                  <a:off x="78422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4" name="Freeform 2618">
                  <a:extLst>
                    <a:ext uri="{FF2B5EF4-FFF2-40B4-BE49-F238E27FC236}">
                      <a16:creationId xmlns:a16="http://schemas.microsoft.com/office/drawing/2014/main" id="{4981A1B7-3749-5368-1A72-098BFA9535AC}"/>
                    </a:ext>
                  </a:extLst>
                </p:cNvPr>
                <p:cNvSpPr/>
                <p:nvPr/>
              </p:nvSpPr>
              <p:spPr>
                <a:xfrm>
                  <a:off x="78740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5" name="Freeform 2619">
                  <a:extLst>
                    <a:ext uri="{FF2B5EF4-FFF2-40B4-BE49-F238E27FC236}">
                      <a16:creationId xmlns:a16="http://schemas.microsoft.com/office/drawing/2014/main" id="{7EDFB723-2D68-43F8-828F-657C594AEB3C}"/>
                    </a:ext>
                  </a:extLst>
                </p:cNvPr>
                <p:cNvSpPr/>
                <p:nvPr/>
              </p:nvSpPr>
              <p:spPr>
                <a:xfrm>
                  <a:off x="78496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6" name="Freeform 2620">
                  <a:extLst>
                    <a:ext uri="{FF2B5EF4-FFF2-40B4-BE49-F238E27FC236}">
                      <a16:creationId xmlns:a16="http://schemas.microsoft.com/office/drawing/2014/main" id="{4D2034D8-229C-35F4-4304-D5C0D4E60CDA}"/>
                    </a:ext>
                  </a:extLst>
                </p:cNvPr>
                <p:cNvSpPr/>
                <p:nvPr/>
              </p:nvSpPr>
              <p:spPr>
                <a:xfrm>
                  <a:off x="78814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7" name="Freeform 2621">
                  <a:extLst>
                    <a:ext uri="{FF2B5EF4-FFF2-40B4-BE49-F238E27FC236}">
                      <a16:creationId xmlns:a16="http://schemas.microsoft.com/office/drawing/2014/main" id="{30210CF5-6990-6707-BDBA-EFDB3220E89F}"/>
                    </a:ext>
                  </a:extLst>
                </p:cNvPr>
                <p:cNvSpPr/>
                <p:nvPr/>
              </p:nvSpPr>
              <p:spPr>
                <a:xfrm>
                  <a:off x="78528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8" name="Freeform 2622">
                  <a:extLst>
                    <a:ext uri="{FF2B5EF4-FFF2-40B4-BE49-F238E27FC236}">
                      <a16:creationId xmlns:a16="http://schemas.microsoft.com/office/drawing/2014/main" id="{EEE806A2-F42C-D686-23FC-F5F41C5BED76}"/>
                    </a:ext>
                  </a:extLst>
                </p:cNvPr>
                <p:cNvSpPr/>
                <p:nvPr/>
              </p:nvSpPr>
              <p:spPr>
                <a:xfrm>
                  <a:off x="78845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9" name="Freeform 2623">
                  <a:extLst>
                    <a:ext uri="{FF2B5EF4-FFF2-40B4-BE49-F238E27FC236}">
                      <a16:creationId xmlns:a16="http://schemas.microsoft.com/office/drawing/2014/main" id="{F2054F75-58B9-9497-5518-20482B437031}"/>
                    </a:ext>
                  </a:extLst>
                </p:cNvPr>
                <p:cNvSpPr/>
                <p:nvPr/>
              </p:nvSpPr>
              <p:spPr>
                <a:xfrm>
                  <a:off x="78570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0" name="Freeform 2624">
                  <a:extLst>
                    <a:ext uri="{FF2B5EF4-FFF2-40B4-BE49-F238E27FC236}">
                      <a16:creationId xmlns:a16="http://schemas.microsoft.com/office/drawing/2014/main" id="{10B302D3-59B0-B3BD-FB84-FB8502BDC7B2}"/>
                    </a:ext>
                  </a:extLst>
                </p:cNvPr>
                <p:cNvSpPr/>
                <p:nvPr/>
              </p:nvSpPr>
              <p:spPr>
                <a:xfrm>
                  <a:off x="78888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1" name="Freeform 2625">
                  <a:extLst>
                    <a:ext uri="{FF2B5EF4-FFF2-40B4-BE49-F238E27FC236}">
                      <a16:creationId xmlns:a16="http://schemas.microsoft.com/office/drawing/2014/main" id="{D2DABB66-6FBF-5A98-564F-085693021F2E}"/>
                    </a:ext>
                  </a:extLst>
                </p:cNvPr>
                <p:cNvSpPr/>
                <p:nvPr/>
              </p:nvSpPr>
              <p:spPr>
                <a:xfrm>
                  <a:off x="786024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2" name="Freeform 2626">
                  <a:extLst>
                    <a:ext uri="{FF2B5EF4-FFF2-40B4-BE49-F238E27FC236}">
                      <a16:creationId xmlns:a16="http://schemas.microsoft.com/office/drawing/2014/main" id="{EB2779D9-426F-3986-AABE-642D1880722A}"/>
                    </a:ext>
                  </a:extLst>
                </p:cNvPr>
                <p:cNvSpPr/>
                <p:nvPr/>
              </p:nvSpPr>
              <p:spPr>
                <a:xfrm>
                  <a:off x="78919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3" name="Freeform 2627">
                  <a:extLst>
                    <a:ext uri="{FF2B5EF4-FFF2-40B4-BE49-F238E27FC236}">
                      <a16:creationId xmlns:a16="http://schemas.microsoft.com/office/drawing/2014/main" id="{150A37D1-8384-ED96-204A-D5952A3B28B8}"/>
                    </a:ext>
                  </a:extLst>
                </p:cNvPr>
                <p:cNvSpPr/>
                <p:nvPr/>
              </p:nvSpPr>
              <p:spPr>
                <a:xfrm>
                  <a:off x="78634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4" name="Freeform 2628">
                  <a:extLst>
                    <a:ext uri="{FF2B5EF4-FFF2-40B4-BE49-F238E27FC236}">
                      <a16:creationId xmlns:a16="http://schemas.microsoft.com/office/drawing/2014/main" id="{C5AD8F7B-0E21-4764-1855-BC9AC5B61F19}"/>
                    </a:ext>
                  </a:extLst>
                </p:cNvPr>
                <p:cNvSpPr/>
                <p:nvPr/>
              </p:nvSpPr>
              <p:spPr>
                <a:xfrm>
                  <a:off x="78951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5" name="Freeform 2629">
                  <a:extLst>
                    <a:ext uri="{FF2B5EF4-FFF2-40B4-BE49-F238E27FC236}">
                      <a16:creationId xmlns:a16="http://schemas.microsoft.com/office/drawing/2014/main" id="{3F572A27-4E24-06E4-CFB7-12FC1EB3AF5A}"/>
                    </a:ext>
                  </a:extLst>
                </p:cNvPr>
                <p:cNvSpPr/>
                <p:nvPr/>
              </p:nvSpPr>
              <p:spPr>
                <a:xfrm>
                  <a:off x="78708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6" name="Freeform 2630">
                  <a:extLst>
                    <a:ext uri="{FF2B5EF4-FFF2-40B4-BE49-F238E27FC236}">
                      <a16:creationId xmlns:a16="http://schemas.microsoft.com/office/drawing/2014/main" id="{CC9F3910-7833-155A-6C5D-CB0B20AAFFCC}"/>
                    </a:ext>
                  </a:extLst>
                </p:cNvPr>
                <p:cNvSpPr/>
                <p:nvPr/>
              </p:nvSpPr>
              <p:spPr>
                <a:xfrm>
                  <a:off x="79025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7" name="Freeform 2631">
                  <a:extLst>
                    <a:ext uri="{FF2B5EF4-FFF2-40B4-BE49-F238E27FC236}">
                      <a16:creationId xmlns:a16="http://schemas.microsoft.com/office/drawing/2014/main" id="{3D0D913D-076D-7E3F-DB12-C02BA8253D0B}"/>
                    </a:ext>
                  </a:extLst>
                </p:cNvPr>
                <p:cNvSpPr/>
                <p:nvPr/>
              </p:nvSpPr>
              <p:spPr>
                <a:xfrm>
                  <a:off x="78782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8" name="Freeform 2632">
                  <a:extLst>
                    <a:ext uri="{FF2B5EF4-FFF2-40B4-BE49-F238E27FC236}">
                      <a16:creationId xmlns:a16="http://schemas.microsoft.com/office/drawing/2014/main" id="{D3A63936-B903-FA0E-025B-20969143B302}"/>
                    </a:ext>
                  </a:extLst>
                </p:cNvPr>
                <p:cNvSpPr/>
                <p:nvPr/>
              </p:nvSpPr>
              <p:spPr>
                <a:xfrm>
                  <a:off x="79099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9" name="Freeform 2633">
                  <a:extLst>
                    <a:ext uri="{FF2B5EF4-FFF2-40B4-BE49-F238E27FC236}">
                      <a16:creationId xmlns:a16="http://schemas.microsoft.com/office/drawing/2014/main" id="{F900CA02-C231-2528-D6DF-1163DF907BAF}"/>
                    </a:ext>
                  </a:extLst>
                </p:cNvPr>
                <p:cNvSpPr/>
                <p:nvPr/>
              </p:nvSpPr>
              <p:spPr>
                <a:xfrm>
                  <a:off x="78845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0" name="Freeform 2634">
                  <a:extLst>
                    <a:ext uri="{FF2B5EF4-FFF2-40B4-BE49-F238E27FC236}">
                      <a16:creationId xmlns:a16="http://schemas.microsoft.com/office/drawing/2014/main" id="{DB5BAB54-C119-BE75-FFB2-54A3ACAB2FAF}"/>
                    </a:ext>
                  </a:extLst>
                </p:cNvPr>
                <p:cNvSpPr/>
                <p:nvPr/>
              </p:nvSpPr>
              <p:spPr>
                <a:xfrm>
                  <a:off x="79163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1" name="Freeform 2635">
                  <a:extLst>
                    <a:ext uri="{FF2B5EF4-FFF2-40B4-BE49-F238E27FC236}">
                      <a16:creationId xmlns:a16="http://schemas.microsoft.com/office/drawing/2014/main" id="{2929CA52-27A1-E5E5-FDF3-23AF1F5B522F}"/>
                    </a:ext>
                  </a:extLst>
                </p:cNvPr>
                <p:cNvSpPr/>
                <p:nvPr/>
              </p:nvSpPr>
              <p:spPr>
                <a:xfrm>
                  <a:off x="78919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2" name="Freeform 2636">
                  <a:extLst>
                    <a:ext uri="{FF2B5EF4-FFF2-40B4-BE49-F238E27FC236}">
                      <a16:creationId xmlns:a16="http://schemas.microsoft.com/office/drawing/2014/main" id="{76135EA5-1B56-EDA0-6D5D-9D1AD131A018}"/>
                    </a:ext>
                  </a:extLst>
                </p:cNvPr>
                <p:cNvSpPr/>
                <p:nvPr/>
              </p:nvSpPr>
              <p:spPr>
                <a:xfrm>
                  <a:off x="79237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3" name="Freeform 2637">
                  <a:extLst>
                    <a:ext uri="{FF2B5EF4-FFF2-40B4-BE49-F238E27FC236}">
                      <a16:creationId xmlns:a16="http://schemas.microsoft.com/office/drawing/2014/main" id="{1DFCC4A4-504B-075C-0F24-0B6C8220AA88}"/>
                    </a:ext>
                  </a:extLst>
                </p:cNvPr>
                <p:cNvSpPr/>
                <p:nvPr/>
              </p:nvSpPr>
              <p:spPr>
                <a:xfrm>
                  <a:off x="79057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4" name="Freeform 2638">
                  <a:extLst>
                    <a:ext uri="{FF2B5EF4-FFF2-40B4-BE49-F238E27FC236}">
                      <a16:creationId xmlns:a16="http://schemas.microsoft.com/office/drawing/2014/main" id="{7F63ADA1-60C8-A2F1-96D1-3EFF2776DFB9}"/>
                    </a:ext>
                  </a:extLst>
                </p:cNvPr>
                <p:cNvSpPr/>
                <p:nvPr/>
              </p:nvSpPr>
              <p:spPr>
                <a:xfrm>
                  <a:off x="79375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5" name="Freeform 2639">
                  <a:extLst>
                    <a:ext uri="{FF2B5EF4-FFF2-40B4-BE49-F238E27FC236}">
                      <a16:creationId xmlns:a16="http://schemas.microsoft.com/office/drawing/2014/main" id="{338E19BC-6932-8DFB-8E10-13A7C812C382}"/>
                    </a:ext>
                  </a:extLst>
                </p:cNvPr>
                <p:cNvSpPr/>
                <p:nvPr/>
              </p:nvSpPr>
              <p:spPr>
                <a:xfrm>
                  <a:off x="79131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6" name="Freeform 2640">
                  <a:extLst>
                    <a:ext uri="{FF2B5EF4-FFF2-40B4-BE49-F238E27FC236}">
                      <a16:creationId xmlns:a16="http://schemas.microsoft.com/office/drawing/2014/main" id="{556BA546-F881-7C26-941B-DED716A63A2D}"/>
                    </a:ext>
                  </a:extLst>
                </p:cNvPr>
                <p:cNvSpPr/>
                <p:nvPr/>
              </p:nvSpPr>
              <p:spPr>
                <a:xfrm>
                  <a:off x="79449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7" name="Freeform 2641">
                  <a:extLst>
                    <a:ext uri="{FF2B5EF4-FFF2-40B4-BE49-F238E27FC236}">
                      <a16:creationId xmlns:a16="http://schemas.microsoft.com/office/drawing/2014/main" id="{D474D30C-53EC-9F8F-7959-E5D80FA4C711}"/>
                    </a:ext>
                  </a:extLst>
                </p:cNvPr>
                <p:cNvSpPr/>
                <p:nvPr/>
              </p:nvSpPr>
              <p:spPr>
                <a:xfrm>
                  <a:off x="79417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8" name="Freeform 2642">
                  <a:extLst>
                    <a:ext uri="{FF2B5EF4-FFF2-40B4-BE49-F238E27FC236}">
                      <a16:creationId xmlns:a16="http://schemas.microsoft.com/office/drawing/2014/main" id="{4FCDF4D4-56D4-F63E-3AF1-35D52B58988A}"/>
                    </a:ext>
                  </a:extLst>
                </p:cNvPr>
                <p:cNvSpPr/>
                <p:nvPr/>
              </p:nvSpPr>
              <p:spPr>
                <a:xfrm>
                  <a:off x="79734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9" name="Freeform 2643">
                  <a:extLst>
                    <a:ext uri="{FF2B5EF4-FFF2-40B4-BE49-F238E27FC236}">
                      <a16:creationId xmlns:a16="http://schemas.microsoft.com/office/drawing/2014/main" id="{165F677E-2BFB-35C8-EAB9-D3DC23A1ECC6}"/>
                    </a:ext>
                  </a:extLst>
                </p:cNvPr>
                <p:cNvSpPr/>
                <p:nvPr/>
              </p:nvSpPr>
              <p:spPr>
                <a:xfrm>
                  <a:off x="82317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0" name="Freeform 2644">
                  <a:extLst>
                    <a:ext uri="{FF2B5EF4-FFF2-40B4-BE49-F238E27FC236}">
                      <a16:creationId xmlns:a16="http://schemas.microsoft.com/office/drawing/2014/main" id="{CAC6DECB-2217-E014-5437-D47102FC07C4}"/>
                    </a:ext>
                  </a:extLst>
                </p:cNvPr>
                <p:cNvSpPr/>
                <p:nvPr/>
              </p:nvSpPr>
              <p:spPr>
                <a:xfrm>
                  <a:off x="82634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1" name="Freeform 2645">
                  <a:extLst>
                    <a:ext uri="{FF2B5EF4-FFF2-40B4-BE49-F238E27FC236}">
                      <a16:creationId xmlns:a16="http://schemas.microsoft.com/office/drawing/2014/main" id="{2929329C-9D1D-992D-401F-62595F1561EC}"/>
                    </a:ext>
                  </a:extLst>
                </p:cNvPr>
                <p:cNvSpPr/>
                <p:nvPr/>
              </p:nvSpPr>
              <p:spPr>
                <a:xfrm>
                  <a:off x="83058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2" name="Freeform 2646">
                  <a:extLst>
                    <a:ext uri="{FF2B5EF4-FFF2-40B4-BE49-F238E27FC236}">
                      <a16:creationId xmlns:a16="http://schemas.microsoft.com/office/drawing/2014/main" id="{944BEF20-8173-6128-C83C-1B537E608164}"/>
                    </a:ext>
                  </a:extLst>
                </p:cNvPr>
                <p:cNvSpPr/>
                <p:nvPr/>
              </p:nvSpPr>
              <p:spPr>
                <a:xfrm>
                  <a:off x="83375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3" name="Freeform 2647">
                  <a:extLst>
                    <a:ext uri="{FF2B5EF4-FFF2-40B4-BE49-F238E27FC236}">
                      <a16:creationId xmlns:a16="http://schemas.microsoft.com/office/drawing/2014/main" id="{4ED35E09-337F-957B-28B2-3ADC4FD07E28}"/>
                    </a:ext>
                  </a:extLst>
                </p:cNvPr>
                <p:cNvSpPr/>
                <p:nvPr/>
              </p:nvSpPr>
              <p:spPr>
                <a:xfrm>
                  <a:off x="83798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4" name="Freeform 2648">
                  <a:extLst>
                    <a:ext uri="{FF2B5EF4-FFF2-40B4-BE49-F238E27FC236}">
                      <a16:creationId xmlns:a16="http://schemas.microsoft.com/office/drawing/2014/main" id="{0A176E9E-A67C-8518-E1A3-5218658859BC}"/>
                    </a:ext>
                  </a:extLst>
                </p:cNvPr>
                <p:cNvSpPr/>
                <p:nvPr/>
              </p:nvSpPr>
              <p:spPr>
                <a:xfrm>
                  <a:off x="84116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5" name="Freeform 2649">
                  <a:extLst>
                    <a:ext uri="{FF2B5EF4-FFF2-40B4-BE49-F238E27FC236}">
                      <a16:creationId xmlns:a16="http://schemas.microsoft.com/office/drawing/2014/main" id="{0715EA73-C8EC-CA18-1836-AB1C3E67F7F3}"/>
                    </a:ext>
                  </a:extLst>
                </p:cNvPr>
                <p:cNvSpPr/>
                <p:nvPr/>
              </p:nvSpPr>
              <p:spPr>
                <a:xfrm>
                  <a:off x="8405283" y="3287183"/>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6" name="Freeform 2650">
                  <a:extLst>
                    <a:ext uri="{FF2B5EF4-FFF2-40B4-BE49-F238E27FC236}">
                      <a16:creationId xmlns:a16="http://schemas.microsoft.com/office/drawing/2014/main" id="{D248CDBF-2E74-0E38-3A4B-BA6056C453D9}"/>
                    </a:ext>
                  </a:extLst>
                </p:cNvPr>
                <p:cNvSpPr/>
                <p:nvPr/>
              </p:nvSpPr>
              <p:spPr>
                <a:xfrm>
                  <a:off x="84359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7" name="Freeform 2651">
                  <a:extLst>
                    <a:ext uri="{FF2B5EF4-FFF2-40B4-BE49-F238E27FC236}">
                      <a16:creationId xmlns:a16="http://schemas.microsoft.com/office/drawing/2014/main" id="{4D725965-D397-D7D1-6268-2158C3A3016F}"/>
                    </a:ext>
                  </a:extLst>
                </p:cNvPr>
                <p:cNvSpPr/>
                <p:nvPr/>
              </p:nvSpPr>
              <p:spPr>
                <a:xfrm>
                  <a:off x="84402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8" name="Freeform 2652">
                  <a:extLst>
                    <a:ext uri="{FF2B5EF4-FFF2-40B4-BE49-F238E27FC236}">
                      <a16:creationId xmlns:a16="http://schemas.microsoft.com/office/drawing/2014/main" id="{FBE031CF-2C64-E96F-4E97-B174E01514CE}"/>
                    </a:ext>
                  </a:extLst>
                </p:cNvPr>
                <p:cNvSpPr/>
                <p:nvPr/>
              </p:nvSpPr>
              <p:spPr>
                <a:xfrm>
                  <a:off x="84719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9" name="Freeform 2653">
                  <a:extLst>
                    <a:ext uri="{FF2B5EF4-FFF2-40B4-BE49-F238E27FC236}">
                      <a16:creationId xmlns:a16="http://schemas.microsoft.com/office/drawing/2014/main" id="{FEEED12C-CC8E-A2CE-CC39-001E275855D3}"/>
                    </a:ext>
                  </a:extLst>
                </p:cNvPr>
                <p:cNvSpPr/>
                <p:nvPr/>
              </p:nvSpPr>
              <p:spPr>
                <a:xfrm>
                  <a:off x="84539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0" name="Freeform 2654">
                  <a:extLst>
                    <a:ext uri="{FF2B5EF4-FFF2-40B4-BE49-F238E27FC236}">
                      <a16:creationId xmlns:a16="http://schemas.microsoft.com/office/drawing/2014/main" id="{7B5D3183-6F06-BC1C-3EC7-7BDDA16EF397}"/>
                    </a:ext>
                  </a:extLst>
                </p:cNvPr>
                <p:cNvSpPr/>
                <p:nvPr/>
              </p:nvSpPr>
              <p:spPr>
                <a:xfrm>
                  <a:off x="84857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1" name="Freeform 2655">
                  <a:extLst>
                    <a:ext uri="{FF2B5EF4-FFF2-40B4-BE49-F238E27FC236}">
                      <a16:creationId xmlns:a16="http://schemas.microsoft.com/office/drawing/2014/main" id="{AAB25D1E-2F3C-D6D5-A113-C586F77F8A1C}"/>
                    </a:ext>
                  </a:extLst>
                </p:cNvPr>
                <p:cNvSpPr/>
                <p:nvPr/>
              </p:nvSpPr>
              <p:spPr>
                <a:xfrm>
                  <a:off x="84613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2" name="Freeform 2656">
                  <a:extLst>
                    <a:ext uri="{FF2B5EF4-FFF2-40B4-BE49-F238E27FC236}">
                      <a16:creationId xmlns:a16="http://schemas.microsoft.com/office/drawing/2014/main" id="{6B0853E8-D1E6-6758-1BCD-13E6D11F550E}"/>
                    </a:ext>
                  </a:extLst>
                </p:cNvPr>
                <p:cNvSpPr/>
                <p:nvPr/>
              </p:nvSpPr>
              <p:spPr>
                <a:xfrm>
                  <a:off x="84931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3" name="Freeform 2657">
                  <a:extLst>
                    <a:ext uri="{FF2B5EF4-FFF2-40B4-BE49-F238E27FC236}">
                      <a16:creationId xmlns:a16="http://schemas.microsoft.com/office/drawing/2014/main" id="{F5E46EEA-B700-3E2E-2462-A2DDC506517E}"/>
                    </a:ext>
                  </a:extLst>
                </p:cNvPr>
                <p:cNvSpPr/>
                <p:nvPr/>
              </p:nvSpPr>
              <p:spPr>
                <a:xfrm>
                  <a:off x="84719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4" name="Freeform 2658">
                  <a:extLst>
                    <a:ext uri="{FF2B5EF4-FFF2-40B4-BE49-F238E27FC236}">
                      <a16:creationId xmlns:a16="http://schemas.microsoft.com/office/drawing/2014/main" id="{2C0370CC-6E1F-070F-8329-6D6F4CCCAD30}"/>
                    </a:ext>
                  </a:extLst>
                </p:cNvPr>
                <p:cNvSpPr/>
                <p:nvPr/>
              </p:nvSpPr>
              <p:spPr>
                <a:xfrm>
                  <a:off x="85037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5" name="Freeform 2659">
                  <a:extLst>
                    <a:ext uri="{FF2B5EF4-FFF2-40B4-BE49-F238E27FC236}">
                      <a16:creationId xmlns:a16="http://schemas.microsoft.com/office/drawing/2014/main" id="{7191255A-7B40-514E-EBE9-77599E68D9B6}"/>
                    </a:ext>
                  </a:extLst>
                </p:cNvPr>
                <p:cNvSpPr/>
                <p:nvPr/>
              </p:nvSpPr>
              <p:spPr>
                <a:xfrm>
                  <a:off x="84751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6" name="Freeform 2660">
                  <a:extLst>
                    <a:ext uri="{FF2B5EF4-FFF2-40B4-BE49-F238E27FC236}">
                      <a16:creationId xmlns:a16="http://schemas.microsoft.com/office/drawing/2014/main" id="{3395EFEF-E6D8-2454-2544-B75A8C07ACC3}"/>
                    </a:ext>
                  </a:extLst>
                </p:cNvPr>
                <p:cNvSpPr/>
                <p:nvPr/>
              </p:nvSpPr>
              <p:spPr>
                <a:xfrm>
                  <a:off x="85068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7" name="Freeform 2661">
                  <a:extLst>
                    <a:ext uri="{FF2B5EF4-FFF2-40B4-BE49-F238E27FC236}">
                      <a16:creationId xmlns:a16="http://schemas.microsoft.com/office/drawing/2014/main" id="{6633C1E4-CD38-845F-C266-03C09BC56DF6}"/>
                    </a:ext>
                  </a:extLst>
                </p:cNvPr>
                <p:cNvSpPr/>
                <p:nvPr/>
              </p:nvSpPr>
              <p:spPr>
                <a:xfrm>
                  <a:off x="85037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8" name="Freeform 2662">
                  <a:extLst>
                    <a:ext uri="{FF2B5EF4-FFF2-40B4-BE49-F238E27FC236}">
                      <a16:creationId xmlns:a16="http://schemas.microsoft.com/office/drawing/2014/main" id="{723B47A6-8866-F603-92F7-823C5CB10CA8}"/>
                    </a:ext>
                  </a:extLst>
                </p:cNvPr>
                <p:cNvSpPr/>
                <p:nvPr/>
              </p:nvSpPr>
              <p:spPr>
                <a:xfrm>
                  <a:off x="85354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9" name="Freeform 2663">
                  <a:extLst>
                    <a:ext uri="{FF2B5EF4-FFF2-40B4-BE49-F238E27FC236}">
                      <a16:creationId xmlns:a16="http://schemas.microsoft.com/office/drawing/2014/main" id="{8210D790-3B0D-A34C-B30B-5BEE74DBD57C}"/>
                    </a:ext>
                  </a:extLst>
                </p:cNvPr>
                <p:cNvSpPr/>
                <p:nvPr/>
              </p:nvSpPr>
              <p:spPr>
                <a:xfrm>
                  <a:off x="85174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0" name="Freeform 2664">
                  <a:extLst>
                    <a:ext uri="{FF2B5EF4-FFF2-40B4-BE49-F238E27FC236}">
                      <a16:creationId xmlns:a16="http://schemas.microsoft.com/office/drawing/2014/main" id="{07BC3B97-1078-494A-6B56-BBA6D18BA064}"/>
                    </a:ext>
                  </a:extLst>
                </p:cNvPr>
                <p:cNvSpPr/>
                <p:nvPr/>
              </p:nvSpPr>
              <p:spPr>
                <a:xfrm>
                  <a:off x="85492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1" name="Freeform 2665">
                  <a:extLst>
                    <a:ext uri="{FF2B5EF4-FFF2-40B4-BE49-F238E27FC236}">
                      <a16:creationId xmlns:a16="http://schemas.microsoft.com/office/drawing/2014/main" id="{468E6179-229B-D3DC-E417-49F3A30EA39B}"/>
                    </a:ext>
                  </a:extLst>
                </p:cNvPr>
                <p:cNvSpPr/>
                <p:nvPr/>
              </p:nvSpPr>
              <p:spPr>
                <a:xfrm>
                  <a:off x="854604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2" name="Freeform 2666">
                  <a:extLst>
                    <a:ext uri="{FF2B5EF4-FFF2-40B4-BE49-F238E27FC236}">
                      <a16:creationId xmlns:a16="http://schemas.microsoft.com/office/drawing/2014/main" id="{E7D78B78-2483-6B2C-06C2-F91BDB6A8B14}"/>
                    </a:ext>
                  </a:extLst>
                </p:cNvPr>
                <p:cNvSpPr/>
                <p:nvPr/>
              </p:nvSpPr>
              <p:spPr>
                <a:xfrm>
                  <a:off x="85777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3" name="Freeform 2667">
                  <a:extLst>
                    <a:ext uri="{FF2B5EF4-FFF2-40B4-BE49-F238E27FC236}">
                      <a16:creationId xmlns:a16="http://schemas.microsoft.com/office/drawing/2014/main" id="{90E178FB-B049-8198-0028-C90CC482A25E}"/>
                    </a:ext>
                  </a:extLst>
                </p:cNvPr>
                <p:cNvSpPr/>
                <p:nvPr/>
              </p:nvSpPr>
              <p:spPr>
                <a:xfrm>
                  <a:off x="90974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4" name="Freeform 2668">
                  <a:extLst>
                    <a:ext uri="{FF2B5EF4-FFF2-40B4-BE49-F238E27FC236}">
                      <a16:creationId xmlns:a16="http://schemas.microsoft.com/office/drawing/2014/main" id="{39D64BB9-46B1-E9A1-6C72-02F7A8472775}"/>
                    </a:ext>
                  </a:extLst>
                </p:cNvPr>
                <p:cNvSpPr/>
                <p:nvPr/>
              </p:nvSpPr>
              <p:spPr>
                <a:xfrm>
                  <a:off x="91291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8" name="TextBox 17">
                <a:extLst>
                  <a:ext uri="{FF2B5EF4-FFF2-40B4-BE49-F238E27FC236}">
                    <a16:creationId xmlns:a16="http://schemas.microsoft.com/office/drawing/2014/main" id="{5AF6CF4D-D639-CDEB-EAD6-11498C2365EB}"/>
                  </a:ext>
                </a:extLst>
              </p:cNvPr>
              <p:cNvSpPr txBox="1"/>
              <p:nvPr/>
            </p:nvSpPr>
            <p:spPr>
              <a:xfrm rot="16200000">
                <a:off x="2106819" y="3434059"/>
                <a:ext cx="1729676" cy="189222"/>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solidFill>
                      <a:srgbClr val="000000"/>
                    </a:solidFill>
                    <a:effectLst/>
                    <a:uLnTx/>
                    <a:uFillTx/>
                    <a:latin typeface="Arial"/>
                    <a:ea typeface="+mn-ea"/>
                    <a:cs typeface="Arial"/>
                    <a:sym typeface="Arial"/>
                    <a:rtl val="0"/>
                  </a:rPr>
                  <a:t>Invasive Disease–Free Survival</a:t>
                </a:r>
              </a:p>
            </p:txBody>
          </p:sp>
          <p:sp>
            <p:nvSpPr>
              <p:cNvPr id="19" name="TextBox 18">
                <a:extLst>
                  <a:ext uri="{FF2B5EF4-FFF2-40B4-BE49-F238E27FC236}">
                    <a16:creationId xmlns:a16="http://schemas.microsoft.com/office/drawing/2014/main" id="{9EA1707B-B2B2-28B8-371E-7A25FF6DEDB8}"/>
                  </a:ext>
                </a:extLst>
              </p:cNvPr>
              <p:cNvSpPr txBox="1"/>
              <p:nvPr/>
            </p:nvSpPr>
            <p:spPr>
              <a:xfrm>
                <a:off x="5858525" y="4401841"/>
                <a:ext cx="823211" cy="18922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solidFill>
                      <a:srgbClr val="000000"/>
                    </a:solidFill>
                    <a:effectLst/>
                    <a:uLnTx/>
                    <a:uFillTx/>
                    <a:latin typeface="Arial"/>
                    <a:ea typeface="+mn-ea"/>
                    <a:cs typeface="Arial"/>
                    <a:sym typeface="Arial"/>
                    <a:rtl val="0"/>
                  </a:rPr>
                  <a:t>Time, months</a:t>
                </a:r>
              </a:p>
            </p:txBody>
          </p:sp>
          <p:grpSp>
            <p:nvGrpSpPr>
              <p:cNvPr id="20" name="Graphic 4">
                <a:extLst>
                  <a:ext uri="{FF2B5EF4-FFF2-40B4-BE49-F238E27FC236}">
                    <a16:creationId xmlns:a16="http://schemas.microsoft.com/office/drawing/2014/main" id="{358F99AE-A9C2-D171-18BE-A0EC0801DFF6}"/>
                  </a:ext>
                </a:extLst>
              </p:cNvPr>
              <p:cNvGrpSpPr/>
              <p:nvPr/>
            </p:nvGrpSpPr>
            <p:grpSpPr>
              <a:xfrm>
                <a:off x="3227006" y="4736998"/>
                <a:ext cx="6026002" cy="163199"/>
                <a:chOff x="3227006" y="4736998"/>
                <a:chExt cx="6026002" cy="163199"/>
              </a:xfrm>
              <a:solidFill>
                <a:srgbClr val="023F88"/>
              </a:solidFill>
            </p:grpSpPr>
            <p:sp>
              <p:nvSpPr>
                <p:cNvPr id="66" name="TextBox 65">
                  <a:extLst>
                    <a:ext uri="{FF2B5EF4-FFF2-40B4-BE49-F238E27FC236}">
                      <a16:creationId xmlns:a16="http://schemas.microsoft.com/office/drawing/2014/main" id="{06898DAF-F5C4-673A-25BD-AAD2E9763895}"/>
                    </a:ext>
                  </a:extLst>
                </p:cNvPr>
                <p:cNvSpPr txBox="1"/>
                <p:nvPr/>
              </p:nvSpPr>
              <p:spPr>
                <a:xfrm>
                  <a:off x="3227006"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818</a:t>
                  </a:r>
                </a:p>
              </p:txBody>
            </p:sp>
            <p:sp>
              <p:nvSpPr>
                <p:cNvPr id="67" name="TextBox 66">
                  <a:extLst>
                    <a:ext uri="{FF2B5EF4-FFF2-40B4-BE49-F238E27FC236}">
                      <a16:creationId xmlns:a16="http://schemas.microsoft.com/office/drawing/2014/main" id="{8887D656-C6F7-B904-1796-0086C5992657}"/>
                    </a:ext>
                  </a:extLst>
                </p:cNvPr>
                <p:cNvSpPr txBox="1"/>
                <p:nvPr/>
              </p:nvSpPr>
              <p:spPr>
                <a:xfrm>
                  <a:off x="3442907"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788</a:t>
                  </a:r>
                </a:p>
              </p:txBody>
            </p:sp>
            <p:sp>
              <p:nvSpPr>
                <p:cNvPr id="68" name="TextBox 67">
                  <a:extLst>
                    <a:ext uri="{FF2B5EF4-FFF2-40B4-BE49-F238E27FC236}">
                      <a16:creationId xmlns:a16="http://schemas.microsoft.com/office/drawing/2014/main" id="{C9F1205D-FA39-3764-40EB-29BD0A4B5C4E}"/>
                    </a:ext>
                  </a:extLst>
                </p:cNvPr>
                <p:cNvSpPr txBox="1"/>
                <p:nvPr/>
              </p:nvSpPr>
              <p:spPr>
                <a:xfrm>
                  <a:off x="3657747"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781</a:t>
                  </a:r>
                </a:p>
              </p:txBody>
            </p:sp>
            <p:sp>
              <p:nvSpPr>
                <p:cNvPr id="69" name="TextBox 68">
                  <a:extLst>
                    <a:ext uri="{FF2B5EF4-FFF2-40B4-BE49-F238E27FC236}">
                      <a16:creationId xmlns:a16="http://schemas.microsoft.com/office/drawing/2014/main" id="{00927DE3-D190-0113-2E6D-9AA7D461A75C}"/>
                    </a:ext>
                  </a:extLst>
                </p:cNvPr>
                <p:cNvSpPr txBox="1"/>
                <p:nvPr/>
              </p:nvSpPr>
              <p:spPr>
                <a:xfrm>
                  <a:off x="3872589"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776</a:t>
                  </a:r>
                </a:p>
              </p:txBody>
            </p:sp>
            <p:sp>
              <p:nvSpPr>
                <p:cNvPr id="70" name="TextBox 69">
                  <a:extLst>
                    <a:ext uri="{FF2B5EF4-FFF2-40B4-BE49-F238E27FC236}">
                      <a16:creationId xmlns:a16="http://schemas.microsoft.com/office/drawing/2014/main" id="{B5AFF3EA-2B80-B5A0-F131-3275092DD224}"/>
                    </a:ext>
                  </a:extLst>
                </p:cNvPr>
                <p:cNvSpPr txBox="1"/>
                <p:nvPr/>
              </p:nvSpPr>
              <p:spPr>
                <a:xfrm>
                  <a:off x="4088490"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771</a:t>
                  </a:r>
                </a:p>
              </p:txBody>
            </p:sp>
            <p:sp>
              <p:nvSpPr>
                <p:cNvPr id="71" name="TextBox 70">
                  <a:extLst>
                    <a:ext uri="{FF2B5EF4-FFF2-40B4-BE49-F238E27FC236}">
                      <a16:creationId xmlns:a16="http://schemas.microsoft.com/office/drawing/2014/main" id="{90DDC114-E756-CE5B-9F98-F1BC5D9E772A}"/>
                    </a:ext>
                  </a:extLst>
                </p:cNvPr>
                <p:cNvSpPr txBox="1"/>
                <p:nvPr/>
              </p:nvSpPr>
              <p:spPr>
                <a:xfrm>
                  <a:off x="4303330"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768</a:t>
                  </a:r>
                </a:p>
              </p:txBody>
            </p:sp>
            <p:sp>
              <p:nvSpPr>
                <p:cNvPr id="72" name="TextBox 71">
                  <a:extLst>
                    <a:ext uri="{FF2B5EF4-FFF2-40B4-BE49-F238E27FC236}">
                      <a16:creationId xmlns:a16="http://schemas.microsoft.com/office/drawing/2014/main" id="{DD81E508-EAB8-061A-9B6C-CC86D21B28C6}"/>
                    </a:ext>
                  </a:extLst>
                </p:cNvPr>
                <p:cNvSpPr txBox="1"/>
                <p:nvPr/>
              </p:nvSpPr>
              <p:spPr>
                <a:xfrm>
                  <a:off x="4519231"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758</a:t>
                  </a:r>
                </a:p>
              </p:txBody>
            </p:sp>
            <p:sp>
              <p:nvSpPr>
                <p:cNvPr id="73" name="TextBox 72">
                  <a:extLst>
                    <a:ext uri="{FF2B5EF4-FFF2-40B4-BE49-F238E27FC236}">
                      <a16:creationId xmlns:a16="http://schemas.microsoft.com/office/drawing/2014/main" id="{CCE6D06D-F6CC-3356-2C5C-F1FAD41B38C2}"/>
                    </a:ext>
                  </a:extLst>
                </p:cNvPr>
                <p:cNvSpPr txBox="1"/>
                <p:nvPr/>
              </p:nvSpPr>
              <p:spPr>
                <a:xfrm>
                  <a:off x="4734073"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753</a:t>
                  </a:r>
                </a:p>
              </p:txBody>
            </p:sp>
            <p:sp>
              <p:nvSpPr>
                <p:cNvPr id="74" name="TextBox 73">
                  <a:extLst>
                    <a:ext uri="{FF2B5EF4-FFF2-40B4-BE49-F238E27FC236}">
                      <a16:creationId xmlns:a16="http://schemas.microsoft.com/office/drawing/2014/main" id="{CA44A890-1905-D469-A554-DCFA05C719A5}"/>
                    </a:ext>
                  </a:extLst>
                </p:cNvPr>
                <p:cNvSpPr txBox="1"/>
                <p:nvPr/>
              </p:nvSpPr>
              <p:spPr>
                <a:xfrm>
                  <a:off x="4948913"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731</a:t>
                  </a:r>
                </a:p>
              </p:txBody>
            </p:sp>
            <p:sp>
              <p:nvSpPr>
                <p:cNvPr id="75" name="TextBox 74">
                  <a:extLst>
                    <a:ext uri="{FF2B5EF4-FFF2-40B4-BE49-F238E27FC236}">
                      <a16:creationId xmlns:a16="http://schemas.microsoft.com/office/drawing/2014/main" id="{5714A77A-2824-EE54-BCDB-9F19C6F8616A}"/>
                    </a:ext>
                  </a:extLst>
                </p:cNvPr>
                <p:cNvSpPr txBox="1"/>
                <p:nvPr/>
              </p:nvSpPr>
              <p:spPr>
                <a:xfrm>
                  <a:off x="5164814"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684</a:t>
                  </a:r>
                </a:p>
              </p:txBody>
            </p:sp>
            <p:sp>
              <p:nvSpPr>
                <p:cNvPr id="76" name="TextBox 75">
                  <a:extLst>
                    <a:ext uri="{FF2B5EF4-FFF2-40B4-BE49-F238E27FC236}">
                      <a16:creationId xmlns:a16="http://schemas.microsoft.com/office/drawing/2014/main" id="{52666D20-25A1-FB63-0958-F8DFD86E5829}"/>
                    </a:ext>
                  </a:extLst>
                </p:cNvPr>
                <p:cNvSpPr txBox="1"/>
                <p:nvPr/>
              </p:nvSpPr>
              <p:spPr>
                <a:xfrm>
                  <a:off x="5379654"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634</a:t>
                  </a:r>
                </a:p>
              </p:txBody>
            </p:sp>
            <p:sp>
              <p:nvSpPr>
                <p:cNvPr id="77" name="TextBox 76">
                  <a:extLst>
                    <a:ext uri="{FF2B5EF4-FFF2-40B4-BE49-F238E27FC236}">
                      <a16:creationId xmlns:a16="http://schemas.microsoft.com/office/drawing/2014/main" id="{FF3C9716-BE6B-725A-CAD9-BB7F5F01FF29}"/>
                    </a:ext>
                  </a:extLst>
                </p:cNvPr>
                <p:cNvSpPr txBox="1"/>
                <p:nvPr/>
              </p:nvSpPr>
              <p:spPr>
                <a:xfrm>
                  <a:off x="5595555"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544</a:t>
                  </a:r>
                </a:p>
              </p:txBody>
            </p:sp>
            <p:sp>
              <p:nvSpPr>
                <p:cNvPr id="78" name="TextBox 77">
                  <a:extLst>
                    <a:ext uri="{FF2B5EF4-FFF2-40B4-BE49-F238E27FC236}">
                      <a16:creationId xmlns:a16="http://schemas.microsoft.com/office/drawing/2014/main" id="{EBB2170B-F718-4D20-E423-A8FC7D4BA595}"/>
                    </a:ext>
                  </a:extLst>
                </p:cNvPr>
                <p:cNvSpPr txBox="1"/>
                <p:nvPr/>
              </p:nvSpPr>
              <p:spPr>
                <a:xfrm>
                  <a:off x="5810397"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440</a:t>
                  </a:r>
                </a:p>
              </p:txBody>
            </p:sp>
            <p:sp>
              <p:nvSpPr>
                <p:cNvPr id="79" name="TextBox 78">
                  <a:extLst>
                    <a:ext uri="{FF2B5EF4-FFF2-40B4-BE49-F238E27FC236}">
                      <a16:creationId xmlns:a16="http://schemas.microsoft.com/office/drawing/2014/main" id="{A692EB56-51C8-23FD-EC7B-7C0661ED17FF}"/>
                    </a:ext>
                  </a:extLst>
                </p:cNvPr>
                <p:cNvSpPr txBox="1"/>
                <p:nvPr/>
              </p:nvSpPr>
              <p:spPr>
                <a:xfrm>
                  <a:off x="6025241"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380</a:t>
                  </a:r>
                </a:p>
              </p:txBody>
            </p:sp>
            <p:sp>
              <p:nvSpPr>
                <p:cNvPr id="80" name="TextBox 79">
                  <a:extLst>
                    <a:ext uri="{FF2B5EF4-FFF2-40B4-BE49-F238E27FC236}">
                      <a16:creationId xmlns:a16="http://schemas.microsoft.com/office/drawing/2014/main" id="{2E985B41-36D4-41D2-7E53-83362BA4C520}"/>
                    </a:ext>
                  </a:extLst>
                </p:cNvPr>
                <p:cNvSpPr txBox="1"/>
                <p:nvPr/>
              </p:nvSpPr>
              <p:spPr>
                <a:xfrm>
                  <a:off x="6241138"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370</a:t>
                  </a:r>
                </a:p>
              </p:txBody>
            </p:sp>
            <p:sp>
              <p:nvSpPr>
                <p:cNvPr id="81" name="TextBox 80">
                  <a:extLst>
                    <a:ext uri="{FF2B5EF4-FFF2-40B4-BE49-F238E27FC236}">
                      <a16:creationId xmlns:a16="http://schemas.microsoft.com/office/drawing/2014/main" id="{54BBBD7E-CA34-E938-BAAA-D627C700F7B4}"/>
                    </a:ext>
                  </a:extLst>
                </p:cNvPr>
                <p:cNvSpPr txBox="1"/>
                <p:nvPr/>
              </p:nvSpPr>
              <p:spPr>
                <a:xfrm>
                  <a:off x="6455982"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275</a:t>
                  </a:r>
                </a:p>
              </p:txBody>
            </p:sp>
            <p:sp>
              <p:nvSpPr>
                <p:cNvPr id="82" name="TextBox 81">
                  <a:extLst>
                    <a:ext uri="{FF2B5EF4-FFF2-40B4-BE49-F238E27FC236}">
                      <a16:creationId xmlns:a16="http://schemas.microsoft.com/office/drawing/2014/main" id="{6705FE11-7AAE-03B3-EF13-2A8AC695932B}"/>
                    </a:ext>
                  </a:extLst>
                </p:cNvPr>
                <p:cNvSpPr txBox="1"/>
                <p:nvPr/>
              </p:nvSpPr>
              <p:spPr>
                <a:xfrm>
                  <a:off x="6670820"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218</a:t>
                  </a:r>
                </a:p>
              </p:txBody>
            </p:sp>
            <p:sp>
              <p:nvSpPr>
                <p:cNvPr id="83" name="TextBox 82">
                  <a:extLst>
                    <a:ext uri="{FF2B5EF4-FFF2-40B4-BE49-F238E27FC236}">
                      <a16:creationId xmlns:a16="http://schemas.microsoft.com/office/drawing/2014/main" id="{15F138CA-4FDD-481E-5BCF-2D8DC6FE6682}"/>
                    </a:ext>
                  </a:extLst>
                </p:cNvPr>
                <p:cNvSpPr txBox="1"/>
                <p:nvPr/>
              </p:nvSpPr>
              <p:spPr>
                <a:xfrm>
                  <a:off x="6886723"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212</a:t>
                  </a:r>
                </a:p>
              </p:txBody>
            </p:sp>
            <p:sp>
              <p:nvSpPr>
                <p:cNvPr id="84" name="TextBox 83">
                  <a:extLst>
                    <a:ext uri="{FF2B5EF4-FFF2-40B4-BE49-F238E27FC236}">
                      <a16:creationId xmlns:a16="http://schemas.microsoft.com/office/drawing/2014/main" id="{DE95205F-0930-049F-27A4-33795CA8E370}"/>
                    </a:ext>
                  </a:extLst>
                </p:cNvPr>
                <p:cNvSpPr txBox="1"/>
                <p:nvPr/>
              </p:nvSpPr>
              <p:spPr>
                <a:xfrm>
                  <a:off x="7101565"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129</a:t>
                  </a:r>
                </a:p>
              </p:txBody>
            </p:sp>
            <p:sp>
              <p:nvSpPr>
                <p:cNvPr id="85" name="TextBox 84">
                  <a:extLst>
                    <a:ext uri="{FF2B5EF4-FFF2-40B4-BE49-F238E27FC236}">
                      <a16:creationId xmlns:a16="http://schemas.microsoft.com/office/drawing/2014/main" id="{316816D7-80A0-F764-B138-88B0A178D391}"/>
                    </a:ext>
                  </a:extLst>
                </p:cNvPr>
                <p:cNvSpPr txBox="1"/>
                <p:nvPr/>
              </p:nvSpPr>
              <p:spPr>
                <a:xfrm>
                  <a:off x="7341582"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92</a:t>
                  </a:r>
                </a:p>
              </p:txBody>
            </p:sp>
            <p:sp>
              <p:nvSpPr>
                <p:cNvPr id="86" name="TextBox 85">
                  <a:extLst>
                    <a:ext uri="{FF2B5EF4-FFF2-40B4-BE49-F238E27FC236}">
                      <a16:creationId xmlns:a16="http://schemas.microsoft.com/office/drawing/2014/main" id="{20EDE3A4-E60E-E82D-7023-B0238813B98B}"/>
                    </a:ext>
                  </a:extLst>
                </p:cNvPr>
                <p:cNvSpPr txBox="1"/>
                <p:nvPr/>
              </p:nvSpPr>
              <p:spPr>
                <a:xfrm>
                  <a:off x="7556423"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90</a:t>
                  </a:r>
                </a:p>
              </p:txBody>
            </p:sp>
            <p:sp>
              <p:nvSpPr>
                <p:cNvPr id="87" name="TextBox 86">
                  <a:extLst>
                    <a:ext uri="{FF2B5EF4-FFF2-40B4-BE49-F238E27FC236}">
                      <a16:creationId xmlns:a16="http://schemas.microsoft.com/office/drawing/2014/main" id="{2DF196CB-B7C7-C059-B35E-C945A60DE8B2}"/>
                    </a:ext>
                  </a:extLst>
                </p:cNvPr>
                <p:cNvSpPr txBox="1"/>
                <p:nvPr/>
              </p:nvSpPr>
              <p:spPr>
                <a:xfrm>
                  <a:off x="7770207"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46</a:t>
                  </a:r>
                </a:p>
              </p:txBody>
            </p:sp>
            <p:sp>
              <p:nvSpPr>
                <p:cNvPr id="88" name="TextBox 87">
                  <a:extLst>
                    <a:ext uri="{FF2B5EF4-FFF2-40B4-BE49-F238E27FC236}">
                      <a16:creationId xmlns:a16="http://schemas.microsoft.com/office/drawing/2014/main" id="{8BC1D5AF-7A52-30CD-84BA-574CEF0FEF49}"/>
                    </a:ext>
                  </a:extLst>
                </p:cNvPr>
                <p:cNvSpPr txBox="1"/>
                <p:nvPr/>
              </p:nvSpPr>
              <p:spPr>
                <a:xfrm>
                  <a:off x="7987165"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14</a:t>
                  </a:r>
                </a:p>
              </p:txBody>
            </p:sp>
            <p:sp>
              <p:nvSpPr>
                <p:cNvPr id="89" name="TextBox 88">
                  <a:extLst>
                    <a:ext uri="{FF2B5EF4-FFF2-40B4-BE49-F238E27FC236}">
                      <a16:creationId xmlns:a16="http://schemas.microsoft.com/office/drawing/2014/main" id="{49C56216-F507-F1EF-72C8-8824EDE59562}"/>
                    </a:ext>
                  </a:extLst>
                </p:cNvPr>
                <p:cNvSpPr txBox="1"/>
                <p:nvPr/>
              </p:nvSpPr>
              <p:spPr>
                <a:xfrm>
                  <a:off x="8200949"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14</a:t>
                  </a:r>
                </a:p>
              </p:txBody>
            </p:sp>
            <p:sp>
              <p:nvSpPr>
                <p:cNvPr id="90" name="TextBox 89">
                  <a:extLst>
                    <a:ext uri="{FF2B5EF4-FFF2-40B4-BE49-F238E27FC236}">
                      <a16:creationId xmlns:a16="http://schemas.microsoft.com/office/drawing/2014/main" id="{845D4667-66AC-937C-8A7A-F0C071DB9C01}"/>
                    </a:ext>
                  </a:extLst>
                </p:cNvPr>
                <p:cNvSpPr txBox="1"/>
                <p:nvPr/>
              </p:nvSpPr>
              <p:spPr>
                <a:xfrm>
                  <a:off x="8442023" y="4736998"/>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91" name="TextBox 90">
                  <a:extLst>
                    <a:ext uri="{FF2B5EF4-FFF2-40B4-BE49-F238E27FC236}">
                      <a16:creationId xmlns:a16="http://schemas.microsoft.com/office/drawing/2014/main" id="{6FAC6396-4565-8432-B3F6-DA33274846B9}"/>
                    </a:ext>
                  </a:extLst>
                </p:cNvPr>
                <p:cNvSpPr txBox="1"/>
                <p:nvPr/>
              </p:nvSpPr>
              <p:spPr>
                <a:xfrm>
                  <a:off x="8655806" y="4736998"/>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92" name="TextBox 91">
                  <a:extLst>
                    <a:ext uri="{FF2B5EF4-FFF2-40B4-BE49-F238E27FC236}">
                      <a16:creationId xmlns:a16="http://schemas.microsoft.com/office/drawing/2014/main" id="{BEFE0642-6DA1-223A-6930-2756C5EEF1EE}"/>
                    </a:ext>
                  </a:extLst>
                </p:cNvPr>
                <p:cNvSpPr txBox="1"/>
                <p:nvPr/>
              </p:nvSpPr>
              <p:spPr>
                <a:xfrm>
                  <a:off x="8870648" y="4736998"/>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93" name="TextBox 92">
                  <a:extLst>
                    <a:ext uri="{FF2B5EF4-FFF2-40B4-BE49-F238E27FC236}">
                      <a16:creationId xmlns:a16="http://schemas.microsoft.com/office/drawing/2014/main" id="{41E2F05A-AC64-E95A-CAFD-415385310643}"/>
                    </a:ext>
                  </a:extLst>
                </p:cNvPr>
                <p:cNvSpPr txBox="1"/>
                <p:nvPr/>
              </p:nvSpPr>
              <p:spPr>
                <a:xfrm>
                  <a:off x="9087607" y="4736998"/>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0</a:t>
                  </a:r>
                </a:p>
              </p:txBody>
            </p:sp>
          </p:grpSp>
          <p:grpSp>
            <p:nvGrpSpPr>
              <p:cNvPr id="21" name="Graphic 4">
                <a:extLst>
                  <a:ext uri="{FF2B5EF4-FFF2-40B4-BE49-F238E27FC236}">
                    <a16:creationId xmlns:a16="http://schemas.microsoft.com/office/drawing/2014/main" id="{487B4D00-2EB7-0DC0-EFC8-A564D3578A1A}"/>
                  </a:ext>
                </a:extLst>
              </p:cNvPr>
              <p:cNvGrpSpPr/>
              <p:nvPr/>
            </p:nvGrpSpPr>
            <p:grpSpPr>
              <a:xfrm>
                <a:off x="3227006" y="4892573"/>
                <a:ext cx="6024944" cy="163199"/>
                <a:chOff x="3227006" y="4892573"/>
                <a:chExt cx="6024944" cy="163199"/>
              </a:xfrm>
              <a:solidFill>
                <a:srgbClr val="4D4F53"/>
              </a:solidFill>
            </p:grpSpPr>
            <p:sp>
              <p:nvSpPr>
                <p:cNvPr id="38" name="TextBox 37">
                  <a:extLst>
                    <a:ext uri="{FF2B5EF4-FFF2-40B4-BE49-F238E27FC236}">
                      <a16:creationId xmlns:a16="http://schemas.microsoft.com/office/drawing/2014/main" id="{D0F00E9E-5C76-E990-5C7D-460B74EE031B}"/>
                    </a:ext>
                  </a:extLst>
                </p:cNvPr>
                <p:cNvSpPr txBox="1"/>
                <p:nvPr/>
              </p:nvSpPr>
              <p:spPr>
                <a:xfrm>
                  <a:off x="3227006"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817</a:t>
                  </a:r>
                </a:p>
              </p:txBody>
            </p:sp>
            <p:sp>
              <p:nvSpPr>
                <p:cNvPr id="39" name="TextBox 38">
                  <a:extLst>
                    <a:ext uri="{FF2B5EF4-FFF2-40B4-BE49-F238E27FC236}">
                      <a16:creationId xmlns:a16="http://schemas.microsoft.com/office/drawing/2014/main" id="{379E2646-3241-D37A-7269-6CC9766A33CA}"/>
                    </a:ext>
                  </a:extLst>
                </p:cNvPr>
                <p:cNvSpPr txBox="1"/>
                <p:nvPr/>
              </p:nvSpPr>
              <p:spPr>
                <a:xfrm>
                  <a:off x="3441848"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781</a:t>
                  </a:r>
                </a:p>
              </p:txBody>
            </p:sp>
            <p:sp>
              <p:nvSpPr>
                <p:cNvPr id="40" name="TextBox 39">
                  <a:extLst>
                    <a:ext uri="{FF2B5EF4-FFF2-40B4-BE49-F238E27FC236}">
                      <a16:creationId xmlns:a16="http://schemas.microsoft.com/office/drawing/2014/main" id="{039E6ECC-0AF4-8412-0792-68A83366C5B6}"/>
                    </a:ext>
                  </a:extLst>
                </p:cNvPr>
                <p:cNvSpPr txBox="1"/>
                <p:nvPr/>
              </p:nvSpPr>
              <p:spPr>
                <a:xfrm>
                  <a:off x="3656691"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769</a:t>
                  </a:r>
                </a:p>
              </p:txBody>
            </p:sp>
            <p:sp>
              <p:nvSpPr>
                <p:cNvPr id="41" name="TextBox 40">
                  <a:extLst>
                    <a:ext uri="{FF2B5EF4-FFF2-40B4-BE49-F238E27FC236}">
                      <a16:creationId xmlns:a16="http://schemas.microsoft.com/office/drawing/2014/main" id="{E01F084B-D67B-CC8D-E447-A87AD4191B11}"/>
                    </a:ext>
                  </a:extLst>
                </p:cNvPr>
                <p:cNvSpPr txBox="1"/>
                <p:nvPr/>
              </p:nvSpPr>
              <p:spPr>
                <a:xfrm>
                  <a:off x="3872589"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760</a:t>
                  </a:r>
                </a:p>
              </p:txBody>
            </p:sp>
            <p:sp>
              <p:nvSpPr>
                <p:cNvPr id="42" name="TextBox 41">
                  <a:extLst>
                    <a:ext uri="{FF2B5EF4-FFF2-40B4-BE49-F238E27FC236}">
                      <a16:creationId xmlns:a16="http://schemas.microsoft.com/office/drawing/2014/main" id="{407522A1-0B1B-9B4A-1CEB-0B58B05A2664}"/>
                    </a:ext>
                  </a:extLst>
                </p:cNvPr>
                <p:cNvSpPr txBox="1"/>
                <p:nvPr/>
              </p:nvSpPr>
              <p:spPr>
                <a:xfrm>
                  <a:off x="4087432"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745</a:t>
                  </a:r>
                </a:p>
              </p:txBody>
            </p:sp>
            <p:sp>
              <p:nvSpPr>
                <p:cNvPr id="43" name="TextBox 42">
                  <a:extLst>
                    <a:ext uri="{FF2B5EF4-FFF2-40B4-BE49-F238E27FC236}">
                      <a16:creationId xmlns:a16="http://schemas.microsoft.com/office/drawing/2014/main" id="{63D901DD-D7EB-EAA5-AF50-7C3082FC2CC3}"/>
                    </a:ext>
                  </a:extLst>
                </p:cNvPr>
                <p:cNvSpPr txBox="1"/>
                <p:nvPr/>
              </p:nvSpPr>
              <p:spPr>
                <a:xfrm>
                  <a:off x="4303330"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734</a:t>
                  </a:r>
                </a:p>
              </p:txBody>
            </p:sp>
            <p:sp>
              <p:nvSpPr>
                <p:cNvPr id="44" name="TextBox 43">
                  <a:extLst>
                    <a:ext uri="{FF2B5EF4-FFF2-40B4-BE49-F238E27FC236}">
                      <a16:creationId xmlns:a16="http://schemas.microsoft.com/office/drawing/2014/main" id="{477340D5-CD70-3A98-CF5E-49DDA8B97FF2}"/>
                    </a:ext>
                  </a:extLst>
                </p:cNvPr>
                <p:cNvSpPr txBox="1"/>
                <p:nvPr/>
              </p:nvSpPr>
              <p:spPr>
                <a:xfrm>
                  <a:off x="4518172"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719</a:t>
                  </a:r>
                </a:p>
              </p:txBody>
            </p:sp>
            <p:sp>
              <p:nvSpPr>
                <p:cNvPr id="45" name="TextBox 44">
                  <a:extLst>
                    <a:ext uri="{FF2B5EF4-FFF2-40B4-BE49-F238E27FC236}">
                      <a16:creationId xmlns:a16="http://schemas.microsoft.com/office/drawing/2014/main" id="{31CF61E7-003E-C5DE-3ABA-1DF4496A2A6A}"/>
                    </a:ext>
                  </a:extLst>
                </p:cNvPr>
                <p:cNvSpPr txBox="1"/>
                <p:nvPr/>
              </p:nvSpPr>
              <p:spPr>
                <a:xfrm>
                  <a:off x="4733015"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708</a:t>
                  </a:r>
                </a:p>
              </p:txBody>
            </p:sp>
            <p:sp>
              <p:nvSpPr>
                <p:cNvPr id="46" name="TextBox 45">
                  <a:extLst>
                    <a:ext uri="{FF2B5EF4-FFF2-40B4-BE49-F238E27FC236}">
                      <a16:creationId xmlns:a16="http://schemas.microsoft.com/office/drawing/2014/main" id="{600EF420-D4AB-530E-DE07-0BCFAFD839FD}"/>
                    </a:ext>
                  </a:extLst>
                </p:cNvPr>
                <p:cNvSpPr txBox="1"/>
                <p:nvPr/>
              </p:nvSpPr>
              <p:spPr>
                <a:xfrm>
                  <a:off x="4948913"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687</a:t>
                  </a:r>
                </a:p>
              </p:txBody>
            </p:sp>
            <p:sp>
              <p:nvSpPr>
                <p:cNvPr id="47" name="TextBox 46">
                  <a:extLst>
                    <a:ext uri="{FF2B5EF4-FFF2-40B4-BE49-F238E27FC236}">
                      <a16:creationId xmlns:a16="http://schemas.microsoft.com/office/drawing/2014/main" id="{8BE8396D-49E1-8DD1-E912-3772A41E332F}"/>
                    </a:ext>
                  </a:extLst>
                </p:cNvPr>
                <p:cNvSpPr txBox="1"/>
                <p:nvPr/>
              </p:nvSpPr>
              <p:spPr>
                <a:xfrm>
                  <a:off x="5163755"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632</a:t>
                  </a:r>
                </a:p>
              </p:txBody>
            </p:sp>
            <p:sp>
              <p:nvSpPr>
                <p:cNvPr id="48" name="TextBox 47">
                  <a:extLst>
                    <a:ext uri="{FF2B5EF4-FFF2-40B4-BE49-F238E27FC236}">
                      <a16:creationId xmlns:a16="http://schemas.microsoft.com/office/drawing/2014/main" id="{B5FF1C08-D2F2-D7A3-733A-F3E2B34CB77D}"/>
                    </a:ext>
                  </a:extLst>
                </p:cNvPr>
                <p:cNvSpPr txBox="1"/>
                <p:nvPr/>
              </p:nvSpPr>
              <p:spPr>
                <a:xfrm>
                  <a:off x="5379654"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599</a:t>
                  </a:r>
                </a:p>
              </p:txBody>
            </p:sp>
            <p:sp>
              <p:nvSpPr>
                <p:cNvPr id="49" name="TextBox 48">
                  <a:extLst>
                    <a:ext uri="{FF2B5EF4-FFF2-40B4-BE49-F238E27FC236}">
                      <a16:creationId xmlns:a16="http://schemas.microsoft.com/office/drawing/2014/main" id="{886C0A07-663D-B8C3-B18C-44713EFE0A14}"/>
                    </a:ext>
                  </a:extLst>
                </p:cNvPr>
                <p:cNvSpPr txBox="1"/>
                <p:nvPr/>
              </p:nvSpPr>
              <p:spPr>
                <a:xfrm>
                  <a:off x="5594496"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527</a:t>
                  </a:r>
                </a:p>
              </p:txBody>
            </p:sp>
            <p:sp>
              <p:nvSpPr>
                <p:cNvPr id="50" name="TextBox 49">
                  <a:extLst>
                    <a:ext uri="{FF2B5EF4-FFF2-40B4-BE49-F238E27FC236}">
                      <a16:creationId xmlns:a16="http://schemas.microsoft.com/office/drawing/2014/main" id="{B3D32DC2-896C-D65F-068E-01185FDD6E46}"/>
                    </a:ext>
                  </a:extLst>
                </p:cNvPr>
                <p:cNvSpPr txBox="1"/>
                <p:nvPr/>
              </p:nvSpPr>
              <p:spPr>
                <a:xfrm>
                  <a:off x="5809339"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417</a:t>
                  </a:r>
                </a:p>
              </p:txBody>
            </p:sp>
            <p:sp>
              <p:nvSpPr>
                <p:cNvPr id="51" name="TextBox 50">
                  <a:extLst>
                    <a:ext uri="{FF2B5EF4-FFF2-40B4-BE49-F238E27FC236}">
                      <a16:creationId xmlns:a16="http://schemas.microsoft.com/office/drawing/2014/main" id="{E8EFAF40-6045-6DE1-8071-477FA1DBAC57}"/>
                    </a:ext>
                  </a:extLst>
                </p:cNvPr>
                <p:cNvSpPr txBox="1"/>
                <p:nvPr/>
              </p:nvSpPr>
              <p:spPr>
                <a:xfrm>
                  <a:off x="6025237"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355</a:t>
                  </a:r>
                </a:p>
              </p:txBody>
            </p:sp>
            <p:sp>
              <p:nvSpPr>
                <p:cNvPr id="52" name="TextBox 51">
                  <a:extLst>
                    <a:ext uri="{FF2B5EF4-FFF2-40B4-BE49-F238E27FC236}">
                      <a16:creationId xmlns:a16="http://schemas.microsoft.com/office/drawing/2014/main" id="{2434BF20-2AB4-8315-B1FF-1A8F2DE871DC}"/>
                    </a:ext>
                  </a:extLst>
                </p:cNvPr>
                <p:cNvSpPr txBox="1"/>
                <p:nvPr/>
              </p:nvSpPr>
              <p:spPr>
                <a:xfrm>
                  <a:off x="6240079"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337</a:t>
                  </a:r>
                </a:p>
              </p:txBody>
            </p:sp>
            <p:sp>
              <p:nvSpPr>
                <p:cNvPr id="53" name="TextBox 52">
                  <a:extLst>
                    <a:ext uri="{FF2B5EF4-FFF2-40B4-BE49-F238E27FC236}">
                      <a16:creationId xmlns:a16="http://schemas.microsoft.com/office/drawing/2014/main" id="{B4FC3307-3AE4-1437-9915-AD3D99F04D46}"/>
                    </a:ext>
                  </a:extLst>
                </p:cNvPr>
                <p:cNvSpPr txBox="1"/>
                <p:nvPr/>
              </p:nvSpPr>
              <p:spPr>
                <a:xfrm>
                  <a:off x="6454922"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233</a:t>
                  </a:r>
                </a:p>
              </p:txBody>
            </p:sp>
            <p:sp>
              <p:nvSpPr>
                <p:cNvPr id="54" name="TextBox 53">
                  <a:extLst>
                    <a:ext uri="{FF2B5EF4-FFF2-40B4-BE49-F238E27FC236}">
                      <a16:creationId xmlns:a16="http://schemas.microsoft.com/office/drawing/2014/main" id="{E9C9A8D4-9C77-E4B1-4B4F-EDBAEB9A005D}"/>
                    </a:ext>
                  </a:extLst>
                </p:cNvPr>
                <p:cNvSpPr txBox="1"/>
                <p:nvPr/>
              </p:nvSpPr>
              <p:spPr>
                <a:xfrm>
                  <a:off x="6670820"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186</a:t>
                  </a:r>
                </a:p>
              </p:txBody>
            </p:sp>
            <p:sp>
              <p:nvSpPr>
                <p:cNvPr id="55" name="TextBox 54">
                  <a:extLst>
                    <a:ext uri="{FF2B5EF4-FFF2-40B4-BE49-F238E27FC236}">
                      <a16:creationId xmlns:a16="http://schemas.microsoft.com/office/drawing/2014/main" id="{FB26CB4B-1220-8490-E1EC-41E2A5DD6DA8}"/>
                    </a:ext>
                  </a:extLst>
                </p:cNvPr>
                <p:cNvSpPr txBox="1"/>
                <p:nvPr/>
              </p:nvSpPr>
              <p:spPr>
                <a:xfrm>
                  <a:off x="6885664"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177</a:t>
                  </a:r>
                </a:p>
              </p:txBody>
            </p:sp>
            <p:sp>
              <p:nvSpPr>
                <p:cNvPr id="56" name="TextBox 55">
                  <a:extLst>
                    <a:ext uri="{FF2B5EF4-FFF2-40B4-BE49-F238E27FC236}">
                      <a16:creationId xmlns:a16="http://schemas.microsoft.com/office/drawing/2014/main" id="{12B194C4-EABF-0DCE-874F-7002657E1981}"/>
                    </a:ext>
                  </a:extLst>
                </p:cNvPr>
                <p:cNvSpPr txBox="1"/>
                <p:nvPr/>
              </p:nvSpPr>
              <p:spPr>
                <a:xfrm>
                  <a:off x="7101564"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120</a:t>
                  </a:r>
                </a:p>
              </p:txBody>
            </p:sp>
            <p:sp>
              <p:nvSpPr>
                <p:cNvPr id="57" name="TextBox 56">
                  <a:extLst>
                    <a:ext uri="{FF2B5EF4-FFF2-40B4-BE49-F238E27FC236}">
                      <a16:creationId xmlns:a16="http://schemas.microsoft.com/office/drawing/2014/main" id="{0F83010E-B84A-2F02-69B7-C7A1878E1311}"/>
                    </a:ext>
                  </a:extLst>
                </p:cNvPr>
                <p:cNvSpPr txBox="1"/>
                <p:nvPr/>
              </p:nvSpPr>
              <p:spPr>
                <a:xfrm>
                  <a:off x="7340523"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84</a:t>
                  </a:r>
                </a:p>
              </p:txBody>
            </p:sp>
            <p:sp>
              <p:nvSpPr>
                <p:cNvPr id="58" name="TextBox 57">
                  <a:extLst>
                    <a:ext uri="{FF2B5EF4-FFF2-40B4-BE49-F238E27FC236}">
                      <a16:creationId xmlns:a16="http://schemas.microsoft.com/office/drawing/2014/main" id="{7CE9970C-885D-66D8-1F10-3281C370028C}"/>
                    </a:ext>
                  </a:extLst>
                </p:cNvPr>
                <p:cNvSpPr txBox="1"/>
                <p:nvPr/>
              </p:nvSpPr>
              <p:spPr>
                <a:xfrm>
                  <a:off x="7555365"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79</a:t>
                  </a:r>
                </a:p>
              </p:txBody>
            </p:sp>
            <p:sp>
              <p:nvSpPr>
                <p:cNvPr id="59" name="TextBox 58">
                  <a:extLst>
                    <a:ext uri="{FF2B5EF4-FFF2-40B4-BE49-F238E27FC236}">
                      <a16:creationId xmlns:a16="http://schemas.microsoft.com/office/drawing/2014/main" id="{065ED65D-30F1-A0B0-BDEA-7D362B64B807}"/>
                    </a:ext>
                  </a:extLst>
                </p:cNvPr>
                <p:cNvSpPr txBox="1"/>
                <p:nvPr/>
              </p:nvSpPr>
              <p:spPr>
                <a:xfrm>
                  <a:off x="7770207"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38</a:t>
                  </a:r>
                </a:p>
              </p:txBody>
            </p:sp>
            <p:sp>
              <p:nvSpPr>
                <p:cNvPr id="60" name="TextBox 59">
                  <a:extLst>
                    <a:ext uri="{FF2B5EF4-FFF2-40B4-BE49-F238E27FC236}">
                      <a16:creationId xmlns:a16="http://schemas.microsoft.com/office/drawing/2014/main" id="{6F11D886-CF31-F2B2-2C98-03069E77D1FD}"/>
                    </a:ext>
                  </a:extLst>
                </p:cNvPr>
                <p:cNvSpPr txBox="1"/>
                <p:nvPr/>
              </p:nvSpPr>
              <p:spPr>
                <a:xfrm>
                  <a:off x="7986107"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14</a:t>
                  </a:r>
                </a:p>
              </p:txBody>
            </p:sp>
            <p:sp>
              <p:nvSpPr>
                <p:cNvPr id="61" name="TextBox 60">
                  <a:extLst>
                    <a:ext uri="{FF2B5EF4-FFF2-40B4-BE49-F238E27FC236}">
                      <a16:creationId xmlns:a16="http://schemas.microsoft.com/office/drawing/2014/main" id="{33C9FF6E-F8B5-71E5-713B-A8EE3596BF5B}"/>
                    </a:ext>
                  </a:extLst>
                </p:cNvPr>
                <p:cNvSpPr txBox="1"/>
                <p:nvPr/>
              </p:nvSpPr>
              <p:spPr>
                <a:xfrm>
                  <a:off x="8200949"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13</a:t>
                  </a:r>
                </a:p>
              </p:txBody>
            </p:sp>
            <p:sp>
              <p:nvSpPr>
                <p:cNvPr id="62" name="TextBox 61">
                  <a:extLst>
                    <a:ext uri="{FF2B5EF4-FFF2-40B4-BE49-F238E27FC236}">
                      <a16:creationId xmlns:a16="http://schemas.microsoft.com/office/drawing/2014/main" id="{84253A86-7CA4-5BFF-116D-3278FEF35541}"/>
                    </a:ext>
                  </a:extLst>
                </p:cNvPr>
                <p:cNvSpPr txBox="1"/>
                <p:nvPr/>
              </p:nvSpPr>
              <p:spPr>
                <a:xfrm>
                  <a:off x="8440963" y="4892573"/>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4</a:t>
                  </a:r>
                </a:p>
              </p:txBody>
            </p:sp>
            <p:sp>
              <p:nvSpPr>
                <p:cNvPr id="63" name="TextBox 62">
                  <a:extLst>
                    <a:ext uri="{FF2B5EF4-FFF2-40B4-BE49-F238E27FC236}">
                      <a16:creationId xmlns:a16="http://schemas.microsoft.com/office/drawing/2014/main" id="{9B822734-3166-82EA-C582-D81AF3808ACD}"/>
                    </a:ext>
                  </a:extLst>
                </p:cNvPr>
                <p:cNvSpPr txBox="1"/>
                <p:nvPr/>
              </p:nvSpPr>
              <p:spPr>
                <a:xfrm>
                  <a:off x="8654748" y="4892573"/>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a:t>
                  </a:r>
                </a:p>
              </p:txBody>
            </p:sp>
            <p:sp>
              <p:nvSpPr>
                <p:cNvPr id="64" name="TextBox 63">
                  <a:extLst>
                    <a:ext uri="{FF2B5EF4-FFF2-40B4-BE49-F238E27FC236}">
                      <a16:creationId xmlns:a16="http://schemas.microsoft.com/office/drawing/2014/main" id="{8A66FF1E-EE33-1562-E611-4E3050BF1797}"/>
                    </a:ext>
                  </a:extLst>
                </p:cNvPr>
                <p:cNvSpPr txBox="1"/>
                <p:nvPr/>
              </p:nvSpPr>
              <p:spPr>
                <a:xfrm>
                  <a:off x="8870648" y="4892573"/>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a:t>
                  </a:r>
                </a:p>
              </p:txBody>
            </p:sp>
            <p:sp>
              <p:nvSpPr>
                <p:cNvPr id="65" name="TextBox 64">
                  <a:extLst>
                    <a:ext uri="{FF2B5EF4-FFF2-40B4-BE49-F238E27FC236}">
                      <a16:creationId xmlns:a16="http://schemas.microsoft.com/office/drawing/2014/main" id="{ED97DE26-3D05-98D5-6B94-43D1FDF0A976}"/>
                    </a:ext>
                  </a:extLst>
                </p:cNvPr>
                <p:cNvSpPr txBox="1"/>
                <p:nvPr/>
              </p:nvSpPr>
              <p:spPr>
                <a:xfrm>
                  <a:off x="9086549" y="4892573"/>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0</a:t>
                  </a:r>
                </a:p>
              </p:txBody>
            </p:sp>
          </p:grpSp>
          <p:sp>
            <p:nvSpPr>
              <p:cNvPr id="22" name="TextBox 21">
                <a:extLst>
                  <a:ext uri="{FF2B5EF4-FFF2-40B4-BE49-F238E27FC236}">
                    <a16:creationId xmlns:a16="http://schemas.microsoft.com/office/drawing/2014/main" id="{3EFB8D0C-25BD-A2FD-9A01-25D0AC4D2C76}"/>
                  </a:ext>
                </a:extLst>
              </p:cNvPr>
              <p:cNvSpPr txBox="1"/>
              <p:nvPr/>
            </p:nvSpPr>
            <p:spPr>
              <a:xfrm>
                <a:off x="2773468" y="4567309"/>
                <a:ext cx="783359"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solidFill>
                      <a:srgbClr val="000000"/>
                    </a:solidFill>
                    <a:effectLst/>
                    <a:uLnTx/>
                    <a:uFillTx/>
                    <a:latin typeface="Arial"/>
                    <a:ea typeface="+mn-ea"/>
                    <a:cs typeface="Arial"/>
                    <a:sym typeface="Arial"/>
                    <a:rtl val="0"/>
                  </a:rPr>
                  <a:t>Number at Risk:</a:t>
                </a:r>
              </a:p>
            </p:txBody>
          </p:sp>
          <p:sp>
            <p:nvSpPr>
              <p:cNvPr id="26" name="Freeform 2776">
                <a:extLst>
                  <a:ext uri="{FF2B5EF4-FFF2-40B4-BE49-F238E27FC236}">
                    <a16:creationId xmlns:a16="http://schemas.microsoft.com/office/drawing/2014/main" id="{A684F629-8410-54AC-7084-F0E783F22026}"/>
                  </a:ext>
                </a:extLst>
              </p:cNvPr>
              <p:cNvSpPr/>
              <p:nvPr/>
            </p:nvSpPr>
            <p:spPr>
              <a:xfrm>
                <a:off x="3521075" y="3908425"/>
                <a:ext cx="39158" cy="39158"/>
              </a:xfrm>
              <a:custGeom>
                <a:avLst/>
                <a:gdLst>
                  <a:gd name="connsiteX0" fmla="*/ 0 w 39158"/>
                  <a:gd name="connsiteY0" fmla="*/ 0 h 39158"/>
                  <a:gd name="connsiteX1" fmla="*/ 39159 w 39158"/>
                  <a:gd name="connsiteY1" fmla="*/ 0 h 39158"/>
                  <a:gd name="connsiteX2" fmla="*/ 39159 w 39158"/>
                  <a:gd name="connsiteY2" fmla="*/ 39158 h 39158"/>
                  <a:gd name="connsiteX3" fmla="*/ 0 w 39158"/>
                  <a:gd name="connsiteY3" fmla="*/ 39158 h 39158"/>
                </a:gdLst>
                <a:ahLst/>
                <a:cxnLst>
                  <a:cxn ang="0">
                    <a:pos x="connsiteX0" y="connsiteY0"/>
                  </a:cxn>
                  <a:cxn ang="0">
                    <a:pos x="connsiteX1" y="connsiteY1"/>
                  </a:cxn>
                  <a:cxn ang="0">
                    <a:pos x="connsiteX2" y="connsiteY2"/>
                  </a:cxn>
                  <a:cxn ang="0">
                    <a:pos x="connsiteX3" y="connsiteY3"/>
                  </a:cxn>
                </a:cxnLst>
                <a:rect l="l" t="t" r="r" b="b"/>
                <a:pathLst>
                  <a:path w="39158" h="39158">
                    <a:moveTo>
                      <a:pt x="0" y="0"/>
                    </a:moveTo>
                    <a:lnTo>
                      <a:pt x="39159" y="0"/>
                    </a:lnTo>
                    <a:lnTo>
                      <a:pt x="39159" y="39158"/>
                    </a:lnTo>
                    <a:lnTo>
                      <a:pt x="0" y="39158"/>
                    </a:lnTo>
                    <a:close/>
                  </a:path>
                </a:pathLst>
              </a:custGeom>
              <a:solidFill>
                <a:srgbClr val="4D4F53"/>
              </a:solidFill>
              <a:ln w="10583"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2777">
                <a:extLst>
                  <a:ext uri="{FF2B5EF4-FFF2-40B4-BE49-F238E27FC236}">
                    <a16:creationId xmlns:a16="http://schemas.microsoft.com/office/drawing/2014/main" id="{DC8219BA-90AB-1A47-7136-31D47E5BFBF6}"/>
                  </a:ext>
                </a:extLst>
              </p:cNvPr>
              <p:cNvSpPr/>
              <p:nvPr/>
            </p:nvSpPr>
            <p:spPr>
              <a:xfrm>
                <a:off x="3521075" y="3788833"/>
                <a:ext cx="39158" cy="39158"/>
              </a:xfrm>
              <a:custGeom>
                <a:avLst/>
                <a:gdLst>
                  <a:gd name="connsiteX0" fmla="*/ 0 w 39158"/>
                  <a:gd name="connsiteY0" fmla="*/ 0 h 39158"/>
                  <a:gd name="connsiteX1" fmla="*/ 39159 w 39158"/>
                  <a:gd name="connsiteY1" fmla="*/ 0 h 39158"/>
                  <a:gd name="connsiteX2" fmla="*/ 39159 w 39158"/>
                  <a:gd name="connsiteY2" fmla="*/ 39158 h 39158"/>
                  <a:gd name="connsiteX3" fmla="*/ 0 w 39158"/>
                  <a:gd name="connsiteY3" fmla="*/ 39158 h 39158"/>
                </a:gdLst>
                <a:ahLst/>
                <a:cxnLst>
                  <a:cxn ang="0">
                    <a:pos x="connsiteX0" y="connsiteY0"/>
                  </a:cxn>
                  <a:cxn ang="0">
                    <a:pos x="connsiteX1" y="connsiteY1"/>
                  </a:cxn>
                  <a:cxn ang="0">
                    <a:pos x="connsiteX2" y="connsiteY2"/>
                  </a:cxn>
                  <a:cxn ang="0">
                    <a:pos x="connsiteX3" y="connsiteY3"/>
                  </a:cxn>
                </a:cxnLst>
                <a:rect l="l" t="t" r="r" b="b"/>
                <a:pathLst>
                  <a:path w="39158" h="39158">
                    <a:moveTo>
                      <a:pt x="0" y="0"/>
                    </a:moveTo>
                    <a:lnTo>
                      <a:pt x="39159" y="0"/>
                    </a:lnTo>
                    <a:lnTo>
                      <a:pt x="39159" y="39158"/>
                    </a:lnTo>
                    <a:lnTo>
                      <a:pt x="0" y="39158"/>
                    </a:lnTo>
                    <a:close/>
                  </a:path>
                </a:pathLst>
              </a:custGeom>
              <a:solidFill>
                <a:srgbClr val="023F88"/>
              </a:solidFill>
              <a:ln w="10583"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8" name="Group 27">
                <a:extLst>
                  <a:ext uri="{FF2B5EF4-FFF2-40B4-BE49-F238E27FC236}">
                    <a16:creationId xmlns:a16="http://schemas.microsoft.com/office/drawing/2014/main" id="{DF7319B5-94B7-4713-06AA-26CE866B9221}"/>
                  </a:ext>
                </a:extLst>
              </p:cNvPr>
              <p:cNvGrpSpPr/>
              <p:nvPr/>
            </p:nvGrpSpPr>
            <p:grpSpPr>
              <a:xfrm>
                <a:off x="3521075" y="4026958"/>
                <a:ext cx="47625" cy="47625"/>
                <a:chOff x="3521075" y="4026958"/>
                <a:chExt cx="47625" cy="47625"/>
              </a:xfrm>
            </p:grpSpPr>
            <p:sp>
              <p:nvSpPr>
                <p:cNvPr id="36" name="Freeform 2779">
                  <a:extLst>
                    <a:ext uri="{FF2B5EF4-FFF2-40B4-BE49-F238E27FC236}">
                      <a16:creationId xmlns:a16="http://schemas.microsoft.com/office/drawing/2014/main" id="{DFF5D9BD-FEAC-8DBB-C34E-393C7CA7A984}"/>
                    </a:ext>
                  </a:extLst>
                </p:cNvPr>
                <p:cNvSpPr/>
                <p:nvPr/>
              </p:nvSpPr>
              <p:spPr>
                <a:xfrm>
                  <a:off x="3544358" y="4026958"/>
                  <a:ext cx="10583" cy="47625"/>
                </a:xfrm>
                <a:custGeom>
                  <a:avLst/>
                  <a:gdLst>
                    <a:gd name="connsiteX0" fmla="*/ 0 w 10583"/>
                    <a:gd name="connsiteY0" fmla="*/ 0 h 47625"/>
                    <a:gd name="connsiteX1" fmla="*/ 0 w 10583"/>
                    <a:gd name="connsiteY1" fmla="*/ 47625 h 47625"/>
                  </a:gdLst>
                  <a:ahLst/>
                  <a:cxnLst>
                    <a:cxn ang="0">
                      <a:pos x="connsiteX0" y="connsiteY0"/>
                    </a:cxn>
                    <a:cxn ang="0">
                      <a:pos x="connsiteX1" y="connsiteY1"/>
                    </a:cxn>
                  </a:cxnLst>
                  <a:rect l="l" t="t" r="r" b="b"/>
                  <a:pathLst>
                    <a:path w="10583" h="47625">
                      <a:moveTo>
                        <a:pt x="0" y="0"/>
                      </a:moveTo>
                      <a:lnTo>
                        <a:pt x="0" y="47625"/>
                      </a:lnTo>
                    </a:path>
                  </a:pathLst>
                </a:custGeom>
                <a:ln w="7408"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2780">
                  <a:extLst>
                    <a:ext uri="{FF2B5EF4-FFF2-40B4-BE49-F238E27FC236}">
                      <a16:creationId xmlns:a16="http://schemas.microsoft.com/office/drawing/2014/main" id="{A943667F-B748-AB92-70CF-42DE64211E62}"/>
                    </a:ext>
                  </a:extLst>
                </p:cNvPr>
                <p:cNvSpPr/>
                <p:nvPr/>
              </p:nvSpPr>
              <p:spPr>
                <a:xfrm>
                  <a:off x="3521075" y="4051300"/>
                  <a:ext cx="47625" cy="10583"/>
                </a:xfrm>
                <a:custGeom>
                  <a:avLst/>
                  <a:gdLst>
                    <a:gd name="connsiteX0" fmla="*/ 0 w 47625"/>
                    <a:gd name="connsiteY0" fmla="*/ 0 h 10583"/>
                    <a:gd name="connsiteX1" fmla="*/ 47625 w 47625"/>
                    <a:gd name="connsiteY1" fmla="*/ 0 h 10583"/>
                  </a:gdLst>
                  <a:ahLst/>
                  <a:cxnLst>
                    <a:cxn ang="0">
                      <a:pos x="connsiteX0" y="connsiteY0"/>
                    </a:cxn>
                    <a:cxn ang="0">
                      <a:pos x="connsiteX1" y="connsiteY1"/>
                    </a:cxn>
                  </a:cxnLst>
                  <a:rect l="l" t="t" r="r" b="b"/>
                  <a:pathLst>
                    <a:path w="47625" h="10583">
                      <a:moveTo>
                        <a:pt x="0" y="0"/>
                      </a:moveTo>
                      <a:lnTo>
                        <a:pt x="47625" y="0"/>
                      </a:lnTo>
                    </a:path>
                  </a:pathLst>
                </a:custGeom>
                <a:ln w="7408"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Graphic 4">
                <a:extLst>
                  <a:ext uri="{FF2B5EF4-FFF2-40B4-BE49-F238E27FC236}">
                    <a16:creationId xmlns:a16="http://schemas.microsoft.com/office/drawing/2014/main" id="{41698098-F815-AC38-C0FA-BC9A87060DDE}"/>
                  </a:ext>
                </a:extLst>
              </p:cNvPr>
              <p:cNvGrpSpPr/>
              <p:nvPr/>
            </p:nvGrpSpPr>
            <p:grpSpPr>
              <a:xfrm>
                <a:off x="3539595" y="3732314"/>
                <a:ext cx="755826" cy="408641"/>
                <a:chOff x="3540760" y="3732314"/>
                <a:chExt cx="755826" cy="408641"/>
              </a:xfrm>
              <a:solidFill>
                <a:srgbClr val="000000"/>
              </a:solidFill>
            </p:grpSpPr>
            <p:sp>
              <p:nvSpPr>
                <p:cNvPr id="33" name="TextBox 32">
                  <a:extLst>
                    <a:ext uri="{FF2B5EF4-FFF2-40B4-BE49-F238E27FC236}">
                      <a16:creationId xmlns:a16="http://schemas.microsoft.com/office/drawing/2014/main" id="{D7BB2890-B0A2-EF9E-056F-ADBEAD2E545E}"/>
                    </a:ext>
                  </a:extLst>
                </p:cNvPr>
                <p:cNvSpPr txBox="1"/>
                <p:nvPr/>
              </p:nvSpPr>
              <p:spPr>
                <a:xfrm>
                  <a:off x="3540760" y="3977756"/>
                  <a:ext cx="396880"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00000"/>
                      </a:solidFill>
                      <a:effectLst/>
                      <a:uLnTx/>
                      <a:uFillTx/>
                      <a:latin typeface="Arial"/>
                      <a:ea typeface="+mn-ea"/>
                      <a:cs typeface="Arial"/>
                      <a:sym typeface="Arial"/>
                      <a:rtl val="0"/>
                    </a:rPr>
                    <a:t>Censor</a:t>
                  </a:r>
                </a:p>
              </p:txBody>
            </p:sp>
            <p:sp>
              <p:nvSpPr>
                <p:cNvPr id="34" name="TextBox 33">
                  <a:extLst>
                    <a:ext uri="{FF2B5EF4-FFF2-40B4-BE49-F238E27FC236}">
                      <a16:creationId xmlns:a16="http://schemas.microsoft.com/office/drawing/2014/main" id="{B31502F8-DC45-4DC6-3867-84FCAA3F8F8F}"/>
                    </a:ext>
                  </a:extLst>
                </p:cNvPr>
                <p:cNvSpPr txBox="1"/>
                <p:nvPr/>
              </p:nvSpPr>
              <p:spPr>
                <a:xfrm>
                  <a:off x="3540760" y="3848408"/>
                  <a:ext cx="755826"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00000"/>
                      </a:solidFill>
                      <a:effectLst/>
                      <a:uLnTx/>
                      <a:uFillTx/>
                      <a:latin typeface="Arial"/>
                      <a:ea typeface="+mn-ea"/>
                      <a:cs typeface="Arial"/>
                      <a:sym typeface="Arial"/>
                      <a:rtl val="0"/>
                    </a:rPr>
                    <a:t>T-DM1 (n = 817)</a:t>
                  </a:r>
                </a:p>
              </p:txBody>
            </p:sp>
            <p:sp>
              <p:nvSpPr>
                <p:cNvPr id="35" name="TextBox 34">
                  <a:extLst>
                    <a:ext uri="{FF2B5EF4-FFF2-40B4-BE49-F238E27FC236}">
                      <a16:creationId xmlns:a16="http://schemas.microsoft.com/office/drawing/2014/main" id="{4D05DF6E-8476-A31E-72FE-4BE2F8A3057D}"/>
                    </a:ext>
                  </a:extLst>
                </p:cNvPr>
                <p:cNvSpPr txBox="1"/>
                <p:nvPr/>
              </p:nvSpPr>
              <p:spPr>
                <a:xfrm>
                  <a:off x="3540760" y="3732314"/>
                  <a:ext cx="741550"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00000"/>
                      </a:solidFill>
                      <a:effectLst/>
                      <a:uLnTx/>
                      <a:uFillTx/>
                      <a:latin typeface="Arial"/>
                      <a:ea typeface="+mn-ea"/>
                      <a:cs typeface="Arial"/>
                      <a:sym typeface="Arial"/>
                      <a:rtl val="0"/>
                    </a:rPr>
                    <a:t>T-</a:t>
                  </a:r>
                  <a:r>
                    <a:rPr kumimoji="0" lang="en-US" sz="1067" b="0" i="0" u="none" strike="noStrike" kern="1200" cap="none" spc="0" normalizeH="0" baseline="0" noProof="0" err="1">
                      <a:ln/>
                      <a:solidFill>
                        <a:srgbClr val="000000"/>
                      </a:solidFill>
                      <a:effectLst/>
                      <a:uLnTx/>
                      <a:uFillTx/>
                      <a:latin typeface="Arial"/>
                      <a:ea typeface="+mn-ea"/>
                      <a:cs typeface="Arial"/>
                      <a:sym typeface="Arial"/>
                      <a:rtl val="0"/>
                    </a:rPr>
                    <a:t>DXd</a:t>
                  </a:r>
                  <a:r>
                    <a:rPr kumimoji="0" lang="en-US" sz="1067" b="0" i="0" u="none" strike="noStrike" kern="1200" cap="none" spc="0" normalizeH="0" baseline="0" noProof="0">
                      <a:ln/>
                      <a:solidFill>
                        <a:srgbClr val="000000"/>
                      </a:solidFill>
                      <a:effectLst/>
                      <a:uLnTx/>
                      <a:uFillTx/>
                      <a:latin typeface="Arial"/>
                      <a:ea typeface="+mn-ea"/>
                      <a:cs typeface="Arial"/>
                      <a:sym typeface="Arial"/>
                      <a:rtl val="0"/>
                    </a:rPr>
                    <a:t> (n = 818)</a:t>
                  </a:r>
                </a:p>
              </p:txBody>
            </p:sp>
          </p:grpSp>
          <p:sp>
            <p:nvSpPr>
              <p:cNvPr id="30" name="TextBox 29">
                <a:extLst>
                  <a:ext uri="{FF2B5EF4-FFF2-40B4-BE49-F238E27FC236}">
                    <a16:creationId xmlns:a16="http://schemas.microsoft.com/office/drawing/2014/main" id="{8C1DA889-D29A-86DA-A660-63401C717BB7}"/>
                  </a:ext>
                </a:extLst>
              </p:cNvPr>
              <p:cNvSpPr txBox="1"/>
              <p:nvPr/>
            </p:nvSpPr>
            <p:spPr>
              <a:xfrm>
                <a:off x="2773468" y="4891515"/>
                <a:ext cx="382604"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solidFill>
                      <a:srgbClr val="4D4F53"/>
                    </a:solidFill>
                    <a:effectLst/>
                    <a:uLnTx/>
                    <a:uFillTx/>
                    <a:latin typeface="Arial"/>
                    <a:ea typeface="+mn-ea"/>
                    <a:cs typeface="Arial"/>
                    <a:sym typeface="Arial"/>
                    <a:rtl val="0"/>
                  </a:rPr>
                  <a:t>T-DM1</a:t>
                </a:r>
              </a:p>
            </p:txBody>
          </p:sp>
          <p:sp>
            <p:nvSpPr>
              <p:cNvPr id="31" name="TextBox 30">
                <a:extLst>
                  <a:ext uri="{FF2B5EF4-FFF2-40B4-BE49-F238E27FC236}">
                    <a16:creationId xmlns:a16="http://schemas.microsoft.com/office/drawing/2014/main" id="{445BC98B-1E6F-D88F-877B-A800BF00EA13}"/>
                  </a:ext>
                </a:extLst>
              </p:cNvPr>
              <p:cNvSpPr txBox="1"/>
              <p:nvPr/>
            </p:nvSpPr>
            <p:spPr>
              <a:xfrm>
                <a:off x="2773468" y="4736998"/>
                <a:ext cx="373426"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solidFill>
                      <a:srgbClr val="023F88"/>
                    </a:solidFill>
                    <a:effectLst/>
                    <a:uLnTx/>
                    <a:uFillTx/>
                    <a:latin typeface="Arial"/>
                    <a:ea typeface="+mn-ea"/>
                    <a:cs typeface="Arial"/>
                    <a:sym typeface="Arial"/>
                    <a:rtl val="0"/>
                  </a:rPr>
                  <a:t>T-</a:t>
                </a:r>
                <a:r>
                  <a:rPr kumimoji="0" lang="en-US" sz="1067" b="1" i="0" u="none" strike="noStrike" kern="1200" cap="none" spc="0" normalizeH="0" baseline="0" noProof="0" err="1">
                    <a:ln/>
                    <a:solidFill>
                      <a:srgbClr val="023F88"/>
                    </a:solidFill>
                    <a:effectLst/>
                    <a:uLnTx/>
                    <a:uFillTx/>
                    <a:latin typeface="Arial"/>
                    <a:ea typeface="+mn-ea"/>
                    <a:cs typeface="Arial"/>
                    <a:sym typeface="Arial"/>
                    <a:rtl val="0"/>
                  </a:rPr>
                  <a:t>DXd</a:t>
                </a:r>
                <a:endParaRPr kumimoji="0" lang="en-US" sz="1067" b="1" i="0" u="none" strike="noStrike" kern="1200" cap="none" spc="0" normalizeH="0" baseline="0" noProof="0">
                  <a:ln/>
                  <a:solidFill>
                    <a:srgbClr val="023F88"/>
                  </a:solidFill>
                  <a:effectLst/>
                  <a:uLnTx/>
                  <a:uFillTx/>
                  <a:latin typeface="Arial"/>
                  <a:ea typeface="+mn-ea"/>
                  <a:cs typeface="Arial"/>
                  <a:sym typeface="Arial"/>
                  <a:rtl val="0"/>
                </a:endParaRPr>
              </a:p>
            </p:txBody>
          </p:sp>
          <p:sp>
            <p:nvSpPr>
              <p:cNvPr id="32" name="Freeform 2739">
                <a:extLst>
                  <a:ext uri="{FF2B5EF4-FFF2-40B4-BE49-F238E27FC236}">
                    <a16:creationId xmlns:a16="http://schemas.microsoft.com/office/drawing/2014/main" id="{9CD0D302-D8AE-AFF1-2616-2369D39DE52D}"/>
                  </a:ext>
                </a:extLst>
              </p:cNvPr>
              <p:cNvSpPr/>
              <p:nvPr/>
            </p:nvSpPr>
            <p:spPr>
              <a:xfrm>
                <a:off x="7238695" y="3060163"/>
                <a:ext cx="19769" cy="1169280"/>
              </a:xfrm>
              <a:custGeom>
                <a:avLst/>
                <a:gdLst>
                  <a:gd name="connsiteX0" fmla="*/ 0 w 10583"/>
                  <a:gd name="connsiteY0" fmla="*/ 1223433 h 1223433"/>
                  <a:gd name="connsiteX1" fmla="*/ 0 w 10583"/>
                  <a:gd name="connsiteY1" fmla="*/ 0 h 1223433"/>
                </a:gdLst>
                <a:ahLst/>
                <a:cxnLst>
                  <a:cxn ang="0">
                    <a:pos x="connsiteX0" y="connsiteY0"/>
                  </a:cxn>
                  <a:cxn ang="0">
                    <a:pos x="connsiteX1" y="connsiteY1"/>
                  </a:cxn>
                </a:cxnLst>
                <a:rect l="l" t="t" r="r" b="b"/>
                <a:pathLst>
                  <a:path w="10583" h="1223433">
                    <a:moveTo>
                      <a:pt x="0" y="1223433"/>
                    </a:moveTo>
                    <a:lnTo>
                      <a:pt x="0" y="0"/>
                    </a:lnTo>
                  </a:path>
                </a:pathLst>
              </a:custGeom>
              <a:ln w="28575" cap="flat">
                <a:solidFill>
                  <a:srgbClr val="000000"/>
                </a:solidFill>
                <a:custDash>
                  <a:ds d="150000" sp="225000"/>
                </a:custDash>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3" name="TextBox 2">
              <a:extLst>
                <a:ext uri="{FF2B5EF4-FFF2-40B4-BE49-F238E27FC236}">
                  <a16:creationId xmlns:a16="http://schemas.microsoft.com/office/drawing/2014/main" id="{07516202-2363-F6AA-268A-DBD33E49201D}"/>
                </a:ext>
              </a:extLst>
            </p:cNvPr>
            <p:cNvSpPr txBox="1"/>
            <p:nvPr/>
          </p:nvSpPr>
          <p:spPr>
            <a:xfrm>
              <a:off x="12165704" y="3939384"/>
              <a:ext cx="1282453" cy="569484"/>
            </a:xfrm>
            <a:prstGeom prst="rect">
              <a:avLst/>
            </a:prstGeom>
            <a:solidFill>
              <a:srgbClr val="17AD86"/>
            </a:solidFill>
            <a:ln w="76200">
              <a:solidFill>
                <a:schemeClr val="bg1"/>
              </a:solidFill>
            </a:ln>
          </p:spPr>
          <p:txBody>
            <a:bodyPr wrap="none" lIns="72000" rIns="0"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l-GR" sz="1867" b="1" i="0" u="none" strike="noStrike" kern="1200" cap="none" spc="0" normalizeH="0" baseline="0" noProof="0">
                  <a:ln/>
                  <a:solidFill>
                    <a:prstClr val="white"/>
                  </a:solidFill>
                  <a:effectLst/>
                  <a:uLnTx/>
                  <a:uFillTx/>
                  <a:latin typeface="Arial"/>
                  <a:ea typeface="+mn-ea"/>
                  <a:cs typeface="Arial"/>
                  <a:sym typeface="Arial"/>
                  <a:rtl val="0"/>
                </a:rPr>
                <a:t>Δ</a:t>
              </a:r>
              <a:r>
                <a:rPr kumimoji="0" lang="en-US" sz="1867" b="1" i="0" u="none" strike="noStrike" kern="1200" cap="none" spc="0" normalizeH="0" baseline="0" noProof="0">
                  <a:ln/>
                  <a:solidFill>
                    <a:prstClr val="white"/>
                  </a:solidFill>
                  <a:effectLst/>
                  <a:uLnTx/>
                  <a:uFillTx/>
                  <a:latin typeface="Arial"/>
                  <a:ea typeface="+mn-ea"/>
                  <a:cs typeface="Arial"/>
                  <a:sym typeface="Arial"/>
                  <a:rtl val="0"/>
                </a:rPr>
                <a:t>8.7% </a:t>
              </a:r>
            </a:p>
          </p:txBody>
        </p:sp>
      </p:grpSp>
      <p:sp>
        <p:nvSpPr>
          <p:cNvPr id="4" name="TextBox 3">
            <a:extLst>
              <a:ext uri="{FF2B5EF4-FFF2-40B4-BE49-F238E27FC236}">
                <a16:creationId xmlns:a16="http://schemas.microsoft.com/office/drawing/2014/main" id="{2683F5C8-5494-6BC9-DF65-01FF042E0D95}"/>
              </a:ext>
            </a:extLst>
          </p:cNvPr>
          <p:cNvSpPr txBox="1"/>
          <p:nvPr/>
        </p:nvSpPr>
        <p:spPr>
          <a:xfrm>
            <a:off x="526614" y="5083650"/>
            <a:ext cx="11138773" cy="382614"/>
          </a:xfrm>
          <a:prstGeom prst="rect">
            <a:avLst/>
          </a:prstGeom>
          <a:solidFill>
            <a:schemeClr val="accent1">
              <a:lumMod val="20000"/>
              <a:lumOff val="80000"/>
            </a:schemeClr>
          </a:solidFill>
        </p:spPr>
        <p:txBody>
          <a:bodyPr wrap="square" rtlCol="0" anchor="ctr" anchorCtr="0">
            <a:no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53% reduction in the risk of invasive disease recurrence or death for T-DXd compared with T-DM1</a:t>
            </a:r>
          </a:p>
        </p:txBody>
      </p:sp>
      <p:graphicFrame>
        <p:nvGraphicFramePr>
          <p:cNvPr id="16" name="Table 15">
            <a:extLst>
              <a:ext uri="{FF2B5EF4-FFF2-40B4-BE49-F238E27FC236}">
                <a16:creationId xmlns:a16="http://schemas.microsoft.com/office/drawing/2014/main" id="{3A9B8878-E95E-7A64-A9A5-8D79399EDE7B}"/>
              </a:ext>
            </a:extLst>
          </p:cNvPr>
          <p:cNvGraphicFramePr>
            <a:graphicFrameLocks noGrp="1"/>
          </p:cNvGraphicFramePr>
          <p:nvPr/>
        </p:nvGraphicFramePr>
        <p:xfrm>
          <a:off x="6779489" y="260648"/>
          <a:ext cx="4885897" cy="1386840"/>
        </p:xfrm>
        <a:graphic>
          <a:graphicData uri="http://schemas.openxmlformats.org/drawingml/2006/table">
            <a:tbl>
              <a:tblPr firstRow="1" bandRow="1"/>
              <a:tblGrid>
                <a:gridCol w="2074999">
                  <a:extLst>
                    <a:ext uri="{9D8B030D-6E8A-4147-A177-3AD203B41FA5}">
                      <a16:colId xmlns:a16="http://schemas.microsoft.com/office/drawing/2014/main" val="2992598928"/>
                    </a:ext>
                  </a:extLst>
                </a:gridCol>
                <a:gridCol w="1405449">
                  <a:extLst>
                    <a:ext uri="{9D8B030D-6E8A-4147-A177-3AD203B41FA5}">
                      <a16:colId xmlns:a16="http://schemas.microsoft.com/office/drawing/2014/main" val="489653363"/>
                    </a:ext>
                  </a:extLst>
                </a:gridCol>
                <a:gridCol w="1405449">
                  <a:extLst>
                    <a:ext uri="{9D8B030D-6E8A-4147-A177-3AD203B41FA5}">
                      <a16:colId xmlns:a16="http://schemas.microsoft.com/office/drawing/2014/main" val="1099101990"/>
                    </a:ext>
                  </a:extLst>
                </a:gridCol>
              </a:tblGrid>
              <a:tr h="386080">
                <a:tc>
                  <a:txBody>
                    <a:bodyPr/>
                    <a:lstStyle/>
                    <a:p>
                      <a:pPr>
                        <a:lnSpc>
                          <a:spcPct val="100000"/>
                        </a:lnSpc>
                        <a:spcAft>
                          <a:spcPts val="0"/>
                        </a:spcAft>
                        <a:buNone/>
                      </a:pPr>
                      <a:endParaRPr lang="en-US" sz="1300" kern="100">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300" b="1" kern="0">
                          <a:solidFill>
                            <a:schemeClr val="bg1"/>
                          </a:solidFill>
                          <a:effectLst/>
                          <a:latin typeface="Arial" panose="020B0604020202020204" pitchFamily="34" charset="0"/>
                          <a:ea typeface="Calibri" panose="020F0502020204030204" pitchFamily="34" charset="0"/>
                          <a:cs typeface="Arial" panose="020B0604020202020204" pitchFamily="34" charset="0"/>
                        </a:rPr>
                        <a:t>T-DXd </a:t>
                      </a:r>
                      <a:endParaRPr lang="en-US" sz="13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en-US" sz="1300" b="1" kern="0">
                          <a:solidFill>
                            <a:schemeClr val="bg1"/>
                          </a:solidFill>
                          <a:effectLst/>
                          <a:latin typeface="Arial" panose="020B0604020202020204" pitchFamily="34" charset="0"/>
                          <a:ea typeface="Calibri" panose="020F0502020204030204" pitchFamily="34" charset="0"/>
                          <a:cs typeface="Arial" panose="020B0604020202020204" pitchFamily="34" charset="0"/>
                        </a:rPr>
                        <a:t>n = 818</a:t>
                      </a:r>
                      <a:endParaRPr lang="en-US" sz="13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rgbClr val="000000"/>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00305D"/>
                    </a:solidFill>
                  </a:tcPr>
                </a:tc>
                <a:tc>
                  <a:txBody>
                    <a:bodyPr/>
                    <a:lstStyle/>
                    <a:p>
                      <a:pPr algn="ctr">
                        <a:lnSpc>
                          <a:spcPct val="100000"/>
                        </a:lnSpc>
                        <a:spcAft>
                          <a:spcPts val="0"/>
                        </a:spcAft>
                        <a:buNone/>
                      </a:pPr>
                      <a:r>
                        <a:rPr lang="en-US" sz="1300" b="1" kern="0">
                          <a:solidFill>
                            <a:schemeClr val="bg1"/>
                          </a:solidFill>
                          <a:effectLst/>
                          <a:latin typeface="Arial" panose="020B0604020202020204" pitchFamily="34" charset="0"/>
                          <a:ea typeface="Calibri" panose="020F0502020204030204" pitchFamily="34" charset="0"/>
                          <a:cs typeface="Arial" panose="020B0604020202020204" pitchFamily="34" charset="0"/>
                        </a:rPr>
                        <a:t>T-DM1 </a:t>
                      </a:r>
                      <a:endParaRPr lang="en-US" sz="13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en-US" sz="1300" b="1" kern="0">
                          <a:solidFill>
                            <a:schemeClr val="bg1"/>
                          </a:solidFill>
                          <a:effectLst/>
                          <a:latin typeface="Arial" panose="020B0604020202020204" pitchFamily="34" charset="0"/>
                          <a:ea typeface="Calibri" panose="020F0502020204030204" pitchFamily="34" charset="0"/>
                          <a:cs typeface="Arial" panose="020B0604020202020204" pitchFamily="34" charset="0"/>
                        </a:rPr>
                        <a:t>n = 817</a:t>
                      </a:r>
                      <a:endParaRPr lang="en-US" sz="13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595C60"/>
                    </a:solidFill>
                  </a:tcPr>
                </a:tc>
                <a:extLst>
                  <a:ext uri="{0D108BD9-81ED-4DB2-BD59-A6C34878D82A}">
                    <a16:rowId xmlns:a16="http://schemas.microsoft.com/office/drawing/2014/main" val="605372292"/>
                  </a:ext>
                </a:extLst>
              </a:tr>
              <a:tr h="193040">
                <a:tc>
                  <a:txBody>
                    <a:bodyPr/>
                    <a:lstStyle/>
                    <a:p>
                      <a:pPr>
                        <a:lnSpc>
                          <a:spcPct val="100000"/>
                        </a:lnSpc>
                        <a:spcAft>
                          <a:spcPts val="0"/>
                        </a:spcAft>
                        <a:buNone/>
                      </a:pPr>
                      <a:r>
                        <a:rPr lang="en-US" sz="1300" b="1" kern="100" dirty="0">
                          <a:effectLst/>
                          <a:latin typeface="Arial" panose="020B0604020202020204" pitchFamily="34" charset="0"/>
                          <a:ea typeface="SimSun" panose="02010600030101010101" pitchFamily="2" charset="-122"/>
                          <a:cs typeface="Arial" panose="020B0604020202020204" pitchFamily="34" charset="0"/>
                        </a:rPr>
                        <a:t>Patients with events, n </a:t>
                      </a:r>
                      <a:r>
                        <a:rPr lang="en-US" sz="1300" b="0" kern="100" dirty="0">
                          <a:effectLst/>
                          <a:latin typeface="Arial" panose="020B0604020202020204" pitchFamily="34" charset="0"/>
                          <a:ea typeface="SimSun" panose="02010600030101010101" pitchFamily="2" charset="-122"/>
                          <a:cs typeface="Arial" panose="020B0604020202020204" pitchFamily="34" charset="0"/>
                        </a:rPr>
                        <a:t>(%)</a:t>
                      </a: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300" b="1" dirty="0">
                          <a:effectLst/>
                          <a:latin typeface="Arial" panose="020B0604020202020204" pitchFamily="34" charset="0"/>
                          <a:ea typeface="Yu Gothic" panose="020B0400000000000000" pitchFamily="34" charset="-128"/>
                          <a:cs typeface="Arial" panose="020B0604020202020204" pitchFamily="34" charset="0"/>
                        </a:rPr>
                        <a:t>51</a:t>
                      </a:r>
                      <a:r>
                        <a:rPr lang="en-US" sz="1300" dirty="0">
                          <a:effectLst/>
                          <a:latin typeface="Arial" panose="020B0604020202020204" pitchFamily="34" charset="0"/>
                          <a:ea typeface="Yu Gothic" panose="020B0400000000000000" pitchFamily="34" charset="-128"/>
                          <a:cs typeface="Arial" panose="020B0604020202020204" pitchFamily="34" charset="0"/>
                        </a:rPr>
                        <a:t> (6.2)</a:t>
                      </a: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300" b="1" dirty="0">
                          <a:effectLst/>
                          <a:latin typeface="Arial" panose="020B0604020202020204" pitchFamily="34" charset="0"/>
                          <a:ea typeface="Yu Gothic" panose="020B0400000000000000" pitchFamily="34" charset="-128"/>
                          <a:cs typeface="Arial" panose="020B0604020202020204" pitchFamily="34" charset="0"/>
                        </a:rPr>
                        <a:t>102</a:t>
                      </a:r>
                      <a:r>
                        <a:rPr lang="en-US" sz="1300" dirty="0">
                          <a:effectLst/>
                          <a:latin typeface="Arial" panose="020B0604020202020204" pitchFamily="34" charset="0"/>
                          <a:ea typeface="Yu Gothic" panose="020B0400000000000000" pitchFamily="34" charset="-128"/>
                          <a:cs typeface="Arial" panose="020B0604020202020204" pitchFamily="34" charset="0"/>
                        </a:rPr>
                        <a:t> (12.5)</a:t>
                      </a: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1112980917"/>
                  </a:ext>
                </a:extLst>
              </a:tr>
              <a:tr h="193040">
                <a:tc>
                  <a:txBody>
                    <a:bodyPr/>
                    <a:lstStyle/>
                    <a:p>
                      <a:pPr>
                        <a:lnSpc>
                          <a:spcPct val="100000"/>
                        </a:lnSpc>
                        <a:spcAft>
                          <a:spcPts val="0"/>
                        </a:spcAft>
                        <a:buNone/>
                      </a:pPr>
                      <a:r>
                        <a:rPr lang="en-US" sz="13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3-year IDFS, % </a:t>
                      </a:r>
                      <a:r>
                        <a:rPr lang="en-US" sz="1300" b="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(95% CI)</a:t>
                      </a:r>
                      <a:endParaRPr lang="en-US" sz="1300" b="0" kern="100">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300" b="1">
                          <a:effectLst/>
                          <a:latin typeface="Arial" panose="020B0604020202020204" pitchFamily="34" charset="0"/>
                          <a:ea typeface="Yu Gothic" panose="020B0400000000000000" pitchFamily="34" charset="-128"/>
                          <a:cs typeface="Arial" panose="020B0604020202020204" pitchFamily="34" charset="0"/>
                        </a:rPr>
                        <a:t>92.4</a:t>
                      </a:r>
                      <a:r>
                        <a:rPr lang="en-US" sz="1300">
                          <a:effectLst/>
                          <a:latin typeface="Arial" panose="020B0604020202020204" pitchFamily="34" charset="0"/>
                          <a:ea typeface="Yu Gothic" panose="020B0400000000000000" pitchFamily="34" charset="-128"/>
                          <a:cs typeface="Arial" panose="020B0604020202020204" pitchFamily="34" charset="0"/>
                        </a:rPr>
                        <a:t> (89.7-94.4)</a:t>
                      </a: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300" b="1">
                          <a:effectLst/>
                          <a:latin typeface="Arial" panose="020B0604020202020204" pitchFamily="34" charset="0"/>
                          <a:ea typeface="Yu Gothic" panose="020B0400000000000000" pitchFamily="34" charset="-128"/>
                          <a:cs typeface="Arial" panose="020B0604020202020204" pitchFamily="34" charset="0"/>
                        </a:rPr>
                        <a:t>83.7</a:t>
                      </a:r>
                      <a:r>
                        <a:rPr lang="en-US" sz="1300">
                          <a:effectLst/>
                          <a:latin typeface="Arial" panose="020B0604020202020204" pitchFamily="34" charset="0"/>
                          <a:ea typeface="Yu Gothic" panose="020B0400000000000000" pitchFamily="34" charset="-128"/>
                          <a:cs typeface="Arial" panose="020B0604020202020204" pitchFamily="34" charset="0"/>
                        </a:rPr>
                        <a:t> (80.2-86.7)</a:t>
                      </a: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510171795"/>
                  </a:ext>
                </a:extLst>
              </a:tr>
              <a:tr h="193040">
                <a:tc>
                  <a:txBody>
                    <a:bodyPr/>
                    <a:lstStyle/>
                    <a:p>
                      <a:pPr>
                        <a:lnSpc>
                          <a:spcPct val="100000"/>
                        </a:lnSpc>
                        <a:spcAft>
                          <a:spcPts val="0"/>
                        </a:spcAft>
                        <a:buNone/>
                      </a:pPr>
                      <a:r>
                        <a:rPr lang="en-US" sz="1300" b="1" kern="100">
                          <a:effectLst/>
                          <a:latin typeface="Arial" panose="020B0604020202020204" pitchFamily="34" charset="0"/>
                          <a:ea typeface="SimSun" panose="02010600030101010101" pitchFamily="2" charset="-122"/>
                          <a:cs typeface="Arial" panose="020B0604020202020204" pitchFamily="34" charset="0"/>
                        </a:rPr>
                        <a:t>HR </a:t>
                      </a:r>
                      <a:r>
                        <a:rPr lang="en-US" sz="1300" b="0" kern="100">
                          <a:effectLst/>
                          <a:latin typeface="Arial" panose="020B0604020202020204" pitchFamily="34" charset="0"/>
                          <a:ea typeface="SimSun" panose="02010600030101010101" pitchFamily="2" charset="-122"/>
                          <a:cs typeface="Arial" panose="020B0604020202020204" pitchFamily="34" charset="0"/>
                        </a:rPr>
                        <a:t>(95 % CI)</a:t>
                      </a: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gridSpan="2">
                  <a:txBody>
                    <a:bodyPr/>
                    <a:lstStyle/>
                    <a:p>
                      <a:pPr algn="ctr">
                        <a:lnSpc>
                          <a:spcPct val="100000"/>
                        </a:lnSpc>
                        <a:spcAft>
                          <a:spcPts val="0"/>
                        </a:spcAft>
                        <a:buNone/>
                      </a:pPr>
                      <a:r>
                        <a:rPr lang="en-US" sz="1300" b="1">
                          <a:effectLst/>
                          <a:latin typeface="Arial" panose="020B0604020202020204" pitchFamily="34" charset="0"/>
                          <a:ea typeface="Yu Gothic" panose="020B0400000000000000" pitchFamily="34" charset="-128"/>
                          <a:cs typeface="Arial" panose="020B0604020202020204" pitchFamily="34" charset="0"/>
                        </a:rPr>
                        <a:t>0.47</a:t>
                      </a:r>
                      <a:r>
                        <a:rPr lang="en-US" sz="1300">
                          <a:effectLst/>
                          <a:latin typeface="Arial" panose="020B0604020202020204" pitchFamily="34" charset="0"/>
                          <a:ea typeface="Yu Gothic" panose="020B0400000000000000" pitchFamily="34" charset="-128"/>
                          <a:cs typeface="Arial" panose="020B0604020202020204" pitchFamily="34" charset="0"/>
                        </a:rPr>
                        <a:t> (0.34-0.66)</a:t>
                      </a: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pPr algn="ctr">
                        <a:lnSpc>
                          <a:spcPct val="100000"/>
                        </a:lnSpc>
                        <a:spcAft>
                          <a:spcPts val="0"/>
                        </a:spcAft>
                        <a:buNone/>
                      </a:pPr>
                      <a:endParaRPr lang="en-US" sz="1600">
                        <a:effectLst/>
                        <a:latin typeface="Arial" panose="020B0604020202020204" pitchFamily="34" charset="0"/>
                        <a:ea typeface="Yu Gothic" panose="020B0400000000000000" pitchFamily="34" charset="-128"/>
                        <a:cs typeface="Arial" panose="020B0604020202020204" pitchFamily="34" charset="0"/>
                      </a:endParaRPr>
                    </a:p>
                  </a:txBody>
                  <a:tcPr marL="14663" marR="1466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2565046820"/>
                  </a:ext>
                </a:extLst>
              </a:tr>
              <a:tr h="193040">
                <a:tc>
                  <a:txBody>
                    <a:bodyPr/>
                    <a:lstStyle/>
                    <a:p>
                      <a:pPr marL="182880">
                        <a:lnSpc>
                          <a:spcPct val="100000"/>
                        </a:lnSpc>
                        <a:spcAft>
                          <a:spcPts val="0"/>
                        </a:spcAft>
                        <a:buNone/>
                      </a:pPr>
                      <a:r>
                        <a:rPr lang="en-US" sz="1300" b="1" i="1" kern="100" dirty="0">
                          <a:effectLst/>
                          <a:latin typeface="Arial" panose="020B0604020202020204" pitchFamily="34" charset="0"/>
                          <a:ea typeface="SimSun" panose="02010600030101010101" pitchFamily="2" charset="-122"/>
                          <a:cs typeface="Arial" panose="020B0604020202020204" pitchFamily="34" charset="0"/>
                        </a:rPr>
                        <a:t>P</a:t>
                      </a:r>
                      <a:r>
                        <a:rPr lang="en-US" sz="1300" b="1" kern="100" dirty="0">
                          <a:effectLst/>
                          <a:latin typeface="Arial" panose="020B0604020202020204" pitchFamily="34" charset="0"/>
                          <a:ea typeface="SimSun" panose="02010600030101010101" pitchFamily="2" charset="-122"/>
                          <a:cs typeface="Arial" panose="020B0604020202020204" pitchFamily="34" charset="0"/>
                        </a:rPr>
                        <a:t> value</a:t>
                      </a: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lnSpc>
                          <a:spcPct val="100000"/>
                        </a:lnSpc>
                        <a:spcAft>
                          <a:spcPts val="0"/>
                        </a:spcAft>
                        <a:buNone/>
                      </a:pPr>
                      <a:r>
                        <a:rPr lang="en-US" sz="1300" b="1" dirty="0">
                          <a:effectLst/>
                          <a:latin typeface="Arial" panose="020B0604020202020204" pitchFamily="34" charset="0"/>
                          <a:ea typeface="Yu Gothic" panose="020B0400000000000000" pitchFamily="34" charset="-128"/>
                          <a:cs typeface="Arial" panose="020B0604020202020204" pitchFamily="34" charset="0"/>
                        </a:rPr>
                        <a:t>&lt;0.0001</a:t>
                      </a:r>
                      <a:r>
                        <a:rPr lang="en-US" sz="1300" b="1" baseline="30000" dirty="0">
                          <a:effectLst/>
                          <a:latin typeface="Arial" panose="020B0604020202020204" pitchFamily="34" charset="0"/>
                          <a:ea typeface="Yu Gothic" panose="020B0400000000000000" pitchFamily="34" charset="-128"/>
                          <a:cs typeface="Arial" panose="020B0604020202020204" pitchFamily="34" charset="0"/>
                        </a:rPr>
                        <a:t>b</a:t>
                      </a:r>
                      <a:endParaRPr lang="en-US" sz="1300" b="1" dirty="0">
                        <a:effectLst/>
                        <a:latin typeface="Arial" panose="020B0604020202020204" pitchFamily="34" charset="0"/>
                        <a:ea typeface="Yu Gothic" panose="020B0400000000000000" pitchFamily="34" charset="-128"/>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lnSpc>
                          <a:spcPct val="100000"/>
                        </a:lnSpc>
                        <a:spcAft>
                          <a:spcPts val="0"/>
                        </a:spcAft>
                        <a:buNone/>
                      </a:pPr>
                      <a:endParaRPr lang="en-US" sz="1600">
                        <a:effectLst/>
                        <a:latin typeface="Arial" panose="020B0604020202020204" pitchFamily="34" charset="0"/>
                        <a:ea typeface="Yu Gothic" panose="020B0400000000000000" pitchFamily="34" charset="-128"/>
                        <a:cs typeface="Arial" panose="020B0604020202020204" pitchFamily="34" charset="0"/>
                      </a:endParaRPr>
                    </a:p>
                  </a:txBody>
                  <a:tcPr marL="14663" marR="1466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41529359"/>
                  </a:ext>
                </a:extLst>
              </a:tr>
            </a:tbl>
          </a:graphicData>
        </a:graphic>
      </p:graphicFrame>
      <p:sp>
        <p:nvSpPr>
          <p:cNvPr id="5" name="Rectangle 4">
            <a:extLst>
              <a:ext uri="{FF2B5EF4-FFF2-40B4-BE49-F238E27FC236}">
                <a16:creationId xmlns:a16="http://schemas.microsoft.com/office/drawing/2014/main" id="{BC4875E1-D7F3-97B5-CC24-5ED425AEB05E}"/>
              </a:ext>
            </a:extLst>
          </p:cNvPr>
          <p:cNvSpPr/>
          <p:nvPr/>
        </p:nvSpPr>
        <p:spPr>
          <a:xfrm>
            <a:off x="383516" y="6380957"/>
            <a:ext cx="6072524" cy="2884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B1EC3DC5-71CB-E58A-42AA-8A52C41F64D1}"/>
              </a:ext>
            </a:extLst>
          </p:cNvPr>
          <p:cNvSpPr txBox="1"/>
          <p:nvPr/>
        </p:nvSpPr>
        <p:spPr>
          <a:xfrm>
            <a:off x="1607670" y="6410703"/>
            <a:ext cx="6096000" cy="338554"/>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Verdana"/>
                <a:ea typeface="+mn-ea"/>
                <a:cs typeface="+mn-cs"/>
              </a:rPr>
              <a:t>Loibl et al, NEJM 2026</a:t>
            </a:r>
          </a:p>
        </p:txBody>
      </p:sp>
    </p:spTree>
    <p:extLst>
      <p:ext uri="{BB962C8B-B14F-4D97-AF65-F5344CB8AC3E}">
        <p14:creationId xmlns:p14="http://schemas.microsoft.com/office/powerpoint/2010/main" val="20656884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F8384-55F7-90CF-DDD6-57089CBC616D}"/>
            </a:ext>
          </a:extLst>
        </p:cNvPr>
        <p:cNvGrpSpPr/>
        <p:nvPr/>
      </p:nvGrpSpPr>
      <p:grpSpPr>
        <a:xfrm>
          <a:off x="0" y="0"/>
          <a:ext cx="0" cy="0"/>
          <a:chOff x="0" y="0"/>
          <a:chExt cx="0" cy="0"/>
        </a:xfrm>
      </p:grpSpPr>
      <p:sp>
        <p:nvSpPr>
          <p:cNvPr id="5" name="Text Placeholder 1">
            <a:extLst>
              <a:ext uri="{FF2B5EF4-FFF2-40B4-BE49-F238E27FC236}">
                <a16:creationId xmlns:a16="http://schemas.microsoft.com/office/drawing/2014/main" id="{C1D45E43-9A3B-7FB5-8AB9-2868A8E6FB0B}"/>
              </a:ext>
            </a:extLst>
          </p:cNvPr>
          <p:cNvSpPr txBox="1">
            <a:spLocks/>
          </p:cNvSpPr>
          <p:nvPr/>
        </p:nvSpPr>
        <p:spPr>
          <a:xfrm>
            <a:off x="383516" y="450743"/>
            <a:ext cx="11353559" cy="670052"/>
          </a:xfrm>
          <a:prstGeom prst="rect">
            <a:avLst/>
          </a:prstGeom>
        </p:spPr>
        <p:txBody>
          <a:bodyPr/>
          <a:lstStyle>
            <a:lvl1pPr marL="0" indent="0" algn="l" defTabSz="914400" rtl="0" eaLnBrk="1" latinLnBrk="0" hangingPunct="1">
              <a:spcBef>
                <a:spcPct val="20000"/>
              </a:spcBef>
              <a:buFont typeface="Arial" pitchFamily="34" charset="0"/>
              <a:buNone/>
              <a:defRPr sz="563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Secondary endpoints: </a:t>
            </a:r>
            <a:r>
              <a:rPr kumimoji="0" lang="en-US" sz="3200" b="1" i="0" u="none" strike="noStrike" kern="1200" cap="none" spc="0" normalizeH="0" baseline="0" noProof="0" err="1">
                <a:ln>
                  <a:noFill/>
                </a:ln>
                <a:solidFill>
                  <a:srgbClr val="00305D"/>
                </a:solidFill>
                <a:effectLst/>
                <a:uLnTx/>
                <a:uFillTx/>
                <a:latin typeface="Arial" panose="020B0604020202020204" pitchFamily="34" charset="0"/>
                <a:ea typeface="+mn-ea"/>
                <a:cs typeface="Arial" panose="020B0604020202020204" pitchFamily="34" charset="0"/>
              </a:rPr>
              <a:t>DRFI</a:t>
            </a:r>
            <a:r>
              <a:rPr kumimoji="0" lang="en-US" sz="3200" b="1" i="0" u="none" strike="noStrike" kern="1200" cap="none" spc="0" normalizeH="0" baseline="30000" noProof="0" err="1">
                <a:ln>
                  <a:noFill/>
                </a:ln>
                <a:solidFill>
                  <a:srgbClr val="00305D"/>
                </a:solidFill>
                <a:effectLst/>
                <a:uLnTx/>
                <a:uFillTx/>
                <a:latin typeface="Arial" panose="020B0604020202020204" pitchFamily="34" charset="0"/>
                <a:ea typeface="+mn-ea"/>
                <a:cs typeface="Arial" panose="020B0604020202020204" pitchFamily="34" charset="0"/>
              </a:rPr>
              <a:t>a</a:t>
            </a:r>
            <a:r>
              <a:rPr kumimoji="0" lang="en-US" sz="32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 BMFI, and OS</a:t>
            </a:r>
          </a:p>
        </p:txBody>
      </p:sp>
      <p:sp>
        <p:nvSpPr>
          <p:cNvPr id="10" name="Text Placeholder 2">
            <a:extLst>
              <a:ext uri="{FF2B5EF4-FFF2-40B4-BE49-F238E27FC236}">
                <a16:creationId xmlns:a16="http://schemas.microsoft.com/office/drawing/2014/main" id="{93A4841E-79E5-424F-98C6-7948AF4B0A98}"/>
              </a:ext>
            </a:extLst>
          </p:cNvPr>
          <p:cNvSpPr txBox="1">
            <a:spLocks/>
          </p:cNvSpPr>
          <p:nvPr/>
        </p:nvSpPr>
        <p:spPr>
          <a:xfrm>
            <a:off x="383516" y="6145238"/>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Dr Charles E Geyer Jr</a:t>
            </a:r>
          </a:p>
        </p:txBody>
      </p:sp>
      <p:sp>
        <p:nvSpPr>
          <p:cNvPr id="13" name="TextBox 12">
            <a:extLst>
              <a:ext uri="{FF2B5EF4-FFF2-40B4-BE49-F238E27FC236}">
                <a16:creationId xmlns:a16="http://schemas.microsoft.com/office/drawing/2014/main" id="{CBDC6FE9-B72A-F2F5-126F-9C260AE7250A}"/>
              </a:ext>
            </a:extLst>
          </p:cNvPr>
          <p:cNvSpPr txBox="1"/>
          <p:nvPr/>
        </p:nvSpPr>
        <p:spPr>
          <a:xfrm>
            <a:off x="383516" y="5872827"/>
            <a:ext cx="11335361" cy="338554"/>
          </a:xfrm>
          <a:prstGeom prst="rect">
            <a:avLst/>
          </a:prstGeom>
          <a:noFill/>
        </p:spPr>
        <p:txBody>
          <a:bodyPr wrap="square" rtlCol="0">
            <a:spAutoFit/>
          </a:bodyPr>
          <a:lstStyle/>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a:ea typeface="+mn-ea"/>
                <a:cs typeface="+mn-cs"/>
              </a:rPr>
              <a:t>BMFI, brain metastasis–free interval; DRFI, distant recurrence–free interval; HR, hazard ratio; OS, overall survival; T-DM1, trastuzumab emtansine; T-</a:t>
            </a:r>
            <a:r>
              <a:rPr kumimoji="0" lang="en-US" sz="800" b="0" i="0" u="none" strike="noStrike" kern="1200" cap="none" spc="0" normalizeH="0" baseline="0" noProof="0" dirty="0" err="1">
                <a:ln>
                  <a:noFill/>
                </a:ln>
                <a:solidFill>
                  <a:srgbClr val="000000"/>
                </a:solidFill>
                <a:effectLst/>
                <a:uLnTx/>
                <a:uFillTx/>
                <a:latin typeface="Arial"/>
                <a:ea typeface="+mn-ea"/>
                <a:cs typeface="+mn-cs"/>
              </a:rPr>
              <a:t>DXd</a:t>
            </a:r>
            <a:r>
              <a:rPr kumimoji="0" lang="en-US" sz="800" b="0" i="0" u="none" strike="noStrike" kern="1200" cap="none" spc="0" normalizeH="0" baseline="0" noProof="0" dirty="0">
                <a:ln>
                  <a:noFill/>
                </a:ln>
                <a:solidFill>
                  <a:srgbClr val="000000"/>
                </a:solidFill>
                <a:effectLst/>
                <a:uLnTx/>
                <a:uFillTx/>
                <a:latin typeface="Arial"/>
                <a:ea typeface="+mn-ea"/>
                <a:cs typeface="+mn-cs"/>
              </a:rPr>
              <a:t>, trastuzumab </a:t>
            </a:r>
            <a:r>
              <a:rPr kumimoji="0" lang="en-US" sz="800" b="0" i="0" u="none" strike="noStrike" kern="1200" cap="none" spc="0" normalizeH="0" baseline="0" noProof="0" dirty="0" err="1">
                <a:ln>
                  <a:noFill/>
                </a:ln>
                <a:solidFill>
                  <a:srgbClr val="000000"/>
                </a:solidFill>
                <a:effectLst/>
                <a:uLnTx/>
                <a:uFillTx/>
                <a:latin typeface="Arial"/>
                <a:ea typeface="+mn-ea"/>
                <a:cs typeface="+mn-cs"/>
              </a:rPr>
              <a:t>deruxtecan</a:t>
            </a:r>
            <a:r>
              <a:rPr kumimoji="0" lang="en-US" sz="800" b="0" i="0" u="none" strike="noStrike" kern="1200" cap="none" spc="0" normalizeH="0" baseline="0" noProof="0" dirty="0">
                <a:ln>
                  <a:noFill/>
                </a:ln>
                <a:solidFill>
                  <a:srgbClr val="000000"/>
                </a:solidFill>
                <a:effectLst/>
                <a:uLnTx/>
                <a:uFillTx/>
                <a:latin typeface="Arial"/>
                <a:ea typeface="+mn-ea"/>
                <a:cs typeface="+mn-cs"/>
              </a:rPr>
              <a:t>.</a:t>
            </a:r>
            <a:endParaRPr kumimoji="0" lang="en-US" sz="800" b="0" i="0" u="none" strike="noStrike" kern="1200" cap="none" spc="0" normalizeH="0" baseline="30000" noProof="0" dirty="0">
              <a:ln>
                <a:noFill/>
              </a:ln>
              <a:solidFill>
                <a:srgbClr val="000000"/>
              </a:solidFill>
              <a:effectLst/>
              <a:uLnTx/>
              <a:uFillTx/>
              <a:latin typeface="Arial"/>
              <a:ea typeface="+mn-ea"/>
              <a:cs typeface="+mn-cs"/>
            </a:endParaRPr>
          </a:p>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30000" noProof="0" dirty="0" err="1">
                <a:ln>
                  <a:noFill/>
                </a:ln>
                <a:solidFill>
                  <a:srgbClr val="000000"/>
                </a:solidFill>
                <a:effectLst/>
                <a:uLnTx/>
                <a:uFillTx/>
                <a:latin typeface="Arial"/>
                <a:ea typeface="+mn-ea"/>
                <a:cs typeface="+mn-cs"/>
              </a:rPr>
              <a:t>a</a:t>
            </a:r>
            <a:r>
              <a:rPr kumimoji="0" lang="en-US" sz="800" b="0" i="0" u="none" strike="noStrike" kern="1200" cap="none" spc="0" normalizeH="0" baseline="0" noProof="0" dirty="0" err="1">
                <a:ln>
                  <a:noFill/>
                </a:ln>
                <a:solidFill>
                  <a:srgbClr val="000000"/>
                </a:solidFill>
                <a:effectLst/>
                <a:uLnTx/>
                <a:uFillTx/>
                <a:latin typeface="Arial"/>
                <a:ea typeface="+mn-ea"/>
                <a:cs typeface="+mn-cs"/>
              </a:rPr>
              <a:t>DRFI</a:t>
            </a:r>
            <a:r>
              <a:rPr kumimoji="0" lang="en-US" sz="800" b="0" i="0" u="none" strike="noStrike" kern="1200" cap="none" spc="0" normalizeH="0" baseline="0" noProof="0" dirty="0">
                <a:ln>
                  <a:noFill/>
                </a:ln>
                <a:solidFill>
                  <a:srgbClr val="000000"/>
                </a:solidFill>
                <a:effectLst/>
                <a:uLnTx/>
                <a:uFillTx/>
                <a:latin typeface="Arial"/>
                <a:ea typeface="+mn-ea"/>
                <a:cs typeface="+mn-cs"/>
              </a:rPr>
              <a:t> is defined as the time between randomization and the date of distant breast cancer recurrence.</a:t>
            </a:r>
            <a:r>
              <a:rPr kumimoji="0" lang="en-US" sz="800" b="0" i="0" u="none" strike="noStrike" kern="1200" cap="none" spc="0" normalizeH="0" baseline="30000" noProof="0" dirty="0">
                <a:ln>
                  <a:noFill/>
                </a:ln>
                <a:solidFill>
                  <a:srgbClr val="000000"/>
                </a:solidFill>
                <a:effectLst/>
                <a:uLnTx/>
                <a:uFillTx/>
                <a:latin typeface="Arial"/>
                <a:ea typeface="+mn-ea"/>
                <a:cs typeface="+mn-cs"/>
              </a:rPr>
              <a:t> </a:t>
            </a:r>
            <a:r>
              <a:rPr kumimoji="0" lang="en-US" sz="800" b="0" i="0" u="none" strike="noStrike" kern="1200" cap="none" spc="0" normalizeH="0" baseline="30000" noProof="0" dirty="0" err="1">
                <a:ln>
                  <a:noFill/>
                </a:ln>
                <a:solidFill>
                  <a:srgbClr val="000000"/>
                </a:solidFill>
                <a:effectLst/>
                <a:uLnTx/>
                <a:uFillTx/>
                <a:latin typeface="Arial"/>
                <a:ea typeface="+mn-ea"/>
                <a:cs typeface="+mn-cs"/>
              </a:rPr>
              <a:t>b</a:t>
            </a:r>
            <a:r>
              <a:rPr kumimoji="0" lang="en-US" sz="800" b="0" i="0" u="none" strike="noStrike" kern="1200" cap="none" spc="0" normalizeH="0" baseline="0" noProof="0" dirty="0" err="1">
                <a:ln>
                  <a:noFill/>
                </a:ln>
                <a:solidFill>
                  <a:srgbClr val="000000"/>
                </a:solidFill>
                <a:effectLst/>
                <a:uLnTx/>
                <a:uFillTx/>
                <a:latin typeface="Arial"/>
                <a:ea typeface="+mn-ea"/>
                <a:cs typeface="+mn-cs"/>
              </a:rPr>
              <a:t>HR</a:t>
            </a:r>
            <a:r>
              <a:rPr kumimoji="0" lang="en-US" sz="800" b="0" i="0" u="none" strike="noStrike" kern="1200" cap="none" spc="0" normalizeH="0" baseline="0" noProof="0" dirty="0">
                <a:ln>
                  <a:noFill/>
                </a:ln>
                <a:solidFill>
                  <a:srgbClr val="000000"/>
                </a:solidFill>
                <a:effectLst/>
                <a:uLnTx/>
                <a:uFillTx/>
                <a:latin typeface="Arial"/>
                <a:ea typeface="+mn-ea"/>
                <a:cs typeface="+mn-cs"/>
              </a:rPr>
              <a:t> and 95% CI from stratified Cox proportional hazards model with stratification factor of operative status at disease presentation.</a:t>
            </a:r>
            <a:endParaRPr kumimoji="0" lang="en-US" sz="800" b="1" i="0" u="none" strike="noStrike" kern="1200" cap="none" spc="0" normalizeH="0" baseline="0" noProof="0" dirty="0">
              <a:ln>
                <a:noFill/>
              </a:ln>
              <a:solidFill>
                <a:srgbClr val="000000"/>
              </a:solidFill>
              <a:effectLst/>
              <a:uLnTx/>
              <a:uFillTx/>
              <a:latin typeface="Arial"/>
              <a:ea typeface="+mn-ea"/>
              <a:cs typeface="+mn-cs"/>
            </a:endParaRPr>
          </a:p>
        </p:txBody>
      </p:sp>
      <p:graphicFrame>
        <p:nvGraphicFramePr>
          <p:cNvPr id="8" name="Table 7">
            <a:extLst>
              <a:ext uri="{FF2B5EF4-FFF2-40B4-BE49-F238E27FC236}">
                <a16:creationId xmlns:a16="http://schemas.microsoft.com/office/drawing/2014/main" id="{18CA5D97-10E4-69FD-60E6-BE1D8A82B487}"/>
              </a:ext>
            </a:extLst>
          </p:cNvPr>
          <p:cNvGraphicFramePr>
            <a:graphicFrameLocks noGrp="1"/>
          </p:cNvGraphicFramePr>
          <p:nvPr/>
        </p:nvGraphicFramePr>
        <p:xfrm>
          <a:off x="7111063" y="2348214"/>
          <a:ext cx="4691902" cy="2011680"/>
        </p:xfrm>
        <a:graphic>
          <a:graphicData uri="http://schemas.openxmlformats.org/drawingml/2006/table">
            <a:tbl>
              <a:tblPr firstRow="1" bandRow="1"/>
              <a:tblGrid>
                <a:gridCol w="2613320">
                  <a:extLst>
                    <a:ext uri="{9D8B030D-6E8A-4147-A177-3AD203B41FA5}">
                      <a16:colId xmlns:a16="http://schemas.microsoft.com/office/drawing/2014/main" val="2992598928"/>
                    </a:ext>
                  </a:extLst>
                </a:gridCol>
                <a:gridCol w="1039291">
                  <a:extLst>
                    <a:ext uri="{9D8B030D-6E8A-4147-A177-3AD203B41FA5}">
                      <a16:colId xmlns:a16="http://schemas.microsoft.com/office/drawing/2014/main" val="2906535412"/>
                    </a:ext>
                  </a:extLst>
                </a:gridCol>
                <a:gridCol w="1039291">
                  <a:extLst>
                    <a:ext uri="{9D8B030D-6E8A-4147-A177-3AD203B41FA5}">
                      <a16:colId xmlns:a16="http://schemas.microsoft.com/office/drawing/2014/main" val="3837454130"/>
                    </a:ext>
                  </a:extLst>
                </a:gridCol>
              </a:tblGrid>
              <a:tr h="325120">
                <a:tc>
                  <a:txBody>
                    <a:bodyPr/>
                    <a:lstStyle/>
                    <a:p>
                      <a:pPr>
                        <a:lnSpc>
                          <a:spcPct val="100000"/>
                        </a:lnSpc>
                        <a:spcAft>
                          <a:spcPts val="0"/>
                        </a:spcAft>
                        <a:buNone/>
                      </a:pPr>
                      <a:endParaRPr lang="en-US" sz="1200" kern="10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t>T-DXd </a:t>
                      </a:r>
                      <a:b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t>n = 818</a:t>
                      </a:r>
                      <a:endParaRPr lang="en-US" sz="12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rgbClr val="000000"/>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00305D"/>
                    </a:solidFill>
                  </a:tcPr>
                </a:tc>
                <a:tc>
                  <a:txBody>
                    <a:bodyPr/>
                    <a:lstStyle/>
                    <a:p>
                      <a:pPr algn="ctr">
                        <a:lnSpc>
                          <a:spcPct val="100000"/>
                        </a:lnSpc>
                        <a:spcAft>
                          <a:spcPts val="0"/>
                        </a:spcAft>
                        <a:buNone/>
                      </a:pPr>
                      <a: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t>T-DM1 </a:t>
                      </a:r>
                      <a:b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t>n = 817</a:t>
                      </a:r>
                      <a:endParaRPr lang="en-US" sz="12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595C60"/>
                    </a:solidFill>
                  </a:tcPr>
                </a:tc>
                <a:extLst>
                  <a:ext uri="{0D108BD9-81ED-4DB2-BD59-A6C34878D82A}">
                    <a16:rowId xmlns:a16="http://schemas.microsoft.com/office/drawing/2014/main" val="605372292"/>
                  </a:ext>
                </a:extLst>
              </a:tr>
              <a:tr h="162560">
                <a:tc>
                  <a:txBody>
                    <a:bodyPr/>
                    <a:lstStyle/>
                    <a:p>
                      <a:pPr>
                        <a:lnSpc>
                          <a:spcPct val="100000"/>
                        </a:lnSpc>
                        <a:spcAft>
                          <a:spcPts val="0"/>
                        </a:spcAft>
                        <a:buNone/>
                      </a:pPr>
                      <a:r>
                        <a:rPr lang="en-US" sz="1100" b="1" strike="noStrike"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BMFI</a:t>
                      </a:r>
                      <a:endParaRPr lang="en-US" sz="1200" strike="noStrike" kern="10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nSpc>
                          <a:spcPct val="100000"/>
                        </a:lnSpc>
                        <a:spcAft>
                          <a:spcPts val="0"/>
                        </a:spcAft>
                        <a:buNone/>
                      </a:pPr>
                      <a:endParaRPr lang="en-US" sz="1100">
                        <a:effectLst/>
                        <a:latin typeface="Aptos" panose="020B0004020202020204" pitchFamily="34" charset="0"/>
                        <a:ea typeface="Yu Gothic" panose="020B0400000000000000" pitchFamily="34" charset="-128"/>
                      </a:endParaRP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nSpc>
                          <a:spcPct val="100000"/>
                        </a:lnSpc>
                        <a:spcAft>
                          <a:spcPts val="0"/>
                        </a:spcAft>
                        <a:buNone/>
                      </a:pPr>
                      <a:endParaRPr lang="en-US" sz="1100">
                        <a:effectLst/>
                        <a:latin typeface="Aptos" panose="020B0004020202020204" pitchFamily="34" charset="0"/>
                        <a:ea typeface="Yu Gothic" panose="020B0400000000000000" pitchFamily="34" charset="-128"/>
                      </a:endParaRPr>
                    </a:p>
                  </a:txBody>
                  <a:tcPr marL="9775" marR="9775"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433459613"/>
                  </a:ext>
                </a:extLst>
              </a:tr>
              <a:tr h="165317">
                <a:tc>
                  <a:txBody>
                    <a:bodyPr/>
                    <a:lstStyle/>
                    <a:p>
                      <a:pPr marL="173990">
                        <a:lnSpc>
                          <a:spcPct val="100000"/>
                        </a:lnSpc>
                        <a:spcAft>
                          <a:spcPts val="0"/>
                        </a:spcAft>
                        <a:buNone/>
                      </a:pPr>
                      <a:r>
                        <a:rPr lang="en-US" sz="11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Patients with recurrence in CNS</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a:t>
                      </a:r>
                      <a:endParaRPr lang="en-US" sz="1200" kern="100" dirty="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17</a:t>
                      </a:r>
                      <a:r>
                        <a:rPr lang="en-GB" sz="1100" kern="100" dirty="0">
                          <a:effectLst/>
                          <a:latin typeface="Arial" panose="020B0604020202020204" pitchFamily="34" charset="0"/>
                          <a:ea typeface="Yu Gothic" panose="020B0400000000000000" pitchFamily="34" charset="-128"/>
                          <a:cs typeface="Arial" panose="020B0604020202020204" pitchFamily="34" charset="0"/>
                        </a:rPr>
                        <a:t> (2.1)</a:t>
                      </a:r>
                      <a:endParaRPr lang="en-US" sz="1200" kern="100" dirty="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26 </a:t>
                      </a:r>
                      <a:r>
                        <a:rPr lang="en-GB" sz="1100" kern="100" dirty="0">
                          <a:effectLst/>
                          <a:latin typeface="Arial" panose="020B0604020202020204" pitchFamily="34" charset="0"/>
                          <a:ea typeface="Yu Gothic" panose="020B0400000000000000" pitchFamily="34" charset="-128"/>
                          <a:cs typeface="Arial" panose="020B0604020202020204" pitchFamily="34" charset="0"/>
                        </a:rPr>
                        <a:t>(3.2)</a:t>
                      </a:r>
                      <a:endParaRPr lang="en-US" sz="1200" kern="100" dirty="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742490898"/>
                  </a:ext>
                </a:extLst>
              </a:tr>
              <a:tr h="165317">
                <a:tc>
                  <a:txBody>
                    <a:bodyPr/>
                    <a:lstStyle/>
                    <a:p>
                      <a:pPr marL="194310">
                        <a:lnSpc>
                          <a:spcPct val="100000"/>
                        </a:lnSpc>
                        <a:spcAft>
                          <a:spcPts val="0"/>
                        </a:spcAft>
                        <a:buNone/>
                      </a:pPr>
                      <a:r>
                        <a:rPr lang="en-US"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3-year BMFI rate, % (95% CI)</a:t>
                      </a:r>
                      <a:endParaRPr lang="en-US" sz="1200" kern="10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US" sz="1100" b="1" kern="0">
                          <a:effectLst/>
                          <a:latin typeface="Arial" panose="020B0604020202020204" pitchFamily="34" charset="0"/>
                          <a:ea typeface="Times New Roman" panose="02020603050405020304" pitchFamily="18" charset="0"/>
                          <a:cs typeface="Arial" panose="020B0604020202020204" pitchFamily="34" charset="0"/>
                        </a:rPr>
                        <a:t>97.6 </a:t>
                      </a:r>
                      <a:r>
                        <a:rPr lang="en-US" sz="1100" kern="0">
                          <a:effectLst/>
                          <a:latin typeface="Arial" panose="020B0604020202020204" pitchFamily="34" charset="0"/>
                          <a:ea typeface="Times New Roman" panose="02020603050405020304" pitchFamily="18" charset="0"/>
                          <a:cs typeface="Arial" panose="020B0604020202020204" pitchFamily="34" charset="0"/>
                        </a:rPr>
                        <a:t>(96.2-98.5)</a:t>
                      </a:r>
                      <a:endParaRPr lang="en-US" sz="1200" kern="10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b="1" kern="0">
                          <a:effectLst/>
                          <a:latin typeface="Arial" panose="020B0604020202020204" pitchFamily="34" charset="0"/>
                          <a:ea typeface="Times New Roman" panose="02020603050405020304" pitchFamily="18" charset="0"/>
                          <a:cs typeface="Arial" panose="020B0604020202020204" pitchFamily="34" charset="0"/>
                        </a:rPr>
                        <a:t>95.8</a:t>
                      </a:r>
                      <a:r>
                        <a:rPr lang="en-US" sz="1100" kern="0">
                          <a:effectLst/>
                          <a:latin typeface="Arial" panose="020B0604020202020204" pitchFamily="34" charset="0"/>
                          <a:ea typeface="Times New Roman" panose="02020603050405020304" pitchFamily="18" charset="0"/>
                          <a:cs typeface="Arial" panose="020B0604020202020204" pitchFamily="34" charset="0"/>
                        </a:rPr>
                        <a:t> (93.6-97.2)</a:t>
                      </a:r>
                      <a:endParaRPr lang="en-US" sz="1200" kern="10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596445544"/>
                  </a:ext>
                </a:extLst>
              </a:tr>
              <a:tr h="162560">
                <a:tc>
                  <a:txBody>
                    <a:bodyPr/>
                    <a:lstStyle/>
                    <a:p>
                      <a:pPr marL="194310">
                        <a:lnSpc>
                          <a:spcPct val="100000"/>
                        </a:lnSpc>
                        <a:spcAft>
                          <a:spcPts val="0"/>
                        </a:spcAft>
                        <a:buNone/>
                      </a:pPr>
                      <a:r>
                        <a:rPr lang="en-US" sz="1100" b="1" kern="100">
                          <a:effectLst/>
                          <a:latin typeface="Arial" panose="020B0604020202020204" pitchFamily="34" charset="0"/>
                          <a:ea typeface="SimSun" panose="02010600030101010101" pitchFamily="2" charset="-122"/>
                          <a:cs typeface="Arial" panose="020B0604020202020204" pitchFamily="34" charset="0"/>
                        </a:rPr>
                        <a:t>HR </a:t>
                      </a:r>
                      <a:r>
                        <a:rPr lang="en-US" sz="1100" b="0" kern="100">
                          <a:effectLst/>
                          <a:latin typeface="Arial" panose="020B0604020202020204" pitchFamily="34" charset="0"/>
                          <a:ea typeface="SimSun" panose="02010600030101010101" pitchFamily="2" charset="-122"/>
                          <a:cs typeface="Arial" panose="020B0604020202020204" pitchFamily="34" charset="0"/>
                        </a:rPr>
                        <a:t>(95% CI)</a:t>
                      </a:r>
                      <a:r>
                        <a:rPr lang="en-US" sz="1100" b="0" kern="100" baseline="30000">
                          <a:effectLst/>
                          <a:latin typeface="Arial" panose="020B0604020202020204" pitchFamily="34" charset="0"/>
                          <a:ea typeface="SimSun" panose="02010600030101010101" pitchFamily="2" charset="-122"/>
                          <a:cs typeface="Arial" panose="020B0604020202020204" pitchFamily="34" charset="0"/>
                        </a:rPr>
                        <a:t>b</a:t>
                      </a:r>
                      <a:endParaRPr lang="en-US" sz="1100" b="0" kern="100">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gridSpan="2">
                  <a:txBody>
                    <a:bodyPr/>
                    <a:lstStyle/>
                    <a:p>
                      <a:pPr algn="ctr"/>
                      <a:r>
                        <a:rPr lang="en-US" sz="1100" b="1" kern="0">
                          <a:effectLst/>
                          <a:latin typeface="Arial" panose="020B0604020202020204" pitchFamily="34" charset="0"/>
                          <a:ea typeface="Times New Roman" panose="02020603050405020304" pitchFamily="18" charset="0"/>
                          <a:cs typeface="Arial" panose="020B0604020202020204" pitchFamily="34" charset="0"/>
                        </a:rPr>
                        <a:t>0.64</a:t>
                      </a:r>
                      <a:r>
                        <a:rPr lang="en-US" sz="1100" kern="0">
                          <a:effectLst/>
                          <a:latin typeface="Arial" panose="020B0604020202020204" pitchFamily="34" charset="0"/>
                          <a:ea typeface="Times New Roman" panose="02020603050405020304" pitchFamily="18" charset="0"/>
                          <a:cs typeface="Arial" panose="020B0604020202020204" pitchFamily="34" charset="0"/>
                        </a:rPr>
                        <a:t> (0.35-1.17)</a:t>
                      </a:r>
                      <a:endParaRPr lang="en-GB" sz="1100"/>
                    </a:p>
                  </a:txBody>
                  <a:tcPr marL="9775" marR="9775"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hMerge="1">
                  <a:txBody>
                    <a:bodyPr/>
                    <a:lstStyle/>
                    <a:p>
                      <a:endParaRPr lang="en-GB"/>
                    </a:p>
                  </a:txBody>
                  <a:tcPr marL="14663" marR="14663" marT="0" marB="0" anchor="ctr">
                    <a:lnL w="12700" cap="flat" cmpd="sng" algn="ctr">
                      <a:solidFill>
                        <a:schemeClr val="accent1">
                          <a:lumMod val="50000"/>
                        </a:schemeClr>
                      </a:solid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extLst>
                  <a:ext uri="{0D108BD9-81ED-4DB2-BD59-A6C34878D82A}">
                    <a16:rowId xmlns:a16="http://schemas.microsoft.com/office/drawing/2014/main" val="3771982243"/>
                  </a:ext>
                </a:extLst>
              </a:tr>
              <a:tr h="162560">
                <a:tc gridSpan="3">
                  <a:txBody>
                    <a:bodyPr/>
                    <a:lstStyle/>
                    <a:p>
                      <a:pPr marL="194310">
                        <a:lnSpc>
                          <a:spcPct val="100000"/>
                        </a:lnSpc>
                        <a:spcAft>
                          <a:spcPts val="0"/>
                        </a:spcAft>
                        <a:buNone/>
                      </a:pPr>
                      <a:endParaRPr lang="en-US" sz="1100" b="1" kern="100">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chemeClr val="bg1"/>
                    </a:solidFill>
                  </a:tcPr>
                </a:tc>
                <a:tc hMerge="1">
                  <a:txBody>
                    <a:bodyPr/>
                    <a:lstStyle/>
                    <a:p>
                      <a:pPr algn="ctr"/>
                      <a:endParaRPr lang="en-GB" sz="1800"/>
                    </a:p>
                  </a:txBody>
                  <a:tcPr marL="14663" marR="14663"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1">
                          <a:lumMod val="50000"/>
                        </a:schemeClr>
                      </a:solidFill>
                      <a:prstDash val="solid"/>
                      <a:round/>
                      <a:headEnd type="none" w="med" len="med"/>
                      <a:tailEnd type="none" w="med" len="med"/>
                    </a:lnT>
                    <a:lnB w="38100" cap="flat" cmpd="sng" algn="ctr">
                      <a:solidFill>
                        <a:schemeClr val="accent1">
                          <a:lumMod val="50000"/>
                        </a:schemeClr>
                      </a:solidFill>
                      <a:prstDash val="solid"/>
                      <a:round/>
                      <a:headEnd type="none" w="med" len="med"/>
                      <a:tailEnd type="none" w="med" len="med"/>
                    </a:lnB>
                    <a:solidFill>
                      <a:schemeClr val="bg1"/>
                    </a:solidFill>
                  </a:tcPr>
                </a:tc>
                <a:tc hMerge="1">
                  <a:txBody>
                    <a:bodyPr/>
                    <a:lstStyle/>
                    <a:p>
                      <a:endParaRPr lang="en-US"/>
                    </a:p>
                  </a:txBody>
                  <a:tcPr/>
                </a:tc>
                <a:extLst>
                  <a:ext uri="{0D108BD9-81ED-4DB2-BD59-A6C34878D82A}">
                    <a16:rowId xmlns:a16="http://schemas.microsoft.com/office/drawing/2014/main" val="2239126372"/>
                  </a:ext>
                </a:extLst>
              </a:tr>
              <a:tr h="162560">
                <a:tc>
                  <a:txBody>
                    <a:bodyPr/>
                    <a:lstStyle/>
                    <a:p>
                      <a:pPr>
                        <a:lnSpc>
                          <a:spcPct val="100000"/>
                        </a:lnSpc>
                        <a:spcAft>
                          <a:spcPts val="0"/>
                        </a:spcAft>
                        <a:buNone/>
                      </a:pPr>
                      <a:r>
                        <a:rPr lang="en-US" sz="11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OS (2.9% maturity)</a:t>
                      </a:r>
                      <a:endParaRPr lang="en-US" sz="1200" kern="10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nSpc>
                          <a:spcPct val="100000"/>
                        </a:lnSpc>
                        <a:spcAft>
                          <a:spcPts val="0"/>
                        </a:spcAft>
                        <a:buNone/>
                      </a:pPr>
                      <a:endParaRPr lang="en-US" sz="1100">
                        <a:effectLst/>
                        <a:latin typeface="Aptos" panose="020B0004020202020204" pitchFamily="34" charset="0"/>
                        <a:ea typeface="Yu Gothic" panose="020B0400000000000000" pitchFamily="34" charset="-128"/>
                      </a:endParaRP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nSpc>
                          <a:spcPct val="100000"/>
                        </a:lnSpc>
                        <a:spcAft>
                          <a:spcPts val="0"/>
                        </a:spcAft>
                        <a:buNone/>
                      </a:pPr>
                      <a:endParaRPr lang="en-US" sz="1100">
                        <a:effectLst/>
                        <a:latin typeface="Aptos" panose="020B0004020202020204" pitchFamily="34" charset="0"/>
                        <a:ea typeface="Yu Gothic" panose="020B0400000000000000" pitchFamily="34" charset="-128"/>
                      </a:endParaRPr>
                    </a:p>
                  </a:txBody>
                  <a:tcPr marL="9775" marR="9775"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698132489"/>
                  </a:ext>
                </a:extLst>
              </a:tr>
              <a:tr h="165317">
                <a:tc>
                  <a:txBody>
                    <a:bodyPr/>
                    <a:lstStyle/>
                    <a:p>
                      <a:pPr marL="173990">
                        <a:lnSpc>
                          <a:spcPct val="100000"/>
                        </a:lnSpc>
                        <a:spcAft>
                          <a:spcPts val="0"/>
                        </a:spcAft>
                        <a:buNone/>
                      </a:pPr>
                      <a:r>
                        <a:rPr lang="en-US" sz="11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Patient deaths</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a:t>
                      </a:r>
                      <a:endParaRPr lang="en-US" sz="1200" kern="100" dirty="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18</a:t>
                      </a:r>
                      <a:r>
                        <a:rPr lang="en-GB" sz="1100" kern="100" dirty="0">
                          <a:effectLst/>
                          <a:latin typeface="Arial" panose="020B0604020202020204" pitchFamily="34" charset="0"/>
                          <a:ea typeface="Yu Gothic" panose="020B0400000000000000" pitchFamily="34" charset="-128"/>
                          <a:cs typeface="Arial" panose="020B0604020202020204" pitchFamily="34" charset="0"/>
                        </a:rPr>
                        <a:t> (2.2)</a:t>
                      </a:r>
                      <a:endParaRPr lang="en-US" sz="1200" kern="100" dirty="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29</a:t>
                      </a:r>
                      <a:r>
                        <a:rPr lang="en-GB" sz="1100" kern="100" dirty="0">
                          <a:effectLst/>
                          <a:latin typeface="Arial" panose="020B0604020202020204" pitchFamily="34" charset="0"/>
                          <a:ea typeface="Yu Gothic" panose="020B0400000000000000" pitchFamily="34" charset="-128"/>
                          <a:cs typeface="Arial" panose="020B0604020202020204" pitchFamily="34" charset="0"/>
                        </a:rPr>
                        <a:t> (3.5)</a:t>
                      </a:r>
                      <a:endParaRPr lang="en-US" sz="1200" kern="100" dirty="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938250078"/>
                  </a:ext>
                </a:extLst>
              </a:tr>
              <a:tr h="165317">
                <a:tc>
                  <a:txBody>
                    <a:bodyPr/>
                    <a:lstStyle/>
                    <a:p>
                      <a:pPr marL="194310">
                        <a:lnSpc>
                          <a:spcPct val="100000"/>
                        </a:lnSpc>
                        <a:spcAft>
                          <a:spcPts val="0"/>
                        </a:spcAft>
                        <a:buNone/>
                      </a:pP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Survival at 3 years % (95% CI)</a:t>
                      </a:r>
                      <a:endParaRPr lang="en-US" sz="1200" kern="100" dirty="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US" sz="1100" b="1" kern="0">
                          <a:effectLst/>
                          <a:latin typeface="Arial" panose="020B0604020202020204" pitchFamily="34" charset="0"/>
                          <a:ea typeface="Times New Roman" panose="02020603050405020304" pitchFamily="18" charset="0"/>
                          <a:cs typeface="Arial" panose="020B0604020202020204" pitchFamily="34" charset="0"/>
                        </a:rPr>
                        <a:t>97.4</a:t>
                      </a:r>
                      <a:r>
                        <a:rPr lang="en-US" sz="1100" kern="0">
                          <a:effectLst/>
                          <a:latin typeface="Arial" panose="020B0604020202020204" pitchFamily="34" charset="0"/>
                          <a:ea typeface="Times New Roman" panose="02020603050405020304" pitchFamily="18" charset="0"/>
                          <a:cs typeface="Arial" panose="020B0604020202020204" pitchFamily="34" charset="0"/>
                        </a:rPr>
                        <a:t> (95.8-98.4)</a:t>
                      </a:r>
                      <a:endParaRPr lang="en-US" sz="1200" kern="10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b="1" kern="0">
                          <a:effectLst/>
                          <a:latin typeface="Arial" panose="020B0604020202020204" pitchFamily="34" charset="0"/>
                          <a:ea typeface="Times New Roman" panose="02020603050405020304" pitchFamily="18" charset="0"/>
                          <a:cs typeface="Arial" panose="020B0604020202020204" pitchFamily="34" charset="0"/>
                        </a:rPr>
                        <a:t>95.7</a:t>
                      </a:r>
                      <a:r>
                        <a:rPr lang="en-US" sz="1100" kern="0">
                          <a:effectLst/>
                          <a:latin typeface="Arial" panose="020B0604020202020204" pitchFamily="34" charset="0"/>
                          <a:ea typeface="Times New Roman" panose="02020603050405020304" pitchFamily="18" charset="0"/>
                          <a:cs typeface="Arial" panose="020B0604020202020204" pitchFamily="34" charset="0"/>
                        </a:rPr>
                        <a:t> (93.5-97.2)</a:t>
                      </a:r>
                      <a:endParaRPr lang="en-US" sz="1200" kern="10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602901795"/>
                  </a:ext>
                </a:extLst>
              </a:tr>
              <a:tr h="162560">
                <a:tc>
                  <a:txBody>
                    <a:bodyPr/>
                    <a:lstStyle/>
                    <a:p>
                      <a:pPr marL="177800" indent="0">
                        <a:lnSpc>
                          <a:spcPct val="100000"/>
                        </a:lnSpc>
                        <a:spcAft>
                          <a:spcPts val="0"/>
                        </a:spcAft>
                        <a:buNone/>
                      </a:pPr>
                      <a:r>
                        <a:rPr lang="en-US" sz="11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HR </a:t>
                      </a:r>
                      <a:r>
                        <a:rPr lang="en-US" sz="1100" b="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(95% CI)</a:t>
                      </a:r>
                      <a:r>
                        <a:rPr lang="en-US" sz="1100" b="0" kern="1200" baseline="30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t>
                      </a:r>
                      <a:endParaRPr lang="en-US" sz="1200" b="0" kern="10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gridSpan="2">
                  <a:txBody>
                    <a:bodyPr/>
                    <a:lstStyle/>
                    <a:p>
                      <a:pPr algn="ctr"/>
                      <a:r>
                        <a:rPr lang="en-US" sz="1100" b="1" kern="0" dirty="0">
                          <a:effectLst/>
                          <a:latin typeface="Arial" panose="020B0604020202020204" pitchFamily="34" charset="0"/>
                          <a:ea typeface="SimSun" panose="02010600030101010101" pitchFamily="2" charset="-122"/>
                          <a:cs typeface="Arial" panose="020B0604020202020204" pitchFamily="34" charset="0"/>
                        </a:rPr>
                        <a:t>0.61 </a:t>
                      </a:r>
                      <a:r>
                        <a:rPr lang="en-US" sz="1100" kern="0" dirty="0">
                          <a:effectLst/>
                          <a:latin typeface="Arial" panose="020B0604020202020204" pitchFamily="34" charset="0"/>
                          <a:ea typeface="SimSun" panose="02010600030101010101" pitchFamily="2" charset="-122"/>
                          <a:cs typeface="Arial" panose="020B0604020202020204" pitchFamily="34" charset="0"/>
                        </a:rPr>
                        <a:t>(0.34-1.10)</a:t>
                      </a:r>
                      <a:endParaRPr lang="en-GB" sz="1100" dirty="0"/>
                    </a:p>
                  </a:txBody>
                  <a:tcPr marL="9775" marR="9775" marT="0" marB="0" anchor="ctr">
                    <a:lnL w="12700" cap="flat" cmpd="sng" algn="ctr">
                      <a:solidFill>
                        <a:schemeClr val="accent1">
                          <a:lumMod val="50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hMerge="1">
                  <a:txBody>
                    <a:bodyPr/>
                    <a:lstStyle/>
                    <a:p>
                      <a:endParaRPr lang="en-GB"/>
                    </a:p>
                  </a:txBody>
                  <a:tcPr marL="14663" marR="1466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extLst>
                  <a:ext uri="{0D108BD9-81ED-4DB2-BD59-A6C34878D82A}">
                    <a16:rowId xmlns:a16="http://schemas.microsoft.com/office/drawing/2014/main" val="538427971"/>
                  </a:ext>
                </a:extLst>
              </a:tr>
            </a:tbl>
          </a:graphicData>
        </a:graphic>
      </p:graphicFrame>
      <p:graphicFrame>
        <p:nvGraphicFramePr>
          <p:cNvPr id="4" name="Table 3">
            <a:extLst>
              <a:ext uri="{FF2B5EF4-FFF2-40B4-BE49-F238E27FC236}">
                <a16:creationId xmlns:a16="http://schemas.microsoft.com/office/drawing/2014/main" id="{E3B22F48-B232-E1C7-5B34-75531AB811FD}"/>
              </a:ext>
            </a:extLst>
          </p:cNvPr>
          <p:cNvGraphicFramePr>
            <a:graphicFrameLocks noGrp="1"/>
          </p:cNvGraphicFramePr>
          <p:nvPr/>
        </p:nvGraphicFramePr>
        <p:xfrm>
          <a:off x="2734366" y="1279921"/>
          <a:ext cx="4242269" cy="1005840"/>
        </p:xfrm>
        <a:graphic>
          <a:graphicData uri="http://schemas.openxmlformats.org/drawingml/2006/table">
            <a:tbl>
              <a:tblPr firstRow="1" bandRow="1"/>
              <a:tblGrid>
                <a:gridCol w="1772939">
                  <a:extLst>
                    <a:ext uri="{9D8B030D-6E8A-4147-A177-3AD203B41FA5}">
                      <a16:colId xmlns:a16="http://schemas.microsoft.com/office/drawing/2014/main" val="2992598928"/>
                    </a:ext>
                  </a:extLst>
                </a:gridCol>
                <a:gridCol w="1230421">
                  <a:extLst>
                    <a:ext uri="{9D8B030D-6E8A-4147-A177-3AD203B41FA5}">
                      <a16:colId xmlns:a16="http://schemas.microsoft.com/office/drawing/2014/main" val="489653363"/>
                    </a:ext>
                  </a:extLst>
                </a:gridCol>
                <a:gridCol w="1238909">
                  <a:extLst>
                    <a:ext uri="{9D8B030D-6E8A-4147-A177-3AD203B41FA5}">
                      <a16:colId xmlns:a16="http://schemas.microsoft.com/office/drawing/2014/main" val="1099101990"/>
                    </a:ext>
                  </a:extLst>
                </a:gridCol>
              </a:tblGrid>
              <a:tr h="32512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00000"/>
                        </a:lnSpc>
                        <a:spcAft>
                          <a:spcPts val="0"/>
                        </a:spcAft>
                        <a:buNone/>
                      </a:pPr>
                      <a:endParaRPr lang="en-US" sz="1100" kern="100" dirty="0">
                        <a:solidFill>
                          <a:srgbClr val="000000"/>
                        </a:solidFill>
                        <a:effectLst/>
                        <a:latin typeface="Arial" panose="020B0604020202020204" pitchFamily="34" charset="0"/>
                        <a:ea typeface="SimSun" panose="02010600030101010101" pitchFamily="2" charset="-122"/>
                        <a:cs typeface="Arial" panose="020B0604020202020204" pitchFamily="34" charset="0"/>
                      </a:endParaRPr>
                    </a:p>
                  </a:txBody>
                  <a:tcPr marL="9447" marR="9447" marT="0" marB="0" anchor="ctr">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4472C4">
                          <a:lumMod val="50000"/>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lnSpc>
                          <a:spcPct val="100000"/>
                        </a:lnSpc>
                        <a:spcAft>
                          <a:spcPts val="0"/>
                        </a:spcAft>
                        <a:buNone/>
                      </a:pPr>
                      <a: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t>T-DXd </a:t>
                      </a:r>
                      <a:endParaRPr lang="en-US" sz="11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t>n = 818</a:t>
                      </a:r>
                      <a:endParaRPr lang="en-US" sz="11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txBody>
                  <a:tcPr marL="9447" marR="9447" marT="0" marB="0" anchor="ctr">
                    <a:lnL w="12700" cap="flat" cmpd="sng" algn="ctr">
                      <a:solidFill>
                        <a:srgbClr val="000000"/>
                      </a:solidFill>
                      <a:prstDash val="solid"/>
                      <a:round/>
                      <a:headEnd type="none" w="med" len="med"/>
                      <a:tailEnd type="none" w="med" len="med"/>
                    </a:lnL>
                    <a:lnR w="12700" cap="flat" cmpd="sng" algn="ctr">
                      <a:solidFill>
                        <a:srgbClr val="4472C4">
                          <a:lumMod val="50000"/>
                        </a:srgbClr>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4472C4">
                          <a:lumMod val="50000"/>
                        </a:srgbClr>
                      </a:solidFill>
                      <a:prstDash val="solid"/>
                      <a:round/>
                      <a:headEnd type="none" w="med" len="med"/>
                      <a:tailEnd type="none" w="med" len="med"/>
                    </a:lnB>
                    <a:lnTlToBr w="12700" cmpd="sng">
                      <a:noFill/>
                      <a:prstDash val="solid"/>
                    </a:lnTlToBr>
                    <a:lnBlToTr w="12700" cmpd="sng">
                      <a:noFill/>
                      <a:prstDash val="solid"/>
                    </a:lnBlToTr>
                    <a:solidFill>
                      <a:srgbClr val="00305D"/>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lnSpc>
                          <a:spcPct val="100000"/>
                        </a:lnSpc>
                        <a:spcAft>
                          <a:spcPts val="0"/>
                        </a:spcAft>
                        <a:buNone/>
                      </a:pPr>
                      <a: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t>T-DM1 </a:t>
                      </a:r>
                      <a:endParaRPr lang="en-US" sz="11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en-US" sz="1100" b="1" kern="0">
                          <a:solidFill>
                            <a:schemeClr val="bg1"/>
                          </a:solidFill>
                          <a:effectLst/>
                          <a:latin typeface="Arial" panose="020B0604020202020204" pitchFamily="34" charset="0"/>
                          <a:ea typeface="Calibri" panose="020F0502020204030204" pitchFamily="34" charset="0"/>
                          <a:cs typeface="Arial" panose="020B0604020202020204" pitchFamily="34" charset="0"/>
                        </a:rPr>
                        <a:t>n = 817</a:t>
                      </a:r>
                      <a:endParaRPr lang="en-US" sz="11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txBody>
                  <a:tcPr marL="9447" marR="9447" marT="0" marB="0" anchor="ctr">
                    <a:lnL w="12700" cap="flat" cmpd="sng" algn="ctr">
                      <a:solidFill>
                        <a:srgbClr val="4472C4">
                          <a:lumMod val="50000"/>
                        </a:srgb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4472C4">
                          <a:lumMod val="50000"/>
                        </a:srgbClr>
                      </a:solidFill>
                      <a:prstDash val="solid"/>
                      <a:round/>
                      <a:headEnd type="none" w="med" len="med"/>
                      <a:tailEnd type="none" w="med" len="med"/>
                    </a:lnB>
                    <a:lnTlToBr w="12700" cmpd="sng">
                      <a:noFill/>
                      <a:prstDash val="solid"/>
                    </a:lnTlToBr>
                    <a:lnBlToTr w="12700" cmpd="sng">
                      <a:noFill/>
                      <a:prstDash val="solid"/>
                    </a:lnBlToTr>
                    <a:solidFill>
                      <a:srgbClr val="595C60"/>
                    </a:solidFill>
                  </a:tcPr>
                </a:tc>
                <a:extLst>
                  <a:ext uri="{0D108BD9-81ED-4DB2-BD59-A6C34878D82A}">
                    <a16:rowId xmlns:a16="http://schemas.microsoft.com/office/drawing/2014/main" val="605372292"/>
                  </a:ext>
                </a:extLst>
              </a:tr>
              <a:tr h="162560">
                <a:tc>
                  <a:txBody>
                    <a:bodyPr/>
                    <a:lstStyle/>
                    <a:p>
                      <a:pPr algn="r">
                        <a:lnSpc>
                          <a:spcPct val="100000"/>
                        </a:lnSpc>
                        <a:spcAft>
                          <a:spcPts val="0"/>
                        </a:spcAft>
                        <a:buNone/>
                      </a:pPr>
                      <a:r>
                        <a:rPr lang="en-US" sz="1100" b="1" kern="100" dirty="0">
                          <a:solidFill>
                            <a:srgbClr val="000000"/>
                          </a:solidFill>
                          <a:effectLst/>
                          <a:latin typeface="Arial" panose="020B0604020202020204" pitchFamily="34" charset="0"/>
                          <a:ea typeface="SimSun" panose="02010600030101010101" pitchFamily="2" charset="-122"/>
                          <a:cs typeface="Arial" panose="020B0604020202020204" pitchFamily="34" charset="0"/>
                        </a:rPr>
                        <a:t>Patients with events, n </a:t>
                      </a:r>
                      <a:r>
                        <a:rPr lang="en-US" sz="1100" b="0" kern="100" dirty="0">
                          <a:solidFill>
                            <a:srgbClr val="000000"/>
                          </a:solidFill>
                          <a:effectLst/>
                          <a:latin typeface="Arial" panose="020B0604020202020204" pitchFamily="34" charset="0"/>
                          <a:ea typeface="SimSun" panose="02010600030101010101" pitchFamily="2" charset="-122"/>
                          <a:cs typeface="Arial" panose="020B0604020202020204" pitchFamily="34" charset="0"/>
                        </a:rPr>
                        <a:t>(%)</a:t>
                      </a:r>
                    </a:p>
                  </a:txBody>
                  <a:tcPr marL="9447" marR="9447"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4472C4">
                          <a:lumMod val="50000"/>
                        </a:srgbClr>
                      </a:solidFill>
                      <a:prstDash val="solid"/>
                      <a:round/>
                      <a:headEnd type="none" w="med" len="med"/>
                      <a:tailEnd type="none" w="med" len="med"/>
                    </a:lnT>
                    <a:lnB w="12700" cap="flat" cmpd="sng" algn="ctr">
                      <a:solidFill>
                        <a:srgbClr val="4472C4">
                          <a:lumMod val="50000"/>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0000"/>
                        </a:lnSpc>
                        <a:spcAft>
                          <a:spcPts val="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42</a:t>
                      </a:r>
                      <a:r>
                        <a:rPr lang="en-GB" sz="1100" kern="100" dirty="0">
                          <a:effectLst/>
                          <a:latin typeface="Arial" panose="020B0604020202020204" pitchFamily="34" charset="0"/>
                          <a:ea typeface="Yu Gothic" panose="020B0400000000000000" pitchFamily="34" charset="-128"/>
                          <a:cs typeface="Arial" panose="020B0604020202020204" pitchFamily="34" charset="0"/>
                        </a:rPr>
                        <a:t> (5.1)</a:t>
                      </a:r>
                      <a:endParaRPr lang="en-US" sz="1200" kern="100" dirty="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rgbClr val="4472C4">
                          <a:lumMod val="50000"/>
                        </a:srgbClr>
                      </a:solidFill>
                      <a:prstDash val="solid"/>
                      <a:round/>
                      <a:headEnd type="none" w="med" len="med"/>
                      <a:tailEnd type="none" w="med" len="med"/>
                    </a:lnR>
                    <a:lnT w="12700" cap="flat" cmpd="sng" algn="ctr">
                      <a:solidFill>
                        <a:srgbClr val="4472C4">
                          <a:lumMod val="50000"/>
                        </a:srgbClr>
                      </a:solidFill>
                      <a:prstDash val="solid"/>
                      <a:round/>
                      <a:headEnd type="none" w="med" len="med"/>
                      <a:tailEnd type="none" w="med" len="med"/>
                    </a:lnT>
                    <a:lnB w="12700" cap="flat" cmpd="sng" algn="ctr">
                      <a:solidFill>
                        <a:srgbClr val="4472C4">
                          <a:lumMod val="50000"/>
                        </a:srgbClr>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p>
                      <a:pPr algn="ctr">
                        <a:lnSpc>
                          <a:spcPct val="100000"/>
                        </a:lnSpc>
                        <a:spcAft>
                          <a:spcPts val="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81</a:t>
                      </a:r>
                      <a:r>
                        <a:rPr lang="en-GB" sz="1100" kern="100" dirty="0">
                          <a:effectLst/>
                          <a:latin typeface="Arial" panose="020B0604020202020204" pitchFamily="34" charset="0"/>
                          <a:ea typeface="Yu Gothic" panose="020B0400000000000000" pitchFamily="34" charset="-128"/>
                          <a:cs typeface="Arial" panose="020B0604020202020204" pitchFamily="34" charset="0"/>
                        </a:rPr>
                        <a:t> (9.9)</a:t>
                      </a:r>
                      <a:endParaRPr lang="en-US" sz="1200" kern="100" dirty="0">
                        <a:effectLst/>
                        <a:latin typeface="Aptos" panose="020B00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rgbClr val="4472C4">
                          <a:lumMod val="50000"/>
                        </a:srgb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4472C4">
                          <a:lumMod val="50000"/>
                        </a:srgbClr>
                      </a:solidFill>
                      <a:prstDash val="solid"/>
                      <a:round/>
                      <a:headEnd type="none" w="med" len="med"/>
                      <a:tailEnd type="none" w="med" len="med"/>
                    </a:lnT>
                    <a:lnB w="12700" cap="flat" cmpd="sng" algn="ctr">
                      <a:solidFill>
                        <a:srgbClr val="4472C4">
                          <a:lumMod val="50000"/>
                        </a:srgbClr>
                      </a:solid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1004541756"/>
                  </a:ext>
                </a:extLst>
              </a:tr>
              <a:tr h="16256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a:lnSpc>
                          <a:spcPct val="100000"/>
                        </a:lnSpc>
                        <a:spcAft>
                          <a:spcPts val="0"/>
                        </a:spcAft>
                        <a:buNone/>
                      </a:pPr>
                      <a:r>
                        <a:rPr lang="en-US" sz="11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3-year DRFI, % </a:t>
                      </a:r>
                      <a:r>
                        <a:rPr lang="en-US" sz="1100" b="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(95% CI)</a:t>
                      </a:r>
                      <a:endParaRPr lang="en-US" sz="1100" b="0" kern="100">
                        <a:solidFill>
                          <a:srgbClr val="000000"/>
                        </a:solidFill>
                        <a:effectLst/>
                        <a:latin typeface="Arial" panose="020B0604020202020204" pitchFamily="34" charset="0"/>
                        <a:ea typeface="SimSun" panose="02010600030101010101" pitchFamily="2" charset="-122"/>
                        <a:cs typeface="Arial" panose="020B0604020202020204" pitchFamily="34" charset="0"/>
                      </a:endParaRPr>
                    </a:p>
                  </a:txBody>
                  <a:tcPr marL="9447" marR="9447"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4472C4">
                          <a:lumMod val="50000"/>
                        </a:srgbClr>
                      </a:solidFill>
                      <a:prstDash val="solid"/>
                      <a:round/>
                      <a:headEnd type="none" w="med" len="med"/>
                      <a:tailEnd type="none" w="med" len="med"/>
                    </a:lnT>
                    <a:lnB w="12700" cap="flat" cmpd="sng" algn="ctr">
                      <a:solidFill>
                        <a:srgbClr val="4472C4">
                          <a:lumMod val="50000"/>
                        </a:srgb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lnSpc>
                          <a:spcPct val="100000"/>
                        </a:lnSpc>
                        <a:spcAft>
                          <a:spcPts val="0"/>
                        </a:spcAft>
                        <a:buNone/>
                      </a:pPr>
                      <a:r>
                        <a:rPr lang="en-US" sz="1100" b="1">
                          <a:solidFill>
                            <a:srgbClr val="000000"/>
                          </a:solidFill>
                          <a:effectLst/>
                          <a:latin typeface="Arial" panose="020B0604020202020204" pitchFamily="34" charset="0"/>
                          <a:ea typeface="Yu Gothic" panose="020B0400000000000000" pitchFamily="34" charset="-128"/>
                          <a:cs typeface="Arial" panose="020B0604020202020204" pitchFamily="34" charset="0"/>
                        </a:rPr>
                        <a:t>93.9</a:t>
                      </a:r>
                      <a:r>
                        <a:rPr lang="en-US" sz="1100">
                          <a:solidFill>
                            <a:srgbClr val="000000"/>
                          </a:solidFill>
                          <a:effectLst/>
                          <a:latin typeface="Arial" panose="020B0604020202020204" pitchFamily="34" charset="0"/>
                          <a:ea typeface="Yu Gothic" panose="020B0400000000000000" pitchFamily="34" charset="-128"/>
                          <a:cs typeface="Arial" panose="020B0604020202020204" pitchFamily="34" charset="0"/>
                        </a:rPr>
                        <a:t> (91.4-95.7)</a:t>
                      </a:r>
                    </a:p>
                  </a:txBody>
                  <a:tcPr marL="9447" marR="9447" marT="0" marB="0" anchor="ctr">
                    <a:lnL w="12700" cap="flat" cmpd="sng" algn="ctr">
                      <a:noFill/>
                      <a:prstDash val="solid"/>
                      <a:round/>
                      <a:headEnd type="none" w="med" len="med"/>
                      <a:tailEnd type="none" w="med" len="med"/>
                    </a:lnL>
                    <a:lnR w="12700" cap="flat" cmpd="sng" algn="ctr">
                      <a:solidFill>
                        <a:srgbClr val="4472C4">
                          <a:lumMod val="50000"/>
                        </a:srgbClr>
                      </a:solidFill>
                      <a:prstDash val="solid"/>
                      <a:round/>
                      <a:headEnd type="none" w="med" len="med"/>
                      <a:tailEnd type="none" w="med" len="med"/>
                    </a:lnR>
                    <a:lnT w="12700" cap="flat" cmpd="sng" algn="ctr">
                      <a:solidFill>
                        <a:srgbClr val="4472C4">
                          <a:lumMod val="50000"/>
                        </a:srgbClr>
                      </a:solidFill>
                      <a:prstDash val="solid"/>
                      <a:round/>
                      <a:headEnd type="none" w="med" len="med"/>
                      <a:tailEnd type="none" w="med" len="med"/>
                    </a:lnT>
                    <a:lnB w="12700" cap="flat" cmpd="sng" algn="ctr">
                      <a:solidFill>
                        <a:srgbClr val="4472C4">
                          <a:lumMod val="50000"/>
                        </a:srgbClr>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lnSpc>
                          <a:spcPct val="100000"/>
                        </a:lnSpc>
                        <a:spcAft>
                          <a:spcPts val="0"/>
                        </a:spcAft>
                        <a:buNone/>
                      </a:pPr>
                      <a:r>
                        <a:rPr lang="en-US" sz="1100" b="1">
                          <a:solidFill>
                            <a:srgbClr val="000000"/>
                          </a:solidFill>
                          <a:effectLst/>
                          <a:latin typeface="Arial" panose="020B0604020202020204" pitchFamily="34" charset="0"/>
                          <a:ea typeface="Yu Gothic" panose="020B0400000000000000" pitchFamily="34" charset="-128"/>
                          <a:cs typeface="Arial" panose="020B0604020202020204" pitchFamily="34" charset="0"/>
                        </a:rPr>
                        <a:t>86.1</a:t>
                      </a:r>
                      <a:r>
                        <a:rPr lang="en-US" sz="1100">
                          <a:solidFill>
                            <a:srgbClr val="000000"/>
                          </a:solidFill>
                          <a:effectLst/>
                          <a:latin typeface="Arial" panose="020B0604020202020204" pitchFamily="34" charset="0"/>
                          <a:ea typeface="Yu Gothic" panose="020B0400000000000000" pitchFamily="34" charset="-128"/>
                          <a:cs typeface="Arial" panose="020B0604020202020204" pitchFamily="34" charset="0"/>
                        </a:rPr>
                        <a:t> (82.5-89.1)</a:t>
                      </a:r>
                    </a:p>
                  </a:txBody>
                  <a:tcPr marL="9447" marR="9447" marT="0" marB="0" anchor="ctr">
                    <a:lnL w="12700" cap="flat" cmpd="sng" algn="ctr">
                      <a:solidFill>
                        <a:srgbClr val="4472C4">
                          <a:lumMod val="50000"/>
                        </a:srgb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4472C4">
                          <a:lumMod val="50000"/>
                        </a:srgbClr>
                      </a:solidFill>
                      <a:prstDash val="solid"/>
                      <a:round/>
                      <a:headEnd type="none" w="med" len="med"/>
                      <a:tailEnd type="none" w="med" len="med"/>
                    </a:lnT>
                    <a:lnB w="12700" cap="flat" cmpd="sng" algn="ctr">
                      <a:solidFill>
                        <a:srgbClr val="4472C4">
                          <a:lumMod val="50000"/>
                        </a:srgbClr>
                      </a:solid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510171795"/>
                  </a:ext>
                </a:extLst>
              </a:tr>
              <a:tr h="16256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a:lnSpc>
                          <a:spcPct val="100000"/>
                        </a:lnSpc>
                        <a:spcAft>
                          <a:spcPts val="0"/>
                        </a:spcAft>
                        <a:buNone/>
                      </a:pPr>
                      <a:r>
                        <a:rPr lang="en-US" sz="1100" b="1" kern="100">
                          <a:solidFill>
                            <a:srgbClr val="000000"/>
                          </a:solidFill>
                          <a:effectLst/>
                          <a:latin typeface="Arial" panose="020B0604020202020204" pitchFamily="34" charset="0"/>
                          <a:ea typeface="SimSun" panose="02010600030101010101" pitchFamily="2" charset="-122"/>
                          <a:cs typeface="Arial" panose="020B0604020202020204" pitchFamily="34" charset="0"/>
                        </a:rPr>
                        <a:t>HR </a:t>
                      </a:r>
                      <a:r>
                        <a:rPr lang="en-US" sz="1100" b="0" kern="100">
                          <a:solidFill>
                            <a:srgbClr val="000000"/>
                          </a:solidFill>
                          <a:effectLst/>
                          <a:latin typeface="Arial" panose="020B0604020202020204" pitchFamily="34" charset="0"/>
                          <a:ea typeface="SimSun" panose="02010600030101010101" pitchFamily="2" charset="-122"/>
                          <a:cs typeface="Arial" panose="020B0604020202020204" pitchFamily="34" charset="0"/>
                        </a:rPr>
                        <a:t>(95 % CI)</a:t>
                      </a:r>
                      <a:r>
                        <a:rPr lang="en-US" sz="1100" b="0" kern="100" baseline="30000">
                          <a:solidFill>
                            <a:srgbClr val="000000"/>
                          </a:solidFill>
                          <a:effectLst/>
                          <a:latin typeface="Arial" panose="020B0604020202020204" pitchFamily="34" charset="0"/>
                          <a:ea typeface="SimSun" panose="02010600030101010101" pitchFamily="2" charset="-122"/>
                          <a:cs typeface="Arial" panose="020B0604020202020204" pitchFamily="34" charset="0"/>
                        </a:rPr>
                        <a:t>b</a:t>
                      </a:r>
                      <a:endParaRPr lang="en-US" sz="1100" b="0" kern="100">
                        <a:solidFill>
                          <a:srgbClr val="000000"/>
                        </a:solidFill>
                        <a:effectLst/>
                        <a:latin typeface="Arial" panose="020B0604020202020204" pitchFamily="34" charset="0"/>
                        <a:ea typeface="SimSun" panose="02010600030101010101" pitchFamily="2" charset="-122"/>
                        <a:cs typeface="Arial" panose="020B0604020202020204" pitchFamily="34" charset="0"/>
                      </a:endParaRPr>
                    </a:p>
                  </a:txBody>
                  <a:tcPr marL="9447" marR="9447"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4472C4">
                          <a:lumMod val="50000"/>
                        </a:srgb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lnSpc>
                          <a:spcPct val="100000"/>
                        </a:lnSpc>
                        <a:spcAft>
                          <a:spcPts val="0"/>
                        </a:spcAft>
                        <a:buNone/>
                      </a:pPr>
                      <a:r>
                        <a:rPr lang="en-US" sz="1100" b="1" dirty="0">
                          <a:solidFill>
                            <a:srgbClr val="000000"/>
                          </a:solidFill>
                          <a:effectLst/>
                          <a:latin typeface="Arial" panose="020B0604020202020204" pitchFamily="34" charset="0"/>
                          <a:ea typeface="Yu Gothic" panose="020B0400000000000000" pitchFamily="34" charset="-128"/>
                          <a:cs typeface="Arial" panose="020B0604020202020204" pitchFamily="34" charset="0"/>
                        </a:rPr>
                        <a:t>0.49</a:t>
                      </a:r>
                      <a:r>
                        <a:rPr lang="en-US" sz="1100" dirty="0">
                          <a:solidFill>
                            <a:srgbClr val="000000"/>
                          </a:solidFill>
                          <a:effectLst/>
                          <a:latin typeface="Arial" panose="020B0604020202020204" pitchFamily="34" charset="0"/>
                          <a:ea typeface="Yu Gothic" panose="020B0400000000000000" pitchFamily="34" charset="-128"/>
                          <a:cs typeface="Arial" panose="020B0604020202020204" pitchFamily="34" charset="0"/>
                        </a:rPr>
                        <a:t> (0.34-0.71)</a:t>
                      </a:r>
                    </a:p>
                  </a:txBody>
                  <a:tcPr marL="9040" marR="904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4472C4">
                          <a:lumMod val="50000"/>
                        </a:srgb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lnSpc>
                          <a:spcPct val="100000"/>
                        </a:lnSpc>
                        <a:spcAft>
                          <a:spcPts val="0"/>
                        </a:spcAft>
                        <a:buNone/>
                      </a:pPr>
                      <a:endParaRPr lang="en-US" sz="1600">
                        <a:effectLst/>
                        <a:latin typeface="Arial" panose="020B0604020202020204" pitchFamily="34" charset="0"/>
                        <a:ea typeface="Yu Gothic" panose="020B0400000000000000" pitchFamily="34" charset="-128"/>
                        <a:cs typeface="Arial" panose="020B0604020202020204" pitchFamily="34" charset="0"/>
                      </a:endParaRPr>
                    </a:p>
                  </a:txBody>
                  <a:tcPr marL="14663" marR="1466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2565046820"/>
                  </a:ext>
                </a:extLst>
              </a:tr>
            </a:tbl>
          </a:graphicData>
        </a:graphic>
      </p:graphicFrame>
      <p:grpSp>
        <p:nvGrpSpPr>
          <p:cNvPr id="7" name="Group 6">
            <a:extLst>
              <a:ext uri="{FF2B5EF4-FFF2-40B4-BE49-F238E27FC236}">
                <a16:creationId xmlns:a16="http://schemas.microsoft.com/office/drawing/2014/main" id="{D3AD00A5-354E-6596-2A90-A7CB687887FC}"/>
              </a:ext>
            </a:extLst>
          </p:cNvPr>
          <p:cNvGrpSpPr/>
          <p:nvPr/>
        </p:nvGrpSpPr>
        <p:grpSpPr>
          <a:xfrm>
            <a:off x="410509" y="1840566"/>
            <a:ext cx="6392316" cy="3425541"/>
            <a:chOff x="792226" y="2578547"/>
            <a:chExt cx="9588474" cy="5676050"/>
          </a:xfrm>
        </p:grpSpPr>
        <p:sp>
          <p:nvSpPr>
            <p:cNvPr id="3" name="TextBox 2">
              <a:extLst>
                <a:ext uri="{FF2B5EF4-FFF2-40B4-BE49-F238E27FC236}">
                  <a16:creationId xmlns:a16="http://schemas.microsoft.com/office/drawing/2014/main" id="{D4F0C1D7-2C0C-EDC4-FD67-D7092DF23D06}"/>
                </a:ext>
              </a:extLst>
            </p:cNvPr>
            <p:cNvSpPr txBox="1"/>
            <p:nvPr/>
          </p:nvSpPr>
          <p:spPr>
            <a:xfrm>
              <a:off x="7408579" y="4158183"/>
              <a:ext cx="1106714" cy="421057"/>
            </a:xfrm>
            <a:prstGeom prst="rect">
              <a:avLst/>
            </a:prstGeom>
            <a:solidFill>
              <a:srgbClr val="17AD86"/>
            </a:solidFill>
            <a:ln w="76200">
              <a:solidFill>
                <a:schemeClr val="bg1"/>
              </a:solidFill>
            </a:ln>
          </p:spPr>
          <p:txBody>
            <a:bodyPr wrap="square" lIns="24000" tIns="24000" rIns="0" bIns="24000" rtlCol="0">
              <a:no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l-GR" sz="1333" b="1" i="0" u="none" strike="noStrike" kern="1200" cap="none" spc="0" normalizeH="0" baseline="0" noProof="0">
                  <a:ln/>
                  <a:solidFill>
                    <a:prstClr val="white"/>
                  </a:solidFill>
                  <a:effectLst/>
                  <a:uLnTx/>
                  <a:uFillTx/>
                  <a:latin typeface="Arial"/>
                  <a:ea typeface="+mn-ea"/>
                  <a:cs typeface="Arial"/>
                  <a:sym typeface="Arial"/>
                  <a:rtl val="0"/>
                </a:rPr>
                <a:t>Δ</a:t>
              </a:r>
              <a:r>
                <a:rPr kumimoji="0" lang="en-US" sz="1333" b="1" i="0" u="none" strike="noStrike" kern="1200" cap="none" spc="0" normalizeH="0" baseline="0" noProof="0">
                  <a:ln/>
                  <a:solidFill>
                    <a:prstClr val="white"/>
                  </a:solidFill>
                  <a:effectLst/>
                  <a:uLnTx/>
                  <a:uFillTx/>
                  <a:latin typeface="Arial"/>
                  <a:ea typeface="+mn-ea"/>
                  <a:cs typeface="Arial"/>
                  <a:sym typeface="Arial"/>
                  <a:rtl val="0"/>
                </a:rPr>
                <a:t>7.8% </a:t>
              </a:r>
            </a:p>
          </p:txBody>
        </p:sp>
        <p:grpSp>
          <p:nvGrpSpPr>
            <p:cNvPr id="2334" name="Graphic 3">
              <a:extLst>
                <a:ext uri="{FF2B5EF4-FFF2-40B4-BE49-F238E27FC236}">
                  <a16:creationId xmlns:a16="http://schemas.microsoft.com/office/drawing/2014/main" id="{44467D04-C250-E7C5-DE69-5DFF2FF0EDAE}"/>
                </a:ext>
              </a:extLst>
            </p:cNvPr>
            <p:cNvGrpSpPr/>
            <p:nvPr/>
          </p:nvGrpSpPr>
          <p:grpSpPr>
            <a:xfrm>
              <a:off x="1821657" y="5899906"/>
              <a:ext cx="109158" cy="119173"/>
              <a:chOff x="3483165" y="4027337"/>
              <a:chExt cx="75349" cy="47719"/>
            </a:xfrm>
          </p:grpSpPr>
          <p:sp>
            <p:nvSpPr>
              <p:cNvPr id="3693" name="Freeform 7">
                <a:extLst>
                  <a:ext uri="{FF2B5EF4-FFF2-40B4-BE49-F238E27FC236}">
                    <a16:creationId xmlns:a16="http://schemas.microsoft.com/office/drawing/2014/main" id="{2B9311CE-7770-4FD0-0D55-EB38C9A2420B}"/>
                  </a:ext>
                </a:extLst>
              </p:cNvPr>
              <p:cNvSpPr/>
              <p:nvPr/>
            </p:nvSpPr>
            <p:spPr>
              <a:xfrm flipV="1">
                <a:off x="3483165" y="4035361"/>
                <a:ext cx="75349" cy="17171"/>
              </a:xfrm>
              <a:custGeom>
                <a:avLst/>
                <a:gdLst>
                  <a:gd name="connsiteX0" fmla="*/ 0 w 47540"/>
                  <a:gd name="connsiteY0" fmla="*/ 0 h 10604"/>
                  <a:gd name="connsiteX1" fmla="*/ 47541 w 47540"/>
                  <a:gd name="connsiteY1" fmla="*/ 0 h 10604"/>
                </a:gdLst>
                <a:ahLst/>
                <a:cxnLst>
                  <a:cxn ang="0">
                    <a:pos x="connsiteX0" y="connsiteY0"/>
                  </a:cxn>
                  <a:cxn ang="0">
                    <a:pos x="connsiteX1" y="connsiteY1"/>
                  </a:cxn>
                </a:cxnLst>
                <a:rect l="l" t="t" r="r" b="b"/>
                <a:pathLst>
                  <a:path w="47540" h="10604">
                    <a:moveTo>
                      <a:pt x="0" y="0"/>
                    </a:moveTo>
                    <a:lnTo>
                      <a:pt x="47541" y="0"/>
                    </a:lnTo>
                  </a:path>
                </a:pathLst>
              </a:custGeom>
              <a:ln w="7931"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4" name="Freeform 8">
                <a:extLst>
                  <a:ext uri="{FF2B5EF4-FFF2-40B4-BE49-F238E27FC236}">
                    <a16:creationId xmlns:a16="http://schemas.microsoft.com/office/drawing/2014/main" id="{8A7B568E-32A1-965E-5968-ED8C8552733C}"/>
                  </a:ext>
                </a:extLst>
              </p:cNvPr>
              <p:cNvSpPr/>
              <p:nvPr/>
            </p:nvSpPr>
            <p:spPr>
              <a:xfrm>
                <a:off x="3522411" y="4027337"/>
                <a:ext cx="10588" cy="47719"/>
              </a:xfrm>
              <a:custGeom>
                <a:avLst/>
                <a:gdLst>
                  <a:gd name="connsiteX0" fmla="*/ 0 w 10588"/>
                  <a:gd name="connsiteY0" fmla="*/ 0 h 47719"/>
                  <a:gd name="connsiteX1" fmla="*/ 0 w 10588"/>
                  <a:gd name="connsiteY1" fmla="*/ 47720 h 47719"/>
                </a:gdLst>
                <a:ahLst/>
                <a:cxnLst>
                  <a:cxn ang="0">
                    <a:pos x="connsiteX0" y="connsiteY0"/>
                  </a:cxn>
                  <a:cxn ang="0">
                    <a:pos x="connsiteX1" y="connsiteY1"/>
                  </a:cxn>
                </a:cxnLst>
                <a:rect l="l" t="t" r="r" b="b"/>
                <a:pathLst>
                  <a:path w="10588" h="47719">
                    <a:moveTo>
                      <a:pt x="0" y="0"/>
                    </a:moveTo>
                    <a:lnTo>
                      <a:pt x="0" y="47720"/>
                    </a:lnTo>
                  </a:path>
                </a:pathLst>
              </a:custGeom>
              <a:ln w="7931"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335" name="Freeform 2769">
              <a:extLst>
                <a:ext uri="{FF2B5EF4-FFF2-40B4-BE49-F238E27FC236}">
                  <a16:creationId xmlns:a16="http://schemas.microsoft.com/office/drawing/2014/main" id="{173B0828-F964-6BAC-B658-3D662E5DFBC5}"/>
                </a:ext>
              </a:extLst>
            </p:cNvPr>
            <p:cNvSpPr/>
            <p:nvPr/>
          </p:nvSpPr>
          <p:spPr>
            <a:xfrm>
              <a:off x="1800873" y="5580349"/>
              <a:ext cx="132682" cy="123872"/>
            </a:xfrm>
            <a:custGeom>
              <a:avLst/>
              <a:gdLst>
                <a:gd name="connsiteX0" fmla="*/ 0 w 39599"/>
                <a:gd name="connsiteY0" fmla="*/ 0 h 39766"/>
                <a:gd name="connsiteX1" fmla="*/ 39600 w 39599"/>
                <a:gd name="connsiteY1" fmla="*/ 0 h 39766"/>
                <a:gd name="connsiteX2" fmla="*/ 39600 w 39599"/>
                <a:gd name="connsiteY2" fmla="*/ 39767 h 39766"/>
                <a:gd name="connsiteX3" fmla="*/ 0 w 39599"/>
                <a:gd name="connsiteY3" fmla="*/ 39767 h 39766"/>
              </a:gdLst>
              <a:ahLst/>
              <a:cxnLst>
                <a:cxn ang="0">
                  <a:pos x="connsiteX0" y="connsiteY0"/>
                </a:cxn>
                <a:cxn ang="0">
                  <a:pos x="connsiteX1" y="connsiteY1"/>
                </a:cxn>
                <a:cxn ang="0">
                  <a:pos x="connsiteX2" y="connsiteY2"/>
                </a:cxn>
                <a:cxn ang="0">
                  <a:pos x="connsiteX3" y="connsiteY3"/>
                </a:cxn>
              </a:cxnLst>
              <a:rect l="l" t="t" r="r" b="b"/>
              <a:pathLst>
                <a:path w="39599" h="39766">
                  <a:moveTo>
                    <a:pt x="0" y="0"/>
                  </a:moveTo>
                  <a:lnTo>
                    <a:pt x="39600" y="0"/>
                  </a:lnTo>
                  <a:lnTo>
                    <a:pt x="39600" y="39767"/>
                  </a:lnTo>
                  <a:lnTo>
                    <a:pt x="0" y="39767"/>
                  </a:lnTo>
                  <a:close/>
                </a:path>
              </a:pathLst>
            </a:custGeom>
            <a:solidFill>
              <a:srgbClr val="4D4F53"/>
            </a:solidFill>
            <a:ln w="105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6" name="Freeform 2774">
              <a:extLst>
                <a:ext uri="{FF2B5EF4-FFF2-40B4-BE49-F238E27FC236}">
                  <a16:creationId xmlns:a16="http://schemas.microsoft.com/office/drawing/2014/main" id="{404A4339-1E7F-0F60-F023-6BB04DEC3238}"/>
                </a:ext>
              </a:extLst>
            </p:cNvPr>
            <p:cNvSpPr/>
            <p:nvPr/>
          </p:nvSpPr>
          <p:spPr>
            <a:xfrm>
              <a:off x="1800873" y="5299717"/>
              <a:ext cx="132682" cy="123872"/>
            </a:xfrm>
            <a:custGeom>
              <a:avLst/>
              <a:gdLst>
                <a:gd name="connsiteX0" fmla="*/ 0 w 39599"/>
                <a:gd name="connsiteY0" fmla="*/ 0 h 39766"/>
                <a:gd name="connsiteX1" fmla="*/ 39600 w 39599"/>
                <a:gd name="connsiteY1" fmla="*/ 0 h 39766"/>
                <a:gd name="connsiteX2" fmla="*/ 39600 w 39599"/>
                <a:gd name="connsiteY2" fmla="*/ 39767 h 39766"/>
                <a:gd name="connsiteX3" fmla="*/ 0 w 39599"/>
                <a:gd name="connsiteY3" fmla="*/ 39767 h 39766"/>
              </a:gdLst>
              <a:ahLst/>
              <a:cxnLst>
                <a:cxn ang="0">
                  <a:pos x="connsiteX0" y="connsiteY0"/>
                </a:cxn>
                <a:cxn ang="0">
                  <a:pos x="connsiteX1" y="connsiteY1"/>
                </a:cxn>
                <a:cxn ang="0">
                  <a:pos x="connsiteX2" y="connsiteY2"/>
                </a:cxn>
                <a:cxn ang="0">
                  <a:pos x="connsiteX3" y="connsiteY3"/>
                </a:cxn>
              </a:cxnLst>
              <a:rect l="l" t="t" r="r" b="b"/>
              <a:pathLst>
                <a:path w="39599" h="39766">
                  <a:moveTo>
                    <a:pt x="0" y="0"/>
                  </a:moveTo>
                  <a:lnTo>
                    <a:pt x="39600" y="0"/>
                  </a:lnTo>
                  <a:lnTo>
                    <a:pt x="39600" y="39767"/>
                  </a:lnTo>
                  <a:lnTo>
                    <a:pt x="0" y="39767"/>
                  </a:lnTo>
                  <a:close/>
                </a:path>
              </a:pathLst>
            </a:custGeom>
            <a:solidFill>
              <a:srgbClr val="023F88"/>
            </a:solidFill>
            <a:ln w="10575"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337" name="Graphic 3">
              <a:extLst>
                <a:ext uri="{FF2B5EF4-FFF2-40B4-BE49-F238E27FC236}">
                  <a16:creationId xmlns:a16="http://schemas.microsoft.com/office/drawing/2014/main" id="{54C406DB-41E7-3A0D-5102-FC517B5F44F4}"/>
                </a:ext>
              </a:extLst>
            </p:cNvPr>
            <p:cNvGrpSpPr/>
            <p:nvPr/>
          </p:nvGrpSpPr>
          <p:grpSpPr>
            <a:xfrm>
              <a:off x="1573545" y="2578547"/>
              <a:ext cx="8800866" cy="3933606"/>
              <a:chOff x="3311892" y="2697415"/>
              <a:chExt cx="6074971" cy="1575075"/>
            </a:xfrm>
          </p:grpSpPr>
          <p:sp>
            <p:nvSpPr>
              <p:cNvPr id="3654" name="Freeform 2787">
                <a:extLst>
                  <a:ext uri="{FF2B5EF4-FFF2-40B4-BE49-F238E27FC236}">
                    <a16:creationId xmlns:a16="http://schemas.microsoft.com/office/drawing/2014/main" id="{EB2A4CA1-9206-8E0F-038C-827A4F8E4E57}"/>
                  </a:ext>
                </a:extLst>
              </p:cNvPr>
              <p:cNvSpPr/>
              <p:nvPr/>
            </p:nvSpPr>
            <p:spPr>
              <a:xfrm>
                <a:off x="3357315" y="4227952"/>
                <a:ext cx="6029548" cy="10604"/>
              </a:xfrm>
              <a:custGeom>
                <a:avLst/>
                <a:gdLst>
                  <a:gd name="connsiteX0" fmla="*/ 0 w 6029548"/>
                  <a:gd name="connsiteY0" fmla="*/ 0 h 10604"/>
                  <a:gd name="connsiteX1" fmla="*/ 6029548 w 6029548"/>
                  <a:gd name="connsiteY1" fmla="*/ 0 h 10604"/>
                </a:gdLst>
                <a:ahLst/>
                <a:cxnLst>
                  <a:cxn ang="0">
                    <a:pos x="connsiteX0" y="connsiteY0"/>
                  </a:cxn>
                  <a:cxn ang="0">
                    <a:pos x="connsiteX1" y="connsiteY1"/>
                  </a:cxn>
                </a:cxnLst>
                <a:rect l="l" t="t" r="r" b="b"/>
                <a:pathLst>
                  <a:path w="6029548" h="10604">
                    <a:moveTo>
                      <a:pt x="0" y="0"/>
                    </a:moveTo>
                    <a:lnTo>
                      <a:pt x="6029548"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55" name="Freeform 2788">
                <a:extLst>
                  <a:ext uri="{FF2B5EF4-FFF2-40B4-BE49-F238E27FC236}">
                    <a16:creationId xmlns:a16="http://schemas.microsoft.com/office/drawing/2014/main" id="{0F758027-B85E-7155-683B-C560B5447BA8}"/>
                  </a:ext>
                </a:extLst>
              </p:cNvPr>
              <p:cNvSpPr/>
              <p:nvPr/>
            </p:nvSpPr>
            <p:spPr>
              <a:xfrm>
                <a:off x="3357845"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56" name="Freeform 2789">
                <a:extLst>
                  <a:ext uri="{FF2B5EF4-FFF2-40B4-BE49-F238E27FC236}">
                    <a16:creationId xmlns:a16="http://schemas.microsoft.com/office/drawing/2014/main" id="{7D331885-29C7-AF01-F67C-1D5AE13D3F81}"/>
                  </a:ext>
                </a:extLst>
              </p:cNvPr>
              <p:cNvSpPr/>
              <p:nvPr/>
            </p:nvSpPr>
            <p:spPr>
              <a:xfrm>
                <a:off x="3573209"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57" name="Freeform 2790">
                <a:extLst>
                  <a:ext uri="{FF2B5EF4-FFF2-40B4-BE49-F238E27FC236}">
                    <a16:creationId xmlns:a16="http://schemas.microsoft.com/office/drawing/2014/main" id="{09C0A925-49D4-E998-3A32-ADC2DAE458A3}"/>
                  </a:ext>
                </a:extLst>
              </p:cNvPr>
              <p:cNvSpPr/>
              <p:nvPr/>
            </p:nvSpPr>
            <p:spPr>
              <a:xfrm>
                <a:off x="3788572"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58" name="Freeform 2791">
                <a:extLst>
                  <a:ext uri="{FF2B5EF4-FFF2-40B4-BE49-F238E27FC236}">
                    <a16:creationId xmlns:a16="http://schemas.microsoft.com/office/drawing/2014/main" id="{BCFBBDB1-D07C-5D57-92CF-72EA9DAF561D}"/>
                  </a:ext>
                </a:extLst>
              </p:cNvPr>
              <p:cNvSpPr/>
              <p:nvPr/>
            </p:nvSpPr>
            <p:spPr>
              <a:xfrm>
                <a:off x="4003936"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59" name="Freeform 2792">
                <a:extLst>
                  <a:ext uri="{FF2B5EF4-FFF2-40B4-BE49-F238E27FC236}">
                    <a16:creationId xmlns:a16="http://schemas.microsoft.com/office/drawing/2014/main" id="{DEC2690C-B381-9B12-2D96-58382BE55441}"/>
                  </a:ext>
                </a:extLst>
              </p:cNvPr>
              <p:cNvSpPr/>
              <p:nvPr/>
            </p:nvSpPr>
            <p:spPr>
              <a:xfrm>
                <a:off x="4219300"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0" name="Freeform 2793">
                <a:extLst>
                  <a:ext uri="{FF2B5EF4-FFF2-40B4-BE49-F238E27FC236}">
                    <a16:creationId xmlns:a16="http://schemas.microsoft.com/office/drawing/2014/main" id="{A453D218-40FA-4524-E470-E42C3E671D85}"/>
                  </a:ext>
                </a:extLst>
              </p:cNvPr>
              <p:cNvSpPr/>
              <p:nvPr/>
            </p:nvSpPr>
            <p:spPr>
              <a:xfrm>
                <a:off x="4434663"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1" name="Freeform 2794">
                <a:extLst>
                  <a:ext uri="{FF2B5EF4-FFF2-40B4-BE49-F238E27FC236}">
                    <a16:creationId xmlns:a16="http://schemas.microsoft.com/office/drawing/2014/main" id="{B939AA28-12AC-841E-141E-C9AE3BFF7FC0}"/>
                  </a:ext>
                </a:extLst>
              </p:cNvPr>
              <p:cNvSpPr/>
              <p:nvPr/>
            </p:nvSpPr>
            <p:spPr>
              <a:xfrm>
                <a:off x="4650027"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2" name="Freeform 2795">
                <a:extLst>
                  <a:ext uri="{FF2B5EF4-FFF2-40B4-BE49-F238E27FC236}">
                    <a16:creationId xmlns:a16="http://schemas.microsoft.com/office/drawing/2014/main" id="{B67F35DA-E8C2-F9FF-39B2-496EE82DC381}"/>
                  </a:ext>
                </a:extLst>
              </p:cNvPr>
              <p:cNvSpPr/>
              <p:nvPr/>
            </p:nvSpPr>
            <p:spPr>
              <a:xfrm>
                <a:off x="4865497"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3" name="Freeform 2796">
                <a:extLst>
                  <a:ext uri="{FF2B5EF4-FFF2-40B4-BE49-F238E27FC236}">
                    <a16:creationId xmlns:a16="http://schemas.microsoft.com/office/drawing/2014/main" id="{9EEF0F2F-0A78-6962-8B57-37C6FBF264DA}"/>
                  </a:ext>
                </a:extLst>
              </p:cNvPr>
              <p:cNvSpPr/>
              <p:nvPr/>
            </p:nvSpPr>
            <p:spPr>
              <a:xfrm>
                <a:off x="5080860"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4" name="Freeform 2797">
                <a:extLst>
                  <a:ext uri="{FF2B5EF4-FFF2-40B4-BE49-F238E27FC236}">
                    <a16:creationId xmlns:a16="http://schemas.microsoft.com/office/drawing/2014/main" id="{F114D05A-F7C2-92BE-9878-D579F6508840}"/>
                  </a:ext>
                </a:extLst>
              </p:cNvPr>
              <p:cNvSpPr/>
              <p:nvPr/>
            </p:nvSpPr>
            <p:spPr>
              <a:xfrm>
                <a:off x="5296224"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5" name="Freeform 2798">
                <a:extLst>
                  <a:ext uri="{FF2B5EF4-FFF2-40B4-BE49-F238E27FC236}">
                    <a16:creationId xmlns:a16="http://schemas.microsoft.com/office/drawing/2014/main" id="{FB2CB968-E8AC-634A-D951-B5B7F888F6D6}"/>
                  </a:ext>
                </a:extLst>
              </p:cNvPr>
              <p:cNvSpPr/>
              <p:nvPr/>
            </p:nvSpPr>
            <p:spPr>
              <a:xfrm>
                <a:off x="5511588"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6" name="Freeform 2799">
                <a:extLst>
                  <a:ext uri="{FF2B5EF4-FFF2-40B4-BE49-F238E27FC236}">
                    <a16:creationId xmlns:a16="http://schemas.microsoft.com/office/drawing/2014/main" id="{3CA94549-4DAA-096D-4D66-DB55B97E1D46}"/>
                  </a:ext>
                </a:extLst>
              </p:cNvPr>
              <p:cNvSpPr/>
              <p:nvPr/>
            </p:nvSpPr>
            <p:spPr>
              <a:xfrm>
                <a:off x="5726951"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7" name="Freeform 2800">
                <a:extLst>
                  <a:ext uri="{FF2B5EF4-FFF2-40B4-BE49-F238E27FC236}">
                    <a16:creationId xmlns:a16="http://schemas.microsoft.com/office/drawing/2014/main" id="{69099E42-B104-D6EB-8EFB-89A98BA902D8}"/>
                  </a:ext>
                </a:extLst>
              </p:cNvPr>
              <p:cNvSpPr/>
              <p:nvPr/>
            </p:nvSpPr>
            <p:spPr>
              <a:xfrm>
                <a:off x="5942315"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8" name="Freeform 2801">
                <a:extLst>
                  <a:ext uri="{FF2B5EF4-FFF2-40B4-BE49-F238E27FC236}">
                    <a16:creationId xmlns:a16="http://schemas.microsoft.com/office/drawing/2014/main" id="{8F6E44A2-34D6-4602-C43C-32EACA533C6E}"/>
                  </a:ext>
                </a:extLst>
              </p:cNvPr>
              <p:cNvSpPr/>
              <p:nvPr/>
            </p:nvSpPr>
            <p:spPr>
              <a:xfrm>
                <a:off x="6157679"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9" name="Freeform 2802">
                <a:extLst>
                  <a:ext uri="{FF2B5EF4-FFF2-40B4-BE49-F238E27FC236}">
                    <a16:creationId xmlns:a16="http://schemas.microsoft.com/office/drawing/2014/main" id="{3F7836F4-C69D-F51A-46EA-58DD075C5BBE}"/>
                  </a:ext>
                </a:extLst>
              </p:cNvPr>
              <p:cNvSpPr/>
              <p:nvPr/>
            </p:nvSpPr>
            <p:spPr>
              <a:xfrm>
                <a:off x="6373042"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0" name="Freeform 2803">
                <a:extLst>
                  <a:ext uri="{FF2B5EF4-FFF2-40B4-BE49-F238E27FC236}">
                    <a16:creationId xmlns:a16="http://schemas.microsoft.com/office/drawing/2014/main" id="{E8A1757A-F6AF-8392-596E-6A8FC9D24709}"/>
                  </a:ext>
                </a:extLst>
              </p:cNvPr>
              <p:cNvSpPr/>
              <p:nvPr/>
            </p:nvSpPr>
            <p:spPr>
              <a:xfrm>
                <a:off x="6588406"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1" name="Freeform 2804">
                <a:extLst>
                  <a:ext uri="{FF2B5EF4-FFF2-40B4-BE49-F238E27FC236}">
                    <a16:creationId xmlns:a16="http://schemas.microsoft.com/office/drawing/2014/main" id="{1A31E964-26E4-3B2B-70ED-C0BEF14F6D12}"/>
                  </a:ext>
                </a:extLst>
              </p:cNvPr>
              <p:cNvSpPr/>
              <p:nvPr/>
            </p:nvSpPr>
            <p:spPr>
              <a:xfrm>
                <a:off x="6803876"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2" name="Freeform 2805">
                <a:extLst>
                  <a:ext uri="{FF2B5EF4-FFF2-40B4-BE49-F238E27FC236}">
                    <a16:creationId xmlns:a16="http://schemas.microsoft.com/office/drawing/2014/main" id="{81456854-32C9-E5B2-8FDA-E6120560C84D}"/>
                  </a:ext>
                </a:extLst>
              </p:cNvPr>
              <p:cNvSpPr/>
              <p:nvPr/>
            </p:nvSpPr>
            <p:spPr>
              <a:xfrm>
                <a:off x="7019239"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3" name="Freeform 2806">
                <a:extLst>
                  <a:ext uri="{FF2B5EF4-FFF2-40B4-BE49-F238E27FC236}">
                    <a16:creationId xmlns:a16="http://schemas.microsoft.com/office/drawing/2014/main" id="{A0675753-D520-99A7-BA4F-DFDF8C0593C6}"/>
                  </a:ext>
                </a:extLst>
              </p:cNvPr>
              <p:cNvSpPr/>
              <p:nvPr/>
            </p:nvSpPr>
            <p:spPr>
              <a:xfrm>
                <a:off x="7234603"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4" name="Freeform 2807">
                <a:extLst>
                  <a:ext uri="{FF2B5EF4-FFF2-40B4-BE49-F238E27FC236}">
                    <a16:creationId xmlns:a16="http://schemas.microsoft.com/office/drawing/2014/main" id="{C05EFAEB-5C7E-FB6E-D899-A5B322060175}"/>
                  </a:ext>
                </a:extLst>
              </p:cNvPr>
              <p:cNvSpPr/>
              <p:nvPr/>
            </p:nvSpPr>
            <p:spPr>
              <a:xfrm>
                <a:off x="7449967"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5" name="Freeform 2808">
                <a:extLst>
                  <a:ext uri="{FF2B5EF4-FFF2-40B4-BE49-F238E27FC236}">
                    <a16:creationId xmlns:a16="http://schemas.microsoft.com/office/drawing/2014/main" id="{49F94775-09F8-D29E-C990-04D56E955B38}"/>
                  </a:ext>
                </a:extLst>
              </p:cNvPr>
              <p:cNvSpPr/>
              <p:nvPr/>
            </p:nvSpPr>
            <p:spPr>
              <a:xfrm>
                <a:off x="7665330"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6" name="Freeform 2809">
                <a:extLst>
                  <a:ext uri="{FF2B5EF4-FFF2-40B4-BE49-F238E27FC236}">
                    <a16:creationId xmlns:a16="http://schemas.microsoft.com/office/drawing/2014/main" id="{87D1DB87-16E6-3649-8077-12F71E51CEAC}"/>
                  </a:ext>
                </a:extLst>
              </p:cNvPr>
              <p:cNvSpPr/>
              <p:nvPr/>
            </p:nvSpPr>
            <p:spPr>
              <a:xfrm>
                <a:off x="7880694"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7" name="Freeform 2810">
                <a:extLst>
                  <a:ext uri="{FF2B5EF4-FFF2-40B4-BE49-F238E27FC236}">
                    <a16:creationId xmlns:a16="http://schemas.microsoft.com/office/drawing/2014/main" id="{71D88E45-A31F-FAFD-767A-6A81D5923503}"/>
                  </a:ext>
                </a:extLst>
              </p:cNvPr>
              <p:cNvSpPr/>
              <p:nvPr/>
            </p:nvSpPr>
            <p:spPr>
              <a:xfrm>
                <a:off x="8096058"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8" name="Freeform 2811">
                <a:extLst>
                  <a:ext uri="{FF2B5EF4-FFF2-40B4-BE49-F238E27FC236}">
                    <a16:creationId xmlns:a16="http://schemas.microsoft.com/office/drawing/2014/main" id="{9A4BE339-2372-C4C1-6211-599877375D9F}"/>
                  </a:ext>
                </a:extLst>
              </p:cNvPr>
              <p:cNvSpPr/>
              <p:nvPr/>
            </p:nvSpPr>
            <p:spPr>
              <a:xfrm>
                <a:off x="8311422"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9" name="Freeform 2812">
                <a:extLst>
                  <a:ext uri="{FF2B5EF4-FFF2-40B4-BE49-F238E27FC236}">
                    <a16:creationId xmlns:a16="http://schemas.microsoft.com/office/drawing/2014/main" id="{CE6A1B8B-3BDF-D31E-A8A5-2C465DDCEA6B}"/>
                  </a:ext>
                </a:extLst>
              </p:cNvPr>
              <p:cNvSpPr/>
              <p:nvPr/>
            </p:nvSpPr>
            <p:spPr>
              <a:xfrm>
                <a:off x="8526891"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0" name="Freeform 2813">
                <a:extLst>
                  <a:ext uri="{FF2B5EF4-FFF2-40B4-BE49-F238E27FC236}">
                    <a16:creationId xmlns:a16="http://schemas.microsoft.com/office/drawing/2014/main" id="{4F48366A-5680-A698-43AB-2C9DEFD5F644}"/>
                  </a:ext>
                </a:extLst>
              </p:cNvPr>
              <p:cNvSpPr/>
              <p:nvPr/>
            </p:nvSpPr>
            <p:spPr>
              <a:xfrm>
                <a:off x="8742255"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1" name="Freeform 2814">
                <a:extLst>
                  <a:ext uri="{FF2B5EF4-FFF2-40B4-BE49-F238E27FC236}">
                    <a16:creationId xmlns:a16="http://schemas.microsoft.com/office/drawing/2014/main" id="{A5B02D6E-BBAD-CBEC-EB39-F36D819A9AB4}"/>
                  </a:ext>
                </a:extLst>
              </p:cNvPr>
              <p:cNvSpPr/>
              <p:nvPr/>
            </p:nvSpPr>
            <p:spPr>
              <a:xfrm>
                <a:off x="8957618"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2" name="Freeform 2669">
                <a:extLst>
                  <a:ext uri="{FF2B5EF4-FFF2-40B4-BE49-F238E27FC236}">
                    <a16:creationId xmlns:a16="http://schemas.microsoft.com/office/drawing/2014/main" id="{4AF0EAD2-8F66-75FD-2526-7E3577C75E74}"/>
                  </a:ext>
                </a:extLst>
              </p:cNvPr>
              <p:cNvSpPr/>
              <p:nvPr/>
            </p:nvSpPr>
            <p:spPr>
              <a:xfrm>
                <a:off x="9172982" y="4227952"/>
                <a:ext cx="10588" cy="44538"/>
              </a:xfrm>
              <a:custGeom>
                <a:avLst/>
                <a:gdLst>
                  <a:gd name="connsiteX0" fmla="*/ 0 w 10588"/>
                  <a:gd name="connsiteY0" fmla="*/ 0 h 44538"/>
                  <a:gd name="connsiteX1" fmla="*/ 0 w 10588"/>
                  <a:gd name="connsiteY1" fmla="*/ 44539 h 44538"/>
                </a:gdLst>
                <a:ahLst/>
                <a:cxnLst>
                  <a:cxn ang="0">
                    <a:pos x="connsiteX0" y="connsiteY0"/>
                  </a:cxn>
                  <a:cxn ang="0">
                    <a:pos x="connsiteX1" y="connsiteY1"/>
                  </a:cxn>
                </a:cxnLst>
                <a:rect l="l" t="t" r="r" b="b"/>
                <a:pathLst>
                  <a:path w="10588" h="44538">
                    <a:moveTo>
                      <a:pt x="0" y="0"/>
                    </a:moveTo>
                    <a:lnTo>
                      <a:pt x="0" y="44539"/>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3" name="Freeform 2705">
                <a:extLst>
                  <a:ext uri="{FF2B5EF4-FFF2-40B4-BE49-F238E27FC236}">
                    <a16:creationId xmlns:a16="http://schemas.microsoft.com/office/drawing/2014/main" id="{376E7C1E-F801-E655-EEF5-F81D1ED81E2D}"/>
                  </a:ext>
                </a:extLst>
              </p:cNvPr>
              <p:cNvSpPr/>
              <p:nvPr/>
            </p:nvSpPr>
            <p:spPr>
              <a:xfrm>
                <a:off x="3335080" y="3557858"/>
                <a:ext cx="22235" cy="10604"/>
              </a:xfrm>
              <a:custGeom>
                <a:avLst/>
                <a:gdLst>
                  <a:gd name="connsiteX0" fmla="*/ 22235 w 22235"/>
                  <a:gd name="connsiteY0" fmla="*/ 0 h 10604"/>
                  <a:gd name="connsiteX1" fmla="*/ 0 w 22235"/>
                  <a:gd name="connsiteY1" fmla="*/ 0 h 10604"/>
                </a:gdLst>
                <a:ahLst/>
                <a:cxnLst>
                  <a:cxn ang="0">
                    <a:pos x="connsiteX0" y="connsiteY0"/>
                  </a:cxn>
                  <a:cxn ang="0">
                    <a:pos x="connsiteX1" y="connsiteY1"/>
                  </a:cxn>
                </a:cxnLst>
                <a:rect l="l" t="t" r="r" b="b"/>
                <a:pathLst>
                  <a:path w="22235" h="10604">
                    <a:moveTo>
                      <a:pt x="22235"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4" name="Freeform 2706">
                <a:extLst>
                  <a:ext uri="{FF2B5EF4-FFF2-40B4-BE49-F238E27FC236}">
                    <a16:creationId xmlns:a16="http://schemas.microsoft.com/office/drawing/2014/main" id="{F10758C1-2F42-30D2-FA6C-916C81B6F2FF}"/>
                  </a:ext>
                </a:extLst>
              </p:cNvPr>
              <p:cNvSpPr/>
              <p:nvPr/>
            </p:nvSpPr>
            <p:spPr>
              <a:xfrm>
                <a:off x="3335080" y="3137711"/>
                <a:ext cx="22235" cy="10604"/>
              </a:xfrm>
              <a:custGeom>
                <a:avLst/>
                <a:gdLst>
                  <a:gd name="connsiteX0" fmla="*/ 22235 w 22235"/>
                  <a:gd name="connsiteY0" fmla="*/ 0 h 10604"/>
                  <a:gd name="connsiteX1" fmla="*/ 0 w 22235"/>
                  <a:gd name="connsiteY1" fmla="*/ 0 h 10604"/>
                </a:gdLst>
                <a:ahLst/>
                <a:cxnLst>
                  <a:cxn ang="0">
                    <a:pos x="connsiteX0" y="connsiteY0"/>
                  </a:cxn>
                  <a:cxn ang="0">
                    <a:pos x="connsiteX1" y="connsiteY1"/>
                  </a:cxn>
                </a:cxnLst>
                <a:rect l="l" t="t" r="r" b="b"/>
                <a:pathLst>
                  <a:path w="22235" h="10604">
                    <a:moveTo>
                      <a:pt x="22235"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5" name="Freeform 2707">
                <a:extLst>
                  <a:ext uri="{FF2B5EF4-FFF2-40B4-BE49-F238E27FC236}">
                    <a16:creationId xmlns:a16="http://schemas.microsoft.com/office/drawing/2014/main" id="{BAE6EAB6-1B3D-5E0F-45D0-9909C0AD347A}"/>
                  </a:ext>
                </a:extLst>
              </p:cNvPr>
              <p:cNvSpPr/>
              <p:nvPr/>
            </p:nvSpPr>
            <p:spPr>
              <a:xfrm>
                <a:off x="3312845" y="4188291"/>
                <a:ext cx="44470" cy="10604"/>
              </a:xfrm>
              <a:custGeom>
                <a:avLst/>
                <a:gdLst>
                  <a:gd name="connsiteX0" fmla="*/ 44470 w 44470"/>
                  <a:gd name="connsiteY0" fmla="*/ 0 h 10604"/>
                  <a:gd name="connsiteX1" fmla="*/ 0 w 44470"/>
                  <a:gd name="connsiteY1" fmla="*/ 0 h 10604"/>
                </a:gdLst>
                <a:ahLst/>
                <a:cxnLst>
                  <a:cxn ang="0">
                    <a:pos x="connsiteX0" y="connsiteY0"/>
                  </a:cxn>
                  <a:cxn ang="0">
                    <a:pos x="connsiteX1" y="connsiteY1"/>
                  </a:cxn>
                </a:cxnLst>
                <a:rect l="l" t="t" r="r" b="b"/>
                <a:pathLst>
                  <a:path w="44470" h="10604">
                    <a:moveTo>
                      <a:pt x="4447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6" name="Freeform 2708">
                <a:extLst>
                  <a:ext uri="{FF2B5EF4-FFF2-40B4-BE49-F238E27FC236}">
                    <a16:creationId xmlns:a16="http://schemas.microsoft.com/office/drawing/2014/main" id="{CEABB60C-BB7E-21E1-F3FE-1173C36B09E3}"/>
                  </a:ext>
                </a:extLst>
              </p:cNvPr>
              <p:cNvSpPr/>
              <p:nvPr/>
            </p:nvSpPr>
            <p:spPr>
              <a:xfrm>
                <a:off x="3312845" y="3767932"/>
                <a:ext cx="44470" cy="10604"/>
              </a:xfrm>
              <a:custGeom>
                <a:avLst/>
                <a:gdLst>
                  <a:gd name="connsiteX0" fmla="*/ 44470 w 44470"/>
                  <a:gd name="connsiteY0" fmla="*/ 0 h 10604"/>
                  <a:gd name="connsiteX1" fmla="*/ 0 w 44470"/>
                  <a:gd name="connsiteY1" fmla="*/ 0 h 10604"/>
                </a:gdLst>
                <a:ahLst/>
                <a:cxnLst>
                  <a:cxn ang="0">
                    <a:pos x="connsiteX0" y="connsiteY0"/>
                  </a:cxn>
                  <a:cxn ang="0">
                    <a:pos x="connsiteX1" y="connsiteY1"/>
                  </a:cxn>
                </a:cxnLst>
                <a:rect l="l" t="t" r="r" b="b"/>
                <a:pathLst>
                  <a:path w="44470" h="10604">
                    <a:moveTo>
                      <a:pt x="4447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7" name="Freeform 2815">
                <a:extLst>
                  <a:ext uri="{FF2B5EF4-FFF2-40B4-BE49-F238E27FC236}">
                    <a16:creationId xmlns:a16="http://schemas.microsoft.com/office/drawing/2014/main" id="{5881E3E9-A565-4E58-E364-CA77FE5FD1C9}"/>
                  </a:ext>
                </a:extLst>
              </p:cNvPr>
              <p:cNvSpPr/>
              <p:nvPr/>
            </p:nvSpPr>
            <p:spPr>
              <a:xfrm>
                <a:off x="3312845" y="3347784"/>
                <a:ext cx="44470" cy="10604"/>
              </a:xfrm>
              <a:custGeom>
                <a:avLst/>
                <a:gdLst>
                  <a:gd name="connsiteX0" fmla="*/ 44470 w 44470"/>
                  <a:gd name="connsiteY0" fmla="*/ 0 h 10604"/>
                  <a:gd name="connsiteX1" fmla="*/ 0 w 44470"/>
                  <a:gd name="connsiteY1" fmla="*/ 0 h 10604"/>
                </a:gdLst>
                <a:ahLst/>
                <a:cxnLst>
                  <a:cxn ang="0">
                    <a:pos x="connsiteX0" y="connsiteY0"/>
                  </a:cxn>
                  <a:cxn ang="0">
                    <a:pos x="connsiteX1" y="connsiteY1"/>
                  </a:cxn>
                </a:cxnLst>
                <a:rect l="l" t="t" r="r" b="b"/>
                <a:pathLst>
                  <a:path w="44470" h="10604">
                    <a:moveTo>
                      <a:pt x="4447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8" name="Freeform 2816">
                <a:extLst>
                  <a:ext uri="{FF2B5EF4-FFF2-40B4-BE49-F238E27FC236}">
                    <a16:creationId xmlns:a16="http://schemas.microsoft.com/office/drawing/2014/main" id="{5DABA794-0C9C-064D-036C-2B2190601051}"/>
                  </a:ext>
                </a:extLst>
              </p:cNvPr>
              <p:cNvSpPr/>
              <p:nvPr/>
            </p:nvSpPr>
            <p:spPr>
              <a:xfrm>
                <a:off x="3312845" y="2927637"/>
                <a:ext cx="44470" cy="10604"/>
              </a:xfrm>
              <a:custGeom>
                <a:avLst/>
                <a:gdLst>
                  <a:gd name="connsiteX0" fmla="*/ 44470 w 44470"/>
                  <a:gd name="connsiteY0" fmla="*/ 0 h 10604"/>
                  <a:gd name="connsiteX1" fmla="*/ 0 w 44470"/>
                  <a:gd name="connsiteY1" fmla="*/ 0 h 10604"/>
                </a:gdLst>
                <a:ahLst/>
                <a:cxnLst>
                  <a:cxn ang="0">
                    <a:pos x="connsiteX0" y="connsiteY0"/>
                  </a:cxn>
                  <a:cxn ang="0">
                    <a:pos x="connsiteX1" y="connsiteY1"/>
                  </a:cxn>
                </a:cxnLst>
                <a:rect l="l" t="t" r="r" b="b"/>
                <a:pathLst>
                  <a:path w="44470" h="10604">
                    <a:moveTo>
                      <a:pt x="4447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9" name="Freeform 2817">
                <a:extLst>
                  <a:ext uri="{FF2B5EF4-FFF2-40B4-BE49-F238E27FC236}">
                    <a16:creationId xmlns:a16="http://schemas.microsoft.com/office/drawing/2014/main" id="{746DB654-CAC9-269C-5750-638323E1CE3A}"/>
                  </a:ext>
                </a:extLst>
              </p:cNvPr>
              <p:cNvSpPr/>
              <p:nvPr/>
            </p:nvSpPr>
            <p:spPr>
              <a:xfrm>
                <a:off x="3356363" y="2697415"/>
                <a:ext cx="10588" cy="1241884"/>
              </a:xfrm>
              <a:custGeom>
                <a:avLst/>
                <a:gdLst>
                  <a:gd name="connsiteX0" fmla="*/ 0 w 10588"/>
                  <a:gd name="connsiteY0" fmla="*/ 1241884 h 1241884"/>
                  <a:gd name="connsiteX1" fmla="*/ 0 w 10588"/>
                  <a:gd name="connsiteY1" fmla="*/ 0 h 1241884"/>
                </a:gdLst>
                <a:ahLst/>
                <a:cxnLst>
                  <a:cxn ang="0">
                    <a:pos x="connsiteX0" y="connsiteY0"/>
                  </a:cxn>
                  <a:cxn ang="0">
                    <a:pos x="connsiteX1" y="connsiteY1"/>
                  </a:cxn>
                </a:cxnLst>
                <a:rect l="l" t="t" r="r" b="b"/>
                <a:pathLst>
                  <a:path w="10588" h="1241884">
                    <a:moveTo>
                      <a:pt x="0" y="1241884"/>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0" name="Freeform 2818">
                <a:extLst>
                  <a:ext uri="{FF2B5EF4-FFF2-40B4-BE49-F238E27FC236}">
                    <a16:creationId xmlns:a16="http://schemas.microsoft.com/office/drawing/2014/main" id="{18C1D30F-788A-E4BE-212C-D57913D7C537}"/>
                  </a:ext>
                </a:extLst>
              </p:cNvPr>
              <p:cNvSpPr/>
              <p:nvPr/>
            </p:nvSpPr>
            <p:spPr>
              <a:xfrm>
                <a:off x="3356363" y="4016287"/>
                <a:ext cx="10588" cy="211346"/>
              </a:xfrm>
              <a:custGeom>
                <a:avLst/>
                <a:gdLst>
                  <a:gd name="connsiteX0" fmla="*/ 0 w 10588"/>
                  <a:gd name="connsiteY0" fmla="*/ 211346 h 211346"/>
                  <a:gd name="connsiteX1" fmla="*/ 0 w 10588"/>
                  <a:gd name="connsiteY1" fmla="*/ 0 h 211346"/>
                </a:gdLst>
                <a:ahLst/>
                <a:cxnLst>
                  <a:cxn ang="0">
                    <a:pos x="connsiteX0" y="connsiteY0"/>
                  </a:cxn>
                  <a:cxn ang="0">
                    <a:pos x="connsiteX1" y="connsiteY1"/>
                  </a:cxn>
                </a:cxnLst>
                <a:rect l="l" t="t" r="r" b="b"/>
                <a:pathLst>
                  <a:path w="10588" h="211346">
                    <a:moveTo>
                      <a:pt x="0" y="211346"/>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1" name="Freeform 2819">
                <a:extLst>
                  <a:ext uri="{FF2B5EF4-FFF2-40B4-BE49-F238E27FC236}">
                    <a16:creationId xmlns:a16="http://schemas.microsoft.com/office/drawing/2014/main" id="{BC4620FA-85E6-5B2B-AC38-01D81E593B0F}"/>
                  </a:ext>
                </a:extLst>
              </p:cNvPr>
              <p:cNvSpPr/>
              <p:nvPr/>
            </p:nvSpPr>
            <p:spPr>
              <a:xfrm>
                <a:off x="3311892" y="3911940"/>
                <a:ext cx="89681" cy="54824"/>
              </a:xfrm>
              <a:custGeom>
                <a:avLst/>
                <a:gdLst>
                  <a:gd name="connsiteX0" fmla="*/ 89682 w 89681"/>
                  <a:gd name="connsiteY0" fmla="*/ 0 h 54824"/>
                  <a:gd name="connsiteX1" fmla="*/ 0 w 89681"/>
                  <a:gd name="connsiteY1" fmla="*/ 54825 h 54824"/>
                </a:gdLst>
                <a:ahLst/>
                <a:cxnLst>
                  <a:cxn ang="0">
                    <a:pos x="connsiteX0" y="connsiteY0"/>
                  </a:cxn>
                  <a:cxn ang="0">
                    <a:pos x="connsiteX1" y="connsiteY1"/>
                  </a:cxn>
                </a:cxnLst>
                <a:rect l="l" t="t" r="r" b="b"/>
                <a:pathLst>
                  <a:path w="89681" h="54824">
                    <a:moveTo>
                      <a:pt x="89682" y="0"/>
                    </a:moveTo>
                    <a:lnTo>
                      <a:pt x="0" y="54825"/>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2" name="Freeform 2820">
                <a:extLst>
                  <a:ext uri="{FF2B5EF4-FFF2-40B4-BE49-F238E27FC236}">
                    <a16:creationId xmlns:a16="http://schemas.microsoft.com/office/drawing/2014/main" id="{AB00D5F0-B97A-ACE0-5EC0-8B4757228C74}"/>
                  </a:ext>
                </a:extLst>
              </p:cNvPr>
              <p:cNvSpPr/>
              <p:nvPr/>
            </p:nvSpPr>
            <p:spPr>
              <a:xfrm>
                <a:off x="3311892" y="3988716"/>
                <a:ext cx="89681" cy="54824"/>
              </a:xfrm>
              <a:custGeom>
                <a:avLst/>
                <a:gdLst>
                  <a:gd name="connsiteX0" fmla="*/ 89682 w 89681"/>
                  <a:gd name="connsiteY0" fmla="*/ 0 h 54824"/>
                  <a:gd name="connsiteX1" fmla="*/ 0 w 89681"/>
                  <a:gd name="connsiteY1" fmla="*/ 54825 h 54824"/>
                </a:gdLst>
                <a:ahLst/>
                <a:cxnLst>
                  <a:cxn ang="0">
                    <a:pos x="connsiteX0" y="connsiteY0"/>
                  </a:cxn>
                  <a:cxn ang="0">
                    <a:pos x="connsiteX1" y="connsiteY1"/>
                  </a:cxn>
                </a:cxnLst>
                <a:rect l="l" t="t" r="r" b="b"/>
                <a:pathLst>
                  <a:path w="89681" h="54824">
                    <a:moveTo>
                      <a:pt x="89682" y="0"/>
                    </a:moveTo>
                    <a:lnTo>
                      <a:pt x="0" y="54825"/>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338" name="Freeform 2821">
              <a:extLst>
                <a:ext uri="{FF2B5EF4-FFF2-40B4-BE49-F238E27FC236}">
                  <a16:creationId xmlns:a16="http://schemas.microsoft.com/office/drawing/2014/main" id="{D9D4A2B3-0EB5-F0B2-BC40-913D8F76C7CC}"/>
                </a:ext>
              </a:extLst>
            </p:cNvPr>
            <p:cNvSpPr/>
            <p:nvPr/>
          </p:nvSpPr>
          <p:spPr>
            <a:xfrm>
              <a:off x="7256413" y="3337038"/>
              <a:ext cx="15339" cy="3063886"/>
            </a:xfrm>
            <a:custGeom>
              <a:avLst/>
              <a:gdLst>
                <a:gd name="connsiteX0" fmla="*/ 0 w 10588"/>
                <a:gd name="connsiteY0" fmla="*/ 1226826 h 1226826"/>
                <a:gd name="connsiteX1" fmla="*/ 0 w 10588"/>
                <a:gd name="connsiteY1" fmla="*/ 0 h 1226826"/>
              </a:gdLst>
              <a:ahLst/>
              <a:cxnLst>
                <a:cxn ang="0">
                  <a:pos x="connsiteX0" y="connsiteY0"/>
                </a:cxn>
                <a:cxn ang="0">
                  <a:pos x="connsiteX1" y="connsiteY1"/>
                </a:cxn>
              </a:cxnLst>
              <a:rect l="l" t="t" r="r" b="b"/>
              <a:pathLst>
                <a:path w="10588" h="1226826">
                  <a:moveTo>
                    <a:pt x="0" y="1226826"/>
                  </a:moveTo>
                  <a:lnTo>
                    <a:pt x="0" y="0"/>
                  </a:lnTo>
                </a:path>
              </a:pathLst>
            </a:custGeom>
            <a:ln w="28575" cap="flat">
              <a:solidFill>
                <a:srgbClr val="000000"/>
              </a:solidFill>
              <a:custDash>
                <a:ds d="150000" sp="225000"/>
              </a:custDash>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339" name="Graphic 3">
              <a:extLst>
                <a:ext uri="{FF2B5EF4-FFF2-40B4-BE49-F238E27FC236}">
                  <a16:creationId xmlns:a16="http://schemas.microsoft.com/office/drawing/2014/main" id="{DE7DDDC2-690E-2E34-B478-9C3C46AE1172}"/>
                </a:ext>
              </a:extLst>
            </p:cNvPr>
            <p:cNvGrpSpPr/>
            <p:nvPr/>
          </p:nvGrpSpPr>
          <p:grpSpPr>
            <a:xfrm>
              <a:off x="2036789" y="3071670"/>
              <a:ext cx="7463441" cy="1014850"/>
              <a:chOff x="3631655" y="2894869"/>
              <a:chExt cx="5151787" cy="406361"/>
            </a:xfrm>
            <a:noFill/>
          </p:grpSpPr>
          <p:grpSp>
            <p:nvGrpSpPr>
              <p:cNvPr id="3077" name="Graphic 3">
                <a:extLst>
                  <a:ext uri="{FF2B5EF4-FFF2-40B4-BE49-F238E27FC236}">
                    <a16:creationId xmlns:a16="http://schemas.microsoft.com/office/drawing/2014/main" id="{984E99BC-694B-8492-3FDF-5B77AF2C7717}"/>
                  </a:ext>
                </a:extLst>
              </p:cNvPr>
              <p:cNvGrpSpPr/>
              <p:nvPr/>
            </p:nvGrpSpPr>
            <p:grpSpPr>
              <a:xfrm>
                <a:off x="8720020" y="3237710"/>
                <a:ext cx="63423" cy="63520"/>
                <a:chOff x="8720020" y="3237710"/>
                <a:chExt cx="63423" cy="63520"/>
              </a:xfrm>
            </p:grpSpPr>
            <p:sp>
              <p:nvSpPr>
                <p:cNvPr id="3652" name="Freeform 2833">
                  <a:extLst>
                    <a:ext uri="{FF2B5EF4-FFF2-40B4-BE49-F238E27FC236}">
                      <a16:creationId xmlns:a16="http://schemas.microsoft.com/office/drawing/2014/main" id="{F20273A0-D58D-646B-86FB-1BE006749C45}"/>
                    </a:ext>
                  </a:extLst>
                </p:cNvPr>
                <p:cNvSpPr/>
                <p:nvPr/>
              </p:nvSpPr>
              <p:spPr>
                <a:xfrm>
                  <a:off x="8720020" y="326952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53" name="Freeform 2834">
                  <a:extLst>
                    <a:ext uri="{FF2B5EF4-FFF2-40B4-BE49-F238E27FC236}">
                      <a16:creationId xmlns:a16="http://schemas.microsoft.com/office/drawing/2014/main" id="{DDF4E063-45BE-D128-329C-0528727D4071}"/>
                    </a:ext>
                  </a:extLst>
                </p:cNvPr>
                <p:cNvSpPr/>
                <p:nvPr/>
              </p:nvSpPr>
              <p:spPr>
                <a:xfrm>
                  <a:off x="8751784"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78" name="Graphic 3">
                <a:extLst>
                  <a:ext uri="{FF2B5EF4-FFF2-40B4-BE49-F238E27FC236}">
                    <a16:creationId xmlns:a16="http://schemas.microsoft.com/office/drawing/2014/main" id="{9475231D-85B4-9D7C-24F0-1DE4BCFFBD40}"/>
                  </a:ext>
                </a:extLst>
              </p:cNvPr>
              <p:cNvGrpSpPr/>
              <p:nvPr/>
            </p:nvGrpSpPr>
            <p:grpSpPr>
              <a:xfrm>
                <a:off x="8682220" y="3237710"/>
                <a:ext cx="63529" cy="63520"/>
                <a:chOff x="8682220" y="3237710"/>
                <a:chExt cx="63529" cy="63520"/>
              </a:xfrm>
            </p:grpSpPr>
            <p:sp>
              <p:nvSpPr>
                <p:cNvPr id="3650" name="Freeform 2836">
                  <a:extLst>
                    <a:ext uri="{FF2B5EF4-FFF2-40B4-BE49-F238E27FC236}">
                      <a16:creationId xmlns:a16="http://schemas.microsoft.com/office/drawing/2014/main" id="{1E4B18DE-A7D1-21B8-47EB-4E69D9259E2B}"/>
                    </a:ext>
                  </a:extLst>
                </p:cNvPr>
                <p:cNvSpPr/>
                <p:nvPr/>
              </p:nvSpPr>
              <p:spPr>
                <a:xfrm>
                  <a:off x="8682220" y="326952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51" name="Freeform 2837">
                  <a:extLst>
                    <a:ext uri="{FF2B5EF4-FFF2-40B4-BE49-F238E27FC236}">
                      <a16:creationId xmlns:a16="http://schemas.microsoft.com/office/drawing/2014/main" id="{C8DFD413-1593-10CF-3678-455D1F0E8549}"/>
                    </a:ext>
                  </a:extLst>
                </p:cNvPr>
                <p:cNvSpPr/>
                <p:nvPr/>
              </p:nvSpPr>
              <p:spPr>
                <a:xfrm>
                  <a:off x="8713984"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79" name="Graphic 3">
                <a:extLst>
                  <a:ext uri="{FF2B5EF4-FFF2-40B4-BE49-F238E27FC236}">
                    <a16:creationId xmlns:a16="http://schemas.microsoft.com/office/drawing/2014/main" id="{6080E2DA-059A-45BE-CE0F-D7D9B1B6249F}"/>
                  </a:ext>
                </a:extLst>
              </p:cNvPr>
              <p:cNvGrpSpPr/>
              <p:nvPr/>
            </p:nvGrpSpPr>
            <p:grpSpPr>
              <a:xfrm>
                <a:off x="8674385" y="3237710"/>
                <a:ext cx="63423" cy="63520"/>
                <a:chOff x="8674385" y="3237710"/>
                <a:chExt cx="63423" cy="63520"/>
              </a:xfrm>
            </p:grpSpPr>
            <p:sp>
              <p:nvSpPr>
                <p:cNvPr id="3648" name="Freeform 2839">
                  <a:extLst>
                    <a:ext uri="{FF2B5EF4-FFF2-40B4-BE49-F238E27FC236}">
                      <a16:creationId xmlns:a16="http://schemas.microsoft.com/office/drawing/2014/main" id="{97B9FD3B-3110-0B4E-1CD0-8E2A008223AD}"/>
                    </a:ext>
                  </a:extLst>
                </p:cNvPr>
                <p:cNvSpPr/>
                <p:nvPr/>
              </p:nvSpPr>
              <p:spPr>
                <a:xfrm>
                  <a:off x="8674385" y="326952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49" name="Freeform 2840">
                  <a:extLst>
                    <a:ext uri="{FF2B5EF4-FFF2-40B4-BE49-F238E27FC236}">
                      <a16:creationId xmlns:a16="http://schemas.microsoft.com/office/drawing/2014/main" id="{54514EA3-E241-7BCD-C67A-E8FDC7CB1950}"/>
                    </a:ext>
                  </a:extLst>
                </p:cNvPr>
                <p:cNvSpPr/>
                <p:nvPr/>
              </p:nvSpPr>
              <p:spPr>
                <a:xfrm>
                  <a:off x="8706149"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0" name="Graphic 3">
                <a:extLst>
                  <a:ext uri="{FF2B5EF4-FFF2-40B4-BE49-F238E27FC236}">
                    <a16:creationId xmlns:a16="http://schemas.microsoft.com/office/drawing/2014/main" id="{4E3C7295-3FB0-F56B-B2DC-FEB992F3A76E}"/>
                  </a:ext>
                </a:extLst>
              </p:cNvPr>
              <p:cNvGrpSpPr/>
              <p:nvPr/>
            </p:nvGrpSpPr>
            <p:grpSpPr>
              <a:xfrm>
                <a:off x="8666761" y="3237710"/>
                <a:ext cx="63529" cy="63520"/>
                <a:chOff x="8666761" y="3237710"/>
                <a:chExt cx="63529" cy="63520"/>
              </a:xfrm>
            </p:grpSpPr>
            <p:sp>
              <p:nvSpPr>
                <p:cNvPr id="3646" name="Freeform 2842">
                  <a:extLst>
                    <a:ext uri="{FF2B5EF4-FFF2-40B4-BE49-F238E27FC236}">
                      <a16:creationId xmlns:a16="http://schemas.microsoft.com/office/drawing/2014/main" id="{3A08C844-8A79-8816-B58E-959969E026E2}"/>
                    </a:ext>
                  </a:extLst>
                </p:cNvPr>
                <p:cNvSpPr/>
                <p:nvPr/>
              </p:nvSpPr>
              <p:spPr>
                <a:xfrm>
                  <a:off x="8666761" y="326952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47" name="Freeform 2843">
                  <a:extLst>
                    <a:ext uri="{FF2B5EF4-FFF2-40B4-BE49-F238E27FC236}">
                      <a16:creationId xmlns:a16="http://schemas.microsoft.com/office/drawing/2014/main" id="{F0925D8F-B941-56DE-BC29-6275A4A30B0E}"/>
                    </a:ext>
                  </a:extLst>
                </p:cNvPr>
                <p:cNvSpPr/>
                <p:nvPr/>
              </p:nvSpPr>
              <p:spPr>
                <a:xfrm>
                  <a:off x="8698526"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1" name="Graphic 3">
                <a:extLst>
                  <a:ext uri="{FF2B5EF4-FFF2-40B4-BE49-F238E27FC236}">
                    <a16:creationId xmlns:a16="http://schemas.microsoft.com/office/drawing/2014/main" id="{05862CDE-1B00-7573-51EA-867CE0860764}"/>
                  </a:ext>
                </a:extLst>
              </p:cNvPr>
              <p:cNvGrpSpPr/>
              <p:nvPr/>
            </p:nvGrpSpPr>
            <p:grpSpPr>
              <a:xfrm>
                <a:off x="8642620" y="3237710"/>
                <a:ext cx="63529" cy="63520"/>
                <a:chOff x="8642620" y="3237710"/>
                <a:chExt cx="63529" cy="63520"/>
              </a:xfrm>
            </p:grpSpPr>
            <p:sp>
              <p:nvSpPr>
                <p:cNvPr id="3644" name="Freeform 2845">
                  <a:extLst>
                    <a:ext uri="{FF2B5EF4-FFF2-40B4-BE49-F238E27FC236}">
                      <a16:creationId xmlns:a16="http://schemas.microsoft.com/office/drawing/2014/main" id="{5179A51C-3047-A337-AF9E-2D5F3784A5B4}"/>
                    </a:ext>
                  </a:extLst>
                </p:cNvPr>
                <p:cNvSpPr/>
                <p:nvPr/>
              </p:nvSpPr>
              <p:spPr>
                <a:xfrm>
                  <a:off x="8642620" y="326952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45" name="Freeform 2846">
                  <a:extLst>
                    <a:ext uri="{FF2B5EF4-FFF2-40B4-BE49-F238E27FC236}">
                      <a16:creationId xmlns:a16="http://schemas.microsoft.com/office/drawing/2014/main" id="{35E210AF-30E1-33A8-7E1C-D5490153CCDA}"/>
                    </a:ext>
                  </a:extLst>
                </p:cNvPr>
                <p:cNvSpPr/>
                <p:nvPr/>
              </p:nvSpPr>
              <p:spPr>
                <a:xfrm>
                  <a:off x="8674385"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2" name="Graphic 3">
                <a:extLst>
                  <a:ext uri="{FF2B5EF4-FFF2-40B4-BE49-F238E27FC236}">
                    <a16:creationId xmlns:a16="http://schemas.microsoft.com/office/drawing/2014/main" id="{59A1A452-ED1F-5FDA-79B3-506CD2600C18}"/>
                  </a:ext>
                </a:extLst>
              </p:cNvPr>
              <p:cNvGrpSpPr/>
              <p:nvPr/>
            </p:nvGrpSpPr>
            <p:grpSpPr>
              <a:xfrm>
                <a:off x="8626102" y="3237710"/>
                <a:ext cx="63529" cy="63520"/>
                <a:chOff x="8626102" y="3237710"/>
                <a:chExt cx="63529" cy="63520"/>
              </a:xfrm>
            </p:grpSpPr>
            <p:sp>
              <p:nvSpPr>
                <p:cNvPr id="3642" name="Freeform 2848">
                  <a:extLst>
                    <a:ext uri="{FF2B5EF4-FFF2-40B4-BE49-F238E27FC236}">
                      <a16:creationId xmlns:a16="http://schemas.microsoft.com/office/drawing/2014/main" id="{C5C1CCAC-21F4-2317-3F54-EFA562F22293}"/>
                    </a:ext>
                  </a:extLst>
                </p:cNvPr>
                <p:cNvSpPr/>
                <p:nvPr/>
              </p:nvSpPr>
              <p:spPr>
                <a:xfrm>
                  <a:off x="8626102" y="326952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43" name="Freeform 2849">
                  <a:extLst>
                    <a:ext uri="{FF2B5EF4-FFF2-40B4-BE49-F238E27FC236}">
                      <a16:creationId xmlns:a16="http://schemas.microsoft.com/office/drawing/2014/main" id="{7C18A4D8-F2BD-BECA-9F8D-8038DB3899D5}"/>
                    </a:ext>
                  </a:extLst>
                </p:cNvPr>
                <p:cNvSpPr/>
                <p:nvPr/>
              </p:nvSpPr>
              <p:spPr>
                <a:xfrm>
                  <a:off x="8657867"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3" name="Graphic 3">
                <a:extLst>
                  <a:ext uri="{FF2B5EF4-FFF2-40B4-BE49-F238E27FC236}">
                    <a16:creationId xmlns:a16="http://schemas.microsoft.com/office/drawing/2014/main" id="{C973F8C7-9FE4-61F0-0F3D-01061F83F5EB}"/>
                  </a:ext>
                </a:extLst>
              </p:cNvPr>
              <p:cNvGrpSpPr/>
              <p:nvPr/>
            </p:nvGrpSpPr>
            <p:grpSpPr>
              <a:xfrm>
                <a:off x="8635102" y="3237710"/>
                <a:ext cx="63423" cy="63520"/>
                <a:chOff x="8635102" y="3237710"/>
                <a:chExt cx="63423" cy="63520"/>
              </a:xfrm>
            </p:grpSpPr>
            <p:sp>
              <p:nvSpPr>
                <p:cNvPr id="3640" name="Freeform 2851">
                  <a:extLst>
                    <a:ext uri="{FF2B5EF4-FFF2-40B4-BE49-F238E27FC236}">
                      <a16:creationId xmlns:a16="http://schemas.microsoft.com/office/drawing/2014/main" id="{819E918C-9870-F30A-D3F9-DB4496CD11AB}"/>
                    </a:ext>
                  </a:extLst>
                </p:cNvPr>
                <p:cNvSpPr/>
                <p:nvPr/>
              </p:nvSpPr>
              <p:spPr>
                <a:xfrm>
                  <a:off x="8635102" y="326952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41" name="Freeform 2852">
                  <a:extLst>
                    <a:ext uri="{FF2B5EF4-FFF2-40B4-BE49-F238E27FC236}">
                      <a16:creationId xmlns:a16="http://schemas.microsoft.com/office/drawing/2014/main" id="{490D6189-87DB-DF6C-BF43-18F5BF0B3718}"/>
                    </a:ext>
                  </a:extLst>
                </p:cNvPr>
                <p:cNvSpPr/>
                <p:nvPr/>
              </p:nvSpPr>
              <p:spPr>
                <a:xfrm>
                  <a:off x="8666761"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4" name="Graphic 3">
                <a:extLst>
                  <a:ext uri="{FF2B5EF4-FFF2-40B4-BE49-F238E27FC236}">
                    <a16:creationId xmlns:a16="http://schemas.microsoft.com/office/drawing/2014/main" id="{848A0263-C6C8-F868-7FBA-A2FC330A37F9}"/>
                  </a:ext>
                </a:extLst>
              </p:cNvPr>
              <p:cNvGrpSpPr/>
              <p:nvPr/>
            </p:nvGrpSpPr>
            <p:grpSpPr>
              <a:xfrm>
                <a:off x="8601855" y="3237710"/>
                <a:ext cx="63529" cy="63520"/>
                <a:chOff x="8601855" y="3237710"/>
                <a:chExt cx="63529" cy="63520"/>
              </a:xfrm>
            </p:grpSpPr>
            <p:sp>
              <p:nvSpPr>
                <p:cNvPr id="3638" name="Freeform 2854">
                  <a:extLst>
                    <a:ext uri="{FF2B5EF4-FFF2-40B4-BE49-F238E27FC236}">
                      <a16:creationId xmlns:a16="http://schemas.microsoft.com/office/drawing/2014/main" id="{06707BD5-0CAB-005F-3DF7-41FBE56DCE1D}"/>
                    </a:ext>
                  </a:extLst>
                </p:cNvPr>
                <p:cNvSpPr/>
                <p:nvPr/>
              </p:nvSpPr>
              <p:spPr>
                <a:xfrm>
                  <a:off x="8601855" y="326952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39" name="Freeform 2855">
                  <a:extLst>
                    <a:ext uri="{FF2B5EF4-FFF2-40B4-BE49-F238E27FC236}">
                      <a16:creationId xmlns:a16="http://schemas.microsoft.com/office/drawing/2014/main" id="{33CE5789-D794-3B6A-9991-F672430286A7}"/>
                    </a:ext>
                  </a:extLst>
                </p:cNvPr>
                <p:cNvSpPr/>
                <p:nvPr/>
              </p:nvSpPr>
              <p:spPr>
                <a:xfrm>
                  <a:off x="8633620"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5" name="Graphic 3">
                <a:extLst>
                  <a:ext uri="{FF2B5EF4-FFF2-40B4-BE49-F238E27FC236}">
                    <a16:creationId xmlns:a16="http://schemas.microsoft.com/office/drawing/2014/main" id="{EB097912-E122-433F-6408-F03517D2866C}"/>
                  </a:ext>
                </a:extLst>
              </p:cNvPr>
              <p:cNvGrpSpPr/>
              <p:nvPr/>
            </p:nvGrpSpPr>
            <p:grpSpPr>
              <a:xfrm>
                <a:off x="8213481" y="3237710"/>
                <a:ext cx="63423" cy="63520"/>
                <a:chOff x="8213481" y="3237710"/>
                <a:chExt cx="63423" cy="63520"/>
              </a:xfrm>
            </p:grpSpPr>
            <p:sp>
              <p:nvSpPr>
                <p:cNvPr id="3636" name="Freeform 2857">
                  <a:extLst>
                    <a:ext uri="{FF2B5EF4-FFF2-40B4-BE49-F238E27FC236}">
                      <a16:creationId xmlns:a16="http://schemas.microsoft.com/office/drawing/2014/main" id="{823CF789-8EBB-0689-4662-018850B02FE2}"/>
                    </a:ext>
                  </a:extLst>
                </p:cNvPr>
                <p:cNvSpPr/>
                <p:nvPr/>
              </p:nvSpPr>
              <p:spPr>
                <a:xfrm>
                  <a:off x="8213481" y="326952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37" name="Freeform 2858">
                  <a:extLst>
                    <a:ext uri="{FF2B5EF4-FFF2-40B4-BE49-F238E27FC236}">
                      <a16:creationId xmlns:a16="http://schemas.microsoft.com/office/drawing/2014/main" id="{1D908009-FF38-09F8-8226-CDC57E85A9D1}"/>
                    </a:ext>
                  </a:extLst>
                </p:cNvPr>
                <p:cNvSpPr/>
                <p:nvPr/>
              </p:nvSpPr>
              <p:spPr>
                <a:xfrm>
                  <a:off x="8245139"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6" name="Graphic 3">
                <a:extLst>
                  <a:ext uri="{FF2B5EF4-FFF2-40B4-BE49-F238E27FC236}">
                    <a16:creationId xmlns:a16="http://schemas.microsoft.com/office/drawing/2014/main" id="{02D83887-70D7-E0C1-BAEF-26C92E51572E}"/>
                  </a:ext>
                </a:extLst>
              </p:cNvPr>
              <p:cNvGrpSpPr/>
              <p:nvPr/>
            </p:nvGrpSpPr>
            <p:grpSpPr>
              <a:xfrm>
                <a:off x="8195163" y="3237710"/>
                <a:ext cx="63423" cy="63520"/>
                <a:chOff x="8195163" y="3237710"/>
                <a:chExt cx="63423" cy="63520"/>
              </a:xfrm>
            </p:grpSpPr>
            <p:sp>
              <p:nvSpPr>
                <p:cNvPr id="3634" name="Freeform 2860">
                  <a:extLst>
                    <a:ext uri="{FF2B5EF4-FFF2-40B4-BE49-F238E27FC236}">
                      <a16:creationId xmlns:a16="http://schemas.microsoft.com/office/drawing/2014/main" id="{80EDA560-A01A-2053-2120-563D3B9CC9F3}"/>
                    </a:ext>
                  </a:extLst>
                </p:cNvPr>
                <p:cNvSpPr/>
                <p:nvPr/>
              </p:nvSpPr>
              <p:spPr>
                <a:xfrm>
                  <a:off x="8195163" y="326952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35" name="Freeform 2861">
                  <a:extLst>
                    <a:ext uri="{FF2B5EF4-FFF2-40B4-BE49-F238E27FC236}">
                      <a16:creationId xmlns:a16="http://schemas.microsoft.com/office/drawing/2014/main" id="{43131D50-5034-A606-ED2D-5B8F02062CFB}"/>
                    </a:ext>
                  </a:extLst>
                </p:cNvPr>
                <p:cNvSpPr/>
                <p:nvPr/>
              </p:nvSpPr>
              <p:spPr>
                <a:xfrm>
                  <a:off x="8226822"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7" name="Graphic 3">
                <a:extLst>
                  <a:ext uri="{FF2B5EF4-FFF2-40B4-BE49-F238E27FC236}">
                    <a16:creationId xmlns:a16="http://schemas.microsoft.com/office/drawing/2014/main" id="{CBBDA49A-595B-A3CC-39DC-DA99F7D9620E}"/>
                  </a:ext>
                </a:extLst>
              </p:cNvPr>
              <p:cNvGrpSpPr/>
              <p:nvPr/>
            </p:nvGrpSpPr>
            <p:grpSpPr>
              <a:xfrm>
                <a:off x="8188916" y="3237710"/>
                <a:ext cx="63529" cy="63520"/>
                <a:chOff x="8188916" y="3237710"/>
                <a:chExt cx="63529" cy="63520"/>
              </a:xfrm>
            </p:grpSpPr>
            <p:sp>
              <p:nvSpPr>
                <p:cNvPr id="3632" name="Freeform 2863">
                  <a:extLst>
                    <a:ext uri="{FF2B5EF4-FFF2-40B4-BE49-F238E27FC236}">
                      <a16:creationId xmlns:a16="http://schemas.microsoft.com/office/drawing/2014/main" id="{5C2EE996-DFA3-5FEE-80BF-F2A4C6810E04}"/>
                    </a:ext>
                  </a:extLst>
                </p:cNvPr>
                <p:cNvSpPr/>
                <p:nvPr/>
              </p:nvSpPr>
              <p:spPr>
                <a:xfrm>
                  <a:off x="8188916" y="326952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33" name="Freeform 2864">
                  <a:extLst>
                    <a:ext uri="{FF2B5EF4-FFF2-40B4-BE49-F238E27FC236}">
                      <a16:creationId xmlns:a16="http://schemas.microsoft.com/office/drawing/2014/main" id="{9DD29AFE-5CC7-E1CE-DC3B-F3FBF1D9A894}"/>
                    </a:ext>
                  </a:extLst>
                </p:cNvPr>
                <p:cNvSpPr/>
                <p:nvPr/>
              </p:nvSpPr>
              <p:spPr>
                <a:xfrm>
                  <a:off x="8220681" y="3237710"/>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8" name="Graphic 3">
                <a:extLst>
                  <a:ext uri="{FF2B5EF4-FFF2-40B4-BE49-F238E27FC236}">
                    <a16:creationId xmlns:a16="http://schemas.microsoft.com/office/drawing/2014/main" id="{BACA0776-E055-8276-8C9C-73251C28CF28}"/>
                  </a:ext>
                </a:extLst>
              </p:cNvPr>
              <p:cNvGrpSpPr/>
              <p:nvPr/>
            </p:nvGrpSpPr>
            <p:grpSpPr>
              <a:xfrm>
                <a:off x="8140422" y="3135484"/>
                <a:ext cx="63529" cy="63626"/>
                <a:chOff x="8140422" y="3135484"/>
                <a:chExt cx="63529" cy="63626"/>
              </a:xfrm>
            </p:grpSpPr>
            <p:sp>
              <p:nvSpPr>
                <p:cNvPr id="3630" name="Freeform 2866">
                  <a:extLst>
                    <a:ext uri="{FF2B5EF4-FFF2-40B4-BE49-F238E27FC236}">
                      <a16:creationId xmlns:a16="http://schemas.microsoft.com/office/drawing/2014/main" id="{3D8C61A5-4C69-BE3B-D2F3-F84CA3B4323F}"/>
                    </a:ext>
                  </a:extLst>
                </p:cNvPr>
                <p:cNvSpPr/>
                <p:nvPr/>
              </p:nvSpPr>
              <p:spPr>
                <a:xfrm>
                  <a:off x="8140422" y="316729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31" name="Freeform 2867">
                  <a:extLst>
                    <a:ext uri="{FF2B5EF4-FFF2-40B4-BE49-F238E27FC236}">
                      <a16:creationId xmlns:a16="http://schemas.microsoft.com/office/drawing/2014/main" id="{9572638D-F560-594E-882B-7E24B835CAAF}"/>
                    </a:ext>
                  </a:extLst>
                </p:cNvPr>
                <p:cNvSpPr/>
                <p:nvPr/>
              </p:nvSpPr>
              <p:spPr>
                <a:xfrm>
                  <a:off x="8172187" y="31354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89" name="Graphic 3">
                <a:extLst>
                  <a:ext uri="{FF2B5EF4-FFF2-40B4-BE49-F238E27FC236}">
                    <a16:creationId xmlns:a16="http://schemas.microsoft.com/office/drawing/2014/main" id="{496B7686-0C34-5474-530F-7EB6B99FEB04}"/>
                  </a:ext>
                </a:extLst>
              </p:cNvPr>
              <p:cNvGrpSpPr/>
              <p:nvPr/>
            </p:nvGrpSpPr>
            <p:grpSpPr>
              <a:xfrm>
                <a:off x="8125811" y="3135484"/>
                <a:ext cx="63529" cy="63626"/>
                <a:chOff x="8125811" y="3135484"/>
                <a:chExt cx="63529" cy="63626"/>
              </a:xfrm>
            </p:grpSpPr>
            <p:sp>
              <p:nvSpPr>
                <p:cNvPr id="3628" name="Freeform 2869">
                  <a:extLst>
                    <a:ext uri="{FF2B5EF4-FFF2-40B4-BE49-F238E27FC236}">
                      <a16:creationId xmlns:a16="http://schemas.microsoft.com/office/drawing/2014/main" id="{2C596A05-23BF-5DB4-72EC-6147BFBD0189}"/>
                    </a:ext>
                  </a:extLst>
                </p:cNvPr>
                <p:cNvSpPr/>
                <p:nvPr/>
              </p:nvSpPr>
              <p:spPr>
                <a:xfrm>
                  <a:off x="8125811" y="316729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29" name="Freeform 2870">
                  <a:extLst>
                    <a:ext uri="{FF2B5EF4-FFF2-40B4-BE49-F238E27FC236}">
                      <a16:creationId xmlns:a16="http://schemas.microsoft.com/office/drawing/2014/main" id="{DF08F661-0202-2209-34DB-9D16641AEE56}"/>
                    </a:ext>
                  </a:extLst>
                </p:cNvPr>
                <p:cNvSpPr/>
                <p:nvPr/>
              </p:nvSpPr>
              <p:spPr>
                <a:xfrm>
                  <a:off x="8157575" y="31354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0" name="Graphic 3">
                <a:extLst>
                  <a:ext uri="{FF2B5EF4-FFF2-40B4-BE49-F238E27FC236}">
                    <a16:creationId xmlns:a16="http://schemas.microsoft.com/office/drawing/2014/main" id="{46D4EB36-CE17-409C-85F5-962B0E161D5F}"/>
                  </a:ext>
                </a:extLst>
              </p:cNvPr>
              <p:cNvGrpSpPr/>
              <p:nvPr/>
            </p:nvGrpSpPr>
            <p:grpSpPr>
              <a:xfrm>
                <a:off x="8113528" y="3135484"/>
                <a:ext cx="63423" cy="63626"/>
                <a:chOff x="8113528" y="3135484"/>
                <a:chExt cx="63423" cy="63626"/>
              </a:xfrm>
            </p:grpSpPr>
            <p:sp>
              <p:nvSpPr>
                <p:cNvPr id="3626" name="Freeform 2872">
                  <a:extLst>
                    <a:ext uri="{FF2B5EF4-FFF2-40B4-BE49-F238E27FC236}">
                      <a16:creationId xmlns:a16="http://schemas.microsoft.com/office/drawing/2014/main" id="{4D244BB0-2B31-1954-72AD-3F854A2EB1CF}"/>
                    </a:ext>
                  </a:extLst>
                </p:cNvPr>
                <p:cNvSpPr/>
                <p:nvPr/>
              </p:nvSpPr>
              <p:spPr>
                <a:xfrm>
                  <a:off x="8113528" y="31672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27" name="Freeform 2873">
                  <a:extLst>
                    <a:ext uri="{FF2B5EF4-FFF2-40B4-BE49-F238E27FC236}">
                      <a16:creationId xmlns:a16="http://schemas.microsoft.com/office/drawing/2014/main" id="{A527FB09-FFCF-683A-7E4A-699C212B3E49}"/>
                    </a:ext>
                  </a:extLst>
                </p:cNvPr>
                <p:cNvSpPr/>
                <p:nvPr/>
              </p:nvSpPr>
              <p:spPr>
                <a:xfrm>
                  <a:off x="8145293" y="31354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1" name="Graphic 3">
                <a:extLst>
                  <a:ext uri="{FF2B5EF4-FFF2-40B4-BE49-F238E27FC236}">
                    <a16:creationId xmlns:a16="http://schemas.microsoft.com/office/drawing/2014/main" id="{A8C9D74C-F1FE-0EF1-6578-A5DC3DCB289A}"/>
                  </a:ext>
                </a:extLst>
              </p:cNvPr>
              <p:cNvGrpSpPr/>
              <p:nvPr/>
            </p:nvGrpSpPr>
            <p:grpSpPr>
              <a:xfrm>
                <a:off x="8104317" y="3135484"/>
                <a:ext cx="63423" cy="63626"/>
                <a:chOff x="8104317" y="3135484"/>
                <a:chExt cx="63423" cy="63626"/>
              </a:xfrm>
            </p:grpSpPr>
            <p:sp>
              <p:nvSpPr>
                <p:cNvPr id="3624" name="Freeform 2875">
                  <a:extLst>
                    <a:ext uri="{FF2B5EF4-FFF2-40B4-BE49-F238E27FC236}">
                      <a16:creationId xmlns:a16="http://schemas.microsoft.com/office/drawing/2014/main" id="{924B1182-DDCD-EBF4-612A-784C22B79D59}"/>
                    </a:ext>
                  </a:extLst>
                </p:cNvPr>
                <p:cNvSpPr/>
                <p:nvPr/>
              </p:nvSpPr>
              <p:spPr>
                <a:xfrm>
                  <a:off x="8104317" y="31672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25" name="Freeform 2876">
                  <a:extLst>
                    <a:ext uri="{FF2B5EF4-FFF2-40B4-BE49-F238E27FC236}">
                      <a16:creationId xmlns:a16="http://schemas.microsoft.com/office/drawing/2014/main" id="{85C4CC3B-2CDF-CDF4-73FE-966737BECFB6}"/>
                    </a:ext>
                  </a:extLst>
                </p:cNvPr>
                <p:cNvSpPr/>
                <p:nvPr/>
              </p:nvSpPr>
              <p:spPr>
                <a:xfrm>
                  <a:off x="8135975" y="31354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2" name="Graphic 3">
                <a:extLst>
                  <a:ext uri="{FF2B5EF4-FFF2-40B4-BE49-F238E27FC236}">
                    <a16:creationId xmlns:a16="http://schemas.microsoft.com/office/drawing/2014/main" id="{6D8EB1DA-6B44-72AE-358C-7063C9C306C7}"/>
                  </a:ext>
                </a:extLst>
              </p:cNvPr>
              <p:cNvGrpSpPr/>
              <p:nvPr/>
            </p:nvGrpSpPr>
            <p:grpSpPr>
              <a:xfrm>
                <a:off x="8098070" y="3135484"/>
                <a:ext cx="63529" cy="63626"/>
                <a:chOff x="8098070" y="3135484"/>
                <a:chExt cx="63529" cy="63626"/>
              </a:xfrm>
            </p:grpSpPr>
            <p:sp>
              <p:nvSpPr>
                <p:cNvPr id="3622" name="Freeform 2878">
                  <a:extLst>
                    <a:ext uri="{FF2B5EF4-FFF2-40B4-BE49-F238E27FC236}">
                      <a16:creationId xmlns:a16="http://schemas.microsoft.com/office/drawing/2014/main" id="{9A026576-E067-A0A3-4010-92654CE933AC}"/>
                    </a:ext>
                  </a:extLst>
                </p:cNvPr>
                <p:cNvSpPr/>
                <p:nvPr/>
              </p:nvSpPr>
              <p:spPr>
                <a:xfrm>
                  <a:off x="8098070" y="316729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23" name="Freeform 2879">
                  <a:extLst>
                    <a:ext uri="{FF2B5EF4-FFF2-40B4-BE49-F238E27FC236}">
                      <a16:creationId xmlns:a16="http://schemas.microsoft.com/office/drawing/2014/main" id="{5CD7AFD1-05F0-8965-725A-AA10F052FDAD}"/>
                    </a:ext>
                  </a:extLst>
                </p:cNvPr>
                <p:cNvSpPr/>
                <p:nvPr/>
              </p:nvSpPr>
              <p:spPr>
                <a:xfrm>
                  <a:off x="8129834" y="31354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3" name="Graphic 3">
                <a:extLst>
                  <a:ext uri="{FF2B5EF4-FFF2-40B4-BE49-F238E27FC236}">
                    <a16:creationId xmlns:a16="http://schemas.microsoft.com/office/drawing/2014/main" id="{6BF5EBC0-169A-C469-F166-9A9B7AB592A6}"/>
                  </a:ext>
                </a:extLst>
              </p:cNvPr>
              <p:cNvGrpSpPr/>
              <p:nvPr/>
            </p:nvGrpSpPr>
            <p:grpSpPr>
              <a:xfrm>
                <a:off x="8088858" y="3135484"/>
                <a:ext cx="63529" cy="63626"/>
                <a:chOff x="8088858" y="3135484"/>
                <a:chExt cx="63529" cy="63626"/>
              </a:xfrm>
            </p:grpSpPr>
            <p:sp>
              <p:nvSpPr>
                <p:cNvPr id="3620" name="Freeform 2881">
                  <a:extLst>
                    <a:ext uri="{FF2B5EF4-FFF2-40B4-BE49-F238E27FC236}">
                      <a16:creationId xmlns:a16="http://schemas.microsoft.com/office/drawing/2014/main" id="{86176BF7-041E-FF4F-1D22-55BF40796576}"/>
                    </a:ext>
                  </a:extLst>
                </p:cNvPr>
                <p:cNvSpPr/>
                <p:nvPr/>
              </p:nvSpPr>
              <p:spPr>
                <a:xfrm>
                  <a:off x="8088858" y="316729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21" name="Freeform 2882">
                  <a:extLst>
                    <a:ext uri="{FF2B5EF4-FFF2-40B4-BE49-F238E27FC236}">
                      <a16:creationId xmlns:a16="http://schemas.microsoft.com/office/drawing/2014/main" id="{4A3106AF-F06B-C1ED-7821-36806A058E6E}"/>
                    </a:ext>
                  </a:extLst>
                </p:cNvPr>
                <p:cNvSpPr/>
                <p:nvPr/>
              </p:nvSpPr>
              <p:spPr>
                <a:xfrm>
                  <a:off x="8120622" y="31354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4" name="Graphic 3">
                <a:extLst>
                  <a:ext uri="{FF2B5EF4-FFF2-40B4-BE49-F238E27FC236}">
                    <a16:creationId xmlns:a16="http://schemas.microsoft.com/office/drawing/2014/main" id="{2320BEF7-C25E-AC2D-10B3-C6A41AE273B5}"/>
                  </a:ext>
                </a:extLst>
              </p:cNvPr>
              <p:cNvGrpSpPr/>
              <p:nvPr/>
            </p:nvGrpSpPr>
            <p:grpSpPr>
              <a:xfrm>
                <a:off x="8072552" y="3087339"/>
                <a:ext cx="63423" cy="63626"/>
                <a:chOff x="8072552" y="3087339"/>
                <a:chExt cx="63423" cy="63626"/>
              </a:xfrm>
            </p:grpSpPr>
            <p:sp>
              <p:nvSpPr>
                <p:cNvPr id="3618" name="Freeform 2884">
                  <a:extLst>
                    <a:ext uri="{FF2B5EF4-FFF2-40B4-BE49-F238E27FC236}">
                      <a16:creationId xmlns:a16="http://schemas.microsoft.com/office/drawing/2014/main" id="{73EA07D3-2A13-19C7-65CB-355088D6FA13}"/>
                    </a:ext>
                  </a:extLst>
                </p:cNvPr>
                <p:cNvSpPr/>
                <p:nvPr/>
              </p:nvSpPr>
              <p:spPr>
                <a:xfrm>
                  <a:off x="8072552" y="311915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19" name="Freeform 2885">
                  <a:extLst>
                    <a:ext uri="{FF2B5EF4-FFF2-40B4-BE49-F238E27FC236}">
                      <a16:creationId xmlns:a16="http://schemas.microsoft.com/office/drawing/2014/main" id="{F2A30F0E-583D-44CB-1047-48DE55F07693}"/>
                    </a:ext>
                  </a:extLst>
                </p:cNvPr>
                <p:cNvSpPr/>
                <p:nvPr/>
              </p:nvSpPr>
              <p:spPr>
                <a:xfrm>
                  <a:off x="8104317" y="30873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5" name="Graphic 3">
                <a:extLst>
                  <a:ext uri="{FF2B5EF4-FFF2-40B4-BE49-F238E27FC236}">
                    <a16:creationId xmlns:a16="http://schemas.microsoft.com/office/drawing/2014/main" id="{E01CB5E8-120E-BEDF-F686-D63CAB71D4D6}"/>
                  </a:ext>
                </a:extLst>
              </p:cNvPr>
              <p:cNvGrpSpPr/>
              <p:nvPr/>
            </p:nvGrpSpPr>
            <p:grpSpPr>
              <a:xfrm>
                <a:off x="8064293" y="3087339"/>
                <a:ext cx="63423" cy="63626"/>
                <a:chOff x="8064293" y="3087339"/>
                <a:chExt cx="63423" cy="63626"/>
              </a:xfrm>
            </p:grpSpPr>
            <p:sp>
              <p:nvSpPr>
                <p:cNvPr id="3616" name="Freeform 2887">
                  <a:extLst>
                    <a:ext uri="{FF2B5EF4-FFF2-40B4-BE49-F238E27FC236}">
                      <a16:creationId xmlns:a16="http://schemas.microsoft.com/office/drawing/2014/main" id="{26F88687-3DFE-B40B-E7C1-E75262E50B9B}"/>
                    </a:ext>
                  </a:extLst>
                </p:cNvPr>
                <p:cNvSpPr/>
                <p:nvPr/>
              </p:nvSpPr>
              <p:spPr>
                <a:xfrm>
                  <a:off x="8064293" y="311915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17" name="Freeform 2888">
                  <a:extLst>
                    <a:ext uri="{FF2B5EF4-FFF2-40B4-BE49-F238E27FC236}">
                      <a16:creationId xmlns:a16="http://schemas.microsoft.com/office/drawing/2014/main" id="{F80F8FFC-6475-51DF-083C-A5AB720E9E56}"/>
                    </a:ext>
                  </a:extLst>
                </p:cNvPr>
                <p:cNvSpPr/>
                <p:nvPr/>
              </p:nvSpPr>
              <p:spPr>
                <a:xfrm>
                  <a:off x="8095952" y="30873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6" name="Graphic 3">
                <a:extLst>
                  <a:ext uri="{FF2B5EF4-FFF2-40B4-BE49-F238E27FC236}">
                    <a16:creationId xmlns:a16="http://schemas.microsoft.com/office/drawing/2014/main" id="{C96D6B2F-94AF-DED5-B248-BA68A50F3C93}"/>
                  </a:ext>
                </a:extLst>
              </p:cNvPr>
              <p:cNvGrpSpPr/>
              <p:nvPr/>
            </p:nvGrpSpPr>
            <p:grpSpPr>
              <a:xfrm>
                <a:off x="8081764" y="3087339"/>
                <a:ext cx="63529" cy="63626"/>
                <a:chOff x="8081764" y="3087339"/>
                <a:chExt cx="63529" cy="63626"/>
              </a:xfrm>
            </p:grpSpPr>
            <p:sp>
              <p:nvSpPr>
                <p:cNvPr id="3614" name="Freeform 2890">
                  <a:extLst>
                    <a:ext uri="{FF2B5EF4-FFF2-40B4-BE49-F238E27FC236}">
                      <a16:creationId xmlns:a16="http://schemas.microsoft.com/office/drawing/2014/main" id="{1E72E525-516B-CC85-0019-F5ABD9CD320E}"/>
                    </a:ext>
                  </a:extLst>
                </p:cNvPr>
                <p:cNvSpPr/>
                <p:nvPr/>
              </p:nvSpPr>
              <p:spPr>
                <a:xfrm>
                  <a:off x="8081764" y="311915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15" name="Freeform 2891">
                  <a:extLst>
                    <a:ext uri="{FF2B5EF4-FFF2-40B4-BE49-F238E27FC236}">
                      <a16:creationId xmlns:a16="http://schemas.microsoft.com/office/drawing/2014/main" id="{82AF1446-A8C6-CE01-DE4A-C09B491E946D}"/>
                    </a:ext>
                  </a:extLst>
                </p:cNvPr>
                <p:cNvSpPr/>
                <p:nvPr/>
              </p:nvSpPr>
              <p:spPr>
                <a:xfrm>
                  <a:off x="8113528" y="30873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7" name="Graphic 3">
                <a:extLst>
                  <a:ext uri="{FF2B5EF4-FFF2-40B4-BE49-F238E27FC236}">
                    <a16:creationId xmlns:a16="http://schemas.microsoft.com/office/drawing/2014/main" id="{65CF6330-85FE-B436-3D65-CB71A6298C05}"/>
                  </a:ext>
                </a:extLst>
              </p:cNvPr>
              <p:cNvGrpSpPr/>
              <p:nvPr/>
            </p:nvGrpSpPr>
            <p:grpSpPr>
              <a:xfrm>
                <a:off x="8057199" y="3087339"/>
                <a:ext cx="63423" cy="63626"/>
                <a:chOff x="8057199" y="3087339"/>
                <a:chExt cx="63423" cy="63626"/>
              </a:xfrm>
            </p:grpSpPr>
            <p:sp>
              <p:nvSpPr>
                <p:cNvPr id="3612" name="Freeform 2893">
                  <a:extLst>
                    <a:ext uri="{FF2B5EF4-FFF2-40B4-BE49-F238E27FC236}">
                      <a16:creationId xmlns:a16="http://schemas.microsoft.com/office/drawing/2014/main" id="{0E915F0F-F5B1-F174-6BAA-32C88B9BAFC3}"/>
                    </a:ext>
                  </a:extLst>
                </p:cNvPr>
                <p:cNvSpPr/>
                <p:nvPr/>
              </p:nvSpPr>
              <p:spPr>
                <a:xfrm>
                  <a:off x="8057199" y="311915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13" name="Freeform 2894">
                  <a:extLst>
                    <a:ext uri="{FF2B5EF4-FFF2-40B4-BE49-F238E27FC236}">
                      <a16:creationId xmlns:a16="http://schemas.microsoft.com/office/drawing/2014/main" id="{E6D1FB41-74DF-4BEB-9B63-85895D775659}"/>
                    </a:ext>
                  </a:extLst>
                </p:cNvPr>
                <p:cNvSpPr/>
                <p:nvPr/>
              </p:nvSpPr>
              <p:spPr>
                <a:xfrm>
                  <a:off x="8088858" y="30873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8" name="Graphic 3">
                <a:extLst>
                  <a:ext uri="{FF2B5EF4-FFF2-40B4-BE49-F238E27FC236}">
                    <a16:creationId xmlns:a16="http://schemas.microsoft.com/office/drawing/2014/main" id="{00493B19-135C-AA12-B75C-0EC34727AD8A}"/>
                  </a:ext>
                </a:extLst>
              </p:cNvPr>
              <p:cNvGrpSpPr/>
              <p:nvPr/>
            </p:nvGrpSpPr>
            <p:grpSpPr>
              <a:xfrm>
                <a:off x="8052646" y="3087339"/>
                <a:ext cx="63529" cy="63626"/>
                <a:chOff x="8052646" y="3087339"/>
                <a:chExt cx="63529" cy="63626"/>
              </a:xfrm>
            </p:grpSpPr>
            <p:sp>
              <p:nvSpPr>
                <p:cNvPr id="3610" name="Freeform 2896">
                  <a:extLst>
                    <a:ext uri="{FF2B5EF4-FFF2-40B4-BE49-F238E27FC236}">
                      <a16:creationId xmlns:a16="http://schemas.microsoft.com/office/drawing/2014/main" id="{41D29E42-C698-919D-2D38-9E866424418F}"/>
                    </a:ext>
                  </a:extLst>
                </p:cNvPr>
                <p:cNvSpPr/>
                <p:nvPr/>
              </p:nvSpPr>
              <p:spPr>
                <a:xfrm>
                  <a:off x="8052646" y="311915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11" name="Freeform 2897">
                  <a:extLst>
                    <a:ext uri="{FF2B5EF4-FFF2-40B4-BE49-F238E27FC236}">
                      <a16:creationId xmlns:a16="http://schemas.microsoft.com/office/drawing/2014/main" id="{E236D5A0-D34F-29FA-5BDB-053A318D44A9}"/>
                    </a:ext>
                  </a:extLst>
                </p:cNvPr>
                <p:cNvSpPr/>
                <p:nvPr/>
              </p:nvSpPr>
              <p:spPr>
                <a:xfrm>
                  <a:off x="8084411" y="30873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099" name="Graphic 3">
                <a:extLst>
                  <a:ext uri="{FF2B5EF4-FFF2-40B4-BE49-F238E27FC236}">
                    <a16:creationId xmlns:a16="http://schemas.microsoft.com/office/drawing/2014/main" id="{EAD91AD1-AB77-C060-BEC4-9417737DF35D}"/>
                  </a:ext>
                </a:extLst>
              </p:cNvPr>
              <p:cNvGrpSpPr/>
              <p:nvPr/>
            </p:nvGrpSpPr>
            <p:grpSpPr>
              <a:xfrm>
                <a:off x="8040787" y="3087339"/>
                <a:ext cx="63529" cy="63626"/>
                <a:chOff x="8040787" y="3087339"/>
                <a:chExt cx="63529" cy="63626"/>
              </a:xfrm>
            </p:grpSpPr>
            <p:sp>
              <p:nvSpPr>
                <p:cNvPr id="3608" name="Freeform 2899">
                  <a:extLst>
                    <a:ext uri="{FF2B5EF4-FFF2-40B4-BE49-F238E27FC236}">
                      <a16:creationId xmlns:a16="http://schemas.microsoft.com/office/drawing/2014/main" id="{4D110378-EB61-4E14-E963-B89DC9141351}"/>
                    </a:ext>
                  </a:extLst>
                </p:cNvPr>
                <p:cNvSpPr/>
                <p:nvPr/>
              </p:nvSpPr>
              <p:spPr>
                <a:xfrm>
                  <a:off x="8040787" y="311915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9" name="Freeform 2900">
                  <a:extLst>
                    <a:ext uri="{FF2B5EF4-FFF2-40B4-BE49-F238E27FC236}">
                      <a16:creationId xmlns:a16="http://schemas.microsoft.com/office/drawing/2014/main" id="{E531CC21-59BE-EAA3-55FD-679F8641E3AA}"/>
                    </a:ext>
                  </a:extLst>
                </p:cNvPr>
                <p:cNvSpPr/>
                <p:nvPr/>
              </p:nvSpPr>
              <p:spPr>
                <a:xfrm>
                  <a:off x="8072552" y="30873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0" name="Graphic 3">
                <a:extLst>
                  <a:ext uri="{FF2B5EF4-FFF2-40B4-BE49-F238E27FC236}">
                    <a16:creationId xmlns:a16="http://schemas.microsoft.com/office/drawing/2014/main" id="{D6639B23-9F35-C9EC-BDB7-52868FA79CB0}"/>
                  </a:ext>
                </a:extLst>
              </p:cNvPr>
              <p:cNvGrpSpPr/>
              <p:nvPr/>
            </p:nvGrpSpPr>
            <p:grpSpPr>
              <a:xfrm>
                <a:off x="8032529" y="3087339"/>
                <a:ext cx="63423" cy="63626"/>
                <a:chOff x="8032529" y="3087339"/>
                <a:chExt cx="63423" cy="63626"/>
              </a:xfrm>
            </p:grpSpPr>
            <p:sp>
              <p:nvSpPr>
                <p:cNvPr id="3606" name="Freeform 2902">
                  <a:extLst>
                    <a:ext uri="{FF2B5EF4-FFF2-40B4-BE49-F238E27FC236}">
                      <a16:creationId xmlns:a16="http://schemas.microsoft.com/office/drawing/2014/main" id="{564861AB-91AA-5F9D-C2E4-1A932643E8BC}"/>
                    </a:ext>
                  </a:extLst>
                </p:cNvPr>
                <p:cNvSpPr/>
                <p:nvPr/>
              </p:nvSpPr>
              <p:spPr>
                <a:xfrm>
                  <a:off x="8032529" y="311915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7" name="Freeform 2903">
                  <a:extLst>
                    <a:ext uri="{FF2B5EF4-FFF2-40B4-BE49-F238E27FC236}">
                      <a16:creationId xmlns:a16="http://schemas.microsoft.com/office/drawing/2014/main" id="{A426E0EF-4182-C7BB-D858-847D68DA9A9B}"/>
                    </a:ext>
                  </a:extLst>
                </p:cNvPr>
                <p:cNvSpPr/>
                <p:nvPr/>
              </p:nvSpPr>
              <p:spPr>
                <a:xfrm>
                  <a:off x="8064293" y="30873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1" name="Graphic 3">
                <a:extLst>
                  <a:ext uri="{FF2B5EF4-FFF2-40B4-BE49-F238E27FC236}">
                    <a16:creationId xmlns:a16="http://schemas.microsoft.com/office/drawing/2014/main" id="{B9F582AF-7BE6-B9D4-13A0-88DBA97117A9}"/>
                  </a:ext>
                </a:extLst>
              </p:cNvPr>
              <p:cNvGrpSpPr/>
              <p:nvPr/>
            </p:nvGrpSpPr>
            <p:grpSpPr>
              <a:xfrm>
                <a:off x="8023423" y="3059662"/>
                <a:ext cx="63423" cy="63626"/>
                <a:chOff x="8023423" y="3059662"/>
                <a:chExt cx="63423" cy="63626"/>
              </a:xfrm>
            </p:grpSpPr>
            <p:sp>
              <p:nvSpPr>
                <p:cNvPr id="3604" name="Freeform 2905">
                  <a:extLst>
                    <a:ext uri="{FF2B5EF4-FFF2-40B4-BE49-F238E27FC236}">
                      <a16:creationId xmlns:a16="http://schemas.microsoft.com/office/drawing/2014/main" id="{0B1F0115-120A-E34D-CC89-2303C58573E6}"/>
                    </a:ext>
                  </a:extLst>
                </p:cNvPr>
                <p:cNvSpPr/>
                <p:nvPr/>
              </p:nvSpPr>
              <p:spPr>
                <a:xfrm>
                  <a:off x="8023423"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5" name="Freeform 2906">
                  <a:extLst>
                    <a:ext uri="{FF2B5EF4-FFF2-40B4-BE49-F238E27FC236}">
                      <a16:creationId xmlns:a16="http://schemas.microsoft.com/office/drawing/2014/main" id="{C97A8589-AEAA-E793-80EB-89428CA98D91}"/>
                    </a:ext>
                  </a:extLst>
                </p:cNvPr>
                <p:cNvSpPr/>
                <p:nvPr/>
              </p:nvSpPr>
              <p:spPr>
                <a:xfrm>
                  <a:off x="8055187"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2" name="Graphic 3">
                <a:extLst>
                  <a:ext uri="{FF2B5EF4-FFF2-40B4-BE49-F238E27FC236}">
                    <a16:creationId xmlns:a16="http://schemas.microsoft.com/office/drawing/2014/main" id="{50CBB2AD-EFA4-8D0B-ED2C-3E63431855E4}"/>
                  </a:ext>
                </a:extLst>
              </p:cNvPr>
              <p:cNvGrpSpPr/>
              <p:nvPr/>
            </p:nvGrpSpPr>
            <p:grpSpPr>
              <a:xfrm>
                <a:off x="8018341" y="3059662"/>
                <a:ext cx="63423" cy="63626"/>
                <a:chOff x="8018341" y="3059662"/>
                <a:chExt cx="63423" cy="63626"/>
              </a:xfrm>
            </p:grpSpPr>
            <p:sp>
              <p:nvSpPr>
                <p:cNvPr id="3602" name="Freeform 2908">
                  <a:extLst>
                    <a:ext uri="{FF2B5EF4-FFF2-40B4-BE49-F238E27FC236}">
                      <a16:creationId xmlns:a16="http://schemas.microsoft.com/office/drawing/2014/main" id="{307746A3-4D4C-63D0-5A72-67EA18588E4A}"/>
                    </a:ext>
                  </a:extLst>
                </p:cNvPr>
                <p:cNvSpPr/>
                <p:nvPr/>
              </p:nvSpPr>
              <p:spPr>
                <a:xfrm>
                  <a:off x="8018341"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3" name="Freeform 2909">
                  <a:extLst>
                    <a:ext uri="{FF2B5EF4-FFF2-40B4-BE49-F238E27FC236}">
                      <a16:creationId xmlns:a16="http://schemas.microsoft.com/office/drawing/2014/main" id="{C3454DDD-46BC-D0B4-FD6C-55D5DBC89CF4}"/>
                    </a:ext>
                  </a:extLst>
                </p:cNvPr>
                <p:cNvSpPr/>
                <p:nvPr/>
              </p:nvSpPr>
              <p:spPr>
                <a:xfrm>
                  <a:off x="8050105"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3" name="Graphic 3">
                <a:extLst>
                  <a:ext uri="{FF2B5EF4-FFF2-40B4-BE49-F238E27FC236}">
                    <a16:creationId xmlns:a16="http://schemas.microsoft.com/office/drawing/2014/main" id="{0C25D9C5-B517-3DDA-9809-227A6AF0DE43}"/>
                  </a:ext>
                </a:extLst>
              </p:cNvPr>
              <p:cNvGrpSpPr/>
              <p:nvPr/>
            </p:nvGrpSpPr>
            <p:grpSpPr>
              <a:xfrm>
                <a:off x="7998435" y="3059662"/>
                <a:ext cx="63423" cy="63626"/>
                <a:chOff x="7998435" y="3059662"/>
                <a:chExt cx="63423" cy="63626"/>
              </a:xfrm>
            </p:grpSpPr>
            <p:sp>
              <p:nvSpPr>
                <p:cNvPr id="3600" name="Freeform 2911">
                  <a:extLst>
                    <a:ext uri="{FF2B5EF4-FFF2-40B4-BE49-F238E27FC236}">
                      <a16:creationId xmlns:a16="http://schemas.microsoft.com/office/drawing/2014/main" id="{CDB161A8-B741-C5ED-6AA1-A7514C2FCB14}"/>
                    </a:ext>
                  </a:extLst>
                </p:cNvPr>
                <p:cNvSpPr/>
                <p:nvPr/>
              </p:nvSpPr>
              <p:spPr>
                <a:xfrm>
                  <a:off x="7998435"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1" name="Freeform 2912">
                  <a:extLst>
                    <a:ext uri="{FF2B5EF4-FFF2-40B4-BE49-F238E27FC236}">
                      <a16:creationId xmlns:a16="http://schemas.microsoft.com/office/drawing/2014/main" id="{8410D3C0-C5AC-C8F5-2291-1ACAF5A5AF8E}"/>
                    </a:ext>
                  </a:extLst>
                </p:cNvPr>
                <p:cNvSpPr/>
                <p:nvPr/>
              </p:nvSpPr>
              <p:spPr>
                <a:xfrm>
                  <a:off x="8030199"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4" name="Graphic 3">
                <a:extLst>
                  <a:ext uri="{FF2B5EF4-FFF2-40B4-BE49-F238E27FC236}">
                    <a16:creationId xmlns:a16="http://schemas.microsoft.com/office/drawing/2014/main" id="{17E3AEF3-E0D4-E77C-2C46-4F1C4B4FDDA4}"/>
                  </a:ext>
                </a:extLst>
              </p:cNvPr>
              <p:cNvGrpSpPr/>
              <p:nvPr/>
            </p:nvGrpSpPr>
            <p:grpSpPr>
              <a:xfrm>
                <a:off x="7987635" y="3059662"/>
                <a:ext cx="63423" cy="63626"/>
                <a:chOff x="7987635" y="3059662"/>
                <a:chExt cx="63423" cy="63626"/>
              </a:xfrm>
            </p:grpSpPr>
            <p:sp>
              <p:nvSpPr>
                <p:cNvPr id="3598" name="Freeform 2914">
                  <a:extLst>
                    <a:ext uri="{FF2B5EF4-FFF2-40B4-BE49-F238E27FC236}">
                      <a16:creationId xmlns:a16="http://schemas.microsoft.com/office/drawing/2014/main" id="{FB292BA1-6E92-061F-3BB0-2018A58C62F0}"/>
                    </a:ext>
                  </a:extLst>
                </p:cNvPr>
                <p:cNvSpPr/>
                <p:nvPr/>
              </p:nvSpPr>
              <p:spPr>
                <a:xfrm>
                  <a:off x="7987635"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9" name="Freeform 2915">
                  <a:extLst>
                    <a:ext uri="{FF2B5EF4-FFF2-40B4-BE49-F238E27FC236}">
                      <a16:creationId xmlns:a16="http://schemas.microsoft.com/office/drawing/2014/main" id="{1078B100-68A4-EEA2-42AC-5E3CD2C49A18}"/>
                    </a:ext>
                  </a:extLst>
                </p:cNvPr>
                <p:cNvSpPr/>
                <p:nvPr/>
              </p:nvSpPr>
              <p:spPr>
                <a:xfrm>
                  <a:off x="8019399"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5" name="Graphic 3">
                <a:extLst>
                  <a:ext uri="{FF2B5EF4-FFF2-40B4-BE49-F238E27FC236}">
                    <a16:creationId xmlns:a16="http://schemas.microsoft.com/office/drawing/2014/main" id="{58A01759-1E13-BAA6-DB80-C1666649FD57}"/>
                  </a:ext>
                </a:extLst>
              </p:cNvPr>
              <p:cNvGrpSpPr/>
              <p:nvPr/>
            </p:nvGrpSpPr>
            <p:grpSpPr>
              <a:xfrm>
                <a:off x="7976835" y="3059662"/>
                <a:ext cx="63529" cy="63626"/>
                <a:chOff x="7976835" y="3059662"/>
                <a:chExt cx="63529" cy="63626"/>
              </a:xfrm>
            </p:grpSpPr>
            <p:sp>
              <p:nvSpPr>
                <p:cNvPr id="3596" name="Freeform 2917">
                  <a:extLst>
                    <a:ext uri="{FF2B5EF4-FFF2-40B4-BE49-F238E27FC236}">
                      <a16:creationId xmlns:a16="http://schemas.microsoft.com/office/drawing/2014/main" id="{B1DA402B-6EFD-B48E-C932-D1A216A49E19}"/>
                    </a:ext>
                  </a:extLst>
                </p:cNvPr>
                <p:cNvSpPr/>
                <p:nvPr/>
              </p:nvSpPr>
              <p:spPr>
                <a:xfrm>
                  <a:off x="7976835" y="3091475"/>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7" name="Freeform 2918">
                  <a:extLst>
                    <a:ext uri="{FF2B5EF4-FFF2-40B4-BE49-F238E27FC236}">
                      <a16:creationId xmlns:a16="http://schemas.microsoft.com/office/drawing/2014/main" id="{78D71E3F-04B5-CF58-DDFB-238E2D0C1974}"/>
                    </a:ext>
                  </a:extLst>
                </p:cNvPr>
                <p:cNvSpPr/>
                <p:nvPr/>
              </p:nvSpPr>
              <p:spPr>
                <a:xfrm>
                  <a:off x="8008599"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6" name="Graphic 3">
                <a:extLst>
                  <a:ext uri="{FF2B5EF4-FFF2-40B4-BE49-F238E27FC236}">
                    <a16:creationId xmlns:a16="http://schemas.microsoft.com/office/drawing/2014/main" id="{5AA91896-731F-134A-B0F5-221B0A4B066C}"/>
                  </a:ext>
                </a:extLst>
              </p:cNvPr>
              <p:cNvGrpSpPr/>
              <p:nvPr/>
            </p:nvGrpSpPr>
            <p:grpSpPr>
              <a:xfrm>
                <a:off x="7954917" y="3059662"/>
                <a:ext cx="63423" cy="63626"/>
                <a:chOff x="7954917" y="3059662"/>
                <a:chExt cx="63423" cy="63626"/>
              </a:xfrm>
            </p:grpSpPr>
            <p:sp>
              <p:nvSpPr>
                <p:cNvPr id="3594" name="Freeform 2920">
                  <a:extLst>
                    <a:ext uri="{FF2B5EF4-FFF2-40B4-BE49-F238E27FC236}">
                      <a16:creationId xmlns:a16="http://schemas.microsoft.com/office/drawing/2014/main" id="{AED6038A-7AC7-9202-AA1C-280A9ACE8F40}"/>
                    </a:ext>
                  </a:extLst>
                </p:cNvPr>
                <p:cNvSpPr/>
                <p:nvPr/>
              </p:nvSpPr>
              <p:spPr>
                <a:xfrm>
                  <a:off x="7954917"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5" name="Freeform 2921">
                  <a:extLst>
                    <a:ext uri="{FF2B5EF4-FFF2-40B4-BE49-F238E27FC236}">
                      <a16:creationId xmlns:a16="http://schemas.microsoft.com/office/drawing/2014/main" id="{DF451400-59F8-E1CD-A7FE-754353F50E6E}"/>
                    </a:ext>
                  </a:extLst>
                </p:cNvPr>
                <p:cNvSpPr/>
                <p:nvPr/>
              </p:nvSpPr>
              <p:spPr>
                <a:xfrm>
                  <a:off x="7986576"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7" name="Graphic 3">
                <a:extLst>
                  <a:ext uri="{FF2B5EF4-FFF2-40B4-BE49-F238E27FC236}">
                    <a16:creationId xmlns:a16="http://schemas.microsoft.com/office/drawing/2014/main" id="{5BF9CFDC-F7DE-1053-028A-8196E2C31126}"/>
                  </a:ext>
                </a:extLst>
              </p:cNvPr>
              <p:cNvGrpSpPr/>
              <p:nvPr/>
            </p:nvGrpSpPr>
            <p:grpSpPr>
              <a:xfrm>
                <a:off x="7916800" y="3059662"/>
                <a:ext cx="63423" cy="63626"/>
                <a:chOff x="7916800" y="3059662"/>
                <a:chExt cx="63423" cy="63626"/>
              </a:xfrm>
            </p:grpSpPr>
            <p:sp>
              <p:nvSpPr>
                <p:cNvPr id="3592" name="Freeform 2923">
                  <a:extLst>
                    <a:ext uri="{FF2B5EF4-FFF2-40B4-BE49-F238E27FC236}">
                      <a16:creationId xmlns:a16="http://schemas.microsoft.com/office/drawing/2014/main" id="{B6152297-04A6-2202-CFA4-0FA82BB7E115}"/>
                    </a:ext>
                  </a:extLst>
                </p:cNvPr>
                <p:cNvSpPr/>
                <p:nvPr/>
              </p:nvSpPr>
              <p:spPr>
                <a:xfrm>
                  <a:off x="7916800"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3" name="Freeform 2924">
                  <a:extLst>
                    <a:ext uri="{FF2B5EF4-FFF2-40B4-BE49-F238E27FC236}">
                      <a16:creationId xmlns:a16="http://schemas.microsoft.com/office/drawing/2014/main" id="{AD6BD003-4D71-92E7-9A22-F3E76D182090}"/>
                    </a:ext>
                  </a:extLst>
                </p:cNvPr>
                <p:cNvSpPr/>
                <p:nvPr/>
              </p:nvSpPr>
              <p:spPr>
                <a:xfrm>
                  <a:off x="7948564"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8" name="Graphic 3">
                <a:extLst>
                  <a:ext uri="{FF2B5EF4-FFF2-40B4-BE49-F238E27FC236}">
                    <a16:creationId xmlns:a16="http://schemas.microsoft.com/office/drawing/2014/main" id="{1C337FA9-3195-4788-CC58-4DCFCFC1C627}"/>
                  </a:ext>
                </a:extLst>
              </p:cNvPr>
              <p:cNvGrpSpPr/>
              <p:nvPr/>
            </p:nvGrpSpPr>
            <p:grpSpPr>
              <a:xfrm>
                <a:off x="7725895" y="3059662"/>
                <a:ext cx="63423" cy="63626"/>
                <a:chOff x="7725895" y="3059662"/>
                <a:chExt cx="63423" cy="63626"/>
              </a:xfrm>
            </p:grpSpPr>
            <p:sp>
              <p:nvSpPr>
                <p:cNvPr id="3590" name="Freeform 2926">
                  <a:extLst>
                    <a:ext uri="{FF2B5EF4-FFF2-40B4-BE49-F238E27FC236}">
                      <a16:creationId xmlns:a16="http://schemas.microsoft.com/office/drawing/2014/main" id="{EB8B25DC-CF14-01C4-9228-9530C657250E}"/>
                    </a:ext>
                  </a:extLst>
                </p:cNvPr>
                <p:cNvSpPr/>
                <p:nvPr/>
              </p:nvSpPr>
              <p:spPr>
                <a:xfrm>
                  <a:off x="7725895"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1" name="Freeform 2927">
                  <a:extLst>
                    <a:ext uri="{FF2B5EF4-FFF2-40B4-BE49-F238E27FC236}">
                      <a16:creationId xmlns:a16="http://schemas.microsoft.com/office/drawing/2014/main" id="{C7AC1E0C-2AD2-F8A7-E41A-4CB77DDAE1E3}"/>
                    </a:ext>
                  </a:extLst>
                </p:cNvPr>
                <p:cNvSpPr/>
                <p:nvPr/>
              </p:nvSpPr>
              <p:spPr>
                <a:xfrm>
                  <a:off x="7757659"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09" name="Graphic 3">
                <a:extLst>
                  <a:ext uri="{FF2B5EF4-FFF2-40B4-BE49-F238E27FC236}">
                    <a16:creationId xmlns:a16="http://schemas.microsoft.com/office/drawing/2014/main" id="{E08A8749-4B2E-F68F-CE36-67C53F9D323D}"/>
                  </a:ext>
                </a:extLst>
              </p:cNvPr>
              <p:cNvGrpSpPr/>
              <p:nvPr/>
            </p:nvGrpSpPr>
            <p:grpSpPr>
              <a:xfrm>
                <a:off x="7668930" y="3059662"/>
                <a:ext cx="63423" cy="63626"/>
                <a:chOff x="7668930" y="3059662"/>
                <a:chExt cx="63423" cy="63626"/>
              </a:xfrm>
            </p:grpSpPr>
            <p:sp>
              <p:nvSpPr>
                <p:cNvPr id="3588" name="Freeform 2929">
                  <a:extLst>
                    <a:ext uri="{FF2B5EF4-FFF2-40B4-BE49-F238E27FC236}">
                      <a16:creationId xmlns:a16="http://schemas.microsoft.com/office/drawing/2014/main" id="{1B8789E4-DEF0-3752-63E6-F84C5939BC77}"/>
                    </a:ext>
                  </a:extLst>
                </p:cNvPr>
                <p:cNvSpPr/>
                <p:nvPr/>
              </p:nvSpPr>
              <p:spPr>
                <a:xfrm>
                  <a:off x="7668930"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9" name="Freeform 2930">
                  <a:extLst>
                    <a:ext uri="{FF2B5EF4-FFF2-40B4-BE49-F238E27FC236}">
                      <a16:creationId xmlns:a16="http://schemas.microsoft.com/office/drawing/2014/main" id="{FDF3D13C-5139-DCA4-48B0-8D194BF29AC9}"/>
                    </a:ext>
                  </a:extLst>
                </p:cNvPr>
                <p:cNvSpPr/>
                <p:nvPr/>
              </p:nvSpPr>
              <p:spPr>
                <a:xfrm>
                  <a:off x="7700589"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0" name="Graphic 3">
                <a:extLst>
                  <a:ext uri="{FF2B5EF4-FFF2-40B4-BE49-F238E27FC236}">
                    <a16:creationId xmlns:a16="http://schemas.microsoft.com/office/drawing/2014/main" id="{047181C4-95F2-B6AA-9A6B-755B0FB5F7B4}"/>
                  </a:ext>
                </a:extLst>
              </p:cNvPr>
              <p:cNvGrpSpPr/>
              <p:nvPr/>
            </p:nvGrpSpPr>
            <p:grpSpPr>
              <a:xfrm>
                <a:off x="7615037" y="3059662"/>
                <a:ext cx="63423" cy="63626"/>
                <a:chOff x="7615037" y="3059662"/>
                <a:chExt cx="63423" cy="63626"/>
              </a:xfrm>
            </p:grpSpPr>
            <p:sp>
              <p:nvSpPr>
                <p:cNvPr id="3586" name="Freeform 2932">
                  <a:extLst>
                    <a:ext uri="{FF2B5EF4-FFF2-40B4-BE49-F238E27FC236}">
                      <a16:creationId xmlns:a16="http://schemas.microsoft.com/office/drawing/2014/main" id="{7A102B84-61F6-35C1-1731-C33397E4B176}"/>
                    </a:ext>
                  </a:extLst>
                </p:cNvPr>
                <p:cNvSpPr/>
                <p:nvPr/>
              </p:nvSpPr>
              <p:spPr>
                <a:xfrm>
                  <a:off x="7615037"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7" name="Freeform 2933">
                  <a:extLst>
                    <a:ext uri="{FF2B5EF4-FFF2-40B4-BE49-F238E27FC236}">
                      <a16:creationId xmlns:a16="http://schemas.microsoft.com/office/drawing/2014/main" id="{57BDD916-DF7F-F873-6799-63019AD2CD84}"/>
                    </a:ext>
                  </a:extLst>
                </p:cNvPr>
                <p:cNvSpPr/>
                <p:nvPr/>
              </p:nvSpPr>
              <p:spPr>
                <a:xfrm>
                  <a:off x="7646695"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1" name="Graphic 3">
                <a:extLst>
                  <a:ext uri="{FF2B5EF4-FFF2-40B4-BE49-F238E27FC236}">
                    <a16:creationId xmlns:a16="http://schemas.microsoft.com/office/drawing/2014/main" id="{9C4A7A2C-9554-7335-D956-A67E478C2A56}"/>
                  </a:ext>
                </a:extLst>
              </p:cNvPr>
              <p:cNvGrpSpPr/>
              <p:nvPr/>
            </p:nvGrpSpPr>
            <p:grpSpPr>
              <a:xfrm>
                <a:off x="7568449" y="3059662"/>
                <a:ext cx="63423" cy="63626"/>
                <a:chOff x="7568449" y="3059662"/>
                <a:chExt cx="63423" cy="63626"/>
              </a:xfrm>
            </p:grpSpPr>
            <p:sp>
              <p:nvSpPr>
                <p:cNvPr id="3584" name="Freeform 2935">
                  <a:extLst>
                    <a:ext uri="{FF2B5EF4-FFF2-40B4-BE49-F238E27FC236}">
                      <a16:creationId xmlns:a16="http://schemas.microsoft.com/office/drawing/2014/main" id="{BB9B5E9C-F514-7C56-BBB7-4FC5359F9EFB}"/>
                    </a:ext>
                  </a:extLst>
                </p:cNvPr>
                <p:cNvSpPr/>
                <p:nvPr/>
              </p:nvSpPr>
              <p:spPr>
                <a:xfrm>
                  <a:off x="7568449"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5" name="Freeform 2936">
                  <a:extLst>
                    <a:ext uri="{FF2B5EF4-FFF2-40B4-BE49-F238E27FC236}">
                      <a16:creationId xmlns:a16="http://schemas.microsoft.com/office/drawing/2014/main" id="{A99DC4DB-346C-7517-DA12-FC1E92BC9C83}"/>
                    </a:ext>
                  </a:extLst>
                </p:cNvPr>
                <p:cNvSpPr/>
                <p:nvPr/>
              </p:nvSpPr>
              <p:spPr>
                <a:xfrm>
                  <a:off x="7600213"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2" name="Graphic 3">
                <a:extLst>
                  <a:ext uri="{FF2B5EF4-FFF2-40B4-BE49-F238E27FC236}">
                    <a16:creationId xmlns:a16="http://schemas.microsoft.com/office/drawing/2014/main" id="{F2682CE7-FA40-3042-F4B4-BA9563A039D3}"/>
                  </a:ext>
                </a:extLst>
              </p:cNvPr>
              <p:cNvGrpSpPr/>
              <p:nvPr/>
            </p:nvGrpSpPr>
            <p:grpSpPr>
              <a:xfrm>
                <a:off x="7564637" y="3059662"/>
                <a:ext cx="63423" cy="63626"/>
                <a:chOff x="7564637" y="3059662"/>
                <a:chExt cx="63423" cy="63626"/>
              </a:xfrm>
            </p:grpSpPr>
            <p:sp>
              <p:nvSpPr>
                <p:cNvPr id="3582" name="Freeform 2938">
                  <a:extLst>
                    <a:ext uri="{FF2B5EF4-FFF2-40B4-BE49-F238E27FC236}">
                      <a16:creationId xmlns:a16="http://schemas.microsoft.com/office/drawing/2014/main" id="{C869A10F-771F-1BA2-3678-E1B038B19EAB}"/>
                    </a:ext>
                  </a:extLst>
                </p:cNvPr>
                <p:cNvSpPr/>
                <p:nvPr/>
              </p:nvSpPr>
              <p:spPr>
                <a:xfrm>
                  <a:off x="7564637"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3" name="Freeform 2939">
                  <a:extLst>
                    <a:ext uri="{FF2B5EF4-FFF2-40B4-BE49-F238E27FC236}">
                      <a16:creationId xmlns:a16="http://schemas.microsoft.com/office/drawing/2014/main" id="{8C665598-73FE-9C49-DD98-8560843F6563}"/>
                    </a:ext>
                  </a:extLst>
                </p:cNvPr>
                <p:cNvSpPr/>
                <p:nvPr/>
              </p:nvSpPr>
              <p:spPr>
                <a:xfrm>
                  <a:off x="7596295"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3" name="Graphic 3">
                <a:extLst>
                  <a:ext uri="{FF2B5EF4-FFF2-40B4-BE49-F238E27FC236}">
                    <a16:creationId xmlns:a16="http://schemas.microsoft.com/office/drawing/2014/main" id="{9711BF0D-7054-A174-4252-8964AB8E253D}"/>
                  </a:ext>
                </a:extLst>
              </p:cNvPr>
              <p:cNvGrpSpPr/>
              <p:nvPr/>
            </p:nvGrpSpPr>
            <p:grpSpPr>
              <a:xfrm>
                <a:off x="7536684" y="3059662"/>
                <a:ext cx="63529" cy="63626"/>
                <a:chOff x="7536684" y="3059662"/>
                <a:chExt cx="63529" cy="63626"/>
              </a:xfrm>
            </p:grpSpPr>
            <p:sp>
              <p:nvSpPr>
                <p:cNvPr id="3580" name="Freeform 2941">
                  <a:extLst>
                    <a:ext uri="{FF2B5EF4-FFF2-40B4-BE49-F238E27FC236}">
                      <a16:creationId xmlns:a16="http://schemas.microsoft.com/office/drawing/2014/main" id="{5B3198E0-8B19-C2B1-C975-566BB7AA242F}"/>
                    </a:ext>
                  </a:extLst>
                </p:cNvPr>
                <p:cNvSpPr/>
                <p:nvPr/>
              </p:nvSpPr>
              <p:spPr>
                <a:xfrm>
                  <a:off x="7536684" y="3091475"/>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1" name="Freeform 2942">
                  <a:extLst>
                    <a:ext uri="{FF2B5EF4-FFF2-40B4-BE49-F238E27FC236}">
                      <a16:creationId xmlns:a16="http://schemas.microsoft.com/office/drawing/2014/main" id="{2D4ED93A-A1AA-C7D6-30FE-356525F5B03A}"/>
                    </a:ext>
                  </a:extLst>
                </p:cNvPr>
                <p:cNvSpPr/>
                <p:nvPr/>
              </p:nvSpPr>
              <p:spPr>
                <a:xfrm>
                  <a:off x="7568449"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4" name="Graphic 3">
                <a:extLst>
                  <a:ext uri="{FF2B5EF4-FFF2-40B4-BE49-F238E27FC236}">
                    <a16:creationId xmlns:a16="http://schemas.microsoft.com/office/drawing/2014/main" id="{563E38E1-45ED-8B6D-2130-C22042D51E45}"/>
                  </a:ext>
                </a:extLst>
              </p:cNvPr>
              <p:cNvGrpSpPr/>
              <p:nvPr/>
            </p:nvGrpSpPr>
            <p:grpSpPr>
              <a:xfrm>
                <a:off x="7505025" y="3059662"/>
                <a:ext cx="63423" cy="63626"/>
                <a:chOff x="7505025" y="3059662"/>
                <a:chExt cx="63423" cy="63626"/>
              </a:xfrm>
            </p:grpSpPr>
            <p:sp>
              <p:nvSpPr>
                <p:cNvPr id="3578" name="Freeform 2944">
                  <a:extLst>
                    <a:ext uri="{FF2B5EF4-FFF2-40B4-BE49-F238E27FC236}">
                      <a16:creationId xmlns:a16="http://schemas.microsoft.com/office/drawing/2014/main" id="{788F76C3-6B5A-A91D-47C1-80F3AC05F25E}"/>
                    </a:ext>
                  </a:extLst>
                </p:cNvPr>
                <p:cNvSpPr/>
                <p:nvPr/>
              </p:nvSpPr>
              <p:spPr>
                <a:xfrm>
                  <a:off x="7505025"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9" name="Freeform 2945">
                  <a:extLst>
                    <a:ext uri="{FF2B5EF4-FFF2-40B4-BE49-F238E27FC236}">
                      <a16:creationId xmlns:a16="http://schemas.microsoft.com/office/drawing/2014/main" id="{71164A95-698F-D7E5-DB1A-C0ED6160012D}"/>
                    </a:ext>
                  </a:extLst>
                </p:cNvPr>
                <p:cNvSpPr/>
                <p:nvPr/>
              </p:nvSpPr>
              <p:spPr>
                <a:xfrm>
                  <a:off x="7536684"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5" name="Graphic 3">
                <a:extLst>
                  <a:ext uri="{FF2B5EF4-FFF2-40B4-BE49-F238E27FC236}">
                    <a16:creationId xmlns:a16="http://schemas.microsoft.com/office/drawing/2014/main" id="{F40355E3-DB6B-ECBD-C865-1BEBA00B71CD}"/>
                  </a:ext>
                </a:extLst>
              </p:cNvPr>
              <p:cNvGrpSpPr/>
              <p:nvPr/>
            </p:nvGrpSpPr>
            <p:grpSpPr>
              <a:xfrm>
                <a:off x="7492637" y="3059662"/>
                <a:ext cx="63423" cy="63626"/>
                <a:chOff x="7492637" y="3059662"/>
                <a:chExt cx="63423" cy="63626"/>
              </a:xfrm>
            </p:grpSpPr>
            <p:sp>
              <p:nvSpPr>
                <p:cNvPr id="3576" name="Freeform 2947">
                  <a:extLst>
                    <a:ext uri="{FF2B5EF4-FFF2-40B4-BE49-F238E27FC236}">
                      <a16:creationId xmlns:a16="http://schemas.microsoft.com/office/drawing/2014/main" id="{2580888E-D2E3-8D58-1BF6-2E1A46900EDB}"/>
                    </a:ext>
                  </a:extLst>
                </p:cNvPr>
                <p:cNvSpPr/>
                <p:nvPr/>
              </p:nvSpPr>
              <p:spPr>
                <a:xfrm>
                  <a:off x="7492637" y="30914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7" name="Freeform 2948">
                  <a:extLst>
                    <a:ext uri="{FF2B5EF4-FFF2-40B4-BE49-F238E27FC236}">
                      <a16:creationId xmlns:a16="http://schemas.microsoft.com/office/drawing/2014/main" id="{C7708851-5E4D-1683-CD80-7E53EFA3AF4A}"/>
                    </a:ext>
                  </a:extLst>
                </p:cNvPr>
                <p:cNvSpPr/>
                <p:nvPr/>
              </p:nvSpPr>
              <p:spPr>
                <a:xfrm>
                  <a:off x="7524296"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6" name="Graphic 3">
                <a:extLst>
                  <a:ext uri="{FF2B5EF4-FFF2-40B4-BE49-F238E27FC236}">
                    <a16:creationId xmlns:a16="http://schemas.microsoft.com/office/drawing/2014/main" id="{01BCC58F-194D-AD7E-8D20-051C2A921E01}"/>
                  </a:ext>
                </a:extLst>
              </p:cNvPr>
              <p:cNvGrpSpPr/>
              <p:nvPr/>
            </p:nvGrpSpPr>
            <p:grpSpPr>
              <a:xfrm>
                <a:off x="7481414" y="3059662"/>
                <a:ext cx="63529" cy="63626"/>
                <a:chOff x="7481414" y="3059662"/>
                <a:chExt cx="63529" cy="63626"/>
              </a:xfrm>
            </p:grpSpPr>
            <p:sp>
              <p:nvSpPr>
                <p:cNvPr id="3574" name="Freeform 2950">
                  <a:extLst>
                    <a:ext uri="{FF2B5EF4-FFF2-40B4-BE49-F238E27FC236}">
                      <a16:creationId xmlns:a16="http://schemas.microsoft.com/office/drawing/2014/main" id="{9101BDA1-DF00-8BED-330B-B181EE86365E}"/>
                    </a:ext>
                  </a:extLst>
                </p:cNvPr>
                <p:cNvSpPr/>
                <p:nvPr/>
              </p:nvSpPr>
              <p:spPr>
                <a:xfrm>
                  <a:off x="7481414" y="3091475"/>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5" name="Freeform 2951">
                  <a:extLst>
                    <a:ext uri="{FF2B5EF4-FFF2-40B4-BE49-F238E27FC236}">
                      <a16:creationId xmlns:a16="http://schemas.microsoft.com/office/drawing/2014/main" id="{453A71E7-83F6-5493-09C5-45349BC6DFF8}"/>
                    </a:ext>
                  </a:extLst>
                </p:cNvPr>
                <p:cNvSpPr/>
                <p:nvPr/>
              </p:nvSpPr>
              <p:spPr>
                <a:xfrm>
                  <a:off x="7513178" y="30596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7" name="Graphic 3">
                <a:extLst>
                  <a:ext uri="{FF2B5EF4-FFF2-40B4-BE49-F238E27FC236}">
                    <a16:creationId xmlns:a16="http://schemas.microsoft.com/office/drawing/2014/main" id="{FC2EB011-96E6-A78A-1C9D-DBEDA4432F65}"/>
                  </a:ext>
                </a:extLst>
              </p:cNvPr>
              <p:cNvGrpSpPr/>
              <p:nvPr/>
            </p:nvGrpSpPr>
            <p:grpSpPr>
              <a:xfrm>
                <a:off x="7476014" y="3041953"/>
                <a:ext cx="63529" cy="63626"/>
                <a:chOff x="7476014" y="3041953"/>
                <a:chExt cx="63529" cy="63626"/>
              </a:xfrm>
            </p:grpSpPr>
            <p:sp>
              <p:nvSpPr>
                <p:cNvPr id="3572" name="Freeform 2953">
                  <a:extLst>
                    <a:ext uri="{FF2B5EF4-FFF2-40B4-BE49-F238E27FC236}">
                      <a16:creationId xmlns:a16="http://schemas.microsoft.com/office/drawing/2014/main" id="{690D0539-D1A7-5BF7-210D-F108A33243C0}"/>
                    </a:ext>
                  </a:extLst>
                </p:cNvPr>
                <p:cNvSpPr/>
                <p:nvPr/>
              </p:nvSpPr>
              <p:spPr>
                <a:xfrm>
                  <a:off x="7476014" y="307376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3" name="Freeform 2954">
                  <a:extLst>
                    <a:ext uri="{FF2B5EF4-FFF2-40B4-BE49-F238E27FC236}">
                      <a16:creationId xmlns:a16="http://schemas.microsoft.com/office/drawing/2014/main" id="{4349D594-F6FA-9405-5BDB-01E46F399B64}"/>
                    </a:ext>
                  </a:extLst>
                </p:cNvPr>
                <p:cNvSpPr/>
                <p:nvPr/>
              </p:nvSpPr>
              <p:spPr>
                <a:xfrm>
                  <a:off x="7507778" y="304195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8" name="Graphic 3">
                <a:extLst>
                  <a:ext uri="{FF2B5EF4-FFF2-40B4-BE49-F238E27FC236}">
                    <a16:creationId xmlns:a16="http://schemas.microsoft.com/office/drawing/2014/main" id="{7010432E-FBD7-38B3-5B9F-0B1E820C18D3}"/>
                  </a:ext>
                </a:extLst>
              </p:cNvPr>
              <p:cNvGrpSpPr/>
              <p:nvPr/>
            </p:nvGrpSpPr>
            <p:grpSpPr>
              <a:xfrm>
                <a:off x="7473261" y="3037605"/>
                <a:ext cx="63423" cy="63520"/>
                <a:chOff x="7473261" y="3037605"/>
                <a:chExt cx="63423" cy="63520"/>
              </a:xfrm>
            </p:grpSpPr>
            <p:sp>
              <p:nvSpPr>
                <p:cNvPr id="3570" name="Freeform 2956">
                  <a:extLst>
                    <a:ext uri="{FF2B5EF4-FFF2-40B4-BE49-F238E27FC236}">
                      <a16:creationId xmlns:a16="http://schemas.microsoft.com/office/drawing/2014/main" id="{7CA9D923-32F3-42A0-B7FE-BBECD3AE9E05}"/>
                    </a:ext>
                  </a:extLst>
                </p:cNvPr>
                <p:cNvSpPr/>
                <p:nvPr/>
              </p:nvSpPr>
              <p:spPr>
                <a:xfrm>
                  <a:off x="7473261" y="30694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1" name="Freeform 2957">
                  <a:extLst>
                    <a:ext uri="{FF2B5EF4-FFF2-40B4-BE49-F238E27FC236}">
                      <a16:creationId xmlns:a16="http://schemas.microsoft.com/office/drawing/2014/main" id="{3E6F368B-13B6-B27B-99DE-870A1E8A0266}"/>
                    </a:ext>
                  </a:extLst>
                </p:cNvPr>
                <p:cNvSpPr/>
                <p:nvPr/>
              </p:nvSpPr>
              <p:spPr>
                <a:xfrm>
                  <a:off x="7505025" y="3037605"/>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19" name="Graphic 3">
                <a:extLst>
                  <a:ext uri="{FF2B5EF4-FFF2-40B4-BE49-F238E27FC236}">
                    <a16:creationId xmlns:a16="http://schemas.microsoft.com/office/drawing/2014/main" id="{8A816CEE-DDC0-9D4A-2D58-D41A73A98637}"/>
                  </a:ext>
                </a:extLst>
              </p:cNvPr>
              <p:cNvGrpSpPr/>
              <p:nvPr/>
            </p:nvGrpSpPr>
            <p:grpSpPr>
              <a:xfrm>
                <a:off x="7466378" y="3022122"/>
                <a:ext cx="63529" cy="63626"/>
                <a:chOff x="7466378" y="3022122"/>
                <a:chExt cx="63529" cy="63626"/>
              </a:xfrm>
            </p:grpSpPr>
            <p:sp>
              <p:nvSpPr>
                <p:cNvPr id="3568" name="Freeform 2959">
                  <a:extLst>
                    <a:ext uri="{FF2B5EF4-FFF2-40B4-BE49-F238E27FC236}">
                      <a16:creationId xmlns:a16="http://schemas.microsoft.com/office/drawing/2014/main" id="{FF7CBEE9-A4E0-9168-7DAD-C46CA872B0C5}"/>
                    </a:ext>
                  </a:extLst>
                </p:cNvPr>
                <p:cNvSpPr/>
                <p:nvPr/>
              </p:nvSpPr>
              <p:spPr>
                <a:xfrm>
                  <a:off x="7466378" y="305393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9" name="Freeform 2960">
                  <a:extLst>
                    <a:ext uri="{FF2B5EF4-FFF2-40B4-BE49-F238E27FC236}">
                      <a16:creationId xmlns:a16="http://schemas.microsoft.com/office/drawing/2014/main" id="{88F801C7-BD94-2469-DECD-840DCDE82E1A}"/>
                    </a:ext>
                  </a:extLst>
                </p:cNvPr>
                <p:cNvSpPr/>
                <p:nvPr/>
              </p:nvSpPr>
              <p:spPr>
                <a:xfrm>
                  <a:off x="7498143"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0" name="Graphic 3">
                <a:extLst>
                  <a:ext uri="{FF2B5EF4-FFF2-40B4-BE49-F238E27FC236}">
                    <a16:creationId xmlns:a16="http://schemas.microsoft.com/office/drawing/2014/main" id="{717FA24C-0F8A-95F0-AB47-A58ED1890F83}"/>
                  </a:ext>
                </a:extLst>
              </p:cNvPr>
              <p:cNvGrpSpPr/>
              <p:nvPr/>
            </p:nvGrpSpPr>
            <p:grpSpPr>
              <a:xfrm>
                <a:off x="7325132" y="3022122"/>
                <a:ext cx="63529" cy="63626"/>
                <a:chOff x="7325132" y="3022122"/>
                <a:chExt cx="63529" cy="63626"/>
              </a:xfrm>
            </p:grpSpPr>
            <p:sp>
              <p:nvSpPr>
                <p:cNvPr id="3566" name="Freeform 2962">
                  <a:extLst>
                    <a:ext uri="{FF2B5EF4-FFF2-40B4-BE49-F238E27FC236}">
                      <a16:creationId xmlns:a16="http://schemas.microsoft.com/office/drawing/2014/main" id="{425BAD4E-0CAF-DEDA-D777-D9B85913D047}"/>
                    </a:ext>
                  </a:extLst>
                </p:cNvPr>
                <p:cNvSpPr/>
                <p:nvPr/>
              </p:nvSpPr>
              <p:spPr>
                <a:xfrm>
                  <a:off x="7325132" y="305393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7" name="Freeform 2963">
                  <a:extLst>
                    <a:ext uri="{FF2B5EF4-FFF2-40B4-BE49-F238E27FC236}">
                      <a16:creationId xmlns:a16="http://schemas.microsoft.com/office/drawing/2014/main" id="{DF43D616-0BDF-1DE6-B8D6-C9E8CEAE9AF3}"/>
                    </a:ext>
                  </a:extLst>
                </p:cNvPr>
                <p:cNvSpPr/>
                <p:nvPr/>
              </p:nvSpPr>
              <p:spPr>
                <a:xfrm>
                  <a:off x="7356897"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1" name="Graphic 3">
                <a:extLst>
                  <a:ext uri="{FF2B5EF4-FFF2-40B4-BE49-F238E27FC236}">
                    <a16:creationId xmlns:a16="http://schemas.microsoft.com/office/drawing/2014/main" id="{E42A0415-C0E7-51E5-B6FC-4CFD41820120}"/>
                  </a:ext>
                </a:extLst>
              </p:cNvPr>
              <p:cNvGrpSpPr/>
              <p:nvPr/>
            </p:nvGrpSpPr>
            <p:grpSpPr>
              <a:xfrm>
                <a:off x="7303215" y="3022122"/>
                <a:ext cx="63423" cy="63626"/>
                <a:chOff x="7303215" y="3022122"/>
                <a:chExt cx="63423" cy="63626"/>
              </a:xfrm>
            </p:grpSpPr>
            <p:sp>
              <p:nvSpPr>
                <p:cNvPr id="3564" name="Freeform 2965">
                  <a:extLst>
                    <a:ext uri="{FF2B5EF4-FFF2-40B4-BE49-F238E27FC236}">
                      <a16:creationId xmlns:a16="http://schemas.microsoft.com/office/drawing/2014/main" id="{A651D6A4-E88A-8F44-A2F8-3380288932BC}"/>
                    </a:ext>
                  </a:extLst>
                </p:cNvPr>
                <p:cNvSpPr/>
                <p:nvPr/>
              </p:nvSpPr>
              <p:spPr>
                <a:xfrm>
                  <a:off x="7303215"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5" name="Freeform 2966">
                  <a:extLst>
                    <a:ext uri="{FF2B5EF4-FFF2-40B4-BE49-F238E27FC236}">
                      <a16:creationId xmlns:a16="http://schemas.microsoft.com/office/drawing/2014/main" id="{C07B7025-B0A1-6DD3-B7F8-E9D4E1C6AD28}"/>
                    </a:ext>
                  </a:extLst>
                </p:cNvPr>
                <p:cNvSpPr/>
                <p:nvPr/>
              </p:nvSpPr>
              <p:spPr>
                <a:xfrm>
                  <a:off x="7334979"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2" name="Graphic 3">
                <a:extLst>
                  <a:ext uri="{FF2B5EF4-FFF2-40B4-BE49-F238E27FC236}">
                    <a16:creationId xmlns:a16="http://schemas.microsoft.com/office/drawing/2014/main" id="{F93B7A9D-1690-94E9-7CC1-A750F0A9F86C}"/>
                  </a:ext>
                </a:extLst>
              </p:cNvPr>
              <p:cNvGrpSpPr/>
              <p:nvPr/>
            </p:nvGrpSpPr>
            <p:grpSpPr>
              <a:xfrm>
                <a:off x="7298238" y="3022122"/>
                <a:ext cx="63423" cy="63626"/>
                <a:chOff x="7298238" y="3022122"/>
                <a:chExt cx="63423" cy="63626"/>
              </a:xfrm>
            </p:grpSpPr>
            <p:sp>
              <p:nvSpPr>
                <p:cNvPr id="3562" name="Freeform 2968">
                  <a:extLst>
                    <a:ext uri="{FF2B5EF4-FFF2-40B4-BE49-F238E27FC236}">
                      <a16:creationId xmlns:a16="http://schemas.microsoft.com/office/drawing/2014/main" id="{5903DD95-730B-BC20-EBFA-FDBF33C861D8}"/>
                    </a:ext>
                  </a:extLst>
                </p:cNvPr>
                <p:cNvSpPr/>
                <p:nvPr/>
              </p:nvSpPr>
              <p:spPr>
                <a:xfrm>
                  <a:off x="7298238"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3" name="Freeform 2969">
                  <a:extLst>
                    <a:ext uri="{FF2B5EF4-FFF2-40B4-BE49-F238E27FC236}">
                      <a16:creationId xmlns:a16="http://schemas.microsoft.com/office/drawing/2014/main" id="{8B45415B-6A02-A07A-F197-100C669C8E8B}"/>
                    </a:ext>
                  </a:extLst>
                </p:cNvPr>
                <p:cNvSpPr/>
                <p:nvPr/>
              </p:nvSpPr>
              <p:spPr>
                <a:xfrm>
                  <a:off x="7329897"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3" name="Graphic 3">
                <a:extLst>
                  <a:ext uri="{FF2B5EF4-FFF2-40B4-BE49-F238E27FC236}">
                    <a16:creationId xmlns:a16="http://schemas.microsoft.com/office/drawing/2014/main" id="{576FDD3B-427A-97C3-2752-090DC9617F6F}"/>
                  </a:ext>
                </a:extLst>
              </p:cNvPr>
              <p:cNvGrpSpPr/>
              <p:nvPr/>
            </p:nvGrpSpPr>
            <p:grpSpPr>
              <a:xfrm>
                <a:off x="7257368" y="3022122"/>
                <a:ext cx="63529" cy="63626"/>
                <a:chOff x="7257368" y="3022122"/>
                <a:chExt cx="63529" cy="63626"/>
              </a:xfrm>
            </p:grpSpPr>
            <p:sp>
              <p:nvSpPr>
                <p:cNvPr id="3560" name="Freeform 2971">
                  <a:extLst>
                    <a:ext uri="{FF2B5EF4-FFF2-40B4-BE49-F238E27FC236}">
                      <a16:creationId xmlns:a16="http://schemas.microsoft.com/office/drawing/2014/main" id="{92B05F3A-0EF6-8E79-E76E-59BAFB345803}"/>
                    </a:ext>
                  </a:extLst>
                </p:cNvPr>
                <p:cNvSpPr/>
                <p:nvPr/>
              </p:nvSpPr>
              <p:spPr>
                <a:xfrm>
                  <a:off x="7257368" y="305393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1" name="Freeform 2972">
                  <a:extLst>
                    <a:ext uri="{FF2B5EF4-FFF2-40B4-BE49-F238E27FC236}">
                      <a16:creationId xmlns:a16="http://schemas.microsoft.com/office/drawing/2014/main" id="{08671604-9DBB-5929-A7B5-51CFB40F38BB}"/>
                    </a:ext>
                  </a:extLst>
                </p:cNvPr>
                <p:cNvSpPr/>
                <p:nvPr/>
              </p:nvSpPr>
              <p:spPr>
                <a:xfrm>
                  <a:off x="7289132"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4" name="Graphic 3">
                <a:extLst>
                  <a:ext uri="{FF2B5EF4-FFF2-40B4-BE49-F238E27FC236}">
                    <a16:creationId xmlns:a16="http://schemas.microsoft.com/office/drawing/2014/main" id="{7FA93C90-07D2-FF90-C1FD-9BE2DC75A23C}"/>
                  </a:ext>
                </a:extLst>
              </p:cNvPr>
              <p:cNvGrpSpPr/>
              <p:nvPr/>
            </p:nvGrpSpPr>
            <p:grpSpPr>
              <a:xfrm>
                <a:off x="7200403" y="3022122"/>
                <a:ext cx="63529" cy="63626"/>
                <a:chOff x="7200403" y="3022122"/>
                <a:chExt cx="63529" cy="63626"/>
              </a:xfrm>
            </p:grpSpPr>
            <p:sp>
              <p:nvSpPr>
                <p:cNvPr id="3558" name="Freeform 2974">
                  <a:extLst>
                    <a:ext uri="{FF2B5EF4-FFF2-40B4-BE49-F238E27FC236}">
                      <a16:creationId xmlns:a16="http://schemas.microsoft.com/office/drawing/2014/main" id="{48DB26A1-AF9B-D5CE-67D7-325FA9326AEA}"/>
                    </a:ext>
                  </a:extLst>
                </p:cNvPr>
                <p:cNvSpPr/>
                <p:nvPr/>
              </p:nvSpPr>
              <p:spPr>
                <a:xfrm>
                  <a:off x="7200403" y="305393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9" name="Freeform 2975">
                  <a:extLst>
                    <a:ext uri="{FF2B5EF4-FFF2-40B4-BE49-F238E27FC236}">
                      <a16:creationId xmlns:a16="http://schemas.microsoft.com/office/drawing/2014/main" id="{62F02705-6BBC-F101-AFDC-1ED6FE5991F4}"/>
                    </a:ext>
                  </a:extLst>
                </p:cNvPr>
                <p:cNvSpPr/>
                <p:nvPr/>
              </p:nvSpPr>
              <p:spPr>
                <a:xfrm>
                  <a:off x="7232168"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5" name="Graphic 3">
                <a:extLst>
                  <a:ext uri="{FF2B5EF4-FFF2-40B4-BE49-F238E27FC236}">
                    <a16:creationId xmlns:a16="http://schemas.microsoft.com/office/drawing/2014/main" id="{B45E380C-85E1-7B7C-1CED-C6E0F519B81E}"/>
                  </a:ext>
                </a:extLst>
              </p:cNvPr>
              <p:cNvGrpSpPr/>
              <p:nvPr/>
            </p:nvGrpSpPr>
            <p:grpSpPr>
              <a:xfrm>
                <a:off x="7078004" y="3013321"/>
                <a:ext cx="63529" cy="63520"/>
                <a:chOff x="7078004" y="3013321"/>
                <a:chExt cx="63529" cy="63520"/>
              </a:xfrm>
            </p:grpSpPr>
            <p:sp>
              <p:nvSpPr>
                <p:cNvPr id="3556" name="Freeform 2977">
                  <a:extLst>
                    <a:ext uri="{FF2B5EF4-FFF2-40B4-BE49-F238E27FC236}">
                      <a16:creationId xmlns:a16="http://schemas.microsoft.com/office/drawing/2014/main" id="{5DE29C7D-C850-1FB8-9DA2-251A20716987}"/>
                    </a:ext>
                  </a:extLst>
                </p:cNvPr>
                <p:cNvSpPr/>
                <p:nvPr/>
              </p:nvSpPr>
              <p:spPr>
                <a:xfrm>
                  <a:off x="7078004" y="304513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7" name="Freeform 2978">
                  <a:extLst>
                    <a:ext uri="{FF2B5EF4-FFF2-40B4-BE49-F238E27FC236}">
                      <a16:creationId xmlns:a16="http://schemas.microsoft.com/office/drawing/2014/main" id="{10ECDA87-F340-52EF-0CC0-2E08E671B12B}"/>
                    </a:ext>
                  </a:extLst>
                </p:cNvPr>
                <p:cNvSpPr/>
                <p:nvPr/>
              </p:nvSpPr>
              <p:spPr>
                <a:xfrm>
                  <a:off x="7109768" y="301332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6" name="Graphic 3">
                <a:extLst>
                  <a:ext uri="{FF2B5EF4-FFF2-40B4-BE49-F238E27FC236}">
                    <a16:creationId xmlns:a16="http://schemas.microsoft.com/office/drawing/2014/main" id="{84D8F455-AD8C-5111-CF37-BFA6A18C0511}"/>
                  </a:ext>
                </a:extLst>
              </p:cNvPr>
              <p:cNvGrpSpPr/>
              <p:nvPr/>
            </p:nvGrpSpPr>
            <p:grpSpPr>
              <a:xfrm>
                <a:off x="7056510" y="3013321"/>
                <a:ext cx="63423" cy="63520"/>
                <a:chOff x="7056510" y="3013321"/>
                <a:chExt cx="63423" cy="63520"/>
              </a:xfrm>
            </p:grpSpPr>
            <p:sp>
              <p:nvSpPr>
                <p:cNvPr id="3554" name="Freeform 2980">
                  <a:extLst>
                    <a:ext uri="{FF2B5EF4-FFF2-40B4-BE49-F238E27FC236}">
                      <a16:creationId xmlns:a16="http://schemas.microsoft.com/office/drawing/2014/main" id="{E447AE91-9554-E95A-D633-CCADD7F1631A}"/>
                    </a:ext>
                  </a:extLst>
                </p:cNvPr>
                <p:cNvSpPr/>
                <p:nvPr/>
              </p:nvSpPr>
              <p:spPr>
                <a:xfrm>
                  <a:off x="7056510" y="304513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5" name="Freeform 2981">
                  <a:extLst>
                    <a:ext uri="{FF2B5EF4-FFF2-40B4-BE49-F238E27FC236}">
                      <a16:creationId xmlns:a16="http://schemas.microsoft.com/office/drawing/2014/main" id="{747A9CDC-BA51-7FCE-40D7-C6546DDE10BB}"/>
                    </a:ext>
                  </a:extLst>
                </p:cNvPr>
                <p:cNvSpPr/>
                <p:nvPr/>
              </p:nvSpPr>
              <p:spPr>
                <a:xfrm>
                  <a:off x="7088168" y="301332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7" name="Graphic 3">
                <a:extLst>
                  <a:ext uri="{FF2B5EF4-FFF2-40B4-BE49-F238E27FC236}">
                    <a16:creationId xmlns:a16="http://schemas.microsoft.com/office/drawing/2014/main" id="{8EA9A595-DF22-3DCC-3DC4-5C0682FF2E69}"/>
                  </a:ext>
                </a:extLst>
              </p:cNvPr>
              <p:cNvGrpSpPr/>
              <p:nvPr/>
            </p:nvGrpSpPr>
            <p:grpSpPr>
              <a:xfrm>
                <a:off x="6968310" y="3005155"/>
                <a:ext cx="63423" cy="63626"/>
                <a:chOff x="6968310" y="3005155"/>
                <a:chExt cx="63423" cy="63626"/>
              </a:xfrm>
            </p:grpSpPr>
            <p:sp>
              <p:nvSpPr>
                <p:cNvPr id="3552" name="Freeform 2983">
                  <a:extLst>
                    <a:ext uri="{FF2B5EF4-FFF2-40B4-BE49-F238E27FC236}">
                      <a16:creationId xmlns:a16="http://schemas.microsoft.com/office/drawing/2014/main" id="{D6C17A6C-3370-65FA-19EA-B7CC41F3A6C1}"/>
                    </a:ext>
                  </a:extLst>
                </p:cNvPr>
                <p:cNvSpPr/>
                <p:nvPr/>
              </p:nvSpPr>
              <p:spPr>
                <a:xfrm>
                  <a:off x="6968310"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3" name="Freeform 2984">
                  <a:extLst>
                    <a:ext uri="{FF2B5EF4-FFF2-40B4-BE49-F238E27FC236}">
                      <a16:creationId xmlns:a16="http://schemas.microsoft.com/office/drawing/2014/main" id="{23441D5B-9C9F-E0F9-99D1-57E8E62D1475}"/>
                    </a:ext>
                  </a:extLst>
                </p:cNvPr>
                <p:cNvSpPr/>
                <p:nvPr/>
              </p:nvSpPr>
              <p:spPr>
                <a:xfrm>
                  <a:off x="7000075"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8" name="Graphic 3">
                <a:extLst>
                  <a:ext uri="{FF2B5EF4-FFF2-40B4-BE49-F238E27FC236}">
                    <a16:creationId xmlns:a16="http://schemas.microsoft.com/office/drawing/2014/main" id="{885F86BE-4338-8289-2B96-F00508E8B61B}"/>
                  </a:ext>
                </a:extLst>
              </p:cNvPr>
              <p:cNvGrpSpPr/>
              <p:nvPr/>
            </p:nvGrpSpPr>
            <p:grpSpPr>
              <a:xfrm>
                <a:off x="6908699" y="3005155"/>
                <a:ext cx="63423" cy="63626"/>
                <a:chOff x="6908699" y="3005155"/>
                <a:chExt cx="63423" cy="63626"/>
              </a:xfrm>
            </p:grpSpPr>
            <p:sp>
              <p:nvSpPr>
                <p:cNvPr id="3550" name="Freeform 2986">
                  <a:extLst>
                    <a:ext uri="{FF2B5EF4-FFF2-40B4-BE49-F238E27FC236}">
                      <a16:creationId xmlns:a16="http://schemas.microsoft.com/office/drawing/2014/main" id="{7335A15B-90D8-BD67-FBED-BB61D05F32E4}"/>
                    </a:ext>
                  </a:extLst>
                </p:cNvPr>
                <p:cNvSpPr/>
                <p:nvPr/>
              </p:nvSpPr>
              <p:spPr>
                <a:xfrm>
                  <a:off x="6908699"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1" name="Freeform 2987">
                  <a:extLst>
                    <a:ext uri="{FF2B5EF4-FFF2-40B4-BE49-F238E27FC236}">
                      <a16:creationId xmlns:a16="http://schemas.microsoft.com/office/drawing/2014/main" id="{CED15517-36B7-22C5-B5C7-EBF9EAEB1EDA}"/>
                    </a:ext>
                  </a:extLst>
                </p:cNvPr>
                <p:cNvSpPr/>
                <p:nvPr/>
              </p:nvSpPr>
              <p:spPr>
                <a:xfrm>
                  <a:off x="6940357"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29" name="Graphic 3">
                <a:extLst>
                  <a:ext uri="{FF2B5EF4-FFF2-40B4-BE49-F238E27FC236}">
                    <a16:creationId xmlns:a16="http://schemas.microsoft.com/office/drawing/2014/main" id="{88820B17-533D-6DA0-48D5-C3A054342E93}"/>
                  </a:ext>
                </a:extLst>
              </p:cNvPr>
              <p:cNvGrpSpPr/>
              <p:nvPr/>
            </p:nvGrpSpPr>
            <p:grpSpPr>
              <a:xfrm>
                <a:off x="6893663" y="3005155"/>
                <a:ext cx="63423" cy="63626"/>
                <a:chOff x="6893663" y="3005155"/>
                <a:chExt cx="63423" cy="63626"/>
              </a:xfrm>
            </p:grpSpPr>
            <p:sp>
              <p:nvSpPr>
                <p:cNvPr id="3548" name="Freeform 2989">
                  <a:extLst>
                    <a:ext uri="{FF2B5EF4-FFF2-40B4-BE49-F238E27FC236}">
                      <a16:creationId xmlns:a16="http://schemas.microsoft.com/office/drawing/2014/main" id="{32D0F01A-0411-3056-6195-BFCF652C716F}"/>
                    </a:ext>
                  </a:extLst>
                </p:cNvPr>
                <p:cNvSpPr/>
                <p:nvPr/>
              </p:nvSpPr>
              <p:spPr>
                <a:xfrm>
                  <a:off x="6893663"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9" name="Freeform 2990">
                  <a:extLst>
                    <a:ext uri="{FF2B5EF4-FFF2-40B4-BE49-F238E27FC236}">
                      <a16:creationId xmlns:a16="http://schemas.microsoft.com/office/drawing/2014/main" id="{6FC03C8E-4B3D-8B48-D0BA-660140CD900C}"/>
                    </a:ext>
                  </a:extLst>
                </p:cNvPr>
                <p:cNvSpPr/>
                <p:nvPr/>
              </p:nvSpPr>
              <p:spPr>
                <a:xfrm>
                  <a:off x="6925322"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0" name="Graphic 3">
                <a:extLst>
                  <a:ext uri="{FF2B5EF4-FFF2-40B4-BE49-F238E27FC236}">
                    <a16:creationId xmlns:a16="http://schemas.microsoft.com/office/drawing/2014/main" id="{0DC9BC35-E07A-EBA1-DF94-0DADAE63FC81}"/>
                  </a:ext>
                </a:extLst>
              </p:cNvPr>
              <p:cNvGrpSpPr/>
              <p:nvPr/>
            </p:nvGrpSpPr>
            <p:grpSpPr>
              <a:xfrm>
                <a:off x="6876934" y="3005155"/>
                <a:ext cx="63423" cy="63626"/>
                <a:chOff x="6876934" y="3005155"/>
                <a:chExt cx="63423" cy="63626"/>
              </a:xfrm>
            </p:grpSpPr>
            <p:sp>
              <p:nvSpPr>
                <p:cNvPr id="3546" name="Freeform 2992">
                  <a:extLst>
                    <a:ext uri="{FF2B5EF4-FFF2-40B4-BE49-F238E27FC236}">
                      <a16:creationId xmlns:a16="http://schemas.microsoft.com/office/drawing/2014/main" id="{9BC3161D-EEDD-377D-FC05-B3DA51F6678F}"/>
                    </a:ext>
                  </a:extLst>
                </p:cNvPr>
                <p:cNvSpPr/>
                <p:nvPr/>
              </p:nvSpPr>
              <p:spPr>
                <a:xfrm>
                  <a:off x="6876934"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7" name="Freeform 2993">
                  <a:extLst>
                    <a:ext uri="{FF2B5EF4-FFF2-40B4-BE49-F238E27FC236}">
                      <a16:creationId xmlns:a16="http://schemas.microsoft.com/office/drawing/2014/main" id="{260E5640-75F7-A465-CBDE-AE98B6CACF19}"/>
                    </a:ext>
                  </a:extLst>
                </p:cNvPr>
                <p:cNvSpPr/>
                <p:nvPr/>
              </p:nvSpPr>
              <p:spPr>
                <a:xfrm>
                  <a:off x="6908699"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1" name="Graphic 3">
                <a:extLst>
                  <a:ext uri="{FF2B5EF4-FFF2-40B4-BE49-F238E27FC236}">
                    <a16:creationId xmlns:a16="http://schemas.microsoft.com/office/drawing/2014/main" id="{9122D662-6DF2-51B2-83A5-39E5DC37DB8F}"/>
                  </a:ext>
                </a:extLst>
              </p:cNvPr>
              <p:cNvGrpSpPr/>
              <p:nvPr/>
            </p:nvGrpSpPr>
            <p:grpSpPr>
              <a:xfrm>
                <a:off x="6871322" y="3005155"/>
                <a:ext cx="63423" cy="63626"/>
                <a:chOff x="6871322" y="3005155"/>
                <a:chExt cx="63423" cy="63626"/>
              </a:xfrm>
            </p:grpSpPr>
            <p:sp>
              <p:nvSpPr>
                <p:cNvPr id="3544" name="Freeform 2995">
                  <a:extLst>
                    <a:ext uri="{FF2B5EF4-FFF2-40B4-BE49-F238E27FC236}">
                      <a16:creationId xmlns:a16="http://schemas.microsoft.com/office/drawing/2014/main" id="{190CE390-52F7-B4D0-7E38-A46CF7F562D1}"/>
                    </a:ext>
                  </a:extLst>
                </p:cNvPr>
                <p:cNvSpPr/>
                <p:nvPr/>
              </p:nvSpPr>
              <p:spPr>
                <a:xfrm>
                  <a:off x="6871322"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5" name="Freeform 2996">
                  <a:extLst>
                    <a:ext uri="{FF2B5EF4-FFF2-40B4-BE49-F238E27FC236}">
                      <a16:creationId xmlns:a16="http://schemas.microsoft.com/office/drawing/2014/main" id="{665FBCF7-B359-D121-16E2-023A3495BE98}"/>
                    </a:ext>
                  </a:extLst>
                </p:cNvPr>
                <p:cNvSpPr/>
                <p:nvPr/>
              </p:nvSpPr>
              <p:spPr>
                <a:xfrm>
                  <a:off x="6903087"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2" name="Graphic 3">
                <a:extLst>
                  <a:ext uri="{FF2B5EF4-FFF2-40B4-BE49-F238E27FC236}">
                    <a16:creationId xmlns:a16="http://schemas.microsoft.com/office/drawing/2014/main" id="{AE9178B4-5239-DEEC-1C5A-ADF3004FD658}"/>
                  </a:ext>
                </a:extLst>
              </p:cNvPr>
              <p:cNvGrpSpPr/>
              <p:nvPr/>
            </p:nvGrpSpPr>
            <p:grpSpPr>
              <a:xfrm>
                <a:off x="6849723" y="3005155"/>
                <a:ext cx="63529" cy="63626"/>
                <a:chOff x="6849723" y="3005155"/>
                <a:chExt cx="63529" cy="63626"/>
              </a:xfrm>
            </p:grpSpPr>
            <p:sp>
              <p:nvSpPr>
                <p:cNvPr id="3542" name="Freeform 2998">
                  <a:extLst>
                    <a:ext uri="{FF2B5EF4-FFF2-40B4-BE49-F238E27FC236}">
                      <a16:creationId xmlns:a16="http://schemas.microsoft.com/office/drawing/2014/main" id="{FF4A2CE1-CCEA-5D0A-CBCF-4DA8D6D077CA}"/>
                    </a:ext>
                  </a:extLst>
                </p:cNvPr>
                <p:cNvSpPr/>
                <p:nvPr/>
              </p:nvSpPr>
              <p:spPr>
                <a:xfrm>
                  <a:off x="6849723" y="303696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3" name="Freeform 2999">
                  <a:extLst>
                    <a:ext uri="{FF2B5EF4-FFF2-40B4-BE49-F238E27FC236}">
                      <a16:creationId xmlns:a16="http://schemas.microsoft.com/office/drawing/2014/main" id="{77155FE4-CD55-8C6A-88A7-167C3F55632F}"/>
                    </a:ext>
                  </a:extLst>
                </p:cNvPr>
                <p:cNvSpPr/>
                <p:nvPr/>
              </p:nvSpPr>
              <p:spPr>
                <a:xfrm>
                  <a:off x="6881487"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3" name="Graphic 3">
                <a:extLst>
                  <a:ext uri="{FF2B5EF4-FFF2-40B4-BE49-F238E27FC236}">
                    <a16:creationId xmlns:a16="http://schemas.microsoft.com/office/drawing/2014/main" id="{0857DF0E-4DD0-DD6A-F39D-5172610F9F7B}"/>
                  </a:ext>
                </a:extLst>
              </p:cNvPr>
              <p:cNvGrpSpPr/>
              <p:nvPr/>
            </p:nvGrpSpPr>
            <p:grpSpPr>
              <a:xfrm>
                <a:off x="6834793" y="3005155"/>
                <a:ext cx="63423" cy="63626"/>
                <a:chOff x="6834793" y="3005155"/>
                <a:chExt cx="63423" cy="63626"/>
              </a:xfrm>
            </p:grpSpPr>
            <p:sp>
              <p:nvSpPr>
                <p:cNvPr id="3540" name="Freeform 3001">
                  <a:extLst>
                    <a:ext uri="{FF2B5EF4-FFF2-40B4-BE49-F238E27FC236}">
                      <a16:creationId xmlns:a16="http://schemas.microsoft.com/office/drawing/2014/main" id="{92EF521C-9973-2F74-0A2C-2D4A71A4FD8E}"/>
                    </a:ext>
                  </a:extLst>
                </p:cNvPr>
                <p:cNvSpPr/>
                <p:nvPr/>
              </p:nvSpPr>
              <p:spPr>
                <a:xfrm>
                  <a:off x="6834793"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1" name="Freeform 3002">
                  <a:extLst>
                    <a:ext uri="{FF2B5EF4-FFF2-40B4-BE49-F238E27FC236}">
                      <a16:creationId xmlns:a16="http://schemas.microsoft.com/office/drawing/2014/main" id="{2EDC0622-94F7-00DA-7CBC-1DF328ECCE59}"/>
                    </a:ext>
                  </a:extLst>
                </p:cNvPr>
                <p:cNvSpPr/>
                <p:nvPr/>
              </p:nvSpPr>
              <p:spPr>
                <a:xfrm>
                  <a:off x="6866452"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4" name="Graphic 3">
                <a:extLst>
                  <a:ext uri="{FF2B5EF4-FFF2-40B4-BE49-F238E27FC236}">
                    <a16:creationId xmlns:a16="http://schemas.microsoft.com/office/drawing/2014/main" id="{2B7D7516-D0A9-6188-B0F6-AD3C3D780245}"/>
                  </a:ext>
                </a:extLst>
              </p:cNvPr>
              <p:cNvGrpSpPr/>
              <p:nvPr/>
            </p:nvGrpSpPr>
            <p:grpSpPr>
              <a:xfrm>
                <a:off x="6770099" y="3005155"/>
                <a:ext cx="63423" cy="63626"/>
                <a:chOff x="6770099" y="3005155"/>
                <a:chExt cx="63423" cy="63626"/>
              </a:xfrm>
            </p:grpSpPr>
            <p:sp>
              <p:nvSpPr>
                <p:cNvPr id="3538" name="Freeform 3004">
                  <a:extLst>
                    <a:ext uri="{FF2B5EF4-FFF2-40B4-BE49-F238E27FC236}">
                      <a16:creationId xmlns:a16="http://schemas.microsoft.com/office/drawing/2014/main" id="{1287DDF3-3923-240C-8490-63DF0B61ECEB}"/>
                    </a:ext>
                  </a:extLst>
                </p:cNvPr>
                <p:cNvSpPr/>
                <p:nvPr/>
              </p:nvSpPr>
              <p:spPr>
                <a:xfrm>
                  <a:off x="6770099"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9" name="Freeform 3005">
                  <a:extLst>
                    <a:ext uri="{FF2B5EF4-FFF2-40B4-BE49-F238E27FC236}">
                      <a16:creationId xmlns:a16="http://schemas.microsoft.com/office/drawing/2014/main" id="{446D55C9-424F-DD4F-A6AD-4D715D6378DD}"/>
                    </a:ext>
                  </a:extLst>
                </p:cNvPr>
                <p:cNvSpPr/>
                <p:nvPr/>
              </p:nvSpPr>
              <p:spPr>
                <a:xfrm>
                  <a:off x="6801758"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5" name="Graphic 3">
                <a:extLst>
                  <a:ext uri="{FF2B5EF4-FFF2-40B4-BE49-F238E27FC236}">
                    <a16:creationId xmlns:a16="http://schemas.microsoft.com/office/drawing/2014/main" id="{E82331EA-11B4-C0EE-C88C-DC394BE1E0F2}"/>
                  </a:ext>
                </a:extLst>
              </p:cNvPr>
              <p:cNvGrpSpPr/>
              <p:nvPr/>
            </p:nvGrpSpPr>
            <p:grpSpPr>
              <a:xfrm>
                <a:off x="6780899" y="3005155"/>
                <a:ext cx="63423" cy="63626"/>
                <a:chOff x="6780899" y="3005155"/>
                <a:chExt cx="63423" cy="63626"/>
              </a:xfrm>
            </p:grpSpPr>
            <p:sp>
              <p:nvSpPr>
                <p:cNvPr id="3536" name="Freeform 3007">
                  <a:extLst>
                    <a:ext uri="{FF2B5EF4-FFF2-40B4-BE49-F238E27FC236}">
                      <a16:creationId xmlns:a16="http://schemas.microsoft.com/office/drawing/2014/main" id="{30C4CA85-6105-6235-0E44-3CCA32CFE969}"/>
                    </a:ext>
                  </a:extLst>
                </p:cNvPr>
                <p:cNvSpPr/>
                <p:nvPr/>
              </p:nvSpPr>
              <p:spPr>
                <a:xfrm>
                  <a:off x="6780899"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7" name="Freeform 3008">
                  <a:extLst>
                    <a:ext uri="{FF2B5EF4-FFF2-40B4-BE49-F238E27FC236}">
                      <a16:creationId xmlns:a16="http://schemas.microsoft.com/office/drawing/2014/main" id="{3E3499F0-66C3-ED6E-15A7-CACF360A12DD}"/>
                    </a:ext>
                  </a:extLst>
                </p:cNvPr>
                <p:cNvSpPr/>
                <p:nvPr/>
              </p:nvSpPr>
              <p:spPr>
                <a:xfrm>
                  <a:off x="6812558"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6" name="Graphic 3">
                <a:extLst>
                  <a:ext uri="{FF2B5EF4-FFF2-40B4-BE49-F238E27FC236}">
                    <a16:creationId xmlns:a16="http://schemas.microsoft.com/office/drawing/2014/main" id="{62AD6F8F-5644-2B59-07CA-BC5CB4443319}"/>
                  </a:ext>
                </a:extLst>
              </p:cNvPr>
              <p:cNvGrpSpPr/>
              <p:nvPr/>
            </p:nvGrpSpPr>
            <p:grpSpPr>
              <a:xfrm>
                <a:off x="6761946" y="2999005"/>
                <a:ext cx="63529" cy="63626"/>
                <a:chOff x="6761946" y="2999005"/>
                <a:chExt cx="63529" cy="63626"/>
              </a:xfrm>
            </p:grpSpPr>
            <p:sp>
              <p:nvSpPr>
                <p:cNvPr id="3534" name="Freeform 3010">
                  <a:extLst>
                    <a:ext uri="{FF2B5EF4-FFF2-40B4-BE49-F238E27FC236}">
                      <a16:creationId xmlns:a16="http://schemas.microsoft.com/office/drawing/2014/main" id="{E2CFEB1A-0417-7839-58B5-24FBBE896F3C}"/>
                    </a:ext>
                  </a:extLst>
                </p:cNvPr>
                <p:cNvSpPr/>
                <p:nvPr/>
              </p:nvSpPr>
              <p:spPr>
                <a:xfrm>
                  <a:off x="6761946" y="303081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5" name="Freeform 3011">
                  <a:extLst>
                    <a:ext uri="{FF2B5EF4-FFF2-40B4-BE49-F238E27FC236}">
                      <a16:creationId xmlns:a16="http://schemas.microsoft.com/office/drawing/2014/main" id="{97926F85-90C7-62BC-5F65-5D528F0203F2}"/>
                    </a:ext>
                  </a:extLst>
                </p:cNvPr>
                <p:cNvSpPr/>
                <p:nvPr/>
              </p:nvSpPr>
              <p:spPr>
                <a:xfrm>
                  <a:off x="6793711"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7" name="Graphic 3">
                <a:extLst>
                  <a:ext uri="{FF2B5EF4-FFF2-40B4-BE49-F238E27FC236}">
                    <a16:creationId xmlns:a16="http://schemas.microsoft.com/office/drawing/2014/main" id="{FD41D43E-5CE5-2FD7-8928-F3ACE564624D}"/>
                  </a:ext>
                </a:extLst>
              </p:cNvPr>
              <p:cNvGrpSpPr/>
              <p:nvPr/>
            </p:nvGrpSpPr>
            <p:grpSpPr>
              <a:xfrm>
                <a:off x="6751570" y="2999005"/>
                <a:ext cx="63529" cy="63626"/>
                <a:chOff x="6751570" y="2999005"/>
                <a:chExt cx="63529" cy="63626"/>
              </a:xfrm>
            </p:grpSpPr>
            <p:sp>
              <p:nvSpPr>
                <p:cNvPr id="3532" name="Freeform 3013">
                  <a:extLst>
                    <a:ext uri="{FF2B5EF4-FFF2-40B4-BE49-F238E27FC236}">
                      <a16:creationId xmlns:a16="http://schemas.microsoft.com/office/drawing/2014/main" id="{5B1CFFC3-A25B-FA11-CD5E-6C106F39CBF6}"/>
                    </a:ext>
                  </a:extLst>
                </p:cNvPr>
                <p:cNvSpPr/>
                <p:nvPr/>
              </p:nvSpPr>
              <p:spPr>
                <a:xfrm>
                  <a:off x="6751570" y="303081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3" name="Freeform 3014">
                  <a:extLst>
                    <a:ext uri="{FF2B5EF4-FFF2-40B4-BE49-F238E27FC236}">
                      <a16:creationId xmlns:a16="http://schemas.microsoft.com/office/drawing/2014/main" id="{FF3D070E-1174-FBA9-652F-6216D02C8144}"/>
                    </a:ext>
                  </a:extLst>
                </p:cNvPr>
                <p:cNvSpPr/>
                <p:nvPr/>
              </p:nvSpPr>
              <p:spPr>
                <a:xfrm>
                  <a:off x="6783335"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8" name="Graphic 3">
                <a:extLst>
                  <a:ext uri="{FF2B5EF4-FFF2-40B4-BE49-F238E27FC236}">
                    <a16:creationId xmlns:a16="http://schemas.microsoft.com/office/drawing/2014/main" id="{456DE78A-98F6-3348-4707-61CBBA739BBD}"/>
                  </a:ext>
                </a:extLst>
              </p:cNvPr>
              <p:cNvGrpSpPr/>
              <p:nvPr/>
            </p:nvGrpSpPr>
            <p:grpSpPr>
              <a:xfrm>
                <a:off x="6742782" y="2999005"/>
                <a:ext cx="63423" cy="63626"/>
                <a:chOff x="6742782" y="2999005"/>
                <a:chExt cx="63423" cy="63626"/>
              </a:xfrm>
            </p:grpSpPr>
            <p:sp>
              <p:nvSpPr>
                <p:cNvPr id="3530" name="Freeform 3016">
                  <a:extLst>
                    <a:ext uri="{FF2B5EF4-FFF2-40B4-BE49-F238E27FC236}">
                      <a16:creationId xmlns:a16="http://schemas.microsoft.com/office/drawing/2014/main" id="{DC16E7EB-15A4-E4BB-34A7-7CC3512ECB69}"/>
                    </a:ext>
                  </a:extLst>
                </p:cNvPr>
                <p:cNvSpPr/>
                <p:nvPr/>
              </p:nvSpPr>
              <p:spPr>
                <a:xfrm>
                  <a:off x="6742782" y="30308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1" name="Freeform 3017">
                  <a:extLst>
                    <a:ext uri="{FF2B5EF4-FFF2-40B4-BE49-F238E27FC236}">
                      <a16:creationId xmlns:a16="http://schemas.microsoft.com/office/drawing/2014/main" id="{0DCC1873-2B33-B249-E50E-A2328105583A}"/>
                    </a:ext>
                  </a:extLst>
                </p:cNvPr>
                <p:cNvSpPr/>
                <p:nvPr/>
              </p:nvSpPr>
              <p:spPr>
                <a:xfrm>
                  <a:off x="6774441"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39" name="Graphic 3">
                <a:extLst>
                  <a:ext uri="{FF2B5EF4-FFF2-40B4-BE49-F238E27FC236}">
                    <a16:creationId xmlns:a16="http://schemas.microsoft.com/office/drawing/2014/main" id="{FB588A88-7D51-2A60-8E49-3F846704829C}"/>
                  </a:ext>
                </a:extLst>
              </p:cNvPr>
              <p:cNvGrpSpPr/>
              <p:nvPr/>
            </p:nvGrpSpPr>
            <p:grpSpPr>
              <a:xfrm>
                <a:off x="6733464" y="2999005"/>
                <a:ext cx="63529" cy="63626"/>
                <a:chOff x="6733464" y="2999005"/>
                <a:chExt cx="63529" cy="63626"/>
              </a:xfrm>
            </p:grpSpPr>
            <p:sp>
              <p:nvSpPr>
                <p:cNvPr id="3528" name="Freeform 3019">
                  <a:extLst>
                    <a:ext uri="{FF2B5EF4-FFF2-40B4-BE49-F238E27FC236}">
                      <a16:creationId xmlns:a16="http://schemas.microsoft.com/office/drawing/2014/main" id="{E121C586-4C43-2ADA-8312-BD440FA43681}"/>
                    </a:ext>
                  </a:extLst>
                </p:cNvPr>
                <p:cNvSpPr/>
                <p:nvPr/>
              </p:nvSpPr>
              <p:spPr>
                <a:xfrm>
                  <a:off x="6733464" y="303081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9" name="Freeform 3020">
                  <a:extLst>
                    <a:ext uri="{FF2B5EF4-FFF2-40B4-BE49-F238E27FC236}">
                      <a16:creationId xmlns:a16="http://schemas.microsoft.com/office/drawing/2014/main" id="{217B4B2A-0FA8-CAA7-C44D-32AF21D58993}"/>
                    </a:ext>
                  </a:extLst>
                </p:cNvPr>
                <p:cNvSpPr/>
                <p:nvPr/>
              </p:nvSpPr>
              <p:spPr>
                <a:xfrm>
                  <a:off x="6765229"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0" name="Graphic 3">
                <a:extLst>
                  <a:ext uri="{FF2B5EF4-FFF2-40B4-BE49-F238E27FC236}">
                    <a16:creationId xmlns:a16="http://schemas.microsoft.com/office/drawing/2014/main" id="{EC851D03-7FBD-63B7-C48B-90355535C77B}"/>
                  </a:ext>
                </a:extLst>
              </p:cNvPr>
              <p:cNvGrpSpPr/>
              <p:nvPr/>
            </p:nvGrpSpPr>
            <p:grpSpPr>
              <a:xfrm>
                <a:off x="6723829" y="2999005"/>
                <a:ext cx="63529" cy="63626"/>
                <a:chOff x="6723829" y="2999005"/>
                <a:chExt cx="63529" cy="63626"/>
              </a:xfrm>
            </p:grpSpPr>
            <p:sp>
              <p:nvSpPr>
                <p:cNvPr id="3526" name="Freeform 3022">
                  <a:extLst>
                    <a:ext uri="{FF2B5EF4-FFF2-40B4-BE49-F238E27FC236}">
                      <a16:creationId xmlns:a16="http://schemas.microsoft.com/office/drawing/2014/main" id="{1176C414-84DC-755F-ECD3-37A045116307}"/>
                    </a:ext>
                  </a:extLst>
                </p:cNvPr>
                <p:cNvSpPr/>
                <p:nvPr/>
              </p:nvSpPr>
              <p:spPr>
                <a:xfrm>
                  <a:off x="6723829" y="303081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7" name="Freeform 3023">
                  <a:extLst>
                    <a:ext uri="{FF2B5EF4-FFF2-40B4-BE49-F238E27FC236}">
                      <a16:creationId xmlns:a16="http://schemas.microsoft.com/office/drawing/2014/main" id="{D4B977E6-11B6-6581-BCFA-ADF0C6FCD19D}"/>
                    </a:ext>
                  </a:extLst>
                </p:cNvPr>
                <p:cNvSpPr/>
                <p:nvPr/>
              </p:nvSpPr>
              <p:spPr>
                <a:xfrm>
                  <a:off x="6755594"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1" name="Graphic 3">
                <a:extLst>
                  <a:ext uri="{FF2B5EF4-FFF2-40B4-BE49-F238E27FC236}">
                    <a16:creationId xmlns:a16="http://schemas.microsoft.com/office/drawing/2014/main" id="{3699DE57-AAB0-0A54-F6DB-8BEA8A69F145}"/>
                  </a:ext>
                </a:extLst>
              </p:cNvPr>
              <p:cNvGrpSpPr/>
              <p:nvPr/>
            </p:nvGrpSpPr>
            <p:grpSpPr>
              <a:xfrm>
                <a:off x="6715782" y="2999005"/>
                <a:ext cx="63423" cy="63626"/>
                <a:chOff x="6715782" y="2999005"/>
                <a:chExt cx="63423" cy="63626"/>
              </a:xfrm>
            </p:grpSpPr>
            <p:sp>
              <p:nvSpPr>
                <p:cNvPr id="3524" name="Freeform 3025">
                  <a:extLst>
                    <a:ext uri="{FF2B5EF4-FFF2-40B4-BE49-F238E27FC236}">
                      <a16:creationId xmlns:a16="http://schemas.microsoft.com/office/drawing/2014/main" id="{C8FA1587-EC2B-D236-1C64-560B7FC087D5}"/>
                    </a:ext>
                  </a:extLst>
                </p:cNvPr>
                <p:cNvSpPr/>
                <p:nvPr/>
              </p:nvSpPr>
              <p:spPr>
                <a:xfrm>
                  <a:off x="6715782" y="30308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5" name="Freeform 3026">
                  <a:extLst>
                    <a:ext uri="{FF2B5EF4-FFF2-40B4-BE49-F238E27FC236}">
                      <a16:creationId xmlns:a16="http://schemas.microsoft.com/office/drawing/2014/main" id="{970A9DDC-BAE8-AB53-AFE4-CC27BBA411C6}"/>
                    </a:ext>
                  </a:extLst>
                </p:cNvPr>
                <p:cNvSpPr/>
                <p:nvPr/>
              </p:nvSpPr>
              <p:spPr>
                <a:xfrm>
                  <a:off x="6747547"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2" name="Graphic 3">
                <a:extLst>
                  <a:ext uri="{FF2B5EF4-FFF2-40B4-BE49-F238E27FC236}">
                    <a16:creationId xmlns:a16="http://schemas.microsoft.com/office/drawing/2014/main" id="{25A384D3-5F69-ED69-C587-5AD4CC7F1CC7}"/>
                  </a:ext>
                </a:extLst>
              </p:cNvPr>
              <p:cNvGrpSpPr/>
              <p:nvPr/>
            </p:nvGrpSpPr>
            <p:grpSpPr>
              <a:xfrm>
                <a:off x="6701806" y="2999005"/>
                <a:ext cx="63423" cy="63626"/>
                <a:chOff x="6701806" y="2999005"/>
                <a:chExt cx="63423" cy="63626"/>
              </a:xfrm>
            </p:grpSpPr>
            <p:sp>
              <p:nvSpPr>
                <p:cNvPr id="3522" name="Freeform 3028">
                  <a:extLst>
                    <a:ext uri="{FF2B5EF4-FFF2-40B4-BE49-F238E27FC236}">
                      <a16:creationId xmlns:a16="http://schemas.microsoft.com/office/drawing/2014/main" id="{1F7E20F2-832F-F38E-A24B-7CB73A0AEA69}"/>
                    </a:ext>
                  </a:extLst>
                </p:cNvPr>
                <p:cNvSpPr/>
                <p:nvPr/>
              </p:nvSpPr>
              <p:spPr>
                <a:xfrm>
                  <a:off x="6701806" y="30308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3" name="Freeform 3029">
                  <a:extLst>
                    <a:ext uri="{FF2B5EF4-FFF2-40B4-BE49-F238E27FC236}">
                      <a16:creationId xmlns:a16="http://schemas.microsoft.com/office/drawing/2014/main" id="{0B276451-57D9-F663-5A03-2FA640AA9FB2}"/>
                    </a:ext>
                  </a:extLst>
                </p:cNvPr>
                <p:cNvSpPr/>
                <p:nvPr/>
              </p:nvSpPr>
              <p:spPr>
                <a:xfrm>
                  <a:off x="6733464"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3" name="Graphic 3">
                <a:extLst>
                  <a:ext uri="{FF2B5EF4-FFF2-40B4-BE49-F238E27FC236}">
                    <a16:creationId xmlns:a16="http://schemas.microsoft.com/office/drawing/2014/main" id="{06FB6201-2FF6-7B08-CDF3-897294174156}"/>
                  </a:ext>
                </a:extLst>
              </p:cNvPr>
              <p:cNvGrpSpPr/>
              <p:nvPr/>
            </p:nvGrpSpPr>
            <p:grpSpPr>
              <a:xfrm>
                <a:off x="6687723" y="2999005"/>
                <a:ext cx="63423" cy="63626"/>
                <a:chOff x="6687723" y="2999005"/>
                <a:chExt cx="63423" cy="63626"/>
              </a:xfrm>
            </p:grpSpPr>
            <p:sp>
              <p:nvSpPr>
                <p:cNvPr id="3520" name="Freeform 3031">
                  <a:extLst>
                    <a:ext uri="{FF2B5EF4-FFF2-40B4-BE49-F238E27FC236}">
                      <a16:creationId xmlns:a16="http://schemas.microsoft.com/office/drawing/2014/main" id="{46E377C0-DC30-353B-FD71-5193F5E584C4}"/>
                    </a:ext>
                  </a:extLst>
                </p:cNvPr>
                <p:cNvSpPr/>
                <p:nvPr/>
              </p:nvSpPr>
              <p:spPr>
                <a:xfrm>
                  <a:off x="6687723" y="30308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1" name="Freeform 3032">
                  <a:extLst>
                    <a:ext uri="{FF2B5EF4-FFF2-40B4-BE49-F238E27FC236}">
                      <a16:creationId xmlns:a16="http://schemas.microsoft.com/office/drawing/2014/main" id="{1D1997EB-E3AA-C5AC-C817-C7DCFE0DE789}"/>
                    </a:ext>
                  </a:extLst>
                </p:cNvPr>
                <p:cNvSpPr/>
                <p:nvPr/>
              </p:nvSpPr>
              <p:spPr>
                <a:xfrm>
                  <a:off x="6719382"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4" name="Graphic 3">
                <a:extLst>
                  <a:ext uri="{FF2B5EF4-FFF2-40B4-BE49-F238E27FC236}">
                    <a16:creationId xmlns:a16="http://schemas.microsoft.com/office/drawing/2014/main" id="{2BD8540D-9C48-BA1F-69CC-BBC58216958C}"/>
                  </a:ext>
                </a:extLst>
              </p:cNvPr>
              <p:cNvGrpSpPr/>
              <p:nvPr/>
            </p:nvGrpSpPr>
            <p:grpSpPr>
              <a:xfrm>
                <a:off x="6658076" y="2999005"/>
                <a:ext cx="63423" cy="63626"/>
                <a:chOff x="6658076" y="2999005"/>
                <a:chExt cx="63423" cy="63626"/>
              </a:xfrm>
            </p:grpSpPr>
            <p:sp>
              <p:nvSpPr>
                <p:cNvPr id="3518" name="Freeform 3034">
                  <a:extLst>
                    <a:ext uri="{FF2B5EF4-FFF2-40B4-BE49-F238E27FC236}">
                      <a16:creationId xmlns:a16="http://schemas.microsoft.com/office/drawing/2014/main" id="{991382EA-C373-E4B4-4C18-7CD6BE3CD6EC}"/>
                    </a:ext>
                  </a:extLst>
                </p:cNvPr>
                <p:cNvSpPr/>
                <p:nvPr/>
              </p:nvSpPr>
              <p:spPr>
                <a:xfrm>
                  <a:off x="6658076" y="30308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9" name="Freeform 3035">
                  <a:extLst>
                    <a:ext uri="{FF2B5EF4-FFF2-40B4-BE49-F238E27FC236}">
                      <a16:creationId xmlns:a16="http://schemas.microsoft.com/office/drawing/2014/main" id="{922D2B27-3A34-6867-9720-DEF7273B419E}"/>
                    </a:ext>
                  </a:extLst>
                </p:cNvPr>
                <p:cNvSpPr/>
                <p:nvPr/>
              </p:nvSpPr>
              <p:spPr>
                <a:xfrm>
                  <a:off x="6689735"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5" name="Graphic 3">
                <a:extLst>
                  <a:ext uri="{FF2B5EF4-FFF2-40B4-BE49-F238E27FC236}">
                    <a16:creationId xmlns:a16="http://schemas.microsoft.com/office/drawing/2014/main" id="{94DB88BF-4D26-3BD5-E6E6-AA1BA37D6FB0}"/>
                  </a:ext>
                </a:extLst>
              </p:cNvPr>
              <p:cNvGrpSpPr/>
              <p:nvPr/>
            </p:nvGrpSpPr>
            <p:grpSpPr>
              <a:xfrm>
                <a:off x="6631500" y="2999005"/>
                <a:ext cx="63423" cy="63626"/>
                <a:chOff x="6631500" y="2999005"/>
                <a:chExt cx="63423" cy="63626"/>
              </a:xfrm>
            </p:grpSpPr>
            <p:sp>
              <p:nvSpPr>
                <p:cNvPr id="3516" name="Freeform 3037">
                  <a:extLst>
                    <a:ext uri="{FF2B5EF4-FFF2-40B4-BE49-F238E27FC236}">
                      <a16:creationId xmlns:a16="http://schemas.microsoft.com/office/drawing/2014/main" id="{5B9020A7-5CDE-D32D-E8D2-C6969D33729B}"/>
                    </a:ext>
                  </a:extLst>
                </p:cNvPr>
                <p:cNvSpPr/>
                <p:nvPr/>
              </p:nvSpPr>
              <p:spPr>
                <a:xfrm>
                  <a:off x="6631500" y="30308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7" name="Freeform 3038">
                  <a:extLst>
                    <a:ext uri="{FF2B5EF4-FFF2-40B4-BE49-F238E27FC236}">
                      <a16:creationId xmlns:a16="http://schemas.microsoft.com/office/drawing/2014/main" id="{BEC1F42B-C22B-F9B1-8367-3FF69894DB2A}"/>
                    </a:ext>
                  </a:extLst>
                </p:cNvPr>
                <p:cNvSpPr/>
                <p:nvPr/>
              </p:nvSpPr>
              <p:spPr>
                <a:xfrm>
                  <a:off x="6663265"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6" name="Graphic 3">
                <a:extLst>
                  <a:ext uri="{FF2B5EF4-FFF2-40B4-BE49-F238E27FC236}">
                    <a16:creationId xmlns:a16="http://schemas.microsoft.com/office/drawing/2014/main" id="{EDFD0810-701A-0336-F50B-51B71902EB8F}"/>
                  </a:ext>
                </a:extLst>
              </p:cNvPr>
              <p:cNvGrpSpPr/>
              <p:nvPr/>
            </p:nvGrpSpPr>
            <p:grpSpPr>
              <a:xfrm>
                <a:off x="6563312" y="2999005"/>
                <a:ext cx="63529" cy="63626"/>
                <a:chOff x="6563312" y="2999005"/>
                <a:chExt cx="63529" cy="63626"/>
              </a:xfrm>
            </p:grpSpPr>
            <p:sp>
              <p:nvSpPr>
                <p:cNvPr id="3514" name="Freeform 3040">
                  <a:extLst>
                    <a:ext uri="{FF2B5EF4-FFF2-40B4-BE49-F238E27FC236}">
                      <a16:creationId xmlns:a16="http://schemas.microsoft.com/office/drawing/2014/main" id="{5CE1E0BB-9B25-EC8B-732C-F4C1E39F624B}"/>
                    </a:ext>
                  </a:extLst>
                </p:cNvPr>
                <p:cNvSpPr/>
                <p:nvPr/>
              </p:nvSpPr>
              <p:spPr>
                <a:xfrm>
                  <a:off x="6563312" y="303081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5" name="Freeform 3041">
                  <a:extLst>
                    <a:ext uri="{FF2B5EF4-FFF2-40B4-BE49-F238E27FC236}">
                      <a16:creationId xmlns:a16="http://schemas.microsoft.com/office/drawing/2014/main" id="{8B9C759B-1C2C-FD0E-B80B-F0FEB74A6441}"/>
                    </a:ext>
                  </a:extLst>
                </p:cNvPr>
                <p:cNvSpPr/>
                <p:nvPr/>
              </p:nvSpPr>
              <p:spPr>
                <a:xfrm>
                  <a:off x="6595077" y="29990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7" name="Graphic 3">
                <a:extLst>
                  <a:ext uri="{FF2B5EF4-FFF2-40B4-BE49-F238E27FC236}">
                    <a16:creationId xmlns:a16="http://schemas.microsoft.com/office/drawing/2014/main" id="{150F7193-A70C-CBA0-62FE-CFC88AA21E6D}"/>
                  </a:ext>
                </a:extLst>
              </p:cNvPr>
              <p:cNvGrpSpPr/>
              <p:nvPr/>
            </p:nvGrpSpPr>
            <p:grpSpPr>
              <a:xfrm>
                <a:off x="6531653" y="2991688"/>
                <a:ext cx="63423" cy="63626"/>
                <a:chOff x="6531653" y="2991688"/>
                <a:chExt cx="63423" cy="63626"/>
              </a:xfrm>
            </p:grpSpPr>
            <p:sp>
              <p:nvSpPr>
                <p:cNvPr id="3512" name="Freeform 3043">
                  <a:extLst>
                    <a:ext uri="{FF2B5EF4-FFF2-40B4-BE49-F238E27FC236}">
                      <a16:creationId xmlns:a16="http://schemas.microsoft.com/office/drawing/2014/main" id="{422B9FBB-77C3-BC1B-266B-0665070B9587}"/>
                    </a:ext>
                  </a:extLst>
                </p:cNvPr>
                <p:cNvSpPr/>
                <p:nvPr/>
              </p:nvSpPr>
              <p:spPr>
                <a:xfrm>
                  <a:off x="6531653"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3" name="Freeform 3044">
                  <a:extLst>
                    <a:ext uri="{FF2B5EF4-FFF2-40B4-BE49-F238E27FC236}">
                      <a16:creationId xmlns:a16="http://schemas.microsoft.com/office/drawing/2014/main" id="{40AD2B04-5E8D-E541-B6D9-32A37EDAE148}"/>
                    </a:ext>
                  </a:extLst>
                </p:cNvPr>
                <p:cNvSpPr/>
                <p:nvPr/>
              </p:nvSpPr>
              <p:spPr>
                <a:xfrm>
                  <a:off x="6563312"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8" name="Graphic 3">
                <a:extLst>
                  <a:ext uri="{FF2B5EF4-FFF2-40B4-BE49-F238E27FC236}">
                    <a16:creationId xmlns:a16="http://schemas.microsoft.com/office/drawing/2014/main" id="{6F7F2BA9-8A43-6E2A-CF1C-514334D799B0}"/>
                  </a:ext>
                </a:extLst>
              </p:cNvPr>
              <p:cNvGrpSpPr/>
              <p:nvPr/>
            </p:nvGrpSpPr>
            <p:grpSpPr>
              <a:xfrm>
                <a:off x="6462513" y="2991688"/>
                <a:ext cx="63423" cy="63626"/>
                <a:chOff x="6462513" y="2991688"/>
                <a:chExt cx="63423" cy="63626"/>
              </a:xfrm>
            </p:grpSpPr>
            <p:sp>
              <p:nvSpPr>
                <p:cNvPr id="3510" name="Freeform 3046">
                  <a:extLst>
                    <a:ext uri="{FF2B5EF4-FFF2-40B4-BE49-F238E27FC236}">
                      <a16:creationId xmlns:a16="http://schemas.microsoft.com/office/drawing/2014/main" id="{A1BEAD4A-2DCE-F2DF-52FB-DF260EC35BBB}"/>
                    </a:ext>
                  </a:extLst>
                </p:cNvPr>
                <p:cNvSpPr/>
                <p:nvPr/>
              </p:nvSpPr>
              <p:spPr>
                <a:xfrm>
                  <a:off x="6462513"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1" name="Freeform 3047">
                  <a:extLst>
                    <a:ext uri="{FF2B5EF4-FFF2-40B4-BE49-F238E27FC236}">
                      <a16:creationId xmlns:a16="http://schemas.microsoft.com/office/drawing/2014/main" id="{FAEAD20B-3738-CA53-6830-E1DA2D5B02E1}"/>
                    </a:ext>
                  </a:extLst>
                </p:cNvPr>
                <p:cNvSpPr/>
                <p:nvPr/>
              </p:nvSpPr>
              <p:spPr>
                <a:xfrm>
                  <a:off x="6494277"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49" name="Graphic 3">
                <a:extLst>
                  <a:ext uri="{FF2B5EF4-FFF2-40B4-BE49-F238E27FC236}">
                    <a16:creationId xmlns:a16="http://schemas.microsoft.com/office/drawing/2014/main" id="{9866C271-A16A-A398-82BB-596CE1BCD437}"/>
                  </a:ext>
                </a:extLst>
              </p:cNvPr>
              <p:cNvGrpSpPr/>
              <p:nvPr/>
            </p:nvGrpSpPr>
            <p:grpSpPr>
              <a:xfrm>
                <a:off x="6436677" y="2991688"/>
                <a:ext cx="63529" cy="63626"/>
                <a:chOff x="6436677" y="2991688"/>
                <a:chExt cx="63529" cy="63626"/>
              </a:xfrm>
            </p:grpSpPr>
            <p:sp>
              <p:nvSpPr>
                <p:cNvPr id="3508" name="Freeform 3049">
                  <a:extLst>
                    <a:ext uri="{FF2B5EF4-FFF2-40B4-BE49-F238E27FC236}">
                      <a16:creationId xmlns:a16="http://schemas.microsoft.com/office/drawing/2014/main" id="{8A676AC8-98FB-2CE9-2DC1-E98381456578}"/>
                    </a:ext>
                  </a:extLst>
                </p:cNvPr>
                <p:cNvSpPr/>
                <p:nvPr/>
              </p:nvSpPr>
              <p:spPr>
                <a:xfrm>
                  <a:off x="6436677" y="302350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9" name="Freeform 3050">
                  <a:extLst>
                    <a:ext uri="{FF2B5EF4-FFF2-40B4-BE49-F238E27FC236}">
                      <a16:creationId xmlns:a16="http://schemas.microsoft.com/office/drawing/2014/main" id="{E51FE35B-C168-77CE-A5F2-F14DF61D2AFE}"/>
                    </a:ext>
                  </a:extLst>
                </p:cNvPr>
                <p:cNvSpPr/>
                <p:nvPr/>
              </p:nvSpPr>
              <p:spPr>
                <a:xfrm>
                  <a:off x="6468442"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0" name="Graphic 3">
                <a:extLst>
                  <a:ext uri="{FF2B5EF4-FFF2-40B4-BE49-F238E27FC236}">
                    <a16:creationId xmlns:a16="http://schemas.microsoft.com/office/drawing/2014/main" id="{243D9CFF-8A2F-61FE-06E0-7EC66EB74732}"/>
                  </a:ext>
                </a:extLst>
              </p:cNvPr>
              <p:cNvGrpSpPr/>
              <p:nvPr/>
            </p:nvGrpSpPr>
            <p:grpSpPr>
              <a:xfrm>
                <a:off x="6408619" y="2991688"/>
                <a:ext cx="63423" cy="63626"/>
                <a:chOff x="6408619" y="2991688"/>
                <a:chExt cx="63423" cy="63626"/>
              </a:xfrm>
            </p:grpSpPr>
            <p:sp>
              <p:nvSpPr>
                <p:cNvPr id="3506" name="Freeform 3052">
                  <a:extLst>
                    <a:ext uri="{FF2B5EF4-FFF2-40B4-BE49-F238E27FC236}">
                      <a16:creationId xmlns:a16="http://schemas.microsoft.com/office/drawing/2014/main" id="{2B1AF499-1BBE-0E19-B5D8-867EBFCECBE8}"/>
                    </a:ext>
                  </a:extLst>
                </p:cNvPr>
                <p:cNvSpPr/>
                <p:nvPr/>
              </p:nvSpPr>
              <p:spPr>
                <a:xfrm>
                  <a:off x="6408619"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7" name="Freeform 3053">
                  <a:extLst>
                    <a:ext uri="{FF2B5EF4-FFF2-40B4-BE49-F238E27FC236}">
                      <a16:creationId xmlns:a16="http://schemas.microsoft.com/office/drawing/2014/main" id="{4202F01E-5F49-B3F4-1707-07104E05B7B2}"/>
                    </a:ext>
                  </a:extLst>
                </p:cNvPr>
                <p:cNvSpPr/>
                <p:nvPr/>
              </p:nvSpPr>
              <p:spPr>
                <a:xfrm>
                  <a:off x="6440383"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1" name="Graphic 3">
                <a:extLst>
                  <a:ext uri="{FF2B5EF4-FFF2-40B4-BE49-F238E27FC236}">
                    <a16:creationId xmlns:a16="http://schemas.microsoft.com/office/drawing/2014/main" id="{9FEA8455-B01F-0021-A912-018625372F50}"/>
                  </a:ext>
                </a:extLst>
              </p:cNvPr>
              <p:cNvGrpSpPr/>
              <p:nvPr/>
            </p:nvGrpSpPr>
            <p:grpSpPr>
              <a:xfrm>
                <a:off x="6405019" y="2991688"/>
                <a:ext cx="63423" cy="63626"/>
                <a:chOff x="6405019" y="2991688"/>
                <a:chExt cx="63423" cy="63626"/>
              </a:xfrm>
            </p:grpSpPr>
            <p:sp>
              <p:nvSpPr>
                <p:cNvPr id="3504" name="Freeform 3055">
                  <a:extLst>
                    <a:ext uri="{FF2B5EF4-FFF2-40B4-BE49-F238E27FC236}">
                      <a16:creationId xmlns:a16="http://schemas.microsoft.com/office/drawing/2014/main" id="{DF43A698-04AB-330F-C2B2-F18B3C292F48}"/>
                    </a:ext>
                  </a:extLst>
                </p:cNvPr>
                <p:cNvSpPr/>
                <p:nvPr/>
              </p:nvSpPr>
              <p:spPr>
                <a:xfrm>
                  <a:off x="6405019"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5" name="Freeform 3056">
                  <a:extLst>
                    <a:ext uri="{FF2B5EF4-FFF2-40B4-BE49-F238E27FC236}">
                      <a16:creationId xmlns:a16="http://schemas.microsoft.com/office/drawing/2014/main" id="{2A50B4C7-57CC-0798-3A66-32FCD853BEED}"/>
                    </a:ext>
                  </a:extLst>
                </p:cNvPr>
                <p:cNvSpPr/>
                <p:nvPr/>
              </p:nvSpPr>
              <p:spPr>
                <a:xfrm>
                  <a:off x="6436677"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2" name="Graphic 3">
                <a:extLst>
                  <a:ext uri="{FF2B5EF4-FFF2-40B4-BE49-F238E27FC236}">
                    <a16:creationId xmlns:a16="http://schemas.microsoft.com/office/drawing/2014/main" id="{640B728E-8141-9138-E0EA-FEDB0841E577}"/>
                  </a:ext>
                </a:extLst>
              </p:cNvPr>
              <p:cNvGrpSpPr/>
              <p:nvPr/>
            </p:nvGrpSpPr>
            <p:grpSpPr>
              <a:xfrm>
                <a:off x="6388184" y="2991688"/>
                <a:ext cx="63529" cy="63626"/>
                <a:chOff x="6388184" y="2991688"/>
                <a:chExt cx="63529" cy="63626"/>
              </a:xfrm>
            </p:grpSpPr>
            <p:sp>
              <p:nvSpPr>
                <p:cNvPr id="3502" name="Freeform 3058">
                  <a:extLst>
                    <a:ext uri="{FF2B5EF4-FFF2-40B4-BE49-F238E27FC236}">
                      <a16:creationId xmlns:a16="http://schemas.microsoft.com/office/drawing/2014/main" id="{D71495A0-F163-09E6-34A8-C54F3901773B}"/>
                    </a:ext>
                  </a:extLst>
                </p:cNvPr>
                <p:cNvSpPr/>
                <p:nvPr/>
              </p:nvSpPr>
              <p:spPr>
                <a:xfrm>
                  <a:off x="6388184" y="302350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3" name="Freeform 3059">
                  <a:extLst>
                    <a:ext uri="{FF2B5EF4-FFF2-40B4-BE49-F238E27FC236}">
                      <a16:creationId xmlns:a16="http://schemas.microsoft.com/office/drawing/2014/main" id="{A1088F27-6727-AF22-997C-9843480BB320}"/>
                    </a:ext>
                  </a:extLst>
                </p:cNvPr>
                <p:cNvSpPr/>
                <p:nvPr/>
              </p:nvSpPr>
              <p:spPr>
                <a:xfrm>
                  <a:off x="6419948"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3" name="Graphic 3">
                <a:extLst>
                  <a:ext uri="{FF2B5EF4-FFF2-40B4-BE49-F238E27FC236}">
                    <a16:creationId xmlns:a16="http://schemas.microsoft.com/office/drawing/2014/main" id="{B86427CC-281A-788A-B997-D01945BFA133}"/>
                  </a:ext>
                </a:extLst>
              </p:cNvPr>
              <p:cNvGrpSpPr/>
              <p:nvPr/>
            </p:nvGrpSpPr>
            <p:grpSpPr>
              <a:xfrm>
                <a:off x="6337784" y="2991688"/>
                <a:ext cx="63423" cy="63626"/>
                <a:chOff x="6337784" y="2991688"/>
                <a:chExt cx="63423" cy="63626"/>
              </a:xfrm>
            </p:grpSpPr>
            <p:sp>
              <p:nvSpPr>
                <p:cNvPr id="3500" name="Freeform 3061">
                  <a:extLst>
                    <a:ext uri="{FF2B5EF4-FFF2-40B4-BE49-F238E27FC236}">
                      <a16:creationId xmlns:a16="http://schemas.microsoft.com/office/drawing/2014/main" id="{3DB5FC0D-763C-33FA-B644-D8008B617309}"/>
                    </a:ext>
                  </a:extLst>
                </p:cNvPr>
                <p:cNvSpPr/>
                <p:nvPr/>
              </p:nvSpPr>
              <p:spPr>
                <a:xfrm>
                  <a:off x="6337784"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1" name="Freeform 3062">
                  <a:extLst>
                    <a:ext uri="{FF2B5EF4-FFF2-40B4-BE49-F238E27FC236}">
                      <a16:creationId xmlns:a16="http://schemas.microsoft.com/office/drawing/2014/main" id="{86904BA9-793A-EAD3-96DF-C3C1F98111BD}"/>
                    </a:ext>
                  </a:extLst>
                </p:cNvPr>
                <p:cNvSpPr/>
                <p:nvPr/>
              </p:nvSpPr>
              <p:spPr>
                <a:xfrm>
                  <a:off x="6369548"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4" name="Graphic 3">
                <a:extLst>
                  <a:ext uri="{FF2B5EF4-FFF2-40B4-BE49-F238E27FC236}">
                    <a16:creationId xmlns:a16="http://schemas.microsoft.com/office/drawing/2014/main" id="{7F7B42E1-BB22-3021-8583-CF016DDC30AE}"/>
                  </a:ext>
                </a:extLst>
              </p:cNvPr>
              <p:cNvGrpSpPr/>
              <p:nvPr/>
            </p:nvGrpSpPr>
            <p:grpSpPr>
              <a:xfrm>
                <a:off x="6331960" y="2991688"/>
                <a:ext cx="63529" cy="63626"/>
                <a:chOff x="6331960" y="2991688"/>
                <a:chExt cx="63529" cy="63626"/>
              </a:xfrm>
            </p:grpSpPr>
            <p:sp>
              <p:nvSpPr>
                <p:cNvPr id="3498" name="Freeform 3064">
                  <a:extLst>
                    <a:ext uri="{FF2B5EF4-FFF2-40B4-BE49-F238E27FC236}">
                      <a16:creationId xmlns:a16="http://schemas.microsoft.com/office/drawing/2014/main" id="{485E29C5-D4A1-E5EA-8BDE-63AA5453B1C5}"/>
                    </a:ext>
                  </a:extLst>
                </p:cNvPr>
                <p:cNvSpPr/>
                <p:nvPr/>
              </p:nvSpPr>
              <p:spPr>
                <a:xfrm>
                  <a:off x="6331960" y="302350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9" name="Freeform 3065">
                  <a:extLst>
                    <a:ext uri="{FF2B5EF4-FFF2-40B4-BE49-F238E27FC236}">
                      <a16:creationId xmlns:a16="http://schemas.microsoft.com/office/drawing/2014/main" id="{191976FC-7EB0-B95D-0503-ED769B685063}"/>
                    </a:ext>
                  </a:extLst>
                </p:cNvPr>
                <p:cNvSpPr/>
                <p:nvPr/>
              </p:nvSpPr>
              <p:spPr>
                <a:xfrm>
                  <a:off x="6363725"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5" name="Graphic 3">
                <a:extLst>
                  <a:ext uri="{FF2B5EF4-FFF2-40B4-BE49-F238E27FC236}">
                    <a16:creationId xmlns:a16="http://schemas.microsoft.com/office/drawing/2014/main" id="{D0428B80-A677-DA63-8C47-126C240B5F43}"/>
                  </a:ext>
                </a:extLst>
              </p:cNvPr>
              <p:cNvGrpSpPr/>
              <p:nvPr/>
            </p:nvGrpSpPr>
            <p:grpSpPr>
              <a:xfrm>
                <a:off x="6313113" y="2991688"/>
                <a:ext cx="63529" cy="63626"/>
                <a:chOff x="6313113" y="2991688"/>
                <a:chExt cx="63529" cy="63626"/>
              </a:xfrm>
            </p:grpSpPr>
            <p:sp>
              <p:nvSpPr>
                <p:cNvPr id="3496" name="Freeform 3067">
                  <a:extLst>
                    <a:ext uri="{FF2B5EF4-FFF2-40B4-BE49-F238E27FC236}">
                      <a16:creationId xmlns:a16="http://schemas.microsoft.com/office/drawing/2014/main" id="{AB1DCEA5-88CD-E1F8-363A-EC58D71496BC}"/>
                    </a:ext>
                  </a:extLst>
                </p:cNvPr>
                <p:cNvSpPr/>
                <p:nvPr/>
              </p:nvSpPr>
              <p:spPr>
                <a:xfrm>
                  <a:off x="6313113" y="302350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7" name="Freeform 3068">
                  <a:extLst>
                    <a:ext uri="{FF2B5EF4-FFF2-40B4-BE49-F238E27FC236}">
                      <a16:creationId xmlns:a16="http://schemas.microsoft.com/office/drawing/2014/main" id="{8ED98EFF-6CFA-F018-87F9-967D78248FF3}"/>
                    </a:ext>
                  </a:extLst>
                </p:cNvPr>
                <p:cNvSpPr/>
                <p:nvPr/>
              </p:nvSpPr>
              <p:spPr>
                <a:xfrm>
                  <a:off x="6344878"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6" name="Graphic 3">
                <a:extLst>
                  <a:ext uri="{FF2B5EF4-FFF2-40B4-BE49-F238E27FC236}">
                    <a16:creationId xmlns:a16="http://schemas.microsoft.com/office/drawing/2014/main" id="{3434FEF2-858E-92EF-7784-2E56151B5D76}"/>
                  </a:ext>
                </a:extLst>
              </p:cNvPr>
              <p:cNvGrpSpPr/>
              <p:nvPr/>
            </p:nvGrpSpPr>
            <p:grpSpPr>
              <a:xfrm>
                <a:off x="6301996" y="2991688"/>
                <a:ext cx="63423" cy="63626"/>
                <a:chOff x="6301996" y="2991688"/>
                <a:chExt cx="63423" cy="63626"/>
              </a:xfrm>
            </p:grpSpPr>
            <p:sp>
              <p:nvSpPr>
                <p:cNvPr id="3494" name="Freeform 3070">
                  <a:extLst>
                    <a:ext uri="{FF2B5EF4-FFF2-40B4-BE49-F238E27FC236}">
                      <a16:creationId xmlns:a16="http://schemas.microsoft.com/office/drawing/2014/main" id="{0D47E00E-BA6D-498E-52A2-B7840E60D7C2}"/>
                    </a:ext>
                  </a:extLst>
                </p:cNvPr>
                <p:cNvSpPr/>
                <p:nvPr/>
              </p:nvSpPr>
              <p:spPr>
                <a:xfrm>
                  <a:off x="6301996"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5" name="Freeform 3071">
                  <a:extLst>
                    <a:ext uri="{FF2B5EF4-FFF2-40B4-BE49-F238E27FC236}">
                      <a16:creationId xmlns:a16="http://schemas.microsoft.com/office/drawing/2014/main" id="{9DA94440-FA37-ED0F-6532-7C7739AB280A}"/>
                    </a:ext>
                  </a:extLst>
                </p:cNvPr>
                <p:cNvSpPr/>
                <p:nvPr/>
              </p:nvSpPr>
              <p:spPr>
                <a:xfrm>
                  <a:off x="6333760"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7" name="Graphic 3">
                <a:extLst>
                  <a:ext uri="{FF2B5EF4-FFF2-40B4-BE49-F238E27FC236}">
                    <a16:creationId xmlns:a16="http://schemas.microsoft.com/office/drawing/2014/main" id="{DD1C2A2E-F0E0-0B9C-BF4F-345A92085E83}"/>
                  </a:ext>
                </a:extLst>
              </p:cNvPr>
              <p:cNvGrpSpPr/>
              <p:nvPr/>
            </p:nvGrpSpPr>
            <p:grpSpPr>
              <a:xfrm>
                <a:off x="6283149" y="2991688"/>
                <a:ext cx="63423" cy="63626"/>
                <a:chOff x="6283149" y="2991688"/>
                <a:chExt cx="63423" cy="63626"/>
              </a:xfrm>
            </p:grpSpPr>
            <p:sp>
              <p:nvSpPr>
                <p:cNvPr id="3492" name="Freeform 3073">
                  <a:extLst>
                    <a:ext uri="{FF2B5EF4-FFF2-40B4-BE49-F238E27FC236}">
                      <a16:creationId xmlns:a16="http://schemas.microsoft.com/office/drawing/2014/main" id="{36E501B4-F3C7-9BE2-05C7-2C23AB1228EF}"/>
                    </a:ext>
                  </a:extLst>
                </p:cNvPr>
                <p:cNvSpPr/>
                <p:nvPr/>
              </p:nvSpPr>
              <p:spPr>
                <a:xfrm>
                  <a:off x="6283149"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3" name="Freeform 3074">
                  <a:extLst>
                    <a:ext uri="{FF2B5EF4-FFF2-40B4-BE49-F238E27FC236}">
                      <a16:creationId xmlns:a16="http://schemas.microsoft.com/office/drawing/2014/main" id="{DAED2053-709F-285E-4417-C196D9CD541D}"/>
                    </a:ext>
                  </a:extLst>
                </p:cNvPr>
                <p:cNvSpPr/>
                <p:nvPr/>
              </p:nvSpPr>
              <p:spPr>
                <a:xfrm>
                  <a:off x="6314807"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8" name="Graphic 3">
                <a:extLst>
                  <a:ext uri="{FF2B5EF4-FFF2-40B4-BE49-F238E27FC236}">
                    <a16:creationId xmlns:a16="http://schemas.microsoft.com/office/drawing/2014/main" id="{06C35BB1-39CF-0534-79D9-23E422A60B5D}"/>
                  </a:ext>
                </a:extLst>
              </p:cNvPr>
              <p:cNvGrpSpPr/>
              <p:nvPr/>
            </p:nvGrpSpPr>
            <p:grpSpPr>
              <a:xfrm>
                <a:off x="6270231" y="2991688"/>
                <a:ext cx="63529" cy="63626"/>
                <a:chOff x="6270231" y="2991688"/>
                <a:chExt cx="63529" cy="63626"/>
              </a:xfrm>
            </p:grpSpPr>
            <p:sp>
              <p:nvSpPr>
                <p:cNvPr id="3490" name="Freeform 3076">
                  <a:extLst>
                    <a:ext uri="{FF2B5EF4-FFF2-40B4-BE49-F238E27FC236}">
                      <a16:creationId xmlns:a16="http://schemas.microsoft.com/office/drawing/2014/main" id="{D3F60895-1C3E-5584-3F53-FBA8809215BA}"/>
                    </a:ext>
                  </a:extLst>
                </p:cNvPr>
                <p:cNvSpPr/>
                <p:nvPr/>
              </p:nvSpPr>
              <p:spPr>
                <a:xfrm>
                  <a:off x="6270231" y="302350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1" name="Freeform 3077">
                  <a:extLst>
                    <a:ext uri="{FF2B5EF4-FFF2-40B4-BE49-F238E27FC236}">
                      <a16:creationId xmlns:a16="http://schemas.microsoft.com/office/drawing/2014/main" id="{AF06B4A9-4184-9014-53AF-4C5448AE3185}"/>
                    </a:ext>
                  </a:extLst>
                </p:cNvPr>
                <p:cNvSpPr/>
                <p:nvPr/>
              </p:nvSpPr>
              <p:spPr>
                <a:xfrm>
                  <a:off x="6301996"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59" name="Graphic 3">
                <a:extLst>
                  <a:ext uri="{FF2B5EF4-FFF2-40B4-BE49-F238E27FC236}">
                    <a16:creationId xmlns:a16="http://schemas.microsoft.com/office/drawing/2014/main" id="{7A0D6BC6-1E22-5EEA-9A35-A819C1A05538}"/>
                  </a:ext>
                </a:extLst>
              </p:cNvPr>
              <p:cNvGrpSpPr/>
              <p:nvPr/>
            </p:nvGrpSpPr>
            <p:grpSpPr>
              <a:xfrm>
                <a:off x="6268114" y="2991688"/>
                <a:ext cx="63423" cy="63626"/>
                <a:chOff x="6268114" y="2991688"/>
                <a:chExt cx="63423" cy="63626"/>
              </a:xfrm>
            </p:grpSpPr>
            <p:sp>
              <p:nvSpPr>
                <p:cNvPr id="3488" name="Freeform 3079">
                  <a:extLst>
                    <a:ext uri="{FF2B5EF4-FFF2-40B4-BE49-F238E27FC236}">
                      <a16:creationId xmlns:a16="http://schemas.microsoft.com/office/drawing/2014/main" id="{93315453-678E-1F5E-ABCE-344C0B1C52BB}"/>
                    </a:ext>
                  </a:extLst>
                </p:cNvPr>
                <p:cNvSpPr/>
                <p:nvPr/>
              </p:nvSpPr>
              <p:spPr>
                <a:xfrm>
                  <a:off x="6268114"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9" name="Freeform 3080">
                  <a:extLst>
                    <a:ext uri="{FF2B5EF4-FFF2-40B4-BE49-F238E27FC236}">
                      <a16:creationId xmlns:a16="http://schemas.microsoft.com/office/drawing/2014/main" id="{BB73C39E-4DC0-51A9-40BA-AE17CD6B92E5}"/>
                    </a:ext>
                  </a:extLst>
                </p:cNvPr>
                <p:cNvSpPr/>
                <p:nvPr/>
              </p:nvSpPr>
              <p:spPr>
                <a:xfrm>
                  <a:off x="6299878"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0" name="Graphic 3">
                <a:extLst>
                  <a:ext uri="{FF2B5EF4-FFF2-40B4-BE49-F238E27FC236}">
                    <a16:creationId xmlns:a16="http://schemas.microsoft.com/office/drawing/2014/main" id="{6390FA11-75D8-C812-8247-F05724494263}"/>
                  </a:ext>
                </a:extLst>
              </p:cNvPr>
              <p:cNvGrpSpPr/>
              <p:nvPr/>
            </p:nvGrpSpPr>
            <p:grpSpPr>
              <a:xfrm>
                <a:off x="6218878" y="2991688"/>
                <a:ext cx="63423" cy="63626"/>
                <a:chOff x="6218878" y="2991688"/>
                <a:chExt cx="63423" cy="63626"/>
              </a:xfrm>
            </p:grpSpPr>
            <p:sp>
              <p:nvSpPr>
                <p:cNvPr id="3486" name="Freeform 3082">
                  <a:extLst>
                    <a:ext uri="{FF2B5EF4-FFF2-40B4-BE49-F238E27FC236}">
                      <a16:creationId xmlns:a16="http://schemas.microsoft.com/office/drawing/2014/main" id="{EBB158A3-501E-C724-DCEB-CC2BA27D3991}"/>
                    </a:ext>
                  </a:extLst>
                </p:cNvPr>
                <p:cNvSpPr/>
                <p:nvPr/>
              </p:nvSpPr>
              <p:spPr>
                <a:xfrm>
                  <a:off x="6218878"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7" name="Freeform 3083">
                  <a:extLst>
                    <a:ext uri="{FF2B5EF4-FFF2-40B4-BE49-F238E27FC236}">
                      <a16:creationId xmlns:a16="http://schemas.microsoft.com/office/drawing/2014/main" id="{A8C9C5B4-D274-D0E8-304D-FB78E3282B0F}"/>
                    </a:ext>
                  </a:extLst>
                </p:cNvPr>
                <p:cNvSpPr/>
                <p:nvPr/>
              </p:nvSpPr>
              <p:spPr>
                <a:xfrm>
                  <a:off x="6250537"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1" name="Graphic 3">
                <a:extLst>
                  <a:ext uri="{FF2B5EF4-FFF2-40B4-BE49-F238E27FC236}">
                    <a16:creationId xmlns:a16="http://schemas.microsoft.com/office/drawing/2014/main" id="{D83E848C-2279-E74A-BC31-83E29B4BD84C}"/>
                  </a:ext>
                </a:extLst>
              </p:cNvPr>
              <p:cNvGrpSpPr/>
              <p:nvPr/>
            </p:nvGrpSpPr>
            <p:grpSpPr>
              <a:xfrm>
                <a:off x="6204690" y="2991688"/>
                <a:ext cx="63423" cy="63626"/>
                <a:chOff x="6204690" y="2991688"/>
                <a:chExt cx="63423" cy="63626"/>
              </a:xfrm>
            </p:grpSpPr>
            <p:sp>
              <p:nvSpPr>
                <p:cNvPr id="3484" name="Freeform 3085">
                  <a:extLst>
                    <a:ext uri="{FF2B5EF4-FFF2-40B4-BE49-F238E27FC236}">
                      <a16:creationId xmlns:a16="http://schemas.microsoft.com/office/drawing/2014/main" id="{890F9028-F359-BAF1-CC43-781665653747}"/>
                    </a:ext>
                  </a:extLst>
                </p:cNvPr>
                <p:cNvSpPr/>
                <p:nvPr/>
              </p:nvSpPr>
              <p:spPr>
                <a:xfrm>
                  <a:off x="6204690"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5" name="Freeform 3086">
                  <a:extLst>
                    <a:ext uri="{FF2B5EF4-FFF2-40B4-BE49-F238E27FC236}">
                      <a16:creationId xmlns:a16="http://schemas.microsoft.com/office/drawing/2014/main" id="{5773C048-98AD-C66A-9D9D-ED3CEF8B6983}"/>
                    </a:ext>
                  </a:extLst>
                </p:cNvPr>
                <p:cNvSpPr/>
                <p:nvPr/>
              </p:nvSpPr>
              <p:spPr>
                <a:xfrm>
                  <a:off x="6236349"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2" name="Graphic 3">
                <a:extLst>
                  <a:ext uri="{FF2B5EF4-FFF2-40B4-BE49-F238E27FC236}">
                    <a16:creationId xmlns:a16="http://schemas.microsoft.com/office/drawing/2014/main" id="{3EA128A1-5479-9B44-7EF6-5EBE969B745B}"/>
                  </a:ext>
                </a:extLst>
              </p:cNvPr>
              <p:cNvGrpSpPr/>
              <p:nvPr/>
            </p:nvGrpSpPr>
            <p:grpSpPr>
              <a:xfrm>
                <a:off x="6192302" y="2991688"/>
                <a:ext cx="63423" cy="63626"/>
                <a:chOff x="6192302" y="2991688"/>
                <a:chExt cx="63423" cy="63626"/>
              </a:xfrm>
            </p:grpSpPr>
            <p:sp>
              <p:nvSpPr>
                <p:cNvPr id="3482" name="Freeform 3088">
                  <a:extLst>
                    <a:ext uri="{FF2B5EF4-FFF2-40B4-BE49-F238E27FC236}">
                      <a16:creationId xmlns:a16="http://schemas.microsoft.com/office/drawing/2014/main" id="{EAF5A818-E0F3-2829-CACE-AA5D786E48C6}"/>
                    </a:ext>
                  </a:extLst>
                </p:cNvPr>
                <p:cNvSpPr/>
                <p:nvPr/>
              </p:nvSpPr>
              <p:spPr>
                <a:xfrm>
                  <a:off x="6192302"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3" name="Freeform 3089">
                  <a:extLst>
                    <a:ext uri="{FF2B5EF4-FFF2-40B4-BE49-F238E27FC236}">
                      <a16:creationId xmlns:a16="http://schemas.microsoft.com/office/drawing/2014/main" id="{D4A487ED-54EA-09C2-F616-60998ABDFFBC}"/>
                    </a:ext>
                  </a:extLst>
                </p:cNvPr>
                <p:cNvSpPr/>
                <p:nvPr/>
              </p:nvSpPr>
              <p:spPr>
                <a:xfrm>
                  <a:off x="6223961"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3" name="Graphic 3">
                <a:extLst>
                  <a:ext uri="{FF2B5EF4-FFF2-40B4-BE49-F238E27FC236}">
                    <a16:creationId xmlns:a16="http://schemas.microsoft.com/office/drawing/2014/main" id="{76A97295-441F-0CA2-DBFD-125150F21B06}"/>
                  </a:ext>
                </a:extLst>
              </p:cNvPr>
              <p:cNvGrpSpPr/>
              <p:nvPr/>
            </p:nvGrpSpPr>
            <p:grpSpPr>
              <a:xfrm>
                <a:off x="6179173" y="2991688"/>
                <a:ext cx="63423" cy="63626"/>
                <a:chOff x="6179173" y="2991688"/>
                <a:chExt cx="63423" cy="63626"/>
              </a:xfrm>
            </p:grpSpPr>
            <p:sp>
              <p:nvSpPr>
                <p:cNvPr id="3480" name="Freeform 3091">
                  <a:extLst>
                    <a:ext uri="{FF2B5EF4-FFF2-40B4-BE49-F238E27FC236}">
                      <a16:creationId xmlns:a16="http://schemas.microsoft.com/office/drawing/2014/main" id="{ABF124DF-786C-F296-D089-1B0B17F6AB9E}"/>
                    </a:ext>
                  </a:extLst>
                </p:cNvPr>
                <p:cNvSpPr/>
                <p:nvPr/>
              </p:nvSpPr>
              <p:spPr>
                <a:xfrm>
                  <a:off x="6179173"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1" name="Freeform 3092">
                  <a:extLst>
                    <a:ext uri="{FF2B5EF4-FFF2-40B4-BE49-F238E27FC236}">
                      <a16:creationId xmlns:a16="http://schemas.microsoft.com/office/drawing/2014/main" id="{8A308D39-D83F-D59B-F8C9-6972C111432B}"/>
                    </a:ext>
                  </a:extLst>
                </p:cNvPr>
                <p:cNvSpPr/>
                <p:nvPr/>
              </p:nvSpPr>
              <p:spPr>
                <a:xfrm>
                  <a:off x="6210937"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4" name="Graphic 3">
                <a:extLst>
                  <a:ext uri="{FF2B5EF4-FFF2-40B4-BE49-F238E27FC236}">
                    <a16:creationId xmlns:a16="http://schemas.microsoft.com/office/drawing/2014/main" id="{664A07F2-B7EA-358C-D8AB-37F6DDF92D02}"/>
                  </a:ext>
                </a:extLst>
              </p:cNvPr>
              <p:cNvGrpSpPr/>
              <p:nvPr/>
            </p:nvGrpSpPr>
            <p:grpSpPr>
              <a:xfrm>
                <a:off x="6165726" y="2991688"/>
                <a:ext cx="63423" cy="63626"/>
                <a:chOff x="6165726" y="2991688"/>
                <a:chExt cx="63423" cy="63626"/>
              </a:xfrm>
            </p:grpSpPr>
            <p:sp>
              <p:nvSpPr>
                <p:cNvPr id="3478" name="Freeform 3094">
                  <a:extLst>
                    <a:ext uri="{FF2B5EF4-FFF2-40B4-BE49-F238E27FC236}">
                      <a16:creationId xmlns:a16="http://schemas.microsoft.com/office/drawing/2014/main" id="{D4EADB18-0809-24C6-8936-B64673D087B4}"/>
                    </a:ext>
                  </a:extLst>
                </p:cNvPr>
                <p:cNvSpPr/>
                <p:nvPr/>
              </p:nvSpPr>
              <p:spPr>
                <a:xfrm>
                  <a:off x="6165726"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9" name="Freeform 3095">
                  <a:extLst>
                    <a:ext uri="{FF2B5EF4-FFF2-40B4-BE49-F238E27FC236}">
                      <a16:creationId xmlns:a16="http://schemas.microsoft.com/office/drawing/2014/main" id="{29DD9B7D-28AB-23EE-F86F-449441532CE3}"/>
                    </a:ext>
                  </a:extLst>
                </p:cNvPr>
                <p:cNvSpPr/>
                <p:nvPr/>
              </p:nvSpPr>
              <p:spPr>
                <a:xfrm>
                  <a:off x="6197490"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5" name="Graphic 3">
                <a:extLst>
                  <a:ext uri="{FF2B5EF4-FFF2-40B4-BE49-F238E27FC236}">
                    <a16:creationId xmlns:a16="http://schemas.microsoft.com/office/drawing/2014/main" id="{EA0DB450-E481-522E-C7AF-6E94E0E4E0FA}"/>
                  </a:ext>
                </a:extLst>
              </p:cNvPr>
              <p:cNvGrpSpPr/>
              <p:nvPr/>
            </p:nvGrpSpPr>
            <p:grpSpPr>
              <a:xfrm>
                <a:off x="6154502" y="2991688"/>
                <a:ext cx="63529" cy="63626"/>
                <a:chOff x="6154502" y="2991688"/>
                <a:chExt cx="63529" cy="63626"/>
              </a:xfrm>
            </p:grpSpPr>
            <p:sp>
              <p:nvSpPr>
                <p:cNvPr id="3476" name="Freeform 3097">
                  <a:extLst>
                    <a:ext uri="{FF2B5EF4-FFF2-40B4-BE49-F238E27FC236}">
                      <a16:creationId xmlns:a16="http://schemas.microsoft.com/office/drawing/2014/main" id="{59ECC3EE-191F-8C32-B965-AF5CDE611B56}"/>
                    </a:ext>
                  </a:extLst>
                </p:cNvPr>
                <p:cNvSpPr/>
                <p:nvPr/>
              </p:nvSpPr>
              <p:spPr>
                <a:xfrm>
                  <a:off x="6154502" y="302350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7" name="Freeform 3098">
                  <a:extLst>
                    <a:ext uri="{FF2B5EF4-FFF2-40B4-BE49-F238E27FC236}">
                      <a16:creationId xmlns:a16="http://schemas.microsoft.com/office/drawing/2014/main" id="{5149BFF1-E323-B916-26E1-11273FA8F79D}"/>
                    </a:ext>
                  </a:extLst>
                </p:cNvPr>
                <p:cNvSpPr/>
                <p:nvPr/>
              </p:nvSpPr>
              <p:spPr>
                <a:xfrm>
                  <a:off x="6186267"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6" name="Graphic 3">
                <a:extLst>
                  <a:ext uri="{FF2B5EF4-FFF2-40B4-BE49-F238E27FC236}">
                    <a16:creationId xmlns:a16="http://schemas.microsoft.com/office/drawing/2014/main" id="{BF7E6923-7453-88AE-621C-D4491AD53041}"/>
                  </a:ext>
                </a:extLst>
              </p:cNvPr>
              <p:cNvGrpSpPr/>
              <p:nvPr/>
            </p:nvGrpSpPr>
            <p:grpSpPr>
              <a:xfrm>
                <a:off x="6142961" y="2991688"/>
                <a:ext cx="63529" cy="63626"/>
                <a:chOff x="6142961" y="2991688"/>
                <a:chExt cx="63529" cy="63626"/>
              </a:xfrm>
            </p:grpSpPr>
            <p:sp>
              <p:nvSpPr>
                <p:cNvPr id="3474" name="Freeform 3100">
                  <a:extLst>
                    <a:ext uri="{FF2B5EF4-FFF2-40B4-BE49-F238E27FC236}">
                      <a16:creationId xmlns:a16="http://schemas.microsoft.com/office/drawing/2014/main" id="{DDE64DA4-7AEF-35AA-721D-7D17E9CF02CF}"/>
                    </a:ext>
                  </a:extLst>
                </p:cNvPr>
                <p:cNvSpPr/>
                <p:nvPr/>
              </p:nvSpPr>
              <p:spPr>
                <a:xfrm>
                  <a:off x="6142961" y="302350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5" name="Freeform 3101">
                  <a:extLst>
                    <a:ext uri="{FF2B5EF4-FFF2-40B4-BE49-F238E27FC236}">
                      <a16:creationId xmlns:a16="http://schemas.microsoft.com/office/drawing/2014/main" id="{0D547D0F-5D04-04BA-78AB-A547A4D3D775}"/>
                    </a:ext>
                  </a:extLst>
                </p:cNvPr>
                <p:cNvSpPr/>
                <p:nvPr/>
              </p:nvSpPr>
              <p:spPr>
                <a:xfrm>
                  <a:off x="6174726"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7" name="Graphic 3">
                <a:extLst>
                  <a:ext uri="{FF2B5EF4-FFF2-40B4-BE49-F238E27FC236}">
                    <a16:creationId xmlns:a16="http://schemas.microsoft.com/office/drawing/2014/main" id="{397A4DB4-8FF7-10C6-4BF4-F9C883A7873A}"/>
                  </a:ext>
                </a:extLst>
              </p:cNvPr>
              <p:cNvGrpSpPr/>
              <p:nvPr/>
            </p:nvGrpSpPr>
            <p:grpSpPr>
              <a:xfrm>
                <a:off x="6131102" y="2991688"/>
                <a:ext cx="63423" cy="63626"/>
                <a:chOff x="6131102" y="2991688"/>
                <a:chExt cx="63423" cy="63626"/>
              </a:xfrm>
            </p:grpSpPr>
            <p:sp>
              <p:nvSpPr>
                <p:cNvPr id="3472" name="Freeform 3103">
                  <a:extLst>
                    <a:ext uri="{FF2B5EF4-FFF2-40B4-BE49-F238E27FC236}">
                      <a16:creationId xmlns:a16="http://schemas.microsoft.com/office/drawing/2014/main" id="{7A2ECB77-AB67-E04F-1B2B-508F37386FDD}"/>
                    </a:ext>
                  </a:extLst>
                </p:cNvPr>
                <p:cNvSpPr/>
                <p:nvPr/>
              </p:nvSpPr>
              <p:spPr>
                <a:xfrm>
                  <a:off x="6131102"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3" name="Freeform 3104">
                  <a:extLst>
                    <a:ext uri="{FF2B5EF4-FFF2-40B4-BE49-F238E27FC236}">
                      <a16:creationId xmlns:a16="http://schemas.microsoft.com/office/drawing/2014/main" id="{77BA0A4F-9084-C0C4-3752-A0F7F587D991}"/>
                    </a:ext>
                  </a:extLst>
                </p:cNvPr>
                <p:cNvSpPr/>
                <p:nvPr/>
              </p:nvSpPr>
              <p:spPr>
                <a:xfrm>
                  <a:off x="6162761"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8" name="Graphic 3">
                <a:extLst>
                  <a:ext uri="{FF2B5EF4-FFF2-40B4-BE49-F238E27FC236}">
                    <a16:creationId xmlns:a16="http://schemas.microsoft.com/office/drawing/2014/main" id="{23A1E78C-F89D-6D27-3F4C-603DF46AA5BD}"/>
                  </a:ext>
                </a:extLst>
              </p:cNvPr>
              <p:cNvGrpSpPr/>
              <p:nvPr/>
            </p:nvGrpSpPr>
            <p:grpSpPr>
              <a:xfrm>
                <a:off x="6119561" y="2991688"/>
                <a:ext cx="63423" cy="63626"/>
                <a:chOff x="6119561" y="2991688"/>
                <a:chExt cx="63423" cy="63626"/>
              </a:xfrm>
            </p:grpSpPr>
            <p:sp>
              <p:nvSpPr>
                <p:cNvPr id="3470" name="Freeform 3106">
                  <a:extLst>
                    <a:ext uri="{FF2B5EF4-FFF2-40B4-BE49-F238E27FC236}">
                      <a16:creationId xmlns:a16="http://schemas.microsoft.com/office/drawing/2014/main" id="{889948B2-1A7E-A32A-0499-6E8756B54D05}"/>
                    </a:ext>
                  </a:extLst>
                </p:cNvPr>
                <p:cNvSpPr/>
                <p:nvPr/>
              </p:nvSpPr>
              <p:spPr>
                <a:xfrm>
                  <a:off x="6119561" y="30235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1" name="Freeform 3107">
                  <a:extLst>
                    <a:ext uri="{FF2B5EF4-FFF2-40B4-BE49-F238E27FC236}">
                      <a16:creationId xmlns:a16="http://schemas.microsoft.com/office/drawing/2014/main" id="{5C2EF998-06C1-1E97-0F7C-70B48AE67DB0}"/>
                    </a:ext>
                  </a:extLst>
                </p:cNvPr>
                <p:cNvSpPr/>
                <p:nvPr/>
              </p:nvSpPr>
              <p:spPr>
                <a:xfrm>
                  <a:off x="6151220" y="29916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69" name="Graphic 3">
                <a:extLst>
                  <a:ext uri="{FF2B5EF4-FFF2-40B4-BE49-F238E27FC236}">
                    <a16:creationId xmlns:a16="http://schemas.microsoft.com/office/drawing/2014/main" id="{EE7635CE-9BEA-0039-CD38-72287D1B4665}"/>
                  </a:ext>
                </a:extLst>
              </p:cNvPr>
              <p:cNvGrpSpPr/>
              <p:nvPr/>
            </p:nvGrpSpPr>
            <p:grpSpPr>
              <a:xfrm>
                <a:off x="6108020" y="2990521"/>
                <a:ext cx="63423" cy="63626"/>
                <a:chOff x="6108020" y="2990521"/>
                <a:chExt cx="63423" cy="63626"/>
              </a:xfrm>
            </p:grpSpPr>
            <p:sp>
              <p:nvSpPr>
                <p:cNvPr id="3468" name="Freeform 3109">
                  <a:extLst>
                    <a:ext uri="{FF2B5EF4-FFF2-40B4-BE49-F238E27FC236}">
                      <a16:creationId xmlns:a16="http://schemas.microsoft.com/office/drawing/2014/main" id="{5837607A-657C-253C-009F-8EA983FFC699}"/>
                    </a:ext>
                  </a:extLst>
                </p:cNvPr>
                <p:cNvSpPr/>
                <p:nvPr/>
              </p:nvSpPr>
              <p:spPr>
                <a:xfrm>
                  <a:off x="6108020" y="302233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9" name="Freeform 3110">
                  <a:extLst>
                    <a:ext uri="{FF2B5EF4-FFF2-40B4-BE49-F238E27FC236}">
                      <a16:creationId xmlns:a16="http://schemas.microsoft.com/office/drawing/2014/main" id="{5CAE6017-01F1-58BF-8F62-8DBE7570FA8D}"/>
                    </a:ext>
                  </a:extLst>
                </p:cNvPr>
                <p:cNvSpPr/>
                <p:nvPr/>
              </p:nvSpPr>
              <p:spPr>
                <a:xfrm>
                  <a:off x="6139679" y="299052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0" name="Graphic 3">
                <a:extLst>
                  <a:ext uri="{FF2B5EF4-FFF2-40B4-BE49-F238E27FC236}">
                    <a16:creationId xmlns:a16="http://schemas.microsoft.com/office/drawing/2014/main" id="{149EDD10-8A02-67AD-6440-19F6D3B674DD}"/>
                  </a:ext>
                </a:extLst>
              </p:cNvPr>
              <p:cNvGrpSpPr/>
              <p:nvPr/>
            </p:nvGrpSpPr>
            <p:grpSpPr>
              <a:xfrm>
                <a:off x="6099338" y="2990521"/>
                <a:ext cx="63423" cy="63626"/>
                <a:chOff x="6099338" y="2990521"/>
                <a:chExt cx="63423" cy="63626"/>
              </a:xfrm>
            </p:grpSpPr>
            <p:sp>
              <p:nvSpPr>
                <p:cNvPr id="3466" name="Freeform 3112">
                  <a:extLst>
                    <a:ext uri="{FF2B5EF4-FFF2-40B4-BE49-F238E27FC236}">
                      <a16:creationId xmlns:a16="http://schemas.microsoft.com/office/drawing/2014/main" id="{74BE0BB4-7988-A180-7AB6-05799413A85C}"/>
                    </a:ext>
                  </a:extLst>
                </p:cNvPr>
                <p:cNvSpPr/>
                <p:nvPr/>
              </p:nvSpPr>
              <p:spPr>
                <a:xfrm>
                  <a:off x="6099338" y="302233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7" name="Freeform 3113">
                  <a:extLst>
                    <a:ext uri="{FF2B5EF4-FFF2-40B4-BE49-F238E27FC236}">
                      <a16:creationId xmlns:a16="http://schemas.microsoft.com/office/drawing/2014/main" id="{79611159-B314-A027-F671-351E83964807}"/>
                    </a:ext>
                  </a:extLst>
                </p:cNvPr>
                <p:cNvSpPr/>
                <p:nvPr/>
              </p:nvSpPr>
              <p:spPr>
                <a:xfrm>
                  <a:off x="6131102" y="299052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1" name="Graphic 3">
                <a:extLst>
                  <a:ext uri="{FF2B5EF4-FFF2-40B4-BE49-F238E27FC236}">
                    <a16:creationId xmlns:a16="http://schemas.microsoft.com/office/drawing/2014/main" id="{FFB94496-5F92-A58C-C6B2-9EF95F9271C6}"/>
                  </a:ext>
                </a:extLst>
              </p:cNvPr>
              <p:cNvGrpSpPr/>
              <p:nvPr/>
            </p:nvGrpSpPr>
            <p:grpSpPr>
              <a:xfrm>
                <a:off x="6091079" y="2988188"/>
                <a:ext cx="63423" cy="63626"/>
                <a:chOff x="6091079" y="2988188"/>
                <a:chExt cx="63423" cy="63626"/>
              </a:xfrm>
            </p:grpSpPr>
            <p:sp>
              <p:nvSpPr>
                <p:cNvPr id="3464" name="Freeform 3115">
                  <a:extLst>
                    <a:ext uri="{FF2B5EF4-FFF2-40B4-BE49-F238E27FC236}">
                      <a16:creationId xmlns:a16="http://schemas.microsoft.com/office/drawing/2014/main" id="{B76F2AF6-0543-D035-6F12-B7410ACD33DE}"/>
                    </a:ext>
                  </a:extLst>
                </p:cNvPr>
                <p:cNvSpPr/>
                <p:nvPr/>
              </p:nvSpPr>
              <p:spPr>
                <a:xfrm>
                  <a:off x="6091079" y="302000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5" name="Freeform 3116">
                  <a:extLst>
                    <a:ext uri="{FF2B5EF4-FFF2-40B4-BE49-F238E27FC236}">
                      <a16:creationId xmlns:a16="http://schemas.microsoft.com/office/drawing/2014/main" id="{5EDCD36F-815C-2C44-71FC-1C4615EF70EB}"/>
                    </a:ext>
                  </a:extLst>
                </p:cNvPr>
                <p:cNvSpPr/>
                <p:nvPr/>
              </p:nvSpPr>
              <p:spPr>
                <a:xfrm>
                  <a:off x="6122844" y="298818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2" name="Graphic 3">
                <a:extLst>
                  <a:ext uri="{FF2B5EF4-FFF2-40B4-BE49-F238E27FC236}">
                    <a16:creationId xmlns:a16="http://schemas.microsoft.com/office/drawing/2014/main" id="{B58D0FE0-96CD-D2EF-F579-AD47111BFFB4}"/>
                  </a:ext>
                </a:extLst>
              </p:cNvPr>
              <p:cNvGrpSpPr/>
              <p:nvPr/>
            </p:nvGrpSpPr>
            <p:grpSpPr>
              <a:xfrm>
                <a:off x="6083773" y="2987870"/>
                <a:ext cx="63423" cy="63520"/>
                <a:chOff x="6083773" y="2987870"/>
                <a:chExt cx="63423" cy="63520"/>
              </a:xfrm>
            </p:grpSpPr>
            <p:sp>
              <p:nvSpPr>
                <p:cNvPr id="3462" name="Freeform 3118">
                  <a:extLst>
                    <a:ext uri="{FF2B5EF4-FFF2-40B4-BE49-F238E27FC236}">
                      <a16:creationId xmlns:a16="http://schemas.microsoft.com/office/drawing/2014/main" id="{2C28739B-0A21-326C-8947-3C05AE1FBCAF}"/>
                    </a:ext>
                  </a:extLst>
                </p:cNvPr>
                <p:cNvSpPr/>
                <p:nvPr/>
              </p:nvSpPr>
              <p:spPr>
                <a:xfrm>
                  <a:off x="6083773" y="301968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3" name="Freeform 3119">
                  <a:extLst>
                    <a:ext uri="{FF2B5EF4-FFF2-40B4-BE49-F238E27FC236}">
                      <a16:creationId xmlns:a16="http://schemas.microsoft.com/office/drawing/2014/main" id="{2830E5E5-7376-6D96-DEC2-E25D053FDD46}"/>
                    </a:ext>
                  </a:extLst>
                </p:cNvPr>
                <p:cNvSpPr/>
                <p:nvPr/>
              </p:nvSpPr>
              <p:spPr>
                <a:xfrm>
                  <a:off x="6115432" y="2987870"/>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3" name="Graphic 3">
                <a:extLst>
                  <a:ext uri="{FF2B5EF4-FFF2-40B4-BE49-F238E27FC236}">
                    <a16:creationId xmlns:a16="http://schemas.microsoft.com/office/drawing/2014/main" id="{DD788D0D-B97F-BA3B-1B10-82833B6AC8C0}"/>
                  </a:ext>
                </a:extLst>
              </p:cNvPr>
              <p:cNvGrpSpPr/>
              <p:nvPr/>
            </p:nvGrpSpPr>
            <p:grpSpPr>
              <a:xfrm>
                <a:off x="6076256" y="2986279"/>
                <a:ext cx="63423" cy="63626"/>
                <a:chOff x="6076256" y="2986279"/>
                <a:chExt cx="63423" cy="63626"/>
              </a:xfrm>
            </p:grpSpPr>
            <p:sp>
              <p:nvSpPr>
                <p:cNvPr id="3460" name="Freeform 3121">
                  <a:extLst>
                    <a:ext uri="{FF2B5EF4-FFF2-40B4-BE49-F238E27FC236}">
                      <a16:creationId xmlns:a16="http://schemas.microsoft.com/office/drawing/2014/main" id="{D13C852D-B773-35A6-16B7-0BF8A616AB39}"/>
                    </a:ext>
                  </a:extLst>
                </p:cNvPr>
                <p:cNvSpPr/>
                <p:nvPr/>
              </p:nvSpPr>
              <p:spPr>
                <a:xfrm>
                  <a:off x="6076256" y="301809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1" name="Freeform 3122">
                  <a:extLst>
                    <a:ext uri="{FF2B5EF4-FFF2-40B4-BE49-F238E27FC236}">
                      <a16:creationId xmlns:a16="http://schemas.microsoft.com/office/drawing/2014/main" id="{3ACC66EB-F672-F1B1-0646-669905B6145C}"/>
                    </a:ext>
                  </a:extLst>
                </p:cNvPr>
                <p:cNvSpPr/>
                <p:nvPr/>
              </p:nvSpPr>
              <p:spPr>
                <a:xfrm>
                  <a:off x="6108020" y="298627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4" name="Graphic 3">
                <a:extLst>
                  <a:ext uri="{FF2B5EF4-FFF2-40B4-BE49-F238E27FC236}">
                    <a16:creationId xmlns:a16="http://schemas.microsoft.com/office/drawing/2014/main" id="{4FAEC268-3550-80F4-A846-85BD552F87A3}"/>
                  </a:ext>
                </a:extLst>
              </p:cNvPr>
              <p:cNvGrpSpPr/>
              <p:nvPr/>
            </p:nvGrpSpPr>
            <p:grpSpPr>
              <a:xfrm>
                <a:off x="6065138" y="2985537"/>
                <a:ext cx="63423" cy="63626"/>
                <a:chOff x="6065138" y="2985537"/>
                <a:chExt cx="63423" cy="63626"/>
              </a:xfrm>
            </p:grpSpPr>
            <p:sp>
              <p:nvSpPr>
                <p:cNvPr id="3458" name="Freeform 3124">
                  <a:extLst>
                    <a:ext uri="{FF2B5EF4-FFF2-40B4-BE49-F238E27FC236}">
                      <a16:creationId xmlns:a16="http://schemas.microsoft.com/office/drawing/2014/main" id="{5E2165BE-D8C6-C96C-E951-8B8CAB2DFC1F}"/>
                    </a:ext>
                  </a:extLst>
                </p:cNvPr>
                <p:cNvSpPr/>
                <p:nvPr/>
              </p:nvSpPr>
              <p:spPr>
                <a:xfrm>
                  <a:off x="6065138" y="3017350"/>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9" name="Freeform 3125">
                  <a:extLst>
                    <a:ext uri="{FF2B5EF4-FFF2-40B4-BE49-F238E27FC236}">
                      <a16:creationId xmlns:a16="http://schemas.microsoft.com/office/drawing/2014/main" id="{DFA2D9BB-0BE1-95E4-BA70-D6F38142B996}"/>
                    </a:ext>
                  </a:extLst>
                </p:cNvPr>
                <p:cNvSpPr/>
                <p:nvPr/>
              </p:nvSpPr>
              <p:spPr>
                <a:xfrm>
                  <a:off x="6096797" y="2985537"/>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5" name="Graphic 3">
                <a:extLst>
                  <a:ext uri="{FF2B5EF4-FFF2-40B4-BE49-F238E27FC236}">
                    <a16:creationId xmlns:a16="http://schemas.microsoft.com/office/drawing/2014/main" id="{EAAE954A-D15F-B901-3FD9-963E2B51338E}"/>
                  </a:ext>
                </a:extLst>
              </p:cNvPr>
              <p:cNvGrpSpPr/>
              <p:nvPr/>
            </p:nvGrpSpPr>
            <p:grpSpPr>
              <a:xfrm>
                <a:off x="6044491" y="2979705"/>
                <a:ext cx="63529" cy="63626"/>
                <a:chOff x="6044491" y="2979705"/>
                <a:chExt cx="63529" cy="63626"/>
              </a:xfrm>
            </p:grpSpPr>
            <p:sp>
              <p:nvSpPr>
                <p:cNvPr id="3456" name="Freeform 3127">
                  <a:extLst>
                    <a:ext uri="{FF2B5EF4-FFF2-40B4-BE49-F238E27FC236}">
                      <a16:creationId xmlns:a16="http://schemas.microsoft.com/office/drawing/2014/main" id="{A4763F63-DF9E-1849-A5B0-516BD3260885}"/>
                    </a:ext>
                  </a:extLst>
                </p:cNvPr>
                <p:cNvSpPr/>
                <p:nvPr/>
              </p:nvSpPr>
              <p:spPr>
                <a:xfrm>
                  <a:off x="6044491" y="301151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7" name="Freeform 3128">
                  <a:extLst>
                    <a:ext uri="{FF2B5EF4-FFF2-40B4-BE49-F238E27FC236}">
                      <a16:creationId xmlns:a16="http://schemas.microsoft.com/office/drawing/2014/main" id="{1F7AD08D-E90F-4E4A-9341-3A5AD32C1DC6}"/>
                    </a:ext>
                  </a:extLst>
                </p:cNvPr>
                <p:cNvSpPr/>
                <p:nvPr/>
              </p:nvSpPr>
              <p:spPr>
                <a:xfrm>
                  <a:off x="6076256" y="29797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6" name="Graphic 3">
                <a:extLst>
                  <a:ext uri="{FF2B5EF4-FFF2-40B4-BE49-F238E27FC236}">
                    <a16:creationId xmlns:a16="http://schemas.microsoft.com/office/drawing/2014/main" id="{95663639-EE80-482B-6907-05737FD5E6C2}"/>
                  </a:ext>
                </a:extLst>
              </p:cNvPr>
              <p:cNvGrpSpPr/>
              <p:nvPr/>
            </p:nvGrpSpPr>
            <p:grpSpPr>
              <a:xfrm>
                <a:off x="6012832" y="2979705"/>
                <a:ext cx="63423" cy="63626"/>
                <a:chOff x="6012832" y="2979705"/>
                <a:chExt cx="63423" cy="63626"/>
              </a:xfrm>
            </p:grpSpPr>
            <p:sp>
              <p:nvSpPr>
                <p:cNvPr id="3454" name="Freeform 3130">
                  <a:extLst>
                    <a:ext uri="{FF2B5EF4-FFF2-40B4-BE49-F238E27FC236}">
                      <a16:creationId xmlns:a16="http://schemas.microsoft.com/office/drawing/2014/main" id="{D938C6B2-5296-DDA1-EC78-C8245A7C782B}"/>
                    </a:ext>
                  </a:extLst>
                </p:cNvPr>
                <p:cNvSpPr/>
                <p:nvPr/>
              </p:nvSpPr>
              <p:spPr>
                <a:xfrm>
                  <a:off x="6012832" y="30115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5" name="Freeform 3131">
                  <a:extLst>
                    <a:ext uri="{FF2B5EF4-FFF2-40B4-BE49-F238E27FC236}">
                      <a16:creationId xmlns:a16="http://schemas.microsoft.com/office/drawing/2014/main" id="{EB21EDD0-E6F8-0C51-B7E2-4F513B8034C1}"/>
                    </a:ext>
                  </a:extLst>
                </p:cNvPr>
                <p:cNvSpPr/>
                <p:nvPr/>
              </p:nvSpPr>
              <p:spPr>
                <a:xfrm>
                  <a:off x="6044491" y="29797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7" name="Graphic 3">
                <a:extLst>
                  <a:ext uri="{FF2B5EF4-FFF2-40B4-BE49-F238E27FC236}">
                    <a16:creationId xmlns:a16="http://schemas.microsoft.com/office/drawing/2014/main" id="{1E17C037-15EF-D103-9800-E179CC91CC2E}"/>
                  </a:ext>
                </a:extLst>
              </p:cNvPr>
              <p:cNvGrpSpPr/>
              <p:nvPr/>
            </p:nvGrpSpPr>
            <p:grpSpPr>
              <a:xfrm>
                <a:off x="6000974" y="2979705"/>
                <a:ext cx="63423" cy="63626"/>
                <a:chOff x="6000974" y="2979705"/>
                <a:chExt cx="63423" cy="63626"/>
              </a:xfrm>
            </p:grpSpPr>
            <p:sp>
              <p:nvSpPr>
                <p:cNvPr id="3452" name="Freeform 3133">
                  <a:extLst>
                    <a:ext uri="{FF2B5EF4-FFF2-40B4-BE49-F238E27FC236}">
                      <a16:creationId xmlns:a16="http://schemas.microsoft.com/office/drawing/2014/main" id="{6FB28680-A19E-FBFA-FBC9-6FC276D90CC0}"/>
                    </a:ext>
                  </a:extLst>
                </p:cNvPr>
                <p:cNvSpPr/>
                <p:nvPr/>
              </p:nvSpPr>
              <p:spPr>
                <a:xfrm>
                  <a:off x="6000974" y="30115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3" name="Freeform 3134">
                  <a:extLst>
                    <a:ext uri="{FF2B5EF4-FFF2-40B4-BE49-F238E27FC236}">
                      <a16:creationId xmlns:a16="http://schemas.microsoft.com/office/drawing/2014/main" id="{4E9F53EA-282C-A07D-D5D3-81FFD246E963}"/>
                    </a:ext>
                  </a:extLst>
                </p:cNvPr>
                <p:cNvSpPr/>
                <p:nvPr/>
              </p:nvSpPr>
              <p:spPr>
                <a:xfrm>
                  <a:off x="6032738" y="29797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8" name="Graphic 3">
                <a:extLst>
                  <a:ext uri="{FF2B5EF4-FFF2-40B4-BE49-F238E27FC236}">
                    <a16:creationId xmlns:a16="http://schemas.microsoft.com/office/drawing/2014/main" id="{D725FB24-AE28-7D87-00CA-899A51369B20}"/>
                  </a:ext>
                </a:extLst>
              </p:cNvPr>
              <p:cNvGrpSpPr/>
              <p:nvPr/>
            </p:nvGrpSpPr>
            <p:grpSpPr>
              <a:xfrm>
                <a:off x="5989009" y="2979705"/>
                <a:ext cx="63423" cy="63626"/>
                <a:chOff x="5989009" y="2979705"/>
                <a:chExt cx="63423" cy="63626"/>
              </a:xfrm>
            </p:grpSpPr>
            <p:sp>
              <p:nvSpPr>
                <p:cNvPr id="3450" name="Freeform 3136">
                  <a:extLst>
                    <a:ext uri="{FF2B5EF4-FFF2-40B4-BE49-F238E27FC236}">
                      <a16:creationId xmlns:a16="http://schemas.microsoft.com/office/drawing/2014/main" id="{E30E61A2-CB53-A896-934B-BD4AE4DA2370}"/>
                    </a:ext>
                  </a:extLst>
                </p:cNvPr>
                <p:cNvSpPr/>
                <p:nvPr/>
              </p:nvSpPr>
              <p:spPr>
                <a:xfrm>
                  <a:off x="5989009" y="30115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1" name="Freeform 3137">
                  <a:extLst>
                    <a:ext uri="{FF2B5EF4-FFF2-40B4-BE49-F238E27FC236}">
                      <a16:creationId xmlns:a16="http://schemas.microsoft.com/office/drawing/2014/main" id="{924E1EFF-8007-ECD9-249D-5EAF136DC802}"/>
                    </a:ext>
                  </a:extLst>
                </p:cNvPr>
                <p:cNvSpPr/>
                <p:nvPr/>
              </p:nvSpPr>
              <p:spPr>
                <a:xfrm>
                  <a:off x="6020774" y="29797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79" name="Graphic 3">
                <a:extLst>
                  <a:ext uri="{FF2B5EF4-FFF2-40B4-BE49-F238E27FC236}">
                    <a16:creationId xmlns:a16="http://schemas.microsoft.com/office/drawing/2014/main" id="{3CBA24D6-1D55-8672-97F4-15C12DB4BE6A}"/>
                  </a:ext>
                </a:extLst>
              </p:cNvPr>
              <p:cNvGrpSpPr/>
              <p:nvPr/>
            </p:nvGrpSpPr>
            <p:grpSpPr>
              <a:xfrm>
                <a:off x="5957350" y="2979705"/>
                <a:ext cx="63423" cy="63626"/>
                <a:chOff x="5957350" y="2979705"/>
                <a:chExt cx="63423" cy="63626"/>
              </a:xfrm>
            </p:grpSpPr>
            <p:sp>
              <p:nvSpPr>
                <p:cNvPr id="3448" name="Freeform 3139">
                  <a:extLst>
                    <a:ext uri="{FF2B5EF4-FFF2-40B4-BE49-F238E27FC236}">
                      <a16:creationId xmlns:a16="http://schemas.microsoft.com/office/drawing/2014/main" id="{75D30B8A-8B95-E0FD-D23F-C52183A95C2F}"/>
                    </a:ext>
                  </a:extLst>
                </p:cNvPr>
                <p:cNvSpPr/>
                <p:nvPr/>
              </p:nvSpPr>
              <p:spPr>
                <a:xfrm>
                  <a:off x="5957350" y="30115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9" name="Freeform 3140">
                  <a:extLst>
                    <a:ext uri="{FF2B5EF4-FFF2-40B4-BE49-F238E27FC236}">
                      <a16:creationId xmlns:a16="http://schemas.microsoft.com/office/drawing/2014/main" id="{3F3FB845-0BC4-8966-0CCF-941911A780AC}"/>
                    </a:ext>
                  </a:extLst>
                </p:cNvPr>
                <p:cNvSpPr/>
                <p:nvPr/>
              </p:nvSpPr>
              <p:spPr>
                <a:xfrm>
                  <a:off x="5989009" y="29797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0" name="Graphic 3">
                <a:extLst>
                  <a:ext uri="{FF2B5EF4-FFF2-40B4-BE49-F238E27FC236}">
                    <a16:creationId xmlns:a16="http://schemas.microsoft.com/office/drawing/2014/main" id="{9A64AFF6-E347-8110-88B6-1E21C04C81A0}"/>
                  </a:ext>
                </a:extLst>
              </p:cNvPr>
              <p:cNvGrpSpPr/>
              <p:nvPr/>
            </p:nvGrpSpPr>
            <p:grpSpPr>
              <a:xfrm>
                <a:off x="5961691" y="2979705"/>
                <a:ext cx="63423" cy="63626"/>
                <a:chOff x="5961691" y="2979705"/>
                <a:chExt cx="63423" cy="63626"/>
              </a:xfrm>
            </p:grpSpPr>
            <p:sp>
              <p:nvSpPr>
                <p:cNvPr id="3446" name="Freeform 3142">
                  <a:extLst>
                    <a:ext uri="{FF2B5EF4-FFF2-40B4-BE49-F238E27FC236}">
                      <a16:creationId xmlns:a16="http://schemas.microsoft.com/office/drawing/2014/main" id="{A66B6257-00DB-D90F-A6D1-48EA21E7D7AF}"/>
                    </a:ext>
                  </a:extLst>
                </p:cNvPr>
                <p:cNvSpPr/>
                <p:nvPr/>
              </p:nvSpPr>
              <p:spPr>
                <a:xfrm>
                  <a:off x="5961691" y="30115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7" name="Freeform 3143">
                  <a:extLst>
                    <a:ext uri="{FF2B5EF4-FFF2-40B4-BE49-F238E27FC236}">
                      <a16:creationId xmlns:a16="http://schemas.microsoft.com/office/drawing/2014/main" id="{EB3D3F1B-560F-EAEA-58EE-89348D0DE0F4}"/>
                    </a:ext>
                  </a:extLst>
                </p:cNvPr>
                <p:cNvSpPr/>
                <p:nvPr/>
              </p:nvSpPr>
              <p:spPr>
                <a:xfrm>
                  <a:off x="5993456" y="29797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1" name="Graphic 3">
                <a:extLst>
                  <a:ext uri="{FF2B5EF4-FFF2-40B4-BE49-F238E27FC236}">
                    <a16:creationId xmlns:a16="http://schemas.microsoft.com/office/drawing/2014/main" id="{08BF8465-6F93-31D6-68C4-80C9DF8E8D3C}"/>
                  </a:ext>
                </a:extLst>
              </p:cNvPr>
              <p:cNvGrpSpPr/>
              <p:nvPr/>
            </p:nvGrpSpPr>
            <p:grpSpPr>
              <a:xfrm>
                <a:off x="5921668" y="2979705"/>
                <a:ext cx="63423" cy="63626"/>
                <a:chOff x="5921668" y="2979705"/>
                <a:chExt cx="63423" cy="63626"/>
              </a:xfrm>
            </p:grpSpPr>
            <p:sp>
              <p:nvSpPr>
                <p:cNvPr id="3444" name="Freeform 3145">
                  <a:extLst>
                    <a:ext uri="{FF2B5EF4-FFF2-40B4-BE49-F238E27FC236}">
                      <a16:creationId xmlns:a16="http://schemas.microsoft.com/office/drawing/2014/main" id="{AAD3D00A-97D7-E2F5-3BEF-75AEA3A2AB84}"/>
                    </a:ext>
                  </a:extLst>
                </p:cNvPr>
                <p:cNvSpPr/>
                <p:nvPr/>
              </p:nvSpPr>
              <p:spPr>
                <a:xfrm>
                  <a:off x="5921668" y="301151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5" name="Freeform 3146">
                  <a:extLst>
                    <a:ext uri="{FF2B5EF4-FFF2-40B4-BE49-F238E27FC236}">
                      <a16:creationId xmlns:a16="http://schemas.microsoft.com/office/drawing/2014/main" id="{2F78D58B-0B58-27B4-8FF3-E048FD789974}"/>
                    </a:ext>
                  </a:extLst>
                </p:cNvPr>
                <p:cNvSpPr/>
                <p:nvPr/>
              </p:nvSpPr>
              <p:spPr>
                <a:xfrm>
                  <a:off x="5953433" y="297970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2" name="Graphic 3">
                <a:extLst>
                  <a:ext uri="{FF2B5EF4-FFF2-40B4-BE49-F238E27FC236}">
                    <a16:creationId xmlns:a16="http://schemas.microsoft.com/office/drawing/2014/main" id="{E818AA0D-1EF7-346B-82E3-4D46AE1F8D6D}"/>
                  </a:ext>
                </a:extLst>
              </p:cNvPr>
              <p:cNvGrpSpPr/>
              <p:nvPr/>
            </p:nvGrpSpPr>
            <p:grpSpPr>
              <a:xfrm>
                <a:off x="5862798" y="2974084"/>
                <a:ext cx="63423" cy="63626"/>
                <a:chOff x="5862798" y="2974084"/>
                <a:chExt cx="63423" cy="63626"/>
              </a:xfrm>
            </p:grpSpPr>
            <p:sp>
              <p:nvSpPr>
                <p:cNvPr id="3442" name="Freeform 3148">
                  <a:extLst>
                    <a:ext uri="{FF2B5EF4-FFF2-40B4-BE49-F238E27FC236}">
                      <a16:creationId xmlns:a16="http://schemas.microsoft.com/office/drawing/2014/main" id="{5E52954F-1B11-1EE4-BC3E-4D21A6BC5FA4}"/>
                    </a:ext>
                  </a:extLst>
                </p:cNvPr>
                <p:cNvSpPr/>
                <p:nvPr/>
              </p:nvSpPr>
              <p:spPr>
                <a:xfrm>
                  <a:off x="5862798"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3" name="Freeform 3149">
                  <a:extLst>
                    <a:ext uri="{FF2B5EF4-FFF2-40B4-BE49-F238E27FC236}">
                      <a16:creationId xmlns:a16="http://schemas.microsoft.com/office/drawing/2014/main" id="{890EC929-6F2F-8075-0A1C-159AB8DF77DC}"/>
                    </a:ext>
                  </a:extLst>
                </p:cNvPr>
                <p:cNvSpPr/>
                <p:nvPr/>
              </p:nvSpPr>
              <p:spPr>
                <a:xfrm>
                  <a:off x="5894456"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3" name="Graphic 3">
                <a:extLst>
                  <a:ext uri="{FF2B5EF4-FFF2-40B4-BE49-F238E27FC236}">
                    <a16:creationId xmlns:a16="http://schemas.microsoft.com/office/drawing/2014/main" id="{09F0ADC1-373A-E291-2876-8B81362B290D}"/>
                  </a:ext>
                </a:extLst>
              </p:cNvPr>
              <p:cNvGrpSpPr/>
              <p:nvPr/>
            </p:nvGrpSpPr>
            <p:grpSpPr>
              <a:xfrm>
                <a:off x="5853163" y="2974084"/>
                <a:ext cx="63423" cy="63626"/>
                <a:chOff x="5853163" y="2974084"/>
                <a:chExt cx="63423" cy="63626"/>
              </a:xfrm>
            </p:grpSpPr>
            <p:sp>
              <p:nvSpPr>
                <p:cNvPr id="3440" name="Freeform 3151">
                  <a:extLst>
                    <a:ext uri="{FF2B5EF4-FFF2-40B4-BE49-F238E27FC236}">
                      <a16:creationId xmlns:a16="http://schemas.microsoft.com/office/drawing/2014/main" id="{53478F93-9E8C-B93A-3787-7D79A32F2405}"/>
                    </a:ext>
                  </a:extLst>
                </p:cNvPr>
                <p:cNvSpPr/>
                <p:nvPr/>
              </p:nvSpPr>
              <p:spPr>
                <a:xfrm>
                  <a:off x="5853163"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1" name="Freeform 3152">
                  <a:extLst>
                    <a:ext uri="{FF2B5EF4-FFF2-40B4-BE49-F238E27FC236}">
                      <a16:creationId xmlns:a16="http://schemas.microsoft.com/office/drawing/2014/main" id="{7D7F034C-BA86-7B21-EB62-750858DBBD8B}"/>
                    </a:ext>
                  </a:extLst>
                </p:cNvPr>
                <p:cNvSpPr/>
                <p:nvPr/>
              </p:nvSpPr>
              <p:spPr>
                <a:xfrm>
                  <a:off x="5884821"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4" name="Graphic 3">
                <a:extLst>
                  <a:ext uri="{FF2B5EF4-FFF2-40B4-BE49-F238E27FC236}">
                    <a16:creationId xmlns:a16="http://schemas.microsoft.com/office/drawing/2014/main" id="{EF2D67F9-91F8-AD7B-E305-A960DD004097}"/>
                  </a:ext>
                </a:extLst>
              </p:cNvPr>
              <p:cNvGrpSpPr/>
              <p:nvPr/>
            </p:nvGrpSpPr>
            <p:grpSpPr>
              <a:xfrm>
                <a:off x="5840457" y="2974084"/>
                <a:ext cx="63423" cy="63626"/>
                <a:chOff x="5840457" y="2974084"/>
                <a:chExt cx="63423" cy="63626"/>
              </a:xfrm>
            </p:grpSpPr>
            <p:sp>
              <p:nvSpPr>
                <p:cNvPr id="3438" name="Freeform 3154">
                  <a:extLst>
                    <a:ext uri="{FF2B5EF4-FFF2-40B4-BE49-F238E27FC236}">
                      <a16:creationId xmlns:a16="http://schemas.microsoft.com/office/drawing/2014/main" id="{6D0AA337-6248-D712-7F4C-8F065ACCE6F4}"/>
                    </a:ext>
                  </a:extLst>
                </p:cNvPr>
                <p:cNvSpPr/>
                <p:nvPr/>
              </p:nvSpPr>
              <p:spPr>
                <a:xfrm>
                  <a:off x="5840457"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9" name="Freeform 3155">
                  <a:extLst>
                    <a:ext uri="{FF2B5EF4-FFF2-40B4-BE49-F238E27FC236}">
                      <a16:creationId xmlns:a16="http://schemas.microsoft.com/office/drawing/2014/main" id="{8ADB8ED8-3643-FCC3-7572-038B50447812}"/>
                    </a:ext>
                  </a:extLst>
                </p:cNvPr>
                <p:cNvSpPr/>
                <p:nvPr/>
              </p:nvSpPr>
              <p:spPr>
                <a:xfrm>
                  <a:off x="5872221"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5" name="Graphic 3">
                <a:extLst>
                  <a:ext uri="{FF2B5EF4-FFF2-40B4-BE49-F238E27FC236}">
                    <a16:creationId xmlns:a16="http://schemas.microsoft.com/office/drawing/2014/main" id="{9854FB66-033C-A88E-75BF-456BE077B479}"/>
                  </a:ext>
                </a:extLst>
              </p:cNvPr>
              <p:cNvGrpSpPr/>
              <p:nvPr/>
            </p:nvGrpSpPr>
            <p:grpSpPr>
              <a:xfrm>
                <a:off x="5833151" y="2974084"/>
                <a:ext cx="63423" cy="63626"/>
                <a:chOff x="5833151" y="2974084"/>
                <a:chExt cx="63423" cy="63626"/>
              </a:xfrm>
            </p:grpSpPr>
            <p:sp>
              <p:nvSpPr>
                <p:cNvPr id="3436" name="Freeform 3157">
                  <a:extLst>
                    <a:ext uri="{FF2B5EF4-FFF2-40B4-BE49-F238E27FC236}">
                      <a16:creationId xmlns:a16="http://schemas.microsoft.com/office/drawing/2014/main" id="{81635DB4-9809-295D-955E-3B53F927B595}"/>
                    </a:ext>
                  </a:extLst>
                </p:cNvPr>
                <p:cNvSpPr/>
                <p:nvPr/>
              </p:nvSpPr>
              <p:spPr>
                <a:xfrm>
                  <a:off x="5833151"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7" name="Freeform 3158">
                  <a:extLst>
                    <a:ext uri="{FF2B5EF4-FFF2-40B4-BE49-F238E27FC236}">
                      <a16:creationId xmlns:a16="http://schemas.microsoft.com/office/drawing/2014/main" id="{05CB29A8-7304-6DEC-448E-F84AA88725FA}"/>
                    </a:ext>
                  </a:extLst>
                </p:cNvPr>
                <p:cNvSpPr/>
                <p:nvPr/>
              </p:nvSpPr>
              <p:spPr>
                <a:xfrm>
                  <a:off x="5864810"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6" name="Graphic 3">
                <a:extLst>
                  <a:ext uri="{FF2B5EF4-FFF2-40B4-BE49-F238E27FC236}">
                    <a16:creationId xmlns:a16="http://schemas.microsoft.com/office/drawing/2014/main" id="{3717A798-1CE7-0A38-EEF2-F40545372A8F}"/>
                  </a:ext>
                </a:extLst>
              </p:cNvPr>
              <p:cNvGrpSpPr/>
              <p:nvPr/>
            </p:nvGrpSpPr>
            <p:grpSpPr>
              <a:xfrm>
                <a:off x="5815045" y="2974084"/>
                <a:ext cx="63423" cy="63626"/>
                <a:chOff x="5815045" y="2974084"/>
                <a:chExt cx="63423" cy="63626"/>
              </a:xfrm>
            </p:grpSpPr>
            <p:sp>
              <p:nvSpPr>
                <p:cNvPr id="3434" name="Freeform 3160">
                  <a:extLst>
                    <a:ext uri="{FF2B5EF4-FFF2-40B4-BE49-F238E27FC236}">
                      <a16:creationId xmlns:a16="http://schemas.microsoft.com/office/drawing/2014/main" id="{88EAD3D0-F3C7-FDC1-347D-BB48B48FB866}"/>
                    </a:ext>
                  </a:extLst>
                </p:cNvPr>
                <p:cNvSpPr/>
                <p:nvPr/>
              </p:nvSpPr>
              <p:spPr>
                <a:xfrm>
                  <a:off x="5815045"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5" name="Freeform 3161">
                  <a:extLst>
                    <a:ext uri="{FF2B5EF4-FFF2-40B4-BE49-F238E27FC236}">
                      <a16:creationId xmlns:a16="http://schemas.microsoft.com/office/drawing/2014/main" id="{F6B9B175-8E88-123B-72AF-859F3E044CD3}"/>
                    </a:ext>
                  </a:extLst>
                </p:cNvPr>
                <p:cNvSpPr/>
                <p:nvPr/>
              </p:nvSpPr>
              <p:spPr>
                <a:xfrm>
                  <a:off x="5846810"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7" name="Graphic 3">
                <a:extLst>
                  <a:ext uri="{FF2B5EF4-FFF2-40B4-BE49-F238E27FC236}">
                    <a16:creationId xmlns:a16="http://schemas.microsoft.com/office/drawing/2014/main" id="{F657BC01-AE7E-1113-2338-4B2206326973}"/>
                  </a:ext>
                </a:extLst>
              </p:cNvPr>
              <p:cNvGrpSpPr/>
              <p:nvPr/>
            </p:nvGrpSpPr>
            <p:grpSpPr>
              <a:xfrm>
                <a:off x="5821398" y="2974084"/>
                <a:ext cx="63423" cy="63626"/>
                <a:chOff x="5821398" y="2974084"/>
                <a:chExt cx="63423" cy="63626"/>
              </a:xfrm>
            </p:grpSpPr>
            <p:sp>
              <p:nvSpPr>
                <p:cNvPr id="3432" name="Freeform 3163">
                  <a:extLst>
                    <a:ext uri="{FF2B5EF4-FFF2-40B4-BE49-F238E27FC236}">
                      <a16:creationId xmlns:a16="http://schemas.microsoft.com/office/drawing/2014/main" id="{D0C18101-F15C-205D-27EA-CA141D7BC513}"/>
                    </a:ext>
                  </a:extLst>
                </p:cNvPr>
                <p:cNvSpPr/>
                <p:nvPr/>
              </p:nvSpPr>
              <p:spPr>
                <a:xfrm>
                  <a:off x="5821398"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3" name="Freeform 3164">
                  <a:extLst>
                    <a:ext uri="{FF2B5EF4-FFF2-40B4-BE49-F238E27FC236}">
                      <a16:creationId xmlns:a16="http://schemas.microsoft.com/office/drawing/2014/main" id="{749CBB9F-4156-828D-16C0-192614722664}"/>
                    </a:ext>
                  </a:extLst>
                </p:cNvPr>
                <p:cNvSpPr/>
                <p:nvPr/>
              </p:nvSpPr>
              <p:spPr>
                <a:xfrm>
                  <a:off x="5853163"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8" name="Graphic 3">
                <a:extLst>
                  <a:ext uri="{FF2B5EF4-FFF2-40B4-BE49-F238E27FC236}">
                    <a16:creationId xmlns:a16="http://schemas.microsoft.com/office/drawing/2014/main" id="{C3AB4775-E25F-5534-336C-AFA245054468}"/>
                  </a:ext>
                </a:extLst>
              </p:cNvPr>
              <p:cNvGrpSpPr/>
              <p:nvPr/>
            </p:nvGrpSpPr>
            <p:grpSpPr>
              <a:xfrm>
                <a:off x="5804245" y="2974084"/>
                <a:ext cx="63423" cy="63626"/>
                <a:chOff x="5804245" y="2974084"/>
                <a:chExt cx="63423" cy="63626"/>
              </a:xfrm>
            </p:grpSpPr>
            <p:sp>
              <p:nvSpPr>
                <p:cNvPr id="3430" name="Freeform 3166">
                  <a:extLst>
                    <a:ext uri="{FF2B5EF4-FFF2-40B4-BE49-F238E27FC236}">
                      <a16:creationId xmlns:a16="http://schemas.microsoft.com/office/drawing/2014/main" id="{F3E36A15-B5CD-ECF3-AC5F-76396CAACB40}"/>
                    </a:ext>
                  </a:extLst>
                </p:cNvPr>
                <p:cNvSpPr/>
                <p:nvPr/>
              </p:nvSpPr>
              <p:spPr>
                <a:xfrm>
                  <a:off x="5804245"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1" name="Freeform 3167">
                  <a:extLst>
                    <a:ext uri="{FF2B5EF4-FFF2-40B4-BE49-F238E27FC236}">
                      <a16:creationId xmlns:a16="http://schemas.microsoft.com/office/drawing/2014/main" id="{A974123B-28A5-18E2-0470-428DC5CBB958}"/>
                    </a:ext>
                  </a:extLst>
                </p:cNvPr>
                <p:cNvSpPr/>
                <p:nvPr/>
              </p:nvSpPr>
              <p:spPr>
                <a:xfrm>
                  <a:off x="5836010"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89" name="Graphic 3">
                <a:extLst>
                  <a:ext uri="{FF2B5EF4-FFF2-40B4-BE49-F238E27FC236}">
                    <a16:creationId xmlns:a16="http://schemas.microsoft.com/office/drawing/2014/main" id="{DE7FD3C1-917D-ED02-CCE6-44E3A3BDDC9C}"/>
                  </a:ext>
                </a:extLst>
              </p:cNvPr>
              <p:cNvGrpSpPr/>
              <p:nvPr/>
            </p:nvGrpSpPr>
            <p:grpSpPr>
              <a:xfrm>
                <a:off x="5793128" y="2974084"/>
                <a:ext cx="63423" cy="63626"/>
                <a:chOff x="5793128" y="2974084"/>
                <a:chExt cx="63423" cy="63626"/>
              </a:xfrm>
            </p:grpSpPr>
            <p:sp>
              <p:nvSpPr>
                <p:cNvPr id="3428" name="Freeform 3169">
                  <a:extLst>
                    <a:ext uri="{FF2B5EF4-FFF2-40B4-BE49-F238E27FC236}">
                      <a16:creationId xmlns:a16="http://schemas.microsoft.com/office/drawing/2014/main" id="{9BE6BCB8-6713-4B82-4DE8-C1BC7B0B3E70}"/>
                    </a:ext>
                  </a:extLst>
                </p:cNvPr>
                <p:cNvSpPr/>
                <p:nvPr/>
              </p:nvSpPr>
              <p:spPr>
                <a:xfrm>
                  <a:off x="5793128"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9" name="Freeform 3170">
                  <a:extLst>
                    <a:ext uri="{FF2B5EF4-FFF2-40B4-BE49-F238E27FC236}">
                      <a16:creationId xmlns:a16="http://schemas.microsoft.com/office/drawing/2014/main" id="{2689C7D9-C599-FBDA-9E3F-883AB0E518A9}"/>
                    </a:ext>
                  </a:extLst>
                </p:cNvPr>
                <p:cNvSpPr/>
                <p:nvPr/>
              </p:nvSpPr>
              <p:spPr>
                <a:xfrm>
                  <a:off x="5824786"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0" name="Graphic 3">
                <a:extLst>
                  <a:ext uri="{FF2B5EF4-FFF2-40B4-BE49-F238E27FC236}">
                    <a16:creationId xmlns:a16="http://schemas.microsoft.com/office/drawing/2014/main" id="{0DE54A9B-B052-AE4D-1B8F-AB8DD6AE5D0B}"/>
                  </a:ext>
                </a:extLst>
              </p:cNvPr>
              <p:cNvGrpSpPr/>
              <p:nvPr/>
            </p:nvGrpSpPr>
            <p:grpSpPr>
              <a:xfrm>
                <a:off x="5783281" y="2974084"/>
                <a:ext cx="63529" cy="63626"/>
                <a:chOff x="5783281" y="2974084"/>
                <a:chExt cx="63529" cy="63626"/>
              </a:xfrm>
            </p:grpSpPr>
            <p:sp>
              <p:nvSpPr>
                <p:cNvPr id="3426" name="Freeform 3172">
                  <a:extLst>
                    <a:ext uri="{FF2B5EF4-FFF2-40B4-BE49-F238E27FC236}">
                      <a16:creationId xmlns:a16="http://schemas.microsoft.com/office/drawing/2014/main" id="{E2B19369-95F4-2F38-25D7-B2BBD04B3B1C}"/>
                    </a:ext>
                  </a:extLst>
                </p:cNvPr>
                <p:cNvSpPr/>
                <p:nvPr/>
              </p:nvSpPr>
              <p:spPr>
                <a:xfrm>
                  <a:off x="5783281" y="300589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7" name="Freeform 3173">
                  <a:extLst>
                    <a:ext uri="{FF2B5EF4-FFF2-40B4-BE49-F238E27FC236}">
                      <a16:creationId xmlns:a16="http://schemas.microsoft.com/office/drawing/2014/main" id="{C2387F4D-9C29-CB82-CC95-38789736244A}"/>
                    </a:ext>
                  </a:extLst>
                </p:cNvPr>
                <p:cNvSpPr/>
                <p:nvPr/>
              </p:nvSpPr>
              <p:spPr>
                <a:xfrm>
                  <a:off x="5815045"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1" name="Graphic 3">
                <a:extLst>
                  <a:ext uri="{FF2B5EF4-FFF2-40B4-BE49-F238E27FC236}">
                    <a16:creationId xmlns:a16="http://schemas.microsoft.com/office/drawing/2014/main" id="{60D5992B-2C8F-A8B2-271D-CF16365E8FF7}"/>
                  </a:ext>
                </a:extLst>
              </p:cNvPr>
              <p:cNvGrpSpPr/>
              <p:nvPr/>
            </p:nvGrpSpPr>
            <p:grpSpPr>
              <a:xfrm>
                <a:off x="5779575" y="2974084"/>
                <a:ext cx="63529" cy="63626"/>
                <a:chOff x="5779575" y="2974084"/>
                <a:chExt cx="63529" cy="63626"/>
              </a:xfrm>
            </p:grpSpPr>
            <p:sp>
              <p:nvSpPr>
                <p:cNvPr id="3424" name="Freeform 3175">
                  <a:extLst>
                    <a:ext uri="{FF2B5EF4-FFF2-40B4-BE49-F238E27FC236}">
                      <a16:creationId xmlns:a16="http://schemas.microsoft.com/office/drawing/2014/main" id="{CA0A45BE-D957-B861-59F9-5C50234E1166}"/>
                    </a:ext>
                  </a:extLst>
                </p:cNvPr>
                <p:cNvSpPr/>
                <p:nvPr/>
              </p:nvSpPr>
              <p:spPr>
                <a:xfrm>
                  <a:off x="5779575" y="300589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5" name="Freeform 3176">
                  <a:extLst>
                    <a:ext uri="{FF2B5EF4-FFF2-40B4-BE49-F238E27FC236}">
                      <a16:creationId xmlns:a16="http://schemas.microsoft.com/office/drawing/2014/main" id="{73C371BA-EFCC-F565-E492-C324183CA78F}"/>
                    </a:ext>
                  </a:extLst>
                </p:cNvPr>
                <p:cNvSpPr/>
                <p:nvPr/>
              </p:nvSpPr>
              <p:spPr>
                <a:xfrm>
                  <a:off x="5811339"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2" name="Graphic 3">
                <a:extLst>
                  <a:ext uri="{FF2B5EF4-FFF2-40B4-BE49-F238E27FC236}">
                    <a16:creationId xmlns:a16="http://schemas.microsoft.com/office/drawing/2014/main" id="{A64C4F97-D98C-3209-C38B-3C178944720D}"/>
                  </a:ext>
                </a:extLst>
              </p:cNvPr>
              <p:cNvGrpSpPr/>
              <p:nvPr/>
            </p:nvGrpSpPr>
            <p:grpSpPr>
              <a:xfrm>
                <a:off x="5724198" y="2974084"/>
                <a:ext cx="63423" cy="63626"/>
                <a:chOff x="5724198" y="2974084"/>
                <a:chExt cx="63423" cy="63626"/>
              </a:xfrm>
            </p:grpSpPr>
            <p:sp>
              <p:nvSpPr>
                <p:cNvPr id="3422" name="Freeform 3178">
                  <a:extLst>
                    <a:ext uri="{FF2B5EF4-FFF2-40B4-BE49-F238E27FC236}">
                      <a16:creationId xmlns:a16="http://schemas.microsoft.com/office/drawing/2014/main" id="{32D00A62-08FE-A728-A7F7-AC927B488AFA}"/>
                    </a:ext>
                  </a:extLst>
                </p:cNvPr>
                <p:cNvSpPr/>
                <p:nvPr/>
              </p:nvSpPr>
              <p:spPr>
                <a:xfrm>
                  <a:off x="5724198"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3" name="Freeform 3179">
                  <a:extLst>
                    <a:ext uri="{FF2B5EF4-FFF2-40B4-BE49-F238E27FC236}">
                      <a16:creationId xmlns:a16="http://schemas.microsoft.com/office/drawing/2014/main" id="{CEF80E4A-77DC-961E-A85F-0B0892081AD5}"/>
                    </a:ext>
                  </a:extLst>
                </p:cNvPr>
                <p:cNvSpPr/>
                <p:nvPr/>
              </p:nvSpPr>
              <p:spPr>
                <a:xfrm>
                  <a:off x="5755963"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3" name="Graphic 3">
                <a:extLst>
                  <a:ext uri="{FF2B5EF4-FFF2-40B4-BE49-F238E27FC236}">
                    <a16:creationId xmlns:a16="http://schemas.microsoft.com/office/drawing/2014/main" id="{9842DCAB-532D-6751-6F00-0F32CD700912}"/>
                  </a:ext>
                </a:extLst>
              </p:cNvPr>
              <p:cNvGrpSpPr/>
              <p:nvPr/>
            </p:nvGrpSpPr>
            <p:grpSpPr>
              <a:xfrm>
                <a:off x="5640658" y="2966979"/>
                <a:ext cx="63423" cy="63626"/>
                <a:chOff x="5640658" y="2966979"/>
                <a:chExt cx="63423" cy="63626"/>
              </a:xfrm>
            </p:grpSpPr>
            <p:sp>
              <p:nvSpPr>
                <p:cNvPr id="3420" name="Freeform 3181">
                  <a:extLst>
                    <a:ext uri="{FF2B5EF4-FFF2-40B4-BE49-F238E27FC236}">
                      <a16:creationId xmlns:a16="http://schemas.microsoft.com/office/drawing/2014/main" id="{B43AA645-36EA-9B18-F8E4-E1235174ADAD}"/>
                    </a:ext>
                  </a:extLst>
                </p:cNvPr>
                <p:cNvSpPr/>
                <p:nvPr/>
              </p:nvSpPr>
              <p:spPr>
                <a:xfrm>
                  <a:off x="5640658" y="299879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1" name="Freeform 3182">
                  <a:extLst>
                    <a:ext uri="{FF2B5EF4-FFF2-40B4-BE49-F238E27FC236}">
                      <a16:creationId xmlns:a16="http://schemas.microsoft.com/office/drawing/2014/main" id="{70B07C60-F91E-CFD8-FE1D-89191198B857}"/>
                    </a:ext>
                  </a:extLst>
                </p:cNvPr>
                <p:cNvSpPr/>
                <p:nvPr/>
              </p:nvSpPr>
              <p:spPr>
                <a:xfrm>
                  <a:off x="5672422" y="296697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4" name="Graphic 3">
                <a:extLst>
                  <a:ext uri="{FF2B5EF4-FFF2-40B4-BE49-F238E27FC236}">
                    <a16:creationId xmlns:a16="http://schemas.microsoft.com/office/drawing/2014/main" id="{AB62EF53-257F-175F-89E4-0C0509AA615C}"/>
                  </a:ext>
                </a:extLst>
              </p:cNvPr>
              <p:cNvGrpSpPr/>
              <p:nvPr/>
            </p:nvGrpSpPr>
            <p:grpSpPr>
              <a:xfrm>
                <a:off x="5627211" y="2967403"/>
                <a:ext cx="63423" cy="63520"/>
                <a:chOff x="5627211" y="2967403"/>
                <a:chExt cx="63423" cy="63520"/>
              </a:xfrm>
            </p:grpSpPr>
            <p:sp>
              <p:nvSpPr>
                <p:cNvPr id="3418" name="Freeform 3184">
                  <a:extLst>
                    <a:ext uri="{FF2B5EF4-FFF2-40B4-BE49-F238E27FC236}">
                      <a16:creationId xmlns:a16="http://schemas.microsoft.com/office/drawing/2014/main" id="{54F48EB4-6EA7-C4A7-EE63-AB0687742353}"/>
                    </a:ext>
                  </a:extLst>
                </p:cNvPr>
                <p:cNvSpPr/>
                <p:nvPr/>
              </p:nvSpPr>
              <p:spPr>
                <a:xfrm>
                  <a:off x="5627211" y="299921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9" name="Freeform 3185">
                  <a:extLst>
                    <a:ext uri="{FF2B5EF4-FFF2-40B4-BE49-F238E27FC236}">
                      <a16:creationId xmlns:a16="http://schemas.microsoft.com/office/drawing/2014/main" id="{7E17254A-9715-30DF-DC94-CBA20CE8E945}"/>
                    </a:ext>
                  </a:extLst>
                </p:cNvPr>
                <p:cNvSpPr/>
                <p:nvPr/>
              </p:nvSpPr>
              <p:spPr>
                <a:xfrm>
                  <a:off x="5658869" y="2967403"/>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5" name="Graphic 3">
                <a:extLst>
                  <a:ext uri="{FF2B5EF4-FFF2-40B4-BE49-F238E27FC236}">
                    <a16:creationId xmlns:a16="http://schemas.microsoft.com/office/drawing/2014/main" id="{D6EEF683-5A49-1D82-5BFB-2606C2C32D49}"/>
                  </a:ext>
                </a:extLst>
              </p:cNvPr>
              <p:cNvGrpSpPr/>
              <p:nvPr/>
            </p:nvGrpSpPr>
            <p:grpSpPr>
              <a:xfrm>
                <a:off x="5612175" y="2963798"/>
                <a:ext cx="63423" cy="63520"/>
                <a:chOff x="5612175" y="2963798"/>
                <a:chExt cx="63423" cy="63520"/>
              </a:xfrm>
            </p:grpSpPr>
            <p:sp>
              <p:nvSpPr>
                <p:cNvPr id="3416" name="Freeform 3187">
                  <a:extLst>
                    <a:ext uri="{FF2B5EF4-FFF2-40B4-BE49-F238E27FC236}">
                      <a16:creationId xmlns:a16="http://schemas.microsoft.com/office/drawing/2014/main" id="{DF896723-52CB-D8E1-0CA9-F2CEE366A252}"/>
                    </a:ext>
                  </a:extLst>
                </p:cNvPr>
                <p:cNvSpPr/>
                <p:nvPr/>
              </p:nvSpPr>
              <p:spPr>
                <a:xfrm>
                  <a:off x="5612175" y="299550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7" name="Freeform 3188">
                  <a:extLst>
                    <a:ext uri="{FF2B5EF4-FFF2-40B4-BE49-F238E27FC236}">
                      <a16:creationId xmlns:a16="http://schemas.microsoft.com/office/drawing/2014/main" id="{30CE7FFB-BE1D-7D44-6FEB-F62BD4D0B586}"/>
                    </a:ext>
                  </a:extLst>
                </p:cNvPr>
                <p:cNvSpPr/>
                <p:nvPr/>
              </p:nvSpPr>
              <p:spPr>
                <a:xfrm>
                  <a:off x="5643940" y="2963798"/>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6" name="Graphic 3">
                <a:extLst>
                  <a:ext uri="{FF2B5EF4-FFF2-40B4-BE49-F238E27FC236}">
                    <a16:creationId xmlns:a16="http://schemas.microsoft.com/office/drawing/2014/main" id="{4556D58C-6073-2B68-678F-0FBF0F0DA92B}"/>
                  </a:ext>
                </a:extLst>
              </p:cNvPr>
              <p:cNvGrpSpPr/>
              <p:nvPr/>
            </p:nvGrpSpPr>
            <p:grpSpPr>
              <a:xfrm>
                <a:off x="5590576" y="2962419"/>
                <a:ext cx="63529" cy="63626"/>
                <a:chOff x="5590576" y="2962419"/>
                <a:chExt cx="63529" cy="63626"/>
              </a:xfrm>
            </p:grpSpPr>
            <p:sp>
              <p:nvSpPr>
                <p:cNvPr id="3414" name="Freeform 3190">
                  <a:extLst>
                    <a:ext uri="{FF2B5EF4-FFF2-40B4-BE49-F238E27FC236}">
                      <a16:creationId xmlns:a16="http://schemas.microsoft.com/office/drawing/2014/main" id="{0549128E-EC78-E621-C82E-3358B4F236F3}"/>
                    </a:ext>
                  </a:extLst>
                </p:cNvPr>
                <p:cNvSpPr/>
                <p:nvPr/>
              </p:nvSpPr>
              <p:spPr>
                <a:xfrm>
                  <a:off x="5590576" y="299423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5" name="Freeform 3191">
                  <a:extLst>
                    <a:ext uri="{FF2B5EF4-FFF2-40B4-BE49-F238E27FC236}">
                      <a16:creationId xmlns:a16="http://schemas.microsoft.com/office/drawing/2014/main" id="{C07E04B0-7178-70FD-1732-2F58DAA4DD01}"/>
                    </a:ext>
                  </a:extLst>
                </p:cNvPr>
                <p:cNvSpPr/>
                <p:nvPr/>
              </p:nvSpPr>
              <p:spPr>
                <a:xfrm>
                  <a:off x="5622340" y="29624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7" name="Graphic 3">
                <a:extLst>
                  <a:ext uri="{FF2B5EF4-FFF2-40B4-BE49-F238E27FC236}">
                    <a16:creationId xmlns:a16="http://schemas.microsoft.com/office/drawing/2014/main" id="{C801861F-E0D6-2AED-48E3-11CA3F7E67CE}"/>
                  </a:ext>
                </a:extLst>
              </p:cNvPr>
              <p:cNvGrpSpPr/>
              <p:nvPr/>
            </p:nvGrpSpPr>
            <p:grpSpPr>
              <a:xfrm>
                <a:off x="5560929" y="2959238"/>
                <a:ext cx="63529" cy="63520"/>
                <a:chOff x="5560929" y="2959238"/>
                <a:chExt cx="63529" cy="63520"/>
              </a:xfrm>
            </p:grpSpPr>
            <p:sp>
              <p:nvSpPr>
                <p:cNvPr id="3412" name="Freeform 3193">
                  <a:extLst>
                    <a:ext uri="{FF2B5EF4-FFF2-40B4-BE49-F238E27FC236}">
                      <a16:creationId xmlns:a16="http://schemas.microsoft.com/office/drawing/2014/main" id="{0CBCE0C7-1ECE-82CC-8823-2B27A7E0D46E}"/>
                    </a:ext>
                  </a:extLst>
                </p:cNvPr>
                <p:cNvSpPr/>
                <p:nvPr/>
              </p:nvSpPr>
              <p:spPr>
                <a:xfrm>
                  <a:off x="5560929" y="299105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3" name="Freeform 3194">
                  <a:extLst>
                    <a:ext uri="{FF2B5EF4-FFF2-40B4-BE49-F238E27FC236}">
                      <a16:creationId xmlns:a16="http://schemas.microsoft.com/office/drawing/2014/main" id="{B7DD6DC0-EDF9-18DD-368E-9B8AC470BAD3}"/>
                    </a:ext>
                  </a:extLst>
                </p:cNvPr>
                <p:cNvSpPr/>
                <p:nvPr/>
              </p:nvSpPr>
              <p:spPr>
                <a:xfrm>
                  <a:off x="5592693" y="2959238"/>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8" name="Graphic 3">
                <a:extLst>
                  <a:ext uri="{FF2B5EF4-FFF2-40B4-BE49-F238E27FC236}">
                    <a16:creationId xmlns:a16="http://schemas.microsoft.com/office/drawing/2014/main" id="{FF888964-511B-73A5-591E-37BC171DC8D5}"/>
                  </a:ext>
                </a:extLst>
              </p:cNvPr>
              <p:cNvGrpSpPr/>
              <p:nvPr/>
            </p:nvGrpSpPr>
            <p:grpSpPr>
              <a:xfrm>
                <a:off x="5540176" y="2959238"/>
                <a:ext cx="63423" cy="63520"/>
                <a:chOff x="5540176" y="2959238"/>
                <a:chExt cx="63423" cy="63520"/>
              </a:xfrm>
            </p:grpSpPr>
            <p:sp>
              <p:nvSpPr>
                <p:cNvPr id="3410" name="Freeform 3196">
                  <a:extLst>
                    <a:ext uri="{FF2B5EF4-FFF2-40B4-BE49-F238E27FC236}">
                      <a16:creationId xmlns:a16="http://schemas.microsoft.com/office/drawing/2014/main" id="{A9561B5A-23D1-5D6C-5509-A02A0EA97768}"/>
                    </a:ext>
                  </a:extLst>
                </p:cNvPr>
                <p:cNvSpPr/>
                <p:nvPr/>
              </p:nvSpPr>
              <p:spPr>
                <a:xfrm>
                  <a:off x="5540176" y="299105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1" name="Freeform 3197">
                  <a:extLst>
                    <a:ext uri="{FF2B5EF4-FFF2-40B4-BE49-F238E27FC236}">
                      <a16:creationId xmlns:a16="http://schemas.microsoft.com/office/drawing/2014/main" id="{79814CC0-7D04-2004-2A92-1D685511CDF2}"/>
                    </a:ext>
                  </a:extLst>
                </p:cNvPr>
                <p:cNvSpPr/>
                <p:nvPr/>
              </p:nvSpPr>
              <p:spPr>
                <a:xfrm>
                  <a:off x="5571940" y="2959238"/>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199" name="Graphic 3">
                <a:extLst>
                  <a:ext uri="{FF2B5EF4-FFF2-40B4-BE49-F238E27FC236}">
                    <a16:creationId xmlns:a16="http://schemas.microsoft.com/office/drawing/2014/main" id="{8568DF08-FBB6-73BC-C45A-09424D6343BA}"/>
                  </a:ext>
                </a:extLst>
              </p:cNvPr>
              <p:cNvGrpSpPr/>
              <p:nvPr/>
            </p:nvGrpSpPr>
            <p:grpSpPr>
              <a:xfrm>
                <a:off x="5525564" y="2959238"/>
                <a:ext cx="63423" cy="63520"/>
                <a:chOff x="5525564" y="2959238"/>
                <a:chExt cx="63423" cy="63520"/>
              </a:xfrm>
            </p:grpSpPr>
            <p:sp>
              <p:nvSpPr>
                <p:cNvPr id="3408" name="Freeform 3199">
                  <a:extLst>
                    <a:ext uri="{FF2B5EF4-FFF2-40B4-BE49-F238E27FC236}">
                      <a16:creationId xmlns:a16="http://schemas.microsoft.com/office/drawing/2014/main" id="{3EBF8796-0389-D247-EA5C-04CE916E0ECB}"/>
                    </a:ext>
                  </a:extLst>
                </p:cNvPr>
                <p:cNvSpPr/>
                <p:nvPr/>
              </p:nvSpPr>
              <p:spPr>
                <a:xfrm>
                  <a:off x="5525564" y="299105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9" name="Freeform 3200">
                  <a:extLst>
                    <a:ext uri="{FF2B5EF4-FFF2-40B4-BE49-F238E27FC236}">
                      <a16:creationId xmlns:a16="http://schemas.microsoft.com/office/drawing/2014/main" id="{CE0AFF40-232F-C7D4-8D77-FD36316DFF72}"/>
                    </a:ext>
                  </a:extLst>
                </p:cNvPr>
                <p:cNvSpPr/>
                <p:nvPr/>
              </p:nvSpPr>
              <p:spPr>
                <a:xfrm>
                  <a:off x="5557329" y="2959238"/>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0" name="Graphic 3">
                <a:extLst>
                  <a:ext uri="{FF2B5EF4-FFF2-40B4-BE49-F238E27FC236}">
                    <a16:creationId xmlns:a16="http://schemas.microsoft.com/office/drawing/2014/main" id="{92B430F4-A6EE-C994-28F6-8195E4A81190}"/>
                  </a:ext>
                </a:extLst>
              </p:cNvPr>
              <p:cNvGrpSpPr/>
              <p:nvPr/>
            </p:nvGrpSpPr>
            <p:grpSpPr>
              <a:xfrm>
                <a:off x="5516352" y="2959238"/>
                <a:ext cx="63423" cy="63520"/>
                <a:chOff x="5516352" y="2959238"/>
                <a:chExt cx="63423" cy="63520"/>
              </a:xfrm>
            </p:grpSpPr>
            <p:sp>
              <p:nvSpPr>
                <p:cNvPr id="3406" name="Freeform 3202">
                  <a:extLst>
                    <a:ext uri="{FF2B5EF4-FFF2-40B4-BE49-F238E27FC236}">
                      <a16:creationId xmlns:a16="http://schemas.microsoft.com/office/drawing/2014/main" id="{84E782AD-4C71-6371-C610-69AB7AA55769}"/>
                    </a:ext>
                  </a:extLst>
                </p:cNvPr>
                <p:cNvSpPr/>
                <p:nvPr/>
              </p:nvSpPr>
              <p:spPr>
                <a:xfrm>
                  <a:off x="5516352" y="299105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7" name="Freeform 3203">
                  <a:extLst>
                    <a:ext uri="{FF2B5EF4-FFF2-40B4-BE49-F238E27FC236}">
                      <a16:creationId xmlns:a16="http://schemas.microsoft.com/office/drawing/2014/main" id="{2434307D-FAB6-F9BE-D9C9-32AA05A57B8D}"/>
                    </a:ext>
                  </a:extLst>
                </p:cNvPr>
                <p:cNvSpPr/>
                <p:nvPr/>
              </p:nvSpPr>
              <p:spPr>
                <a:xfrm>
                  <a:off x="5548011" y="2959238"/>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1" name="Graphic 3">
                <a:extLst>
                  <a:ext uri="{FF2B5EF4-FFF2-40B4-BE49-F238E27FC236}">
                    <a16:creationId xmlns:a16="http://schemas.microsoft.com/office/drawing/2014/main" id="{D762517B-AC75-7B38-F46C-E6C4472E7B1A}"/>
                  </a:ext>
                </a:extLst>
              </p:cNvPr>
              <p:cNvGrpSpPr/>
              <p:nvPr/>
            </p:nvGrpSpPr>
            <p:grpSpPr>
              <a:xfrm>
                <a:off x="5506294" y="2954784"/>
                <a:ext cx="63423" cy="63626"/>
                <a:chOff x="5506294" y="2954784"/>
                <a:chExt cx="63423" cy="63626"/>
              </a:xfrm>
            </p:grpSpPr>
            <p:sp>
              <p:nvSpPr>
                <p:cNvPr id="3404" name="Freeform 3205">
                  <a:extLst>
                    <a:ext uri="{FF2B5EF4-FFF2-40B4-BE49-F238E27FC236}">
                      <a16:creationId xmlns:a16="http://schemas.microsoft.com/office/drawing/2014/main" id="{E558924D-B6EF-1F62-4997-AF438E29F68E}"/>
                    </a:ext>
                  </a:extLst>
                </p:cNvPr>
                <p:cNvSpPr/>
                <p:nvPr/>
              </p:nvSpPr>
              <p:spPr>
                <a:xfrm>
                  <a:off x="5506294" y="29865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5" name="Freeform 3206">
                  <a:extLst>
                    <a:ext uri="{FF2B5EF4-FFF2-40B4-BE49-F238E27FC236}">
                      <a16:creationId xmlns:a16="http://schemas.microsoft.com/office/drawing/2014/main" id="{E0E572F7-30D5-63F4-1F2A-BFF9B312B712}"/>
                    </a:ext>
                  </a:extLst>
                </p:cNvPr>
                <p:cNvSpPr/>
                <p:nvPr/>
              </p:nvSpPr>
              <p:spPr>
                <a:xfrm>
                  <a:off x="5538058"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2" name="Graphic 3">
                <a:extLst>
                  <a:ext uri="{FF2B5EF4-FFF2-40B4-BE49-F238E27FC236}">
                    <a16:creationId xmlns:a16="http://schemas.microsoft.com/office/drawing/2014/main" id="{E4736C20-5428-E320-8239-720EA838F1CD}"/>
                  </a:ext>
                </a:extLst>
              </p:cNvPr>
              <p:cNvGrpSpPr/>
              <p:nvPr/>
            </p:nvGrpSpPr>
            <p:grpSpPr>
              <a:xfrm>
                <a:off x="5496341" y="2954784"/>
                <a:ext cx="63423" cy="63626"/>
                <a:chOff x="5496341" y="2954784"/>
                <a:chExt cx="63423" cy="63626"/>
              </a:xfrm>
            </p:grpSpPr>
            <p:sp>
              <p:nvSpPr>
                <p:cNvPr id="3402" name="Freeform 3208">
                  <a:extLst>
                    <a:ext uri="{FF2B5EF4-FFF2-40B4-BE49-F238E27FC236}">
                      <a16:creationId xmlns:a16="http://schemas.microsoft.com/office/drawing/2014/main" id="{651588B4-6AC8-2336-3B0B-C30D863A5C49}"/>
                    </a:ext>
                  </a:extLst>
                </p:cNvPr>
                <p:cNvSpPr/>
                <p:nvPr/>
              </p:nvSpPr>
              <p:spPr>
                <a:xfrm>
                  <a:off x="5496341" y="29865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3" name="Freeform 3209">
                  <a:extLst>
                    <a:ext uri="{FF2B5EF4-FFF2-40B4-BE49-F238E27FC236}">
                      <a16:creationId xmlns:a16="http://schemas.microsoft.com/office/drawing/2014/main" id="{483602B0-0A05-1DEB-FC26-7721AEA0742B}"/>
                    </a:ext>
                  </a:extLst>
                </p:cNvPr>
                <p:cNvSpPr/>
                <p:nvPr/>
              </p:nvSpPr>
              <p:spPr>
                <a:xfrm>
                  <a:off x="5527999"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3" name="Graphic 3">
                <a:extLst>
                  <a:ext uri="{FF2B5EF4-FFF2-40B4-BE49-F238E27FC236}">
                    <a16:creationId xmlns:a16="http://schemas.microsoft.com/office/drawing/2014/main" id="{0C4F819F-412D-AC98-DFE3-AB7E4E173FFC}"/>
                  </a:ext>
                </a:extLst>
              </p:cNvPr>
              <p:cNvGrpSpPr/>
              <p:nvPr/>
            </p:nvGrpSpPr>
            <p:grpSpPr>
              <a:xfrm>
                <a:off x="5487447" y="2954784"/>
                <a:ext cx="63423" cy="63626"/>
                <a:chOff x="5487447" y="2954784"/>
                <a:chExt cx="63423" cy="63626"/>
              </a:xfrm>
            </p:grpSpPr>
            <p:sp>
              <p:nvSpPr>
                <p:cNvPr id="3400" name="Freeform 3211">
                  <a:extLst>
                    <a:ext uri="{FF2B5EF4-FFF2-40B4-BE49-F238E27FC236}">
                      <a16:creationId xmlns:a16="http://schemas.microsoft.com/office/drawing/2014/main" id="{77258D5A-1EC4-D056-81C9-45241EB6C39F}"/>
                    </a:ext>
                  </a:extLst>
                </p:cNvPr>
                <p:cNvSpPr/>
                <p:nvPr/>
              </p:nvSpPr>
              <p:spPr>
                <a:xfrm>
                  <a:off x="5487447" y="29865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1" name="Freeform 3212">
                  <a:extLst>
                    <a:ext uri="{FF2B5EF4-FFF2-40B4-BE49-F238E27FC236}">
                      <a16:creationId xmlns:a16="http://schemas.microsoft.com/office/drawing/2014/main" id="{A50746D0-B23F-A61E-A503-66C043087E4F}"/>
                    </a:ext>
                  </a:extLst>
                </p:cNvPr>
                <p:cNvSpPr/>
                <p:nvPr/>
              </p:nvSpPr>
              <p:spPr>
                <a:xfrm>
                  <a:off x="5519211"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4" name="Graphic 3">
                <a:extLst>
                  <a:ext uri="{FF2B5EF4-FFF2-40B4-BE49-F238E27FC236}">
                    <a16:creationId xmlns:a16="http://schemas.microsoft.com/office/drawing/2014/main" id="{9B5DB7D7-EB30-7E6A-A88D-A377BCF50320}"/>
                  </a:ext>
                </a:extLst>
              </p:cNvPr>
              <p:cNvGrpSpPr/>
              <p:nvPr/>
            </p:nvGrpSpPr>
            <p:grpSpPr>
              <a:xfrm>
                <a:off x="5480564" y="2954784"/>
                <a:ext cx="63423" cy="63626"/>
                <a:chOff x="5480564" y="2954784"/>
                <a:chExt cx="63423" cy="63626"/>
              </a:xfrm>
            </p:grpSpPr>
            <p:sp>
              <p:nvSpPr>
                <p:cNvPr id="3398" name="Freeform 3214">
                  <a:extLst>
                    <a:ext uri="{FF2B5EF4-FFF2-40B4-BE49-F238E27FC236}">
                      <a16:creationId xmlns:a16="http://schemas.microsoft.com/office/drawing/2014/main" id="{8779FB06-F8A0-A174-928A-6666DB0C2A58}"/>
                    </a:ext>
                  </a:extLst>
                </p:cNvPr>
                <p:cNvSpPr/>
                <p:nvPr/>
              </p:nvSpPr>
              <p:spPr>
                <a:xfrm>
                  <a:off x="5480564" y="29865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9" name="Freeform 3215">
                  <a:extLst>
                    <a:ext uri="{FF2B5EF4-FFF2-40B4-BE49-F238E27FC236}">
                      <a16:creationId xmlns:a16="http://schemas.microsoft.com/office/drawing/2014/main" id="{270BF434-7698-8F1B-02E8-F29DA6A7F70D}"/>
                    </a:ext>
                  </a:extLst>
                </p:cNvPr>
                <p:cNvSpPr/>
                <p:nvPr/>
              </p:nvSpPr>
              <p:spPr>
                <a:xfrm>
                  <a:off x="5512223"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5" name="Graphic 3">
                <a:extLst>
                  <a:ext uri="{FF2B5EF4-FFF2-40B4-BE49-F238E27FC236}">
                    <a16:creationId xmlns:a16="http://schemas.microsoft.com/office/drawing/2014/main" id="{37DF75C3-EA16-AE78-E101-8FCB91A3A139}"/>
                  </a:ext>
                </a:extLst>
              </p:cNvPr>
              <p:cNvGrpSpPr/>
              <p:nvPr/>
            </p:nvGrpSpPr>
            <p:grpSpPr>
              <a:xfrm>
                <a:off x="5472094" y="2954784"/>
                <a:ext cx="63423" cy="63626"/>
                <a:chOff x="5472094" y="2954784"/>
                <a:chExt cx="63423" cy="63626"/>
              </a:xfrm>
            </p:grpSpPr>
            <p:sp>
              <p:nvSpPr>
                <p:cNvPr id="3396" name="Freeform 3217">
                  <a:extLst>
                    <a:ext uri="{FF2B5EF4-FFF2-40B4-BE49-F238E27FC236}">
                      <a16:creationId xmlns:a16="http://schemas.microsoft.com/office/drawing/2014/main" id="{3F2C2DAE-B514-B765-8CCC-69653304B069}"/>
                    </a:ext>
                  </a:extLst>
                </p:cNvPr>
                <p:cNvSpPr/>
                <p:nvPr/>
              </p:nvSpPr>
              <p:spPr>
                <a:xfrm>
                  <a:off x="5472094" y="29865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7" name="Freeform 3218">
                  <a:extLst>
                    <a:ext uri="{FF2B5EF4-FFF2-40B4-BE49-F238E27FC236}">
                      <a16:creationId xmlns:a16="http://schemas.microsoft.com/office/drawing/2014/main" id="{7D850F3F-3FF3-81D9-0B40-F3EC337A7808}"/>
                    </a:ext>
                  </a:extLst>
                </p:cNvPr>
                <p:cNvSpPr/>
                <p:nvPr/>
              </p:nvSpPr>
              <p:spPr>
                <a:xfrm>
                  <a:off x="5503752"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6" name="Graphic 3">
                <a:extLst>
                  <a:ext uri="{FF2B5EF4-FFF2-40B4-BE49-F238E27FC236}">
                    <a16:creationId xmlns:a16="http://schemas.microsoft.com/office/drawing/2014/main" id="{3FE795DB-6ACB-5CF8-948A-7C56D38D5FD7}"/>
                  </a:ext>
                </a:extLst>
              </p:cNvPr>
              <p:cNvGrpSpPr/>
              <p:nvPr/>
            </p:nvGrpSpPr>
            <p:grpSpPr>
              <a:xfrm>
                <a:off x="5461611" y="2954784"/>
                <a:ext cx="63529" cy="63626"/>
                <a:chOff x="5461611" y="2954784"/>
                <a:chExt cx="63529" cy="63626"/>
              </a:xfrm>
            </p:grpSpPr>
            <p:sp>
              <p:nvSpPr>
                <p:cNvPr id="3394" name="Freeform 3220">
                  <a:extLst>
                    <a:ext uri="{FF2B5EF4-FFF2-40B4-BE49-F238E27FC236}">
                      <a16:creationId xmlns:a16="http://schemas.microsoft.com/office/drawing/2014/main" id="{B6839388-D22D-7617-092C-BF508CB96356}"/>
                    </a:ext>
                  </a:extLst>
                </p:cNvPr>
                <p:cNvSpPr/>
                <p:nvPr/>
              </p:nvSpPr>
              <p:spPr>
                <a:xfrm>
                  <a:off x="5461611" y="298659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5" name="Freeform 3221">
                  <a:extLst>
                    <a:ext uri="{FF2B5EF4-FFF2-40B4-BE49-F238E27FC236}">
                      <a16:creationId xmlns:a16="http://schemas.microsoft.com/office/drawing/2014/main" id="{BA3B3ECB-FC3F-BB05-9144-C820D890C345}"/>
                    </a:ext>
                  </a:extLst>
                </p:cNvPr>
                <p:cNvSpPr/>
                <p:nvPr/>
              </p:nvSpPr>
              <p:spPr>
                <a:xfrm>
                  <a:off x="5493376"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7" name="Graphic 3">
                <a:extLst>
                  <a:ext uri="{FF2B5EF4-FFF2-40B4-BE49-F238E27FC236}">
                    <a16:creationId xmlns:a16="http://schemas.microsoft.com/office/drawing/2014/main" id="{149774BD-D68D-815D-E5A3-076846989FCB}"/>
                  </a:ext>
                </a:extLst>
              </p:cNvPr>
              <p:cNvGrpSpPr/>
              <p:nvPr/>
            </p:nvGrpSpPr>
            <p:grpSpPr>
              <a:xfrm>
                <a:off x="5455682" y="2954784"/>
                <a:ext cx="63529" cy="63626"/>
                <a:chOff x="5455682" y="2954784"/>
                <a:chExt cx="63529" cy="63626"/>
              </a:xfrm>
            </p:grpSpPr>
            <p:sp>
              <p:nvSpPr>
                <p:cNvPr id="3392" name="Freeform 3223">
                  <a:extLst>
                    <a:ext uri="{FF2B5EF4-FFF2-40B4-BE49-F238E27FC236}">
                      <a16:creationId xmlns:a16="http://schemas.microsoft.com/office/drawing/2014/main" id="{18DAEFF1-EF18-64EB-C959-83D0B9FB67E9}"/>
                    </a:ext>
                  </a:extLst>
                </p:cNvPr>
                <p:cNvSpPr/>
                <p:nvPr/>
              </p:nvSpPr>
              <p:spPr>
                <a:xfrm>
                  <a:off x="5455682" y="298659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3" name="Freeform 3224">
                  <a:extLst>
                    <a:ext uri="{FF2B5EF4-FFF2-40B4-BE49-F238E27FC236}">
                      <a16:creationId xmlns:a16="http://schemas.microsoft.com/office/drawing/2014/main" id="{ED4BBCA6-54B1-9615-D514-8BE2C5961EA0}"/>
                    </a:ext>
                  </a:extLst>
                </p:cNvPr>
                <p:cNvSpPr/>
                <p:nvPr/>
              </p:nvSpPr>
              <p:spPr>
                <a:xfrm>
                  <a:off x="5487447"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8" name="Graphic 3">
                <a:extLst>
                  <a:ext uri="{FF2B5EF4-FFF2-40B4-BE49-F238E27FC236}">
                    <a16:creationId xmlns:a16="http://schemas.microsoft.com/office/drawing/2014/main" id="{B8698028-E5B6-6DB3-DD59-9D05EF168500}"/>
                  </a:ext>
                </a:extLst>
              </p:cNvPr>
              <p:cNvGrpSpPr/>
              <p:nvPr/>
            </p:nvGrpSpPr>
            <p:grpSpPr>
              <a:xfrm>
                <a:off x="5444353" y="2954784"/>
                <a:ext cx="63423" cy="63626"/>
                <a:chOff x="5444353" y="2954784"/>
                <a:chExt cx="63423" cy="63626"/>
              </a:xfrm>
            </p:grpSpPr>
            <p:sp>
              <p:nvSpPr>
                <p:cNvPr id="3390" name="Freeform 3226">
                  <a:extLst>
                    <a:ext uri="{FF2B5EF4-FFF2-40B4-BE49-F238E27FC236}">
                      <a16:creationId xmlns:a16="http://schemas.microsoft.com/office/drawing/2014/main" id="{2F44B68D-637F-4AAF-C5B9-EBF2609E4B07}"/>
                    </a:ext>
                  </a:extLst>
                </p:cNvPr>
                <p:cNvSpPr/>
                <p:nvPr/>
              </p:nvSpPr>
              <p:spPr>
                <a:xfrm>
                  <a:off x="5444353" y="29865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1" name="Freeform 3227">
                  <a:extLst>
                    <a:ext uri="{FF2B5EF4-FFF2-40B4-BE49-F238E27FC236}">
                      <a16:creationId xmlns:a16="http://schemas.microsoft.com/office/drawing/2014/main" id="{BE84BE33-A4D5-E7F2-B957-2D843EE31506}"/>
                    </a:ext>
                  </a:extLst>
                </p:cNvPr>
                <p:cNvSpPr/>
                <p:nvPr/>
              </p:nvSpPr>
              <p:spPr>
                <a:xfrm>
                  <a:off x="5476117"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09" name="Graphic 3">
                <a:extLst>
                  <a:ext uri="{FF2B5EF4-FFF2-40B4-BE49-F238E27FC236}">
                    <a16:creationId xmlns:a16="http://schemas.microsoft.com/office/drawing/2014/main" id="{6051A047-C8B5-7899-983C-0C0C8027F3A8}"/>
                  </a:ext>
                </a:extLst>
              </p:cNvPr>
              <p:cNvGrpSpPr/>
              <p:nvPr/>
            </p:nvGrpSpPr>
            <p:grpSpPr>
              <a:xfrm>
                <a:off x="5437047" y="2954784"/>
                <a:ext cx="63423" cy="63626"/>
                <a:chOff x="5437047" y="2954784"/>
                <a:chExt cx="63423" cy="63626"/>
              </a:xfrm>
            </p:grpSpPr>
            <p:sp>
              <p:nvSpPr>
                <p:cNvPr id="3388" name="Freeform 3229">
                  <a:extLst>
                    <a:ext uri="{FF2B5EF4-FFF2-40B4-BE49-F238E27FC236}">
                      <a16:creationId xmlns:a16="http://schemas.microsoft.com/office/drawing/2014/main" id="{1CA63BC5-D999-1233-5CD6-4AC12A891472}"/>
                    </a:ext>
                  </a:extLst>
                </p:cNvPr>
                <p:cNvSpPr/>
                <p:nvPr/>
              </p:nvSpPr>
              <p:spPr>
                <a:xfrm>
                  <a:off x="5437047" y="29865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9" name="Freeform 3230">
                  <a:extLst>
                    <a:ext uri="{FF2B5EF4-FFF2-40B4-BE49-F238E27FC236}">
                      <a16:creationId xmlns:a16="http://schemas.microsoft.com/office/drawing/2014/main" id="{A2A7A1B4-28F5-366B-4779-6A8BD7EC02D9}"/>
                    </a:ext>
                  </a:extLst>
                </p:cNvPr>
                <p:cNvSpPr/>
                <p:nvPr/>
              </p:nvSpPr>
              <p:spPr>
                <a:xfrm>
                  <a:off x="5468706"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0" name="Graphic 3">
                <a:extLst>
                  <a:ext uri="{FF2B5EF4-FFF2-40B4-BE49-F238E27FC236}">
                    <a16:creationId xmlns:a16="http://schemas.microsoft.com/office/drawing/2014/main" id="{45E7BE97-E0F9-BE74-379B-785039CE2B5F}"/>
                  </a:ext>
                </a:extLst>
              </p:cNvPr>
              <p:cNvGrpSpPr/>
              <p:nvPr/>
            </p:nvGrpSpPr>
            <p:grpSpPr>
              <a:xfrm>
                <a:off x="5429953" y="2954784"/>
                <a:ext cx="63423" cy="63626"/>
                <a:chOff x="5429953" y="2954784"/>
                <a:chExt cx="63423" cy="63626"/>
              </a:xfrm>
            </p:grpSpPr>
            <p:sp>
              <p:nvSpPr>
                <p:cNvPr id="3386" name="Freeform 3232">
                  <a:extLst>
                    <a:ext uri="{FF2B5EF4-FFF2-40B4-BE49-F238E27FC236}">
                      <a16:creationId xmlns:a16="http://schemas.microsoft.com/office/drawing/2014/main" id="{0C5A8EF3-470E-AA4C-9DDC-E1B9D19D27CF}"/>
                    </a:ext>
                  </a:extLst>
                </p:cNvPr>
                <p:cNvSpPr/>
                <p:nvPr/>
              </p:nvSpPr>
              <p:spPr>
                <a:xfrm>
                  <a:off x="5429953" y="29865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7" name="Freeform 3233">
                  <a:extLst>
                    <a:ext uri="{FF2B5EF4-FFF2-40B4-BE49-F238E27FC236}">
                      <a16:creationId xmlns:a16="http://schemas.microsoft.com/office/drawing/2014/main" id="{D1B3314E-C944-FF44-7100-1F5EE9E2449B}"/>
                    </a:ext>
                  </a:extLst>
                </p:cNvPr>
                <p:cNvSpPr/>
                <p:nvPr/>
              </p:nvSpPr>
              <p:spPr>
                <a:xfrm>
                  <a:off x="5461611" y="29547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1" name="Graphic 3">
                <a:extLst>
                  <a:ext uri="{FF2B5EF4-FFF2-40B4-BE49-F238E27FC236}">
                    <a16:creationId xmlns:a16="http://schemas.microsoft.com/office/drawing/2014/main" id="{A0CB832D-2625-B722-6123-17D1D0E9132A}"/>
                  </a:ext>
                </a:extLst>
              </p:cNvPr>
              <p:cNvGrpSpPr/>
              <p:nvPr/>
            </p:nvGrpSpPr>
            <p:grpSpPr>
              <a:xfrm>
                <a:off x="5407400" y="2955208"/>
                <a:ext cx="63423" cy="63626"/>
                <a:chOff x="5407400" y="2955208"/>
                <a:chExt cx="63423" cy="63626"/>
              </a:xfrm>
            </p:grpSpPr>
            <p:sp>
              <p:nvSpPr>
                <p:cNvPr id="3384" name="Freeform 3235">
                  <a:extLst>
                    <a:ext uri="{FF2B5EF4-FFF2-40B4-BE49-F238E27FC236}">
                      <a16:creationId xmlns:a16="http://schemas.microsoft.com/office/drawing/2014/main" id="{5CB493F0-A40D-A0C1-FE65-0390EDE378B4}"/>
                    </a:ext>
                  </a:extLst>
                </p:cNvPr>
                <p:cNvSpPr/>
                <p:nvPr/>
              </p:nvSpPr>
              <p:spPr>
                <a:xfrm>
                  <a:off x="5407400" y="298702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5" name="Freeform 3236">
                  <a:extLst>
                    <a:ext uri="{FF2B5EF4-FFF2-40B4-BE49-F238E27FC236}">
                      <a16:creationId xmlns:a16="http://schemas.microsoft.com/office/drawing/2014/main" id="{2C90E36A-213C-0013-8176-FA5250967E65}"/>
                    </a:ext>
                  </a:extLst>
                </p:cNvPr>
                <p:cNvSpPr/>
                <p:nvPr/>
              </p:nvSpPr>
              <p:spPr>
                <a:xfrm>
                  <a:off x="5439059" y="295520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2" name="Graphic 3">
                <a:extLst>
                  <a:ext uri="{FF2B5EF4-FFF2-40B4-BE49-F238E27FC236}">
                    <a16:creationId xmlns:a16="http://schemas.microsoft.com/office/drawing/2014/main" id="{702C066D-8CFF-D6D1-E3DD-BB43DE9437A0}"/>
                  </a:ext>
                </a:extLst>
              </p:cNvPr>
              <p:cNvGrpSpPr/>
              <p:nvPr/>
            </p:nvGrpSpPr>
            <p:grpSpPr>
              <a:xfrm>
                <a:off x="5386965" y="2955208"/>
                <a:ext cx="63423" cy="63626"/>
                <a:chOff x="5386965" y="2955208"/>
                <a:chExt cx="63423" cy="63626"/>
              </a:xfrm>
            </p:grpSpPr>
            <p:sp>
              <p:nvSpPr>
                <p:cNvPr id="3382" name="Freeform 3238">
                  <a:extLst>
                    <a:ext uri="{FF2B5EF4-FFF2-40B4-BE49-F238E27FC236}">
                      <a16:creationId xmlns:a16="http://schemas.microsoft.com/office/drawing/2014/main" id="{F57E2BE3-CDA2-7966-02DB-228F109EAF76}"/>
                    </a:ext>
                  </a:extLst>
                </p:cNvPr>
                <p:cNvSpPr/>
                <p:nvPr/>
              </p:nvSpPr>
              <p:spPr>
                <a:xfrm>
                  <a:off x="5386965" y="298702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3" name="Freeform 3239">
                  <a:extLst>
                    <a:ext uri="{FF2B5EF4-FFF2-40B4-BE49-F238E27FC236}">
                      <a16:creationId xmlns:a16="http://schemas.microsoft.com/office/drawing/2014/main" id="{5300C41C-2FF6-083B-786C-2BA54A3C9E7A}"/>
                    </a:ext>
                  </a:extLst>
                </p:cNvPr>
                <p:cNvSpPr/>
                <p:nvPr/>
              </p:nvSpPr>
              <p:spPr>
                <a:xfrm>
                  <a:off x="5418729" y="295520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3" name="Graphic 3">
                <a:extLst>
                  <a:ext uri="{FF2B5EF4-FFF2-40B4-BE49-F238E27FC236}">
                    <a16:creationId xmlns:a16="http://schemas.microsoft.com/office/drawing/2014/main" id="{C9CEA54B-87C6-4BC9-6FE7-A54D4BD8ED88}"/>
                  </a:ext>
                </a:extLst>
              </p:cNvPr>
              <p:cNvGrpSpPr/>
              <p:nvPr/>
            </p:nvGrpSpPr>
            <p:grpSpPr>
              <a:xfrm>
                <a:off x="5368859" y="2955208"/>
                <a:ext cx="63529" cy="63626"/>
                <a:chOff x="5368859" y="2955208"/>
                <a:chExt cx="63529" cy="63626"/>
              </a:xfrm>
            </p:grpSpPr>
            <p:sp>
              <p:nvSpPr>
                <p:cNvPr id="3380" name="Freeform 3241">
                  <a:extLst>
                    <a:ext uri="{FF2B5EF4-FFF2-40B4-BE49-F238E27FC236}">
                      <a16:creationId xmlns:a16="http://schemas.microsoft.com/office/drawing/2014/main" id="{A8D055C6-6D7C-15D1-BC93-62AF7A531152}"/>
                    </a:ext>
                  </a:extLst>
                </p:cNvPr>
                <p:cNvSpPr/>
                <p:nvPr/>
              </p:nvSpPr>
              <p:spPr>
                <a:xfrm>
                  <a:off x="5368859" y="2987022"/>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1" name="Freeform 3242">
                  <a:extLst>
                    <a:ext uri="{FF2B5EF4-FFF2-40B4-BE49-F238E27FC236}">
                      <a16:creationId xmlns:a16="http://schemas.microsoft.com/office/drawing/2014/main" id="{13B0D3D2-5B0E-8A67-F9F4-AF52840D0D97}"/>
                    </a:ext>
                  </a:extLst>
                </p:cNvPr>
                <p:cNvSpPr/>
                <p:nvPr/>
              </p:nvSpPr>
              <p:spPr>
                <a:xfrm>
                  <a:off x="5400623" y="295520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4" name="Graphic 3">
                <a:extLst>
                  <a:ext uri="{FF2B5EF4-FFF2-40B4-BE49-F238E27FC236}">
                    <a16:creationId xmlns:a16="http://schemas.microsoft.com/office/drawing/2014/main" id="{5C96AF23-D817-38A5-1223-E7977356F924}"/>
                  </a:ext>
                </a:extLst>
              </p:cNvPr>
              <p:cNvGrpSpPr/>
              <p:nvPr/>
            </p:nvGrpSpPr>
            <p:grpSpPr>
              <a:xfrm>
                <a:off x="5318459" y="2949058"/>
                <a:ext cx="63423" cy="63626"/>
                <a:chOff x="5318459" y="2949058"/>
                <a:chExt cx="63423" cy="63626"/>
              </a:xfrm>
            </p:grpSpPr>
            <p:sp>
              <p:nvSpPr>
                <p:cNvPr id="3378" name="Freeform 3244">
                  <a:extLst>
                    <a:ext uri="{FF2B5EF4-FFF2-40B4-BE49-F238E27FC236}">
                      <a16:creationId xmlns:a16="http://schemas.microsoft.com/office/drawing/2014/main" id="{017A3A16-F1E7-7E95-48FA-0F1C9CCFC17A}"/>
                    </a:ext>
                  </a:extLst>
                </p:cNvPr>
                <p:cNvSpPr/>
                <p:nvPr/>
              </p:nvSpPr>
              <p:spPr>
                <a:xfrm>
                  <a:off x="5318459" y="298087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9" name="Freeform 3245">
                  <a:extLst>
                    <a:ext uri="{FF2B5EF4-FFF2-40B4-BE49-F238E27FC236}">
                      <a16:creationId xmlns:a16="http://schemas.microsoft.com/office/drawing/2014/main" id="{524104BA-61CF-534B-5C19-616082C93119}"/>
                    </a:ext>
                  </a:extLst>
                </p:cNvPr>
                <p:cNvSpPr/>
                <p:nvPr/>
              </p:nvSpPr>
              <p:spPr>
                <a:xfrm>
                  <a:off x="5350224" y="294905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5" name="Graphic 3">
                <a:extLst>
                  <a:ext uri="{FF2B5EF4-FFF2-40B4-BE49-F238E27FC236}">
                    <a16:creationId xmlns:a16="http://schemas.microsoft.com/office/drawing/2014/main" id="{B66786AE-E4B8-879C-DCDB-333E1B9F7E38}"/>
                  </a:ext>
                </a:extLst>
              </p:cNvPr>
              <p:cNvGrpSpPr/>
              <p:nvPr/>
            </p:nvGrpSpPr>
            <p:grpSpPr>
              <a:xfrm>
                <a:off x="5270706" y="2944286"/>
                <a:ext cx="63529" cy="63520"/>
                <a:chOff x="5270706" y="2944286"/>
                <a:chExt cx="63529" cy="63520"/>
              </a:xfrm>
            </p:grpSpPr>
            <p:sp>
              <p:nvSpPr>
                <p:cNvPr id="3376" name="Freeform 3247">
                  <a:extLst>
                    <a:ext uri="{FF2B5EF4-FFF2-40B4-BE49-F238E27FC236}">
                      <a16:creationId xmlns:a16="http://schemas.microsoft.com/office/drawing/2014/main" id="{B91E9478-A4E2-74D4-7F38-69D65B986C5F}"/>
                    </a:ext>
                  </a:extLst>
                </p:cNvPr>
                <p:cNvSpPr/>
                <p:nvPr/>
              </p:nvSpPr>
              <p:spPr>
                <a:xfrm>
                  <a:off x="5270706" y="2976099"/>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7" name="Freeform 3248">
                  <a:extLst>
                    <a:ext uri="{FF2B5EF4-FFF2-40B4-BE49-F238E27FC236}">
                      <a16:creationId xmlns:a16="http://schemas.microsoft.com/office/drawing/2014/main" id="{C4539BAA-605D-AC07-9CA6-B65952C75C13}"/>
                    </a:ext>
                  </a:extLst>
                </p:cNvPr>
                <p:cNvSpPr/>
                <p:nvPr/>
              </p:nvSpPr>
              <p:spPr>
                <a:xfrm>
                  <a:off x="5302471" y="2944286"/>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6" name="Graphic 3">
                <a:extLst>
                  <a:ext uri="{FF2B5EF4-FFF2-40B4-BE49-F238E27FC236}">
                    <a16:creationId xmlns:a16="http://schemas.microsoft.com/office/drawing/2014/main" id="{4B72B78B-280F-B5EB-3954-6D48DE903B05}"/>
                  </a:ext>
                </a:extLst>
              </p:cNvPr>
              <p:cNvGrpSpPr/>
              <p:nvPr/>
            </p:nvGrpSpPr>
            <p:grpSpPr>
              <a:xfrm>
                <a:off x="5220307" y="2938665"/>
                <a:ext cx="63423" cy="63626"/>
                <a:chOff x="5220307" y="2938665"/>
                <a:chExt cx="63423" cy="63626"/>
              </a:xfrm>
            </p:grpSpPr>
            <p:sp>
              <p:nvSpPr>
                <p:cNvPr id="3374" name="Freeform 3250">
                  <a:extLst>
                    <a:ext uri="{FF2B5EF4-FFF2-40B4-BE49-F238E27FC236}">
                      <a16:creationId xmlns:a16="http://schemas.microsoft.com/office/drawing/2014/main" id="{5469FA57-8F41-936C-6D98-E5F72AEE7835}"/>
                    </a:ext>
                  </a:extLst>
                </p:cNvPr>
                <p:cNvSpPr/>
                <p:nvPr/>
              </p:nvSpPr>
              <p:spPr>
                <a:xfrm>
                  <a:off x="5220307" y="297047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5" name="Freeform 3251">
                  <a:extLst>
                    <a:ext uri="{FF2B5EF4-FFF2-40B4-BE49-F238E27FC236}">
                      <a16:creationId xmlns:a16="http://schemas.microsoft.com/office/drawing/2014/main" id="{7EF9EF2A-04F6-2E23-3A51-777A5A476A26}"/>
                    </a:ext>
                  </a:extLst>
                </p:cNvPr>
                <p:cNvSpPr/>
                <p:nvPr/>
              </p:nvSpPr>
              <p:spPr>
                <a:xfrm>
                  <a:off x="5252071" y="293866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7" name="Graphic 3">
                <a:extLst>
                  <a:ext uri="{FF2B5EF4-FFF2-40B4-BE49-F238E27FC236}">
                    <a16:creationId xmlns:a16="http://schemas.microsoft.com/office/drawing/2014/main" id="{8ADC4C42-68CA-722F-BA19-E6C19EBC19B5}"/>
                  </a:ext>
                </a:extLst>
              </p:cNvPr>
              <p:cNvGrpSpPr/>
              <p:nvPr/>
            </p:nvGrpSpPr>
            <p:grpSpPr>
              <a:xfrm>
                <a:off x="5191083" y="2938135"/>
                <a:ext cx="63423" cy="63626"/>
                <a:chOff x="5191083" y="2938135"/>
                <a:chExt cx="63423" cy="63626"/>
              </a:xfrm>
            </p:grpSpPr>
            <p:sp>
              <p:nvSpPr>
                <p:cNvPr id="3372" name="Freeform 3253">
                  <a:extLst>
                    <a:ext uri="{FF2B5EF4-FFF2-40B4-BE49-F238E27FC236}">
                      <a16:creationId xmlns:a16="http://schemas.microsoft.com/office/drawing/2014/main" id="{733B5888-705D-3EA3-0ECA-A0B5C53298C2}"/>
                    </a:ext>
                  </a:extLst>
                </p:cNvPr>
                <p:cNvSpPr/>
                <p:nvPr/>
              </p:nvSpPr>
              <p:spPr>
                <a:xfrm>
                  <a:off x="5191083" y="296994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3" name="Freeform 3254">
                  <a:extLst>
                    <a:ext uri="{FF2B5EF4-FFF2-40B4-BE49-F238E27FC236}">
                      <a16:creationId xmlns:a16="http://schemas.microsoft.com/office/drawing/2014/main" id="{3CF578BF-981E-DA16-461C-BF54BBC9C7B9}"/>
                    </a:ext>
                  </a:extLst>
                </p:cNvPr>
                <p:cNvSpPr/>
                <p:nvPr/>
              </p:nvSpPr>
              <p:spPr>
                <a:xfrm>
                  <a:off x="5222742" y="293813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8" name="Graphic 3">
                <a:extLst>
                  <a:ext uri="{FF2B5EF4-FFF2-40B4-BE49-F238E27FC236}">
                    <a16:creationId xmlns:a16="http://schemas.microsoft.com/office/drawing/2014/main" id="{7D077744-1B63-937A-8F73-77DBC0466FAD}"/>
                  </a:ext>
                </a:extLst>
              </p:cNvPr>
              <p:cNvGrpSpPr/>
              <p:nvPr/>
            </p:nvGrpSpPr>
            <p:grpSpPr>
              <a:xfrm>
                <a:off x="5172554" y="2930076"/>
                <a:ext cx="63423" cy="63626"/>
                <a:chOff x="5172554" y="2930076"/>
                <a:chExt cx="63423" cy="63626"/>
              </a:xfrm>
            </p:grpSpPr>
            <p:sp>
              <p:nvSpPr>
                <p:cNvPr id="3370" name="Freeform 3256">
                  <a:extLst>
                    <a:ext uri="{FF2B5EF4-FFF2-40B4-BE49-F238E27FC236}">
                      <a16:creationId xmlns:a16="http://schemas.microsoft.com/office/drawing/2014/main" id="{83CAC850-C9E1-40C1-655C-8B1F45B392ED}"/>
                    </a:ext>
                  </a:extLst>
                </p:cNvPr>
                <p:cNvSpPr/>
                <p:nvPr/>
              </p:nvSpPr>
              <p:spPr>
                <a:xfrm>
                  <a:off x="5172554" y="296188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1" name="Freeform 3257">
                  <a:extLst>
                    <a:ext uri="{FF2B5EF4-FFF2-40B4-BE49-F238E27FC236}">
                      <a16:creationId xmlns:a16="http://schemas.microsoft.com/office/drawing/2014/main" id="{D0C6F2B6-3B7A-DC91-7D39-C9DFAB729E17}"/>
                    </a:ext>
                  </a:extLst>
                </p:cNvPr>
                <p:cNvSpPr/>
                <p:nvPr/>
              </p:nvSpPr>
              <p:spPr>
                <a:xfrm>
                  <a:off x="5204319" y="293007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19" name="Graphic 3">
                <a:extLst>
                  <a:ext uri="{FF2B5EF4-FFF2-40B4-BE49-F238E27FC236}">
                    <a16:creationId xmlns:a16="http://schemas.microsoft.com/office/drawing/2014/main" id="{70E98F86-5F00-7AFA-3BCA-C750884AA394}"/>
                  </a:ext>
                </a:extLst>
              </p:cNvPr>
              <p:cNvGrpSpPr/>
              <p:nvPr/>
            </p:nvGrpSpPr>
            <p:grpSpPr>
              <a:xfrm>
                <a:off x="5163766" y="2930076"/>
                <a:ext cx="63423" cy="63626"/>
                <a:chOff x="5163766" y="2930076"/>
                <a:chExt cx="63423" cy="63626"/>
              </a:xfrm>
            </p:grpSpPr>
            <p:sp>
              <p:nvSpPr>
                <p:cNvPr id="3368" name="Freeform 3259">
                  <a:extLst>
                    <a:ext uri="{FF2B5EF4-FFF2-40B4-BE49-F238E27FC236}">
                      <a16:creationId xmlns:a16="http://schemas.microsoft.com/office/drawing/2014/main" id="{81B63360-CA13-2BF2-43F1-E4DFD09B7949}"/>
                    </a:ext>
                  </a:extLst>
                </p:cNvPr>
                <p:cNvSpPr/>
                <p:nvPr/>
              </p:nvSpPr>
              <p:spPr>
                <a:xfrm>
                  <a:off x="5163766" y="296188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9" name="Freeform 3260">
                  <a:extLst>
                    <a:ext uri="{FF2B5EF4-FFF2-40B4-BE49-F238E27FC236}">
                      <a16:creationId xmlns:a16="http://schemas.microsoft.com/office/drawing/2014/main" id="{90E68BC5-6D7A-C94C-1282-E68265EEC713}"/>
                    </a:ext>
                  </a:extLst>
                </p:cNvPr>
                <p:cNvSpPr/>
                <p:nvPr/>
              </p:nvSpPr>
              <p:spPr>
                <a:xfrm>
                  <a:off x="5195424" y="293007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0" name="Graphic 3">
                <a:extLst>
                  <a:ext uri="{FF2B5EF4-FFF2-40B4-BE49-F238E27FC236}">
                    <a16:creationId xmlns:a16="http://schemas.microsoft.com/office/drawing/2014/main" id="{EA112987-8BF9-9DB6-6023-03A2EB6B669D}"/>
                  </a:ext>
                </a:extLst>
              </p:cNvPr>
              <p:cNvGrpSpPr/>
              <p:nvPr/>
            </p:nvGrpSpPr>
            <p:grpSpPr>
              <a:xfrm>
                <a:off x="5159319" y="2930076"/>
                <a:ext cx="63423" cy="63626"/>
                <a:chOff x="5159319" y="2930076"/>
                <a:chExt cx="63423" cy="63626"/>
              </a:xfrm>
            </p:grpSpPr>
            <p:sp>
              <p:nvSpPr>
                <p:cNvPr id="3366" name="Freeform 3262">
                  <a:extLst>
                    <a:ext uri="{FF2B5EF4-FFF2-40B4-BE49-F238E27FC236}">
                      <a16:creationId xmlns:a16="http://schemas.microsoft.com/office/drawing/2014/main" id="{3F666105-6780-D3A2-22EF-D66051F43466}"/>
                    </a:ext>
                  </a:extLst>
                </p:cNvPr>
                <p:cNvSpPr/>
                <p:nvPr/>
              </p:nvSpPr>
              <p:spPr>
                <a:xfrm>
                  <a:off x="5159319" y="296188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7" name="Freeform 3263">
                  <a:extLst>
                    <a:ext uri="{FF2B5EF4-FFF2-40B4-BE49-F238E27FC236}">
                      <a16:creationId xmlns:a16="http://schemas.microsoft.com/office/drawing/2014/main" id="{C2922C3A-2161-FD15-8CFD-F775EC896C7F}"/>
                    </a:ext>
                  </a:extLst>
                </p:cNvPr>
                <p:cNvSpPr/>
                <p:nvPr/>
              </p:nvSpPr>
              <p:spPr>
                <a:xfrm>
                  <a:off x="5191083" y="293007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1" name="Graphic 3">
                <a:extLst>
                  <a:ext uri="{FF2B5EF4-FFF2-40B4-BE49-F238E27FC236}">
                    <a16:creationId xmlns:a16="http://schemas.microsoft.com/office/drawing/2014/main" id="{9E82E86D-97DD-5B3E-4458-73A21BBEA351}"/>
                  </a:ext>
                </a:extLst>
              </p:cNvPr>
              <p:cNvGrpSpPr/>
              <p:nvPr/>
            </p:nvGrpSpPr>
            <p:grpSpPr>
              <a:xfrm>
                <a:off x="5137507" y="2927425"/>
                <a:ext cx="63529" cy="63626"/>
                <a:chOff x="5137507" y="2927425"/>
                <a:chExt cx="63529" cy="63626"/>
              </a:xfrm>
            </p:grpSpPr>
            <p:sp>
              <p:nvSpPr>
                <p:cNvPr id="3364" name="Freeform 3265">
                  <a:extLst>
                    <a:ext uri="{FF2B5EF4-FFF2-40B4-BE49-F238E27FC236}">
                      <a16:creationId xmlns:a16="http://schemas.microsoft.com/office/drawing/2014/main" id="{40A41374-5B67-8A07-F0A9-83D01BF2EE8E}"/>
                    </a:ext>
                  </a:extLst>
                </p:cNvPr>
                <p:cNvSpPr/>
                <p:nvPr/>
              </p:nvSpPr>
              <p:spPr>
                <a:xfrm>
                  <a:off x="5137507" y="295923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5" name="Freeform 3266">
                  <a:extLst>
                    <a:ext uri="{FF2B5EF4-FFF2-40B4-BE49-F238E27FC236}">
                      <a16:creationId xmlns:a16="http://schemas.microsoft.com/office/drawing/2014/main" id="{56B6C372-0F79-A5D7-8BB1-6F4225B13F13}"/>
                    </a:ext>
                  </a:extLst>
                </p:cNvPr>
                <p:cNvSpPr/>
                <p:nvPr/>
              </p:nvSpPr>
              <p:spPr>
                <a:xfrm>
                  <a:off x="5169272" y="292742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2" name="Graphic 3">
                <a:extLst>
                  <a:ext uri="{FF2B5EF4-FFF2-40B4-BE49-F238E27FC236}">
                    <a16:creationId xmlns:a16="http://schemas.microsoft.com/office/drawing/2014/main" id="{0E2A6DC4-29CB-B6BE-E692-631C08A75B52}"/>
                  </a:ext>
                </a:extLst>
              </p:cNvPr>
              <p:cNvGrpSpPr/>
              <p:nvPr/>
            </p:nvGrpSpPr>
            <p:grpSpPr>
              <a:xfrm>
                <a:off x="5118342" y="2927425"/>
                <a:ext cx="63423" cy="63626"/>
                <a:chOff x="5118342" y="2927425"/>
                <a:chExt cx="63423" cy="63626"/>
              </a:xfrm>
            </p:grpSpPr>
            <p:sp>
              <p:nvSpPr>
                <p:cNvPr id="3362" name="Freeform 3268">
                  <a:extLst>
                    <a:ext uri="{FF2B5EF4-FFF2-40B4-BE49-F238E27FC236}">
                      <a16:creationId xmlns:a16="http://schemas.microsoft.com/office/drawing/2014/main" id="{86DCF7F7-F9D4-5874-0952-C64DD3C0960E}"/>
                    </a:ext>
                  </a:extLst>
                </p:cNvPr>
                <p:cNvSpPr/>
                <p:nvPr/>
              </p:nvSpPr>
              <p:spPr>
                <a:xfrm>
                  <a:off x="5118342" y="295923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3" name="Freeform 3269">
                  <a:extLst>
                    <a:ext uri="{FF2B5EF4-FFF2-40B4-BE49-F238E27FC236}">
                      <a16:creationId xmlns:a16="http://schemas.microsoft.com/office/drawing/2014/main" id="{568C5AA0-38C7-68FA-7DDE-4844D1F4D578}"/>
                    </a:ext>
                  </a:extLst>
                </p:cNvPr>
                <p:cNvSpPr/>
                <p:nvPr/>
              </p:nvSpPr>
              <p:spPr>
                <a:xfrm>
                  <a:off x="5150001" y="292742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3" name="Graphic 3">
                <a:extLst>
                  <a:ext uri="{FF2B5EF4-FFF2-40B4-BE49-F238E27FC236}">
                    <a16:creationId xmlns:a16="http://schemas.microsoft.com/office/drawing/2014/main" id="{0645C5D0-CFB6-6A82-2BFC-14C72A1F2ACF}"/>
                  </a:ext>
                </a:extLst>
              </p:cNvPr>
              <p:cNvGrpSpPr/>
              <p:nvPr/>
            </p:nvGrpSpPr>
            <p:grpSpPr>
              <a:xfrm>
                <a:off x="5004096" y="2924562"/>
                <a:ext cx="63423" cy="63626"/>
                <a:chOff x="5004096" y="2924562"/>
                <a:chExt cx="63423" cy="63626"/>
              </a:xfrm>
            </p:grpSpPr>
            <p:sp>
              <p:nvSpPr>
                <p:cNvPr id="3360" name="Freeform 3271">
                  <a:extLst>
                    <a:ext uri="{FF2B5EF4-FFF2-40B4-BE49-F238E27FC236}">
                      <a16:creationId xmlns:a16="http://schemas.microsoft.com/office/drawing/2014/main" id="{C600FB91-41D5-DFDB-F23E-9E49DC558284}"/>
                    </a:ext>
                  </a:extLst>
                </p:cNvPr>
                <p:cNvSpPr/>
                <p:nvPr/>
              </p:nvSpPr>
              <p:spPr>
                <a:xfrm>
                  <a:off x="5004096" y="295637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1" name="Freeform 3272">
                  <a:extLst>
                    <a:ext uri="{FF2B5EF4-FFF2-40B4-BE49-F238E27FC236}">
                      <a16:creationId xmlns:a16="http://schemas.microsoft.com/office/drawing/2014/main" id="{09109FC2-30D7-05BE-4C19-9696DEE417E8}"/>
                    </a:ext>
                  </a:extLst>
                </p:cNvPr>
                <p:cNvSpPr/>
                <p:nvPr/>
              </p:nvSpPr>
              <p:spPr>
                <a:xfrm>
                  <a:off x="5035755" y="292456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4" name="Graphic 3">
                <a:extLst>
                  <a:ext uri="{FF2B5EF4-FFF2-40B4-BE49-F238E27FC236}">
                    <a16:creationId xmlns:a16="http://schemas.microsoft.com/office/drawing/2014/main" id="{5123D53E-CA79-9734-3E19-3C640AFEDF7D}"/>
                  </a:ext>
                </a:extLst>
              </p:cNvPr>
              <p:cNvGrpSpPr/>
              <p:nvPr/>
            </p:nvGrpSpPr>
            <p:grpSpPr>
              <a:xfrm>
                <a:off x="4865708" y="2920638"/>
                <a:ext cx="63423" cy="63520"/>
                <a:chOff x="4865708" y="2920638"/>
                <a:chExt cx="63423" cy="63520"/>
              </a:xfrm>
            </p:grpSpPr>
            <p:sp>
              <p:nvSpPr>
                <p:cNvPr id="3358" name="Freeform 3274">
                  <a:extLst>
                    <a:ext uri="{FF2B5EF4-FFF2-40B4-BE49-F238E27FC236}">
                      <a16:creationId xmlns:a16="http://schemas.microsoft.com/office/drawing/2014/main" id="{B9D90F87-F331-E0F4-1AFD-B3802A919252}"/>
                    </a:ext>
                  </a:extLst>
                </p:cNvPr>
                <p:cNvSpPr/>
                <p:nvPr/>
              </p:nvSpPr>
              <p:spPr>
                <a:xfrm>
                  <a:off x="4865708" y="295234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9" name="Freeform 3275">
                  <a:extLst>
                    <a:ext uri="{FF2B5EF4-FFF2-40B4-BE49-F238E27FC236}">
                      <a16:creationId xmlns:a16="http://schemas.microsoft.com/office/drawing/2014/main" id="{215419B0-E117-101D-44D0-0553682DFCD3}"/>
                    </a:ext>
                  </a:extLst>
                </p:cNvPr>
                <p:cNvSpPr/>
                <p:nvPr/>
              </p:nvSpPr>
              <p:spPr>
                <a:xfrm>
                  <a:off x="4897367" y="2920638"/>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5" name="Graphic 3">
                <a:extLst>
                  <a:ext uri="{FF2B5EF4-FFF2-40B4-BE49-F238E27FC236}">
                    <a16:creationId xmlns:a16="http://schemas.microsoft.com/office/drawing/2014/main" id="{0A6635EB-B37F-8816-FE9F-8A776D18EA1C}"/>
                  </a:ext>
                </a:extLst>
              </p:cNvPr>
              <p:cNvGrpSpPr/>
              <p:nvPr/>
            </p:nvGrpSpPr>
            <p:grpSpPr>
              <a:xfrm>
                <a:off x="4839450" y="2917669"/>
                <a:ext cx="63423" cy="63520"/>
                <a:chOff x="4839450" y="2917669"/>
                <a:chExt cx="63423" cy="63520"/>
              </a:xfrm>
            </p:grpSpPr>
            <p:sp>
              <p:nvSpPr>
                <p:cNvPr id="3356" name="Freeform 3277">
                  <a:extLst>
                    <a:ext uri="{FF2B5EF4-FFF2-40B4-BE49-F238E27FC236}">
                      <a16:creationId xmlns:a16="http://schemas.microsoft.com/office/drawing/2014/main" id="{BB532D26-E563-582E-46E6-F53F7D37B639}"/>
                    </a:ext>
                  </a:extLst>
                </p:cNvPr>
                <p:cNvSpPr/>
                <p:nvPr/>
              </p:nvSpPr>
              <p:spPr>
                <a:xfrm>
                  <a:off x="4839450" y="294948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7" name="Freeform 3278">
                  <a:extLst>
                    <a:ext uri="{FF2B5EF4-FFF2-40B4-BE49-F238E27FC236}">
                      <a16:creationId xmlns:a16="http://schemas.microsoft.com/office/drawing/2014/main" id="{799FBB0D-DC71-8A4F-9074-AA0AC1232C1F}"/>
                    </a:ext>
                  </a:extLst>
                </p:cNvPr>
                <p:cNvSpPr/>
                <p:nvPr/>
              </p:nvSpPr>
              <p:spPr>
                <a:xfrm>
                  <a:off x="4871108" y="2917669"/>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6" name="Graphic 3">
                <a:extLst>
                  <a:ext uri="{FF2B5EF4-FFF2-40B4-BE49-F238E27FC236}">
                    <a16:creationId xmlns:a16="http://schemas.microsoft.com/office/drawing/2014/main" id="{0A65A658-761A-B278-6F37-64139E96C54B}"/>
                  </a:ext>
                </a:extLst>
              </p:cNvPr>
              <p:cNvGrpSpPr/>
              <p:nvPr/>
            </p:nvGrpSpPr>
            <p:grpSpPr>
              <a:xfrm>
                <a:off x="4845379" y="2917881"/>
                <a:ext cx="63423" cy="63626"/>
                <a:chOff x="4845379" y="2917881"/>
                <a:chExt cx="63423" cy="63626"/>
              </a:xfrm>
            </p:grpSpPr>
            <p:sp>
              <p:nvSpPr>
                <p:cNvPr id="3354" name="Freeform 3280">
                  <a:extLst>
                    <a:ext uri="{FF2B5EF4-FFF2-40B4-BE49-F238E27FC236}">
                      <a16:creationId xmlns:a16="http://schemas.microsoft.com/office/drawing/2014/main" id="{0CCA9E5F-DF3D-DA3E-6062-1B4B0AD30697}"/>
                    </a:ext>
                  </a:extLst>
                </p:cNvPr>
                <p:cNvSpPr/>
                <p:nvPr/>
              </p:nvSpPr>
              <p:spPr>
                <a:xfrm>
                  <a:off x="4845379" y="294969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5" name="Freeform 3281">
                  <a:extLst>
                    <a:ext uri="{FF2B5EF4-FFF2-40B4-BE49-F238E27FC236}">
                      <a16:creationId xmlns:a16="http://schemas.microsoft.com/office/drawing/2014/main" id="{88AF406B-BEE5-D6A0-81DB-E4E8C200AF63}"/>
                    </a:ext>
                  </a:extLst>
                </p:cNvPr>
                <p:cNvSpPr/>
                <p:nvPr/>
              </p:nvSpPr>
              <p:spPr>
                <a:xfrm>
                  <a:off x="4877144" y="291788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7" name="Graphic 3">
                <a:extLst>
                  <a:ext uri="{FF2B5EF4-FFF2-40B4-BE49-F238E27FC236}">
                    <a16:creationId xmlns:a16="http://schemas.microsoft.com/office/drawing/2014/main" id="{5EC407E5-8D7F-5751-A327-5130E384BB4A}"/>
                  </a:ext>
                </a:extLst>
              </p:cNvPr>
              <p:cNvGrpSpPr/>
              <p:nvPr/>
            </p:nvGrpSpPr>
            <p:grpSpPr>
              <a:xfrm>
                <a:off x="4831509" y="2915442"/>
                <a:ext cx="63423" cy="63626"/>
                <a:chOff x="4831509" y="2915442"/>
                <a:chExt cx="63423" cy="63626"/>
              </a:xfrm>
            </p:grpSpPr>
            <p:sp>
              <p:nvSpPr>
                <p:cNvPr id="3352" name="Freeform 3283">
                  <a:extLst>
                    <a:ext uri="{FF2B5EF4-FFF2-40B4-BE49-F238E27FC236}">
                      <a16:creationId xmlns:a16="http://schemas.microsoft.com/office/drawing/2014/main" id="{574F7EFA-4923-99F3-E05D-852D5E6D692B}"/>
                    </a:ext>
                  </a:extLst>
                </p:cNvPr>
                <p:cNvSpPr/>
                <p:nvPr/>
              </p:nvSpPr>
              <p:spPr>
                <a:xfrm>
                  <a:off x="4831509" y="294725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3" name="Freeform 3284">
                  <a:extLst>
                    <a:ext uri="{FF2B5EF4-FFF2-40B4-BE49-F238E27FC236}">
                      <a16:creationId xmlns:a16="http://schemas.microsoft.com/office/drawing/2014/main" id="{CB54C3DA-DB38-CECB-0931-22D36D1D9DD0}"/>
                    </a:ext>
                  </a:extLst>
                </p:cNvPr>
                <p:cNvSpPr/>
                <p:nvPr/>
              </p:nvSpPr>
              <p:spPr>
                <a:xfrm>
                  <a:off x="4863167" y="291544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8" name="Graphic 3">
                <a:extLst>
                  <a:ext uri="{FF2B5EF4-FFF2-40B4-BE49-F238E27FC236}">
                    <a16:creationId xmlns:a16="http://schemas.microsoft.com/office/drawing/2014/main" id="{5C4480F1-B12C-1EC8-AF95-66197F4BFC60}"/>
                  </a:ext>
                </a:extLst>
              </p:cNvPr>
              <p:cNvGrpSpPr/>
              <p:nvPr/>
            </p:nvGrpSpPr>
            <p:grpSpPr>
              <a:xfrm>
                <a:off x="4822297" y="2910458"/>
                <a:ext cx="63529" cy="63626"/>
                <a:chOff x="4822297" y="2910458"/>
                <a:chExt cx="63529" cy="63626"/>
              </a:xfrm>
            </p:grpSpPr>
            <p:sp>
              <p:nvSpPr>
                <p:cNvPr id="3350" name="Freeform 3286">
                  <a:extLst>
                    <a:ext uri="{FF2B5EF4-FFF2-40B4-BE49-F238E27FC236}">
                      <a16:creationId xmlns:a16="http://schemas.microsoft.com/office/drawing/2014/main" id="{E069C334-31FF-D577-A38A-9E977158D3BB}"/>
                    </a:ext>
                  </a:extLst>
                </p:cNvPr>
                <p:cNvSpPr/>
                <p:nvPr/>
              </p:nvSpPr>
              <p:spPr>
                <a:xfrm>
                  <a:off x="4822297" y="294227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1" name="Freeform 3287">
                  <a:extLst>
                    <a:ext uri="{FF2B5EF4-FFF2-40B4-BE49-F238E27FC236}">
                      <a16:creationId xmlns:a16="http://schemas.microsoft.com/office/drawing/2014/main" id="{EC410820-0BE9-BB2C-3C8A-41AF977465A3}"/>
                    </a:ext>
                  </a:extLst>
                </p:cNvPr>
                <p:cNvSpPr/>
                <p:nvPr/>
              </p:nvSpPr>
              <p:spPr>
                <a:xfrm>
                  <a:off x="4854061" y="291045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29" name="Graphic 3">
                <a:extLst>
                  <a:ext uri="{FF2B5EF4-FFF2-40B4-BE49-F238E27FC236}">
                    <a16:creationId xmlns:a16="http://schemas.microsoft.com/office/drawing/2014/main" id="{11DAB309-ACC4-C404-5955-3A6293DDA95B}"/>
                  </a:ext>
                </a:extLst>
              </p:cNvPr>
              <p:cNvGrpSpPr/>
              <p:nvPr/>
            </p:nvGrpSpPr>
            <p:grpSpPr>
              <a:xfrm>
                <a:off x="4811179" y="2910458"/>
                <a:ext cx="63423" cy="63626"/>
                <a:chOff x="4811179" y="2910458"/>
                <a:chExt cx="63423" cy="63626"/>
              </a:xfrm>
            </p:grpSpPr>
            <p:sp>
              <p:nvSpPr>
                <p:cNvPr id="3348" name="Freeform 3289">
                  <a:extLst>
                    <a:ext uri="{FF2B5EF4-FFF2-40B4-BE49-F238E27FC236}">
                      <a16:creationId xmlns:a16="http://schemas.microsoft.com/office/drawing/2014/main" id="{62337120-3EE3-6957-36A1-70303F311D9A}"/>
                    </a:ext>
                  </a:extLst>
                </p:cNvPr>
                <p:cNvSpPr/>
                <p:nvPr/>
              </p:nvSpPr>
              <p:spPr>
                <a:xfrm>
                  <a:off x="4811179" y="294227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9" name="Freeform 3290">
                  <a:extLst>
                    <a:ext uri="{FF2B5EF4-FFF2-40B4-BE49-F238E27FC236}">
                      <a16:creationId xmlns:a16="http://schemas.microsoft.com/office/drawing/2014/main" id="{C47F6D2D-E297-DFAE-4628-0C16CAA4E114}"/>
                    </a:ext>
                  </a:extLst>
                </p:cNvPr>
                <p:cNvSpPr/>
                <p:nvPr/>
              </p:nvSpPr>
              <p:spPr>
                <a:xfrm>
                  <a:off x="4842944" y="291045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0" name="Graphic 3">
                <a:extLst>
                  <a:ext uri="{FF2B5EF4-FFF2-40B4-BE49-F238E27FC236}">
                    <a16:creationId xmlns:a16="http://schemas.microsoft.com/office/drawing/2014/main" id="{CA62CA47-119E-93A8-442E-890CA0205A2B}"/>
                  </a:ext>
                </a:extLst>
              </p:cNvPr>
              <p:cNvGrpSpPr/>
              <p:nvPr/>
            </p:nvGrpSpPr>
            <p:grpSpPr>
              <a:xfrm>
                <a:off x="4799744" y="2910458"/>
                <a:ext cx="63423" cy="63626"/>
                <a:chOff x="4799744" y="2910458"/>
                <a:chExt cx="63423" cy="63626"/>
              </a:xfrm>
            </p:grpSpPr>
            <p:sp>
              <p:nvSpPr>
                <p:cNvPr id="3346" name="Freeform 3292">
                  <a:extLst>
                    <a:ext uri="{FF2B5EF4-FFF2-40B4-BE49-F238E27FC236}">
                      <a16:creationId xmlns:a16="http://schemas.microsoft.com/office/drawing/2014/main" id="{0CC92B33-FA4A-8261-112E-EC1680B4FFF2}"/>
                    </a:ext>
                  </a:extLst>
                </p:cNvPr>
                <p:cNvSpPr/>
                <p:nvPr/>
              </p:nvSpPr>
              <p:spPr>
                <a:xfrm>
                  <a:off x="4799744" y="294227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7" name="Freeform 3293">
                  <a:extLst>
                    <a:ext uri="{FF2B5EF4-FFF2-40B4-BE49-F238E27FC236}">
                      <a16:creationId xmlns:a16="http://schemas.microsoft.com/office/drawing/2014/main" id="{00A5C653-A627-2814-D48D-B95B05D93DDA}"/>
                    </a:ext>
                  </a:extLst>
                </p:cNvPr>
                <p:cNvSpPr/>
                <p:nvPr/>
              </p:nvSpPr>
              <p:spPr>
                <a:xfrm>
                  <a:off x="4831509" y="291045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1" name="Graphic 3">
                <a:extLst>
                  <a:ext uri="{FF2B5EF4-FFF2-40B4-BE49-F238E27FC236}">
                    <a16:creationId xmlns:a16="http://schemas.microsoft.com/office/drawing/2014/main" id="{14324BCD-406B-2AF8-A274-C29D0912B60F}"/>
                  </a:ext>
                </a:extLst>
              </p:cNvPr>
              <p:cNvGrpSpPr/>
              <p:nvPr/>
            </p:nvGrpSpPr>
            <p:grpSpPr>
              <a:xfrm>
                <a:off x="4559075" y="2907170"/>
                <a:ext cx="63423" cy="63626"/>
                <a:chOff x="4559075" y="2907170"/>
                <a:chExt cx="63423" cy="63626"/>
              </a:xfrm>
            </p:grpSpPr>
            <p:sp>
              <p:nvSpPr>
                <p:cNvPr id="3344" name="Freeform 3295">
                  <a:extLst>
                    <a:ext uri="{FF2B5EF4-FFF2-40B4-BE49-F238E27FC236}">
                      <a16:creationId xmlns:a16="http://schemas.microsoft.com/office/drawing/2014/main" id="{C0C706C1-4EE2-0811-C3DC-606A0FE9F008}"/>
                    </a:ext>
                  </a:extLst>
                </p:cNvPr>
                <p:cNvSpPr/>
                <p:nvPr/>
              </p:nvSpPr>
              <p:spPr>
                <a:xfrm>
                  <a:off x="4559075" y="293898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5" name="Freeform 3296">
                  <a:extLst>
                    <a:ext uri="{FF2B5EF4-FFF2-40B4-BE49-F238E27FC236}">
                      <a16:creationId xmlns:a16="http://schemas.microsoft.com/office/drawing/2014/main" id="{7D294314-9CCF-891F-B007-62945D36A676}"/>
                    </a:ext>
                  </a:extLst>
                </p:cNvPr>
                <p:cNvSpPr/>
                <p:nvPr/>
              </p:nvSpPr>
              <p:spPr>
                <a:xfrm>
                  <a:off x="4590839" y="2907170"/>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2" name="Graphic 3">
                <a:extLst>
                  <a:ext uri="{FF2B5EF4-FFF2-40B4-BE49-F238E27FC236}">
                    <a16:creationId xmlns:a16="http://schemas.microsoft.com/office/drawing/2014/main" id="{B6313DFD-E838-9AD8-7730-4F425410BA9A}"/>
                  </a:ext>
                </a:extLst>
              </p:cNvPr>
              <p:cNvGrpSpPr/>
              <p:nvPr/>
            </p:nvGrpSpPr>
            <p:grpSpPr>
              <a:xfrm>
                <a:off x="4540333" y="2907170"/>
                <a:ext cx="63529" cy="63626"/>
                <a:chOff x="4540333" y="2907170"/>
                <a:chExt cx="63529" cy="63626"/>
              </a:xfrm>
            </p:grpSpPr>
            <p:sp>
              <p:nvSpPr>
                <p:cNvPr id="3342" name="Freeform 3298">
                  <a:extLst>
                    <a:ext uri="{FF2B5EF4-FFF2-40B4-BE49-F238E27FC236}">
                      <a16:creationId xmlns:a16="http://schemas.microsoft.com/office/drawing/2014/main" id="{DADABAA7-2787-1D7C-B934-8F22092D7409}"/>
                    </a:ext>
                  </a:extLst>
                </p:cNvPr>
                <p:cNvSpPr/>
                <p:nvPr/>
              </p:nvSpPr>
              <p:spPr>
                <a:xfrm>
                  <a:off x="4540333" y="293898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3" name="Freeform 3299">
                  <a:extLst>
                    <a:ext uri="{FF2B5EF4-FFF2-40B4-BE49-F238E27FC236}">
                      <a16:creationId xmlns:a16="http://schemas.microsoft.com/office/drawing/2014/main" id="{4FA72088-E45F-6329-AAA1-C04810A9A135}"/>
                    </a:ext>
                  </a:extLst>
                </p:cNvPr>
                <p:cNvSpPr/>
                <p:nvPr/>
              </p:nvSpPr>
              <p:spPr>
                <a:xfrm>
                  <a:off x="4572098" y="2907170"/>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3" name="Graphic 3">
                <a:extLst>
                  <a:ext uri="{FF2B5EF4-FFF2-40B4-BE49-F238E27FC236}">
                    <a16:creationId xmlns:a16="http://schemas.microsoft.com/office/drawing/2014/main" id="{CF1F19C1-8D87-F72F-071E-2EEA0FD2F2F2}"/>
                  </a:ext>
                </a:extLst>
              </p:cNvPr>
              <p:cNvGrpSpPr/>
              <p:nvPr/>
            </p:nvGrpSpPr>
            <p:grpSpPr>
              <a:xfrm>
                <a:off x="4226606" y="2899641"/>
                <a:ext cx="63423" cy="63626"/>
                <a:chOff x="4226606" y="2899641"/>
                <a:chExt cx="63423" cy="63626"/>
              </a:xfrm>
            </p:grpSpPr>
            <p:sp>
              <p:nvSpPr>
                <p:cNvPr id="3340" name="Freeform 3301">
                  <a:extLst>
                    <a:ext uri="{FF2B5EF4-FFF2-40B4-BE49-F238E27FC236}">
                      <a16:creationId xmlns:a16="http://schemas.microsoft.com/office/drawing/2014/main" id="{F196CDCF-91DD-E8F0-F643-88FBE3618334}"/>
                    </a:ext>
                  </a:extLst>
                </p:cNvPr>
                <p:cNvSpPr/>
                <p:nvPr/>
              </p:nvSpPr>
              <p:spPr>
                <a:xfrm>
                  <a:off x="4226606" y="293145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1" name="Freeform 3302">
                  <a:extLst>
                    <a:ext uri="{FF2B5EF4-FFF2-40B4-BE49-F238E27FC236}">
                      <a16:creationId xmlns:a16="http://schemas.microsoft.com/office/drawing/2014/main" id="{46686BF8-3284-F18D-0D3F-6E512C320699}"/>
                    </a:ext>
                  </a:extLst>
                </p:cNvPr>
                <p:cNvSpPr/>
                <p:nvPr/>
              </p:nvSpPr>
              <p:spPr>
                <a:xfrm>
                  <a:off x="4258370" y="289964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4" name="Graphic 3">
                <a:extLst>
                  <a:ext uri="{FF2B5EF4-FFF2-40B4-BE49-F238E27FC236}">
                    <a16:creationId xmlns:a16="http://schemas.microsoft.com/office/drawing/2014/main" id="{6ADF37EC-3B6A-876E-6FA7-B6364B0BE36F}"/>
                  </a:ext>
                </a:extLst>
              </p:cNvPr>
              <p:cNvGrpSpPr/>
              <p:nvPr/>
            </p:nvGrpSpPr>
            <p:grpSpPr>
              <a:xfrm>
                <a:off x="4208288" y="2899641"/>
                <a:ext cx="63423" cy="63626"/>
                <a:chOff x="4208288" y="2899641"/>
                <a:chExt cx="63423" cy="63626"/>
              </a:xfrm>
            </p:grpSpPr>
            <p:sp>
              <p:nvSpPr>
                <p:cNvPr id="3338" name="Freeform 3304">
                  <a:extLst>
                    <a:ext uri="{FF2B5EF4-FFF2-40B4-BE49-F238E27FC236}">
                      <a16:creationId xmlns:a16="http://schemas.microsoft.com/office/drawing/2014/main" id="{2ABBC2DB-05FB-8446-E009-ACC6BC669A6E}"/>
                    </a:ext>
                  </a:extLst>
                </p:cNvPr>
                <p:cNvSpPr/>
                <p:nvPr/>
              </p:nvSpPr>
              <p:spPr>
                <a:xfrm>
                  <a:off x="4208288" y="293145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9" name="Freeform 3305">
                  <a:extLst>
                    <a:ext uri="{FF2B5EF4-FFF2-40B4-BE49-F238E27FC236}">
                      <a16:creationId xmlns:a16="http://schemas.microsoft.com/office/drawing/2014/main" id="{3AFA7CED-F76A-0636-B029-3B8D1D54759E}"/>
                    </a:ext>
                  </a:extLst>
                </p:cNvPr>
                <p:cNvSpPr/>
                <p:nvPr/>
              </p:nvSpPr>
              <p:spPr>
                <a:xfrm>
                  <a:off x="4240053" y="289964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5" name="Graphic 3">
                <a:extLst>
                  <a:ext uri="{FF2B5EF4-FFF2-40B4-BE49-F238E27FC236}">
                    <a16:creationId xmlns:a16="http://schemas.microsoft.com/office/drawing/2014/main" id="{B5443917-90C0-3A01-07DE-EA2A358E979A}"/>
                  </a:ext>
                </a:extLst>
              </p:cNvPr>
              <p:cNvGrpSpPr/>
              <p:nvPr/>
            </p:nvGrpSpPr>
            <p:grpSpPr>
              <a:xfrm>
                <a:off x="4190394" y="2899641"/>
                <a:ext cx="63423" cy="63626"/>
                <a:chOff x="4190394" y="2899641"/>
                <a:chExt cx="63423" cy="63626"/>
              </a:xfrm>
            </p:grpSpPr>
            <p:sp>
              <p:nvSpPr>
                <p:cNvPr id="3336" name="Freeform 3307">
                  <a:extLst>
                    <a:ext uri="{FF2B5EF4-FFF2-40B4-BE49-F238E27FC236}">
                      <a16:creationId xmlns:a16="http://schemas.microsoft.com/office/drawing/2014/main" id="{55973968-76F4-34F9-A19B-63679F6EF878}"/>
                    </a:ext>
                  </a:extLst>
                </p:cNvPr>
                <p:cNvSpPr/>
                <p:nvPr/>
              </p:nvSpPr>
              <p:spPr>
                <a:xfrm>
                  <a:off x="4190394" y="293145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7" name="Freeform 3308">
                  <a:extLst>
                    <a:ext uri="{FF2B5EF4-FFF2-40B4-BE49-F238E27FC236}">
                      <a16:creationId xmlns:a16="http://schemas.microsoft.com/office/drawing/2014/main" id="{610AAE2A-9F98-BFF9-5691-6F7E29BC5998}"/>
                    </a:ext>
                  </a:extLst>
                </p:cNvPr>
                <p:cNvSpPr/>
                <p:nvPr/>
              </p:nvSpPr>
              <p:spPr>
                <a:xfrm>
                  <a:off x="4222158" y="289964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6" name="Graphic 3">
                <a:extLst>
                  <a:ext uri="{FF2B5EF4-FFF2-40B4-BE49-F238E27FC236}">
                    <a16:creationId xmlns:a16="http://schemas.microsoft.com/office/drawing/2014/main" id="{F8DCE9C2-5CF4-B55E-76E5-4B3FE7791E52}"/>
                  </a:ext>
                </a:extLst>
              </p:cNvPr>
              <p:cNvGrpSpPr/>
              <p:nvPr/>
            </p:nvGrpSpPr>
            <p:grpSpPr>
              <a:xfrm>
                <a:off x="4109288" y="2899641"/>
                <a:ext cx="63423" cy="63626"/>
                <a:chOff x="4109288" y="2899641"/>
                <a:chExt cx="63423" cy="63626"/>
              </a:xfrm>
            </p:grpSpPr>
            <p:sp>
              <p:nvSpPr>
                <p:cNvPr id="3334" name="Freeform 3310">
                  <a:extLst>
                    <a:ext uri="{FF2B5EF4-FFF2-40B4-BE49-F238E27FC236}">
                      <a16:creationId xmlns:a16="http://schemas.microsoft.com/office/drawing/2014/main" id="{09A25BB2-B6F7-7196-CCF0-B08025C68C7D}"/>
                    </a:ext>
                  </a:extLst>
                </p:cNvPr>
                <p:cNvSpPr/>
                <p:nvPr/>
              </p:nvSpPr>
              <p:spPr>
                <a:xfrm>
                  <a:off x="4109288" y="293145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5" name="Freeform 3311">
                  <a:extLst>
                    <a:ext uri="{FF2B5EF4-FFF2-40B4-BE49-F238E27FC236}">
                      <a16:creationId xmlns:a16="http://schemas.microsoft.com/office/drawing/2014/main" id="{0D9CCD4D-96F2-833D-2C1C-2321FBBD1D58}"/>
                    </a:ext>
                  </a:extLst>
                </p:cNvPr>
                <p:cNvSpPr/>
                <p:nvPr/>
              </p:nvSpPr>
              <p:spPr>
                <a:xfrm>
                  <a:off x="4141053" y="289964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7" name="Graphic 3">
                <a:extLst>
                  <a:ext uri="{FF2B5EF4-FFF2-40B4-BE49-F238E27FC236}">
                    <a16:creationId xmlns:a16="http://schemas.microsoft.com/office/drawing/2014/main" id="{B6FF9B32-FE15-A58E-7141-C6C0AB215D26}"/>
                  </a:ext>
                </a:extLst>
              </p:cNvPr>
              <p:cNvGrpSpPr/>
              <p:nvPr/>
            </p:nvGrpSpPr>
            <p:grpSpPr>
              <a:xfrm>
                <a:off x="3909595" y="2898899"/>
                <a:ext cx="63529" cy="63520"/>
                <a:chOff x="3909595" y="2898899"/>
                <a:chExt cx="63529" cy="63520"/>
              </a:xfrm>
            </p:grpSpPr>
            <p:sp>
              <p:nvSpPr>
                <p:cNvPr id="3332" name="Freeform 3313">
                  <a:extLst>
                    <a:ext uri="{FF2B5EF4-FFF2-40B4-BE49-F238E27FC236}">
                      <a16:creationId xmlns:a16="http://schemas.microsoft.com/office/drawing/2014/main" id="{3CB67EF9-D8F0-0082-0A1F-995E108557DE}"/>
                    </a:ext>
                  </a:extLst>
                </p:cNvPr>
                <p:cNvSpPr/>
                <p:nvPr/>
              </p:nvSpPr>
              <p:spPr>
                <a:xfrm>
                  <a:off x="3909595" y="293060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3" name="Freeform 3314">
                  <a:extLst>
                    <a:ext uri="{FF2B5EF4-FFF2-40B4-BE49-F238E27FC236}">
                      <a16:creationId xmlns:a16="http://schemas.microsoft.com/office/drawing/2014/main" id="{1EC04633-CABA-ADA5-A2CF-8CA56D05AB08}"/>
                    </a:ext>
                  </a:extLst>
                </p:cNvPr>
                <p:cNvSpPr/>
                <p:nvPr/>
              </p:nvSpPr>
              <p:spPr>
                <a:xfrm>
                  <a:off x="3941360" y="2898899"/>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8" name="Graphic 3">
                <a:extLst>
                  <a:ext uri="{FF2B5EF4-FFF2-40B4-BE49-F238E27FC236}">
                    <a16:creationId xmlns:a16="http://schemas.microsoft.com/office/drawing/2014/main" id="{6B7D3C5C-5E90-92FE-FF67-556973B8AC47}"/>
                  </a:ext>
                </a:extLst>
              </p:cNvPr>
              <p:cNvGrpSpPr/>
              <p:nvPr/>
            </p:nvGrpSpPr>
            <p:grpSpPr>
              <a:xfrm>
                <a:off x="3895725" y="2898899"/>
                <a:ext cx="63423" cy="63520"/>
                <a:chOff x="3895725" y="2898899"/>
                <a:chExt cx="63423" cy="63520"/>
              </a:xfrm>
            </p:grpSpPr>
            <p:sp>
              <p:nvSpPr>
                <p:cNvPr id="3330" name="Freeform 3316">
                  <a:extLst>
                    <a:ext uri="{FF2B5EF4-FFF2-40B4-BE49-F238E27FC236}">
                      <a16:creationId xmlns:a16="http://schemas.microsoft.com/office/drawing/2014/main" id="{E1770983-7E61-1592-5DD5-961969C0991D}"/>
                    </a:ext>
                  </a:extLst>
                </p:cNvPr>
                <p:cNvSpPr/>
                <p:nvPr/>
              </p:nvSpPr>
              <p:spPr>
                <a:xfrm>
                  <a:off x="3895725" y="293060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1" name="Freeform 3317">
                  <a:extLst>
                    <a:ext uri="{FF2B5EF4-FFF2-40B4-BE49-F238E27FC236}">
                      <a16:creationId xmlns:a16="http://schemas.microsoft.com/office/drawing/2014/main" id="{1566D7AF-6A8F-3C56-97F9-38DF3B184AC3}"/>
                    </a:ext>
                  </a:extLst>
                </p:cNvPr>
                <p:cNvSpPr/>
                <p:nvPr/>
              </p:nvSpPr>
              <p:spPr>
                <a:xfrm>
                  <a:off x="3927489" y="2898899"/>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39" name="Graphic 3">
                <a:extLst>
                  <a:ext uri="{FF2B5EF4-FFF2-40B4-BE49-F238E27FC236}">
                    <a16:creationId xmlns:a16="http://schemas.microsoft.com/office/drawing/2014/main" id="{67F89EF0-3F3B-BDF8-EC12-56AF8BD2FD1B}"/>
                  </a:ext>
                </a:extLst>
              </p:cNvPr>
              <p:cNvGrpSpPr/>
              <p:nvPr/>
            </p:nvGrpSpPr>
            <p:grpSpPr>
              <a:xfrm>
                <a:off x="3867454" y="2898899"/>
                <a:ext cx="63529" cy="63520"/>
                <a:chOff x="3867454" y="2898899"/>
                <a:chExt cx="63529" cy="63520"/>
              </a:xfrm>
            </p:grpSpPr>
            <p:sp>
              <p:nvSpPr>
                <p:cNvPr id="3328" name="Freeform 3319">
                  <a:extLst>
                    <a:ext uri="{FF2B5EF4-FFF2-40B4-BE49-F238E27FC236}">
                      <a16:creationId xmlns:a16="http://schemas.microsoft.com/office/drawing/2014/main" id="{AD7C1949-3991-DCBA-BF06-BF6A2E1E56D6}"/>
                    </a:ext>
                  </a:extLst>
                </p:cNvPr>
                <p:cNvSpPr/>
                <p:nvPr/>
              </p:nvSpPr>
              <p:spPr>
                <a:xfrm>
                  <a:off x="3867454" y="293060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9" name="Freeform 3320">
                  <a:extLst>
                    <a:ext uri="{FF2B5EF4-FFF2-40B4-BE49-F238E27FC236}">
                      <a16:creationId xmlns:a16="http://schemas.microsoft.com/office/drawing/2014/main" id="{A90BE615-5280-59A7-4E6F-70D8F6369FDB}"/>
                    </a:ext>
                  </a:extLst>
                </p:cNvPr>
                <p:cNvSpPr/>
                <p:nvPr/>
              </p:nvSpPr>
              <p:spPr>
                <a:xfrm>
                  <a:off x="3899219" y="2898899"/>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0" name="Graphic 3">
                <a:extLst>
                  <a:ext uri="{FF2B5EF4-FFF2-40B4-BE49-F238E27FC236}">
                    <a16:creationId xmlns:a16="http://schemas.microsoft.com/office/drawing/2014/main" id="{B34B123D-AD88-D27C-A971-DB212ACA6DC4}"/>
                  </a:ext>
                </a:extLst>
              </p:cNvPr>
              <p:cNvGrpSpPr/>
              <p:nvPr/>
            </p:nvGrpSpPr>
            <p:grpSpPr>
              <a:xfrm>
                <a:off x="3861101" y="2898899"/>
                <a:ext cx="63423" cy="63520"/>
                <a:chOff x="3861101" y="2898899"/>
                <a:chExt cx="63423" cy="63520"/>
              </a:xfrm>
            </p:grpSpPr>
            <p:sp>
              <p:nvSpPr>
                <p:cNvPr id="3326" name="Freeform 3322">
                  <a:extLst>
                    <a:ext uri="{FF2B5EF4-FFF2-40B4-BE49-F238E27FC236}">
                      <a16:creationId xmlns:a16="http://schemas.microsoft.com/office/drawing/2014/main" id="{488D79A4-1F84-6B5B-FF3B-2FD8DBF114A1}"/>
                    </a:ext>
                  </a:extLst>
                </p:cNvPr>
                <p:cNvSpPr/>
                <p:nvPr/>
              </p:nvSpPr>
              <p:spPr>
                <a:xfrm>
                  <a:off x="3861101" y="293060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7" name="Freeform 3323">
                  <a:extLst>
                    <a:ext uri="{FF2B5EF4-FFF2-40B4-BE49-F238E27FC236}">
                      <a16:creationId xmlns:a16="http://schemas.microsoft.com/office/drawing/2014/main" id="{630DC27C-05DE-1333-CC96-2A63F5767B9C}"/>
                    </a:ext>
                  </a:extLst>
                </p:cNvPr>
                <p:cNvSpPr/>
                <p:nvPr/>
              </p:nvSpPr>
              <p:spPr>
                <a:xfrm>
                  <a:off x="3892866" y="2898899"/>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1" name="Graphic 3">
                <a:extLst>
                  <a:ext uri="{FF2B5EF4-FFF2-40B4-BE49-F238E27FC236}">
                    <a16:creationId xmlns:a16="http://schemas.microsoft.com/office/drawing/2014/main" id="{B58EE807-EEEC-7C7A-C1B6-C8719EDF9E2C}"/>
                  </a:ext>
                </a:extLst>
              </p:cNvPr>
              <p:cNvGrpSpPr/>
              <p:nvPr/>
            </p:nvGrpSpPr>
            <p:grpSpPr>
              <a:xfrm>
                <a:off x="3839290" y="2898899"/>
                <a:ext cx="63423" cy="63520"/>
                <a:chOff x="3839290" y="2898899"/>
                <a:chExt cx="63423" cy="63520"/>
              </a:xfrm>
            </p:grpSpPr>
            <p:sp>
              <p:nvSpPr>
                <p:cNvPr id="3324" name="Freeform 3325">
                  <a:extLst>
                    <a:ext uri="{FF2B5EF4-FFF2-40B4-BE49-F238E27FC236}">
                      <a16:creationId xmlns:a16="http://schemas.microsoft.com/office/drawing/2014/main" id="{21CF7B00-6B33-721D-BDF1-5FA927C927EF}"/>
                    </a:ext>
                  </a:extLst>
                </p:cNvPr>
                <p:cNvSpPr/>
                <p:nvPr/>
              </p:nvSpPr>
              <p:spPr>
                <a:xfrm>
                  <a:off x="3839290" y="293060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5" name="Freeform 3326">
                  <a:extLst>
                    <a:ext uri="{FF2B5EF4-FFF2-40B4-BE49-F238E27FC236}">
                      <a16:creationId xmlns:a16="http://schemas.microsoft.com/office/drawing/2014/main" id="{32556B41-A5AC-CEAE-D29B-8BAB7F40C9C8}"/>
                    </a:ext>
                  </a:extLst>
                </p:cNvPr>
                <p:cNvSpPr/>
                <p:nvPr/>
              </p:nvSpPr>
              <p:spPr>
                <a:xfrm>
                  <a:off x="3870948" y="2898899"/>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2" name="Graphic 3">
                <a:extLst>
                  <a:ext uri="{FF2B5EF4-FFF2-40B4-BE49-F238E27FC236}">
                    <a16:creationId xmlns:a16="http://schemas.microsoft.com/office/drawing/2014/main" id="{BDAD2EB1-26A9-64E0-35A3-E1144CBE54BE}"/>
                  </a:ext>
                </a:extLst>
              </p:cNvPr>
              <p:cNvGrpSpPr/>
              <p:nvPr/>
            </p:nvGrpSpPr>
            <p:grpSpPr>
              <a:xfrm>
                <a:off x="3795137" y="2898899"/>
                <a:ext cx="63423" cy="63520"/>
                <a:chOff x="3795137" y="2898899"/>
                <a:chExt cx="63423" cy="63520"/>
              </a:xfrm>
            </p:grpSpPr>
            <p:sp>
              <p:nvSpPr>
                <p:cNvPr id="3322" name="Freeform 3328">
                  <a:extLst>
                    <a:ext uri="{FF2B5EF4-FFF2-40B4-BE49-F238E27FC236}">
                      <a16:creationId xmlns:a16="http://schemas.microsoft.com/office/drawing/2014/main" id="{3C72B0CF-FEBB-4946-AB9B-491B0C93D658}"/>
                    </a:ext>
                  </a:extLst>
                </p:cNvPr>
                <p:cNvSpPr/>
                <p:nvPr/>
              </p:nvSpPr>
              <p:spPr>
                <a:xfrm>
                  <a:off x="3795137" y="293060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3" name="Freeform 3329">
                  <a:extLst>
                    <a:ext uri="{FF2B5EF4-FFF2-40B4-BE49-F238E27FC236}">
                      <a16:creationId xmlns:a16="http://schemas.microsoft.com/office/drawing/2014/main" id="{7766830D-154C-692D-8329-A598889A1772}"/>
                    </a:ext>
                  </a:extLst>
                </p:cNvPr>
                <p:cNvSpPr/>
                <p:nvPr/>
              </p:nvSpPr>
              <p:spPr>
                <a:xfrm>
                  <a:off x="3826796" y="2898899"/>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3" name="Graphic 3">
                <a:extLst>
                  <a:ext uri="{FF2B5EF4-FFF2-40B4-BE49-F238E27FC236}">
                    <a16:creationId xmlns:a16="http://schemas.microsoft.com/office/drawing/2014/main" id="{96ABE703-2E2B-619B-6A69-3528F1A8224F}"/>
                  </a:ext>
                </a:extLst>
              </p:cNvPr>
              <p:cNvGrpSpPr/>
              <p:nvPr/>
            </p:nvGrpSpPr>
            <p:grpSpPr>
              <a:xfrm>
                <a:off x="3631655" y="2894869"/>
                <a:ext cx="63423" cy="63626"/>
                <a:chOff x="3631655" y="2894869"/>
                <a:chExt cx="63423" cy="63626"/>
              </a:xfrm>
            </p:grpSpPr>
            <p:sp>
              <p:nvSpPr>
                <p:cNvPr id="3320" name="Freeform 3331">
                  <a:extLst>
                    <a:ext uri="{FF2B5EF4-FFF2-40B4-BE49-F238E27FC236}">
                      <a16:creationId xmlns:a16="http://schemas.microsoft.com/office/drawing/2014/main" id="{6AC6471E-A915-FF29-FF24-9B44DF28BF2A}"/>
                    </a:ext>
                  </a:extLst>
                </p:cNvPr>
                <p:cNvSpPr/>
                <p:nvPr/>
              </p:nvSpPr>
              <p:spPr>
                <a:xfrm>
                  <a:off x="3631655" y="292668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1" name="Freeform 3332">
                  <a:extLst>
                    <a:ext uri="{FF2B5EF4-FFF2-40B4-BE49-F238E27FC236}">
                      <a16:creationId xmlns:a16="http://schemas.microsoft.com/office/drawing/2014/main" id="{FCBFC34B-67CD-5117-DC2A-EC32FCC65F5E}"/>
                    </a:ext>
                  </a:extLst>
                </p:cNvPr>
                <p:cNvSpPr/>
                <p:nvPr/>
              </p:nvSpPr>
              <p:spPr>
                <a:xfrm>
                  <a:off x="3663420" y="289486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4" name="Graphic 3">
                <a:extLst>
                  <a:ext uri="{FF2B5EF4-FFF2-40B4-BE49-F238E27FC236}">
                    <a16:creationId xmlns:a16="http://schemas.microsoft.com/office/drawing/2014/main" id="{0D6501F8-6998-3B02-299A-DF4229A4EDA1}"/>
                  </a:ext>
                </a:extLst>
              </p:cNvPr>
              <p:cNvGrpSpPr/>
              <p:nvPr/>
            </p:nvGrpSpPr>
            <p:grpSpPr>
              <a:xfrm>
                <a:off x="5736481" y="2974084"/>
                <a:ext cx="63529" cy="63626"/>
                <a:chOff x="5736481" y="2974084"/>
                <a:chExt cx="63529" cy="63626"/>
              </a:xfrm>
            </p:grpSpPr>
            <p:sp>
              <p:nvSpPr>
                <p:cNvPr id="3318" name="Freeform 3334">
                  <a:extLst>
                    <a:ext uri="{FF2B5EF4-FFF2-40B4-BE49-F238E27FC236}">
                      <a16:creationId xmlns:a16="http://schemas.microsoft.com/office/drawing/2014/main" id="{B513BDEF-7656-2232-3A65-D9A4522D0DB3}"/>
                    </a:ext>
                  </a:extLst>
                </p:cNvPr>
                <p:cNvSpPr/>
                <p:nvPr/>
              </p:nvSpPr>
              <p:spPr>
                <a:xfrm>
                  <a:off x="5736481" y="300589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9" name="Freeform 3335">
                  <a:extLst>
                    <a:ext uri="{FF2B5EF4-FFF2-40B4-BE49-F238E27FC236}">
                      <a16:creationId xmlns:a16="http://schemas.microsoft.com/office/drawing/2014/main" id="{8113E93D-C3D6-B84B-8436-EA0E4DE83A89}"/>
                    </a:ext>
                  </a:extLst>
                </p:cNvPr>
                <p:cNvSpPr/>
                <p:nvPr/>
              </p:nvSpPr>
              <p:spPr>
                <a:xfrm>
                  <a:off x="5768245"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5" name="Graphic 3">
                <a:extLst>
                  <a:ext uri="{FF2B5EF4-FFF2-40B4-BE49-F238E27FC236}">
                    <a16:creationId xmlns:a16="http://schemas.microsoft.com/office/drawing/2014/main" id="{AC87EA83-E3E8-7D9A-D277-14275B6E17AD}"/>
                  </a:ext>
                </a:extLst>
              </p:cNvPr>
              <p:cNvGrpSpPr/>
              <p:nvPr/>
            </p:nvGrpSpPr>
            <p:grpSpPr>
              <a:xfrm>
                <a:off x="5747916" y="2974084"/>
                <a:ext cx="63423" cy="63626"/>
                <a:chOff x="5747916" y="2974084"/>
                <a:chExt cx="63423" cy="63626"/>
              </a:xfrm>
            </p:grpSpPr>
            <p:sp>
              <p:nvSpPr>
                <p:cNvPr id="3316" name="Freeform 3337">
                  <a:extLst>
                    <a:ext uri="{FF2B5EF4-FFF2-40B4-BE49-F238E27FC236}">
                      <a16:creationId xmlns:a16="http://schemas.microsoft.com/office/drawing/2014/main" id="{97DDB843-8EA5-1BBE-05CD-6665650BA183}"/>
                    </a:ext>
                  </a:extLst>
                </p:cNvPr>
                <p:cNvSpPr/>
                <p:nvPr/>
              </p:nvSpPr>
              <p:spPr>
                <a:xfrm>
                  <a:off x="5747916"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7" name="Freeform 3338">
                  <a:extLst>
                    <a:ext uri="{FF2B5EF4-FFF2-40B4-BE49-F238E27FC236}">
                      <a16:creationId xmlns:a16="http://schemas.microsoft.com/office/drawing/2014/main" id="{106823A6-9BD7-D62E-6F1A-0E449A9C8F56}"/>
                    </a:ext>
                  </a:extLst>
                </p:cNvPr>
                <p:cNvSpPr/>
                <p:nvPr/>
              </p:nvSpPr>
              <p:spPr>
                <a:xfrm>
                  <a:off x="5779575"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6" name="Graphic 3">
                <a:extLst>
                  <a:ext uri="{FF2B5EF4-FFF2-40B4-BE49-F238E27FC236}">
                    <a16:creationId xmlns:a16="http://schemas.microsoft.com/office/drawing/2014/main" id="{5234CF0A-50F3-6A98-5FF9-3E3BBD7F0818}"/>
                  </a:ext>
                </a:extLst>
              </p:cNvPr>
              <p:cNvGrpSpPr/>
              <p:nvPr/>
            </p:nvGrpSpPr>
            <p:grpSpPr>
              <a:xfrm>
                <a:off x="5758822" y="2974084"/>
                <a:ext cx="63423" cy="63626"/>
                <a:chOff x="5758822" y="2974084"/>
                <a:chExt cx="63423" cy="63626"/>
              </a:xfrm>
            </p:grpSpPr>
            <p:sp>
              <p:nvSpPr>
                <p:cNvPr id="3314" name="Freeform 3340">
                  <a:extLst>
                    <a:ext uri="{FF2B5EF4-FFF2-40B4-BE49-F238E27FC236}">
                      <a16:creationId xmlns:a16="http://schemas.microsoft.com/office/drawing/2014/main" id="{ABB7E41D-1AAC-6A53-9F3E-C22635E6A43F}"/>
                    </a:ext>
                  </a:extLst>
                </p:cNvPr>
                <p:cNvSpPr/>
                <p:nvPr/>
              </p:nvSpPr>
              <p:spPr>
                <a:xfrm>
                  <a:off x="5758822"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5" name="Freeform 3341">
                  <a:extLst>
                    <a:ext uri="{FF2B5EF4-FFF2-40B4-BE49-F238E27FC236}">
                      <a16:creationId xmlns:a16="http://schemas.microsoft.com/office/drawing/2014/main" id="{65273DFD-D98A-CBAF-999B-74A62962114D}"/>
                    </a:ext>
                  </a:extLst>
                </p:cNvPr>
                <p:cNvSpPr/>
                <p:nvPr/>
              </p:nvSpPr>
              <p:spPr>
                <a:xfrm>
                  <a:off x="5790586"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7" name="Graphic 3">
                <a:extLst>
                  <a:ext uri="{FF2B5EF4-FFF2-40B4-BE49-F238E27FC236}">
                    <a16:creationId xmlns:a16="http://schemas.microsoft.com/office/drawing/2014/main" id="{137ED860-04AC-F529-C343-160FA18ED4E7}"/>
                  </a:ext>
                </a:extLst>
              </p:cNvPr>
              <p:cNvGrpSpPr/>
              <p:nvPr/>
            </p:nvGrpSpPr>
            <p:grpSpPr>
              <a:xfrm>
                <a:off x="5768245" y="2974084"/>
                <a:ext cx="63423" cy="63626"/>
                <a:chOff x="5768245" y="2974084"/>
                <a:chExt cx="63423" cy="63626"/>
              </a:xfrm>
            </p:grpSpPr>
            <p:sp>
              <p:nvSpPr>
                <p:cNvPr id="3312" name="Freeform 3343">
                  <a:extLst>
                    <a:ext uri="{FF2B5EF4-FFF2-40B4-BE49-F238E27FC236}">
                      <a16:creationId xmlns:a16="http://schemas.microsoft.com/office/drawing/2014/main" id="{4142917F-CC64-7424-ABB5-9271A1BA29FD}"/>
                    </a:ext>
                  </a:extLst>
                </p:cNvPr>
                <p:cNvSpPr/>
                <p:nvPr/>
              </p:nvSpPr>
              <p:spPr>
                <a:xfrm>
                  <a:off x="5768245" y="300589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3" name="Freeform 3344">
                  <a:extLst>
                    <a:ext uri="{FF2B5EF4-FFF2-40B4-BE49-F238E27FC236}">
                      <a16:creationId xmlns:a16="http://schemas.microsoft.com/office/drawing/2014/main" id="{55177C90-650C-D385-8D16-B87DBDC3EEA9}"/>
                    </a:ext>
                  </a:extLst>
                </p:cNvPr>
                <p:cNvSpPr/>
                <p:nvPr/>
              </p:nvSpPr>
              <p:spPr>
                <a:xfrm>
                  <a:off x="5800010" y="297408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8" name="Graphic 3">
                <a:extLst>
                  <a:ext uri="{FF2B5EF4-FFF2-40B4-BE49-F238E27FC236}">
                    <a16:creationId xmlns:a16="http://schemas.microsoft.com/office/drawing/2014/main" id="{1312326A-2FC8-B5EA-FB99-E9794CF97F82}"/>
                  </a:ext>
                </a:extLst>
              </p:cNvPr>
              <p:cNvGrpSpPr/>
              <p:nvPr/>
            </p:nvGrpSpPr>
            <p:grpSpPr>
              <a:xfrm>
                <a:off x="6791064" y="3005155"/>
                <a:ext cx="63423" cy="63626"/>
                <a:chOff x="6791064" y="3005155"/>
                <a:chExt cx="63423" cy="63626"/>
              </a:xfrm>
            </p:grpSpPr>
            <p:sp>
              <p:nvSpPr>
                <p:cNvPr id="3310" name="Freeform 3346">
                  <a:extLst>
                    <a:ext uri="{FF2B5EF4-FFF2-40B4-BE49-F238E27FC236}">
                      <a16:creationId xmlns:a16="http://schemas.microsoft.com/office/drawing/2014/main" id="{A08D225D-549F-663C-4258-41AE51BB594E}"/>
                    </a:ext>
                  </a:extLst>
                </p:cNvPr>
                <p:cNvSpPr/>
                <p:nvPr/>
              </p:nvSpPr>
              <p:spPr>
                <a:xfrm>
                  <a:off x="6791064"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1" name="Freeform 3347">
                  <a:extLst>
                    <a:ext uri="{FF2B5EF4-FFF2-40B4-BE49-F238E27FC236}">
                      <a16:creationId xmlns:a16="http://schemas.microsoft.com/office/drawing/2014/main" id="{E4807AF4-FE31-0BEC-1BB6-79EF3471C506}"/>
                    </a:ext>
                  </a:extLst>
                </p:cNvPr>
                <p:cNvSpPr/>
                <p:nvPr/>
              </p:nvSpPr>
              <p:spPr>
                <a:xfrm>
                  <a:off x="6822723"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49" name="Graphic 3">
                <a:extLst>
                  <a:ext uri="{FF2B5EF4-FFF2-40B4-BE49-F238E27FC236}">
                    <a16:creationId xmlns:a16="http://schemas.microsoft.com/office/drawing/2014/main" id="{B33220B8-5FF8-4907-914E-23E2EBBFBDED}"/>
                  </a:ext>
                </a:extLst>
              </p:cNvPr>
              <p:cNvGrpSpPr/>
              <p:nvPr/>
            </p:nvGrpSpPr>
            <p:grpSpPr>
              <a:xfrm>
                <a:off x="6800064" y="3005155"/>
                <a:ext cx="63529" cy="63626"/>
                <a:chOff x="6800064" y="3005155"/>
                <a:chExt cx="63529" cy="63626"/>
              </a:xfrm>
            </p:grpSpPr>
            <p:sp>
              <p:nvSpPr>
                <p:cNvPr id="3308" name="Freeform 3349">
                  <a:extLst>
                    <a:ext uri="{FF2B5EF4-FFF2-40B4-BE49-F238E27FC236}">
                      <a16:creationId xmlns:a16="http://schemas.microsoft.com/office/drawing/2014/main" id="{3EB44B2C-3BA0-9D12-920B-7ED9FBA3A374}"/>
                    </a:ext>
                  </a:extLst>
                </p:cNvPr>
                <p:cNvSpPr/>
                <p:nvPr/>
              </p:nvSpPr>
              <p:spPr>
                <a:xfrm>
                  <a:off x="6800064" y="303696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9" name="Freeform 3350">
                  <a:extLst>
                    <a:ext uri="{FF2B5EF4-FFF2-40B4-BE49-F238E27FC236}">
                      <a16:creationId xmlns:a16="http://schemas.microsoft.com/office/drawing/2014/main" id="{6BF04653-9251-4A44-963C-2734C203B869}"/>
                    </a:ext>
                  </a:extLst>
                </p:cNvPr>
                <p:cNvSpPr/>
                <p:nvPr/>
              </p:nvSpPr>
              <p:spPr>
                <a:xfrm>
                  <a:off x="6831828"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0" name="Graphic 3">
                <a:extLst>
                  <a:ext uri="{FF2B5EF4-FFF2-40B4-BE49-F238E27FC236}">
                    <a16:creationId xmlns:a16="http://schemas.microsoft.com/office/drawing/2014/main" id="{7787FDF7-2DC9-045A-351E-CBFC7B8879E2}"/>
                  </a:ext>
                </a:extLst>
              </p:cNvPr>
              <p:cNvGrpSpPr/>
              <p:nvPr/>
            </p:nvGrpSpPr>
            <p:grpSpPr>
              <a:xfrm>
                <a:off x="6795511" y="3005155"/>
                <a:ext cx="63423" cy="63626"/>
                <a:chOff x="6795511" y="3005155"/>
                <a:chExt cx="63423" cy="63626"/>
              </a:xfrm>
            </p:grpSpPr>
            <p:sp>
              <p:nvSpPr>
                <p:cNvPr id="3306" name="Freeform 3352">
                  <a:extLst>
                    <a:ext uri="{FF2B5EF4-FFF2-40B4-BE49-F238E27FC236}">
                      <a16:creationId xmlns:a16="http://schemas.microsoft.com/office/drawing/2014/main" id="{30EDACD0-8BED-EF9A-AADC-6736436FE84F}"/>
                    </a:ext>
                  </a:extLst>
                </p:cNvPr>
                <p:cNvSpPr/>
                <p:nvPr/>
              </p:nvSpPr>
              <p:spPr>
                <a:xfrm>
                  <a:off x="6795511"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7" name="Freeform 3353">
                  <a:extLst>
                    <a:ext uri="{FF2B5EF4-FFF2-40B4-BE49-F238E27FC236}">
                      <a16:creationId xmlns:a16="http://schemas.microsoft.com/office/drawing/2014/main" id="{C0DE3A1F-2E3F-FF8B-DC82-CC615F63C942}"/>
                    </a:ext>
                  </a:extLst>
                </p:cNvPr>
                <p:cNvSpPr/>
                <p:nvPr/>
              </p:nvSpPr>
              <p:spPr>
                <a:xfrm>
                  <a:off x="6827170"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1" name="Graphic 3">
                <a:extLst>
                  <a:ext uri="{FF2B5EF4-FFF2-40B4-BE49-F238E27FC236}">
                    <a16:creationId xmlns:a16="http://schemas.microsoft.com/office/drawing/2014/main" id="{31FDCA9B-2A24-A8C6-564F-5851715C3C47}"/>
                  </a:ext>
                </a:extLst>
              </p:cNvPr>
              <p:cNvGrpSpPr/>
              <p:nvPr/>
            </p:nvGrpSpPr>
            <p:grpSpPr>
              <a:xfrm>
                <a:off x="6806205" y="3005155"/>
                <a:ext cx="63529" cy="63626"/>
                <a:chOff x="6806205" y="3005155"/>
                <a:chExt cx="63529" cy="63626"/>
              </a:xfrm>
            </p:grpSpPr>
            <p:sp>
              <p:nvSpPr>
                <p:cNvPr id="3304" name="Freeform 3355">
                  <a:extLst>
                    <a:ext uri="{FF2B5EF4-FFF2-40B4-BE49-F238E27FC236}">
                      <a16:creationId xmlns:a16="http://schemas.microsoft.com/office/drawing/2014/main" id="{32A552FC-0AB9-A65C-70C1-4DE732E9E2A2}"/>
                    </a:ext>
                  </a:extLst>
                </p:cNvPr>
                <p:cNvSpPr/>
                <p:nvPr/>
              </p:nvSpPr>
              <p:spPr>
                <a:xfrm>
                  <a:off x="6806205" y="303696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5" name="Freeform 3356">
                  <a:extLst>
                    <a:ext uri="{FF2B5EF4-FFF2-40B4-BE49-F238E27FC236}">
                      <a16:creationId xmlns:a16="http://schemas.microsoft.com/office/drawing/2014/main" id="{D7F9CC2D-1E06-EE58-A3F1-6F317400D53E}"/>
                    </a:ext>
                  </a:extLst>
                </p:cNvPr>
                <p:cNvSpPr/>
                <p:nvPr/>
              </p:nvSpPr>
              <p:spPr>
                <a:xfrm>
                  <a:off x="6837970"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2" name="Graphic 3">
                <a:extLst>
                  <a:ext uri="{FF2B5EF4-FFF2-40B4-BE49-F238E27FC236}">
                    <a16:creationId xmlns:a16="http://schemas.microsoft.com/office/drawing/2014/main" id="{0570F282-988B-E7E3-1D58-38DBB17937E4}"/>
                  </a:ext>
                </a:extLst>
              </p:cNvPr>
              <p:cNvGrpSpPr/>
              <p:nvPr/>
            </p:nvGrpSpPr>
            <p:grpSpPr>
              <a:xfrm>
                <a:off x="6816476" y="3005155"/>
                <a:ext cx="63423" cy="63626"/>
                <a:chOff x="6816476" y="3005155"/>
                <a:chExt cx="63423" cy="63626"/>
              </a:xfrm>
            </p:grpSpPr>
            <p:sp>
              <p:nvSpPr>
                <p:cNvPr id="3302" name="Freeform 3358">
                  <a:extLst>
                    <a:ext uri="{FF2B5EF4-FFF2-40B4-BE49-F238E27FC236}">
                      <a16:creationId xmlns:a16="http://schemas.microsoft.com/office/drawing/2014/main" id="{75083335-A10E-FD1B-66D5-9512BB268DCC}"/>
                    </a:ext>
                  </a:extLst>
                </p:cNvPr>
                <p:cNvSpPr/>
                <p:nvPr/>
              </p:nvSpPr>
              <p:spPr>
                <a:xfrm>
                  <a:off x="6816476" y="30369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3" name="Freeform 3359">
                  <a:extLst>
                    <a:ext uri="{FF2B5EF4-FFF2-40B4-BE49-F238E27FC236}">
                      <a16:creationId xmlns:a16="http://schemas.microsoft.com/office/drawing/2014/main" id="{04145785-D722-8A98-DF23-F812B392D74F}"/>
                    </a:ext>
                  </a:extLst>
                </p:cNvPr>
                <p:cNvSpPr/>
                <p:nvPr/>
              </p:nvSpPr>
              <p:spPr>
                <a:xfrm>
                  <a:off x="6848134"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3" name="Graphic 3">
                <a:extLst>
                  <a:ext uri="{FF2B5EF4-FFF2-40B4-BE49-F238E27FC236}">
                    <a16:creationId xmlns:a16="http://schemas.microsoft.com/office/drawing/2014/main" id="{6B749245-4624-41E5-0706-171AF4B45F7B}"/>
                  </a:ext>
                </a:extLst>
              </p:cNvPr>
              <p:cNvGrpSpPr/>
              <p:nvPr/>
            </p:nvGrpSpPr>
            <p:grpSpPr>
              <a:xfrm>
                <a:off x="6825476" y="3005155"/>
                <a:ext cx="63529" cy="63626"/>
                <a:chOff x="6825476" y="3005155"/>
                <a:chExt cx="63529" cy="63626"/>
              </a:xfrm>
            </p:grpSpPr>
            <p:sp>
              <p:nvSpPr>
                <p:cNvPr id="3300" name="Freeform 3361">
                  <a:extLst>
                    <a:ext uri="{FF2B5EF4-FFF2-40B4-BE49-F238E27FC236}">
                      <a16:creationId xmlns:a16="http://schemas.microsoft.com/office/drawing/2014/main" id="{80DABF74-03F9-7AE1-94E7-A222ED4CEC3C}"/>
                    </a:ext>
                  </a:extLst>
                </p:cNvPr>
                <p:cNvSpPr/>
                <p:nvPr/>
              </p:nvSpPr>
              <p:spPr>
                <a:xfrm>
                  <a:off x="6825476" y="303696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1" name="Freeform 3362">
                  <a:extLst>
                    <a:ext uri="{FF2B5EF4-FFF2-40B4-BE49-F238E27FC236}">
                      <a16:creationId xmlns:a16="http://schemas.microsoft.com/office/drawing/2014/main" id="{3CA679DB-A8FF-A0D7-8720-2408B1C73497}"/>
                    </a:ext>
                  </a:extLst>
                </p:cNvPr>
                <p:cNvSpPr/>
                <p:nvPr/>
              </p:nvSpPr>
              <p:spPr>
                <a:xfrm>
                  <a:off x="6857240" y="300515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4" name="Graphic 3">
                <a:extLst>
                  <a:ext uri="{FF2B5EF4-FFF2-40B4-BE49-F238E27FC236}">
                    <a16:creationId xmlns:a16="http://schemas.microsoft.com/office/drawing/2014/main" id="{281E6BC4-73D0-0071-24BA-36D6B3D22F6B}"/>
                  </a:ext>
                </a:extLst>
              </p:cNvPr>
              <p:cNvGrpSpPr/>
              <p:nvPr/>
            </p:nvGrpSpPr>
            <p:grpSpPr>
              <a:xfrm>
                <a:off x="7339003" y="3022122"/>
                <a:ext cx="63423" cy="63626"/>
                <a:chOff x="7339003" y="3022122"/>
                <a:chExt cx="63423" cy="63626"/>
              </a:xfrm>
            </p:grpSpPr>
            <p:sp>
              <p:nvSpPr>
                <p:cNvPr id="3298" name="Freeform 3364">
                  <a:extLst>
                    <a:ext uri="{FF2B5EF4-FFF2-40B4-BE49-F238E27FC236}">
                      <a16:creationId xmlns:a16="http://schemas.microsoft.com/office/drawing/2014/main" id="{F7F34C9F-6045-AB98-4C31-37BFE37F553B}"/>
                    </a:ext>
                  </a:extLst>
                </p:cNvPr>
                <p:cNvSpPr/>
                <p:nvPr/>
              </p:nvSpPr>
              <p:spPr>
                <a:xfrm>
                  <a:off x="7339003"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9" name="Freeform 3365">
                  <a:extLst>
                    <a:ext uri="{FF2B5EF4-FFF2-40B4-BE49-F238E27FC236}">
                      <a16:creationId xmlns:a16="http://schemas.microsoft.com/office/drawing/2014/main" id="{A753495E-134F-79A6-38A5-2C717788DFC1}"/>
                    </a:ext>
                  </a:extLst>
                </p:cNvPr>
                <p:cNvSpPr/>
                <p:nvPr/>
              </p:nvSpPr>
              <p:spPr>
                <a:xfrm>
                  <a:off x="7370767"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5" name="Graphic 3">
                <a:extLst>
                  <a:ext uri="{FF2B5EF4-FFF2-40B4-BE49-F238E27FC236}">
                    <a16:creationId xmlns:a16="http://schemas.microsoft.com/office/drawing/2014/main" id="{80BDE77B-E79A-59AA-D3E4-BB949D1D76F3}"/>
                  </a:ext>
                </a:extLst>
              </p:cNvPr>
              <p:cNvGrpSpPr/>
              <p:nvPr/>
            </p:nvGrpSpPr>
            <p:grpSpPr>
              <a:xfrm>
                <a:off x="7342497" y="3022122"/>
                <a:ext cx="63423" cy="63626"/>
                <a:chOff x="7342497" y="3022122"/>
                <a:chExt cx="63423" cy="63626"/>
              </a:xfrm>
            </p:grpSpPr>
            <p:sp>
              <p:nvSpPr>
                <p:cNvPr id="3296" name="Freeform 3367">
                  <a:extLst>
                    <a:ext uri="{FF2B5EF4-FFF2-40B4-BE49-F238E27FC236}">
                      <a16:creationId xmlns:a16="http://schemas.microsoft.com/office/drawing/2014/main" id="{EDD767D1-1D36-F14A-204B-CE03DF064287}"/>
                    </a:ext>
                  </a:extLst>
                </p:cNvPr>
                <p:cNvSpPr/>
                <p:nvPr/>
              </p:nvSpPr>
              <p:spPr>
                <a:xfrm>
                  <a:off x="7342497"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7" name="Freeform 3368">
                  <a:extLst>
                    <a:ext uri="{FF2B5EF4-FFF2-40B4-BE49-F238E27FC236}">
                      <a16:creationId xmlns:a16="http://schemas.microsoft.com/office/drawing/2014/main" id="{EB4525B5-4F4E-04DB-3A92-E7A7B1855F6D}"/>
                    </a:ext>
                  </a:extLst>
                </p:cNvPr>
                <p:cNvSpPr/>
                <p:nvPr/>
              </p:nvSpPr>
              <p:spPr>
                <a:xfrm>
                  <a:off x="7374155"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6" name="Graphic 3">
                <a:extLst>
                  <a:ext uri="{FF2B5EF4-FFF2-40B4-BE49-F238E27FC236}">
                    <a16:creationId xmlns:a16="http://schemas.microsoft.com/office/drawing/2014/main" id="{2CB56AB1-4EE3-8BE0-597A-1225FE0AB84E}"/>
                  </a:ext>
                </a:extLst>
              </p:cNvPr>
              <p:cNvGrpSpPr/>
              <p:nvPr/>
            </p:nvGrpSpPr>
            <p:grpSpPr>
              <a:xfrm>
                <a:off x="7355202" y="3022122"/>
                <a:ext cx="63423" cy="63626"/>
                <a:chOff x="7355202" y="3022122"/>
                <a:chExt cx="63423" cy="63626"/>
              </a:xfrm>
            </p:grpSpPr>
            <p:sp>
              <p:nvSpPr>
                <p:cNvPr id="3294" name="Freeform 3370">
                  <a:extLst>
                    <a:ext uri="{FF2B5EF4-FFF2-40B4-BE49-F238E27FC236}">
                      <a16:creationId xmlns:a16="http://schemas.microsoft.com/office/drawing/2014/main" id="{27591306-02B1-D281-D885-FD803E4FD050}"/>
                    </a:ext>
                  </a:extLst>
                </p:cNvPr>
                <p:cNvSpPr/>
                <p:nvPr/>
              </p:nvSpPr>
              <p:spPr>
                <a:xfrm>
                  <a:off x="7355202"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5" name="Freeform 3371">
                  <a:extLst>
                    <a:ext uri="{FF2B5EF4-FFF2-40B4-BE49-F238E27FC236}">
                      <a16:creationId xmlns:a16="http://schemas.microsoft.com/office/drawing/2014/main" id="{463BDDB1-6092-1DC2-E0A7-8C2AE7EC05A5}"/>
                    </a:ext>
                  </a:extLst>
                </p:cNvPr>
                <p:cNvSpPr/>
                <p:nvPr/>
              </p:nvSpPr>
              <p:spPr>
                <a:xfrm>
                  <a:off x="7386861"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7" name="Graphic 3">
                <a:extLst>
                  <a:ext uri="{FF2B5EF4-FFF2-40B4-BE49-F238E27FC236}">
                    <a16:creationId xmlns:a16="http://schemas.microsoft.com/office/drawing/2014/main" id="{5C30F459-CFBF-8FA1-3A38-62815D0AB038}"/>
                  </a:ext>
                </a:extLst>
              </p:cNvPr>
              <p:cNvGrpSpPr/>
              <p:nvPr/>
            </p:nvGrpSpPr>
            <p:grpSpPr>
              <a:xfrm>
                <a:off x="7368226" y="3022122"/>
                <a:ext cx="63529" cy="63626"/>
                <a:chOff x="7368226" y="3022122"/>
                <a:chExt cx="63529" cy="63626"/>
              </a:xfrm>
            </p:grpSpPr>
            <p:sp>
              <p:nvSpPr>
                <p:cNvPr id="3292" name="Freeform 3373">
                  <a:extLst>
                    <a:ext uri="{FF2B5EF4-FFF2-40B4-BE49-F238E27FC236}">
                      <a16:creationId xmlns:a16="http://schemas.microsoft.com/office/drawing/2014/main" id="{20BF93F7-D357-BEF5-0FC6-6C926C6E607E}"/>
                    </a:ext>
                  </a:extLst>
                </p:cNvPr>
                <p:cNvSpPr/>
                <p:nvPr/>
              </p:nvSpPr>
              <p:spPr>
                <a:xfrm>
                  <a:off x="7368226" y="305393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3" name="Freeform 3374">
                  <a:extLst>
                    <a:ext uri="{FF2B5EF4-FFF2-40B4-BE49-F238E27FC236}">
                      <a16:creationId xmlns:a16="http://schemas.microsoft.com/office/drawing/2014/main" id="{498F0E93-E72C-661D-FF6E-35025B00B66B}"/>
                    </a:ext>
                  </a:extLst>
                </p:cNvPr>
                <p:cNvSpPr/>
                <p:nvPr/>
              </p:nvSpPr>
              <p:spPr>
                <a:xfrm>
                  <a:off x="7399991"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8" name="Graphic 3">
                <a:extLst>
                  <a:ext uri="{FF2B5EF4-FFF2-40B4-BE49-F238E27FC236}">
                    <a16:creationId xmlns:a16="http://schemas.microsoft.com/office/drawing/2014/main" id="{B788543E-5E75-0B0C-995E-C41A5B0E9109}"/>
                  </a:ext>
                </a:extLst>
              </p:cNvPr>
              <p:cNvGrpSpPr/>
              <p:nvPr/>
            </p:nvGrpSpPr>
            <p:grpSpPr>
              <a:xfrm>
                <a:off x="7377861" y="3022122"/>
                <a:ext cx="63529" cy="63626"/>
                <a:chOff x="7377861" y="3022122"/>
                <a:chExt cx="63529" cy="63626"/>
              </a:xfrm>
            </p:grpSpPr>
            <p:sp>
              <p:nvSpPr>
                <p:cNvPr id="3290" name="Freeform 3376">
                  <a:extLst>
                    <a:ext uri="{FF2B5EF4-FFF2-40B4-BE49-F238E27FC236}">
                      <a16:creationId xmlns:a16="http://schemas.microsoft.com/office/drawing/2014/main" id="{E506817E-A544-3608-0DB8-6F26192638EC}"/>
                    </a:ext>
                  </a:extLst>
                </p:cNvPr>
                <p:cNvSpPr/>
                <p:nvPr/>
              </p:nvSpPr>
              <p:spPr>
                <a:xfrm>
                  <a:off x="7377861" y="305393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1" name="Freeform 3377">
                  <a:extLst>
                    <a:ext uri="{FF2B5EF4-FFF2-40B4-BE49-F238E27FC236}">
                      <a16:creationId xmlns:a16="http://schemas.microsoft.com/office/drawing/2014/main" id="{03132682-24A1-0641-81B1-7434AA4C3152}"/>
                    </a:ext>
                  </a:extLst>
                </p:cNvPr>
                <p:cNvSpPr/>
                <p:nvPr/>
              </p:nvSpPr>
              <p:spPr>
                <a:xfrm>
                  <a:off x="7409626"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59" name="Graphic 3">
                <a:extLst>
                  <a:ext uri="{FF2B5EF4-FFF2-40B4-BE49-F238E27FC236}">
                    <a16:creationId xmlns:a16="http://schemas.microsoft.com/office/drawing/2014/main" id="{6E8995F9-6D47-79FB-6C03-C4CB0E98CE4A}"/>
                  </a:ext>
                </a:extLst>
              </p:cNvPr>
              <p:cNvGrpSpPr/>
              <p:nvPr/>
            </p:nvGrpSpPr>
            <p:grpSpPr>
              <a:xfrm>
                <a:off x="7386861" y="3022122"/>
                <a:ext cx="63423" cy="63626"/>
                <a:chOff x="7386861" y="3022122"/>
                <a:chExt cx="63423" cy="63626"/>
              </a:xfrm>
            </p:grpSpPr>
            <p:sp>
              <p:nvSpPr>
                <p:cNvPr id="3288" name="Freeform 3379">
                  <a:extLst>
                    <a:ext uri="{FF2B5EF4-FFF2-40B4-BE49-F238E27FC236}">
                      <a16:creationId xmlns:a16="http://schemas.microsoft.com/office/drawing/2014/main" id="{4A82A72E-5305-C17E-94F5-A000B0ED0983}"/>
                    </a:ext>
                  </a:extLst>
                </p:cNvPr>
                <p:cNvSpPr/>
                <p:nvPr/>
              </p:nvSpPr>
              <p:spPr>
                <a:xfrm>
                  <a:off x="7386861"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9" name="Freeform 3380">
                  <a:extLst>
                    <a:ext uri="{FF2B5EF4-FFF2-40B4-BE49-F238E27FC236}">
                      <a16:creationId xmlns:a16="http://schemas.microsoft.com/office/drawing/2014/main" id="{18926291-FDC0-EE3E-97D8-D1FC910BD0B3}"/>
                    </a:ext>
                  </a:extLst>
                </p:cNvPr>
                <p:cNvSpPr/>
                <p:nvPr/>
              </p:nvSpPr>
              <p:spPr>
                <a:xfrm>
                  <a:off x="7418626"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60" name="Graphic 3">
                <a:extLst>
                  <a:ext uri="{FF2B5EF4-FFF2-40B4-BE49-F238E27FC236}">
                    <a16:creationId xmlns:a16="http://schemas.microsoft.com/office/drawing/2014/main" id="{F493A76C-0AF0-E648-BABB-9ADA4C58191E}"/>
                  </a:ext>
                </a:extLst>
              </p:cNvPr>
              <p:cNvGrpSpPr/>
              <p:nvPr/>
            </p:nvGrpSpPr>
            <p:grpSpPr>
              <a:xfrm>
                <a:off x="7396496" y="3022122"/>
                <a:ext cx="63423" cy="63626"/>
                <a:chOff x="7396496" y="3022122"/>
                <a:chExt cx="63423" cy="63626"/>
              </a:xfrm>
            </p:grpSpPr>
            <p:sp>
              <p:nvSpPr>
                <p:cNvPr id="3286" name="Freeform 3382">
                  <a:extLst>
                    <a:ext uri="{FF2B5EF4-FFF2-40B4-BE49-F238E27FC236}">
                      <a16:creationId xmlns:a16="http://schemas.microsoft.com/office/drawing/2014/main" id="{F6CACF2D-60F2-48F8-4DB3-E6F602B5B6F6}"/>
                    </a:ext>
                  </a:extLst>
                </p:cNvPr>
                <p:cNvSpPr/>
                <p:nvPr/>
              </p:nvSpPr>
              <p:spPr>
                <a:xfrm>
                  <a:off x="7396496"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7" name="Freeform 3383">
                  <a:extLst>
                    <a:ext uri="{FF2B5EF4-FFF2-40B4-BE49-F238E27FC236}">
                      <a16:creationId xmlns:a16="http://schemas.microsoft.com/office/drawing/2014/main" id="{E1C3B749-25FE-F0E3-9B4F-BDBB2349CD79}"/>
                    </a:ext>
                  </a:extLst>
                </p:cNvPr>
                <p:cNvSpPr/>
                <p:nvPr/>
              </p:nvSpPr>
              <p:spPr>
                <a:xfrm>
                  <a:off x="7428261"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61" name="Graphic 3">
                <a:extLst>
                  <a:ext uri="{FF2B5EF4-FFF2-40B4-BE49-F238E27FC236}">
                    <a16:creationId xmlns:a16="http://schemas.microsoft.com/office/drawing/2014/main" id="{659A0D23-3155-8C74-B457-3EE314D30644}"/>
                  </a:ext>
                </a:extLst>
              </p:cNvPr>
              <p:cNvGrpSpPr/>
              <p:nvPr/>
            </p:nvGrpSpPr>
            <p:grpSpPr>
              <a:xfrm>
                <a:off x="7406449" y="3022122"/>
                <a:ext cx="63529" cy="63626"/>
                <a:chOff x="7406449" y="3022122"/>
                <a:chExt cx="63529" cy="63626"/>
              </a:xfrm>
            </p:grpSpPr>
            <p:sp>
              <p:nvSpPr>
                <p:cNvPr id="3284" name="Freeform 3385">
                  <a:extLst>
                    <a:ext uri="{FF2B5EF4-FFF2-40B4-BE49-F238E27FC236}">
                      <a16:creationId xmlns:a16="http://schemas.microsoft.com/office/drawing/2014/main" id="{FA07823E-B290-900C-0E60-AD8879436438}"/>
                    </a:ext>
                  </a:extLst>
                </p:cNvPr>
                <p:cNvSpPr/>
                <p:nvPr/>
              </p:nvSpPr>
              <p:spPr>
                <a:xfrm>
                  <a:off x="7406449" y="305393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5" name="Freeform 3386">
                  <a:extLst>
                    <a:ext uri="{FF2B5EF4-FFF2-40B4-BE49-F238E27FC236}">
                      <a16:creationId xmlns:a16="http://schemas.microsoft.com/office/drawing/2014/main" id="{8079AC9E-0E70-46F1-D78B-42AF1DCE7D53}"/>
                    </a:ext>
                  </a:extLst>
                </p:cNvPr>
                <p:cNvSpPr/>
                <p:nvPr/>
              </p:nvSpPr>
              <p:spPr>
                <a:xfrm>
                  <a:off x="7438214"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62" name="Graphic 3">
                <a:extLst>
                  <a:ext uri="{FF2B5EF4-FFF2-40B4-BE49-F238E27FC236}">
                    <a16:creationId xmlns:a16="http://schemas.microsoft.com/office/drawing/2014/main" id="{5BFCE25C-3F5F-5DA7-B9CE-78E336F63EB6}"/>
                  </a:ext>
                </a:extLst>
              </p:cNvPr>
              <p:cNvGrpSpPr/>
              <p:nvPr/>
            </p:nvGrpSpPr>
            <p:grpSpPr>
              <a:xfrm>
                <a:off x="7416085" y="3022122"/>
                <a:ext cx="63529" cy="63626"/>
                <a:chOff x="7416085" y="3022122"/>
                <a:chExt cx="63529" cy="63626"/>
              </a:xfrm>
            </p:grpSpPr>
            <p:sp>
              <p:nvSpPr>
                <p:cNvPr id="3282" name="Freeform 3388">
                  <a:extLst>
                    <a:ext uri="{FF2B5EF4-FFF2-40B4-BE49-F238E27FC236}">
                      <a16:creationId xmlns:a16="http://schemas.microsoft.com/office/drawing/2014/main" id="{6CBE04F8-ED76-56D3-D7F6-A1423D191E05}"/>
                    </a:ext>
                  </a:extLst>
                </p:cNvPr>
                <p:cNvSpPr/>
                <p:nvPr/>
              </p:nvSpPr>
              <p:spPr>
                <a:xfrm>
                  <a:off x="7416085" y="305393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3" name="Freeform 3389">
                  <a:extLst>
                    <a:ext uri="{FF2B5EF4-FFF2-40B4-BE49-F238E27FC236}">
                      <a16:creationId xmlns:a16="http://schemas.microsoft.com/office/drawing/2014/main" id="{8219003B-F63A-20D4-F614-5449E460BC82}"/>
                    </a:ext>
                  </a:extLst>
                </p:cNvPr>
                <p:cNvSpPr/>
                <p:nvPr/>
              </p:nvSpPr>
              <p:spPr>
                <a:xfrm>
                  <a:off x="7447849"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63" name="Graphic 3">
                <a:extLst>
                  <a:ext uri="{FF2B5EF4-FFF2-40B4-BE49-F238E27FC236}">
                    <a16:creationId xmlns:a16="http://schemas.microsoft.com/office/drawing/2014/main" id="{F54C258B-79DA-7F7A-E859-69D9BD5EFD32}"/>
                  </a:ext>
                </a:extLst>
              </p:cNvPr>
              <p:cNvGrpSpPr/>
              <p:nvPr/>
            </p:nvGrpSpPr>
            <p:grpSpPr>
              <a:xfrm>
                <a:off x="7425085" y="3022122"/>
                <a:ext cx="63423" cy="63626"/>
                <a:chOff x="7425085" y="3022122"/>
                <a:chExt cx="63423" cy="63626"/>
              </a:xfrm>
            </p:grpSpPr>
            <p:sp>
              <p:nvSpPr>
                <p:cNvPr id="3280" name="Freeform 3391">
                  <a:extLst>
                    <a:ext uri="{FF2B5EF4-FFF2-40B4-BE49-F238E27FC236}">
                      <a16:creationId xmlns:a16="http://schemas.microsoft.com/office/drawing/2014/main" id="{A33AFE0E-8EBB-9AE8-9BBB-D654F2E5CD63}"/>
                    </a:ext>
                  </a:extLst>
                </p:cNvPr>
                <p:cNvSpPr/>
                <p:nvPr/>
              </p:nvSpPr>
              <p:spPr>
                <a:xfrm>
                  <a:off x="7425085"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1" name="Freeform 3392">
                  <a:extLst>
                    <a:ext uri="{FF2B5EF4-FFF2-40B4-BE49-F238E27FC236}">
                      <a16:creationId xmlns:a16="http://schemas.microsoft.com/office/drawing/2014/main" id="{A08AA76E-2515-82A4-00D7-26DD04433590}"/>
                    </a:ext>
                  </a:extLst>
                </p:cNvPr>
                <p:cNvSpPr/>
                <p:nvPr/>
              </p:nvSpPr>
              <p:spPr>
                <a:xfrm>
                  <a:off x="7456849"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64" name="Graphic 3">
                <a:extLst>
                  <a:ext uri="{FF2B5EF4-FFF2-40B4-BE49-F238E27FC236}">
                    <a16:creationId xmlns:a16="http://schemas.microsoft.com/office/drawing/2014/main" id="{F12FE8C6-03A8-1F45-1A53-C78F46160B50}"/>
                  </a:ext>
                </a:extLst>
              </p:cNvPr>
              <p:cNvGrpSpPr/>
              <p:nvPr/>
            </p:nvGrpSpPr>
            <p:grpSpPr>
              <a:xfrm>
                <a:off x="7434720" y="3022122"/>
                <a:ext cx="63423" cy="63626"/>
                <a:chOff x="7434720" y="3022122"/>
                <a:chExt cx="63423" cy="63626"/>
              </a:xfrm>
            </p:grpSpPr>
            <p:sp>
              <p:nvSpPr>
                <p:cNvPr id="3278" name="Freeform 3394">
                  <a:extLst>
                    <a:ext uri="{FF2B5EF4-FFF2-40B4-BE49-F238E27FC236}">
                      <a16:creationId xmlns:a16="http://schemas.microsoft.com/office/drawing/2014/main" id="{396E76BB-16B0-50D2-DF6A-F28A20F467F8}"/>
                    </a:ext>
                  </a:extLst>
                </p:cNvPr>
                <p:cNvSpPr/>
                <p:nvPr/>
              </p:nvSpPr>
              <p:spPr>
                <a:xfrm>
                  <a:off x="7434720"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9" name="Freeform 3395">
                  <a:extLst>
                    <a:ext uri="{FF2B5EF4-FFF2-40B4-BE49-F238E27FC236}">
                      <a16:creationId xmlns:a16="http://schemas.microsoft.com/office/drawing/2014/main" id="{9D5762C8-4FC3-F098-2164-88C12B7F25D7}"/>
                    </a:ext>
                  </a:extLst>
                </p:cNvPr>
                <p:cNvSpPr/>
                <p:nvPr/>
              </p:nvSpPr>
              <p:spPr>
                <a:xfrm>
                  <a:off x="7466378"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65" name="Graphic 3">
                <a:extLst>
                  <a:ext uri="{FF2B5EF4-FFF2-40B4-BE49-F238E27FC236}">
                    <a16:creationId xmlns:a16="http://schemas.microsoft.com/office/drawing/2014/main" id="{0B701674-7A8D-7F92-1DBD-2576F03DBC9D}"/>
                  </a:ext>
                </a:extLst>
              </p:cNvPr>
              <p:cNvGrpSpPr/>
              <p:nvPr/>
            </p:nvGrpSpPr>
            <p:grpSpPr>
              <a:xfrm>
                <a:off x="7428579" y="3022122"/>
                <a:ext cx="63423" cy="63626"/>
                <a:chOff x="7428579" y="3022122"/>
                <a:chExt cx="63423" cy="63626"/>
              </a:xfrm>
            </p:grpSpPr>
            <p:sp>
              <p:nvSpPr>
                <p:cNvPr id="3276" name="Freeform 3397">
                  <a:extLst>
                    <a:ext uri="{FF2B5EF4-FFF2-40B4-BE49-F238E27FC236}">
                      <a16:creationId xmlns:a16="http://schemas.microsoft.com/office/drawing/2014/main" id="{BD272A71-EF4D-5196-6217-FADCA9DB5F0C}"/>
                    </a:ext>
                  </a:extLst>
                </p:cNvPr>
                <p:cNvSpPr/>
                <p:nvPr/>
              </p:nvSpPr>
              <p:spPr>
                <a:xfrm>
                  <a:off x="7428579"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7" name="Freeform 3398">
                  <a:extLst>
                    <a:ext uri="{FF2B5EF4-FFF2-40B4-BE49-F238E27FC236}">
                      <a16:creationId xmlns:a16="http://schemas.microsoft.com/office/drawing/2014/main" id="{E59E9BBB-62D1-0C8A-C01D-E82AF0180256}"/>
                    </a:ext>
                  </a:extLst>
                </p:cNvPr>
                <p:cNvSpPr/>
                <p:nvPr/>
              </p:nvSpPr>
              <p:spPr>
                <a:xfrm>
                  <a:off x="7460343"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66" name="Graphic 3">
                <a:extLst>
                  <a:ext uri="{FF2B5EF4-FFF2-40B4-BE49-F238E27FC236}">
                    <a16:creationId xmlns:a16="http://schemas.microsoft.com/office/drawing/2014/main" id="{10A7955D-90BC-D6B4-E8AD-05FEB5F5299F}"/>
                  </a:ext>
                </a:extLst>
              </p:cNvPr>
              <p:cNvGrpSpPr/>
              <p:nvPr/>
            </p:nvGrpSpPr>
            <p:grpSpPr>
              <a:xfrm>
                <a:off x="7438214" y="3022122"/>
                <a:ext cx="63423" cy="63626"/>
                <a:chOff x="7438214" y="3022122"/>
                <a:chExt cx="63423" cy="63626"/>
              </a:xfrm>
            </p:grpSpPr>
            <p:sp>
              <p:nvSpPr>
                <p:cNvPr id="3274" name="Freeform 3400">
                  <a:extLst>
                    <a:ext uri="{FF2B5EF4-FFF2-40B4-BE49-F238E27FC236}">
                      <a16:creationId xmlns:a16="http://schemas.microsoft.com/office/drawing/2014/main" id="{82759B02-BDA0-6BDC-21DC-1AF38D785E59}"/>
                    </a:ext>
                  </a:extLst>
                </p:cNvPr>
                <p:cNvSpPr/>
                <p:nvPr/>
              </p:nvSpPr>
              <p:spPr>
                <a:xfrm>
                  <a:off x="7438214"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5" name="Freeform 3401">
                  <a:extLst>
                    <a:ext uri="{FF2B5EF4-FFF2-40B4-BE49-F238E27FC236}">
                      <a16:creationId xmlns:a16="http://schemas.microsoft.com/office/drawing/2014/main" id="{998DFD0B-C6A9-6A0A-7672-DC41507DB1CD}"/>
                    </a:ext>
                  </a:extLst>
                </p:cNvPr>
                <p:cNvSpPr/>
                <p:nvPr/>
              </p:nvSpPr>
              <p:spPr>
                <a:xfrm>
                  <a:off x="7469978"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67" name="Graphic 3">
                <a:extLst>
                  <a:ext uri="{FF2B5EF4-FFF2-40B4-BE49-F238E27FC236}">
                    <a16:creationId xmlns:a16="http://schemas.microsoft.com/office/drawing/2014/main" id="{656319E6-D057-0560-AD26-FD017214461D}"/>
                  </a:ext>
                </a:extLst>
              </p:cNvPr>
              <p:cNvGrpSpPr/>
              <p:nvPr/>
            </p:nvGrpSpPr>
            <p:grpSpPr>
              <a:xfrm>
                <a:off x="7447214" y="3022122"/>
                <a:ext cx="63423" cy="63626"/>
                <a:chOff x="7447214" y="3022122"/>
                <a:chExt cx="63423" cy="63626"/>
              </a:xfrm>
            </p:grpSpPr>
            <p:sp>
              <p:nvSpPr>
                <p:cNvPr id="3272" name="Freeform 3403">
                  <a:extLst>
                    <a:ext uri="{FF2B5EF4-FFF2-40B4-BE49-F238E27FC236}">
                      <a16:creationId xmlns:a16="http://schemas.microsoft.com/office/drawing/2014/main" id="{A76298F4-699B-9A8E-16CD-32A40A6AD05E}"/>
                    </a:ext>
                  </a:extLst>
                </p:cNvPr>
                <p:cNvSpPr/>
                <p:nvPr/>
              </p:nvSpPr>
              <p:spPr>
                <a:xfrm>
                  <a:off x="7447214"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3" name="Freeform 3404">
                  <a:extLst>
                    <a:ext uri="{FF2B5EF4-FFF2-40B4-BE49-F238E27FC236}">
                      <a16:creationId xmlns:a16="http://schemas.microsoft.com/office/drawing/2014/main" id="{CA9246A4-B140-3DF0-5AF9-67B2B5A1D3A6}"/>
                    </a:ext>
                  </a:extLst>
                </p:cNvPr>
                <p:cNvSpPr/>
                <p:nvPr/>
              </p:nvSpPr>
              <p:spPr>
                <a:xfrm>
                  <a:off x="7478873"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268" name="Graphic 3">
                <a:extLst>
                  <a:ext uri="{FF2B5EF4-FFF2-40B4-BE49-F238E27FC236}">
                    <a16:creationId xmlns:a16="http://schemas.microsoft.com/office/drawing/2014/main" id="{1634E350-7B33-7B3D-5AF0-55EDF223DC32}"/>
                  </a:ext>
                </a:extLst>
              </p:cNvPr>
              <p:cNvGrpSpPr/>
              <p:nvPr/>
            </p:nvGrpSpPr>
            <p:grpSpPr>
              <a:xfrm>
                <a:off x="7456849" y="3022122"/>
                <a:ext cx="63423" cy="63626"/>
                <a:chOff x="7456849" y="3022122"/>
                <a:chExt cx="63423" cy="63626"/>
              </a:xfrm>
            </p:grpSpPr>
            <p:sp>
              <p:nvSpPr>
                <p:cNvPr id="3270" name="Freeform 3406">
                  <a:extLst>
                    <a:ext uri="{FF2B5EF4-FFF2-40B4-BE49-F238E27FC236}">
                      <a16:creationId xmlns:a16="http://schemas.microsoft.com/office/drawing/2014/main" id="{17C3AD63-64B7-00D6-6B88-C825FAD3E7A8}"/>
                    </a:ext>
                  </a:extLst>
                </p:cNvPr>
                <p:cNvSpPr/>
                <p:nvPr/>
              </p:nvSpPr>
              <p:spPr>
                <a:xfrm>
                  <a:off x="7456849" y="305393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1" name="Freeform 3407">
                  <a:extLst>
                    <a:ext uri="{FF2B5EF4-FFF2-40B4-BE49-F238E27FC236}">
                      <a16:creationId xmlns:a16="http://schemas.microsoft.com/office/drawing/2014/main" id="{F4835885-8ABA-B96C-D2EA-B9D7A40FA31C}"/>
                    </a:ext>
                  </a:extLst>
                </p:cNvPr>
                <p:cNvSpPr/>
                <p:nvPr/>
              </p:nvSpPr>
              <p:spPr>
                <a:xfrm>
                  <a:off x="7488508" y="302212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3269" name="Freeform 3408">
                <a:extLst>
                  <a:ext uri="{FF2B5EF4-FFF2-40B4-BE49-F238E27FC236}">
                    <a16:creationId xmlns:a16="http://schemas.microsoft.com/office/drawing/2014/main" id="{A4E684DF-CEA1-426C-195D-1C7F5BD5E998}"/>
                  </a:ext>
                </a:extLst>
              </p:cNvPr>
              <p:cNvSpPr/>
              <p:nvPr/>
            </p:nvSpPr>
            <p:spPr>
              <a:xfrm>
                <a:off x="3666173" y="2926682"/>
                <a:ext cx="5085611" cy="342841"/>
              </a:xfrm>
              <a:custGeom>
                <a:avLst/>
                <a:gdLst>
                  <a:gd name="connsiteX0" fmla="*/ 5085612 w 5085611"/>
                  <a:gd name="connsiteY0" fmla="*/ 342841 h 342841"/>
                  <a:gd name="connsiteX1" fmla="*/ 4536508 w 5085611"/>
                  <a:gd name="connsiteY1" fmla="*/ 342841 h 342841"/>
                  <a:gd name="connsiteX2" fmla="*/ 4536508 w 5085611"/>
                  <a:gd name="connsiteY2" fmla="*/ 240402 h 342841"/>
                  <a:gd name="connsiteX3" fmla="*/ 4456991 w 5085611"/>
                  <a:gd name="connsiteY3" fmla="*/ 240402 h 342841"/>
                  <a:gd name="connsiteX4" fmla="*/ 4456991 w 5085611"/>
                  <a:gd name="connsiteY4" fmla="*/ 193955 h 342841"/>
                  <a:gd name="connsiteX5" fmla="*/ 4432321 w 5085611"/>
                  <a:gd name="connsiteY5" fmla="*/ 193955 h 342841"/>
                  <a:gd name="connsiteX6" fmla="*/ 4432321 w 5085611"/>
                  <a:gd name="connsiteY6" fmla="*/ 164581 h 342841"/>
                  <a:gd name="connsiteX7" fmla="*/ 3844464 w 5085611"/>
                  <a:gd name="connsiteY7" fmla="*/ 164581 h 342841"/>
                  <a:gd name="connsiteX8" fmla="*/ 3844464 w 5085611"/>
                  <a:gd name="connsiteY8" fmla="*/ 127571 h 342841"/>
                  <a:gd name="connsiteX9" fmla="*/ 3520678 w 5085611"/>
                  <a:gd name="connsiteY9" fmla="*/ 127571 h 342841"/>
                  <a:gd name="connsiteX10" fmla="*/ 3520678 w 5085611"/>
                  <a:gd name="connsiteY10" fmla="*/ 119088 h 342841"/>
                  <a:gd name="connsiteX11" fmla="*/ 3343749 w 5085611"/>
                  <a:gd name="connsiteY11" fmla="*/ 119088 h 342841"/>
                  <a:gd name="connsiteX12" fmla="*/ 3343749 w 5085611"/>
                  <a:gd name="connsiteY12" fmla="*/ 110498 h 342841"/>
                  <a:gd name="connsiteX13" fmla="*/ 3142044 w 5085611"/>
                  <a:gd name="connsiteY13" fmla="*/ 110498 h 342841"/>
                  <a:gd name="connsiteX14" fmla="*/ 3142044 w 5085611"/>
                  <a:gd name="connsiteY14" fmla="*/ 103817 h 342841"/>
                  <a:gd name="connsiteX15" fmla="*/ 2904445 w 5085611"/>
                  <a:gd name="connsiteY15" fmla="*/ 103817 h 342841"/>
                  <a:gd name="connsiteX16" fmla="*/ 2904445 w 5085611"/>
                  <a:gd name="connsiteY16" fmla="*/ 96288 h 342841"/>
                  <a:gd name="connsiteX17" fmla="*/ 2481553 w 5085611"/>
                  <a:gd name="connsiteY17" fmla="*/ 96288 h 342841"/>
                  <a:gd name="connsiteX18" fmla="*/ 2481553 w 5085611"/>
                  <a:gd name="connsiteY18" fmla="*/ 90032 h 342841"/>
                  <a:gd name="connsiteX19" fmla="*/ 2449471 w 5085611"/>
                  <a:gd name="connsiteY19" fmla="*/ 90032 h 342841"/>
                  <a:gd name="connsiteX20" fmla="*/ 2449471 w 5085611"/>
                  <a:gd name="connsiteY20" fmla="*/ 84835 h 342841"/>
                  <a:gd name="connsiteX21" fmla="*/ 2253272 w 5085611"/>
                  <a:gd name="connsiteY21" fmla="*/ 84835 h 342841"/>
                  <a:gd name="connsiteX22" fmla="*/ 2253272 w 5085611"/>
                  <a:gd name="connsiteY22" fmla="*/ 79957 h 342841"/>
                  <a:gd name="connsiteX23" fmla="*/ 2072320 w 5085611"/>
                  <a:gd name="connsiteY23" fmla="*/ 79957 h 342841"/>
                  <a:gd name="connsiteX24" fmla="*/ 2072320 w 5085611"/>
                  <a:gd name="connsiteY24" fmla="*/ 73170 h 342841"/>
                  <a:gd name="connsiteX25" fmla="*/ 2005826 w 5085611"/>
                  <a:gd name="connsiteY25" fmla="*/ 73170 h 342841"/>
                  <a:gd name="connsiteX26" fmla="*/ 2005826 w 5085611"/>
                  <a:gd name="connsiteY26" fmla="*/ 67974 h 342841"/>
                  <a:gd name="connsiteX27" fmla="*/ 1966650 w 5085611"/>
                  <a:gd name="connsiteY27" fmla="*/ 67974 h 342841"/>
                  <a:gd name="connsiteX28" fmla="*/ 1966650 w 5085611"/>
                  <a:gd name="connsiteY28" fmla="*/ 64581 h 342841"/>
                  <a:gd name="connsiteX29" fmla="*/ 1878768 w 5085611"/>
                  <a:gd name="connsiteY29" fmla="*/ 64581 h 342841"/>
                  <a:gd name="connsiteX30" fmla="*/ 1878768 w 5085611"/>
                  <a:gd name="connsiteY30" fmla="*/ 59385 h 342841"/>
                  <a:gd name="connsiteX31" fmla="*/ 1723757 w 5085611"/>
                  <a:gd name="connsiteY31" fmla="*/ 59385 h 342841"/>
                  <a:gd name="connsiteX32" fmla="*/ 1723757 w 5085611"/>
                  <a:gd name="connsiteY32" fmla="*/ 54507 h 342841"/>
                  <a:gd name="connsiteX33" fmla="*/ 1663192 w 5085611"/>
                  <a:gd name="connsiteY33" fmla="*/ 54507 h 342841"/>
                  <a:gd name="connsiteX34" fmla="*/ 1663192 w 5085611"/>
                  <a:gd name="connsiteY34" fmla="*/ 48886 h 342841"/>
                  <a:gd name="connsiteX35" fmla="*/ 1610886 w 5085611"/>
                  <a:gd name="connsiteY35" fmla="*/ 48886 h 342841"/>
                  <a:gd name="connsiteX36" fmla="*/ 1610886 w 5085611"/>
                  <a:gd name="connsiteY36" fmla="*/ 45175 h 342841"/>
                  <a:gd name="connsiteX37" fmla="*/ 1558581 w 5085611"/>
                  <a:gd name="connsiteY37" fmla="*/ 45175 h 342841"/>
                  <a:gd name="connsiteX38" fmla="*/ 1558581 w 5085611"/>
                  <a:gd name="connsiteY38" fmla="*/ 36585 h 342841"/>
                  <a:gd name="connsiteX39" fmla="*/ 1532322 w 5085611"/>
                  <a:gd name="connsiteY39" fmla="*/ 36585 h 342841"/>
                  <a:gd name="connsiteX40" fmla="*/ 1532322 w 5085611"/>
                  <a:gd name="connsiteY40" fmla="*/ 33192 h 342841"/>
                  <a:gd name="connsiteX41" fmla="*/ 1472181 w 5085611"/>
                  <a:gd name="connsiteY41" fmla="*/ 33192 h 342841"/>
                  <a:gd name="connsiteX42" fmla="*/ 1472181 w 5085611"/>
                  <a:gd name="connsiteY42" fmla="*/ 29480 h 342841"/>
                  <a:gd name="connsiteX43" fmla="*/ 1336970 w 5085611"/>
                  <a:gd name="connsiteY43" fmla="*/ 29480 h 342841"/>
                  <a:gd name="connsiteX44" fmla="*/ 1336970 w 5085611"/>
                  <a:gd name="connsiteY44" fmla="*/ 26087 h 342841"/>
                  <a:gd name="connsiteX45" fmla="*/ 1207265 w 5085611"/>
                  <a:gd name="connsiteY45" fmla="*/ 26087 h 342841"/>
                  <a:gd name="connsiteX46" fmla="*/ 1207265 w 5085611"/>
                  <a:gd name="connsiteY46" fmla="*/ 19724 h 342841"/>
                  <a:gd name="connsiteX47" fmla="*/ 1169148 w 5085611"/>
                  <a:gd name="connsiteY47" fmla="*/ 19724 h 342841"/>
                  <a:gd name="connsiteX48" fmla="*/ 1169148 w 5085611"/>
                  <a:gd name="connsiteY48" fmla="*/ 15164 h 342841"/>
                  <a:gd name="connsiteX49" fmla="*/ 1043148 w 5085611"/>
                  <a:gd name="connsiteY49" fmla="*/ 15164 h 342841"/>
                  <a:gd name="connsiteX50" fmla="*/ 1043148 w 5085611"/>
                  <a:gd name="connsiteY50" fmla="*/ 12937 h 342841"/>
                  <a:gd name="connsiteX51" fmla="*/ 884008 w 5085611"/>
                  <a:gd name="connsiteY51" fmla="*/ 12937 h 342841"/>
                  <a:gd name="connsiteX52" fmla="*/ 884008 w 5085611"/>
                  <a:gd name="connsiteY52" fmla="*/ 10392 h 342841"/>
                  <a:gd name="connsiteX53" fmla="*/ 763620 w 5085611"/>
                  <a:gd name="connsiteY53" fmla="*/ 10392 h 342841"/>
                  <a:gd name="connsiteX54" fmla="*/ 763620 w 5085611"/>
                  <a:gd name="connsiteY54" fmla="*/ 8059 h 342841"/>
                  <a:gd name="connsiteX55" fmla="*/ 689291 w 5085611"/>
                  <a:gd name="connsiteY55" fmla="*/ 8059 h 342841"/>
                  <a:gd name="connsiteX56" fmla="*/ 689291 w 5085611"/>
                  <a:gd name="connsiteY56" fmla="*/ 4772 h 342841"/>
                  <a:gd name="connsiteX57" fmla="*/ 44576 w 5085611"/>
                  <a:gd name="connsiteY57" fmla="*/ 4772 h 342841"/>
                  <a:gd name="connsiteX58" fmla="*/ 44576 w 5085611"/>
                  <a:gd name="connsiteY58" fmla="*/ 0 h 342841"/>
                  <a:gd name="connsiteX59" fmla="*/ 0 w 5085611"/>
                  <a:gd name="connsiteY59" fmla="*/ 0 h 342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5085611" h="342841">
                    <a:moveTo>
                      <a:pt x="5085612" y="342841"/>
                    </a:moveTo>
                    <a:lnTo>
                      <a:pt x="4536508" y="342841"/>
                    </a:lnTo>
                    <a:lnTo>
                      <a:pt x="4536508" y="240402"/>
                    </a:lnTo>
                    <a:lnTo>
                      <a:pt x="4456991" y="240402"/>
                    </a:lnTo>
                    <a:lnTo>
                      <a:pt x="4456991" y="193955"/>
                    </a:lnTo>
                    <a:lnTo>
                      <a:pt x="4432321" y="193955"/>
                    </a:lnTo>
                    <a:lnTo>
                      <a:pt x="4432321" y="164581"/>
                    </a:lnTo>
                    <a:lnTo>
                      <a:pt x="3844464" y="164581"/>
                    </a:lnTo>
                    <a:lnTo>
                      <a:pt x="3844464" y="127571"/>
                    </a:lnTo>
                    <a:lnTo>
                      <a:pt x="3520678" y="127571"/>
                    </a:lnTo>
                    <a:lnTo>
                      <a:pt x="3520678" y="119088"/>
                    </a:lnTo>
                    <a:lnTo>
                      <a:pt x="3343749" y="119088"/>
                    </a:lnTo>
                    <a:lnTo>
                      <a:pt x="3343749" y="110498"/>
                    </a:lnTo>
                    <a:lnTo>
                      <a:pt x="3142044" y="110498"/>
                    </a:lnTo>
                    <a:lnTo>
                      <a:pt x="3142044" y="103817"/>
                    </a:lnTo>
                    <a:lnTo>
                      <a:pt x="2904445" y="103817"/>
                    </a:lnTo>
                    <a:lnTo>
                      <a:pt x="2904445" y="96288"/>
                    </a:lnTo>
                    <a:lnTo>
                      <a:pt x="2481553" y="96288"/>
                    </a:lnTo>
                    <a:lnTo>
                      <a:pt x="2481553" y="90032"/>
                    </a:lnTo>
                    <a:lnTo>
                      <a:pt x="2449471" y="90032"/>
                    </a:lnTo>
                    <a:lnTo>
                      <a:pt x="2449471" y="84835"/>
                    </a:lnTo>
                    <a:lnTo>
                      <a:pt x="2253272" y="84835"/>
                    </a:lnTo>
                    <a:lnTo>
                      <a:pt x="2253272" y="79957"/>
                    </a:lnTo>
                    <a:lnTo>
                      <a:pt x="2072320" y="79957"/>
                    </a:lnTo>
                    <a:lnTo>
                      <a:pt x="2072320" y="73170"/>
                    </a:lnTo>
                    <a:lnTo>
                      <a:pt x="2005826" y="73170"/>
                    </a:lnTo>
                    <a:lnTo>
                      <a:pt x="2005826" y="67974"/>
                    </a:lnTo>
                    <a:lnTo>
                      <a:pt x="1966650" y="67974"/>
                    </a:lnTo>
                    <a:lnTo>
                      <a:pt x="1966650" y="64581"/>
                    </a:lnTo>
                    <a:lnTo>
                      <a:pt x="1878768" y="64581"/>
                    </a:lnTo>
                    <a:lnTo>
                      <a:pt x="1878768" y="59385"/>
                    </a:lnTo>
                    <a:lnTo>
                      <a:pt x="1723757" y="59385"/>
                    </a:lnTo>
                    <a:lnTo>
                      <a:pt x="1723757" y="54507"/>
                    </a:lnTo>
                    <a:lnTo>
                      <a:pt x="1663192" y="54507"/>
                    </a:lnTo>
                    <a:lnTo>
                      <a:pt x="1663192" y="48886"/>
                    </a:lnTo>
                    <a:lnTo>
                      <a:pt x="1610886" y="48886"/>
                    </a:lnTo>
                    <a:lnTo>
                      <a:pt x="1610886" y="45175"/>
                    </a:lnTo>
                    <a:lnTo>
                      <a:pt x="1558581" y="45175"/>
                    </a:lnTo>
                    <a:lnTo>
                      <a:pt x="1558581" y="36585"/>
                    </a:lnTo>
                    <a:lnTo>
                      <a:pt x="1532322" y="36585"/>
                    </a:lnTo>
                    <a:lnTo>
                      <a:pt x="1532322" y="33192"/>
                    </a:lnTo>
                    <a:lnTo>
                      <a:pt x="1472181" y="33192"/>
                    </a:lnTo>
                    <a:lnTo>
                      <a:pt x="1472181" y="29480"/>
                    </a:lnTo>
                    <a:lnTo>
                      <a:pt x="1336970" y="29480"/>
                    </a:lnTo>
                    <a:lnTo>
                      <a:pt x="1336970" y="26087"/>
                    </a:lnTo>
                    <a:lnTo>
                      <a:pt x="1207265" y="26087"/>
                    </a:lnTo>
                    <a:lnTo>
                      <a:pt x="1207265" y="19724"/>
                    </a:lnTo>
                    <a:lnTo>
                      <a:pt x="1169148" y="19724"/>
                    </a:lnTo>
                    <a:lnTo>
                      <a:pt x="1169148" y="15164"/>
                    </a:lnTo>
                    <a:lnTo>
                      <a:pt x="1043148" y="15164"/>
                    </a:lnTo>
                    <a:lnTo>
                      <a:pt x="1043148" y="12937"/>
                    </a:lnTo>
                    <a:lnTo>
                      <a:pt x="884008" y="12937"/>
                    </a:lnTo>
                    <a:lnTo>
                      <a:pt x="884008" y="10392"/>
                    </a:lnTo>
                    <a:lnTo>
                      <a:pt x="763620" y="10392"/>
                    </a:lnTo>
                    <a:lnTo>
                      <a:pt x="763620" y="8059"/>
                    </a:lnTo>
                    <a:lnTo>
                      <a:pt x="689291" y="8059"/>
                    </a:lnTo>
                    <a:lnTo>
                      <a:pt x="689291" y="4772"/>
                    </a:lnTo>
                    <a:lnTo>
                      <a:pt x="44576" y="4772"/>
                    </a:lnTo>
                    <a:lnTo>
                      <a:pt x="44576" y="0"/>
                    </a:lnTo>
                    <a:lnTo>
                      <a:pt x="0" y="0"/>
                    </a:lnTo>
                  </a:path>
                </a:pathLst>
              </a:custGeom>
              <a:noFill/>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340" name="Graphic 3">
              <a:extLst>
                <a:ext uri="{FF2B5EF4-FFF2-40B4-BE49-F238E27FC236}">
                  <a16:creationId xmlns:a16="http://schemas.microsoft.com/office/drawing/2014/main" id="{830AAE81-69C1-414F-42DD-56D1C59E528C}"/>
                </a:ext>
              </a:extLst>
            </p:cNvPr>
            <p:cNvGrpSpPr/>
            <p:nvPr/>
          </p:nvGrpSpPr>
          <p:grpSpPr>
            <a:xfrm>
              <a:off x="1936931" y="3078821"/>
              <a:ext cx="8443769" cy="937253"/>
              <a:chOff x="3562726" y="2897732"/>
              <a:chExt cx="5828478" cy="375290"/>
            </a:xfrm>
            <a:noFill/>
          </p:grpSpPr>
          <p:grpSp>
            <p:nvGrpSpPr>
              <p:cNvPr id="2442" name="Graphic 3">
                <a:extLst>
                  <a:ext uri="{FF2B5EF4-FFF2-40B4-BE49-F238E27FC236}">
                    <a16:creationId xmlns:a16="http://schemas.microsoft.com/office/drawing/2014/main" id="{78F0BE25-E00C-5665-31C5-56DA31F5E27E}"/>
                  </a:ext>
                </a:extLst>
              </p:cNvPr>
              <p:cNvGrpSpPr/>
              <p:nvPr/>
            </p:nvGrpSpPr>
            <p:grpSpPr>
              <a:xfrm>
                <a:off x="9327676" y="3209502"/>
                <a:ext cx="63529" cy="63520"/>
                <a:chOff x="9327676" y="3209502"/>
                <a:chExt cx="63529" cy="63520"/>
              </a:xfrm>
            </p:grpSpPr>
            <p:sp>
              <p:nvSpPr>
                <p:cNvPr id="3075" name="Freeform 3411">
                  <a:extLst>
                    <a:ext uri="{FF2B5EF4-FFF2-40B4-BE49-F238E27FC236}">
                      <a16:creationId xmlns:a16="http://schemas.microsoft.com/office/drawing/2014/main" id="{3DBCC4A6-C2D4-7A3A-3079-5C2032B821CE}"/>
                    </a:ext>
                  </a:extLst>
                </p:cNvPr>
                <p:cNvSpPr/>
                <p:nvPr/>
              </p:nvSpPr>
              <p:spPr>
                <a:xfrm>
                  <a:off x="9327676"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6" name="Freeform 3412">
                  <a:extLst>
                    <a:ext uri="{FF2B5EF4-FFF2-40B4-BE49-F238E27FC236}">
                      <a16:creationId xmlns:a16="http://schemas.microsoft.com/office/drawing/2014/main" id="{3B9D0FB8-3168-CFC1-2BE1-66A648E385CF}"/>
                    </a:ext>
                  </a:extLst>
                </p:cNvPr>
                <p:cNvSpPr/>
                <p:nvPr/>
              </p:nvSpPr>
              <p:spPr>
                <a:xfrm>
                  <a:off x="9359440"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43" name="Graphic 3">
                <a:extLst>
                  <a:ext uri="{FF2B5EF4-FFF2-40B4-BE49-F238E27FC236}">
                    <a16:creationId xmlns:a16="http://schemas.microsoft.com/office/drawing/2014/main" id="{3621A614-7EA4-7AB8-BDBF-896A252B6C1A}"/>
                  </a:ext>
                </a:extLst>
              </p:cNvPr>
              <p:cNvGrpSpPr/>
              <p:nvPr/>
            </p:nvGrpSpPr>
            <p:grpSpPr>
              <a:xfrm>
                <a:off x="8608208" y="3209502"/>
                <a:ext cx="63423" cy="63520"/>
                <a:chOff x="8608208" y="3209502"/>
                <a:chExt cx="63423" cy="63520"/>
              </a:xfrm>
            </p:grpSpPr>
            <p:sp>
              <p:nvSpPr>
                <p:cNvPr id="3073" name="Freeform 3414">
                  <a:extLst>
                    <a:ext uri="{FF2B5EF4-FFF2-40B4-BE49-F238E27FC236}">
                      <a16:creationId xmlns:a16="http://schemas.microsoft.com/office/drawing/2014/main" id="{74D46764-DB8A-8118-6A2C-6918B2626765}"/>
                    </a:ext>
                  </a:extLst>
                </p:cNvPr>
                <p:cNvSpPr/>
                <p:nvPr/>
              </p:nvSpPr>
              <p:spPr>
                <a:xfrm>
                  <a:off x="8608208"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4" name="Freeform 3415">
                  <a:extLst>
                    <a:ext uri="{FF2B5EF4-FFF2-40B4-BE49-F238E27FC236}">
                      <a16:creationId xmlns:a16="http://schemas.microsoft.com/office/drawing/2014/main" id="{DF8792F2-5832-FF44-A1B9-B35087025053}"/>
                    </a:ext>
                  </a:extLst>
                </p:cNvPr>
                <p:cNvSpPr/>
                <p:nvPr/>
              </p:nvSpPr>
              <p:spPr>
                <a:xfrm>
                  <a:off x="8639973"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44" name="Graphic 3">
                <a:extLst>
                  <a:ext uri="{FF2B5EF4-FFF2-40B4-BE49-F238E27FC236}">
                    <a16:creationId xmlns:a16="http://schemas.microsoft.com/office/drawing/2014/main" id="{6490B734-D258-4A2F-A28A-E0A2DAABFD40}"/>
                  </a:ext>
                </a:extLst>
              </p:cNvPr>
              <p:cNvGrpSpPr/>
              <p:nvPr/>
            </p:nvGrpSpPr>
            <p:grpSpPr>
              <a:xfrm>
                <a:off x="8635949" y="3209502"/>
                <a:ext cx="63529" cy="63520"/>
                <a:chOff x="8635949" y="3209502"/>
                <a:chExt cx="63529" cy="63520"/>
              </a:xfrm>
            </p:grpSpPr>
            <p:sp>
              <p:nvSpPr>
                <p:cNvPr id="3071" name="Freeform 3417">
                  <a:extLst>
                    <a:ext uri="{FF2B5EF4-FFF2-40B4-BE49-F238E27FC236}">
                      <a16:creationId xmlns:a16="http://schemas.microsoft.com/office/drawing/2014/main" id="{928EE625-2690-DEE8-01DA-B438AF78D0EF}"/>
                    </a:ext>
                  </a:extLst>
                </p:cNvPr>
                <p:cNvSpPr/>
                <p:nvPr/>
              </p:nvSpPr>
              <p:spPr>
                <a:xfrm>
                  <a:off x="8635949"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2" name="Freeform 3418">
                  <a:extLst>
                    <a:ext uri="{FF2B5EF4-FFF2-40B4-BE49-F238E27FC236}">
                      <a16:creationId xmlns:a16="http://schemas.microsoft.com/office/drawing/2014/main" id="{64318627-A5F9-AEF7-A5EB-EB98915D29F3}"/>
                    </a:ext>
                  </a:extLst>
                </p:cNvPr>
                <p:cNvSpPr/>
                <p:nvPr/>
              </p:nvSpPr>
              <p:spPr>
                <a:xfrm>
                  <a:off x="8667714"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45" name="Graphic 3">
                <a:extLst>
                  <a:ext uri="{FF2B5EF4-FFF2-40B4-BE49-F238E27FC236}">
                    <a16:creationId xmlns:a16="http://schemas.microsoft.com/office/drawing/2014/main" id="{E5C79E7A-E44F-491F-A82F-CF62F35AB3FB}"/>
                  </a:ext>
                </a:extLst>
              </p:cNvPr>
              <p:cNvGrpSpPr/>
              <p:nvPr/>
            </p:nvGrpSpPr>
            <p:grpSpPr>
              <a:xfrm>
                <a:off x="8671314" y="3209502"/>
                <a:ext cx="63423" cy="63520"/>
                <a:chOff x="8671314" y="3209502"/>
                <a:chExt cx="63423" cy="63520"/>
              </a:xfrm>
            </p:grpSpPr>
            <p:sp>
              <p:nvSpPr>
                <p:cNvPr id="3069" name="Freeform 3420">
                  <a:extLst>
                    <a:ext uri="{FF2B5EF4-FFF2-40B4-BE49-F238E27FC236}">
                      <a16:creationId xmlns:a16="http://schemas.microsoft.com/office/drawing/2014/main" id="{080D89AE-A9FB-6198-2997-7A1AE608BB60}"/>
                    </a:ext>
                  </a:extLst>
                </p:cNvPr>
                <p:cNvSpPr/>
                <p:nvPr/>
              </p:nvSpPr>
              <p:spPr>
                <a:xfrm>
                  <a:off x="8671314"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0" name="Freeform 3421">
                  <a:extLst>
                    <a:ext uri="{FF2B5EF4-FFF2-40B4-BE49-F238E27FC236}">
                      <a16:creationId xmlns:a16="http://schemas.microsoft.com/office/drawing/2014/main" id="{586D5CED-0426-B3D3-F793-88F0E1E14095}"/>
                    </a:ext>
                  </a:extLst>
                </p:cNvPr>
                <p:cNvSpPr/>
                <p:nvPr/>
              </p:nvSpPr>
              <p:spPr>
                <a:xfrm>
                  <a:off x="8703078"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46" name="Graphic 3">
                <a:extLst>
                  <a:ext uri="{FF2B5EF4-FFF2-40B4-BE49-F238E27FC236}">
                    <a16:creationId xmlns:a16="http://schemas.microsoft.com/office/drawing/2014/main" id="{6E3886FD-0B5C-D336-CCCC-747469EACEF4}"/>
                  </a:ext>
                </a:extLst>
              </p:cNvPr>
              <p:cNvGrpSpPr/>
              <p:nvPr/>
            </p:nvGrpSpPr>
            <p:grpSpPr>
              <a:xfrm>
                <a:off x="8687514" y="3209502"/>
                <a:ext cx="63529" cy="63520"/>
                <a:chOff x="8687514" y="3209502"/>
                <a:chExt cx="63529" cy="63520"/>
              </a:xfrm>
            </p:grpSpPr>
            <p:sp>
              <p:nvSpPr>
                <p:cNvPr id="3067" name="Freeform 3423">
                  <a:extLst>
                    <a:ext uri="{FF2B5EF4-FFF2-40B4-BE49-F238E27FC236}">
                      <a16:creationId xmlns:a16="http://schemas.microsoft.com/office/drawing/2014/main" id="{6AF365B4-181B-F7E9-2DC6-81F86A365C73}"/>
                    </a:ext>
                  </a:extLst>
                </p:cNvPr>
                <p:cNvSpPr/>
                <p:nvPr/>
              </p:nvSpPr>
              <p:spPr>
                <a:xfrm>
                  <a:off x="8687514"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8" name="Freeform 3424">
                  <a:extLst>
                    <a:ext uri="{FF2B5EF4-FFF2-40B4-BE49-F238E27FC236}">
                      <a16:creationId xmlns:a16="http://schemas.microsoft.com/office/drawing/2014/main" id="{C605FD92-772E-08CD-C66C-6FF490D3B5CD}"/>
                    </a:ext>
                  </a:extLst>
                </p:cNvPr>
                <p:cNvSpPr/>
                <p:nvPr/>
              </p:nvSpPr>
              <p:spPr>
                <a:xfrm>
                  <a:off x="8719278"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47" name="Graphic 3">
                <a:extLst>
                  <a:ext uri="{FF2B5EF4-FFF2-40B4-BE49-F238E27FC236}">
                    <a16:creationId xmlns:a16="http://schemas.microsoft.com/office/drawing/2014/main" id="{791D4E53-D642-B316-DCEB-E11BEDD16950}"/>
                  </a:ext>
                </a:extLst>
              </p:cNvPr>
              <p:cNvGrpSpPr/>
              <p:nvPr/>
            </p:nvGrpSpPr>
            <p:grpSpPr>
              <a:xfrm>
                <a:off x="8535679" y="3209502"/>
                <a:ext cx="63423" cy="63520"/>
                <a:chOff x="8535679" y="3209502"/>
                <a:chExt cx="63423" cy="63520"/>
              </a:xfrm>
            </p:grpSpPr>
            <p:sp>
              <p:nvSpPr>
                <p:cNvPr id="3065" name="Freeform 3426">
                  <a:extLst>
                    <a:ext uri="{FF2B5EF4-FFF2-40B4-BE49-F238E27FC236}">
                      <a16:creationId xmlns:a16="http://schemas.microsoft.com/office/drawing/2014/main" id="{B6C2D160-CD8D-BC29-C27D-7E4EAF9D5721}"/>
                    </a:ext>
                  </a:extLst>
                </p:cNvPr>
                <p:cNvSpPr/>
                <p:nvPr/>
              </p:nvSpPr>
              <p:spPr>
                <a:xfrm>
                  <a:off x="8535679"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6" name="Freeform 3427">
                  <a:extLst>
                    <a:ext uri="{FF2B5EF4-FFF2-40B4-BE49-F238E27FC236}">
                      <a16:creationId xmlns:a16="http://schemas.microsoft.com/office/drawing/2014/main" id="{124EFD2F-3F5A-8C75-9D0B-1B82A826F975}"/>
                    </a:ext>
                  </a:extLst>
                </p:cNvPr>
                <p:cNvSpPr/>
                <p:nvPr/>
              </p:nvSpPr>
              <p:spPr>
                <a:xfrm>
                  <a:off x="8567338"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48" name="Graphic 3">
                <a:extLst>
                  <a:ext uri="{FF2B5EF4-FFF2-40B4-BE49-F238E27FC236}">
                    <a16:creationId xmlns:a16="http://schemas.microsoft.com/office/drawing/2014/main" id="{A45A404B-7D76-B495-7E05-6ADAE12FE698}"/>
                  </a:ext>
                </a:extLst>
              </p:cNvPr>
              <p:cNvGrpSpPr/>
              <p:nvPr/>
            </p:nvGrpSpPr>
            <p:grpSpPr>
              <a:xfrm>
                <a:off x="8464950" y="3209502"/>
                <a:ext cx="63423" cy="63520"/>
                <a:chOff x="8464950" y="3209502"/>
                <a:chExt cx="63423" cy="63520"/>
              </a:xfrm>
            </p:grpSpPr>
            <p:sp>
              <p:nvSpPr>
                <p:cNvPr id="3063" name="Freeform 3429">
                  <a:extLst>
                    <a:ext uri="{FF2B5EF4-FFF2-40B4-BE49-F238E27FC236}">
                      <a16:creationId xmlns:a16="http://schemas.microsoft.com/office/drawing/2014/main" id="{B3AAC49B-6D49-54A9-468C-1B16713AC300}"/>
                    </a:ext>
                  </a:extLst>
                </p:cNvPr>
                <p:cNvSpPr/>
                <p:nvPr/>
              </p:nvSpPr>
              <p:spPr>
                <a:xfrm>
                  <a:off x="8464950"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4" name="Freeform 3430">
                  <a:extLst>
                    <a:ext uri="{FF2B5EF4-FFF2-40B4-BE49-F238E27FC236}">
                      <a16:creationId xmlns:a16="http://schemas.microsoft.com/office/drawing/2014/main" id="{7EF85733-DA3B-BF5A-17B1-1E08C2862FE1}"/>
                    </a:ext>
                  </a:extLst>
                </p:cNvPr>
                <p:cNvSpPr/>
                <p:nvPr/>
              </p:nvSpPr>
              <p:spPr>
                <a:xfrm>
                  <a:off x="8496609"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49" name="Graphic 3">
                <a:extLst>
                  <a:ext uri="{FF2B5EF4-FFF2-40B4-BE49-F238E27FC236}">
                    <a16:creationId xmlns:a16="http://schemas.microsoft.com/office/drawing/2014/main" id="{D0741923-DF73-74B6-F4A9-0E11B1C1D6EF}"/>
                  </a:ext>
                </a:extLst>
              </p:cNvPr>
              <p:cNvGrpSpPr/>
              <p:nvPr/>
            </p:nvGrpSpPr>
            <p:grpSpPr>
              <a:xfrm>
                <a:off x="8169646" y="3209502"/>
                <a:ext cx="63423" cy="63520"/>
                <a:chOff x="8169646" y="3209502"/>
                <a:chExt cx="63423" cy="63520"/>
              </a:xfrm>
            </p:grpSpPr>
            <p:sp>
              <p:nvSpPr>
                <p:cNvPr id="3061" name="Freeform 3432">
                  <a:extLst>
                    <a:ext uri="{FF2B5EF4-FFF2-40B4-BE49-F238E27FC236}">
                      <a16:creationId xmlns:a16="http://schemas.microsoft.com/office/drawing/2014/main" id="{D093754B-CE74-70E8-BE81-2B84DF162525}"/>
                    </a:ext>
                  </a:extLst>
                </p:cNvPr>
                <p:cNvSpPr/>
                <p:nvPr/>
              </p:nvSpPr>
              <p:spPr>
                <a:xfrm>
                  <a:off x="8169646"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2" name="Freeform 3433">
                  <a:extLst>
                    <a:ext uri="{FF2B5EF4-FFF2-40B4-BE49-F238E27FC236}">
                      <a16:creationId xmlns:a16="http://schemas.microsoft.com/office/drawing/2014/main" id="{758891AC-9482-33F4-093F-8E0C0CB07708}"/>
                    </a:ext>
                  </a:extLst>
                </p:cNvPr>
                <p:cNvSpPr/>
                <p:nvPr/>
              </p:nvSpPr>
              <p:spPr>
                <a:xfrm>
                  <a:off x="8201304"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0" name="Graphic 3">
                <a:extLst>
                  <a:ext uri="{FF2B5EF4-FFF2-40B4-BE49-F238E27FC236}">
                    <a16:creationId xmlns:a16="http://schemas.microsoft.com/office/drawing/2014/main" id="{10537EBB-2A19-C3D1-A71A-93783A717C4F}"/>
                  </a:ext>
                </a:extLst>
              </p:cNvPr>
              <p:cNvGrpSpPr/>
              <p:nvPr/>
            </p:nvGrpSpPr>
            <p:grpSpPr>
              <a:xfrm>
                <a:off x="8140105" y="3209502"/>
                <a:ext cx="63423" cy="63520"/>
                <a:chOff x="8140105" y="3209502"/>
                <a:chExt cx="63423" cy="63520"/>
              </a:xfrm>
            </p:grpSpPr>
            <p:sp>
              <p:nvSpPr>
                <p:cNvPr id="3059" name="Freeform 3435">
                  <a:extLst>
                    <a:ext uri="{FF2B5EF4-FFF2-40B4-BE49-F238E27FC236}">
                      <a16:creationId xmlns:a16="http://schemas.microsoft.com/office/drawing/2014/main" id="{157D90FF-952C-0612-7AB5-59B6177D1913}"/>
                    </a:ext>
                  </a:extLst>
                </p:cNvPr>
                <p:cNvSpPr/>
                <p:nvPr/>
              </p:nvSpPr>
              <p:spPr>
                <a:xfrm>
                  <a:off x="8140105"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0" name="Freeform 3436">
                  <a:extLst>
                    <a:ext uri="{FF2B5EF4-FFF2-40B4-BE49-F238E27FC236}">
                      <a16:creationId xmlns:a16="http://schemas.microsoft.com/office/drawing/2014/main" id="{F46AD5DE-FE08-183E-98B8-389A21EEF65A}"/>
                    </a:ext>
                  </a:extLst>
                </p:cNvPr>
                <p:cNvSpPr/>
                <p:nvPr/>
              </p:nvSpPr>
              <p:spPr>
                <a:xfrm>
                  <a:off x="8171763"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1" name="Graphic 3">
                <a:extLst>
                  <a:ext uri="{FF2B5EF4-FFF2-40B4-BE49-F238E27FC236}">
                    <a16:creationId xmlns:a16="http://schemas.microsoft.com/office/drawing/2014/main" id="{34BECEB3-1322-0A1F-C3B8-515EFF3F932A}"/>
                  </a:ext>
                </a:extLst>
              </p:cNvPr>
              <p:cNvGrpSpPr/>
              <p:nvPr/>
            </p:nvGrpSpPr>
            <p:grpSpPr>
              <a:xfrm>
                <a:off x="8120728" y="3209502"/>
                <a:ext cx="63423" cy="63520"/>
                <a:chOff x="8120728" y="3209502"/>
                <a:chExt cx="63423" cy="63520"/>
              </a:xfrm>
            </p:grpSpPr>
            <p:sp>
              <p:nvSpPr>
                <p:cNvPr id="3057" name="Freeform 3438">
                  <a:extLst>
                    <a:ext uri="{FF2B5EF4-FFF2-40B4-BE49-F238E27FC236}">
                      <a16:creationId xmlns:a16="http://schemas.microsoft.com/office/drawing/2014/main" id="{36ACD318-95BD-3476-6F0C-03100838486B}"/>
                    </a:ext>
                  </a:extLst>
                </p:cNvPr>
                <p:cNvSpPr/>
                <p:nvPr/>
              </p:nvSpPr>
              <p:spPr>
                <a:xfrm>
                  <a:off x="8120728"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8" name="Freeform 3439">
                  <a:extLst>
                    <a:ext uri="{FF2B5EF4-FFF2-40B4-BE49-F238E27FC236}">
                      <a16:creationId xmlns:a16="http://schemas.microsoft.com/office/drawing/2014/main" id="{27892589-2A08-07B2-A93D-2402564F08CF}"/>
                    </a:ext>
                  </a:extLst>
                </p:cNvPr>
                <p:cNvSpPr/>
                <p:nvPr/>
              </p:nvSpPr>
              <p:spPr>
                <a:xfrm>
                  <a:off x="8152493"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2" name="Graphic 3">
                <a:extLst>
                  <a:ext uri="{FF2B5EF4-FFF2-40B4-BE49-F238E27FC236}">
                    <a16:creationId xmlns:a16="http://schemas.microsoft.com/office/drawing/2014/main" id="{24F79F57-F6EC-295D-1E29-B54EDBE8B0B8}"/>
                  </a:ext>
                </a:extLst>
              </p:cNvPr>
              <p:cNvGrpSpPr/>
              <p:nvPr/>
            </p:nvGrpSpPr>
            <p:grpSpPr>
              <a:xfrm>
                <a:off x="8106434" y="3209502"/>
                <a:ext cx="63529" cy="63520"/>
                <a:chOff x="8106434" y="3209502"/>
                <a:chExt cx="63529" cy="63520"/>
              </a:xfrm>
            </p:grpSpPr>
            <p:sp>
              <p:nvSpPr>
                <p:cNvPr id="3055" name="Freeform 3441">
                  <a:extLst>
                    <a:ext uri="{FF2B5EF4-FFF2-40B4-BE49-F238E27FC236}">
                      <a16:creationId xmlns:a16="http://schemas.microsoft.com/office/drawing/2014/main" id="{52801E9D-52DF-D896-51AA-C3A5DFBC2F6A}"/>
                    </a:ext>
                  </a:extLst>
                </p:cNvPr>
                <p:cNvSpPr/>
                <p:nvPr/>
              </p:nvSpPr>
              <p:spPr>
                <a:xfrm>
                  <a:off x="8106434"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6" name="Freeform 3442">
                  <a:extLst>
                    <a:ext uri="{FF2B5EF4-FFF2-40B4-BE49-F238E27FC236}">
                      <a16:creationId xmlns:a16="http://schemas.microsoft.com/office/drawing/2014/main" id="{6400E6C2-39C8-D245-F8F3-EC28E158C22E}"/>
                    </a:ext>
                  </a:extLst>
                </p:cNvPr>
                <p:cNvSpPr/>
                <p:nvPr/>
              </p:nvSpPr>
              <p:spPr>
                <a:xfrm>
                  <a:off x="8138199"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3" name="Graphic 3">
                <a:extLst>
                  <a:ext uri="{FF2B5EF4-FFF2-40B4-BE49-F238E27FC236}">
                    <a16:creationId xmlns:a16="http://schemas.microsoft.com/office/drawing/2014/main" id="{CAA92ADC-3FF5-446F-32ED-DCA7026EC243}"/>
                  </a:ext>
                </a:extLst>
              </p:cNvPr>
              <p:cNvGrpSpPr/>
              <p:nvPr/>
            </p:nvGrpSpPr>
            <p:grpSpPr>
              <a:xfrm>
                <a:off x="8091293" y="3209502"/>
                <a:ext cx="63529" cy="63520"/>
                <a:chOff x="8091293" y="3209502"/>
                <a:chExt cx="63529" cy="63520"/>
              </a:xfrm>
            </p:grpSpPr>
            <p:sp>
              <p:nvSpPr>
                <p:cNvPr id="3053" name="Freeform 3444">
                  <a:extLst>
                    <a:ext uri="{FF2B5EF4-FFF2-40B4-BE49-F238E27FC236}">
                      <a16:creationId xmlns:a16="http://schemas.microsoft.com/office/drawing/2014/main" id="{4C893CD3-5E73-2BA4-CCBA-89EEC6912C13}"/>
                    </a:ext>
                  </a:extLst>
                </p:cNvPr>
                <p:cNvSpPr/>
                <p:nvPr/>
              </p:nvSpPr>
              <p:spPr>
                <a:xfrm>
                  <a:off x="8091293"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4" name="Freeform 3445">
                  <a:extLst>
                    <a:ext uri="{FF2B5EF4-FFF2-40B4-BE49-F238E27FC236}">
                      <a16:creationId xmlns:a16="http://schemas.microsoft.com/office/drawing/2014/main" id="{3A408456-FE04-859F-F46A-467C598C9034}"/>
                    </a:ext>
                  </a:extLst>
                </p:cNvPr>
                <p:cNvSpPr/>
                <p:nvPr/>
              </p:nvSpPr>
              <p:spPr>
                <a:xfrm>
                  <a:off x="8123058"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4" name="Graphic 3">
                <a:extLst>
                  <a:ext uri="{FF2B5EF4-FFF2-40B4-BE49-F238E27FC236}">
                    <a16:creationId xmlns:a16="http://schemas.microsoft.com/office/drawing/2014/main" id="{5E5EEC48-0BA5-F1BD-B956-DBC2760A547C}"/>
                  </a:ext>
                </a:extLst>
              </p:cNvPr>
              <p:cNvGrpSpPr/>
              <p:nvPr/>
            </p:nvGrpSpPr>
            <p:grpSpPr>
              <a:xfrm>
                <a:off x="8081658" y="3209502"/>
                <a:ext cx="63423" cy="63520"/>
                <a:chOff x="8081658" y="3209502"/>
                <a:chExt cx="63423" cy="63520"/>
              </a:xfrm>
            </p:grpSpPr>
            <p:sp>
              <p:nvSpPr>
                <p:cNvPr id="3051" name="Freeform 3447">
                  <a:extLst>
                    <a:ext uri="{FF2B5EF4-FFF2-40B4-BE49-F238E27FC236}">
                      <a16:creationId xmlns:a16="http://schemas.microsoft.com/office/drawing/2014/main" id="{46264CFF-0275-B528-A5B2-3380170FE9C7}"/>
                    </a:ext>
                  </a:extLst>
                </p:cNvPr>
                <p:cNvSpPr/>
                <p:nvPr/>
              </p:nvSpPr>
              <p:spPr>
                <a:xfrm>
                  <a:off x="8081658"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2" name="Freeform 3448">
                  <a:extLst>
                    <a:ext uri="{FF2B5EF4-FFF2-40B4-BE49-F238E27FC236}">
                      <a16:creationId xmlns:a16="http://schemas.microsoft.com/office/drawing/2014/main" id="{DC52D9BF-2600-3164-A2E5-E7B128CE71AE}"/>
                    </a:ext>
                  </a:extLst>
                </p:cNvPr>
                <p:cNvSpPr/>
                <p:nvPr/>
              </p:nvSpPr>
              <p:spPr>
                <a:xfrm>
                  <a:off x="8113422"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5" name="Graphic 3">
                <a:extLst>
                  <a:ext uri="{FF2B5EF4-FFF2-40B4-BE49-F238E27FC236}">
                    <a16:creationId xmlns:a16="http://schemas.microsoft.com/office/drawing/2014/main" id="{CB83EFED-2585-D4F4-AFE3-B7684C281AFB}"/>
                  </a:ext>
                </a:extLst>
              </p:cNvPr>
              <p:cNvGrpSpPr/>
              <p:nvPr/>
            </p:nvGrpSpPr>
            <p:grpSpPr>
              <a:xfrm>
                <a:off x="8066093" y="3209502"/>
                <a:ext cx="63529" cy="63520"/>
                <a:chOff x="8066093" y="3209502"/>
                <a:chExt cx="63529" cy="63520"/>
              </a:xfrm>
            </p:grpSpPr>
            <p:sp>
              <p:nvSpPr>
                <p:cNvPr id="3049" name="Freeform 3450">
                  <a:extLst>
                    <a:ext uri="{FF2B5EF4-FFF2-40B4-BE49-F238E27FC236}">
                      <a16:creationId xmlns:a16="http://schemas.microsoft.com/office/drawing/2014/main" id="{48E6C2B8-E8FC-B619-EC4E-6052DB9FF759}"/>
                    </a:ext>
                  </a:extLst>
                </p:cNvPr>
                <p:cNvSpPr/>
                <p:nvPr/>
              </p:nvSpPr>
              <p:spPr>
                <a:xfrm>
                  <a:off x="8066093"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0" name="Freeform 3451">
                  <a:extLst>
                    <a:ext uri="{FF2B5EF4-FFF2-40B4-BE49-F238E27FC236}">
                      <a16:creationId xmlns:a16="http://schemas.microsoft.com/office/drawing/2014/main" id="{2901C7EB-E723-670B-5B6F-484753BE6C16}"/>
                    </a:ext>
                  </a:extLst>
                </p:cNvPr>
                <p:cNvSpPr/>
                <p:nvPr/>
              </p:nvSpPr>
              <p:spPr>
                <a:xfrm>
                  <a:off x="8097858"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6" name="Graphic 3">
                <a:extLst>
                  <a:ext uri="{FF2B5EF4-FFF2-40B4-BE49-F238E27FC236}">
                    <a16:creationId xmlns:a16="http://schemas.microsoft.com/office/drawing/2014/main" id="{89401C81-6A35-6A11-13F2-FFA0835E9EC5}"/>
                  </a:ext>
                </a:extLst>
              </p:cNvPr>
              <p:cNvGrpSpPr/>
              <p:nvPr/>
            </p:nvGrpSpPr>
            <p:grpSpPr>
              <a:xfrm>
                <a:off x="8059634" y="3209502"/>
                <a:ext cx="63423" cy="63520"/>
                <a:chOff x="8059634" y="3209502"/>
                <a:chExt cx="63423" cy="63520"/>
              </a:xfrm>
            </p:grpSpPr>
            <p:sp>
              <p:nvSpPr>
                <p:cNvPr id="3047" name="Freeform 3453">
                  <a:extLst>
                    <a:ext uri="{FF2B5EF4-FFF2-40B4-BE49-F238E27FC236}">
                      <a16:creationId xmlns:a16="http://schemas.microsoft.com/office/drawing/2014/main" id="{1847DA8B-54CF-CA58-5BE0-D700AB3B5869}"/>
                    </a:ext>
                  </a:extLst>
                </p:cNvPr>
                <p:cNvSpPr/>
                <p:nvPr/>
              </p:nvSpPr>
              <p:spPr>
                <a:xfrm>
                  <a:off x="8059634"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8" name="Freeform 3454">
                  <a:extLst>
                    <a:ext uri="{FF2B5EF4-FFF2-40B4-BE49-F238E27FC236}">
                      <a16:creationId xmlns:a16="http://schemas.microsoft.com/office/drawing/2014/main" id="{E7E58338-1A5A-99A5-3C46-4091727EB5C6}"/>
                    </a:ext>
                  </a:extLst>
                </p:cNvPr>
                <p:cNvSpPr/>
                <p:nvPr/>
              </p:nvSpPr>
              <p:spPr>
                <a:xfrm>
                  <a:off x="8091293"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7" name="Graphic 3">
                <a:extLst>
                  <a:ext uri="{FF2B5EF4-FFF2-40B4-BE49-F238E27FC236}">
                    <a16:creationId xmlns:a16="http://schemas.microsoft.com/office/drawing/2014/main" id="{6F0A6822-2929-3165-5A10-A15324C241E1}"/>
                  </a:ext>
                </a:extLst>
              </p:cNvPr>
              <p:cNvGrpSpPr/>
              <p:nvPr/>
            </p:nvGrpSpPr>
            <p:grpSpPr>
              <a:xfrm>
                <a:off x="8049893" y="3209502"/>
                <a:ext cx="63529" cy="63520"/>
                <a:chOff x="8049893" y="3209502"/>
                <a:chExt cx="63529" cy="63520"/>
              </a:xfrm>
            </p:grpSpPr>
            <p:sp>
              <p:nvSpPr>
                <p:cNvPr id="3045" name="Freeform 3456">
                  <a:extLst>
                    <a:ext uri="{FF2B5EF4-FFF2-40B4-BE49-F238E27FC236}">
                      <a16:creationId xmlns:a16="http://schemas.microsoft.com/office/drawing/2014/main" id="{9F92D207-6CFF-021D-C9A0-AE6F36A13851}"/>
                    </a:ext>
                  </a:extLst>
                </p:cNvPr>
                <p:cNvSpPr/>
                <p:nvPr/>
              </p:nvSpPr>
              <p:spPr>
                <a:xfrm>
                  <a:off x="8049893"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6" name="Freeform 3457">
                  <a:extLst>
                    <a:ext uri="{FF2B5EF4-FFF2-40B4-BE49-F238E27FC236}">
                      <a16:creationId xmlns:a16="http://schemas.microsoft.com/office/drawing/2014/main" id="{C01A093A-7D15-451A-D2E1-A1C12DECEE9F}"/>
                    </a:ext>
                  </a:extLst>
                </p:cNvPr>
                <p:cNvSpPr/>
                <p:nvPr/>
              </p:nvSpPr>
              <p:spPr>
                <a:xfrm>
                  <a:off x="8081658"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8" name="Graphic 3">
                <a:extLst>
                  <a:ext uri="{FF2B5EF4-FFF2-40B4-BE49-F238E27FC236}">
                    <a16:creationId xmlns:a16="http://schemas.microsoft.com/office/drawing/2014/main" id="{B62F2C76-5D6A-BCEF-8EB9-2C0ABB6F2A8F}"/>
                  </a:ext>
                </a:extLst>
              </p:cNvPr>
              <p:cNvGrpSpPr/>
              <p:nvPr/>
            </p:nvGrpSpPr>
            <p:grpSpPr>
              <a:xfrm>
                <a:off x="8040893" y="3209502"/>
                <a:ext cx="63423" cy="63520"/>
                <a:chOff x="8040893" y="3209502"/>
                <a:chExt cx="63423" cy="63520"/>
              </a:xfrm>
            </p:grpSpPr>
            <p:sp>
              <p:nvSpPr>
                <p:cNvPr id="3043" name="Freeform 3459">
                  <a:extLst>
                    <a:ext uri="{FF2B5EF4-FFF2-40B4-BE49-F238E27FC236}">
                      <a16:creationId xmlns:a16="http://schemas.microsoft.com/office/drawing/2014/main" id="{50EB99B4-D6B2-9995-CD8D-58F94370A1E9}"/>
                    </a:ext>
                  </a:extLst>
                </p:cNvPr>
                <p:cNvSpPr/>
                <p:nvPr/>
              </p:nvSpPr>
              <p:spPr>
                <a:xfrm>
                  <a:off x="8040893"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4" name="Freeform 3460">
                  <a:extLst>
                    <a:ext uri="{FF2B5EF4-FFF2-40B4-BE49-F238E27FC236}">
                      <a16:creationId xmlns:a16="http://schemas.microsoft.com/office/drawing/2014/main" id="{E6F0F644-2497-D07E-9D7D-9662C56B2914}"/>
                    </a:ext>
                  </a:extLst>
                </p:cNvPr>
                <p:cNvSpPr/>
                <p:nvPr/>
              </p:nvSpPr>
              <p:spPr>
                <a:xfrm>
                  <a:off x="8072658"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59" name="Graphic 3">
                <a:extLst>
                  <a:ext uri="{FF2B5EF4-FFF2-40B4-BE49-F238E27FC236}">
                    <a16:creationId xmlns:a16="http://schemas.microsoft.com/office/drawing/2014/main" id="{0FC277A8-C5D7-3BC6-1FA0-B944B86BF689}"/>
                  </a:ext>
                </a:extLst>
              </p:cNvPr>
              <p:cNvGrpSpPr/>
              <p:nvPr/>
            </p:nvGrpSpPr>
            <p:grpSpPr>
              <a:xfrm>
                <a:off x="8032529" y="3209502"/>
                <a:ext cx="63423" cy="63520"/>
                <a:chOff x="8032529" y="3209502"/>
                <a:chExt cx="63423" cy="63520"/>
              </a:xfrm>
            </p:grpSpPr>
            <p:sp>
              <p:nvSpPr>
                <p:cNvPr id="3041" name="Freeform 3462">
                  <a:extLst>
                    <a:ext uri="{FF2B5EF4-FFF2-40B4-BE49-F238E27FC236}">
                      <a16:creationId xmlns:a16="http://schemas.microsoft.com/office/drawing/2014/main" id="{9FAF31E0-8E38-19DA-1697-C37E6D0277D6}"/>
                    </a:ext>
                  </a:extLst>
                </p:cNvPr>
                <p:cNvSpPr/>
                <p:nvPr/>
              </p:nvSpPr>
              <p:spPr>
                <a:xfrm>
                  <a:off x="8032529"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2" name="Freeform 3463">
                  <a:extLst>
                    <a:ext uri="{FF2B5EF4-FFF2-40B4-BE49-F238E27FC236}">
                      <a16:creationId xmlns:a16="http://schemas.microsoft.com/office/drawing/2014/main" id="{4CDA7606-CBAD-B978-992B-FFE2C60D061F}"/>
                    </a:ext>
                  </a:extLst>
                </p:cNvPr>
                <p:cNvSpPr/>
                <p:nvPr/>
              </p:nvSpPr>
              <p:spPr>
                <a:xfrm>
                  <a:off x="8064187"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0" name="Graphic 3">
                <a:extLst>
                  <a:ext uri="{FF2B5EF4-FFF2-40B4-BE49-F238E27FC236}">
                    <a16:creationId xmlns:a16="http://schemas.microsoft.com/office/drawing/2014/main" id="{5F7B6B51-E8B3-0B76-9EE9-3BBB008DA117}"/>
                  </a:ext>
                </a:extLst>
              </p:cNvPr>
              <p:cNvGrpSpPr/>
              <p:nvPr/>
            </p:nvGrpSpPr>
            <p:grpSpPr>
              <a:xfrm>
                <a:off x="8018235" y="3209502"/>
                <a:ext cx="63423" cy="63520"/>
                <a:chOff x="8018235" y="3209502"/>
                <a:chExt cx="63423" cy="63520"/>
              </a:xfrm>
            </p:grpSpPr>
            <p:sp>
              <p:nvSpPr>
                <p:cNvPr id="3039" name="Freeform 3465">
                  <a:extLst>
                    <a:ext uri="{FF2B5EF4-FFF2-40B4-BE49-F238E27FC236}">
                      <a16:creationId xmlns:a16="http://schemas.microsoft.com/office/drawing/2014/main" id="{3AA5821C-51DD-0167-0ACA-F1FDC685D35A}"/>
                    </a:ext>
                  </a:extLst>
                </p:cNvPr>
                <p:cNvSpPr/>
                <p:nvPr/>
              </p:nvSpPr>
              <p:spPr>
                <a:xfrm>
                  <a:off x="8018235"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0" name="Freeform 3466">
                  <a:extLst>
                    <a:ext uri="{FF2B5EF4-FFF2-40B4-BE49-F238E27FC236}">
                      <a16:creationId xmlns:a16="http://schemas.microsoft.com/office/drawing/2014/main" id="{C87F4E38-F4F9-E912-EE84-FA915A91746C}"/>
                    </a:ext>
                  </a:extLst>
                </p:cNvPr>
                <p:cNvSpPr/>
                <p:nvPr/>
              </p:nvSpPr>
              <p:spPr>
                <a:xfrm>
                  <a:off x="8049893"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1" name="Graphic 3">
                <a:extLst>
                  <a:ext uri="{FF2B5EF4-FFF2-40B4-BE49-F238E27FC236}">
                    <a16:creationId xmlns:a16="http://schemas.microsoft.com/office/drawing/2014/main" id="{1BC015C7-62CB-3B0B-853F-E6FC60C81BCA}"/>
                  </a:ext>
                </a:extLst>
              </p:cNvPr>
              <p:cNvGrpSpPr/>
              <p:nvPr/>
            </p:nvGrpSpPr>
            <p:grpSpPr>
              <a:xfrm>
                <a:off x="8006058" y="3209502"/>
                <a:ext cx="63423" cy="63520"/>
                <a:chOff x="8006058" y="3209502"/>
                <a:chExt cx="63423" cy="63520"/>
              </a:xfrm>
            </p:grpSpPr>
            <p:sp>
              <p:nvSpPr>
                <p:cNvPr id="3037" name="Freeform 3468">
                  <a:extLst>
                    <a:ext uri="{FF2B5EF4-FFF2-40B4-BE49-F238E27FC236}">
                      <a16:creationId xmlns:a16="http://schemas.microsoft.com/office/drawing/2014/main" id="{19BD6BAB-B3BE-D0FD-C377-FB540D992C74}"/>
                    </a:ext>
                  </a:extLst>
                </p:cNvPr>
                <p:cNvSpPr/>
                <p:nvPr/>
              </p:nvSpPr>
              <p:spPr>
                <a:xfrm>
                  <a:off x="8006058"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8" name="Freeform 3469">
                  <a:extLst>
                    <a:ext uri="{FF2B5EF4-FFF2-40B4-BE49-F238E27FC236}">
                      <a16:creationId xmlns:a16="http://schemas.microsoft.com/office/drawing/2014/main" id="{BF449283-1242-B278-54A9-542A15CA9F63}"/>
                    </a:ext>
                  </a:extLst>
                </p:cNvPr>
                <p:cNvSpPr/>
                <p:nvPr/>
              </p:nvSpPr>
              <p:spPr>
                <a:xfrm>
                  <a:off x="8037717"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2" name="Graphic 3">
                <a:extLst>
                  <a:ext uri="{FF2B5EF4-FFF2-40B4-BE49-F238E27FC236}">
                    <a16:creationId xmlns:a16="http://schemas.microsoft.com/office/drawing/2014/main" id="{E5A21AA1-0D7F-F9F7-C2D4-58DB7D2B46EB}"/>
                  </a:ext>
                </a:extLst>
              </p:cNvPr>
              <p:cNvGrpSpPr/>
              <p:nvPr/>
            </p:nvGrpSpPr>
            <p:grpSpPr>
              <a:xfrm>
                <a:off x="7993035" y="3209502"/>
                <a:ext cx="63423" cy="63520"/>
                <a:chOff x="7993035" y="3209502"/>
                <a:chExt cx="63423" cy="63520"/>
              </a:xfrm>
            </p:grpSpPr>
            <p:sp>
              <p:nvSpPr>
                <p:cNvPr id="3035" name="Freeform 3471">
                  <a:extLst>
                    <a:ext uri="{FF2B5EF4-FFF2-40B4-BE49-F238E27FC236}">
                      <a16:creationId xmlns:a16="http://schemas.microsoft.com/office/drawing/2014/main" id="{342E91F7-042F-1861-AD47-14AA443614B8}"/>
                    </a:ext>
                  </a:extLst>
                </p:cNvPr>
                <p:cNvSpPr/>
                <p:nvPr/>
              </p:nvSpPr>
              <p:spPr>
                <a:xfrm>
                  <a:off x="7993035"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6" name="Freeform 3472">
                  <a:extLst>
                    <a:ext uri="{FF2B5EF4-FFF2-40B4-BE49-F238E27FC236}">
                      <a16:creationId xmlns:a16="http://schemas.microsoft.com/office/drawing/2014/main" id="{EA3F5386-C3B7-DBE3-2509-B7493FA74FC6}"/>
                    </a:ext>
                  </a:extLst>
                </p:cNvPr>
                <p:cNvSpPr/>
                <p:nvPr/>
              </p:nvSpPr>
              <p:spPr>
                <a:xfrm>
                  <a:off x="8024693"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3" name="Graphic 3">
                <a:extLst>
                  <a:ext uri="{FF2B5EF4-FFF2-40B4-BE49-F238E27FC236}">
                    <a16:creationId xmlns:a16="http://schemas.microsoft.com/office/drawing/2014/main" id="{2421523A-E707-06B3-AB29-DB4CF6B479F9}"/>
                  </a:ext>
                </a:extLst>
              </p:cNvPr>
              <p:cNvGrpSpPr/>
              <p:nvPr/>
            </p:nvGrpSpPr>
            <p:grpSpPr>
              <a:xfrm>
                <a:off x="7976623" y="3209502"/>
                <a:ext cx="63423" cy="63520"/>
                <a:chOff x="7976623" y="3209502"/>
                <a:chExt cx="63423" cy="63520"/>
              </a:xfrm>
            </p:grpSpPr>
            <p:sp>
              <p:nvSpPr>
                <p:cNvPr id="3033" name="Freeform 3474">
                  <a:extLst>
                    <a:ext uri="{FF2B5EF4-FFF2-40B4-BE49-F238E27FC236}">
                      <a16:creationId xmlns:a16="http://schemas.microsoft.com/office/drawing/2014/main" id="{90B185E1-58C6-6280-6F7C-6A9B45C29BFF}"/>
                    </a:ext>
                  </a:extLst>
                </p:cNvPr>
                <p:cNvSpPr/>
                <p:nvPr/>
              </p:nvSpPr>
              <p:spPr>
                <a:xfrm>
                  <a:off x="7976623"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4" name="Freeform 3475">
                  <a:extLst>
                    <a:ext uri="{FF2B5EF4-FFF2-40B4-BE49-F238E27FC236}">
                      <a16:creationId xmlns:a16="http://schemas.microsoft.com/office/drawing/2014/main" id="{E744F2A5-283D-5B8F-5E2B-87EBF31C4B9D}"/>
                    </a:ext>
                  </a:extLst>
                </p:cNvPr>
                <p:cNvSpPr/>
                <p:nvPr/>
              </p:nvSpPr>
              <p:spPr>
                <a:xfrm>
                  <a:off x="8008388"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4" name="Graphic 3">
                <a:extLst>
                  <a:ext uri="{FF2B5EF4-FFF2-40B4-BE49-F238E27FC236}">
                    <a16:creationId xmlns:a16="http://schemas.microsoft.com/office/drawing/2014/main" id="{23F472E8-CCCF-3BDF-C3C3-16CADF9CC245}"/>
                  </a:ext>
                </a:extLst>
              </p:cNvPr>
              <p:cNvGrpSpPr/>
              <p:nvPr/>
            </p:nvGrpSpPr>
            <p:grpSpPr>
              <a:xfrm>
                <a:off x="7843847" y="3209502"/>
                <a:ext cx="63423" cy="63520"/>
                <a:chOff x="7843847" y="3209502"/>
                <a:chExt cx="63423" cy="63520"/>
              </a:xfrm>
            </p:grpSpPr>
            <p:sp>
              <p:nvSpPr>
                <p:cNvPr id="3031" name="Freeform 3477">
                  <a:extLst>
                    <a:ext uri="{FF2B5EF4-FFF2-40B4-BE49-F238E27FC236}">
                      <a16:creationId xmlns:a16="http://schemas.microsoft.com/office/drawing/2014/main" id="{7C8205A6-516E-81D5-3117-3A8750103B85}"/>
                    </a:ext>
                  </a:extLst>
                </p:cNvPr>
                <p:cNvSpPr/>
                <p:nvPr/>
              </p:nvSpPr>
              <p:spPr>
                <a:xfrm>
                  <a:off x="7843847"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2" name="Freeform 3478">
                  <a:extLst>
                    <a:ext uri="{FF2B5EF4-FFF2-40B4-BE49-F238E27FC236}">
                      <a16:creationId xmlns:a16="http://schemas.microsoft.com/office/drawing/2014/main" id="{5CD965BB-6D1C-A760-8EEB-15A6CCC9F034}"/>
                    </a:ext>
                  </a:extLst>
                </p:cNvPr>
                <p:cNvSpPr/>
                <p:nvPr/>
              </p:nvSpPr>
              <p:spPr>
                <a:xfrm>
                  <a:off x="7875612"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5" name="Graphic 3">
                <a:extLst>
                  <a:ext uri="{FF2B5EF4-FFF2-40B4-BE49-F238E27FC236}">
                    <a16:creationId xmlns:a16="http://schemas.microsoft.com/office/drawing/2014/main" id="{B21079FC-3D3C-9AEB-2ABF-934371EAEF92}"/>
                  </a:ext>
                </a:extLst>
              </p:cNvPr>
              <p:cNvGrpSpPr/>
              <p:nvPr/>
            </p:nvGrpSpPr>
            <p:grpSpPr>
              <a:xfrm>
                <a:off x="7713189" y="3209502"/>
                <a:ext cx="63423" cy="63520"/>
                <a:chOff x="7713189" y="3209502"/>
                <a:chExt cx="63423" cy="63520"/>
              </a:xfrm>
            </p:grpSpPr>
            <p:sp>
              <p:nvSpPr>
                <p:cNvPr id="3029" name="Freeform 3480">
                  <a:extLst>
                    <a:ext uri="{FF2B5EF4-FFF2-40B4-BE49-F238E27FC236}">
                      <a16:creationId xmlns:a16="http://schemas.microsoft.com/office/drawing/2014/main" id="{0E38EA4D-FA08-63C8-E98D-F8A050AB73F7}"/>
                    </a:ext>
                  </a:extLst>
                </p:cNvPr>
                <p:cNvSpPr/>
                <p:nvPr/>
              </p:nvSpPr>
              <p:spPr>
                <a:xfrm>
                  <a:off x="7713189"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0" name="Freeform 3481">
                  <a:extLst>
                    <a:ext uri="{FF2B5EF4-FFF2-40B4-BE49-F238E27FC236}">
                      <a16:creationId xmlns:a16="http://schemas.microsoft.com/office/drawing/2014/main" id="{B9C43DD6-FC86-EFBA-0643-5376885C128F}"/>
                    </a:ext>
                  </a:extLst>
                </p:cNvPr>
                <p:cNvSpPr/>
                <p:nvPr/>
              </p:nvSpPr>
              <p:spPr>
                <a:xfrm>
                  <a:off x="7744954"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6" name="Graphic 3">
                <a:extLst>
                  <a:ext uri="{FF2B5EF4-FFF2-40B4-BE49-F238E27FC236}">
                    <a16:creationId xmlns:a16="http://schemas.microsoft.com/office/drawing/2014/main" id="{2A7B3787-AE58-3855-E01D-8CCE2336347B}"/>
                  </a:ext>
                </a:extLst>
              </p:cNvPr>
              <p:cNvGrpSpPr/>
              <p:nvPr/>
            </p:nvGrpSpPr>
            <p:grpSpPr>
              <a:xfrm>
                <a:off x="7693813" y="3209502"/>
                <a:ext cx="63529" cy="63520"/>
                <a:chOff x="7693813" y="3209502"/>
                <a:chExt cx="63529" cy="63520"/>
              </a:xfrm>
            </p:grpSpPr>
            <p:sp>
              <p:nvSpPr>
                <p:cNvPr id="3027" name="Freeform 3483">
                  <a:extLst>
                    <a:ext uri="{FF2B5EF4-FFF2-40B4-BE49-F238E27FC236}">
                      <a16:creationId xmlns:a16="http://schemas.microsoft.com/office/drawing/2014/main" id="{B03A942F-C463-6963-BBF7-01CC6A6F3A85}"/>
                    </a:ext>
                  </a:extLst>
                </p:cNvPr>
                <p:cNvSpPr/>
                <p:nvPr/>
              </p:nvSpPr>
              <p:spPr>
                <a:xfrm>
                  <a:off x="7693813"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8" name="Freeform 3484">
                  <a:extLst>
                    <a:ext uri="{FF2B5EF4-FFF2-40B4-BE49-F238E27FC236}">
                      <a16:creationId xmlns:a16="http://schemas.microsoft.com/office/drawing/2014/main" id="{2EC8EF7A-7914-A578-B246-438B7D20BF4A}"/>
                    </a:ext>
                  </a:extLst>
                </p:cNvPr>
                <p:cNvSpPr/>
                <p:nvPr/>
              </p:nvSpPr>
              <p:spPr>
                <a:xfrm>
                  <a:off x="7725577"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7" name="Graphic 3">
                <a:extLst>
                  <a:ext uri="{FF2B5EF4-FFF2-40B4-BE49-F238E27FC236}">
                    <a16:creationId xmlns:a16="http://schemas.microsoft.com/office/drawing/2014/main" id="{0E4C11C1-37ED-DF3D-ADD1-5059E53B9BA2}"/>
                  </a:ext>
                </a:extLst>
              </p:cNvPr>
              <p:cNvGrpSpPr/>
              <p:nvPr/>
            </p:nvGrpSpPr>
            <p:grpSpPr>
              <a:xfrm>
                <a:off x="7662154" y="3209502"/>
                <a:ext cx="63423" cy="63520"/>
                <a:chOff x="7662154" y="3209502"/>
                <a:chExt cx="63423" cy="63520"/>
              </a:xfrm>
            </p:grpSpPr>
            <p:sp>
              <p:nvSpPr>
                <p:cNvPr id="3025" name="Freeform 3486">
                  <a:extLst>
                    <a:ext uri="{FF2B5EF4-FFF2-40B4-BE49-F238E27FC236}">
                      <a16:creationId xmlns:a16="http://schemas.microsoft.com/office/drawing/2014/main" id="{951EB40F-2C0E-0A45-40ED-A19398AF70C4}"/>
                    </a:ext>
                  </a:extLst>
                </p:cNvPr>
                <p:cNvSpPr/>
                <p:nvPr/>
              </p:nvSpPr>
              <p:spPr>
                <a:xfrm>
                  <a:off x="7662154"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6" name="Freeform 3487">
                  <a:extLst>
                    <a:ext uri="{FF2B5EF4-FFF2-40B4-BE49-F238E27FC236}">
                      <a16:creationId xmlns:a16="http://schemas.microsoft.com/office/drawing/2014/main" id="{47EC4310-ECC4-3CDA-B46D-FC1399E2F160}"/>
                    </a:ext>
                  </a:extLst>
                </p:cNvPr>
                <p:cNvSpPr/>
                <p:nvPr/>
              </p:nvSpPr>
              <p:spPr>
                <a:xfrm>
                  <a:off x="7693813"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8" name="Graphic 3">
                <a:extLst>
                  <a:ext uri="{FF2B5EF4-FFF2-40B4-BE49-F238E27FC236}">
                    <a16:creationId xmlns:a16="http://schemas.microsoft.com/office/drawing/2014/main" id="{511A2A04-D76E-CEE2-09D4-A0FCBD902B59}"/>
                  </a:ext>
                </a:extLst>
              </p:cNvPr>
              <p:cNvGrpSpPr/>
              <p:nvPr/>
            </p:nvGrpSpPr>
            <p:grpSpPr>
              <a:xfrm>
                <a:off x="7535837" y="3186703"/>
                <a:ext cx="63529" cy="63626"/>
                <a:chOff x="7535837" y="3186703"/>
                <a:chExt cx="63529" cy="63626"/>
              </a:xfrm>
            </p:grpSpPr>
            <p:sp>
              <p:nvSpPr>
                <p:cNvPr id="3023" name="Freeform 3489">
                  <a:extLst>
                    <a:ext uri="{FF2B5EF4-FFF2-40B4-BE49-F238E27FC236}">
                      <a16:creationId xmlns:a16="http://schemas.microsoft.com/office/drawing/2014/main" id="{46C09F4C-CF59-62BA-368C-91EA5A07A967}"/>
                    </a:ext>
                  </a:extLst>
                </p:cNvPr>
                <p:cNvSpPr/>
                <p:nvPr/>
              </p:nvSpPr>
              <p:spPr>
                <a:xfrm>
                  <a:off x="7535837" y="32185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4" name="Freeform 3490">
                  <a:extLst>
                    <a:ext uri="{FF2B5EF4-FFF2-40B4-BE49-F238E27FC236}">
                      <a16:creationId xmlns:a16="http://schemas.microsoft.com/office/drawing/2014/main" id="{0767942B-C93D-9A2D-0B3C-ED8D77CE3FF1}"/>
                    </a:ext>
                  </a:extLst>
                </p:cNvPr>
                <p:cNvSpPr/>
                <p:nvPr/>
              </p:nvSpPr>
              <p:spPr>
                <a:xfrm>
                  <a:off x="7567601" y="318670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69" name="Graphic 3">
                <a:extLst>
                  <a:ext uri="{FF2B5EF4-FFF2-40B4-BE49-F238E27FC236}">
                    <a16:creationId xmlns:a16="http://schemas.microsoft.com/office/drawing/2014/main" id="{2DB364E3-9524-68C4-5057-D5CE198FC9F1}"/>
                  </a:ext>
                </a:extLst>
              </p:cNvPr>
              <p:cNvGrpSpPr/>
              <p:nvPr/>
            </p:nvGrpSpPr>
            <p:grpSpPr>
              <a:xfrm>
                <a:off x="7252285" y="3174932"/>
                <a:ext cx="63423" cy="63626"/>
                <a:chOff x="7252285" y="3174932"/>
                <a:chExt cx="63423" cy="63626"/>
              </a:xfrm>
            </p:grpSpPr>
            <p:sp>
              <p:nvSpPr>
                <p:cNvPr id="3021" name="Freeform 3492">
                  <a:extLst>
                    <a:ext uri="{FF2B5EF4-FFF2-40B4-BE49-F238E27FC236}">
                      <a16:creationId xmlns:a16="http://schemas.microsoft.com/office/drawing/2014/main" id="{784418F3-8782-16BF-FF98-94C9E8B86F4B}"/>
                    </a:ext>
                  </a:extLst>
                </p:cNvPr>
                <p:cNvSpPr/>
                <p:nvPr/>
              </p:nvSpPr>
              <p:spPr>
                <a:xfrm>
                  <a:off x="7252285" y="320674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2" name="Freeform 3493">
                  <a:extLst>
                    <a:ext uri="{FF2B5EF4-FFF2-40B4-BE49-F238E27FC236}">
                      <a16:creationId xmlns:a16="http://schemas.microsoft.com/office/drawing/2014/main" id="{7A11C91A-A5CF-5536-0CE9-B67BC4935D04}"/>
                    </a:ext>
                  </a:extLst>
                </p:cNvPr>
                <p:cNvSpPr/>
                <p:nvPr/>
              </p:nvSpPr>
              <p:spPr>
                <a:xfrm>
                  <a:off x="7283944"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0" name="Graphic 3">
                <a:extLst>
                  <a:ext uri="{FF2B5EF4-FFF2-40B4-BE49-F238E27FC236}">
                    <a16:creationId xmlns:a16="http://schemas.microsoft.com/office/drawing/2014/main" id="{457DD11E-87E6-7CB2-8BC9-4A121075759D}"/>
                  </a:ext>
                </a:extLst>
              </p:cNvPr>
              <p:cNvGrpSpPr/>
              <p:nvPr/>
            </p:nvGrpSpPr>
            <p:grpSpPr>
              <a:xfrm>
                <a:off x="7240532" y="3174932"/>
                <a:ext cx="63423" cy="63626"/>
                <a:chOff x="7240532" y="3174932"/>
                <a:chExt cx="63423" cy="63626"/>
              </a:xfrm>
            </p:grpSpPr>
            <p:sp>
              <p:nvSpPr>
                <p:cNvPr id="3019" name="Freeform 3495">
                  <a:extLst>
                    <a:ext uri="{FF2B5EF4-FFF2-40B4-BE49-F238E27FC236}">
                      <a16:creationId xmlns:a16="http://schemas.microsoft.com/office/drawing/2014/main" id="{5F190879-3213-EEEC-CFB7-AFF0041104B7}"/>
                    </a:ext>
                  </a:extLst>
                </p:cNvPr>
                <p:cNvSpPr/>
                <p:nvPr/>
              </p:nvSpPr>
              <p:spPr>
                <a:xfrm>
                  <a:off x="7240532" y="320674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0" name="Freeform 3496">
                  <a:extLst>
                    <a:ext uri="{FF2B5EF4-FFF2-40B4-BE49-F238E27FC236}">
                      <a16:creationId xmlns:a16="http://schemas.microsoft.com/office/drawing/2014/main" id="{0BC2D418-ADBD-2359-FFEC-E3C7BD91918F}"/>
                    </a:ext>
                  </a:extLst>
                </p:cNvPr>
                <p:cNvSpPr/>
                <p:nvPr/>
              </p:nvSpPr>
              <p:spPr>
                <a:xfrm>
                  <a:off x="7272191"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1" name="Graphic 3">
                <a:extLst>
                  <a:ext uri="{FF2B5EF4-FFF2-40B4-BE49-F238E27FC236}">
                    <a16:creationId xmlns:a16="http://schemas.microsoft.com/office/drawing/2014/main" id="{2E83DF47-409B-BB86-CC74-C31F01A33FA3}"/>
                  </a:ext>
                </a:extLst>
              </p:cNvPr>
              <p:cNvGrpSpPr/>
              <p:nvPr/>
            </p:nvGrpSpPr>
            <p:grpSpPr>
              <a:xfrm>
                <a:off x="7206438" y="3174932"/>
                <a:ext cx="63529" cy="63626"/>
                <a:chOff x="7206438" y="3174932"/>
                <a:chExt cx="63529" cy="63626"/>
              </a:xfrm>
            </p:grpSpPr>
            <p:sp>
              <p:nvSpPr>
                <p:cNvPr id="3017" name="Freeform 3498">
                  <a:extLst>
                    <a:ext uri="{FF2B5EF4-FFF2-40B4-BE49-F238E27FC236}">
                      <a16:creationId xmlns:a16="http://schemas.microsoft.com/office/drawing/2014/main" id="{9215AD0C-F455-86D6-294C-D1372938D447}"/>
                    </a:ext>
                  </a:extLst>
                </p:cNvPr>
                <p:cNvSpPr/>
                <p:nvPr/>
              </p:nvSpPr>
              <p:spPr>
                <a:xfrm>
                  <a:off x="7206438" y="3206745"/>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8" name="Freeform 3499">
                  <a:extLst>
                    <a:ext uri="{FF2B5EF4-FFF2-40B4-BE49-F238E27FC236}">
                      <a16:creationId xmlns:a16="http://schemas.microsoft.com/office/drawing/2014/main" id="{A81C8FA1-A277-812D-9383-47C0F388F653}"/>
                    </a:ext>
                  </a:extLst>
                </p:cNvPr>
                <p:cNvSpPr/>
                <p:nvPr/>
              </p:nvSpPr>
              <p:spPr>
                <a:xfrm>
                  <a:off x="7238203"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2" name="Graphic 3">
                <a:extLst>
                  <a:ext uri="{FF2B5EF4-FFF2-40B4-BE49-F238E27FC236}">
                    <a16:creationId xmlns:a16="http://schemas.microsoft.com/office/drawing/2014/main" id="{9E9D423C-036D-2F8D-74C4-AFA67AB8625F}"/>
                  </a:ext>
                </a:extLst>
              </p:cNvPr>
              <p:cNvGrpSpPr/>
              <p:nvPr/>
            </p:nvGrpSpPr>
            <p:grpSpPr>
              <a:xfrm>
                <a:off x="7165674" y="3164009"/>
                <a:ext cx="63529" cy="63626"/>
                <a:chOff x="7165674" y="3164009"/>
                <a:chExt cx="63529" cy="63626"/>
              </a:xfrm>
            </p:grpSpPr>
            <p:sp>
              <p:nvSpPr>
                <p:cNvPr id="3015" name="Freeform 3501">
                  <a:extLst>
                    <a:ext uri="{FF2B5EF4-FFF2-40B4-BE49-F238E27FC236}">
                      <a16:creationId xmlns:a16="http://schemas.microsoft.com/office/drawing/2014/main" id="{7977208A-7545-150D-B32E-9BAA10FEC800}"/>
                    </a:ext>
                  </a:extLst>
                </p:cNvPr>
                <p:cNvSpPr/>
                <p:nvPr/>
              </p:nvSpPr>
              <p:spPr>
                <a:xfrm>
                  <a:off x="7165674" y="319582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6" name="Freeform 3502">
                  <a:extLst>
                    <a:ext uri="{FF2B5EF4-FFF2-40B4-BE49-F238E27FC236}">
                      <a16:creationId xmlns:a16="http://schemas.microsoft.com/office/drawing/2014/main" id="{A52F1165-F3E5-FC63-DB1D-5EE261DD423D}"/>
                    </a:ext>
                  </a:extLst>
                </p:cNvPr>
                <p:cNvSpPr/>
                <p:nvPr/>
              </p:nvSpPr>
              <p:spPr>
                <a:xfrm>
                  <a:off x="7197439"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3" name="Graphic 3">
                <a:extLst>
                  <a:ext uri="{FF2B5EF4-FFF2-40B4-BE49-F238E27FC236}">
                    <a16:creationId xmlns:a16="http://schemas.microsoft.com/office/drawing/2014/main" id="{FF83DC6A-C75D-6B8B-A08C-FD3D1F3CC63D}"/>
                  </a:ext>
                </a:extLst>
              </p:cNvPr>
              <p:cNvGrpSpPr/>
              <p:nvPr/>
            </p:nvGrpSpPr>
            <p:grpSpPr>
              <a:xfrm>
                <a:off x="7154345" y="3164009"/>
                <a:ext cx="63423" cy="63626"/>
                <a:chOff x="7154345" y="3164009"/>
                <a:chExt cx="63423" cy="63626"/>
              </a:xfrm>
            </p:grpSpPr>
            <p:sp>
              <p:nvSpPr>
                <p:cNvPr id="3013" name="Freeform 3504">
                  <a:extLst>
                    <a:ext uri="{FF2B5EF4-FFF2-40B4-BE49-F238E27FC236}">
                      <a16:creationId xmlns:a16="http://schemas.microsoft.com/office/drawing/2014/main" id="{47C985FB-56CE-12E0-3B54-6FD0F1E8353C}"/>
                    </a:ext>
                  </a:extLst>
                </p:cNvPr>
                <p:cNvSpPr/>
                <p:nvPr/>
              </p:nvSpPr>
              <p:spPr>
                <a:xfrm>
                  <a:off x="7154345" y="319582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4" name="Freeform 3505">
                  <a:extLst>
                    <a:ext uri="{FF2B5EF4-FFF2-40B4-BE49-F238E27FC236}">
                      <a16:creationId xmlns:a16="http://schemas.microsoft.com/office/drawing/2014/main" id="{DBB9EA5C-B7AF-64B7-64EA-83887ADCA5E0}"/>
                    </a:ext>
                  </a:extLst>
                </p:cNvPr>
                <p:cNvSpPr/>
                <p:nvPr/>
              </p:nvSpPr>
              <p:spPr>
                <a:xfrm>
                  <a:off x="7186109"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4" name="Graphic 3">
                <a:extLst>
                  <a:ext uri="{FF2B5EF4-FFF2-40B4-BE49-F238E27FC236}">
                    <a16:creationId xmlns:a16="http://schemas.microsoft.com/office/drawing/2014/main" id="{07D85E28-4618-A60A-D685-E45C142DA037}"/>
                  </a:ext>
                </a:extLst>
              </p:cNvPr>
              <p:cNvGrpSpPr/>
              <p:nvPr/>
            </p:nvGrpSpPr>
            <p:grpSpPr>
              <a:xfrm>
                <a:off x="7125333" y="3164009"/>
                <a:ext cx="63529" cy="63626"/>
                <a:chOff x="7125333" y="3164009"/>
                <a:chExt cx="63529" cy="63626"/>
              </a:xfrm>
            </p:grpSpPr>
            <p:sp>
              <p:nvSpPr>
                <p:cNvPr id="3011" name="Freeform 3507">
                  <a:extLst>
                    <a:ext uri="{FF2B5EF4-FFF2-40B4-BE49-F238E27FC236}">
                      <a16:creationId xmlns:a16="http://schemas.microsoft.com/office/drawing/2014/main" id="{04E970B6-A9C7-D97A-15C6-0BE4E293ABFC}"/>
                    </a:ext>
                  </a:extLst>
                </p:cNvPr>
                <p:cNvSpPr/>
                <p:nvPr/>
              </p:nvSpPr>
              <p:spPr>
                <a:xfrm>
                  <a:off x="7125333" y="319582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2" name="Freeform 3508">
                  <a:extLst>
                    <a:ext uri="{FF2B5EF4-FFF2-40B4-BE49-F238E27FC236}">
                      <a16:creationId xmlns:a16="http://schemas.microsoft.com/office/drawing/2014/main" id="{DF3F8A14-33EB-568F-C4C1-C3CA1B48F0C8}"/>
                    </a:ext>
                  </a:extLst>
                </p:cNvPr>
                <p:cNvSpPr/>
                <p:nvPr/>
              </p:nvSpPr>
              <p:spPr>
                <a:xfrm>
                  <a:off x="7157098"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5" name="Graphic 3">
                <a:extLst>
                  <a:ext uri="{FF2B5EF4-FFF2-40B4-BE49-F238E27FC236}">
                    <a16:creationId xmlns:a16="http://schemas.microsoft.com/office/drawing/2014/main" id="{B8CBA692-5560-1243-4360-FADB0A3A0CF9}"/>
                  </a:ext>
                </a:extLst>
              </p:cNvPr>
              <p:cNvGrpSpPr/>
              <p:nvPr/>
            </p:nvGrpSpPr>
            <p:grpSpPr>
              <a:xfrm>
                <a:off x="7116545" y="3164009"/>
                <a:ext cx="63423" cy="63626"/>
                <a:chOff x="7116545" y="3164009"/>
                <a:chExt cx="63423" cy="63626"/>
              </a:xfrm>
            </p:grpSpPr>
            <p:sp>
              <p:nvSpPr>
                <p:cNvPr id="3009" name="Freeform 3510">
                  <a:extLst>
                    <a:ext uri="{FF2B5EF4-FFF2-40B4-BE49-F238E27FC236}">
                      <a16:creationId xmlns:a16="http://schemas.microsoft.com/office/drawing/2014/main" id="{36F050BD-4599-18E5-F67C-4A81B90943D1}"/>
                    </a:ext>
                  </a:extLst>
                </p:cNvPr>
                <p:cNvSpPr/>
                <p:nvPr/>
              </p:nvSpPr>
              <p:spPr>
                <a:xfrm>
                  <a:off x="7116545" y="319582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0" name="Freeform 3511">
                  <a:extLst>
                    <a:ext uri="{FF2B5EF4-FFF2-40B4-BE49-F238E27FC236}">
                      <a16:creationId xmlns:a16="http://schemas.microsoft.com/office/drawing/2014/main" id="{7F144C97-0ADF-5BA4-9F4B-C385F085BD94}"/>
                    </a:ext>
                  </a:extLst>
                </p:cNvPr>
                <p:cNvSpPr/>
                <p:nvPr/>
              </p:nvSpPr>
              <p:spPr>
                <a:xfrm>
                  <a:off x="7148309"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6" name="Graphic 3">
                <a:extLst>
                  <a:ext uri="{FF2B5EF4-FFF2-40B4-BE49-F238E27FC236}">
                    <a16:creationId xmlns:a16="http://schemas.microsoft.com/office/drawing/2014/main" id="{DD356C45-8956-A086-AAD7-591A9D1C2EB6}"/>
                  </a:ext>
                </a:extLst>
              </p:cNvPr>
              <p:cNvGrpSpPr/>
              <p:nvPr/>
            </p:nvGrpSpPr>
            <p:grpSpPr>
              <a:xfrm>
                <a:off x="7097168" y="3164009"/>
                <a:ext cx="63529" cy="63626"/>
                <a:chOff x="7097168" y="3164009"/>
                <a:chExt cx="63529" cy="63626"/>
              </a:xfrm>
            </p:grpSpPr>
            <p:sp>
              <p:nvSpPr>
                <p:cNvPr id="3007" name="Freeform 3513">
                  <a:extLst>
                    <a:ext uri="{FF2B5EF4-FFF2-40B4-BE49-F238E27FC236}">
                      <a16:creationId xmlns:a16="http://schemas.microsoft.com/office/drawing/2014/main" id="{0F0FCA49-A909-13CB-36D7-ADF25DEBC2E3}"/>
                    </a:ext>
                  </a:extLst>
                </p:cNvPr>
                <p:cNvSpPr/>
                <p:nvPr/>
              </p:nvSpPr>
              <p:spPr>
                <a:xfrm>
                  <a:off x="7097168" y="319582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8" name="Freeform 3514">
                  <a:extLst>
                    <a:ext uri="{FF2B5EF4-FFF2-40B4-BE49-F238E27FC236}">
                      <a16:creationId xmlns:a16="http://schemas.microsoft.com/office/drawing/2014/main" id="{9855315F-E69B-4316-376C-08CF27017E60}"/>
                    </a:ext>
                  </a:extLst>
                </p:cNvPr>
                <p:cNvSpPr/>
                <p:nvPr/>
              </p:nvSpPr>
              <p:spPr>
                <a:xfrm>
                  <a:off x="7128933"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7" name="Graphic 3">
                <a:extLst>
                  <a:ext uri="{FF2B5EF4-FFF2-40B4-BE49-F238E27FC236}">
                    <a16:creationId xmlns:a16="http://schemas.microsoft.com/office/drawing/2014/main" id="{7D2EAB69-F079-B23E-CF72-31FF41EE9D32}"/>
                  </a:ext>
                </a:extLst>
              </p:cNvPr>
              <p:cNvGrpSpPr/>
              <p:nvPr/>
            </p:nvGrpSpPr>
            <p:grpSpPr>
              <a:xfrm>
                <a:off x="7075780" y="3164009"/>
                <a:ext cx="63423" cy="63626"/>
                <a:chOff x="7075780" y="3164009"/>
                <a:chExt cx="63423" cy="63626"/>
              </a:xfrm>
            </p:grpSpPr>
            <p:sp>
              <p:nvSpPr>
                <p:cNvPr id="3005" name="Freeform 3516">
                  <a:extLst>
                    <a:ext uri="{FF2B5EF4-FFF2-40B4-BE49-F238E27FC236}">
                      <a16:creationId xmlns:a16="http://schemas.microsoft.com/office/drawing/2014/main" id="{9F8FCCD8-765A-860D-9B56-DF4F6BA01F0D}"/>
                    </a:ext>
                  </a:extLst>
                </p:cNvPr>
                <p:cNvSpPr/>
                <p:nvPr/>
              </p:nvSpPr>
              <p:spPr>
                <a:xfrm>
                  <a:off x="7075780" y="319582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6" name="Freeform 3517">
                  <a:extLst>
                    <a:ext uri="{FF2B5EF4-FFF2-40B4-BE49-F238E27FC236}">
                      <a16:creationId xmlns:a16="http://schemas.microsoft.com/office/drawing/2014/main" id="{85AF9004-4B3D-1AF6-5AA7-DACF493BF20D}"/>
                    </a:ext>
                  </a:extLst>
                </p:cNvPr>
                <p:cNvSpPr/>
                <p:nvPr/>
              </p:nvSpPr>
              <p:spPr>
                <a:xfrm>
                  <a:off x="7107545"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8" name="Graphic 3">
                <a:extLst>
                  <a:ext uri="{FF2B5EF4-FFF2-40B4-BE49-F238E27FC236}">
                    <a16:creationId xmlns:a16="http://schemas.microsoft.com/office/drawing/2014/main" id="{69964A63-504A-07F7-3045-E71D88762F41}"/>
                  </a:ext>
                </a:extLst>
              </p:cNvPr>
              <p:cNvGrpSpPr/>
              <p:nvPr/>
            </p:nvGrpSpPr>
            <p:grpSpPr>
              <a:xfrm>
                <a:off x="7010663" y="3164009"/>
                <a:ext cx="63423" cy="63626"/>
                <a:chOff x="7010663" y="3164009"/>
                <a:chExt cx="63423" cy="63626"/>
              </a:xfrm>
            </p:grpSpPr>
            <p:sp>
              <p:nvSpPr>
                <p:cNvPr id="3003" name="Freeform 3519">
                  <a:extLst>
                    <a:ext uri="{FF2B5EF4-FFF2-40B4-BE49-F238E27FC236}">
                      <a16:creationId xmlns:a16="http://schemas.microsoft.com/office/drawing/2014/main" id="{5BD4246A-A53A-440A-6F91-68521252A875}"/>
                    </a:ext>
                  </a:extLst>
                </p:cNvPr>
                <p:cNvSpPr/>
                <p:nvPr/>
              </p:nvSpPr>
              <p:spPr>
                <a:xfrm>
                  <a:off x="7010663" y="319582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4" name="Freeform 3520">
                  <a:extLst>
                    <a:ext uri="{FF2B5EF4-FFF2-40B4-BE49-F238E27FC236}">
                      <a16:creationId xmlns:a16="http://schemas.microsoft.com/office/drawing/2014/main" id="{0DB4E577-5C21-FBEC-BA80-6B989E64B81A}"/>
                    </a:ext>
                  </a:extLst>
                </p:cNvPr>
                <p:cNvSpPr/>
                <p:nvPr/>
              </p:nvSpPr>
              <p:spPr>
                <a:xfrm>
                  <a:off x="7042428"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79" name="Graphic 3">
                <a:extLst>
                  <a:ext uri="{FF2B5EF4-FFF2-40B4-BE49-F238E27FC236}">
                    <a16:creationId xmlns:a16="http://schemas.microsoft.com/office/drawing/2014/main" id="{61655664-59FE-04D4-C2A7-AC912022ADB1}"/>
                  </a:ext>
                </a:extLst>
              </p:cNvPr>
              <p:cNvGrpSpPr/>
              <p:nvPr/>
            </p:nvGrpSpPr>
            <p:grpSpPr>
              <a:xfrm>
                <a:off x="6950628" y="3164009"/>
                <a:ext cx="63423" cy="63626"/>
                <a:chOff x="6950628" y="3164009"/>
                <a:chExt cx="63423" cy="63626"/>
              </a:xfrm>
            </p:grpSpPr>
            <p:sp>
              <p:nvSpPr>
                <p:cNvPr id="3001" name="Freeform 3522">
                  <a:extLst>
                    <a:ext uri="{FF2B5EF4-FFF2-40B4-BE49-F238E27FC236}">
                      <a16:creationId xmlns:a16="http://schemas.microsoft.com/office/drawing/2014/main" id="{E9933963-763A-B0A8-EBB5-CFC3F46A376F}"/>
                    </a:ext>
                  </a:extLst>
                </p:cNvPr>
                <p:cNvSpPr/>
                <p:nvPr/>
              </p:nvSpPr>
              <p:spPr>
                <a:xfrm>
                  <a:off x="6950628" y="319582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2" name="Freeform 3523">
                  <a:extLst>
                    <a:ext uri="{FF2B5EF4-FFF2-40B4-BE49-F238E27FC236}">
                      <a16:creationId xmlns:a16="http://schemas.microsoft.com/office/drawing/2014/main" id="{AB3E7DAA-6E12-1248-8897-E12C06A2CA52}"/>
                    </a:ext>
                  </a:extLst>
                </p:cNvPr>
                <p:cNvSpPr/>
                <p:nvPr/>
              </p:nvSpPr>
              <p:spPr>
                <a:xfrm>
                  <a:off x="6982287"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0" name="Graphic 3">
                <a:extLst>
                  <a:ext uri="{FF2B5EF4-FFF2-40B4-BE49-F238E27FC236}">
                    <a16:creationId xmlns:a16="http://schemas.microsoft.com/office/drawing/2014/main" id="{0B37360D-1776-4016-76A4-2D571A0FAFC4}"/>
                  </a:ext>
                </a:extLst>
              </p:cNvPr>
              <p:cNvGrpSpPr/>
              <p:nvPr/>
            </p:nvGrpSpPr>
            <p:grpSpPr>
              <a:xfrm>
                <a:off x="6936757" y="3164009"/>
                <a:ext cx="63423" cy="63626"/>
                <a:chOff x="6936757" y="3164009"/>
                <a:chExt cx="63423" cy="63626"/>
              </a:xfrm>
            </p:grpSpPr>
            <p:sp>
              <p:nvSpPr>
                <p:cNvPr id="2999" name="Freeform 3525">
                  <a:extLst>
                    <a:ext uri="{FF2B5EF4-FFF2-40B4-BE49-F238E27FC236}">
                      <a16:creationId xmlns:a16="http://schemas.microsoft.com/office/drawing/2014/main" id="{748B5EBE-ED2E-BB33-75A5-D60529549DC2}"/>
                    </a:ext>
                  </a:extLst>
                </p:cNvPr>
                <p:cNvSpPr/>
                <p:nvPr/>
              </p:nvSpPr>
              <p:spPr>
                <a:xfrm>
                  <a:off x="6936757" y="319582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0" name="Freeform 3526">
                  <a:extLst>
                    <a:ext uri="{FF2B5EF4-FFF2-40B4-BE49-F238E27FC236}">
                      <a16:creationId xmlns:a16="http://schemas.microsoft.com/office/drawing/2014/main" id="{33383759-25A0-7AA3-E945-0A5DB4237655}"/>
                    </a:ext>
                  </a:extLst>
                </p:cNvPr>
                <p:cNvSpPr/>
                <p:nvPr/>
              </p:nvSpPr>
              <p:spPr>
                <a:xfrm>
                  <a:off x="6968416"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1" name="Graphic 3">
                <a:extLst>
                  <a:ext uri="{FF2B5EF4-FFF2-40B4-BE49-F238E27FC236}">
                    <a16:creationId xmlns:a16="http://schemas.microsoft.com/office/drawing/2014/main" id="{2C80B560-960E-72DE-84C7-0F0DF4AE5FB2}"/>
                  </a:ext>
                </a:extLst>
              </p:cNvPr>
              <p:cNvGrpSpPr/>
              <p:nvPr/>
            </p:nvGrpSpPr>
            <p:grpSpPr>
              <a:xfrm>
                <a:off x="6903087" y="3164009"/>
                <a:ext cx="63423" cy="63626"/>
                <a:chOff x="6903087" y="3164009"/>
                <a:chExt cx="63423" cy="63626"/>
              </a:xfrm>
            </p:grpSpPr>
            <p:sp>
              <p:nvSpPr>
                <p:cNvPr id="2997" name="Freeform 3528">
                  <a:extLst>
                    <a:ext uri="{FF2B5EF4-FFF2-40B4-BE49-F238E27FC236}">
                      <a16:creationId xmlns:a16="http://schemas.microsoft.com/office/drawing/2014/main" id="{2FB112FA-C549-4E5A-2732-1594C099C014}"/>
                    </a:ext>
                  </a:extLst>
                </p:cNvPr>
                <p:cNvSpPr/>
                <p:nvPr/>
              </p:nvSpPr>
              <p:spPr>
                <a:xfrm>
                  <a:off x="6903087" y="319582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8" name="Freeform 3529">
                  <a:extLst>
                    <a:ext uri="{FF2B5EF4-FFF2-40B4-BE49-F238E27FC236}">
                      <a16:creationId xmlns:a16="http://schemas.microsoft.com/office/drawing/2014/main" id="{DB6C17D4-41A3-4767-A112-2EEBB5D2356E}"/>
                    </a:ext>
                  </a:extLst>
                </p:cNvPr>
                <p:cNvSpPr/>
                <p:nvPr/>
              </p:nvSpPr>
              <p:spPr>
                <a:xfrm>
                  <a:off x="6934852"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2" name="Graphic 3">
                <a:extLst>
                  <a:ext uri="{FF2B5EF4-FFF2-40B4-BE49-F238E27FC236}">
                    <a16:creationId xmlns:a16="http://schemas.microsoft.com/office/drawing/2014/main" id="{AC958D68-0EBA-F27E-A6B4-5D8391569146}"/>
                  </a:ext>
                </a:extLst>
              </p:cNvPr>
              <p:cNvGrpSpPr/>
              <p:nvPr/>
            </p:nvGrpSpPr>
            <p:grpSpPr>
              <a:xfrm>
                <a:off x="6886252" y="3164009"/>
                <a:ext cx="63529" cy="63626"/>
                <a:chOff x="6886252" y="3164009"/>
                <a:chExt cx="63529" cy="63626"/>
              </a:xfrm>
            </p:grpSpPr>
            <p:sp>
              <p:nvSpPr>
                <p:cNvPr id="2995" name="Freeform 3531">
                  <a:extLst>
                    <a:ext uri="{FF2B5EF4-FFF2-40B4-BE49-F238E27FC236}">
                      <a16:creationId xmlns:a16="http://schemas.microsoft.com/office/drawing/2014/main" id="{D805728D-7D9B-C541-4730-8EAE1494B7C1}"/>
                    </a:ext>
                  </a:extLst>
                </p:cNvPr>
                <p:cNvSpPr/>
                <p:nvPr/>
              </p:nvSpPr>
              <p:spPr>
                <a:xfrm>
                  <a:off x="6886252" y="319582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6" name="Freeform 3532">
                  <a:extLst>
                    <a:ext uri="{FF2B5EF4-FFF2-40B4-BE49-F238E27FC236}">
                      <a16:creationId xmlns:a16="http://schemas.microsoft.com/office/drawing/2014/main" id="{4775A000-72CD-3A01-05EA-251836C7CF85}"/>
                    </a:ext>
                  </a:extLst>
                </p:cNvPr>
                <p:cNvSpPr/>
                <p:nvPr/>
              </p:nvSpPr>
              <p:spPr>
                <a:xfrm>
                  <a:off x="6918016"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3" name="Graphic 3">
                <a:extLst>
                  <a:ext uri="{FF2B5EF4-FFF2-40B4-BE49-F238E27FC236}">
                    <a16:creationId xmlns:a16="http://schemas.microsoft.com/office/drawing/2014/main" id="{3C16F154-E40F-BF45-AD14-897B2E632FAE}"/>
                  </a:ext>
                </a:extLst>
              </p:cNvPr>
              <p:cNvGrpSpPr/>
              <p:nvPr/>
            </p:nvGrpSpPr>
            <p:grpSpPr>
              <a:xfrm>
                <a:off x="6874922" y="3164009"/>
                <a:ext cx="63529" cy="63626"/>
                <a:chOff x="6874922" y="3164009"/>
                <a:chExt cx="63529" cy="63626"/>
              </a:xfrm>
            </p:grpSpPr>
            <p:sp>
              <p:nvSpPr>
                <p:cNvPr id="2993" name="Freeform 3534">
                  <a:extLst>
                    <a:ext uri="{FF2B5EF4-FFF2-40B4-BE49-F238E27FC236}">
                      <a16:creationId xmlns:a16="http://schemas.microsoft.com/office/drawing/2014/main" id="{11E9B74F-29D9-5991-4789-6EE8D7BD5351}"/>
                    </a:ext>
                  </a:extLst>
                </p:cNvPr>
                <p:cNvSpPr/>
                <p:nvPr/>
              </p:nvSpPr>
              <p:spPr>
                <a:xfrm>
                  <a:off x="6874922" y="319582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4" name="Freeform 3535">
                  <a:extLst>
                    <a:ext uri="{FF2B5EF4-FFF2-40B4-BE49-F238E27FC236}">
                      <a16:creationId xmlns:a16="http://schemas.microsoft.com/office/drawing/2014/main" id="{B1E5978A-8B2E-059F-DE55-92ABE8567FDD}"/>
                    </a:ext>
                  </a:extLst>
                </p:cNvPr>
                <p:cNvSpPr/>
                <p:nvPr/>
              </p:nvSpPr>
              <p:spPr>
                <a:xfrm>
                  <a:off x="6906687"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4" name="Graphic 3">
                <a:extLst>
                  <a:ext uri="{FF2B5EF4-FFF2-40B4-BE49-F238E27FC236}">
                    <a16:creationId xmlns:a16="http://schemas.microsoft.com/office/drawing/2014/main" id="{4862AC10-8559-1693-865E-0E7A568EA1E2}"/>
                  </a:ext>
                </a:extLst>
              </p:cNvPr>
              <p:cNvGrpSpPr/>
              <p:nvPr/>
            </p:nvGrpSpPr>
            <p:grpSpPr>
              <a:xfrm>
                <a:off x="6846758" y="3164009"/>
                <a:ext cx="63529" cy="63626"/>
                <a:chOff x="6846758" y="3164009"/>
                <a:chExt cx="63529" cy="63626"/>
              </a:xfrm>
            </p:grpSpPr>
            <p:sp>
              <p:nvSpPr>
                <p:cNvPr id="2991" name="Freeform 3537">
                  <a:extLst>
                    <a:ext uri="{FF2B5EF4-FFF2-40B4-BE49-F238E27FC236}">
                      <a16:creationId xmlns:a16="http://schemas.microsoft.com/office/drawing/2014/main" id="{1BD3398E-D770-2F78-AB36-306567EA7A40}"/>
                    </a:ext>
                  </a:extLst>
                </p:cNvPr>
                <p:cNvSpPr/>
                <p:nvPr/>
              </p:nvSpPr>
              <p:spPr>
                <a:xfrm>
                  <a:off x="6846758" y="319582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2" name="Freeform 3538">
                  <a:extLst>
                    <a:ext uri="{FF2B5EF4-FFF2-40B4-BE49-F238E27FC236}">
                      <a16:creationId xmlns:a16="http://schemas.microsoft.com/office/drawing/2014/main" id="{E89A1AC8-6FA2-2396-965A-CED425F97363}"/>
                    </a:ext>
                  </a:extLst>
                </p:cNvPr>
                <p:cNvSpPr/>
                <p:nvPr/>
              </p:nvSpPr>
              <p:spPr>
                <a:xfrm>
                  <a:off x="6878522" y="31640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5" name="Graphic 3">
                <a:extLst>
                  <a:ext uri="{FF2B5EF4-FFF2-40B4-BE49-F238E27FC236}">
                    <a16:creationId xmlns:a16="http://schemas.microsoft.com/office/drawing/2014/main" id="{C3335D30-5777-F642-9FDC-38613949EA3E}"/>
                  </a:ext>
                </a:extLst>
              </p:cNvPr>
              <p:cNvGrpSpPr/>
              <p:nvPr/>
            </p:nvGrpSpPr>
            <p:grpSpPr>
              <a:xfrm>
                <a:off x="6830029" y="3155208"/>
                <a:ext cx="63423" cy="63626"/>
                <a:chOff x="6830029" y="3155208"/>
                <a:chExt cx="63423" cy="63626"/>
              </a:xfrm>
            </p:grpSpPr>
            <p:sp>
              <p:nvSpPr>
                <p:cNvPr id="2989" name="Freeform 3540">
                  <a:extLst>
                    <a:ext uri="{FF2B5EF4-FFF2-40B4-BE49-F238E27FC236}">
                      <a16:creationId xmlns:a16="http://schemas.microsoft.com/office/drawing/2014/main" id="{322029E6-F55E-F2A6-75F0-DD3D7DAB13CE}"/>
                    </a:ext>
                  </a:extLst>
                </p:cNvPr>
                <p:cNvSpPr/>
                <p:nvPr/>
              </p:nvSpPr>
              <p:spPr>
                <a:xfrm>
                  <a:off x="6830029" y="318702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0" name="Freeform 3541">
                  <a:extLst>
                    <a:ext uri="{FF2B5EF4-FFF2-40B4-BE49-F238E27FC236}">
                      <a16:creationId xmlns:a16="http://schemas.microsoft.com/office/drawing/2014/main" id="{6DBA32DC-495D-95FA-3095-E912770A1AA1}"/>
                    </a:ext>
                  </a:extLst>
                </p:cNvPr>
                <p:cNvSpPr/>
                <p:nvPr/>
              </p:nvSpPr>
              <p:spPr>
                <a:xfrm>
                  <a:off x="6861687" y="315520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6" name="Graphic 3">
                <a:extLst>
                  <a:ext uri="{FF2B5EF4-FFF2-40B4-BE49-F238E27FC236}">
                    <a16:creationId xmlns:a16="http://schemas.microsoft.com/office/drawing/2014/main" id="{6F952406-CDB7-A474-7E92-F1555EF2E831}"/>
                  </a:ext>
                </a:extLst>
              </p:cNvPr>
              <p:cNvGrpSpPr/>
              <p:nvPr/>
            </p:nvGrpSpPr>
            <p:grpSpPr>
              <a:xfrm>
                <a:off x="6820711" y="3155208"/>
                <a:ext cx="63529" cy="63626"/>
                <a:chOff x="6820711" y="3155208"/>
                <a:chExt cx="63529" cy="63626"/>
              </a:xfrm>
            </p:grpSpPr>
            <p:sp>
              <p:nvSpPr>
                <p:cNvPr id="2987" name="Freeform 3543">
                  <a:extLst>
                    <a:ext uri="{FF2B5EF4-FFF2-40B4-BE49-F238E27FC236}">
                      <a16:creationId xmlns:a16="http://schemas.microsoft.com/office/drawing/2014/main" id="{44535ABB-60BA-4059-C3AB-FB9B339CF0D1}"/>
                    </a:ext>
                  </a:extLst>
                </p:cNvPr>
                <p:cNvSpPr/>
                <p:nvPr/>
              </p:nvSpPr>
              <p:spPr>
                <a:xfrm>
                  <a:off x="6820711" y="318702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8" name="Freeform 3544">
                  <a:extLst>
                    <a:ext uri="{FF2B5EF4-FFF2-40B4-BE49-F238E27FC236}">
                      <a16:creationId xmlns:a16="http://schemas.microsoft.com/office/drawing/2014/main" id="{93B90979-0393-7C3E-36E3-7FEF67B8BFCD}"/>
                    </a:ext>
                  </a:extLst>
                </p:cNvPr>
                <p:cNvSpPr/>
                <p:nvPr/>
              </p:nvSpPr>
              <p:spPr>
                <a:xfrm>
                  <a:off x="6852475" y="315520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7" name="Graphic 3">
                <a:extLst>
                  <a:ext uri="{FF2B5EF4-FFF2-40B4-BE49-F238E27FC236}">
                    <a16:creationId xmlns:a16="http://schemas.microsoft.com/office/drawing/2014/main" id="{4F7DEC79-5A9A-4C16-8E04-978339175377}"/>
                  </a:ext>
                </a:extLst>
              </p:cNvPr>
              <p:cNvGrpSpPr/>
              <p:nvPr/>
            </p:nvGrpSpPr>
            <p:grpSpPr>
              <a:xfrm>
                <a:off x="6810229" y="3155208"/>
                <a:ext cx="63423" cy="63626"/>
                <a:chOff x="6810229" y="3155208"/>
                <a:chExt cx="63423" cy="63626"/>
              </a:xfrm>
            </p:grpSpPr>
            <p:sp>
              <p:nvSpPr>
                <p:cNvPr id="2985" name="Freeform 3546">
                  <a:extLst>
                    <a:ext uri="{FF2B5EF4-FFF2-40B4-BE49-F238E27FC236}">
                      <a16:creationId xmlns:a16="http://schemas.microsoft.com/office/drawing/2014/main" id="{74EFD171-A346-27D2-B098-87F76F50CA7F}"/>
                    </a:ext>
                  </a:extLst>
                </p:cNvPr>
                <p:cNvSpPr/>
                <p:nvPr/>
              </p:nvSpPr>
              <p:spPr>
                <a:xfrm>
                  <a:off x="6810229" y="318702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6" name="Freeform 3547">
                  <a:extLst>
                    <a:ext uri="{FF2B5EF4-FFF2-40B4-BE49-F238E27FC236}">
                      <a16:creationId xmlns:a16="http://schemas.microsoft.com/office/drawing/2014/main" id="{DCE89AA1-6681-7F49-FD2F-67AF88B6442B}"/>
                    </a:ext>
                  </a:extLst>
                </p:cNvPr>
                <p:cNvSpPr/>
                <p:nvPr/>
              </p:nvSpPr>
              <p:spPr>
                <a:xfrm>
                  <a:off x="6841993" y="315520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8" name="Graphic 3">
                <a:extLst>
                  <a:ext uri="{FF2B5EF4-FFF2-40B4-BE49-F238E27FC236}">
                    <a16:creationId xmlns:a16="http://schemas.microsoft.com/office/drawing/2014/main" id="{EFD36929-F568-C161-957A-67B35DA2E7E2}"/>
                  </a:ext>
                </a:extLst>
              </p:cNvPr>
              <p:cNvGrpSpPr/>
              <p:nvPr/>
            </p:nvGrpSpPr>
            <p:grpSpPr>
              <a:xfrm>
                <a:off x="6801440" y="3155208"/>
                <a:ext cx="63423" cy="63626"/>
                <a:chOff x="6801440" y="3155208"/>
                <a:chExt cx="63423" cy="63626"/>
              </a:xfrm>
            </p:grpSpPr>
            <p:sp>
              <p:nvSpPr>
                <p:cNvPr id="2983" name="Freeform 3549">
                  <a:extLst>
                    <a:ext uri="{FF2B5EF4-FFF2-40B4-BE49-F238E27FC236}">
                      <a16:creationId xmlns:a16="http://schemas.microsoft.com/office/drawing/2014/main" id="{1FA67CF1-6902-FC13-47C8-810CA749F008}"/>
                    </a:ext>
                  </a:extLst>
                </p:cNvPr>
                <p:cNvSpPr/>
                <p:nvPr/>
              </p:nvSpPr>
              <p:spPr>
                <a:xfrm>
                  <a:off x="6801440" y="318702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4" name="Freeform 3550">
                  <a:extLst>
                    <a:ext uri="{FF2B5EF4-FFF2-40B4-BE49-F238E27FC236}">
                      <a16:creationId xmlns:a16="http://schemas.microsoft.com/office/drawing/2014/main" id="{A304AFA0-718E-9834-E9A0-53F0A90BC39E}"/>
                    </a:ext>
                  </a:extLst>
                </p:cNvPr>
                <p:cNvSpPr/>
                <p:nvPr/>
              </p:nvSpPr>
              <p:spPr>
                <a:xfrm>
                  <a:off x="6833205" y="315520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89" name="Graphic 3">
                <a:extLst>
                  <a:ext uri="{FF2B5EF4-FFF2-40B4-BE49-F238E27FC236}">
                    <a16:creationId xmlns:a16="http://schemas.microsoft.com/office/drawing/2014/main" id="{D7A7516D-CFE6-DBB7-0AFA-9EAEC95D1DF5}"/>
                  </a:ext>
                </a:extLst>
              </p:cNvPr>
              <p:cNvGrpSpPr/>
              <p:nvPr/>
            </p:nvGrpSpPr>
            <p:grpSpPr>
              <a:xfrm>
                <a:off x="6792017" y="3144497"/>
                <a:ext cx="63423" cy="63626"/>
                <a:chOff x="6792017" y="3144497"/>
                <a:chExt cx="63423" cy="63626"/>
              </a:xfrm>
            </p:grpSpPr>
            <p:sp>
              <p:nvSpPr>
                <p:cNvPr id="2981" name="Freeform 3552">
                  <a:extLst>
                    <a:ext uri="{FF2B5EF4-FFF2-40B4-BE49-F238E27FC236}">
                      <a16:creationId xmlns:a16="http://schemas.microsoft.com/office/drawing/2014/main" id="{B6E55172-1D87-FBF3-D488-9763D660145D}"/>
                    </a:ext>
                  </a:extLst>
                </p:cNvPr>
                <p:cNvSpPr/>
                <p:nvPr/>
              </p:nvSpPr>
              <p:spPr>
                <a:xfrm>
                  <a:off x="6792017" y="317631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2" name="Freeform 3553">
                  <a:extLst>
                    <a:ext uri="{FF2B5EF4-FFF2-40B4-BE49-F238E27FC236}">
                      <a16:creationId xmlns:a16="http://schemas.microsoft.com/office/drawing/2014/main" id="{A231EDC7-9144-02EE-AE74-E955BCD0E40C}"/>
                    </a:ext>
                  </a:extLst>
                </p:cNvPr>
                <p:cNvSpPr/>
                <p:nvPr/>
              </p:nvSpPr>
              <p:spPr>
                <a:xfrm>
                  <a:off x="6823781" y="3144497"/>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0" name="Graphic 3">
                <a:extLst>
                  <a:ext uri="{FF2B5EF4-FFF2-40B4-BE49-F238E27FC236}">
                    <a16:creationId xmlns:a16="http://schemas.microsoft.com/office/drawing/2014/main" id="{2559651C-8322-4E8F-0E12-F90C940C2156}"/>
                  </a:ext>
                </a:extLst>
              </p:cNvPr>
              <p:cNvGrpSpPr/>
              <p:nvPr/>
            </p:nvGrpSpPr>
            <p:grpSpPr>
              <a:xfrm>
                <a:off x="6784182" y="3135696"/>
                <a:ext cx="63423" cy="63626"/>
                <a:chOff x="6784182" y="3135696"/>
                <a:chExt cx="63423" cy="63626"/>
              </a:xfrm>
            </p:grpSpPr>
            <p:sp>
              <p:nvSpPr>
                <p:cNvPr id="2979" name="Freeform 3555">
                  <a:extLst>
                    <a:ext uri="{FF2B5EF4-FFF2-40B4-BE49-F238E27FC236}">
                      <a16:creationId xmlns:a16="http://schemas.microsoft.com/office/drawing/2014/main" id="{D2209C2B-D40B-F25E-8F2B-CF9C6C169DED}"/>
                    </a:ext>
                  </a:extLst>
                </p:cNvPr>
                <p:cNvSpPr/>
                <p:nvPr/>
              </p:nvSpPr>
              <p:spPr>
                <a:xfrm>
                  <a:off x="6784182" y="316750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0" name="Freeform 3556">
                  <a:extLst>
                    <a:ext uri="{FF2B5EF4-FFF2-40B4-BE49-F238E27FC236}">
                      <a16:creationId xmlns:a16="http://schemas.microsoft.com/office/drawing/2014/main" id="{389667E0-C544-1B69-B722-10841B681CB9}"/>
                    </a:ext>
                  </a:extLst>
                </p:cNvPr>
                <p:cNvSpPr/>
                <p:nvPr/>
              </p:nvSpPr>
              <p:spPr>
                <a:xfrm>
                  <a:off x="6815946" y="313569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1" name="Graphic 3">
                <a:extLst>
                  <a:ext uri="{FF2B5EF4-FFF2-40B4-BE49-F238E27FC236}">
                    <a16:creationId xmlns:a16="http://schemas.microsoft.com/office/drawing/2014/main" id="{6B82A9CB-DA9F-4010-ECA0-649EA634510A}"/>
                  </a:ext>
                </a:extLst>
              </p:cNvPr>
              <p:cNvGrpSpPr/>
              <p:nvPr/>
            </p:nvGrpSpPr>
            <p:grpSpPr>
              <a:xfrm>
                <a:off x="6772429" y="3135696"/>
                <a:ext cx="63423" cy="63626"/>
                <a:chOff x="6772429" y="3135696"/>
                <a:chExt cx="63423" cy="63626"/>
              </a:xfrm>
            </p:grpSpPr>
            <p:sp>
              <p:nvSpPr>
                <p:cNvPr id="2977" name="Freeform 3558">
                  <a:extLst>
                    <a:ext uri="{FF2B5EF4-FFF2-40B4-BE49-F238E27FC236}">
                      <a16:creationId xmlns:a16="http://schemas.microsoft.com/office/drawing/2014/main" id="{A6858246-9EEB-2E1C-2C41-8F330D5B6F78}"/>
                    </a:ext>
                  </a:extLst>
                </p:cNvPr>
                <p:cNvSpPr/>
                <p:nvPr/>
              </p:nvSpPr>
              <p:spPr>
                <a:xfrm>
                  <a:off x="6772429" y="316750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8" name="Freeform 3559">
                  <a:extLst>
                    <a:ext uri="{FF2B5EF4-FFF2-40B4-BE49-F238E27FC236}">
                      <a16:creationId xmlns:a16="http://schemas.microsoft.com/office/drawing/2014/main" id="{84DD2894-C2D4-6CB6-3709-5DEC2E88B02F}"/>
                    </a:ext>
                  </a:extLst>
                </p:cNvPr>
                <p:cNvSpPr/>
                <p:nvPr/>
              </p:nvSpPr>
              <p:spPr>
                <a:xfrm>
                  <a:off x="6804193" y="313569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2" name="Graphic 3">
                <a:extLst>
                  <a:ext uri="{FF2B5EF4-FFF2-40B4-BE49-F238E27FC236}">
                    <a16:creationId xmlns:a16="http://schemas.microsoft.com/office/drawing/2014/main" id="{01425E35-0858-B264-372E-06C549F165E2}"/>
                  </a:ext>
                </a:extLst>
              </p:cNvPr>
              <p:cNvGrpSpPr/>
              <p:nvPr/>
            </p:nvGrpSpPr>
            <p:grpSpPr>
              <a:xfrm>
                <a:off x="6763217" y="3135696"/>
                <a:ext cx="63423" cy="63626"/>
                <a:chOff x="6763217" y="3135696"/>
                <a:chExt cx="63423" cy="63626"/>
              </a:xfrm>
            </p:grpSpPr>
            <p:sp>
              <p:nvSpPr>
                <p:cNvPr id="2975" name="Freeform 3561">
                  <a:extLst>
                    <a:ext uri="{FF2B5EF4-FFF2-40B4-BE49-F238E27FC236}">
                      <a16:creationId xmlns:a16="http://schemas.microsoft.com/office/drawing/2014/main" id="{5B13069E-31B4-A550-9233-4FA3897B45B3}"/>
                    </a:ext>
                  </a:extLst>
                </p:cNvPr>
                <p:cNvSpPr/>
                <p:nvPr/>
              </p:nvSpPr>
              <p:spPr>
                <a:xfrm>
                  <a:off x="6763217" y="316750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6" name="Freeform 3562">
                  <a:extLst>
                    <a:ext uri="{FF2B5EF4-FFF2-40B4-BE49-F238E27FC236}">
                      <a16:creationId xmlns:a16="http://schemas.microsoft.com/office/drawing/2014/main" id="{96E6F9B7-C54B-E603-E4EB-7DB2BDE14112}"/>
                    </a:ext>
                  </a:extLst>
                </p:cNvPr>
                <p:cNvSpPr/>
                <p:nvPr/>
              </p:nvSpPr>
              <p:spPr>
                <a:xfrm>
                  <a:off x="6794876" y="313569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3" name="Graphic 3">
                <a:extLst>
                  <a:ext uri="{FF2B5EF4-FFF2-40B4-BE49-F238E27FC236}">
                    <a16:creationId xmlns:a16="http://schemas.microsoft.com/office/drawing/2014/main" id="{E0CA89CE-DCDB-11A6-28F8-76E5A50FB993}"/>
                  </a:ext>
                </a:extLst>
              </p:cNvPr>
              <p:cNvGrpSpPr/>
              <p:nvPr/>
            </p:nvGrpSpPr>
            <p:grpSpPr>
              <a:xfrm>
                <a:off x="6756864" y="3135696"/>
                <a:ext cx="63529" cy="63626"/>
                <a:chOff x="6756864" y="3135696"/>
                <a:chExt cx="63529" cy="63626"/>
              </a:xfrm>
            </p:grpSpPr>
            <p:sp>
              <p:nvSpPr>
                <p:cNvPr id="2973" name="Freeform 3564">
                  <a:extLst>
                    <a:ext uri="{FF2B5EF4-FFF2-40B4-BE49-F238E27FC236}">
                      <a16:creationId xmlns:a16="http://schemas.microsoft.com/office/drawing/2014/main" id="{F4266AA9-BD76-5352-3A1B-F39975064BA9}"/>
                    </a:ext>
                  </a:extLst>
                </p:cNvPr>
                <p:cNvSpPr/>
                <p:nvPr/>
              </p:nvSpPr>
              <p:spPr>
                <a:xfrm>
                  <a:off x="6756864" y="3167509"/>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4" name="Freeform 3565">
                  <a:extLst>
                    <a:ext uri="{FF2B5EF4-FFF2-40B4-BE49-F238E27FC236}">
                      <a16:creationId xmlns:a16="http://schemas.microsoft.com/office/drawing/2014/main" id="{71100589-035F-C702-0AE7-62D727981F8C}"/>
                    </a:ext>
                  </a:extLst>
                </p:cNvPr>
                <p:cNvSpPr/>
                <p:nvPr/>
              </p:nvSpPr>
              <p:spPr>
                <a:xfrm>
                  <a:off x="6788629" y="313569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4" name="Graphic 3">
                <a:extLst>
                  <a:ext uri="{FF2B5EF4-FFF2-40B4-BE49-F238E27FC236}">
                    <a16:creationId xmlns:a16="http://schemas.microsoft.com/office/drawing/2014/main" id="{367BA971-1037-C8B7-682F-82CBD6D6D758}"/>
                  </a:ext>
                </a:extLst>
              </p:cNvPr>
              <p:cNvGrpSpPr/>
              <p:nvPr/>
            </p:nvGrpSpPr>
            <p:grpSpPr>
              <a:xfrm>
                <a:off x="6749770" y="3133151"/>
                <a:ext cx="63423" cy="63626"/>
                <a:chOff x="6749770" y="3133151"/>
                <a:chExt cx="63423" cy="63626"/>
              </a:xfrm>
            </p:grpSpPr>
            <p:sp>
              <p:nvSpPr>
                <p:cNvPr id="2971" name="Freeform 3567">
                  <a:extLst>
                    <a:ext uri="{FF2B5EF4-FFF2-40B4-BE49-F238E27FC236}">
                      <a16:creationId xmlns:a16="http://schemas.microsoft.com/office/drawing/2014/main" id="{97552B7A-F64D-BD41-B278-2A36BB6E791A}"/>
                    </a:ext>
                  </a:extLst>
                </p:cNvPr>
                <p:cNvSpPr/>
                <p:nvPr/>
              </p:nvSpPr>
              <p:spPr>
                <a:xfrm>
                  <a:off x="6749770" y="316496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2" name="Freeform 3568">
                  <a:extLst>
                    <a:ext uri="{FF2B5EF4-FFF2-40B4-BE49-F238E27FC236}">
                      <a16:creationId xmlns:a16="http://schemas.microsoft.com/office/drawing/2014/main" id="{98489830-FB12-D130-AB55-168362F5184F}"/>
                    </a:ext>
                  </a:extLst>
                </p:cNvPr>
                <p:cNvSpPr/>
                <p:nvPr/>
              </p:nvSpPr>
              <p:spPr>
                <a:xfrm>
                  <a:off x="6781429" y="313315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5" name="Graphic 3">
                <a:extLst>
                  <a:ext uri="{FF2B5EF4-FFF2-40B4-BE49-F238E27FC236}">
                    <a16:creationId xmlns:a16="http://schemas.microsoft.com/office/drawing/2014/main" id="{D160D0CF-1072-8B7D-6C6A-46F4E881CEAE}"/>
                  </a:ext>
                </a:extLst>
              </p:cNvPr>
              <p:cNvGrpSpPr/>
              <p:nvPr/>
            </p:nvGrpSpPr>
            <p:grpSpPr>
              <a:xfrm>
                <a:off x="6738441" y="3133151"/>
                <a:ext cx="63423" cy="63626"/>
                <a:chOff x="6738441" y="3133151"/>
                <a:chExt cx="63423" cy="63626"/>
              </a:xfrm>
            </p:grpSpPr>
            <p:sp>
              <p:nvSpPr>
                <p:cNvPr id="2969" name="Freeform 3570">
                  <a:extLst>
                    <a:ext uri="{FF2B5EF4-FFF2-40B4-BE49-F238E27FC236}">
                      <a16:creationId xmlns:a16="http://schemas.microsoft.com/office/drawing/2014/main" id="{5A1F9149-DBA3-8769-E7CE-AFEDC9EBAD5A}"/>
                    </a:ext>
                  </a:extLst>
                </p:cNvPr>
                <p:cNvSpPr/>
                <p:nvPr/>
              </p:nvSpPr>
              <p:spPr>
                <a:xfrm>
                  <a:off x="6738441" y="316496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0" name="Freeform 3571">
                  <a:extLst>
                    <a:ext uri="{FF2B5EF4-FFF2-40B4-BE49-F238E27FC236}">
                      <a16:creationId xmlns:a16="http://schemas.microsoft.com/office/drawing/2014/main" id="{4F1A757B-9A46-A322-FC9C-DB97CF82F6BA}"/>
                    </a:ext>
                  </a:extLst>
                </p:cNvPr>
                <p:cNvSpPr/>
                <p:nvPr/>
              </p:nvSpPr>
              <p:spPr>
                <a:xfrm>
                  <a:off x="6770099" y="313315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6" name="Graphic 3">
                <a:extLst>
                  <a:ext uri="{FF2B5EF4-FFF2-40B4-BE49-F238E27FC236}">
                    <a16:creationId xmlns:a16="http://schemas.microsoft.com/office/drawing/2014/main" id="{6618BDC7-047F-C661-7BB3-8FA3AAF09815}"/>
                  </a:ext>
                </a:extLst>
              </p:cNvPr>
              <p:cNvGrpSpPr/>
              <p:nvPr/>
            </p:nvGrpSpPr>
            <p:grpSpPr>
              <a:xfrm>
                <a:off x="6740664" y="3133151"/>
                <a:ext cx="63529" cy="63626"/>
                <a:chOff x="6740664" y="3133151"/>
                <a:chExt cx="63529" cy="63626"/>
              </a:xfrm>
            </p:grpSpPr>
            <p:sp>
              <p:nvSpPr>
                <p:cNvPr id="2967" name="Freeform 3573">
                  <a:extLst>
                    <a:ext uri="{FF2B5EF4-FFF2-40B4-BE49-F238E27FC236}">
                      <a16:creationId xmlns:a16="http://schemas.microsoft.com/office/drawing/2014/main" id="{47805FA4-89ED-1490-957D-C14DBCF1EE2C}"/>
                    </a:ext>
                  </a:extLst>
                </p:cNvPr>
                <p:cNvSpPr/>
                <p:nvPr/>
              </p:nvSpPr>
              <p:spPr>
                <a:xfrm>
                  <a:off x="6740664" y="316496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8" name="Freeform 3574">
                  <a:extLst>
                    <a:ext uri="{FF2B5EF4-FFF2-40B4-BE49-F238E27FC236}">
                      <a16:creationId xmlns:a16="http://schemas.microsoft.com/office/drawing/2014/main" id="{9B8CB0CD-0C3E-AEB8-4A2B-B974C48E608C}"/>
                    </a:ext>
                  </a:extLst>
                </p:cNvPr>
                <p:cNvSpPr/>
                <p:nvPr/>
              </p:nvSpPr>
              <p:spPr>
                <a:xfrm>
                  <a:off x="6772429" y="313315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7" name="Graphic 3">
                <a:extLst>
                  <a:ext uri="{FF2B5EF4-FFF2-40B4-BE49-F238E27FC236}">
                    <a16:creationId xmlns:a16="http://schemas.microsoft.com/office/drawing/2014/main" id="{16BDE33D-833D-BFA8-971C-C7A168FB7A72}"/>
                  </a:ext>
                </a:extLst>
              </p:cNvPr>
              <p:cNvGrpSpPr/>
              <p:nvPr/>
            </p:nvGrpSpPr>
            <p:grpSpPr>
              <a:xfrm>
                <a:off x="6731453" y="3133151"/>
                <a:ext cx="63423" cy="63626"/>
                <a:chOff x="6731453" y="3133151"/>
                <a:chExt cx="63423" cy="63626"/>
              </a:xfrm>
            </p:grpSpPr>
            <p:sp>
              <p:nvSpPr>
                <p:cNvPr id="2965" name="Freeform 3576">
                  <a:extLst>
                    <a:ext uri="{FF2B5EF4-FFF2-40B4-BE49-F238E27FC236}">
                      <a16:creationId xmlns:a16="http://schemas.microsoft.com/office/drawing/2014/main" id="{CE23B65E-128D-4D29-2251-A6BBE00B8057}"/>
                    </a:ext>
                  </a:extLst>
                </p:cNvPr>
                <p:cNvSpPr/>
                <p:nvPr/>
              </p:nvSpPr>
              <p:spPr>
                <a:xfrm>
                  <a:off x="6731453" y="316496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6" name="Freeform 3577">
                  <a:extLst>
                    <a:ext uri="{FF2B5EF4-FFF2-40B4-BE49-F238E27FC236}">
                      <a16:creationId xmlns:a16="http://schemas.microsoft.com/office/drawing/2014/main" id="{8A089E38-0C91-E111-C54F-584FD9F1FB42}"/>
                    </a:ext>
                  </a:extLst>
                </p:cNvPr>
                <p:cNvSpPr/>
                <p:nvPr/>
              </p:nvSpPr>
              <p:spPr>
                <a:xfrm>
                  <a:off x="6763217" y="313315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8" name="Graphic 3">
                <a:extLst>
                  <a:ext uri="{FF2B5EF4-FFF2-40B4-BE49-F238E27FC236}">
                    <a16:creationId xmlns:a16="http://schemas.microsoft.com/office/drawing/2014/main" id="{6A5A4ACE-D8DE-43D9-14BF-AC8FFF06D249}"/>
                  </a:ext>
                </a:extLst>
              </p:cNvPr>
              <p:cNvGrpSpPr/>
              <p:nvPr/>
            </p:nvGrpSpPr>
            <p:grpSpPr>
              <a:xfrm>
                <a:off x="6728700" y="3133151"/>
                <a:ext cx="63529" cy="63626"/>
                <a:chOff x="6728700" y="3133151"/>
                <a:chExt cx="63529" cy="63626"/>
              </a:xfrm>
            </p:grpSpPr>
            <p:sp>
              <p:nvSpPr>
                <p:cNvPr id="2963" name="Freeform 3579">
                  <a:extLst>
                    <a:ext uri="{FF2B5EF4-FFF2-40B4-BE49-F238E27FC236}">
                      <a16:creationId xmlns:a16="http://schemas.microsoft.com/office/drawing/2014/main" id="{1397FF1B-0617-BF80-0F74-2F4AA12A803D}"/>
                    </a:ext>
                  </a:extLst>
                </p:cNvPr>
                <p:cNvSpPr/>
                <p:nvPr/>
              </p:nvSpPr>
              <p:spPr>
                <a:xfrm>
                  <a:off x="6728700" y="316496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4" name="Freeform 3580">
                  <a:extLst>
                    <a:ext uri="{FF2B5EF4-FFF2-40B4-BE49-F238E27FC236}">
                      <a16:creationId xmlns:a16="http://schemas.microsoft.com/office/drawing/2014/main" id="{F59A4D6A-0AFD-433F-F090-9194081A2044}"/>
                    </a:ext>
                  </a:extLst>
                </p:cNvPr>
                <p:cNvSpPr/>
                <p:nvPr/>
              </p:nvSpPr>
              <p:spPr>
                <a:xfrm>
                  <a:off x="6760464" y="313315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499" name="Graphic 3">
                <a:extLst>
                  <a:ext uri="{FF2B5EF4-FFF2-40B4-BE49-F238E27FC236}">
                    <a16:creationId xmlns:a16="http://schemas.microsoft.com/office/drawing/2014/main" id="{963B9D20-9325-4EEB-2BE7-F647B1109CDB}"/>
                  </a:ext>
                </a:extLst>
              </p:cNvPr>
              <p:cNvGrpSpPr/>
              <p:nvPr/>
            </p:nvGrpSpPr>
            <p:grpSpPr>
              <a:xfrm>
                <a:off x="6709006" y="3133151"/>
                <a:ext cx="63423" cy="63626"/>
                <a:chOff x="6709006" y="3133151"/>
                <a:chExt cx="63423" cy="63626"/>
              </a:xfrm>
            </p:grpSpPr>
            <p:sp>
              <p:nvSpPr>
                <p:cNvPr id="2961" name="Freeform 3582">
                  <a:extLst>
                    <a:ext uri="{FF2B5EF4-FFF2-40B4-BE49-F238E27FC236}">
                      <a16:creationId xmlns:a16="http://schemas.microsoft.com/office/drawing/2014/main" id="{08D638A8-C473-6A95-24FF-47054AD6BE0B}"/>
                    </a:ext>
                  </a:extLst>
                </p:cNvPr>
                <p:cNvSpPr/>
                <p:nvPr/>
              </p:nvSpPr>
              <p:spPr>
                <a:xfrm>
                  <a:off x="6709006" y="316496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2" name="Freeform 3583">
                  <a:extLst>
                    <a:ext uri="{FF2B5EF4-FFF2-40B4-BE49-F238E27FC236}">
                      <a16:creationId xmlns:a16="http://schemas.microsoft.com/office/drawing/2014/main" id="{3A228E5C-CD62-C51A-F823-D294F3A23619}"/>
                    </a:ext>
                  </a:extLst>
                </p:cNvPr>
                <p:cNvSpPr/>
                <p:nvPr/>
              </p:nvSpPr>
              <p:spPr>
                <a:xfrm>
                  <a:off x="6740664" y="313315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0" name="Graphic 3">
                <a:extLst>
                  <a:ext uri="{FF2B5EF4-FFF2-40B4-BE49-F238E27FC236}">
                    <a16:creationId xmlns:a16="http://schemas.microsoft.com/office/drawing/2014/main" id="{2A6D10A2-8CF9-151F-52EA-90C52406922D}"/>
                  </a:ext>
                </a:extLst>
              </p:cNvPr>
              <p:cNvGrpSpPr/>
              <p:nvPr/>
            </p:nvGrpSpPr>
            <p:grpSpPr>
              <a:xfrm>
                <a:off x="6697041" y="3133151"/>
                <a:ext cx="63423" cy="63626"/>
                <a:chOff x="6697041" y="3133151"/>
                <a:chExt cx="63423" cy="63626"/>
              </a:xfrm>
            </p:grpSpPr>
            <p:sp>
              <p:nvSpPr>
                <p:cNvPr id="2959" name="Freeform 3585">
                  <a:extLst>
                    <a:ext uri="{FF2B5EF4-FFF2-40B4-BE49-F238E27FC236}">
                      <a16:creationId xmlns:a16="http://schemas.microsoft.com/office/drawing/2014/main" id="{6B17FAF7-02B3-5CE8-A901-3EF4AFC506BB}"/>
                    </a:ext>
                  </a:extLst>
                </p:cNvPr>
                <p:cNvSpPr/>
                <p:nvPr/>
              </p:nvSpPr>
              <p:spPr>
                <a:xfrm>
                  <a:off x="6697041" y="316496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0" name="Freeform 3586">
                  <a:extLst>
                    <a:ext uri="{FF2B5EF4-FFF2-40B4-BE49-F238E27FC236}">
                      <a16:creationId xmlns:a16="http://schemas.microsoft.com/office/drawing/2014/main" id="{66C5C6C4-276E-45B3-F290-F63F6BA71AD9}"/>
                    </a:ext>
                  </a:extLst>
                </p:cNvPr>
                <p:cNvSpPr/>
                <p:nvPr/>
              </p:nvSpPr>
              <p:spPr>
                <a:xfrm>
                  <a:off x="6728700" y="313315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1" name="Graphic 3">
                <a:extLst>
                  <a:ext uri="{FF2B5EF4-FFF2-40B4-BE49-F238E27FC236}">
                    <a16:creationId xmlns:a16="http://schemas.microsoft.com/office/drawing/2014/main" id="{EFE22FD9-AE6C-7B60-D84B-5C1BB9E4FB7B}"/>
                  </a:ext>
                </a:extLst>
              </p:cNvPr>
              <p:cNvGrpSpPr/>
              <p:nvPr/>
            </p:nvGrpSpPr>
            <p:grpSpPr>
              <a:xfrm>
                <a:off x="6677241" y="3133151"/>
                <a:ext cx="63423" cy="63626"/>
                <a:chOff x="6677241" y="3133151"/>
                <a:chExt cx="63423" cy="63626"/>
              </a:xfrm>
            </p:grpSpPr>
            <p:sp>
              <p:nvSpPr>
                <p:cNvPr id="2957" name="Freeform 3588">
                  <a:extLst>
                    <a:ext uri="{FF2B5EF4-FFF2-40B4-BE49-F238E27FC236}">
                      <a16:creationId xmlns:a16="http://schemas.microsoft.com/office/drawing/2014/main" id="{FD0B34F1-F3B9-116C-C40A-60CA96C79857}"/>
                    </a:ext>
                  </a:extLst>
                </p:cNvPr>
                <p:cNvSpPr/>
                <p:nvPr/>
              </p:nvSpPr>
              <p:spPr>
                <a:xfrm>
                  <a:off x="6677241" y="316496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8" name="Freeform 3589">
                  <a:extLst>
                    <a:ext uri="{FF2B5EF4-FFF2-40B4-BE49-F238E27FC236}">
                      <a16:creationId xmlns:a16="http://schemas.microsoft.com/office/drawing/2014/main" id="{F1181FDE-3704-11BA-E7D5-7DD22A92D501}"/>
                    </a:ext>
                  </a:extLst>
                </p:cNvPr>
                <p:cNvSpPr/>
                <p:nvPr/>
              </p:nvSpPr>
              <p:spPr>
                <a:xfrm>
                  <a:off x="6709006" y="313315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2" name="Graphic 3">
                <a:extLst>
                  <a:ext uri="{FF2B5EF4-FFF2-40B4-BE49-F238E27FC236}">
                    <a16:creationId xmlns:a16="http://schemas.microsoft.com/office/drawing/2014/main" id="{CE2C0FDB-35A3-BDD7-2BBD-BB1D957877EE}"/>
                  </a:ext>
                </a:extLst>
              </p:cNvPr>
              <p:cNvGrpSpPr/>
              <p:nvPr/>
            </p:nvGrpSpPr>
            <p:grpSpPr>
              <a:xfrm>
                <a:off x="6662312" y="3133151"/>
                <a:ext cx="63529" cy="63626"/>
                <a:chOff x="6662312" y="3133151"/>
                <a:chExt cx="63529" cy="63626"/>
              </a:xfrm>
            </p:grpSpPr>
            <p:sp>
              <p:nvSpPr>
                <p:cNvPr id="2955" name="Freeform 3591">
                  <a:extLst>
                    <a:ext uri="{FF2B5EF4-FFF2-40B4-BE49-F238E27FC236}">
                      <a16:creationId xmlns:a16="http://schemas.microsoft.com/office/drawing/2014/main" id="{985F93DF-3C6E-2D9C-F6A8-98A0123281EF}"/>
                    </a:ext>
                  </a:extLst>
                </p:cNvPr>
                <p:cNvSpPr/>
                <p:nvPr/>
              </p:nvSpPr>
              <p:spPr>
                <a:xfrm>
                  <a:off x="6662312" y="316496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6" name="Freeform 3592">
                  <a:extLst>
                    <a:ext uri="{FF2B5EF4-FFF2-40B4-BE49-F238E27FC236}">
                      <a16:creationId xmlns:a16="http://schemas.microsoft.com/office/drawing/2014/main" id="{01966D25-357E-E694-D4FA-E6279C508537}"/>
                    </a:ext>
                  </a:extLst>
                </p:cNvPr>
                <p:cNvSpPr/>
                <p:nvPr/>
              </p:nvSpPr>
              <p:spPr>
                <a:xfrm>
                  <a:off x="6694076" y="313315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3" name="Graphic 3">
                <a:extLst>
                  <a:ext uri="{FF2B5EF4-FFF2-40B4-BE49-F238E27FC236}">
                    <a16:creationId xmlns:a16="http://schemas.microsoft.com/office/drawing/2014/main" id="{770B6A6C-9B7F-4933-6ED0-AA43323078DC}"/>
                  </a:ext>
                </a:extLst>
              </p:cNvPr>
              <p:cNvGrpSpPr/>
              <p:nvPr/>
            </p:nvGrpSpPr>
            <p:grpSpPr>
              <a:xfrm>
                <a:off x="6587665" y="3112366"/>
                <a:ext cx="63529" cy="63626"/>
                <a:chOff x="6587665" y="3112366"/>
                <a:chExt cx="63529" cy="63626"/>
              </a:xfrm>
            </p:grpSpPr>
            <p:sp>
              <p:nvSpPr>
                <p:cNvPr id="2953" name="Freeform 3594">
                  <a:extLst>
                    <a:ext uri="{FF2B5EF4-FFF2-40B4-BE49-F238E27FC236}">
                      <a16:creationId xmlns:a16="http://schemas.microsoft.com/office/drawing/2014/main" id="{23E6E79E-7667-F7F1-8558-7BC4C4E4BC0F}"/>
                    </a:ext>
                  </a:extLst>
                </p:cNvPr>
                <p:cNvSpPr/>
                <p:nvPr/>
              </p:nvSpPr>
              <p:spPr>
                <a:xfrm>
                  <a:off x="6587665" y="3144179"/>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4" name="Freeform 3595">
                  <a:extLst>
                    <a:ext uri="{FF2B5EF4-FFF2-40B4-BE49-F238E27FC236}">
                      <a16:creationId xmlns:a16="http://schemas.microsoft.com/office/drawing/2014/main" id="{ABEC66DA-9735-5CE1-3F1E-3C85E7ED3E4E}"/>
                    </a:ext>
                  </a:extLst>
                </p:cNvPr>
                <p:cNvSpPr/>
                <p:nvPr/>
              </p:nvSpPr>
              <p:spPr>
                <a:xfrm>
                  <a:off x="6619430" y="311236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4" name="Graphic 3">
                <a:extLst>
                  <a:ext uri="{FF2B5EF4-FFF2-40B4-BE49-F238E27FC236}">
                    <a16:creationId xmlns:a16="http://schemas.microsoft.com/office/drawing/2014/main" id="{38B10CAE-881B-5F35-14E1-75AEF71303A9}"/>
                  </a:ext>
                </a:extLst>
              </p:cNvPr>
              <p:cNvGrpSpPr/>
              <p:nvPr/>
            </p:nvGrpSpPr>
            <p:grpSpPr>
              <a:xfrm>
                <a:off x="6541183" y="3112366"/>
                <a:ext cx="63529" cy="63626"/>
                <a:chOff x="6541183" y="3112366"/>
                <a:chExt cx="63529" cy="63626"/>
              </a:xfrm>
            </p:grpSpPr>
            <p:sp>
              <p:nvSpPr>
                <p:cNvPr id="2951" name="Freeform 3597">
                  <a:extLst>
                    <a:ext uri="{FF2B5EF4-FFF2-40B4-BE49-F238E27FC236}">
                      <a16:creationId xmlns:a16="http://schemas.microsoft.com/office/drawing/2014/main" id="{F5ECFB1B-256B-93D5-A344-56C8BB2CED8E}"/>
                    </a:ext>
                  </a:extLst>
                </p:cNvPr>
                <p:cNvSpPr/>
                <p:nvPr/>
              </p:nvSpPr>
              <p:spPr>
                <a:xfrm>
                  <a:off x="6541183" y="3144179"/>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2" name="Freeform 3598">
                  <a:extLst>
                    <a:ext uri="{FF2B5EF4-FFF2-40B4-BE49-F238E27FC236}">
                      <a16:creationId xmlns:a16="http://schemas.microsoft.com/office/drawing/2014/main" id="{3A1848ED-B69C-EB97-59BE-CCBA26AB9736}"/>
                    </a:ext>
                  </a:extLst>
                </p:cNvPr>
                <p:cNvSpPr/>
                <p:nvPr/>
              </p:nvSpPr>
              <p:spPr>
                <a:xfrm>
                  <a:off x="6572947" y="311236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5" name="Graphic 3">
                <a:extLst>
                  <a:ext uri="{FF2B5EF4-FFF2-40B4-BE49-F238E27FC236}">
                    <a16:creationId xmlns:a16="http://schemas.microsoft.com/office/drawing/2014/main" id="{1E3C1BBF-28FB-A9C9-F7EA-C2A5B58D582C}"/>
                  </a:ext>
                </a:extLst>
              </p:cNvPr>
              <p:cNvGrpSpPr/>
              <p:nvPr/>
            </p:nvGrpSpPr>
            <p:grpSpPr>
              <a:xfrm>
                <a:off x="6515665" y="3112366"/>
                <a:ext cx="63423" cy="63626"/>
                <a:chOff x="6515665" y="3112366"/>
                <a:chExt cx="63423" cy="63626"/>
              </a:xfrm>
            </p:grpSpPr>
            <p:sp>
              <p:nvSpPr>
                <p:cNvPr id="2949" name="Freeform 3600">
                  <a:extLst>
                    <a:ext uri="{FF2B5EF4-FFF2-40B4-BE49-F238E27FC236}">
                      <a16:creationId xmlns:a16="http://schemas.microsoft.com/office/drawing/2014/main" id="{513E19C8-5595-2550-55CF-213A267FDD2E}"/>
                    </a:ext>
                  </a:extLst>
                </p:cNvPr>
                <p:cNvSpPr/>
                <p:nvPr/>
              </p:nvSpPr>
              <p:spPr>
                <a:xfrm>
                  <a:off x="6515665" y="314417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0" name="Freeform 3601">
                  <a:extLst>
                    <a:ext uri="{FF2B5EF4-FFF2-40B4-BE49-F238E27FC236}">
                      <a16:creationId xmlns:a16="http://schemas.microsoft.com/office/drawing/2014/main" id="{016EDD9D-C868-188B-08AF-8193E2F29392}"/>
                    </a:ext>
                  </a:extLst>
                </p:cNvPr>
                <p:cNvSpPr/>
                <p:nvPr/>
              </p:nvSpPr>
              <p:spPr>
                <a:xfrm>
                  <a:off x="6547324" y="311236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6" name="Graphic 3">
                <a:extLst>
                  <a:ext uri="{FF2B5EF4-FFF2-40B4-BE49-F238E27FC236}">
                    <a16:creationId xmlns:a16="http://schemas.microsoft.com/office/drawing/2014/main" id="{068C2937-CA08-FB92-8869-437A6D517D6B}"/>
                  </a:ext>
                </a:extLst>
              </p:cNvPr>
              <p:cNvGrpSpPr/>
              <p:nvPr/>
            </p:nvGrpSpPr>
            <p:grpSpPr>
              <a:xfrm>
                <a:off x="6509524" y="3112366"/>
                <a:ext cx="63423" cy="63626"/>
                <a:chOff x="6509524" y="3112366"/>
                <a:chExt cx="63423" cy="63626"/>
              </a:xfrm>
            </p:grpSpPr>
            <p:sp>
              <p:nvSpPr>
                <p:cNvPr id="2947" name="Freeform 3603">
                  <a:extLst>
                    <a:ext uri="{FF2B5EF4-FFF2-40B4-BE49-F238E27FC236}">
                      <a16:creationId xmlns:a16="http://schemas.microsoft.com/office/drawing/2014/main" id="{6D5E9AB4-09A2-51D7-B3B7-C296B9979A46}"/>
                    </a:ext>
                  </a:extLst>
                </p:cNvPr>
                <p:cNvSpPr/>
                <p:nvPr/>
              </p:nvSpPr>
              <p:spPr>
                <a:xfrm>
                  <a:off x="6509524" y="314417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8" name="Freeform 3604">
                  <a:extLst>
                    <a:ext uri="{FF2B5EF4-FFF2-40B4-BE49-F238E27FC236}">
                      <a16:creationId xmlns:a16="http://schemas.microsoft.com/office/drawing/2014/main" id="{60FBB2EF-94C3-4D77-AF77-349D753A2DCE}"/>
                    </a:ext>
                  </a:extLst>
                </p:cNvPr>
                <p:cNvSpPr/>
                <p:nvPr/>
              </p:nvSpPr>
              <p:spPr>
                <a:xfrm>
                  <a:off x="6541183" y="311236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7" name="Graphic 3">
                <a:extLst>
                  <a:ext uri="{FF2B5EF4-FFF2-40B4-BE49-F238E27FC236}">
                    <a16:creationId xmlns:a16="http://schemas.microsoft.com/office/drawing/2014/main" id="{B40B654F-B04E-FF35-611E-831FB4D9A984}"/>
                  </a:ext>
                </a:extLst>
              </p:cNvPr>
              <p:cNvGrpSpPr/>
              <p:nvPr/>
            </p:nvGrpSpPr>
            <p:grpSpPr>
              <a:xfrm>
                <a:off x="6495971" y="3107806"/>
                <a:ext cx="63423" cy="63626"/>
                <a:chOff x="6495971" y="3107806"/>
                <a:chExt cx="63423" cy="63626"/>
              </a:xfrm>
            </p:grpSpPr>
            <p:sp>
              <p:nvSpPr>
                <p:cNvPr id="2945" name="Freeform 3606">
                  <a:extLst>
                    <a:ext uri="{FF2B5EF4-FFF2-40B4-BE49-F238E27FC236}">
                      <a16:creationId xmlns:a16="http://schemas.microsoft.com/office/drawing/2014/main" id="{369BAF4A-53D4-A9C1-AF75-777921F88CEA}"/>
                    </a:ext>
                  </a:extLst>
                </p:cNvPr>
                <p:cNvSpPr/>
                <p:nvPr/>
              </p:nvSpPr>
              <p:spPr>
                <a:xfrm>
                  <a:off x="6495971" y="3139619"/>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6" name="Freeform 3607">
                  <a:extLst>
                    <a:ext uri="{FF2B5EF4-FFF2-40B4-BE49-F238E27FC236}">
                      <a16:creationId xmlns:a16="http://schemas.microsoft.com/office/drawing/2014/main" id="{B8DAE0A3-0B7C-091F-BE43-164C6399C377}"/>
                    </a:ext>
                  </a:extLst>
                </p:cNvPr>
                <p:cNvSpPr/>
                <p:nvPr/>
              </p:nvSpPr>
              <p:spPr>
                <a:xfrm>
                  <a:off x="6527630" y="310780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8" name="Graphic 3">
                <a:extLst>
                  <a:ext uri="{FF2B5EF4-FFF2-40B4-BE49-F238E27FC236}">
                    <a16:creationId xmlns:a16="http://schemas.microsoft.com/office/drawing/2014/main" id="{A7F26234-5077-F2EB-70BE-F6D630CEB8B8}"/>
                  </a:ext>
                </a:extLst>
              </p:cNvPr>
              <p:cNvGrpSpPr/>
              <p:nvPr/>
            </p:nvGrpSpPr>
            <p:grpSpPr>
              <a:xfrm>
                <a:off x="6486654" y="3104519"/>
                <a:ext cx="63529" cy="63626"/>
                <a:chOff x="6486654" y="3104519"/>
                <a:chExt cx="63529" cy="63626"/>
              </a:xfrm>
            </p:grpSpPr>
            <p:sp>
              <p:nvSpPr>
                <p:cNvPr id="2943" name="Freeform 3609">
                  <a:extLst>
                    <a:ext uri="{FF2B5EF4-FFF2-40B4-BE49-F238E27FC236}">
                      <a16:creationId xmlns:a16="http://schemas.microsoft.com/office/drawing/2014/main" id="{1F7A34C9-31C9-1F91-76AA-9AE665FC51D1}"/>
                    </a:ext>
                  </a:extLst>
                </p:cNvPr>
                <p:cNvSpPr/>
                <p:nvPr/>
              </p:nvSpPr>
              <p:spPr>
                <a:xfrm>
                  <a:off x="6486654" y="3136332"/>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4" name="Freeform 3610">
                  <a:extLst>
                    <a:ext uri="{FF2B5EF4-FFF2-40B4-BE49-F238E27FC236}">
                      <a16:creationId xmlns:a16="http://schemas.microsoft.com/office/drawing/2014/main" id="{8C2BDC60-365A-5CDF-EDA0-0EE06D43F8FC}"/>
                    </a:ext>
                  </a:extLst>
                </p:cNvPr>
                <p:cNvSpPr/>
                <p:nvPr/>
              </p:nvSpPr>
              <p:spPr>
                <a:xfrm>
                  <a:off x="6518418" y="31045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09" name="Graphic 3">
                <a:extLst>
                  <a:ext uri="{FF2B5EF4-FFF2-40B4-BE49-F238E27FC236}">
                    <a16:creationId xmlns:a16="http://schemas.microsoft.com/office/drawing/2014/main" id="{007C783D-1E0E-3979-2977-050081D8ED4F}"/>
                  </a:ext>
                </a:extLst>
              </p:cNvPr>
              <p:cNvGrpSpPr/>
              <p:nvPr/>
            </p:nvGrpSpPr>
            <p:grpSpPr>
              <a:xfrm>
                <a:off x="6472042" y="3104519"/>
                <a:ext cx="63423" cy="63626"/>
                <a:chOff x="6472042" y="3104519"/>
                <a:chExt cx="63423" cy="63626"/>
              </a:xfrm>
            </p:grpSpPr>
            <p:sp>
              <p:nvSpPr>
                <p:cNvPr id="2941" name="Freeform 3612">
                  <a:extLst>
                    <a:ext uri="{FF2B5EF4-FFF2-40B4-BE49-F238E27FC236}">
                      <a16:creationId xmlns:a16="http://schemas.microsoft.com/office/drawing/2014/main" id="{30B0D85E-4B78-67D4-3BDA-F58CC44D7CDF}"/>
                    </a:ext>
                  </a:extLst>
                </p:cNvPr>
                <p:cNvSpPr/>
                <p:nvPr/>
              </p:nvSpPr>
              <p:spPr>
                <a:xfrm>
                  <a:off x="6472042" y="313633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2" name="Freeform 3613">
                  <a:extLst>
                    <a:ext uri="{FF2B5EF4-FFF2-40B4-BE49-F238E27FC236}">
                      <a16:creationId xmlns:a16="http://schemas.microsoft.com/office/drawing/2014/main" id="{895750C8-C7A7-ABC1-0C8C-4E9580FC39AD}"/>
                    </a:ext>
                  </a:extLst>
                </p:cNvPr>
                <p:cNvSpPr/>
                <p:nvPr/>
              </p:nvSpPr>
              <p:spPr>
                <a:xfrm>
                  <a:off x="6503701" y="31045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0" name="Graphic 3">
                <a:extLst>
                  <a:ext uri="{FF2B5EF4-FFF2-40B4-BE49-F238E27FC236}">
                    <a16:creationId xmlns:a16="http://schemas.microsoft.com/office/drawing/2014/main" id="{6DD5BABB-46A7-E362-0C50-F51D62E54547}"/>
                  </a:ext>
                </a:extLst>
              </p:cNvPr>
              <p:cNvGrpSpPr/>
              <p:nvPr/>
            </p:nvGrpSpPr>
            <p:grpSpPr>
              <a:xfrm>
                <a:off x="6460818" y="3104519"/>
                <a:ext cx="63529" cy="63626"/>
                <a:chOff x="6460818" y="3104519"/>
                <a:chExt cx="63529" cy="63626"/>
              </a:xfrm>
            </p:grpSpPr>
            <p:sp>
              <p:nvSpPr>
                <p:cNvPr id="2939" name="Freeform 3615">
                  <a:extLst>
                    <a:ext uri="{FF2B5EF4-FFF2-40B4-BE49-F238E27FC236}">
                      <a16:creationId xmlns:a16="http://schemas.microsoft.com/office/drawing/2014/main" id="{11DD6D23-F635-DE27-6A02-F0DE862E4E19}"/>
                    </a:ext>
                  </a:extLst>
                </p:cNvPr>
                <p:cNvSpPr/>
                <p:nvPr/>
              </p:nvSpPr>
              <p:spPr>
                <a:xfrm>
                  <a:off x="6460818" y="3136332"/>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0" name="Freeform 3616">
                  <a:extLst>
                    <a:ext uri="{FF2B5EF4-FFF2-40B4-BE49-F238E27FC236}">
                      <a16:creationId xmlns:a16="http://schemas.microsoft.com/office/drawing/2014/main" id="{BCC52893-37C3-2F76-815E-FF15DFB04358}"/>
                    </a:ext>
                  </a:extLst>
                </p:cNvPr>
                <p:cNvSpPr/>
                <p:nvPr/>
              </p:nvSpPr>
              <p:spPr>
                <a:xfrm>
                  <a:off x="6492583" y="31045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1" name="Graphic 3">
                <a:extLst>
                  <a:ext uri="{FF2B5EF4-FFF2-40B4-BE49-F238E27FC236}">
                    <a16:creationId xmlns:a16="http://schemas.microsoft.com/office/drawing/2014/main" id="{09F14072-B5A0-DA13-CE8F-E1ABB819F505}"/>
                  </a:ext>
                </a:extLst>
              </p:cNvPr>
              <p:cNvGrpSpPr/>
              <p:nvPr/>
            </p:nvGrpSpPr>
            <p:grpSpPr>
              <a:xfrm>
                <a:off x="6449913" y="3104519"/>
                <a:ext cx="63529" cy="63626"/>
                <a:chOff x="6449913" y="3104519"/>
                <a:chExt cx="63529" cy="63626"/>
              </a:xfrm>
            </p:grpSpPr>
            <p:sp>
              <p:nvSpPr>
                <p:cNvPr id="2937" name="Freeform 3618">
                  <a:extLst>
                    <a:ext uri="{FF2B5EF4-FFF2-40B4-BE49-F238E27FC236}">
                      <a16:creationId xmlns:a16="http://schemas.microsoft.com/office/drawing/2014/main" id="{3AAB829E-3810-ACFF-2262-E6E123C26378}"/>
                    </a:ext>
                  </a:extLst>
                </p:cNvPr>
                <p:cNvSpPr/>
                <p:nvPr/>
              </p:nvSpPr>
              <p:spPr>
                <a:xfrm>
                  <a:off x="6449913" y="3136332"/>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8" name="Freeform 3619">
                  <a:extLst>
                    <a:ext uri="{FF2B5EF4-FFF2-40B4-BE49-F238E27FC236}">
                      <a16:creationId xmlns:a16="http://schemas.microsoft.com/office/drawing/2014/main" id="{E72E1AB9-64B1-2868-B08D-2395F78782B4}"/>
                    </a:ext>
                  </a:extLst>
                </p:cNvPr>
                <p:cNvSpPr/>
                <p:nvPr/>
              </p:nvSpPr>
              <p:spPr>
                <a:xfrm>
                  <a:off x="6481677" y="31045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2" name="Graphic 3">
                <a:extLst>
                  <a:ext uri="{FF2B5EF4-FFF2-40B4-BE49-F238E27FC236}">
                    <a16:creationId xmlns:a16="http://schemas.microsoft.com/office/drawing/2014/main" id="{F24C24BC-859A-0742-DCAA-ED75FBBF7B25}"/>
                  </a:ext>
                </a:extLst>
              </p:cNvPr>
              <p:cNvGrpSpPr/>
              <p:nvPr/>
            </p:nvGrpSpPr>
            <p:grpSpPr>
              <a:xfrm>
                <a:off x="6423654" y="3104519"/>
                <a:ext cx="63423" cy="63626"/>
                <a:chOff x="6423654" y="3104519"/>
                <a:chExt cx="63423" cy="63626"/>
              </a:xfrm>
            </p:grpSpPr>
            <p:sp>
              <p:nvSpPr>
                <p:cNvPr id="2935" name="Freeform 3621">
                  <a:extLst>
                    <a:ext uri="{FF2B5EF4-FFF2-40B4-BE49-F238E27FC236}">
                      <a16:creationId xmlns:a16="http://schemas.microsoft.com/office/drawing/2014/main" id="{CAF576B0-32B9-CC54-0DF8-9BAF60E50E36}"/>
                    </a:ext>
                  </a:extLst>
                </p:cNvPr>
                <p:cNvSpPr/>
                <p:nvPr/>
              </p:nvSpPr>
              <p:spPr>
                <a:xfrm>
                  <a:off x="6423654" y="313633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6" name="Freeform 3622">
                  <a:extLst>
                    <a:ext uri="{FF2B5EF4-FFF2-40B4-BE49-F238E27FC236}">
                      <a16:creationId xmlns:a16="http://schemas.microsoft.com/office/drawing/2014/main" id="{12B8CE1C-51CC-9B25-6B98-9A5C46229AEA}"/>
                    </a:ext>
                  </a:extLst>
                </p:cNvPr>
                <p:cNvSpPr/>
                <p:nvPr/>
              </p:nvSpPr>
              <p:spPr>
                <a:xfrm>
                  <a:off x="6455313" y="31045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3" name="Graphic 3">
                <a:extLst>
                  <a:ext uri="{FF2B5EF4-FFF2-40B4-BE49-F238E27FC236}">
                    <a16:creationId xmlns:a16="http://schemas.microsoft.com/office/drawing/2014/main" id="{ED8DEEF1-68B0-665F-AE53-79697BBE6869}"/>
                  </a:ext>
                </a:extLst>
              </p:cNvPr>
              <p:cNvGrpSpPr/>
              <p:nvPr/>
            </p:nvGrpSpPr>
            <p:grpSpPr>
              <a:xfrm>
                <a:off x="6398983" y="3104519"/>
                <a:ext cx="63423" cy="63626"/>
                <a:chOff x="6398983" y="3104519"/>
                <a:chExt cx="63423" cy="63626"/>
              </a:xfrm>
            </p:grpSpPr>
            <p:sp>
              <p:nvSpPr>
                <p:cNvPr id="2933" name="Freeform 3624">
                  <a:extLst>
                    <a:ext uri="{FF2B5EF4-FFF2-40B4-BE49-F238E27FC236}">
                      <a16:creationId xmlns:a16="http://schemas.microsoft.com/office/drawing/2014/main" id="{95DF11EB-1B5A-3A63-EE64-7FC693CEA343}"/>
                    </a:ext>
                  </a:extLst>
                </p:cNvPr>
                <p:cNvSpPr/>
                <p:nvPr/>
              </p:nvSpPr>
              <p:spPr>
                <a:xfrm>
                  <a:off x="6398983" y="313633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4" name="Freeform 3625">
                  <a:extLst>
                    <a:ext uri="{FF2B5EF4-FFF2-40B4-BE49-F238E27FC236}">
                      <a16:creationId xmlns:a16="http://schemas.microsoft.com/office/drawing/2014/main" id="{A7EB8A39-B816-085B-864C-CD2143105105}"/>
                    </a:ext>
                  </a:extLst>
                </p:cNvPr>
                <p:cNvSpPr/>
                <p:nvPr/>
              </p:nvSpPr>
              <p:spPr>
                <a:xfrm>
                  <a:off x="6430642" y="31045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4" name="Graphic 3">
                <a:extLst>
                  <a:ext uri="{FF2B5EF4-FFF2-40B4-BE49-F238E27FC236}">
                    <a16:creationId xmlns:a16="http://schemas.microsoft.com/office/drawing/2014/main" id="{D3B02C39-CD50-572B-38D1-6562E0075781}"/>
                  </a:ext>
                </a:extLst>
              </p:cNvPr>
              <p:cNvGrpSpPr/>
              <p:nvPr/>
            </p:nvGrpSpPr>
            <p:grpSpPr>
              <a:xfrm>
                <a:off x="6380454" y="3104519"/>
                <a:ext cx="63423" cy="63626"/>
                <a:chOff x="6380454" y="3104519"/>
                <a:chExt cx="63423" cy="63626"/>
              </a:xfrm>
            </p:grpSpPr>
            <p:sp>
              <p:nvSpPr>
                <p:cNvPr id="2931" name="Freeform 3627">
                  <a:extLst>
                    <a:ext uri="{FF2B5EF4-FFF2-40B4-BE49-F238E27FC236}">
                      <a16:creationId xmlns:a16="http://schemas.microsoft.com/office/drawing/2014/main" id="{619F625B-AB32-9AD1-69CB-A59CB6C4BF43}"/>
                    </a:ext>
                  </a:extLst>
                </p:cNvPr>
                <p:cNvSpPr/>
                <p:nvPr/>
              </p:nvSpPr>
              <p:spPr>
                <a:xfrm>
                  <a:off x="6380454" y="313633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2" name="Freeform 3628">
                  <a:extLst>
                    <a:ext uri="{FF2B5EF4-FFF2-40B4-BE49-F238E27FC236}">
                      <a16:creationId xmlns:a16="http://schemas.microsoft.com/office/drawing/2014/main" id="{70C818D4-CB00-ACEE-DE2E-99B184DA1C4D}"/>
                    </a:ext>
                  </a:extLst>
                </p:cNvPr>
                <p:cNvSpPr/>
                <p:nvPr/>
              </p:nvSpPr>
              <p:spPr>
                <a:xfrm>
                  <a:off x="6412219" y="31045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5" name="Graphic 3">
                <a:extLst>
                  <a:ext uri="{FF2B5EF4-FFF2-40B4-BE49-F238E27FC236}">
                    <a16:creationId xmlns:a16="http://schemas.microsoft.com/office/drawing/2014/main" id="{A0E6C22A-1B4C-1C9A-AF81-4B668F04A049}"/>
                  </a:ext>
                </a:extLst>
              </p:cNvPr>
              <p:cNvGrpSpPr/>
              <p:nvPr/>
            </p:nvGrpSpPr>
            <p:grpSpPr>
              <a:xfrm>
                <a:off x="6373360" y="3104519"/>
                <a:ext cx="63423" cy="63626"/>
                <a:chOff x="6373360" y="3104519"/>
                <a:chExt cx="63423" cy="63626"/>
              </a:xfrm>
            </p:grpSpPr>
            <p:sp>
              <p:nvSpPr>
                <p:cNvPr id="2929" name="Freeform 3630">
                  <a:extLst>
                    <a:ext uri="{FF2B5EF4-FFF2-40B4-BE49-F238E27FC236}">
                      <a16:creationId xmlns:a16="http://schemas.microsoft.com/office/drawing/2014/main" id="{8817AC8A-E43B-C1F5-30E2-60C14FEA0335}"/>
                    </a:ext>
                  </a:extLst>
                </p:cNvPr>
                <p:cNvSpPr/>
                <p:nvPr/>
              </p:nvSpPr>
              <p:spPr>
                <a:xfrm>
                  <a:off x="6373360" y="313633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0" name="Freeform 3631">
                  <a:extLst>
                    <a:ext uri="{FF2B5EF4-FFF2-40B4-BE49-F238E27FC236}">
                      <a16:creationId xmlns:a16="http://schemas.microsoft.com/office/drawing/2014/main" id="{1F93EEBF-7969-3760-6DAE-D4E59C0C6E88}"/>
                    </a:ext>
                  </a:extLst>
                </p:cNvPr>
                <p:cNvSpPr/>
                <p:nvPr/>
              </p:nvSpPr>
              <p:spPr>
                <a:xfrm>
                  <a:off x="6405125" y="31045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6" name="Graphic 3">
                <a:extLst>
                  <a:ext uri="{FF2B5EF4-FFF2-40B4-BE49-F238E27FC236}">
                    <a16:creationId xmlns:a16="http://schemas.microsoft.com/office/drawing/2014/main" id="{7E3EC8BA-0C37-64E1-4EF8-81682EDCDC0B}"/>
                  </a:ext>
                </a:extLst>
              </p:cNvPr>
              <p:cNvGrpSpPr/>
              <p:nvPr/>
            </p:nvGrpSpPr>
            <p:grpSpPr>
              <a:xfrm>
                <a:off x="6287278" y="3104519"/>
                <a:ext cx="63423" cy="63626"/>
                <a:chOff x="6287278" y="3104519"/>
                <a:chExt cx="63423" cy="63626"/>
              </a:xfrm>
            </p:grpSpPr>
            <p:sp>
              <p:nvSpPr>
                <p:cNvPr id="2927" name="Freeform 3633">
                  <a:extLst>
                    <a:ext uri="{FF2B5EF4-FFF2-40B4-BE49-F238E27FC236}">
                      <a16:creationId xmlns:a16="http://schemas.microsoft.com/office/drawing/2014/main" id="{9BD65A70-DC33-B347-303B-9C2660390C88}"/>
                    </a:ext>
                  </a:extLst>
                </p:cNvPr>
                <p:cNvSpPr/>
                <p:nvPr/>
              </p:nvSpPr>
              <p:spPr>
                <a:xfrm>
                  <a:off x="6287278" y="313633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8" name="Freeform 3634">
                  <a:extLst>
                    <a:ext uri="{FF2B5EF4-FFF2-40B4-BE49-F238E27FC236}">
                      <a16:creationId xmlns:a16="http://schemas.microsoft.com/office/drawing/2014/main" id="{49D44976-BF9A-FE88-5050-383D1235C73E}"/>
                    </a:ext>
                  </a:extLst>
                </p:cNvPr>
                <p:cNvSpPr/>
                <p:nvPr/>
              </p:nvSpPr>
              <p:spPr>
                <a:xfrm>
                  <a:off x="6319043" y="310451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7" name="Graphic 3">
                <a:extLst>
                  <a:ext uri="{FF2B5EF4-FFF2-40B4-BE49-F238E27FC236}">
                    <a16:creationId xmlns:a16="http://schemas.microsoft.com/office/drawing/2014/main" id="{E56979AD-AB59-2B4F-B260-FB2DBC970A8B}"/>
                  </a:ext>
                </a:extLst>
              </p:cNvPr>
              <p:cNvGrpSpPr/>
              <p:nvPr/>
            </p:nvGrpSpPr>
            <p:grpSpPr>
              <a:xfrm>
                <a:off x="6256890" y="3097626"/>
                <a:ext cx="63529" cy="63626"/>
                <a:chOff x="6256890" y="3097626"/>
                <a:chExt cx="63529" cy="63626"/>
              </a:xfrm>
            </p:grpSpPr>
            <p:sp>
              <p:nvSpPr>
                <p:cNvPr id="2925" name="Freeform 3636">
                  <a:extLst>
                    <a:ext uri="{FF2B5EF4-FFF2-40B4-BE49-F238E27FC236}">
                      <a16:creationId xmlns:a16="http://schemas.microsoft.com/office/drawing/2014/main" id="{157C55C3-4F3E-48EF-E9A2-7FFF4948B43E}"/>
                    </a:ext>
                  </a:extLst>
                </p:cNvPr>
                <p:cNvSpPr/>
                <p:nvPr/>
              </p:nvSpPr>
              <p:spPr>
                <a:xfrm>
                  <a:off x="6256890" y="3129439"/>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6" name="Freeform 3637">
                  <a:extLst>
                    <a:ext uri="{FF2B5EF4-FFF2-40B4-BE49-F238E27FC236}">
                      <a16:creationId xmlns:a16="http://schemas.microsoft.com/office/drawing/2014/main" id="{F29F06FF-283D-AAF9-5537-80DD75432CCB}"/>
                    </a:ext>
                  </a:extLst>
                </p:cNvPr>
                <p:cNvSpPr/>
                <p:nvPr/>
              </p:nvSpPr>
              <p:spPr>
                <a:xfrm>
                  <a:off x="6288655" y="309762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8" name="Graphic 3">
                <a:extLst>
                  <a:ext uri="{FF2B5EF4-FFF2-40B4-BE49-F238E27FC236}">
                    <a16:creationId xmlns:a16="http://schemas.microsoft.com/office/drawing/2014/main" id="{4414D24D-FD4A-27A1-39A6-5F2ECFD88DDC}"/>
                  </a:ext>
                </a:extLst>
              </p:cNvPr>
              <p:cNvGrpSpPr/>
              <p:nvPr/>
            </p:nvGrpSpPr>
            <p:grpSpPr>
              <a:xfrm>
                <a:off x="6254561" y="3094338"/>
                <a:ext cx="63423" cy="63520"/>
                <a:chOff x="6254561" y="3094338"/>
                <a:chExt cx="63423" cy="63520"/>
              </a:xfrm>
            </p:grpSpPr>
            <p:sp>
              <p:nvSpPr>
                <p:cNvPr id="2923" name="Freeform 3639">
                  <a:extLst>
                    <a:ext uri="{FF2B5EF4-FFF2-40B4-BE49-F238E27FC236}">
                      <a16:creationId xmlns:a16="http://schemas.microsoft.com/office/drawing/2014/main" id="{0CBA9644-1C94-4124-D818-5DD676254CB5}"/>
                    </a:ext>
                  </a:extLst>
                </p:cNvPr>
                <p:cNvSpPr/>
                <p:nvPr/>
              </p:nvSpPr>
              <p:spPr>
                <a:xfrm>
                  <a:off x="6254561"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4" name="Freeform 3640">
                  <a:extLst>
                    <a:ext uri="{FF2B5EF4-FFF2-40B4-BE49-F238E27FC236}">
                      <a16:creationId xmlns:a16="http://schemas.microsoft.com/office/drawing/2014/main" id="{A3EA6286-D8B0-0759-DE7C-E39DC28E3D9C}"/>
                    </a:ext>
                  </a:extLst>
                </p:cNvPr>
                <p:cNvSpPr/>
                <p:nvPr/>
              </p:nvSpPr>
              <p:spPr>
                <a:xfrm>
                  <a:off x="6286325"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19" name="Graphic 3">
                <a:extLst>
                  <a:ext uri="{FF2B5EF4-FFF2-40B4-BE49-F238E27FC236}">
                    <a16:creationId xmlns:a16="http://schemas.microsoft.com/office/drawing/2014/main" id="{E9DD757D-C75B-CFA9-6772-012385A7A0A6}"/>
                  </a:ext>
                </a:extLst>
              </p:cNvPr>
              <p:cNvGrpSpPr/>
              <p:nvPr/>
            </p:nvGrpSpPr>
            <p:grpSpPr>
              <a:xfrm>
                <a:off x="6230631" y="3094338"/>
                <a:ext cx="63423" cy="63520"/>
                <a:chOff x="6230631" y="3094338"/>
                <a:chExt cx="63423" cy="63520"/>
              </a:xfrm>
            </p:grpSpPr>
            <p:sp>
              <p:nvSpPr>
                <p:cNvPr id="2921" name="Freeform 3642">
                  <a:extLst>
                    <a:ext uri="{FF2B5EF4-FFF2-40B4-BE49-F238E27FC236}">
                      <a16:creationId xmlns:a16="http://schemas.microsoft.com/office/drawing/2014/main" id="{506815DA-BD15-B14C-D273-876CB0F9C4E3}"/>
                    </a:ext>
                  </a:extLst>
                </p:cNvPr>
                <p:cNvSpPr/>
                <p:nvPr/>
              </p:nvSpPr>
              <p:spPr>
                <a:xfrm>
                  <a:off x="6230631"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2" name="Freeform 3643">
                  <a:extLst>
                    <a:ext uri="{FF2B5EF4-FFF2-40B4-BE49-F238E27FC236}">
                      <a16:creationId xmlns:a16="http://schemas.microsoft.com/office/drawing/2014/main" id="{4AA31DCE-B63A-8CFE-6F28-8F571F01D784}"/>
                    </a:ext>
                  </a:extLst>
                </p:cNvPr>
                <p:cNvSpPr/>
                <p:nvPr/>
              </p:nvSpPr>
              <p:spPr>
                <a:xfrm>
                  <a:off x="6262290"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0" name="Graphic 3">
                <a:extLst>
                  <a:ext uri="{FF2B5EF4-FFF2-40B4-BE49-F238E27FC236}">
                    <a16:creationId xmlns:a16="http://schemas.microsoft.com/office/drawing/2014/main" id="{A7165E8B-358A-A132-629E-58AF4B6BA793}"/>
                  </a:ext>
                </a:extLst>
              </p:cNvPr>
              <p:cNvGrpSpPr/>
              <p:nvPr/>
            </p:nvGrpSpPr>
            <p:grpSpPr>
              <a:xfrm>
                <a:off x="6225231" y="3094338"/>
                <a:ext cx="63423" cy="63520"/>
                <a:chOff x="6225231" y="3094338"/>
                <a:chExt cx="63423" cy="63520"/>
              </a:xfrm>
            </p:grpSpPr>
            <p:sp>
              <p:nvSpPr>
                <p:cNvPr id="2919" name="Freeform 3645">
                  <a:extLst>
                    <a:ext uri="{FF2B5EF4-FFF2-40B4-BE49-F238E27FC236}">
                      <a16:creationId xmlns:a16="http://schemas.microsoft.com/office/drawing/2014/main" id="{3FC92BFE-E083-7B59-EB94-0DE05805A0BD}"/>
                    </a:ext>
                  </a:extLst>
                </p:cNvPr>
                <p:cNvSpPr/>
                <p:nvPr/>
              </p:nvSpPr>
              <p:spPr>
                <a:xfrm>
                  <a:off x="6225231"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0" name="Freeform 3646">
                  <a:extLst>
                    <a:ext uri="{FF2B5EF4-FFF2-40B4-BE49-F238E27FC236}">
                      <a16:creationId xmlns:a16="http://schemas.microsoft.com/office/drawing/2014/main" id="{CEDA2554-5D67-3A0F-6C31-1CDE8AC9F04D}"/>
                    </a:ext>
                  </a:extLst>
                </p:cNvPr>
                <p:cNvSpPr/>
                <p:nvPr/>
              </p:nvSpPr>
              <p:spPr>
                <a:xfrm>
                  <a:off x="6256890"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1" name="Graphic 3">
                <a:extLst>
                  <a:ext uri="{FF2B5EF4-FFF2-40B4-BE49-F238E27FC236}">
                    <a16:creationId xmlns:a16="http://schemas.microsoft.com/office/drawing/2014/main" id="{41E80056-3039-5BBB-8592-AAC85B54CCB8}"/>
                  </a:ext>
                </a:extLst>
              </p:cNvPr>
              <p:cNvGrpSpPr/>
              <p:nvPr/>
            </p:nvGrpSpPr>
            <p:grpSpPr>
              <a:xfrm>
                <a:off x="6206173" y="3094338"/>
                <a:ext cx="63423" cy="63520"/>
                <a:chOff x="6206173" y="3094338"/>
                <a:chExt cx="63423" cy="63520"/>
              </a:xfrm>
            </p:grpSpPr>
            <p:sp>
              <p:nvSpPr>
                <p:cNvPr id="2917" name="Freeform 3648">
                  <a:extLst>
                    <a:ext uri="{FF2B5EF4-FFF2-40B4-BE49-F238E27FC236}">
                      <a16:creationId xmlns:a16="http://schemas.microsoft.com/office/drawing/2014/main" id="{999C03D9-5B24-059A-8B20-BA68F5628ECF}"/>
                    </a:ext>
                  </a:extLst>
                </p:cNvPr>
                <p:cNvSpPr/>
                <p:nvPr/>
              </p:nvSpPr>
              <p:spPr>
                <a:xfrm>
                  <a:off x="6206173"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8" name="Freeform 3649">
                  <a:extLst>
                    <a:ext uri="{FF2B5EF4-FFF2-40B4-BE49-F238E27FC236}">
                      <a16:creationId xmlns:a16="http://schemas.microsoft.com/office/drawing/2014/main" id="{67C5E587-4B0D-9FF9-C7C5-BF40E0E394BF}"/>
                    </a:ext>
                  </a:extLst>
                </p:cNvPr>
                <p:cNvSpPr/>
                <p:nvPr/>
              </p:nvSpPr>
              <p:spPr>
                <a:xfrm>
                  <a:off x="6237937"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2" name="Graphic 3">
                <a:extLst>
                  <a:ext uri="{FF2B5EF4-FFF2-40B4-BE49-F238E27FC236}">
                    <a16:creationId xmlns:a16="http://schemas.microsoft.com/office/drawing/2014/main" id="{206C4AAA-3F30-646D-EAB4-212C242BB0E3}"/>
                  </a:ext>
                </a:extLst>
              </p:cNvPr>
              <p:cNvGrpSpPr/>
              <p:nvPr/>
            </p:nvGrpSpPr>
            <p:grpSpPr>
              <a:xfrm>
                <a:off x="6215702" y="3094338"/>
                <a:ext cx="63423" cy="63520"/>
                <a:chOff x="6215702" y="3094338"/>
                <a:chExt cx="63423" cy="63520"/>
              </a:xfrm>
            </p:grpSpPr>
            <p:sp>
              <p:nvSpPr>
                <p:cNvPr id="2915" name="Freeform 3651">
                  <a:extLst>
                    <a:ext uri="{FF2B5EF4-FFF2-40B4-BE49-F238E27FC236}">
                      <a16:creationId xmlns:a16="http://schemas.microsoft.com/office/drawing/2014/main" id="{85232210-0A69-C0DA-FD79-B409CC815C7A}"/>
                    </a:ext>
                  </a:extLst>
                </p:cNvPr>
                <p:cNvSpPr/>
                <p:nvPr/>
              </p:nvSpPr>
              <p:spPr>
                <a:xfrm>
                  <a:off x="6215702"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6" name="Freeform 3652">
                  <a:extLst>
                    <a:ext uri="{FF2B5EF4-FFF2-40B4-BE49-F238E27FC236}">
                      <a16:creationId xmlns:a16="http://schemas.microsoft.com/office/drawing/2014/main" id="{9BFDE7C8-74F4-65F7-84BC-EB4D0270E39A}"/>
                    </a:ext>
                  </a:extLst>
                </p:cNvPr>
                <p:cNvSpPr/>
                <p:nvPr/>
              </p:nvSpPr>
              <p:spPr>
                <a:xfrm>
                  <a:off x="6247361"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3" name="Graphic 3">
                <a:extLst>
                  <a:ext uri="{FF2B5EF4-FFF2-40B4-BE49-F238E27FC236}">
                    <a16:creationId xmlns:a16="http://schemas.microsoft.com/office/drawing/2014/main" id="{EB8F73A7-9B77-5847-78BA-66135D69635F}"/>
                  </a:ext>
                </a:extLst>
              </p:cNvPr>
              <p:cNvGrpSpPr/>
              <p:nvPr/>
            </p:nvGrpSpPr>
            <p:grpSpPr>
              <a:xfrm>
                <a:off x="6190290" y="3094338"/>
                <a:ext cx="63423" cy="63520"/>
                <a:chOff x="6190290" y="3094338"/>
                <a:chExt cx="63423" cy="63520"/>
              </a:xfrm>
            </p:grpSpPr>
            <p:sp>
              <p:nvSpPr>
                <p:cNvPr id="2913" name="Freeform 3654">
                  <a:extLst>
                    <a:ext uri="{FF2B5EF4-FFF2-40B4-BE49-F238E27FC236}">
                      <a16:creationId xmlns:a16="http://schemas.microsoft.com/office/drawing/2014/main" id="{BAB8FE2D-B3F5-745D-65DA-8C0CEC5B291A}"/>
                    </a:ext>
                  </a:extLst>
                </p:cNvPr>
                <p:cNvSpPr/>
                <p:nvPr/>
              </p:nvSpPr>
              <p:spPr>
                <a:xfrm>
                  <a:off x="6190290"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4" name="Freeform 3655">
                  <a:extLst>
                    <a:ext uri="{FF2B5EF4-FFF2-40B4-BE49-F238E27FC236}">
                      <a16:creationId xmlns:a16="http://schemas.microsoft.com/office/drawing/2014/main" id="{D3EA8052-56F0-E799-FEF6-EA85186FF61D}"/>
                    </a:ext>
                  </a:extLst>
                </p:cNvPr>
                <p:cNvSpPr/>
                <p:nvPr/>
              </p:nvSpPr>
              <p:spPr>
                <a:xfrm>
                  <a:off x="6222055"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4" name="Graphic 3">
                <a:extLst>
                  <a:ext uri="{FF2B5EF4-FFF2-40B4-BE49-F238E27FC236}">
                    <a16:creationId xmlns:a16="http://schemas.microsoft.com/office/drawing/2014/main" id="{5609E39A-2979-0095-AAF4-420634BF412D}"/>
                  </a:ext>
                </a:extLst>
              </p:cNvPr>
              <p:cNvGrpSpPr/>
              <p:nvPr/>
            </p:nvGrpSpPr>
            <p:grpSpPr>
              <a:xfrm>
                <a:off x="6074879" y="3078750"/>
                <a:ext cx="63423" cy="63626"/>
                <a:chOff x="6074879" y="3078750"/>
                <a:chExt cx="63423" cy="63626"/>
              </a:xfrm>
            </p:grpSpPr>
            <p:sp>
              <p:nvSpPr>
                <p:cNvPr id="2911" name="Freeform 3657">
                  <a:extLst>
                    <a:ext uri="{FF2B5EF4-FFF2-40B4-BE49-F238E27FC236}">
                      <a16:creationId xmlns:a16="http://schemas.microsoft.com/office/drawing/2014/main" id="{73E8040A-6303-6D73-B7F2-91EA9D5D1999}"/>
                    </a:ext>
                  </a:extLst>
                </p:cNvPr>
                <p:cNvSpPr/>
                <p:nvPr/>
              </p:nvSpPr>
              <p:spPr>
                <a:xfrm>
                  <a:off x="6074879" y="311056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2" name="Freeform 3658">
                  <a:extLst>
                    <a:ext uri="{FF2B5EF4-FFF2-40B4-BE49-F238E27FC236}">
                      <a16:creationId xmlns:a16="http://schemas.microsoft.com/office/drawing/2014/main" id="{E46C2499-4876-5C7C-28D4-3EE28E466132}"/>
                    </a:ext>
                  </a:extLst>
                </p:cNvPr>
                <p:cNvSpPr/>
                <p:nvPr/>
              </p:nvSpPr>
              <p:spPr>
                <a:xfrm>
                  <a:off x="6106644" y="3078750"/>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5" name="Graphic 3">
                <a:extLst>
                  <a:ext uri="{FF2B5EF4-FFF2-40B4-BE49-F238E27FC236}">
                    <a16:creationId xmlns:a16="http://schemas.microsoft.com/office/drawing/2014/main" id="{F75F783D-B3A7-CF83-A2D7-5E63CDAE63A1}"/>
                  </a:ext>
                </a:extLst>
              </p:cNvPr>
              <p:cNvGrpSpPr/>
              <p:nvPr/>
            </p:nvGrpSpPr>
            <p:grpSpPr>
              <a:xfrm>
                <a:off x="6068209" y="3078750"/>
                <a:ext cx="63529" cy="63626"/>
                <a:chOff x="6068209" y="3078750"/>
                <a:chExt cx="63529" cy="63626"/>
              </a:xfrm>
            </p:grpSpPr>
            <p:sp>
              <p:nvSpPr>
                <p:cNvPr id="2909" name="Freeform 3660">
                  <a:extLst>
                    <a:ext uri="{FF2B5EF4-FFF2-40B4-BE49-F238E27FC236}">
                      <a16:creationId xmlns:a16="http://schemas.microsoft.com/office/drawing/2014/main" id="{56253D45-40D3-7C7A-E39A-3D7FA723174E}"/>
                    </a:ext>
                  </a:extLst>
                </p:cNvPr>
                <p:cNvSpPr/>
                <p:nvPr/>
              </p:nvSpPr>
              <p:spPr>
                <a:xfrm>
                  <a:off x="6068209" y="3110563"/>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0" name="Freeform 3661">
                  <a:extLst>
                    <a:ext uri="{FF2B5EF4-FFF2-40B4-BE49-F238E27FC236}">
                      <a16:creationId xmlns:a16="http://schemas.microsoft.com/office/drawing/2014/main" id="{3944EC17-D4F4-01E4-A323-59B8E462830E}"/>
                    </a:ext>
                  </a:extLst>
                </p:cNvPr>
                <p:cNvSpPr/>
                <p:nvPr/>
              </p:nvSpPr>
              <p:spPr>
                <a:xfrm>
                  <a:off x="6099973" y="3078750"/>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6" name="Graphic 3">
                <a:extLst>
                  <a:ext uri="{FF2B5EF4-FFF2-40B4-BE49-F238E27FC236}">
                    <a16:creationId xmlns:a16="http://schemas.microsoft.com/office/drawing/2014/main" id="{1A41DD4A-1565-6242-11C6-990BB7F9A693}"/>
                  </a:ext>
                </a:extLst>
              </p:cNvPr>
              <p:cNvGrpSpPr/>
              <p:nvPr/>
            </p:nvGrpSpPr>
            <p:grpSpPr>
              <a:xfrm>
                <a:off x="6143808" y="3094338"/>
                <a:ext cx="63423" cy="63520"/>
                <a:chOff x="6143808" y="3094338"/>
                <a:chExt cx="63423" cy="63520"/>
              </a:xfrm>
            </p:grpSpPr>
            <p:sp>
              <p:nvSpPr>
                <p:cNvPr id="2907" name="Freeform 3663">
                  <a:extLst>
                    <a:ext uri="{FF2B5EF4-FFF2-40B4-BE49-F238E27FC236}">
                      <a16:creationId xmlns:a16="http://schemas.microsoft.com/office/drawing/2014/main" id="{5FA5FCB2-295C-E584-32C8-902B857CFBCD}"/>
                    </a:ext>
                  </a:extLst>
                </p:cNvPr>
                <p:cNvSpPr/>
                <p:nvPr/>
              </p:nvSpPr>
              <p:spPr>
                <a:xfrm>
                  <a:off x="6143808"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8" name="Freeform 3664">
                  <a:extLst>
                    <a:ext uri="{FF2B5EF4-FFF2-40B4-BE49-F238E27FC236}">
                      <a16:creationId xmlns:a16="http://schemas.microsoft.com/office/drawing/2014/main" id="{92FFB521-41E5-4B2E-FAF8-F3FDF3C77EA5}"/>
                    </a:ext>
                  </a:extLst>
                </p:cNvPr>
                <p:cNvSpPr/>
                <p:nvPr/>
              </p:nvSpPr>
              <p:spPr>
                <a:xfrm>
                  <a:off x="6175573"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7" name="Graphic 3">
                <a:extLst>
                  <a:ext uri="{FF2B5EF4-FFF2-40B4-BE49-F238E27FC236}">
                    <a16:creationId xmlns:a16="http://schemas.microsoft.com/office/drawing/2014/main" id="{9ECCABC3-2F5E-19C4-CB34-924110980C2D}"/>
                  </a:ext>
                </a:extLst>
              </p:cNvPr>
              <p:cNvGrpSpPr/>
              <p:nvPr/>
            </p:nvGrpSpPr>
            <p:grpSpPr>
              <a:xfrm>
                <a:off x="6165832" y="3094338"/>
                <a:ext cx="63529" cy="63520"/>
                <a:chOff x="6165832" y="3094338"/>
                <a:chExt cx="63529" cy="63520"/>
              </a:xfrm>
            </p:grpSpPr>
            <p:sp>
              <p:nvSpPr>
                <p:cNvPr id="2905" name="Freeform 3666">
                  <a:extLst>
                    <a:ext uri="{FF2B5EF4-FFF2-40B4-BE49-F238E27FC236}">
                      <a16:creationId xmlns:a16="http://schemas.microsoft.com/office/drawing/2014/main" id="{92541E19-29EA-C681-08EE-715FA8D51140}"/>
                    </a:ext>
                  </a:extLst>
                </p:cNvPr>
                <p:cNvSpPr/>
                <p:nvPr/>
              </p:nvSpPr>
              <p:spPr>
                <a:xfrm>
                  <a:off x="6165832" y="312604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6" name="Freeform 3667">
                  <a:extLst>
                    <a:ext uri="{FF2B5EF4-FFF2-40B4-BE49-F238E27FC236}">
                      <a16:creationId xmlns:a16="http://schemas.microsoft.com/office/drawing/2014/main" id="{97A20B22-CA6D-B20B-9FE8-AC7EE485362F}"/>
                    </a:ext>
                  </a:extLst>
                </p:cNvPr>
                <p:cNvSpPr/>
                <p:nvPr/>
              </p:nvSpPr>
              <p:spPr>
                <a:xfrm>
                  <a:off x="6197596"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8" name="Graphic 3">
                <a:extLst>
                  <a:ext uri="{FF2B5EF4-FFF2-40B4-BE49-F238E27FC236}">
                    <a16:creationId xmlns:a16="http://schemas.microsoft.com/office/drawing/2014/main" id="{EFEAC227-BE8E-BDBE-BC2E-C5415D71EC38}"/>
                  </a:ext>
                </a:extLst>
              </p:cNvPr>
              <p:cNvGrpSpPr/>
              <p:nvPr/>
            </p:nvGrpSpPr>
            <p:grpSpPr>
              <a:xfrm>
                <a:off x="6180126" y="3094338"/>
                <a:ext cx="63423" cy="63520"/>
                <a:chOff x="6180126" y="3094338"/>
                <a:chExt cx="63423" cy="63520"/>
              </a:xfrm>
            </p:grpSpPr>
            <p:sp>
              <p:nvSpPr>
                <p:cNvPr id="2903" name="Freeform 3669">
                  <a:extLst>
                    <a:ext uri="{FF2B5EF4-FFF2-40B4-BE49-F238E27FC236}">
                      <a16:creationId xmlns:a16="http://schemas.microsoft.com/office/drawing/2014/main" id="{1DDF1800-ADC1-D5E0-D804-360AF1045907}"/>
                    </a:ext>
                  </a:extLst>
                </p:cNvPr>
                <p:cNvSpPr/>
                <p:nvPr/>
              </p:nvSpPr>
              <p:spPr>
                <a:xfrm>
                  <a:off x="6180126"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4" name="Freeform 3670">
                  <a:extLst>
                    <a:ext uri="{FF2B5EF4-FFF2-40B4-BE49-F238E27FC236}">
                      <a16:creationId xmlns:a16="http://schemas.microsoft.com/office/drawing/2014/main" id="{6BB62DDE-19D5-176F-2E51-6A8A17F045FC}"/>
                    </a:ext>
                  </a:extLst>
                </p:cNvPr>
                <p:cNvSpPr/>
                <p:nvPr/>
              </p:nvSpPr>
              <p:spPr>
                <a:xfrm>
                  <a:off x="6211784"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29" name="Graphic 3">
                <a:extLst>
                  <a:ext uri="{FF2B5EF4-FFF2-40B4-BE49-F238E27FC236}">
                    <a16:creationId xmlns:a16="http://schemas.microsoft.com/office/drawing/2014/main" id="{30476BBA-A69A-2E9D-2906-95DBA2C28C9B}"/>
                  </a:ext>
                </a:extLst>
              </p:cNvPr>
              <p:cNvGrpSpPr/>
              <p:nvPr/>
            </p:nvGrpSpPr>
            <p:grpSpPr>
              <a:xfrm>
                <a:off x="6173032" y="3094338"/>
                <a:ext cx="63423" cy="63520"/>
                <a:chOff x="6173032" y="3094338"/>
                <a:chExt cx="63423" cy="63520"/>
              </a:xfrm>
            </p:grpSpPr>
            <p:sp>
              <p:nvSpPr>
                <p:cNvPr id="2901" name="Freeform 3672">
                  <a:extLst>
                    <a:ext uri="{FF2B5EF4-FFF2-40B4-BE49-F238E27FC236}">
                      <a16:creationId xmlns:a16="http://schemas.microsoft.com/office/drawing/2014/main" id="{FC97BD77-1F76-4DDF-8448-465155982233}"/>
                    </a:ext>
                  </a:extLst>
                </p:cNvPr>
                <p:cNvSpPr/>
                <p:nvPr/>
              </p:nvSpPr>
              <p:spPr>
                <a:xfrm>
                  <a:off x="6173032"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2" name="Freeform 3673">
                  <a:extLst>
                    <a:ext uri="{FF2B5EF4-FFF2-40B4-BE49-F238E27FC236}">
                      <a16:creationId xmlns:a16="http://schemas.microsoft.com/office/drawing/2014/main" id="{F5EB3FC4-B011-79B5-07E6-A894A1009EBE}"/>
                    </a:ext>
                  </a:extLst>
                </p:cNvPr>
                <p:cNvSpPr/>
                <p:nvPr/>
              </p:nvSpPr>
              <p:spPr>
                <a:xfrm>
                  <a:off x="6204690"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0" name="Graphic 3">
                <a:extLst>
                  <a:ext uri="{FF2B5EF4-FFF2-40B4-BE49-F238E27FC236}">
                    <a16:creationId xmlns:a16="http://schemas.microsoft.com/office/drawing/2014/main" id="{DC81B14A-9CC2-950B-BD15-9EA6ECBC285A}"/>
                  </a:ext>
                </a:extLst>
              </p:cNvPr>
              <p:cNvGrpSpPr/>
              <p:nvPr/>
            </p:nvGrpSpPr>
            <p:grpSpPr>
              <a:xfrm>
                <a:off x="6158526" y="3094338"/>
                <a:ext cx="63529" cy="63520"/>
                <a:chOff x="6158526" y="3094338"/>
                <a:chExt cx="63529" cy="63520"/>
              </a:xfrm>
            </p:grpSpPr>
            <p:sp>
              <p:nvSpPr>
                <p:cNvPr id="2899" name="Freeform 3675">
                  <a:extLst>
                    <a:ext uri="{FF2B5EF4-FFF2-40B4-BE49-F238E27FC236}">
                      <a16:creationId xmlns:a16="http://schemas.microsoft.com/office/drawing/2014/main" id="{28CADFB8-CF23-8F5D-B5B9-F21E6B01E804}"/>
                    </a:ext>
                  </a:extLst>
                </p:cNvPr>
                <p:cNvSpPr/>
                <p:nvPr/>
              </p:nvSpPr>
              <p:spPr>
                <a:xfrm>
                  <a:off x="6158526" y="312604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0" name="Freeform 3676">
                  <a:extLst>
                    <a:ext uri="{FF2B5EF4-FFF2-40B4-BE49-F238E27FC236}">
                      <a16:creationId xmlns:a16="http://schemas.microsoft.com/office/drawing/2014/main" id="{01B3269B-484D-3DB7-1171-B7A437652390}"/>
                    </a:ext>
                  </a:extLst>
                </p:cNvPr>
                <p:cNvSpPr/>
                <p:nvPr/>
              </p:nvSpPr>
              <p:spPr>
                <a:xfrm>
                  <a:off x="6190290"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1" name="Graphic 3">
                <a:extLst>
                  <a:ext uri="{FF2B5EF4-FFF2-40B4-BE49-F238E27FC236}">
                    <a16:creationId xmlns:a16="http://schemas.microsoft.com/office/drawing/2014/main" id="{31F7788F-9B96-93DE-18E2-EB76525F96A1}"/>
                  </a:ext>
                </a:extLst>
              </p:cNvPr>
              <p:cNvGrpSpPr/>
              <p:nvPr/>
            </p:nvGrpSpPr>
            <p:grpSpPr>
              <a:xfrm>
                <a:off x="6152173" y="3094338"/>
                <a:ext cx="63423" cy="63520"/>
                <a:chOff x="6152173" y="3094338"/>
                <a:chExt cx="63423" cy="63520"/>
              </a:xfrm>
            </p:grpSpPr>
            <p:sp>
              <p:nvSpPr>
                <p:cNvPr id="2897" name="Freeform 3678">
                  <a:extLst>
                    <a:ext uri="{FF2B5EF4-FFF2-40B4-BE49-F238E27FC236}">
                      <a16:creationId xmlns:a16="http://schemas.microsoft.com/office/drawing/2014/main" id="{1B41F044-B431-E183-2B00-6B81E27756EC}"/>
                    </a:ext>
                  </a:extLst>
                </p:cNvPr>
                <p:cNvSpPr/>
                <p:nvPr/>
              </p:nvSpPr>
              <p:spPr>
                <a:xfrm>
                  <a:off x="6152173" y="312604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8" name="Freeform 3679">
                  <a:extLst>
                    <a:ext uri="{FF2B5EF4-FFF2-40B4-BE49-F238E27FC236}">
                      <a16:creationId xmlns:a16="http://schemas.microsoft.com/office/drawing/2014/main" id="{8C68A641-0B78-41AE-091B-7B42AA57A27F}"/>
                    </a:ext>
                  </a:extLst>
                </p:cNvPr>
                <p:cNvSpPr/>
                <p:nvPr/>
              </p:nvSpPr>
              <p:spPr>
                <a:xfrm>
                  <a:off x="6183832" y="3094338"/>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2" name="Graphic 3">
                <a:extLst>
                  <a:ext uri="{FF2B5EF4-FFF2-40B4-BE49-F238E27FC236}">
                    <a16:creationId xmlns:a16="http://schemas.microsoft.com/office/drawing/2014/main" id="{44004EEC-C622-8FF9-F60B-F196FE59E2AB}"/>
                  </a:ext>
                </a:extLst>
              </p:cNvPr>
              <p:cNvGrpSpPr/>
              <p:nvPr/>
            </p:nvGrpSpPr>
            <p:grpSpPr>
              <a:xfrm>
                <a:off x="6135338" y="3085749"/>
                <a:ext cx="63423" cy="63626"/>
                <a:chOff x="6135338" y="3085749"/>
                <a:chExt cx="63423" cy="63626"/>
              </a:xfrm>
            </p:grpSpPr>
            <p:sp>
              <p:nvSpPr>
                <p:cNvPr id="2895" name="Freeform 3681">
                  <a:extLst>
                    <a:ext uri="{FF2B5EF4-FFF2-40B4-BE49-F238E27FC236}">
                      <a16:creationId xmlns:a16="http://schemas.microsoft.com/office/drawing/2014/main" id="{40843727-7D59-5B63-C053-D84083638CE5}"/>
                    </a:ext>
                  </a:extLst>
                </p:cNvPr>
                <p:cNvSpPr/>
                <p:nvPr/>
              </p:nvSpPr>
              <p:spPr>
                <a:xfrm>
                  <a:off x="6135338" y="311756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6" name="Freeform 3682">
                  <a:extLst>
                    <a:ext uri="{FF2B5EF4-FFF2-40B4-BE49-F238E27FC236}">
                      <a16:creationId xmlns:a16="http://schemas.microsoft.com/office/drawing/2014/main" id="{73467A98-0077-107E-4E4D-5B483560767B}"/>
                    </a:ext>
                  </a:extLst>
                </p:cNvPr>
                <p:cNvSpPr/>
                <p:nvPr/>
              </p:nvSpPr>
              <p:spPr>
                <a:xfrm>
                  <a:off x="6166996" y="308574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3" name="Graphic 3">
                <a:extLst>
                  <a:ext uri="{FF2B5EF4-FFF2-40B4-BE49-F238E27FC236}">
                    <a16:creationId xmlns:a16="http://schemas.microsoft.com/office/drawing/2014/main" id="{CECD801F-E34D-10DA-05DF-47CD13F044C3}"/>
                  </a:ext>
                </a:extLst>
              </p:cNvPr>
              <p:cNvGrpSpPr/>
              <p:nvPr/>
            </p:nvGrpSpPr>
            <p:grpSpPr>
              <a:xfrm>
                <a:off x="6084303" y="3085749"/>
                <a:ext cx="63423" cy="63626"/>
                <a:chOff x="6084303" y="3085749"/>
                <a:chExt cx="63423" cy="63626"/>
              </a:xfrm>
            </p:grpSpPr>
            <p:sp>
              <p:nvSpPr>
                <p:cNvPr id="2893" name="Freeform 3684">
                  <a:extLst>
                    <a:ext uri="{FF2B5EF4-FFF2-40B4-BE49-F238E27FC236}">
                      <a16:creationId xmlns:a16="http://schemas.microsoft.com/office/drawing/2014/main" id="{98DDBCD4-E275-E225-5DC5-9F509F17CCC1}"/>
                    </a:ext>
                  </a:extLst>
                </p:cNvPr>
                <p:cNvSpPr/>
                <p:nvPr/>
              </p:nvSpPr>
              <p:spPr>
                <a:xfrm>
                  <a:off x="6084303" y="311756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4" name="Freeform 3685">
                  <a:extLst>
                    <a:ext uri="{FF2B5EF4-FFF2-40B4-BE49-F238E27FC236}">
                      <a16:creationId xmlns:a16="http://schemas.microsoft.com/office/drawing/2014/main" id="{43BE63F9-AF33-D340-5837-7D9273A483AC}"/>
                    </a:ext>
                  </a:extLst>
                </p:cNvPr>
                <p:cNvSpPr/>
                <p:nvPr/>
              </p:nvSpPr>
              <p:spPr>
                <a:xfrm>
                  <a:off x="6116067" y="308574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4" name="Graphic 3">
                <a:extLst>
                  <a:ext uri="{FF2B5EF4-FFF2-40B4-BE49-F238E27FC236}">
                    <a16:creationId xmlns:a16="http://schemas.microsoft.com/office/drawing/2014/main" id="{723AE832-64BB-8DEA-F9FD-A548A20138A4}"/>
                  </a:ext>
                </a:extLst>
              </p:cNvPr>
              <p:cNvGrpSpPr/>
              <p:nvPr/>
            </p:nvGrpSpPr>
            <p:grpSpPr>
              <a:xfrm>
                <a:off x="6090973" y="3085749"/>
                <a:ext cx="63423" cy="63626"/>
                <a:chOff x="6090973" y="3085749"/>
                <a:chExt cx="63423" cy="63626"/>
              </a:xfrm>
            </p:grpSpPr>
            <p:sp>
              <p:nvSpPr>
                <p:cNvPr id="2891" name="Freeform 3687">
                  <a:extLst>
                    <a:ext uri="{FF2B5EF4-FFF2-40B4-BE49-F238E27FC236}">
                      <a16:creationId xmlns:a16="http://schemas.microsoft.com/office/drawing/2014/main" id="{D5AEC97F-A715-CD99-76D5-EDD17FF92D9A}"/>
                    </a:ext>
                  </a:extLst>
                </p:cNvPr>
                <p:cNvSpPr/>
                <p:nvPr/>
              </p:nvSpPr>
              <p:spPr>
                <a:xfrm>
                  <a:off x="6090973" y="311756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2" name="Freeform 3688">
                  <a:extLst>
                    <a:ext uri="{FF2B5EF4-FFF2-40B4-BE49-F238E27FC236}">
                      <a16:creationId xmlns:a16="http://schemas.microsoft.com/office/drawing/2014/main" id="{48093327-6123-7251-7F58-6FEF434551F6}"/>
                    </a:ext>
                  </a:extLst>
                </p:cNvPr>
                <p:cNvSpPr/>
                <p:nvPr/>
              </p:nvSpPr>
              <p:spPr>
                <a:xfrm>
                  <a:off x="6122632" y="308574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5" name="Graphic 3">
                <a:extLst>
                  <a:ext uri="{FF2B5EF4-FFF2-40B4-BE49-F238E27FC236}">
                    <a16:creationId xmlns:a16="http://schemas.microsoft.com/office/drawing/2014/main" id="{441C6BFF-6112-94B9-DC06-C976F05DED4C}"/>
                  </a:ext>
                </a:extLst>
              </p:cNvPr>
              <p:cNvGrpSpPr/>
              <p:nvPr/>
            </p:nvGrpSpPr>
            <p:grpSpPr>
              <a:xfrm>
                <a:off x="6060373" y="3070372"/>
                <a:ext cx="63423" cy="63520"/>
                <a:chOff x="6060373" y="3070372"/>
                <a:chExt cx="63423" cy="63520"/>
              </a:xfrm>
            </p:grpSpPr>
            <p:sp>
              <p:nvSpPr>
                <p:cNvPr id="2889" name="Freeform 3690">
                  <a:extLst>
                    <a:ext uri="{FF2B5EF4-FFF2-40B4-BE49-F238E27FC236}">
                      <a16:creationId xmlns:a16="http://schemas.microsoft.com/office/drawing/2014/main" id="{B37409D0-E804-9AFB-DC2B-20645C8A3BD4}"/>
                    </a:ext>
                  </a:extLst>
                </p:cNvPr>
                <p:cNvSpPr/>
                <p:nvPr/>
              </p:nvSpPr>
              <p:spPr>
                <a:xfrm>
                  <a:off x="6060373" y="310218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0" name="Freeform 3691">
                  <a:extLst>
                    <a:ext uri="{FF2B5EF4-FFF2-40B4-BE49-F238E27FC236}">
                      <a16:creationId xmlns:a16="http://schemas.microsoft.com/office/drawing/2014/main" id="{6A6EF8B0-5525-EE96-BA84-D4B59BA924D0}"/>
                    </a:ext>
                  </a:extLst>
                </p:cNvPr>
                <p:cNvSpPr/>
                <p:nvPr/>
              </p:nvSpPr>
              <p:spPr>
                <a:xfrm>
                  <a:off x="6092138" y="307037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6" name="Graphic 3">
                <a:extLst>
                  <a:ext uri="{FF2B5EF4-FFF2-40B4-BE49-F238E27FC236}">
                    <a16:creationId xmlns:a16="http://schemas.microsoft.com/office/drawing/2014/main" id="{0F2E3DF2-30C9-6C32-D41D-A28853DDD6B3}"/>
                  </a:ext>
                </a:extLst>
              </p:cNvPr>
              <p:cNvGrpSpPr/>
              <p:nvPr/>
            </p:nvGrpSpPr>
            <p:grpSpPr>
              <a:xfrm>
                <a:off x="6045656" y="3070372"/>
                <a:ext cx="63423" cy="63520"/>
                <a:chOff x="6045656" y="3070372"/>
                <a:chExt cx="63423" cy="63520"/>
              </a:xfrm>
            </p:grpSpPr>
            <p:sp>
              <p:nvSpPr>
                <p:cNvPr id="2887" name="Freeform 3693">
                  <a:extLst>
                    <a:ext uri="{FF2B5EF4-FFF2-40B4-BE49-F238E27FC236}">
                      <a16:creationId xmlns:a16="http://schemas.microsoft.com/office/drawing/2014/main" id="{830ED3E8-3D31-7FFA-7914-7887593545CA}"/>
                    </a:ext>
                  </a:extLst>
                </p:cNvPr>
                <p:cNvSpPr/>
                <p:nvPr/>
              </p:nvSpPr>
              <p:spPr>
                <a:xfrm>
                  <a:off x="6045656" y="310218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8" name="Freeform 3694">
                  <a:extLst>
                    <a:ext uri="{FF2B5EF4-FFF2-40B4-BE49-F238E27FC236}">
                      <a16:creationId xmlns:a16="http://schemas.microsoft.com/office/drawing/2014/main" id="{87F23758-D82A-9C71-E0FB-463F80027636}"/>
                    </a:ext>
                  </a:extLst>
                </p:cNvPr>
                <p:cNvSpPr/>
                <p:nvPr/>
              </p:nvSpPr>
              <p:spPr>
                <a:xfrm>
                  <a:off x="6077420" y="307037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7" name="Graphic 3">
                <a:extLst>
                  <a:ext uri="{FF2B5EF4-FFF2-40B4-BE49-F238E27FC236}">
                    <a16:creationId xmlns:a16="http://schemas.microsoft.com/office/drawing/2014/main" id="{4E1D7FAF-C3C1-A065-ECA1-4F60212CE956}"/>
                  </a:ext>
                </a:extLst>
              </p:cNvPr>
              <p:cNvGrpSpPr/>
              <p:nvPr/>
            </p:nvGrpSpPr>
            <p:grpSpPr>
              <a:xfrm>
                <a:off x="6034326" y="3070372"/>
                <a:ext cx="63423" cy="63520"/>
                <a:chOff x="6034326" y="3070372"/>
                <a:chExt cx="63423" cy="63520"/>
              </a:xfrm>
            </p:grpSpPr>
            <p:sp>
              <p:nvSpPr>
                <p:cNvPr id="2885" name="Freeform 3696">
                  <a:extLst>
                    <a:ext uri="{FF2B5EF4-FFF2-40B4-BE49-F238E27FC236}">
                      <a16:creationId xmlns:a16="http://schemas.microsoft.com/office/drawing/2014/main" id="{4FEBE56B-9343-6672-5133-3D4B673E14EE}"/>
                    </a:ext>
                  </a:extLst>
                </p:cNvPr>
                <p:cNvSpPr/>
                <p:nvPr/>
              </p:nvSpPr>
              <p:spPr>
                <a:xfrm>
                  <a:off x="6034326" y="310218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6" name="Freeform 3697">
                  <a:extLst>
                    <a:ext uri="{FF2B5EF4-FFF2-40B4-BE49-F238E27FC236}">
                      <a16:creationId xmlns:a16="http://schemas.microsoft.com/office/drawing/2014/main" id="{942C3F24-D42E-C06E-F6E6-9798C4D67139}"/>
                    </a:ext>
                  </a:extLst>
                </p:cNvPr>
                <p:cNvSpPr/>
                <p:nvPr/>
              </p:nvSpPr>
              <p:spPr>
                <a:xfrm>
                  <a:off x="6065985" y="307037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8" name="Graphic 3">
                <a:extLst>
                  <a:ext uri="{FF2B5EF4-FFF2-40B4-BE49-F238E27FC236}">
                    <a16:creationId xmlns:a16="http://schemas.microsoft.com/office/drawing/2014/main" id="{53962573-4DDA-00F3-E264-D7BE1D842264}"/>
                  </a:ext>
                </a:extLst>
              </p:cNvPr>
              <p:cNvGrpSpPr/>
              <p:nvPr/>
            </p:nvGrpSpPr>
            <p:grpSpPr>
              <a:xfrm>
                <a:off x="6013891" y="3070372"/>
                <a:ext cx="63529" cy="63520"/>
                <a:chOff x="6013891" y="3070372"/>
                <a:chExt cx="63529" cy="63520"/>
              </a:xfrm>
            </p:grpSpPr>
            <p:sp>
              <p:nvSpPr>
                <p:cNvPr id="2883" name="Freeform 3699">
                  <a:extLst>
                    <a:ext uri="{FF2B5EF4-FFF2-40B4-BE49-F238E27FC236}">
                      <a16:creationId xmlns:a16="http://schemas.microsoft.com/office/drawing/2014/main" id="{A4F64A15-50AD-F233-1F00-DE6186368B99}"/>
                    </a:ext>
                  </a:extLst>
                </p:cNvPr>
                <p:cNvSpPr/>
                <p:nvPr/>
              </p:nvSpPr>
              <p:spPr>
                <a:xfrm>
                  <a:off x="6013891" y="310218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4" name="Freeform 3700">
                  <a:extLst>
                    <a:ext uri="{FF2B5EF4-FFF2-40B4-BE49-F238E27FC236}">
                      <a16:creationId xmlns:a16="http://schemas.microsoft.com/office/drawing/2014/main" id="{E0F9184C-661C-F2EE-B16F-EB37D7AA81F9}"/>
                    </a:ext>
                  </a:extLst>
                </p:cNvPr>
                <p:cNvSpPr/>
                <p:nvPr/>
              </p:nvSpPr>
              <p:spPr>
                <a:xfrm>
                  <a:off x="6045656" y="307037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39" name="Graphic 3">
                <a:extLst>
                  <a:ext uri="{FF2B5EF4-FFF2-40B4-BE49-F238E27FC236}">
                    <a16:creationId xmlns:a16="http://schemas.microsoft.com/office/drawing/2014/main" id="{0E54AD03-541C-80C9-F9D3-043A71494147}"/>
                  </a:ext>
                </a:extLst>
              </p:cNvPr>
              <p:cNvGrpSpPr/>
              <p:nvPr/>
            </p:nvGrpSpPr>
            <p:grpSpPr>
              <a:xfrm>
                <a:off x="6007750" y="3070372"/>
                <a:ext cx="63423" cy="63520"/>
                <a:chOff x="6007750" y="3070372"/>
                <a:chExt cx="63423" cy="63520"/>
              </a:xfrm>
            </p:grpSpPr>
            <p:sp>
              <p:nvSpPr>
                <p:cNvPr id="2881" name="Freeform 3702">
                  <a:extLst>
                    <a:ext uri="{FF2B5EF4-FFF2-40B4-BE49-F238E27FC236}">
                      <a16:creationId xmlns:a16="http://schemas.microsoft.com/office/drawing/2014/main" id="{22A0C7F6-2224-89FA-3B94-DC9AA6839F65}"/>
                    </a:ext>
                  </a:extLst>
                </p:cNvPr>
                <p:cNvSpPr/>
                <p:nvPr/>
              </p:nvSpPr>
              <p:spPr>
                <a:xfrm>
                  <a:off x="6007750" y="310218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2" name="Freeform 3703">
                  <a:extLst>
                    <a:ext uri="{FF2B5EF4-FFF2-40B4-BE49-F238E27FC236}">
                      <a16:creationId xmlns:a16="http://schemas.microsoft.com/office/drawing/2014/main" id="{E9AAE0E9-D76E-04E1-3010-E7B5950D2BFE}"/>
                    </a:ext>
                  </a:extLst>
                </p:cNvPr>
                <p:cNvSpPr/>
                <p:nvPr/>
              </p:nvSpPr>
              <p:spPr>
                <a:xfrm>
                  <a:off x="6039409" y="307037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0" name="Graphic 3">
                <a:extLst>
                  <a:ext uri="{FF2B5EF4-FFF2-40B4-BE49-F238E27FC236}">
                    <a16:creationId xmlns:a16="http://schemas.microsoft.com/office/drawing/2014/main" id="{75373C46-F64F-76F6-9943-B95541DC4D6E}"/>
                  </a:ext>
                </a:extLst>
              </p:cNvPr>
              <p:cNvGrpSpPr/>
              <p:nvPr/>
            </p:nvGrpSpPr>
            <p:grpSpPr>
              <a:xfrm>
                <a:off x="5982233" y="3070372"/>
                <a:ext cx="63423" cy="63520"/>
                <a:chOff x="5982233" y="3070372"/>
                <a:chExt cx="63423" cy="63520"/>
              </a:xfrm>
            </p:grpSpPr>
            <p:sp>
              <p:nvSpPr>
                <p:cNvPr id="2879" name="Freeform 3705">
                  <a:extLst>
                    <a:ext uri="{FF2B5EF4-FFF2-40B4-BE49-F238E27FC236}">
                      <a16:creationId xmlns:a16="http://schemas.microsoft.com/office/drawing/2014/main" id="{5B3E66E5-0F5E-2BBC-3768-E6A489DDC0C5}"/>
                    </a:ext>
                  </a:extLst>
                </p:cNvPr>
                <p:cNvSpPr/>
                <p:nvPr/>
              </p:nvSpPr>
              <p:spPr>
                <a:xfrm>
                  <a:off x="5982233" y="310218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0" name="Freeform 3706">
                  <a:extLst>
                    <a:ext uri="{FF2B5EF4-FFF2-40B4-BE49-F238E27FC236}">
                      <a16:creationId xmlns:a16="http://schemas.microsoft.com/office/drawing/2014/main" id="{96DBE019-3B5C-03EE-A458-63CA2E6AC1A7}"/>
                    </a:ext>
                  </a:extLst>
                </p:cNvPr>
                <p:cNvSpPr/>
                <p:nvPr/>
              </p:nvSpPr>
              <p:spPr>
                <a:xfrm>
                  <a:off x="6013891" y="307037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1" name="Graphic 3">
                <a:extLst>
                  <a:ext uri="{FF2B5EF4-FFF2-40B4-BE49-F238E27FC236}">
                    <a16:creationId xmlns:a16="http://schemas.microsoft.com/office/drawing/2014/main" id="{B181C5EF-992A-B441-6AD4-2571B7B7A625}"/>
                  </a:ext>
                </a:extLst>
              </p:cNvPr>
              <p:cNvGrpSpPr/>
              <p:nvPr/>
            </p:nvGrpSpPr>
            <p:grpSpPr>
              <a:xfrm>
                <a:off x="5985938" y="3070372"/>
                <a:ext cx="63423" cy="63520"/>
                <a:chOff x="5985938" y="3070372"/>
                <a:chExt cx="63423" cy="63520"/>
              </a:xfrm>
            </p:grpSpPr>
            <p:sp>
              <p:nvSpPr>
                <p:cNvPr id="2877" name="Freeform 3708">
                  <a:extLst>
                    <a:ext uri="{FF2B5EF4-FFF2-40B4-BE49-F238E27FC236}">
                      <a16:creationId xmlns:a16="http://schemas.microsoft.com/office/drawing/2014/main" id="{2412766E-6EA5-6FCB-1103-CC4A88D291E3}"/>
                    </a:ext>
                  </a:extLst>
                </p:cNvPr>
                <p:cNvSpPr/>
                <p:nvPr/>
              </p:nvSpPr>
              <p:spPr>
                <a:xfrm>
                  <a:off x="5985938" y="310218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8" name="Freeform 3709">
                  <a:extLst>
                    <a:ext uri="{FF2B5EF4-FFF2-40B4-BE49-F238E27FC236}">
                      <a16:creationId xmlns:a16="http://schemas.microsoft.com/office/drawing/2014/main" id="{307F7806-6364-262A-1DCD-93A7A79CDB55}"/>
                    </a:ext>
                  </a:extLst>
                </p:cNvPr>
                <p:cNvSpPr/>
                <p:nvPr/>
              </p:nvSpPr>
              <p:spPr>
                <a:xfrm>
                  <a:off x="6017597" y="307037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2" name="Graphic 3">
                <a:extLst>
                  <a:ext uri="{FF2B5EF4-FFF2-40B4-BE49-F238E27FC236}">
                    <a16:creationId xmlns:a16="http://schemas.microsoft.com/office/drawing/2014/main" id="{09B5A961-D146-B6D1-26FE-ECE1FB3D8C4B}"/>
                  </a:ext>
                </a:extLst>
              </p:cNvPr>
              <p:cNvGrpSpPr/>
              <p:nvPr/>
            </p:nvGrpSpPr>
            <p:grpSpPr>
              <a:xfrm>
                <a:off x="5967197" y="3070372"/>
                <a:ext cx="63423" cy="63520"/>
                <a:chOff x="5967197" y="3070372"/>
                <a:chExt cx="63423" cy="63520"/>
              </a:xfrm>
            </p:grpSpPr>
            <p:sp>
              <p:nvSpPr>
                <p:cNvPr id="2875" name="Freeform 3711">
                  <a:extLst>
                    <a:ext uri="{FF2B5EF4-FFF2-40B4-BE49-F238E27FC236}">
                      <a16:creationId xmlns:a16="http://schemas.microsoft.com/office/drawing/2014/main" id="{DEF1DC81-6107-2B58-C5F1-4DAB95E60A93}"/>
                    </a:ext>
                  </a:extLst>
                </p:cNvPr>
                <p:cNvSpPr/>
                <p:nvPr/>
              </p:nvSpPr>
              <p:spPr>
                <a:xfrm>
                  <a:off x="5967197" y="310218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6" name="Freeform 3712">
                  <a:extLst>
                    <a:ext uri="{FF2B5EF4-FFF2-40B4-BE49-F238E27FC236}">
                      <a16:creationId xmlns:a16="http://schemas.microsoft.com/office/drawing/2014/main" id="{BF470166-6851-CB4D-1287-5325AAFA893E}"/>
                    </a:ext>
                  </a:extLst>
                </p:cNvPr>
                <p:cNvSpPr/>
                <p:nvPr/>
              </p:nvSpPr>
              <p:spPr>
                <a:xfrm>
                  <a:off x="5998856" y="307037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3" name="Graphic 3">
                <a:extLst>
                  <a:ext uri="{FF2B5EF4-FFF2-40B4-BE49-F238E27FC236}">
                    <a16:creationId xmlns:a16="http://schemas.microsoft.com/office/drawing/2014/main" id="{05F56923-10A1-B7D1-9296-B68490C2387A}"/>
                  </a:ext>
                </a:extLst>
              </p:cNvPr>
              <p:cNvGrpSpPr/>
              <p:nvPr/>
            </p:nvGrpSpPr>
            <p:grpSpPr>
              <a:xfrm>
                <a:off x="5937021" y="3060616"/>
                <a:ext cx="63529" cy="63626"/>
                <a:chOff x="5937021" y="3060616"/>
                <a:chExt cx="63529" cy="63626"/>
              </a:xfrm>
            </p:grpSpPr>
            <p:sp>
              <p:nvSpPr>
                <p:cNvPr id="2873" name="Freeform 3714">
                  <a:extLst>
                    <a:ext uri="{FF2B5EF4-FFF2-40B4-BE49-F238E27FC236}">
                      <a16:creationId xmlns:a16="http://schemas.microsoft.com/office/drawing/2014/main" id="{6BB994D1-FE80-27CB-B0D6-4319F5F10D78}"/>
                    </a:ext>
                  </a:extLst>
                </p:cNvPr>
                <p:cNvSpPr/>
                <p:nvPr/>
              </p:nvSpPr>
              <p:spPr>
                <a:xfrm>
                  <a:off x="5937021" y="3092430"/>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4" name="Freeform 3715">
                  <a:extLst>
                    <a:ext uri="{FF2B5EF4-FFF2-40B4-BE49-F238E27FC236}">
                      <a16:creationId xmlns:a16="http://schemas.microsoft.com/office/drawing/2014/main" id="{A48AF7C8-BE97-5A52-C6D4-44D8A554FE4D}"/>
                    </a:ext>
                  </a:extLst>
                </p:cNvPr>
                <p:cNvSpPr/>
                <p:nvPr/>
              </p:nvSpPr>
              <p:spPr>
                <a:xfrm>
                  <a:off x="5968786" y="306061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4" name="Graphic 3">
                <a:extLst>
                  <a:ext uri="{FF2B5EF4-FFF2-40B4-BE49-F238E27FC236}">
                    <a16:creationId xmlns:a16="http://schemas.microsoft.com/office/drawing/2014/main" id="{A3535ADC-60C5-05A2-05FC-C71049D3AECC}"/>
                  </a:ext>
                </a:extLst>
              </p:cNvPr>
              <p:cNvGrpSpPr/>
              <p:nvPr/>
            </p:nvGrpSpPr>
            <p:grpSpPr>
              <a:xfrm>
                <a:off x="5925480" y="3060616"/>
                <a:ext cx="63423" cy="63626"/>
                <a:chOff x="5925480" y="3060616"/>
                <a:chExt cx="63423" cy="63626"/>
              </a:xfrm>
            </p:grpSpPr>
            <p:sp>
              <p:nvSpPr>
                <p:cNvPr id="2871" name="Freeform 3717">
                  <a:extLst>
                    <a:ext uri="{FF2B5EF4-FFF2-40B4-BE49-F238E27FC236}">
                      <a16:creationId xmlns:a16="http://schemas.microsoft.com/office/drawing/2014/main" id="{AD499B9E-CA86-5D89-DCBA-F147C1E9C782}"/>
                    </a:ext>
                  </a:extLst>
                </p:cNvPr>
                <p:cNvSpPr/>
                <p:nvPr/>
              </p:nvSpPr>
              <p:spPr>
                <a:xfrm>
                  <a:off x="5925480" y="3092430"/>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2" name="Freeform 3718">
                  <a:extLst>
                    <a:ext uri="{FF2B5EF4-FFF2-40B4-BE49-F238E27FC236}">
                      <a16:creationId xmlns:a16="http://schemas.microsoft.com/office/drawing/2014/main" id="{5A6F8CF6-E354-E3E9-D1EB-7E8F7BC382D2}"/>
                    </a:ext>
                  </a:extLst>
                </p:cNvPr>
                <p:cNvSpPr/>
                <p:nvPr/>
              </p:nvSpPr>
              <p:spPr>
                <a:xfrm>
                  <a:off x="5957139" y="306061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5" name="Graphic 3">
                <a:extLst>
                  <a:ext uri="{FF2B5EF4-FFF2-40B4-BE49-F238E27FC236}">
                    <a16:creationId xmlns:a16="http://schemas.microsoft.com/office/drawing/2014/main" id="{B5E5DF8D-80BD-C4F1-EE35-E0F3C5D5AC61}"/>
                  </a:ext>
                </a:extLst>
              </p:cNvPr>
              <p:cNvGrpSpPr/>
              <p:nvPr/>
            </p:nvGrpSpPr>
            <p:grpSpPr>
              <a:xfrm>
                <a:off x="5929186" y="3060616"/>
                <a:ext cx="63529" cy="63626"/>
                <a:chOff x="5929186" y="3060616"/>
                <a:chExt cx="63529" cy="63626"/>
              </a:xfrm>
            </p:grpSpPr>
            <p:sp>
              <p:nvSpPr>
                <p:cNvPr id="2869" name="Freeform 3720">
                  <a:extLst>
                    <a:ext uri="{FF2B5EF4-FFF2-40B4-BE49-F238E27FC236}">
                      <a16:creationId xmlns:a16="http://schemas.microsoft.com/office/drawing/2014/main" id="{1335CD0C-DA4F-8A23-CB64-23280FB675E6}"/>
                    </a:ext>
                  </a:extLst>
                </p:cNvPr>
                <p:cNvSpPr/>
                <p:nvPr/>
              </p:nvSpPr>
              <p:spPr>
                <a:xfrm>
                  <a:off x="5929186" y="3092430"/>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0" name="Freeform 3721">
                  <a:extLst>
                    <a:ext uri="{FF2B5EF4-FFF2-40B4-BE49-F238E27FC236}">
                      <a16:creationId xmlns:a16="http://schemas.microsoft.com/office/drawing/2014/main" id="{DE264F0B-AB5B-0964-9564-9BB644699E43}"/>
                    </a:ext>
                  </a:extLst>
                </p:cNvPr>
                <p:cNvSpPr/>
                <p:nvPr/>
              </p:nvSpPr>
              <p:spPr>
                <a:xfrm>
                  <a:off x="5960950" y="306061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6" name="Graphic 3">
                <a:extLst>
                  <a:ext uri="{FF2B5EF4-FFF2-40B4-BE49-F238E27FC236}">
                    <a16:creationId xmlns:a16="http://schemas.microsoft.com/office/drawing/2014/main" id="{30F6A215-A5E0-4D1F-7F90-5706FDE37D5D}"/>
                  </a:ext>
                </a:extLst>
              </p:cNvPr>
              <p:cNvGrpSpPr/>
              <p:nvPr/>
            </p:nvGrpSpPr>
            <p:grpSpPr>
              <a:xfrm>
                <a:off x="5910021" y="3060616"/>
                <a:ext cx="63423" cy="63626"/>
                <a:chOff x="5910021" y="3060616"/>
                <a:chExt cx="63423" cy="63626"/>
              </a:xfrm>
            </p:grpSpPr>
            <p:sp>
              <p:nvSpPr>
                <p:cNvPr id="2867" name="Freeform 3723">
                  <a:extLst>
                    <a:ext uri="{FF2B5EF4-FFF2-40B4-BE49-F238E27FC236}">
                      <a16:creationId xmlns:a16="http://schemas.microsoft.com/office/drawing/2014/main" id="{750F7F26-6559-3D36-4F41-E84E10317022}"/>
                    </a:ext>
                  </a:extLst>
                </p:cNvPr>
                <p:cNvSpPr/>
                <p:nvPr/>
              </p:nvSpPr>
              <p:spPr>
                <a:xfrm>
                  <a:off x="5910021" y="3092430"/>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8" name="Freeform 3724">
                  <a:extLst>
                    <a:ext uri="{FF2B5EF4-FFF2-40B4-BE49-F238E27FC236}">
                      <a16:creationId xmlns:a16="http://schemas.microsoft.com/office/drawing/2014/main" id="{99DE81C4-C7A0-528C-DD24-1FB53366C348}"/>
                    </a:ext>
                  </a:extLst>
                </p:cNvPr>
                <p:cNvSpPr/>
                <p:nvPr/>
              </p:nvSpPr>
              <p:spPr>
                <a:xfrm>
                  <a:off x="5941786" y="306061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7" name="Graphic 3">
                <a:extLst>
                  <a:ext uri="{FF2B5EF4-FFF2-40B4-BE49-F238E27FC236}">
                    <a16:creationId xmlns:a16="http://schemas.microsoft.com/office/drawing/2014/main" id="{271A16A9-B7D9-301D-74B0-ADB7090A2251}"/>
                  </a:ext>
                </a:extLst>
              </p:cNvPr>
              <p:cNvGrpSpPr/>
              <p:nvPr/>
            </p:nvGrpSpPr>
            <p:grpSpPr>
              <a:xfrm>
                <a:off x="5885880" y="3060616"/>
                <a:ext cx="63423" cy="63626"/>
                <a:chOff x="5885880" y="3060616"/>
                <a:chExt cx="63423" cy="63626"/>
              </a:xfrm>
            </p:grpSpPr>
            <p:sp>
              <p:nvSpPr>
                <p:cNvPr id="2865" name="Freeform 3726">
                  <a:extLst>
                    <a:ext uri="{FF2B5EF4-FFF2-40B4-BE49-F238E27FC236}">
                      <a16:creationId xmlns:a16="http://schemas.microsoft.com/office/drawing/2014/main" id="{5B29C675-FCBB-A114-DA84-78FE67B220D4}"/>
                    </a:ext>
                  </a:extLst>
                </p:cNvPr>
                <p:cNvSpPr/>
                <p:nvPr/>
              </p:nvSpPr>
              <p:spPr>
                <a:xfrm>
                  <a:off x="5885880" y="3092430"/>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6" name="Freeform 3727">
                  <a:extLst>
                    <a:ext uri="{FF2B5EF4-FFF2-40B4-BE49-F238E27FC236}">
                      <a16:creationId xmlns:a16="http://schemas.microsoft.com/office/drawing/2014/main" id="{4B9157E4-3654-37F3-A0FB-1111A94D441E}"/>
                    </a:ext>
                  </a:extLst>
                </p:cNvPr>
                <p:cNvSpPr/>
                <p:nvPr/>
              </p:nvSpPr>
              <p:spPr>
                <a:xfrm>
                  <a:off x="5917539" y="306061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8" name="Graphic 3">
                <a:extLst>
                  <a:ext uri="{FF2B5EF4-FFF2-40B4-BE49-F238E27FC236}">
                    <a16:creationId xmlns:a16="http://schemas.microsoft.com/office/drawing/2014/main" id="{63CC5CCC-28F8-6458-C79F-29308BC56BCE}"/>
                  </a:ext>
                </a:extLst>
              </p:cNvPr>
              <p:cNvGrpSpPr/>
              <p:nvPr/>
            </p:nvGrpSpPr>
            <p:grpSpPr>
              <a:xfrm>
                <a:off x="5890856" y="3060616"/>
                <a:ext cx="63423" cy="63626"/>
                <a:chOff x="5890856" y="3060616"/>
                <a:chExt cx="63423" cy="63626"/>
              </a:xfrm>
            </p:grpSpPr>
            <p:sp>
              <p:nvSpPr>
                <p:cNvPr id="2863" name="Freeform 3729">
                  <a:extLst>
                    <a:ext uri="{FF2B5EF4-FFF2-40B4-BE49-F238E27FC236}">
                      <a16:creationId xmlns:a16="http://schemas.microsoft.com/office/drawing/2014/main" id="{08D820A1-1E9F-3EBD-0A8F-F4FDD2D10FCB}"/>
                    </a:ext>
                  </a:extLst>
                </p:cNvPr>
                <p:cNvSpPr/>
                <p:nvPr/>
              </p:nvSpPr>
              <p:spPr>
                <a:xfrm>
                  <a:off x="5890856" y="3092430"/>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4" name="Freeform 3730">
                  <a:extLst>
                    <a:ext uri="{FF2B5EF4-FFF2-40B4-BE49-F238E27FC236}">
                      <a16:creationId xmlns:a16="http://schemas.microsoft.com/office/drawing/2014/main" id="{24F681FF-ED30-3FD1-26AE-E01369A1E94B}"/>
                    </a:ext>
                  </a:extLst>
                </p:cNvPr>
                <p:cNvSpPr/>
                <p:nvPr/>
              </p:nvSpPr>
              <p:spPr>
                <a:xfrm>
                  <a:off x="5922515" y="306061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49" name="Graphic 3">
                <a:extLst>
                  <a:ext uri="{FF2B5EF4-FFF2-40B4-BE49-F238E27FC236}">
                    <a16:creationId xmlns:a16="http://schemas.microsoft.com/office/drawing/2014/main" id="{B8010EFC-1B0D-82DB-ECB4-9F3A0F304628}"/>
                  </a:ext>
                </a:extLst>
              </p:cNvPr>
              <p:cNvGrpSpPr/>
              <p:nvPr/>
            </p:nvGrpSpPr>
            <p:grpSpPr>
              <a:xfrm>
                <a:off x="5863115" y="3060616"/>
                <a:ext cx="63423" cy="63626"/>
                <a:chOff x="5863115" y="3060616"/>
                <a:chExt cx="63423" cy="63626"/>
              </a:xfrm>
            </p:grpSpPr>
            <p:sp>
              <p:nvSpPr>
                <p:cNvPr id="2861" name="Freeform 3732">
                  <a:extLst>
                    <a:ext uri="{FF2B5EF4-FFF2-40B4-BE49-F238E27FC236}">
                      <a16:creationId xmlns:a16="http://schemas.microsoft.com/office/drawing/2014/main" id="{FBD1B8F1-5906-C7C8-7067-87C21E1D7D82}"/>
                    </a:ext>
                  </a:extLst>
                </p:cNvPr>
                <p:cNvSpPr/>
                <p:nvPr/>
              </p:nvSpPr>
              <p:spPr>
                <a:xfrm>
                  <a:off x="5863115" y="3092430"/>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2" name="Freeform 3733">
                  <a:extLst>
                    <a:ext uri="{FF2B5EF4-FFF2-40B4-BE49-F238E27FC236}">
                      <a16:creationId xmlns:a16="http://schemas.microsoft.com/office/drawing/2014/main" id="{DCCAA751-0E7A-D4C2-1260-A164A1244347}"/>
                    </a:ext>
                  </a:extLst>
                </p:cNvPr>
                <p:cNvSpPr/>
                <p:nvPr/>
              </p:nvSpPr>
              <p:spPr>
                <a:xfrm>
                  <a:off x="5894774" y="306061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0" name="Graphic 3">
                <a:extLst>
                  <a:ext uri="{FF2B5EF4-FFF2-40B4-BE49-F238E27FC236}">
                    <a16:creationId xmlns:a16="http://schemas.microsoft.com/office/drawing/2014/main" id="{64A3DBF7-56E0-A345-019F-55FDE4454B59}"/>
                  </a:ext>
                </a:extLst>
              </p:cNvPr>
              <p:cNvGrpSpPr/>
              <p:nvPr/>
            </p:nvGrpSpPr>
            <p:grpSpPr>
              <a:xfrm>
                <a:off x="5855704" y="3060616"/>
                <a:ext cx="63529" cy="63626"/>
                <a:chOff x="5855704" y="3060616"/>
                <a:chExt cx="63529" cy="63626"/>
              </a:xfrm>
            </p:grpSpPr>
            <p:sp>
              <p:nvSpPr>
                <p:cNvPr id="2859" name="Freeform 3735">
                  <a:extLst>
                    <a:ext uri="{FF2B5EF4-FFF2-40B4-BE49-F238E27FC236}">
                      <a16:creationId xmlns:a16="http://schemas.microsoft.com/office/drawing/2014/main" id="{AD73FBB1-5254-0C3A-F1A7-1568225122B2}"/>
                    </a:ext>
                  </a:extLst>
                </p:cNvPr>
                <p:cNvSpPr/>
                <p:nvPr/>
              </p:nvSpPr>
              <p:spPr>
                <a:xfrm>
                  <a:off x="5855704" y="3092430"/>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0" name="Freeform 3736">
                  <a:extLst>
                    <a:ext uri="{FF2B5EF4-FFF2-40B4-BE49-F238E27FC236}">
                      <a16:creationId xmlns:a16="http://schemas.microsoft.com/office/drawing/2014/main" id="{7ECDBD52-9493-684E-6DB0-A39EE8A1BDCD}"/>
                    </a:ext>
                  </a:extLst>
                </p:cNvPr>
                <p:cNvSpPr/>
                <p:nvPr/>
              </p:nvSpPr>
              <p:spPr>
                <a:xfrm>
                  <a:off x="5887468" y="306061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1" name="Graphic 3">
                <a:extLst>
                  <a:ext uri="{FF2B5EF4-FFF2-40B4-BE49-F238E27FC236}">
                    <a16:creationId xmlns:a16="http://schemas.microsoft.com/office/drawing/2014/main" id="{CE4BB37E-9DAA-C871-204C-5EC48CD4934C}"/>
                  </a:ext>
                </a:extLst>
              </p:cNvPr>
              <p:cNvGrpSpPr/>
              <p:nvPr/>
            </p:nvGrpSpPr>
            <p:grpSpPr>
              <a:xfrm>
                <a:off x="5850515" y="3060616"/>
                <a:ext cx="63423" cy="63626"/>
                <a:chOff x="5850515" y="3060616"/>
                <a:chExt cx="63423" cy="63626"/>
              </a:xfrm>
            </p:grpSpPr>
            <p:sp>
              <p:nvSpPr>
                <p:cNvPr id="2857" name="Freeform 3738">
                  <a:extLst>
                    <a:ext uri="{FF2B5EF4-FFF2-40B4-BE49-F238E27FC236}">
                      <a16:creationId xmlns:a16="http://schemas.microsoft.com/office/drawing/2014/main" id="{65706DA7-851F-B17E-1813-383E1624B293}"/>
                    </a:ext>
                  </a:extLst>
                </p:cNvPr>
                <p:cNvSpPr/>
                <p:nvPr/>
              </p:nvSpPr>
              <p:spPr>
                <a:xfrm>
                  <a:off x="5850515" y="3092430"/>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8" name="Freeform 3739">
                  <a:extLst>
                    <a:ext uri="{FF2B5EF4-FFF2-40B4-BE49-F238E27FC236}">
                      <a16:creationId xmlns:a16="http://schemas.microsoft.com/office/drawing/2014/main" id="{C6FB94BF-1BB6-0871-5DDE-679FD9015A9A}"/>
                    </a:ext>
                  </a:extLst>
                </p:cNvPr>
                <p:cNvSpPr/>
                <p:nvPr/>
              </p:nvSpPr>
              <p:spPr>
                <a:xfrm>
                  <a:off x="5882280" y="306061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2" name="Graphic 3">
                <a:extLst>
                  <a:ext uri="{FF2B5EF4-FFF2-40B4-BE49-F238E27FC236}">
                    <a16:creationId xmlns:a16="http://schemas.microsoft.com/office/drawing/2014/main" id="{52309A9B-E646-BA69-2513-6ACF5E444BF7}"/>
                  </a:ext>
                </a:extLst>
              </p:cNvPr>
              <p:cNvGrpSpPr/>
              <p:nvPr/>
            </p:nvGrpSpPr>
            <p:grpSpPr>
              <a:xfrm>
                <a:off x="5839610" y="3055738"/>
                <a:ext cx="63423" cy="63626"/>
                <a:chOff x="5839610" y="3055738"/>
                <a:chExt cx="63423" cy="63626"/>
              </a:xfrm>
            </p:grpSpPr>
            <p:sp>
              <p:nvSpPr>
                <p:cNvPr id="2855" name="Freeform 3741">
                  <a:extLst>
                    <a:ext uri="{FF2B5EF4-FFF2-40B4-BE49-F238E27FC236}">
                      <a16:creationId xmlns:a16="http://schemas.microsoft.com/office/drawing/2014/main" id="{1351E3DC-D35E-41A5-8693-746F59B29527}"/>
                    </a:ext>
                  </a:extLst>
                </p:cNvPr>
                <p:cNvSpPr/>
                <p:nvPr/>
              </p:nvSpPr>
              <p:spPr>
                <a:xfrm>
                  <a:off x="5839610"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6" name="Freeform 3742">
                  <a:extLst>
                    <a:ext uri="{FF2B5EF4-FFF2-40B4-BE49-F238E27FC236}">
                      <a16:creationId xmlns:a16="http://schemas.microsoft.com/office/drawing/2014/main" id="{EFD6184C-941E-4C4E-A477-C33A5E23F334}"/>
                    </a:ext>
                  </a:extLst>
                </p:cNvPr>
                <p:cNvSpPr/>
                <p:nvPr/>
              </p:nvSpPr>
              <p:spPr>
                <a:xfrm>
                  <a:off x="5871374"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3" name="Graphic 3">
                <a:extLst>
                  <a:ext uri="{FF2B5EF4-FFF2-40B4-BE49-F238E27FC236}">
                    <a16:creationId xmlns:a16="http://schemas.microsoft.com/office/drawing/2014/main" id="{DB083ECE-D18E-AD1D-5D1B-DBFCF934F07B}"/>
                  </a:ext>
                </a:extLst>
              </p:cNvPr>
              <p:cNvGrpSpPr/>
              <p:nvPr/>
            </p:nvGrpSpPr>
            <p:grpSpPr>
              <a:xfrm>
                <a:off x="5722187" y="3055738"/>
                <a:ext cx="63529" cy="63626"/>
                <a:chOff x="5722187" y="3055738"/>
                <a:chExt cx="63529" cy="63626"/>
              </a:xfrm>
            </p:grpSpPr>
            <p:sp>
              <p:nvSpPr>
                <p:cNvPr id="2853" name="Freeform 3744">
                  <a:extLst>
                    <a:ext uri="{FF2B5EF4-FFF2-40B4-BE49-F238E27FC236}">
                      <a16:creationId xmlns:a16="http://schemas.microsoft.com/office/drawing/2014/main" id="{4FC2B7E4-C3B3-74DE-3CF5-1F18032B15B5}"/>
                    </a:ext>
                  </a:extLst>
                </p:cNvPr>
                <p:cNvSpPr/>
                <p:nvPr/>
              </p:nvSpPr>
              <p:spPr>
                <a:xfrm>
                  <a:off x="5722187" y="3087552"/>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4" name="Freeform 3745">
                  <a:extLst>
                    <a:ext uri="{FF2B5EF4-FFF2-40B4-BE49-F238E27FC236}">
                      <a16:creationId xmlns:a16="http://schemas.microsoft.com/office/drawing/2014/main" id="{F3F662F8-1C6F-6390-49BE-FCCABBA50D89}"/>
                    </a:ext>
                  </a:extLst>
                </p:cNvPr>
                <p:cNvSpPr/>
                <p:nvPr/>
              </p:nvSpPr>
              <p:spPr>
                <a:xfrm>
                  <a:off x="5753951"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4" name="Graphic 3">
                <a:extLst>
                  <a:ext uri="{FF2B5EF4-FFF2-40B4-BE49-F238E27FC236}">
                    <a16:creationId xmlns:a16="http://schemas.microsoft.com/office/drawing/2014/main" id="{FA45B2FF-1EA6-E1F8-C5E2-6F42EC9F8B45}"/>
                  </a:ext>
                </a:extLst>
              </p:cNvPr>
              <p:cNvGrpSpPr/>
              <p:nvPr/>
            </p:nvGrpSpPr>
            <p:grpSpPr>
              <a:xfrm>
                <a:off x="5621493" y="3042271"/>
                <a:ext cx="63423" cy="63520"/>
                <a:chOff x="5621493" y="3042271"/>
                <a:chExt cx="63423" cy="63520"/>
              </a:xfrm>
            </p:grpSpPr>
            <p:sp>
              <p:nvSpPr>
                <p:cNvPr id="2851" name="Freeform 3747">
                  <a:extLst>
                    <a:ext uri="{FF2B5EF4-FFF2-40B4-BE49-F238E27FC236}">
                      <a16:creationId xmlns:a16="http://schemas.microsoft.com/office/drawing/2014/main" id="{8455D10D-654F-42A5-35BD-65910A76735F}"/>
                    </a:ext>
                  </a:extLst>
                </p:cNvPr>
                <p:cNvSpPr/>
                <p:nvPr/>
              </p:nvSpPr>
              <p:spPr>
                <a:xfrm>
                  <a:off x="5621493" y="307397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2" name="Freeform 3748">
                  <a:extLst>
                    <a:ext uri="{FF2B5EF4-FFF2-40B4-BE49-F238E27FC236}">
                      <a16:creationId xmlns:a16="http://schemas.microsoft.com/office/drawing/2014/main" id="{E45FED6B-892E-7BEC-59F2-668FEFBAA180}"/>
                    </a:ext>
                  </a:extLst>
                </p:cNvPr>
                <p:cNvSpPr/>
                <p:nvPr/>
              </p:nvSpPr>
              <p:spPr>
                <a:xfrm>
                  <a:off x="5653152" y="304227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5" name="Graphic 3">
                <a:extLst>
                  <a:ext uri="{FF2B5EF4-FFF2-40B4-BE49-F238E27FC236}">
                    <a16:creationId xmlns:a16="http://schemas.microsoft.com/office/drawing/2014/main" id="{D6A7B551-D17F-3C36-01CE-54A203007F07}"/>
                  </a:ext>
                </a:extLst>
              </p:cNvPr>
              <p:cNvGrpSpPr/>
              <p:nvPr/>
            </p:nvGrpSpPr>
            <p:grpSpPr>
              <a:xfrm>
                <a:off x="5558599" y="3042271"/>
                <a:ext cx="63529" cy="63520"/>
                <a:chOff x="5558599" y="3042271"/>
                <a:chExt cx="63529" cy="63520"/>
              </a:xfrm>
            </p:grpSpPr>
            <p:sp>
              <p:nvSpPr>
                <p:cNvPr id="2849" name="Freeform 3750">
                  <a:extLst>
                    <a:ext uri="{FF2B5EF4-FFF2-40B4-BE49-F238E27FC236}">
                      <a16:creationId xmlns:a16="http://schemas.microsoft.com/office/drawing/2014/main" id="{7A83C7DD-FEDE-C935-1B4F-19C49398E6A6}"/>
                    </a:ext>
                  </a:extLst>
                </p:cNvPr>
                <p:cNvSpPr/>
                <p:nvPr/>
              </p:nvSpPr>
              <p:spPr>
                <a:xfrm>
                  <a:off x="5558599" y="307397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0" name="Freeform 3751">
                  <a:extLst>
                    <a:ext uri="{FF2B5EF4-FFF2-40B4-BE49-F238E27FC236}">
                      <a16:creationId xmlns:a16="http://schemas.microsoft.com/office/drawing/2014/main" id="{DD463A3E-2E4D-9EDC-BA69-E1A3A60DC296}"/>
                    </a:ext>
                  </a:extLst>
                </p:cNvPr>
                <p:cNvSpPr/>
                <p:nvPr/>
              </p:nvSpPr>
              <p:spPr>
                <a:xfrm>
                  <a:off x="5590364" y="304227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6" name="Graphic 3">
                <a:extLst>
                  <a:ext uri="{FF2B5EF4-FFF2-40B4-BE49-F238E27FC236}">
                    <a16:creationId xmlns:a16="http://schemas.microsoft.com/office/drawing/2014/main" id="{BC6F0CD4-0487-BDEC-CACB-8E602C97F6E0}"/>
                  </a:ext>
                </a:extLst>
              </p:cNvPr>
              <p:cNvGrpSpPr/>
              <p:nvPr/>
            </p:nvGrpSpPr>
            <p:grpSpPr>
              <a:xfrm>
                <a:off x="5529905" y="3042271"/>
                <a:ext cx="63529" cy="63520"/>
                <a:chOff x="5529905" y="3042271"/>
                <a:chExt cx="63529" cy="63520"/>
              </a:xfrm>
            </p:grpSpPr>
            <p:sp>
              <p:nvSpPr>
                <p:cNvPr id="2847" name="Freeform 3753">
                  <a:extLst>
                    <a:ext uri="{FF2B5EF4-FFF2-40B4-BE49-F238E27FC236}">
                      <a16:creationId xmlns:a16="http://schemas.microsoft.com/office/drawing/2014/main" id="{3ACCE9C8-D123-C93B-CEF7-F07147459E49}"/>
                    </a:ext>
                  </a:extLst>
                </p:cNvPr>
                <p:cNvSpPr/>
                <p:nvPr/>
              </p:nvSpPr>
              <p:spPr>
                <a:xfrm>
                  <a:off x="5529905" y="307397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8" name="Freeform 3754">
                  <a:extLst>
                    <a:ext uri="{FF2B5EF4-FFF2-40B4-BE49-F238E27FC236}">
                      <a16:creationId xmlns:a16="http://schemas.microsoft.com/office/drawing/2014/main" id="{760C662C-1E75-3545-B6F0-98B79667E0B0}"/>
                    </a:ext>
                  </a:extLst>
                </p:cNvPr>
                <p:cNvSpPr/>
                <p:nvPr/>
              </p:nvSpPr>
              <p:spPr>
                <a:xfrm>
                  <a:off x="5561670" y="304227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7" name="Graphic 3">
                <a:extLst>
                  <a:ext uri="{FF2B5EF4-FFF2-40B4-BE49-F238E27FC236}">
                    <a16:creationId xmlns:a16="http://schemas.microsoft.com/office/drawing/2014/main" id="{E45410C3-BB55-F5E0-3CDB-2D62C4C074FC}"/>
                  </a:ext>
                </a:extLst>
              </p:cNvPr>
              <p:cNvGrpSpPr/>
              <p:nvPr/>
            </p:nvGrpSpPr>
            <p:grpSpPr>
              <a:xfrm>
                <a:off x="5543246" y="3042271"/>
                <a:ext cx="63423" cy="63520"/>
                <a:chOff x="5543246" y="3042271"/>
                <a:chExt cx="63423" cy="63520"/>
              </a:xfrm>
            </p:grpSpPr>
            <p:sp>
              <p:nvSpPr>
                <p:cNvPr id="2845" name="Freeform 3756">
                  <a:extLst>
                    <a:ext uri="{FF2B5EF4-FFF2-40B4-BE49-F238E27FC236}">
                      <a16:creationId xmlns:a16="http://schemas.microsoft.com/office/drawing/2014/main" id="{833761D9-A64C-A0D0-4557-26DA72BA1F32}"/>
                    </a:ext>
                  </a:extLst>
                </p:cNvPr>
                <p:cNvSpPr/>
                <p:nvPr/>
              </p:nvSpPr>
              <p:spPr>
                <a:xfrm>
                  <a:off x="5543246" y="307397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6" name="Freeform 3757">
                  <a:extLst>
                    <a:ext uri="{FF2B5EF4-FFF2-40B4-BE49-F238E27FC236}">
                      <a16:creationId xmlns:a16="http://schemas.microsoft.com/office/drawing/2014/main" id="{2972770E-7E60-067A-FCFC-79709615E2F1}"/>
                    </a:ext>
                  </a:extLst>
                </p:cNvPr>
                <p:cNvSpPr/>
                <p:nvPr/>
              </p:nvSpPr>
              <p:spPr>
                <a:xfrm>
                  <a:off x="5574905" y="304227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8" name="Graphic 3">
                <a:extLst>
                  <a:ext uri="{FF2B5EF4-FFF2-40B4-BE49-F238E27FC236}">
                    <a16:creationId xmlns:a16="http://schemas.microsoft.com/office/drawing/2014/main" id="{8712E542-4C36-DC34-01BF-69FF06BC1314}"/>
                  </a:ext>
                </a:extLst>
              </p:cNvPr>
              <p:cNvGrpSpPr/>
              <p:nvPr/>
            </p:nvGrpSpPr>
            <p:grpSpPr>
              <a:xfrm>
                <a:off x="5517835" y="3042271"/>
                <a:ext cx="63423" cy="63520"/>
                <a:chOff x="5517835" y="3042271"/>
                <a:chExt cx="63423" cy="63520"/>
              </a:xfrm>
            </p:grpSpPr>
            <p:sp>
              <p:nvSpPr>
                <p:cNvPr id="2843" name="Freeform 3759">
                  <a:extLst>
                    <a:ext uri="{FF2B5EF4-FFF2-40B4-BE49-F238E27FC236}">
                      <a16:creationId xmlns:a16="http://schemas.microsoft.com/office/drawing/2014/main" id="{95DDBC3C-4895-2C52-65E8-5AB44064C2A4}"/>
                    </a:ext>
                  </a:extLst>
                </p:cNvPr>
                <p:cNvSpPr/>
                <p:nvPr/>
              </p:nvSpPr>
              <p:spPr>
                <a:xfrm>
                  <a:off x="5517835" y="307397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4" name="Freeform 3760">
                  <a:extLst>
                    <a:ext uri="{FF2B5EF4-FFF2-40B4-BE49-F238E27FC236}">
                      <a16:creationId xmlns:a16="http://schemas.microsoft.com/office/drawing/2014/main" id="{107F0FE3-235E-A0A0-1BB1-DEFE416D71C5}"/>
                    </a:ext>
                  </a:extLst>
                </p:cNvPr>
                <p:cNvSpPr/>
                <p:nvPr/>
              </p:nvSpPr>
              <p:spPr>
                <a:xfrm>
                  <a:off x="5549599" y="304227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59" name="Graphic 3">
                <a:extLst>
                  <a:ext uri="{FF2B5EF4-FFF2-40B4-BE49-F238E27FC236}">
                    <a16:creationId xmlns:a16="http://schemas.microsoft.com/office/drawing/2014/main" id="{020AFA8F-10DA-F4AD-6AE0-8634E7CBACC1}"/>
                  </a:ext>
                </a:extLst>
              </p:cNvPr>
              <p:cNvGrpSpPr/>
              <p:nvPr/>
            </p:nvGrpSpPr>
            <p:grpSpPr>
              <a:xfrm>
                <a:off x="5495176" y="3042271"/>
                <a:ext cx="63423" cy="63520"/>
                <a:chOff x="5495176" y="3042271"/>
                <a:chExt cx="63423" cy="63520"/>
              </a:xfrm>
            </p:grpSpPr>
            <p:sp>
              <p:nvSpPr>
                <p:cNvPr id="2841" name="Freeform 3762">
                  <a:extLst>
                    <a:ext uri="{FF2B5EF4-FFF2-40B4-BE49-F238E27FC236}">
                      <a16:creationId xmlns:a16="http://schemas.microsoft.com/office/drawing/2014/main" id="{169D3CC0-98D9-5FDF-A9B1-1C506785B2EA}"/>
                    </a:ext>
                  </a:extLst>
                </p:cNvPr>
                <p:cNvSpPr/>
                <p:nvPr/>
              </p:nvSpPr>
              <p:spPr>
                <a:xfrm>
                  <a:off x="5495176" y="307397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2" name="Freeform 3763">
                  <a:extLst>
                    <a:ext uri="{FF2B5EF4-FFF2-40B4-BE49-F238E27FC236}">
                      <a16:creationId xmlns:a16="http://schemas.microsoft.com/office/drawing/2014/main" id="{8F46AF8C-B1CD-2E8F-EFE4-00CA34973A82}"/>
                    </a:ext>
                  </a:extLst>
                </p:cNvPr>
                <p:cNvSpPr/>
                <p:nvPr/>
              </p:nvSpPr>
              <p:spPr>
                <a:xfrm>
                  <a:off x="5526941" y="304227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0" name="Graphic 3">
                <a:extLst>
                  <a:ext uri="{FF2B5EF4-FFF2-40B4-BE49-F238E27FC236}">
                    <a16:creationId xmlns:a16="http://schemas.microsoft.com/office/drawing/2014/main" id="{118D3A5F-649F-6BE6-98C7-FA56458DD8EC}"/>
                  </a:ext>
                </a:extLst>
              </p:cNvPr>
              <p:cNvGrpSpPr/>
              <p:nvPr/>
            </p:nvGrpSpPr>
            <p:grpSpPr>
              <a:xfrm>
                <a:off x="5508623" y="3042271"/>
                <a:ext cx="63423" cy="63520"/>
                <a:chOff x="5508623" y="3042271"/>
                <a:chExt cx="63423" cy="63520"/>
              </a:xfrm>
            </p:grpSpPr>
            <p:sp>
              <p:nvSpPr>
                <p:cNvPr id="2839" name="Freeform 3765">
                  <a:extLst>
                    <a:ext uri="{FF2B5EF4-FFF2-40B4-BE49-F238E27FC236}">
                      <a16:creationId xmlns:a16="http://schemas.microsoft.com/office/drawing/2014/main" id="{B8C37A9B-89E9-90CC-FCBA-16FB24E44C7C}"/>
                    </a:ext>
                  </a:extLst>
                </p:cNvPr>
                <p:cNvSpPr/>
                <p:nvPr/>
              </p:nvSpPr>
              <p:spPr>
                <a:xfrm>
                  <a:off x="5508623" y="307397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0" name="Freeform 3766">
                  <a:extLst>
                    <a:ext uri="{FF2B5EF4-FFF2-40B4-BE49-F238E27FC236}">
                      <a16:creationId xmlns:a16="http://schemas.microsoft.com/office/drawing/2014/main" id="{9ABED7E4-9FDD-2804-25D9-CFE4F623D086}"/>
                    </a:ext>
                  </a:extLst>
                </p:cNvPr>
                <p:cNvSpPr/>
                <p:nvPr/>
              </p:nvSpPr>
              <p:spPr>
                <a:xfrm>
                  <a:off x="5540282" y="304227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1" name="Graphic 3">
                <a:extLst>
                  <a:ext uri="{FF2B5EF4-FFF2-40B4-BE49-F238E27FC236}">
                    <a16:creationId xmlns:a16="http://schemas.microsoft.com/office/drawing/2014/main" id="{910D00E1-CD90-6D69-8FD0-71D35ECD0FDB}"/>
                  </a:ext>
                </a:extLst>
              </p:cNvPr>
              <p:cNvGrpSpPr/>
              <p:nvPr/>
            </p:nvGrpSpPr>
            <p:grpSpPr>
              <a:xfrm>
                <a:off x="5502694" y="3042271"/>
                <a:ext cx="63423" cy="63520"/>
                <a:chOff x="5502694" y="3042271"/>
                <a:chExt cx="63423" cy="63520"/>
              </a:xfrm>
            </p:grpSpPr>
            <p:sp>
              <p:nvSpPr>
                <p:cNvPr id="2837" name="Freeform 3768">
                  <a:extLst>
                    <a:ext uri="{FF2B5EF4-FFF2-40B4-BE49-F238E27FC236}">
                      <a16:creationId xmlns:a16="http://schemas.microsoft.com/office/drawing/2014/main" id="{A28FA5EE-5775-3F99-AAD5-C6395F8C70D8}"/>
                    </a:ext>
                  </a:extLst>
                </p:cNvPr>
                <p:cNvSpPr/>
                <p:nvPr/>
              </p:nvSpPr>
              <p:spPr>
                <a:xfrm>
                  <a:off x="5502694" y="307397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8" name="Freeform 3769">
                  <a:extLst>
                    <a:ext uri="{FF2B5EF4-FFF2-40B4-BE49-F238E27FC236}">
                      <a16:creationId xmlns:a16="http://schemas.microsoft.com/office/drawing/2014/main" id="{8CD9CFC8-B193-DB20-E548-C9DAA169B3F8}"/>
                    </a:ext>
                  </a:extLst>
                </p:cNvPr>
                <p:cNvSpPr/>
                <p:nvPr/>
              </p:nvSpPr>
              <p:spPr>
                <a:xfrm>
                  <a:off x="5534352" y="304227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2" name="Graphic 3">
                <a:extLst>
                  <a:ext uri="{FF2B5EF4-FFF2-40B4-BE49-F238E27FC236}">
                    <a16:creationId xmlns:a16="http://schemas.microsoft.com/office/drawing/2014/main" id="{56D70293-F388-D398-7BC9-AAED985CB2C4}"/>
                  </a:ext>
                </a:extLst>
              </p:cNvPr>
              <p:cNvGrpSpPr/>
              <p:nvPr/>
            </p:nvGrpSpPr>
            <p:grpSpPr>
              <a:xfrm>
                <a:off x="5489352" y="3042271"/>
                <a:ext cx="63529" cy="63520"/>
                <a:chOff x="5489352" y="3042271"/>
                <a:chExt cx="63529" cy="63520"/>
              </a:xfrm>
            </p:grpSpPr>
            <p:sp>
              <p:nvSpPr>
                <p:cNvPr id="2835" name="Freeform 3771">
                  <a:extLst>
                    <a:ext uri="{FF2B5EF4-FFF2-40B4-BE49-F238E27FC236}">
                      <a16:creationId xmlns:a16="http://schemas.microsoft.com/office/drawing/2014/main" id="{F954E359-EEA1-EAD7-E972-095DCF2A86E4}"/>
                    </a:ext>
                  </a:extLst>
                </p:cNvPr>
                <p:cNvSpPr/>
                <p:nvPr/>
              </p:nvSpPr>
              <p:spPr>
                <a:xfrm>
                  <a:off x="5489352" y="307397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6" name="Freeform 3772">
                  <a:extLst>
                    <a:ext uri="{FF2B5EF4-FFF2-40B4-BE49-F238E27FC236}">
                      <a16:creationId xmlns:a16="http://schemas.microsoft.com/office/drawing/2014/main" id="{5EBF4851-D455-F40C-0426-A971B2D8ED61}"/>
                    </a:ext>
                  </a:extLst>
                </p:cNvPr>
                <p:cNvSpPr/>
                <p:nvPr/>
              </p:nvSpPr>
              <p:spPr>
                <a:xfrm>
                  <a:off x="5521117" y="304227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3" name="Graphic 3">
                <a:extLst>
                  <a:ext uri="{FF2B5EF4-FFF2-40B4-BE49-F238E27FC236}">
                    <a16:creationId xmlns:a16="http://schemas.microsoft.com/office/drawing/2014/main" id="{72C0C61F-0463-20EB-2958-B82C8522EE11}"/>
                  </a:ext>
                </a:extLst>
              </p:cNvPr>
              <p:cNvGrpSpPr/>
              <p:nvPr/>
            </p:nvGrpSpPr>
            <p:grpSpPr>
              <a:xfrm>
                <a:off x="5476858" y="3036968"/>
                <a:ext cx="63423" cy="63626"/>
                <a:chOff x="5476858" y="3036968"/>
                <a:chExt cx="63423" cy="63626"/>
              </a:xfrm>
            </p:grpSpPr>
            <p:sp>
              <p:nvSpPr>
                <p:cNvPr id="2833" name="Freeform 3774">
                  <a:extLst>
                    <a:ext uri="{FF2B5EF4-FFF2-40B4-BE49-F238E27FC236}">
                      <a16:creationId xmlns:a16="http://schemas.microsoft.com/office/drawing/2014/main" id="{A1B6E4BA-5B33-0E05-D0AA-2496FFD5F596}"/>
                    </a:ext>
                  </a:extLst>
                </p:cNvPr>
                <p:cNvSpPr/>
                <p:nvPr/>
              </p:nvSpPr>
              <p:spPr>
                <a:xfrm>
                  <a:off x="5476858" y="306878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4" name="Freeform 3775">
                  <a:extLst>
                    <a:ext uri="{FF2B5EF4-FFF2-40B4-BE49-F238E27FC236}">
                      <a16:creationId xmlns:a16="http://schemas.microsoft.com/office/drawing/2014/main" id="{B51BB861-DF83-6BC5-0EA5-DD913BDA1D43}"/>
                    </a:ext>
                  </a:extLst>
                </p:cNvPr>
                <p:cNvSpPr/>
                <p:nvPr/>
              </p:nvSpPr>
              <p:spPr>
                <a:xfrm>
                  <a:off x="5508623" y="303696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4" name="Graphic 3">
                <a:extLst>
                  <a:ext uri="{FF2B5EF4-FFF2-40B4-BE49-F238E27FC236}">
                    <a16:creationId xmlns:a16="http://schemas.microsoft.com/office/drawing/2014/main" id="{BB4CF08A-609B-3AE2-F233-1150E5D8E91F}"/>
                  </a:ext>
                </a:extLst>
              </p:cNvPr>
              <p:cNvGrpSpPr/>
              <p:nvPr/>
            </p:nvGrpSpPr>
            <p:grpSpPr>
              <a:xfrm>
                <a:off x="5483000" y="3038877"/>
                <a:ext cx="63423" cy="63626"/>
                <a:chOff x="5483000" y="3038877"/>
                <a:chExt cx="63423" cy="63626"/>
              </a:xfrm>
            </p:grpSpPr>
            <p:sp>
              <p:nvSpPr>
                <p:cNvPr id="2831" name="Freeform 3777">
                  <a:extLst>
                    <a:ext uri="{FF2B5EF4-FFF2-40B4-BE49-F238E27FC236}">
                      <a16:creationId xmlns:a16="http://schemas.microsoft.com/office/drawing/2014/main" id="{33CC2CC7-E942-60FD-90B0-181822129DFD}"/>
                    </a:ext>
                  </a:extLst>
                </p:cNvPr>
                <p:cNvSpPr/>
                <p:nvPr/>
              </p:nvSpPr>
              <p:spPr>
                <a:xfrm>
                  <a:off x="5483000" y="307069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2" name="Freeform 3778">
                  <a:extLst>
                    <a:ext uri="{FF2B5EF4-FFF2-40B4-BE49-F238E27FC236}">
                      <a16:creationId xmlns:a16="http://schemas.microsoft.com/office/drawing/2014/main" id="{402B7469-FFFF-7E72-1EE5-08C1BE9188FC}"/>
                    </a:ext>
                  </a:extLst>
                </p:cNvPr>
                <p:cNvSpPr/>
                <p:nvPr/>
              </p:nvSpPr>
              <p:spPr>
                <a:xfrm>
                  <a:off x="5514764" y="3038877"/>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5" name="Graphic 3">
                <a:extLst>
                  <a:ext uri="{FF2B5EF4-FFF2-40B4-BE49-F238E27FC236}">
                    <a16:creationId xmlns:a16="http://schemas.microsoft.com/office/drawing/2014/main" id="{15D60571-4689-DCB9-43D1-9C4E0836EB24}"/>
                  </a:ext>
                </a:extLst>
              </p:cNvPr>
              <p:cNvGrpSpPr/>
              <p:nvPr/>
            </p:nvGrpSpPr>
            <p:grpSpPr>
              <a:xfrm>
                <a:off x="5469976" y="3036332"/>
                <a:ext cx="63423" cy="63520"/>
                <a:chOff x="5469976" y="3036332"/>
                <a:chExt cx="63423" cy="63520"/>
              </a:xfrm>
            </p:grpSpPr>
            <p:sp>
              <p:nvSpPr>
                <p:cNvPr id="2829" name="Freeform 3780">
                  <a:extLst>
                    <a:ext uri="{FF2B5EF4-FFF2-40B4-BE49-F238E27FC236}">
                      <a16:creationId xmlns:a16="http://schemas.microsoft.com/office/drawing/2014/main" id="{6D31DFBE-086B-9EB8-DE22-31757FE850BF}"/>
                    </a:ext>
                  </a:extLst>
                </p:cNvPr>
                <p:cNvSpPr/>
                <p:nvPr/>
              </p:nvSpPr>
              <p:spPr>
                <a:xfrm>
                  <a:off x="5469976" y="306814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0" name="Freeform 3781">
                  <a:extLst>
                    <a:ext uri="{FF2B5EF4-FFF2-40B4-BE49-F238E27FC236}">
                      <a16:creationId xmlns:a16="http://schemas.microsoft.com/office/drawing/2014/main" id="{A9ACF52B-228A-41B2-4671-BDC6349BA9C4}"/>
                    </a:ext>
                  </a:extLst>
                </p:cNvPr>
                <p:cNvSpPr/>
                <p:nvPr/>
              </p:nvSpPr>
              <p:spPr>
                <a:xfrm>
                  <a:off x="5501635" y="303633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6" name="Graphic 3">
                <a:extLst>
                  <a:ext uri="{FF2B5EF4-FFF2-40B4-BE49-F238E27FC236}">
                    <a16:creationId xmlns:a16="http://schemas.microsoft.com/office/drawing/2014/main" id="{EA1AA7F5-0E5F-EE9A-E712-E6AC5FAF8701}"/>
                  </a:ext>
                </a:extLst>
              </p:cNvPr>
              <p:cNvGrpSpPr/>
              <p:nvPr/>
            </p:nvGrpSpPr>
            <p:grpSpPr>
              <a:xfrm>
                <a:off x="5461717" y="3032939"/>
                <a:ext cx="63423" cy="63626"/>
                <a:chOff x="5461717" y="3032939"/>
                <a:chExt cx="63423" cy="63626"/>
              </a:xfrm>
            </p:grpSpPr>
            <p:sp>
              <p:nvSpPr>
                <p:cNvPr id="2827" name="Freeform 3783">
                  <a:extLst>
                    <a:ext uri="{FF2B5EF4-FFF2-40B4-BE49-F238E27FC236}">
                      <a16:creationId xmlns:a16="http://schemas.microsoft.com/office/drawing/2014/main" id="{2AC84087-1FDA-55E6-DFC3-0BE6741266C3}"/>
                    </a:ext>
                  </a:extLst>
                </p:cNvPr>
                <p:cNvSpPr/>
                <p:nvPr/>
              </p:nvSpPr>
              <p:spPr>
                <a:xfrm>
                  <a:off x="5461717" y="30647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8" name="Freeform 3784">
                  <a:extLst>
                    <a:ext uri="{FF2B5EF4-FFF2-40B4-BE49-F238E27FC236}">
                      <a16:creationId xmlns:a16="http://schemas.microsoft.com/office/drawing/2014/main" id="{665029C3-33D2-AC20-7258-7D6769156592}"/>
                    </a:ext>
                  </a:extLst>
                </p:cNvPr>
                <p:cNvSpPr/>
                <p:nvPr/>
              </p:nvSpPr>
              <p:spPr>
                <a:xfrm>
                  <a:off x="5493376" y="30329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7" name="Graphic 3">
                <a:extLst>
                  <a:ext uri="{FF2B5EF4-FFF2-40B4-BE49-F238E27FC236}">
                    <a16:creationId xmlns:a16="http://schemas.microsoft.com/office/drawing/2014/main" id="{F102CBA5-7359-8395-ACA8-7DCAD17F3F04}"/>
                  </a:ext>
                </a:extLst>
              </p:cNvPr>
              <p:cNvGrpSpPr/>
              <p:nvPr/>
            </p:nvGrpSpPr>
            <p:grpSpPr>
              <a:xfrm>
                <a:off x="5403588" y="3032939"/>
                <a:ext cx="63423" cy="63626"/>
                <a:chOff x="5403588" y="3032939"/>
                <a:chExt cx="63423" cy="63626"/>
              </a:xfrm>
            </p:grpSpPr>
            <p:sp>
              <p:nvSpPr>
                <p:cNvPr id="2825" name="Freeform 3786">
                  <a:extLst>
                    <a:ext uri="{FF2B5EF4-FFF2-40B4-BE49-F238E27FC236}">
                      <a16:creationId xmlns:a16="http://schemas.microsoft.com/office/drawing/2014/main" id="{EA7DFE87-4A08-4890-CFD6-BF94ECA969E5}"/>
                    </a:ext>
                  </a:extLst>
                </p:cNvPr>
                <p:cNvSpPr/>
                <p:nvPr/>
              </p:nvSpPr>
              <p:spPr>
                <a:xfrm>
                  <a:off x="5403588" y="30647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6" name="Freeform 3787">
                  <a:extLst>
                    <a:ext uri="{FF2B5EF4-FFF2-40B4-BE49-F238E27FC236}">
                      <a16:creationId xmlns:a16="http://schemas.microsoft.com/office/drawing/2014/main" id="{FAE06B63-98F1-03A9-68E2-CA653E1B85D6}"/>
                    </a:ext>
                  </a:extLst>
                </p:cNvPr>
                <p:cNvSpPr/>
                <p:nvPr/>
              </p:nvSpPr>
              <p:spPr>
                <a:xfrm>
                  <a:off x="5435247" y="30329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8" name="Graphic 3">
                <a:extLst>
                  <a:ext uri="{FF2B5EF4-FFF2-40B4-BE49-F238E27FC236}">
                    <a16:creationId xmlns:a16="http://schemas.microsoft.com/office/drawing/2014/main" id="{17DF2F0E-31A3-D07F-10F2-6C486202E777}"/>
                  </a:ext>
                </a:extLst>
              </p:cNvPr>
              <p:cNvGrpSpPr/>
              <p:nvPr/>
            </p:nvGrpSpPr>
            <p:grpSpPr>
              <a:xfrm>
                <a:off x="5416506" y="3032939"/>
                <a:ext cx="63423" cy="63626"/>
                <a:chOff x="5416506" y="3032939"/>
                <a:chExt cx="63423" cy="63626"/>
              </a:xfrm>
            </p:grpSpPr>
            <p:sp>
              <p:nvSpPr>
                <p:cNvPr id="2823" name="Freeform 3789">
                  <a:extLst>
                    <a:ext uri="{FF2B5EF4-FFF2-40B4-BE49-F238E27FC236}">
                      <a16:creationId xmlns:a16="http://schemas.microsoft.com/office/drawing/2014/main" id="{576B0A7A-57AC-D2D0-1F79-37D728FC38D3}"/>
                    </a:ext>
                  </a:extLst>
                </p:cNvPr>
                <p:cNvSpPr/>
                <p:nvPr/>
              </p:nvSpPr>
              <p:spPr>
                <a:xfrm>
                  <a:off x="5416506" y="30647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4" name="Freeform 3790">
                  <a:extLst>
                    <a:ext uri="{FF2B5EF4-FFF2-40B4-BE49-F238E27FC236}">
                      <a16:creationId xmlns:a16="http://schemas.microsoft.com/office/drawing/2014/main" id="{857D20E4-8D71-52E5-EE3B-0C12668E7DC7}"/>
                    </a:ext>
                  </a:extLst>
                </p:cNvPr>
                <p:cNvSpPr/>
                <p:nvPr/>
              </p:nvSpPr>
              <p:spPr>
                <a:xfrm>
                  <a:off x="5448164" y="30329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69" name="Graphic 3">
                <a:extLst>
                  <a:ext uri="{FF2B5EF4-FFF2-40B4-BE49-F238E27FC236}">
                    <a16:creationId xmlns:a16="http://schemas.microsoft.com/office/drawing/2014/main" id="{26B871C0-4B69-50F9-E153-46972B1B6B79}"/>
                  </a:ext>
                </a:extLst>
              </p:cNvPr>
              <p:cNvGrpSpPr/>
              <p:nvPr/>
            </p:nvGrpSpPr>
            <p:grpSpPr>
              <a:xfrm>
                <a:off x="5428365" y="3032939"/>
                <a:ext cx="63529" cy="63626"/>
                <a:chOff x="5428365" y="3032939"/>
                <a:chExt cx="63529" cy="63626"/>
              </a:xfrm>
            </p:grpSpPr>
            <p:sp>
              <p:nvSpPr>
                <p:cNvPr id="2821" name="Freeform 3792">
                  <a:extLst>
                    <a:ext uri="{FF2B5EF4-FFF2-40B4-BE49-F238E27FC236}">
                      <a16:creationId xmlns:a16="http://schemas.microsoft.com/office/drawing/2014/main" id="{31284830-6E4D-1DD6-D126-293F6D75E964}"/>
                    </a:ext>
                  </a:extLst>
                </p:cNvPr>
                <p:cNvSpPr/>
                <p:nvPr/>
              </p:nvSpPr>
              <p:spPr>
                <a:xfrm>
                  <a:off x="5428365" y="3064752"/>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2" name="Freeform 3793">
                  <a:extLst>
                    <a:ext uri="{FF2B5EF4-FFF2-40B4-BE49-F238E27FC236}">
                      <a16:creationId xmlns:a16="http://schemas.microsoft.com/office/drawing/2014/main" id="{B632B85F-F2EC-8996-015A-D83E097AB9F3}"/>
                    </a:ext>
                  </a:extLst>
                </p:cNvPr>
                <p:cNvSpPr/>
                <p:nvPr/>
              </p:nvSpPr>
              <p:spPr>
                <a:xfrm>
                  <a:off x="5460129" y="30329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0" name="Graphic 3">
                <a:extLst>
                  <a:ext uri="{FF2B5EF4-FFF2-40B4-BE49-F238E27FC236}">
                    <a16:creationId xmlns:a16="http://schemas.microsoft.com/office/drawing/2014/main" id="{9F5A4C9F-CC64-FCBC-1C21-D1C981E88120}"/>
                  </a:ext>
                </a:extLst>
              </p:cNvPr>
              <p:cNvGrpSpPr/>
              <p:nvPr/>
            </p:nvGrpSpPr>
            <p:grpSpPr>
              <a:xfrm>
                <a:off x="5438212" y="3032939"/>
                <a:ext cx="63423" cy="63626"/>
                <a:chOff x="5438212" y="3032939"/>
                <a:chExt cx="63423" cy="63626"/>
              </a:xfrm>
            </p:grpSpPr>
            <p:sp>
              <p:nvSpPr>
                <p:cNvPr id="2819" name="Freeform 3795">
                  <a:extLst>
                    <a:ext uri="{FF2B5EF4-FFF2-40B4-BE49-F238E27FC236}">
                      <a16:creationId xmlns:a16="http://schemas.microsoft.com/office/drawing/2014/main" id="{74C9B798-7D02-3983-7DF3-D357F22DB616}"/>
                    </a:ext>
                  </a:extLst>
                </p:cNvPr>
                <p:cNvSpPr/>
                <p:nvPr/>
              </p:nvSpPr>
              <p:spPr>
                <a:xfrm>
                  <a:off x="5438212" y="30647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0" name="Freeform 3796">
                  <a:extLst>
                    <a:ext uri="{FF2B5EF4-FFF2-40B4-BE49-F238E27FC236}">
                      <a16:creationId xmlns:a16="http://schemas.microsoft.com/office/drawing/2014/main" id="{88AE6D47-4869-3EF2-E62B-26C6520599C2}"/>
                    </a:ext>
                  </a:extLst>
                </p:cNvPr>
                <p:cNvSpPr/>
                <p:nvPr/>
              </p:nvSpPr>
              <p:spPr>
                <a:xfrm>
                  <a:off x="5469976" y="30329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1" name="Graphic 3">
                <a:extLst>
                  <a:ext uri="{FF2B5EF4-FFF2-40B4-BE49-F238E27FC236}">
                    <a16:creationId xmlns:a16="http://schemas.microsoft.com/office/drawing/2014/main" id="{8C7F868B-5945-76DC-C17A-B592745DBC4A}"/>
                  </a:ext>
                </a:extLst>
              </p:cNvPr>
              <p:cNvGrpSpPr/>
              <p:nvPr/>
            </p:nvGrpSpPr>
            <p:grpSpPr>
              <a:xfrm>
                <a:off x="5447106" y="3032939"/>
                <a:ext cx="63423" cy="63626"/>
                <a:chOff x="5447106" y="3032939"/>
                <a:chExt cx="63423" cy="63626"/>
              </a:xfrm>
            </p:grpSpPr>
            <p:sp>
              <p:nvSpPr>
                <p:cNvPr id="2817" name="Freeform 3798">
                  <a:extLst>
                    <a:ext uri="{FF2B5EF4-FFF2-40B4-BE49-F238E27FC236}">
                      <a16:creationId xmlns:a16="http://schemas.microsoft.com/office/drawing/2014/main" id="{53A0D24B-DA86-EC1E-6D52-74640EEAAA3C}"/>
                    </a:ext>
                  </a:extLst>
                </p:cNvPr>
                <p:cNvSpPr/>
                <p:nvPr/>
              </p:nvSpPr>
              <p:spPr>
                <a:xfrm>
                  <a:off x="5447106" y="30647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8" name="Freeform 3799">
                  <a:extLst>
                    <a:ext uri="{FF2B5EF4-FFF2-40B4-BE49-F238E27FC236}">
                      <a16:creationId xmlns:a16="http://schemas.microsoft.com/office/drawing/2014/main" id="{20BF845B-D86A-D1F8-CC5F-88A58F6353C8}"/>
                    </a:ext>
                  </a:extLst>
                </p:cNvPr>
                <p:cNvSpPr/>
                <p:nvPr/>
              </p:nvSpPr>
              <p:spPr>
                <a:xfrm>
                  <a:off x="5478870" y="30329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2" name="Graphic 3">
                <a:extLst>
                  <a:ext uri="{FF2B5EF4-FFF2-40B4-BE49-F238E27FC236}">
                    <a16:creationId xmlns:a16="http://schemas.microsoft.com/office/drawing/2014/main" id="{41D91883-2883-F524-E35A-DE00EB21E0FD}"/>
                  </a:ext>
                </a:extLst>
              </p:cNvPr>
              <p:cNvGrpSpPr/>
              <p:nvPr/>
            </p:nvGrpSpPr>
            <p:grpSpPr>
              <a:xfrm>
                <a:off x="5455364" y="3032939"/>
                <a:ext cx="63423" cy="63626"/>
                <a:chOff x="5455364" y="3032939"/>
                <a:chExt cx="63423" cy="63626"/>
              </a:xfrm>
            </p:grpSpPr>
            <p:sp>
              <p:nvSpPr>
                <p:cNvPr id="2815" name="Freeform 3801">
                  <a:extLst>
                    <a:ext uri="{FF2B5EF4-FFF2-40B4-BE49-F238E27FC236}">
                      <a16:creationId xmlns:a16="http://schemas.microsoft.com/office/drawing/2014/main" id="{EC925745-EE3F-835C-0C4C-E9D240EF8299}"/>
                    </a:ext>
                  </a:extLst>
                </p:cNvPr>
                <p:cNvSpPr/>
                <p:nvPr/>
              </p:nvSpPr>
              <p:spPr>
                <a:xfrm>
                  <a:off x="5455364" y="30647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6" name="Freeform 3802">
                  <a:extLst>
                    <a:ext uri="{FF2B5EF4-FFF2-40B4-BE49-F238E27FC236}">
                      <a16:creationId xmlns:a16="http://schemas.microsoft.com/office/drawing/2014/main" id="{69820EA3-E3F8-CDDD-C3F3-0895CAAFDE0F}"/>
                    </a:ext>
                  </a:extLst>
                </p:cNvPr>
                <p:cNvSpPr/>
                <p:nvPr/>
              </p:nvSpPr>
              <p:spPr>
                <a:xfrm>
                  <a:off x="5487023" y="303293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3" name="Graphic 3">
                <a:extLst>
                  <a:ext uri="{FF2B5EF4-FFF2-40B4-BE49-F238E27FC236}">
                    <a16:creationId xmlns:a16="http://schemas.microsoft.com/office/drawing/2014/main" id="{4326072C-0BA6-0ACE-A5DF-8A032080ABE7}"/>
                  </a:ext>
                </a:extLst>
              </p:cNvPr>
              <p:cNvGrpSpPr/>
              <p:nvPr/>
            </p:nvGrpSpPr>
            <p:grpSpPr>
              <a:xfrm>
                <a:off x="5366530" y="3020213"/>
                <a:ext cx="63529" cy="63626"/>
                <a:chOff x="5366530" y="3020213"/>
                <a:chExt cx="63529" cy="63626"/>
              </a:xfrm>
            </p:grpSpPr>
            <p:sp>
              <p:nvSpPr>
                <p:cNvPr id="2813" name="Freeform 3804">
                  <a:extLst>
                    <a:ext uri="{FF2B5EF4-FFF2-40B4-BE49-F238E27FC236}">
                      <a16:creationId xmlns:a16="http://schemas.microsoft.com/office/drawing/2014/main" id="{619A21EF-B3C1-DC60-1079-C209BC4A7C82}"/>
                    </a:ext>
                  </a:extLst>
                </p:cNvPr>
                <p:cNvSpPr/>
                <p:nvPr/>
              </p:nvSpPr>
              <p:spPr>
                <a:xfrm>
                  <a:off x="5366530" y="305202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4" name="Freeform 3805">
                  <a:extLst>
                    <a:ext uri="{FF2B5EF4-FFF2-40B4-BE49-F238E27FC236}">
                      <a16:creationId xmlns:a16="http://schemas.microsoft.com/office/drawing/2014/main" id="{F097FE53-4562-D761-FB66-630E1F9F194D}"/>
                    </a:ext>
                  </a:extLst>
                </p:cNvPr>
                <p:cNvSpPr/>
                <p:nvPr/>
              </p:nvSpPr>
              <p:spPr>
                <a:xfrm>
                  <a:off x="5398294" y="302021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4" name="Graphic 3">
                <a:extLst>
                  <a:ext uri="{FF2B5EF4-FFF2-40B4-BE49-F238E27FC236}">
                    <a16:creationId xmlns:a16="http://schemas.microsoft.com/office/drawing/2014/main" id="{1E7B7B0E-33EF-DE1C-1EA2-EF89AE50AF45}"/>
                  </a:ext>
                </a:extLst>
              </p:cNvPr>
              <p:cNvGrpSpPr/>
              <p:nvPr/>
            </p:nvGrpSpPr>
            <p:grpSpPr>
              <a:xfrm>
                <a:off x="5346941" y="3020213"/>
                <a:ext cx="63423" cy="63626"/>
                <a:chOff x="5346941" y="3020213"/>
                <a:chExt cx="63423" cy="63626"/>
              </a:xfrm>
            </p:grpSpPr>
            <p:sp>
              <p:nvSpPr>
                <p:cNvPr id="2811" name="Freeform 3807">
                  <a:extLst>
                    <a:ext uri="{FF2B5EF4-FFF2-40B4-BE49-F238E27FC236}">
                      <a16:creationId xmlns:a16="http://schemas.microsoft.com/office/drawing/2014/main" id="{8DE729D1-926F-FADA-D060-7830282DEB47}"/>
                    </a:ext>
                  </a:extLst>
                </p:cNvPr>
                <p:cNvSpPr/>
                <p:nvPr/>
              </p:nvSpPr>
              <p:spPr>
                <a:xfrm>
                  <a:off x="5346941" y="305202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2" name="Freeform 3808">
                  <a:extLst>
                    <a:ext uri="{FF2B5EF4-FFF2-40B4-BE49-F238E27FC236}">
                      <a16:creationId xmlns:a16="http://schemas.microsoft.com/office/drawing/2014/main" id="{6F2F19EF-4520-1A0B-9B7E-76D88C014951}"/>
                    </a:ext>
                  </a:extLst>
                </p:cNvPr>
                <p:cNvSpPr/>
                <p:nvPr/>
              </p:nvSpPr>
              <p:spPr>
                <a:xfrm>
                  <a:off x="5378706" y="302021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5" name="Graphic 3">
                <a:extLst>
                  <a:ext uri="{FF2B5EF4-FFF2-40B4-BE49-F238E27FC236}">
                    <a16:creationId xmlns:a16="http://schemas.microsoft.com/office/drawing/2014/main" id="{EDF45F7F-8610-668E-F614-92298EE4BC76}"/>
                  </a:ext>
                </a:extLst>
              </p:cNvPr>
              <p:cNvGrpSpPr/>
              <p:nvPr/>
            </p:nvGrpSpPr>
            <p:grpSpPr>
              <a:xfrm>
                <a:off x="5298130" y="3017456"/>
                <a:ext cx="63529" cy="63626"/>
                <a:chOff x="5298130" y="3017456"/>
                <a:chExt cx="63529" cy="63626"/>
              </a:xfrm>
            </p:grpSpPr>
            <p:sp>
              <p:nvSpPr>
                <p:cNvPr id="2809" name="Freeform 3810">
                  <a:extLst>
                    <a:ext uri="{FF2B5EF4-FFF2-40B4-BE49-F238E27FC236}">
                      <a16:creationId xmlns:a16="http://schemas.microsoft.com/office/drawing/2014/main" id="{15B503F9-83E4-14DA-2665-2E5A5646F246}"/>
                    </a:ext>
                  </a:extLst>
                </p:cNvPr>
                <p:cNvSpPr/>
                <p:nvPr/>
              </p:nvSpPr>
              <p:spPr>
                <a:xfrm>
                  <a:off x="5298130" y="3049270"/>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0" name="Freeform 3811">
                  <a:extLst>
                    <a:ext uri="{FF2B5EF4-FFF2-40B4-BE49-F238E27FC236}">
                      <a16:creationId xmlns:a16="http://schemas.microsoft.com/office/drawing/2014/main" id="{C765D042-07AE-B825-E49A-6E44CFEC78E8}"/>
                    </a:ext>
                  </a:extLst>
                </p:cNvPr>
                <p:cNvSpPr/>
                <p:nvPr/>
              </p:nvSpPr>
              <p:spPr>
                <a:xfrm>
                  <a:off x="5329894" y="301745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6" name="Graphic 3">
                <a:extLst>
                  <a:ext uri="{FF2B5EF4-FFF2-40B4-BE49-F238E27FC236}">
                    <a16:creationId xmlns:a16="http://schemas.microsoft.com/office/drawing/2014/main" id="{05991C84-D189-1E85-B961-41F1733E911B}"/>
                  </a:ext>
                </a:extLst>
              </p:cNvPr>
              <p:cNvGrpSpPr/>
              <p:nvPr/>
            </p:nvGrpSpPr>
            <p:grpSpPr>
              <a:xfrm>
                <a:off x="5267954" y="3015229"/>
                <a:ext cx="63423" cy="63626"/>
                <a:chOff x="5267954" y="3015229"/>
                <a:chExt cx="63423" cy="63626"/>
              </a:xfrm>
            </p:grpSpPr>
            <p:sp>
              <p:nvSpPr>
                <p:cNvPr id="2807" name="Freeform 3813">
                  <a:extLst>
                    <a:ext uri="{FF2B5EF4-FFF2-40B4-BE49-F238E27FC236}">
                      <a16:creationId xmlns:a16="http://schemas.microsoft.com/office/drawing/2014/main" id="{9688DDF3-B25E-F2EC-D2A2-101A874339B5}"/>
                    </a:ext>
                  </a:extLst>
                </p:cNvPr>
                <p:cNvSpPr/>
                <p:nvPr/>
              </p:nvSpPr>
              <p:spPr>
                <a:xfrm>
                  <a:off x="5267954" y="304704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8" name="Freeform 3814">
                  <a:extLst>
                    <a:ext uri="{FF2B5EF4-FFF2-40B4-BE49-F238E27FC236}">
                      <a16:creationId xmlns:a16="http://schemas.microsoft.com/office/drawing/2014/main" id="{49927142-D8BB-3680-C660-E54A27A4F10D}"/>
                    </a:ext>
                  </a:extLst>
                </p:cNvPr>
                <p:cNvSpPr/>
                <p:nvPr/>
              </p:nvSpPr>
              <p:spPr>
                <a:xfrm>
                  <a:off x="5299612" y="301522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7" name="Graphic 3">
                <a:extLst>
                  <a:ext uri="{FF2B5EF4-FFF2-40B4-BE49-F238E27FC236}">
                    <a16:creationId xmlns:a16="http://schemas.microsoft.com/office/drawing/2014/main" id="{0287090C-48C2-39E2-4C5F-BE0A8C831F57}"/>
                  </a:ext>
                </a:extLst>
              </p:cNvPr>
              <p:cNvGrpSpPr/>
              <p:nvPr/>
            </p:nvGrpSpPr>
            <p:grpSpPr>
              <a:xfrm>
                <a:off x="5254824" y="3013745"/>
                <a:ext cx="63423" cy="63626"/>
                <a:chOff x="5254824" y="3013745"/>
                <a:chExt cx="63423" cy="63626"/>
              </a:xfrm>
            </p:grpSpPr>
            <p:sp>
              <p:nvSpPr>
                <p:cNvPr id="2805" name="Freeform 3816">
                  <a:extLst>
                    <a:ext uri="{FF2B5EF4-FFF2-40B4-BE49-F238E27FC236}">
                      <a16:creationId xmlns:a16="http://schemas.microsoft.com/office/drawing/2014/main" id="{EFEBAC65-DE83-5DAF-17D7-1A9839CE6956}"/>
                    </a:ext>
                  </a:extLst>
                </p:cNvPr>
                <p:cNvSpPr/>
                <p:nvPr/>
              </p:nvSpPr>
              <p:spPr>
                <a:xfrm>
                  <a:off x="5254824" y="304555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6" name="Freeform 3817">
                  <a:extLst>
                    <a:ext uri="{FF2B5EF4-FFF2-40B4-BE49-F238E27FC236}">
                      <a16:creationId xmlns:a16="http://schemas.microsoft.com/office/drawing/2014/main" id="{26C52AF1-C5A8-68BE-3DB2-9DAFC530E8CD}"/>
                    </a:ext>
                  </a:extLst>
                </p:cNvPr>
                <p:cNvSpPr/>
                <p:nvPr/>
              </p:nvSpPr>
              <p:spPr>
                <a:xfrm>
                  <a:off x="5286589" y="3013745"/>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8" name="Graphic 3">
                <a:extLst>
                  <a:ext uri="{FF2B5EF4-FFF2-40B4-BE49-F238E27FC236}">
                    <a16:creationId xmlns:a16="http://schemas.microsoft.com/office/drawing/2014/main" id="{93285959-2BDB-7AC0-7C71-418B0DE8D3D8}"/>
                  </a:ext>
                </a:extLst>
              </p:cNvPr>
              <p:cNvGrpSpPr/>
              <p:nvPr/>
            </p:nvGrpSpPr>
            <p:grpSpPr>
              <a:xfrm>
                <a:off x="5241589" y="3013109"/>
                <a:ext cx="63423" cy="63626"/>
                <a:chOff x="5241589" y="3013109"/>
                <a:chExt cx="63423" cy="63626"/>
              </a:xfrm>
            </p:grpSpPr>
            <p:sp>
              <p:nvSpPr>
                <p:cNvPr id="2803" name="Freeform 3819">
                  <a:extLst>
                    <a:ext uri="{FF2B5EF4-FFF2-40B4-BE49-F238E27FC236}">
                      <a16:creationId xmlns:a16="http://schemas.microsoft.com/office/drawing/2014/main" id="{DFC0DAF0-4F54-336C-904E-34FF91726BB6}"/>
                    </a:ext>
                  </a:extLst>
                </p:cNvPr>
                <p:cNvSpPr/>
                <p:nvPr/>
              </p:nvSpPr>
              <p:spPr>
                <a:xfrm>
                  <a:off x="5241589" y="304492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4" name="Freeform 3820">
                  <a:extLst>
                    <a:ext uri="{FF2B5EF4-FFF2-40B4-BE49-F238E27FC236}">
                      <a16:creationId xmlns:a16="http://schemas.microsoft.com/office/drawing/2014/main" id="{8B15C0FC-FC4E-85B9-ECC4-04EA2A9AB7B8}"/>
                    </a:ext>
                  </a:extLst>
                </p:cNvPr>
                <p:cNvSpPr/>
                <p:nvPr/>
              </p:nvSpPr>
              <p:spPr>
                <a:xfrm>
                  <a:off x="5273248" y="301310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79" name="Graphic 3">
                <a:extLst>
                  <a:ext uri="{FF2B5EF4-FFF2-40B4-BE49-F238E27FC236}">
                    <a16:creationId xmlns:a16="http://schemas.microsoft.com/office/drawing/2014/main" id="{5993754B-D546-F7CF-318F-78EFC0624598}"/>
                  </a:ext>
                </a:extLst>
              </p:cNvPr>
              <p:cNvGrpSpPr/>
              <p:nvPr/>
            </p:nvGrpSpPr>
            <p:grpSpPr>
              <a:xfrm>
                <a:off x="5216707" y="3014381"/>
                <a:ext cx="63423" cy="63626"/>
                <a:chOff x="5216707" y="3014381"/>
                <a:chExt cx="63423" cy="63626"/>
              </a:xfrm>
            </p:grpSpPr>
            <p:sp>
              <p:nvSpPr>
                <p:cNvPr id="2801" name="Freeform 3822">
                  <a:extLst>
                    <a:ext uri="{FF2B5EF4-FFF2-40B4-BE49-F238E27FC236}">
                      <a16:creationId xmlns:a16="http://schemas.microsoft.com/office/drawing/2014/main" id="{0CE69CCD-D0F2-D05B-D85B-368B8B0999C7}"/>
                    </a:ext>
                  </a:extLst>
                </p:cNvPr>
                <p:cNvSpPr/>
                <p:nvPr/>
              </p:nvSpPr>
              <p:spPr>
                <a:xfrm>
                  <a:off x="5216707" y="304619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2" name="Freeform 3823">
                  <a:extLst>
                    <a:ext uri="{FF2B5EF4-FFF2-40B4-BE49-F238E27FC236}">
                      <a16:creationId xmlns:a16="http://schemas.microsoft.com/office/drawing/2014/main" id="{5F49460F-DD80-950E-3960-8A7A55B089A9}"/>
                    </a:ext>
                  </a:extLst>
                </p:cNvPr>
                <p:cNvSpPr/>
                <p:nvPr/>
              </p:nvSpPr>
              <p:spPr>
                <a:xfrm>
                  <a:off x="5248471" y="301438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0" name="Graphic 3">
                <a:extLst>
                  <a:ext uri="{FF2B5EF4-FFF2-40B4-BE49-F238E27FC236}">
                    <a16:creationId xmlns:a16="http://schemas.microsoft.com/office/drawing/2014/main" id="{DC94AE07-9CA7-CF4E-241B-DCB1B0362CCF}"/>
                  </a:ext>
                </a:extLst>
              </p:cNvPr>
              <p:cNvGrpSpPr/>
              <p:nvPr/>
            </p:nvGrpSpPr>
            <p:grpSpPr>
              <a:xfrm>
                <a:off x="5208871" y="3014381"/>
                <a:ext cx="63423" cy="63626"/>
                <a:chOff x="5208871" y="3014381"/>
                <a:chExt cx="63423" cy="63626"/>
              </a:xfrm>
            </p:grpSpPr>
            <p:sp>
              <p:nvSpPr>
                <p:cNvPr id="2799" name="Freeform 3825">
                  <a:extLst>
                    <a:ext uri="{FF2B5EF4-FFF2-40B4-BE49-F238E27FC236}">
                      <a16:creationId xmlns:a16="http://schemas.microsoft.com/office/drawing/2014/main" id="{FA08F4C1-3092-FB23-6681-ACCFB10E36C2}"/>
                    </a:ext>
                  </a:extLst>
                </p:cNvPr>
                <p:cNvSpPr/>
                <p:nvPr/>
              </p:nvSpPr>
              <p:spPr>
                <a:xfrm>
                  <a:off x="5208871" y="304619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0" name="Freeform 3826">
                  <a:extLst>
                    <a:ext uri="{FF2B5EF4-FFF2-40B4-BE49-F238E27FC236}">
                      <a16:creationId xmlns:a16="http://schemas.microsoft.com/office/drawing/2014/main" id="{4F8AB982-B461-B931-4CF1-5211DA9E0D77}"/>
                    </a:ext>
                  </a:extLst>
                </p:cNvPr>
                <p:cNvSpPr/>
                <p:nvPr/>
              </p:nvSpPr>
              <p:spPr>
                <a:xfrm>
                  <a:off x="5240636" y="301438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1" name="Graphic 3">
                <a:extLst>
                  <a:ext uri="{FF2B5EF4-FFF2-40B4-BE49-F238E27FC236}">
                    <a16:creationId xmlns:a16="http://schemas.microsoft.com/office/drawing/2014/main" id="{9A45524B-E386-412C-8765-D6E98024CD75}"/>
                  </a:ext>
                </a:extLst>
              </p:cNvPr>
              <p:cNvGrpSpPr/>
              <p:nvPr/>
            </p:nvGrpSpPr>
            <p:grpSpPr>
              <a:xfrm>
                <a:off x="5194154" y="3014381"/>
                <a:ext cx="63423" cy="63626"/>
                <a:chOff x="5194154" y="3014381"/>
                <a:chExt cx="63423" cy="63626"/>
              </a:xfrm>
            </p:grpSpPr>
            <p:sp>
              <p:nvSpPr>
                <p:cNvPr id="2797" name="Freeform 3828">
                  <a:extLst>
                    <a:ext uri="{FF2B5EF4-FFF2-40B4-BE49-F238E27FC236}">
                      <a16:creationId xmlns:a16="http://schemas.microsoft.com/office/drawing/2014/main" id="{C0484BCF-ED48-5042-CC3B-03F4B12D9705}"/>
                    </a:ext>
                  </a:extLst>
                </p:cNvPr>
                <p:cNvSpPr/>
                <p:nvPr/>
              </p:nvSpPr>
              <p:spPr>
                <a:xfrm>
                  <a:off x="5194154" y="304619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8" name="Freeform 3829">
                  <a:extLst>
                    <a:ext uri="{FF2B5EF4-FFF2-40B4-BE49-F238E27FC236}">
                      <a16:creationId xmlns:a16="http://schemas.microsoft.com/office/drawing/2014/main" id="{482AA6D3-984D-D702-916A-779CA8B082DC}"/>
                    </a:ext>
                  </a:extLst>
                </p:cNvPr>
                <p:cNvSpPr/>
                <p:nvPr/>
              </p:nvSpPr>
              <p:spPr>
                <a:xfrm>
                  <a:off x="5225813" y="301438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2" name="Graphic 3">
                <a:extLst>
                  <a:ext uri="{FF2B5EF4-FFF2-40B4-BE49-F238E27FC236}">
                    <a16:creationId xmlns:a16="http://schemas.microsoft.com/office/drawing/2014/main" id="{71AF8CD4-A543-8DFA-3749-4DFD10948991}"/>
                  </a:ext>
                </a:extLst>
              </p:cNvPr>
              <p:cNvGrpSpPr/>
              <p:nvPr/>
            </p:nvGrpSpPr>
            <p:grpSpPr>
              <a:xfrm>
                <a:off x="5169483" y="3014381"/>
                <a:ext cx="63423" cy="63626"/>
                <a:chOff x="5169483" y="3014381"/>
                <a:chExt cx="63423" cy="63626"/>
              </a:xfrm>
            </p:grpSpPr>
            <p:sp>
              <p:nvSpPr>
                <p:cNvPr id="2795" name="Freeform 3831">
                  <a:extLst>
                    <a:ext uri="{FF2B5EF4-FFF2-40B4-BE49-F238E27FC236}">
                      <a16:creationId xmlns:a16="http://schemas.microsoft.com/office/drawing/2014/main" id="{EDB72449-53BB-119F-E997-92C2FAB8256A}"/>
                    </a:ext>
                  </a:extLst>
                </p:cNvPr>
                <p:cNvSpPr/>
                <p:nvPr/>
              </p:nvSpPr>
              <p:spPr>
                <a:xfrm>
                  <a:off x="5169483" y="304619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6" name="Freeform 3832">
                  <a:extLst>
                    <a:ext uri="{FF2B5EF4-FFF2-40B4-BE49-F238E27FC236}">
                      <a16:creationId xmlns:a16="http://schemas.microsoft.com/office/drawing/2014/main" id="{2EB9D6A5-9B90-AE3F-AC46-074D94986CD4}"/>
                    </a:ext>
                  </a:extLst>
                </p:cNvPr>
                <p:cNvSpPr/>
                <p:nvPr/>
              </p:nvSpPr>
              <p:spPr>
                <a:xfrm>
                  <a:off x="5201142" y="301438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3" name="Graphic 3">
                <a:extLst>
                  <a:ext uri="{FF2B5EF4-FFF2-40B4-BE49-F238E27FC236}">
                    <a16:creationId xmlns:a16="http://schemas.microsoft.com/office/drawing/2014/main" id="{9BE1EA83-078A-F885-3B7C-272E1DF72B8F}"/>
                  </a:ext>
                </a:extLst>
              </p:cNvPr>
              <p:cNvGrpSpPr/>
              <p:nvPr/>
            </p:nvGrpSpPr>
            <p:grpSpPr>
              <a:xfrm>
                <a:off x="5130625" y="3006534"/>
                <a:ext cx="63529" cy="63626"/>
                <a:chOff x="5130625" y="3006534"/>
                <a:chExt cx="63529" cy="63626"/>
              </a:xfrm>
            </p:grpSpPr>
            <p:sp>
              <p:nvSpPr>
                <p:cNvPr id="2793" name="Freeform 3834">
                  <a:extLst>
                    <a:ext uri="{FF2B5EF4-FFF2-40B4-BE49-F238E27FC236}">
                      <a16:creationId xmlns:a16="http://schemas.microsoft.com/office/drawing/2014/main" id="{A04F5C91-F1FA-70B7-C3E2-A81FA96729A3}"/>
                    </a:ext>
                  </a:extLst>
                </p:cNvPr>
                <p:cNvSpPr/>
                <p:nvPr/>
              </p:nvSpPr>
              <p:spPr>
                <a:xfrm>
                  <a:off x="5130625" y="303834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4" name="Freeform 3835">
                  <a:extLst>
                    <a:ext uri="{FF2B5EF4-FFF2-40B4-BE49-F238E27FC236}">
                      <a16:creationId xmlns:a16="http://schemas.microsoft.com/office/drawing/2014/main" id="{D11359E2-7CD5-600A-56B3-8828799E7045}"/>
                    </a:ext>
                  </a:extLst>
                </p:cNvPr>
                <p:cNvSpPr/>
                <p:nvPr/>
              </p:nvSpPr>
              <p:spPr>
                <a:xfrm>
                  <a:off x="5162389" y="300653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4" name="Graphic 3">
                <a:extLst>
                  <a:ext uri="{FF2B5EF4-FFF2-40B4-BE49-F238E27FC236}">
                    <a16:creationId xmlns:a16="http://schemas.microsoft.com/office/drawing/2014/main" id="{93CFA697-AEE4-ED1E-47BF-80F4C0DF6D11}"/>
                  </a:ext>
                </a:extLst>
              </p:cNvPr>
              <p:cNvGrpSpPr/>
              <p:nvPr/>
            </p:nvGrpSpPr>
            <p:grpSpPr>
              <a:xfrm>
                <a:off x="5124589" y="3006534"/>
                <a:ext cx="63423" cy="63626"/>
                <a:chOff x="5124589" y="3006534"/>
                <a:chExt cx="63423" cy="63626"/>
              </a:xfrm>
            </p:grpSpPr>
            <p:sp>
              <p:nvSpPr>
                <p:cNvPr id="2791" name="Freeform 3837">
                  <a:extLst>
                    <a:ext uri="{FF2B5EF4-FFF2-40B4-BE49-F238E27FC236}">
                      <a16:creationId xmlns:a16="http://schemas.microsoft.com/office/drawing/2014/main" id="{9447F382-0B5E-BC62-AE96-224B6C6D3CCE}"/>
                    </a:ext>
                  </a:extLst>
                </p:cNvPr>
                <p:cNvSpPr/>
                <p:nvPr/>
              </p:nvSpPr>
              <p:spPr>
                <a:xfrm>
                  <a:off x="5124589" y="303834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2" name="Freeform 3838">
                  <a:extLst>
                    <a:ext uri="{FF2B5EF4-FFF2-40B4-BE49-F238E27FC236}">
                      <a16:creationId xmlns:a16="http://schemas.microsoft.com/office/drawing/2014/main" id="{95CC8DA2-5312-FB38-F27E-268268DE4C8F}"/>
                    </a:ext>
                  </a:extLst>
                </p:cNvPr>
                <p:cNvSpPr/>
                <p:nvPr/>
              </p:nvSpPr>
              <p:spPr>
                <a:xfrm>
                  <a:off x="5156354" y="300653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5" name="Graphic 3">
                <a:extLst>
                  <a:ext uri="{FF2B5EF4-FFF2-40B4-BE49-F238E27FC236}">
                    <a16:creationId xmlns:a16="http://schemas.microsoft.com/office/drawing/2014/main" id="{5632C5AA-1462-807F-C58D-26AC7C2E1D10}"/>
                  </a:ext>
                </a:extLst>
              </p:cNvPr>
              <p:cNvGrpSpPr/>
              <p:nvPr/>
            </p:nvGrpSpPr>
            <p:grpSpPr>
              <a:xfrm>
                <a:off x="5150425" y="3010457"/>
                <a:ext cx="63423" cy="63626"/>
                <a:chOff x="5150425" y="3010457"/>
                <a:chExt cx="63423" cy="63626"/>
              </a:xfrm>
            </p:grpSpPr>
            <p:sp>
              <p:nvSpPr>
                <p:cNvPr id="2789" name="Freeform 3840">
                  <a:extLst>
                    <a:ext uri="{FF2B5EF4-FFF2-40B4-BE49-F238E27FC236}">
                      <a16:creationId xmlns:a16="http://schemas.microsoft.com/office/drawing/2014/main" id="{74CC57B6-21B9-3F16-4754-16A25535759E}"/>
                    </a:ext>
                  </a:extLst>
                </p:cNvPr>
                <p:cNvSpPr/>
                <p:nvPr/>
              </p:nvSpPr>
              <p:spPr>
                <a:xfrm>
                  <a:off x="5150425" y="304227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0" name="Freeform 3841">
                  <a:extLst>
                    <a:ext uri="{FF2B5EF4-FFF2-40B4-BE49-F238E27FC236}">
                      <a16:creationId xmlns:a16="http://schemas.microsoft.com/office/drawing/2014/main" id="{025C263A-31AD-7384-13BD-2C8A9DCCF021}"/>
                    </a:ext>
                  </a:extLst>
                </p:cNvPr>
                <p:cNvSpPr/>
                <p:nvPr/>
              </p:nvSpPr>
              <p:spPr>
                <a:xfrm>
                  <a:off x="5182083" y="3010457"/>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6" name="Graphic 3">
                <a:extLst>
                  <a:ext uri="{FF2B5EF4-FFF2-40B4-BE49-F238E27FC236}">
                    <a16:creationId xmlns:a16="http://schemas.microsoft.com/office/drawing/2014/main" id="{2969E7A3-98A9-A439-469E-9A9305751A41}"/>
                  </a:ext>
                </a:extLst>
              </p:cNvPr>
              <p:cNvGrpSpPr/>
              <p:nvPr/>
            </p:nvGrpSpPr>
            <p:grpSpPr>
              <a:xfrm>
                <a:off x="5102354" y="3001550"/>
                <a:ext cx="63423" cy="63626"/>
                <a:chOff x="5102354" y="3001550"/>
                <a:chExt cx="63423" cy="63626"/>
              </a:xfrm>
            </p:grpSpPr>
            <p:sp>
              <p:nvSpPr>
                <p:cNvPr id="2787" name="Freeform 3843">
                  <a:extLst>
                    <a:ext uri="{FF2B5EF4-FFF2-40B4-BE49-F238E27FC236}">
                      <a16:creationId xmlns:a16="http://schemas.microsoft.com/office/drawing/2014/main" id="{28191AEC-284C-6F0D-322C-9432CCBD8D68}"/>
                    </a:ext>
                  </a:extLst>
                </p:cNvPr>
                <p:cNvSpPr/>
                <p:nvPr/>
              </p:nvSpPr>
              <p:spPr>
                <a:xfrm>
                  <a:off x="5102354" y="3033363"/>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8" name="Freeform 3844">
                  <a:extLst>
                    <a:ext uri="{FF2B5EF4-FFF2-40B4-BE49-F238E27FC236}">
                      <a16:creationId xmlns:a16="http://schemas.microsoft.com/office/drawing/2014/main" id="{6B5E1033-5192-E091-307D-D77E67F4B043}"/>
                    </a:ext>
                  </a:extLst>
                </p:cNvPr>
                <p:cNvSpPr/>
                <p:nvPr/>
              </p:nvSpPr>
              <p:spPr>
                <a:xfrm>
                  <a:off x="5134119" y="3001550"/>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7" name="Graphic 3">
                <a:extLst>
                  <a:ext uri="{FF2B5EF4-FFF2-40B4-BE49-F238E27FC236}">
                    <a16:creationId xmlns:a16="http://schemas.microsoft.com/office/drawing/2014/main" id="{A4C89911-B8AD-746F-BE16-D5FF558084A9}"/>
                  </a:ext>
                </a:extLst>
              </p:cNvPr>
              <p:cNvGrpSpPr/>
              <p:nvPr/>
            </p:nvGrpSpPr>
            <p:grpSpPr>
              <a:xfrm>
                <a:off x="4996049" y="2997838"/>
                <a:ext cx="63529" cy="63626"/>
                <a:chOff x="4996049" y="2997838"/>
                <a:chExt cx="63529" cy="63626"/>
              </a:xfrm>
            </p:grpSpPr>
            <p:sp>
              <p:nvSpPr>
                <p:cNvPr id="2785" name="Freeform 3846">
                  <a:extLst>
                    <a:ext uri="{FF2B5EF4-FFF2-40B4-BE49-F238E27FC236}">
                      <a16:creationId xmlns:a16="http://schemas.microsoft.com/office/drawing/2014/main" id="{8DEC70BA-A354-DEFF-306E-7823A6A95DF4}"/>
                    </a:ext>
                  </a:extLst>
                </p:cNvPr>
                <p:cNvSpPr/>
                <p:nvPr/>
              </p:nvSpPr>
              <p:spPr>
                <a:xfrm>
                  <a:off x="4996049" y="3029651"/>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6" name="Freeform 3847">
                  <a:extLst>
                    <a:ext uri="{FF2B5EF4-FFF2-40B4-BE49-F238E27FC236}">
                      <a16:creationId xmlns:a16="http://schemas.microsoft.com/office/drawing/2014/main" id="{A0B94962-7518-CCFE-4610-F08DF81EE405}"/>
                    </a:ext>
                  </a:extLst>
                </p:cNvPr>
                <p:cNvSpPr/>
                <p:nvPr/>
              </p:nvSpPr>
              <p:spPr>
                <a:xfrm>
                  <a:off x="5027813" y="29978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8" name="Graphic 3">
                <a:extLst>
                  <a:ext uri="{FF2B5EF4-FFF2-40B4-BE49-F238E27FC236}">
                    <a16:creationId xmlns:a16="http://schemas.microsoft.com/office/drawing/2014/main" id="{C2DCD41F-F360-C591-FA21-AEA703C35C41}"/>
                  </a:ext>
                </a:extLst>
              </p:cNvPr>
              <p:cNvGrpSpPr/>
              <p:nvPr/>
            </p:nvGrpSpPr>
            <p:grpSpPr>
              <a:xfrm>
                <a:off x="4991178" y="2997838"/>
                <a:ext cx="63423" cy="63626"/>
                <a:chOff x="4991178" y="2997838"/>
                <a:chExt cx="63423" cy="63626"/>
              </a:xfrm>
            </p:grpSpPr>
            <p:sp>
              <p:nvSpPr>
                <p:cNvPr id="2783" name="Freeform 3849">
                  <a:extLst>
                    <a:ext uri="{FF2B5EF4-FFF2-40B4-BE49-F238E27FC236}">
                      <a16:creationId xmlns:a16="http://schemas.microsoft.com/office/drawing/2014/main" id="{AE6900F9-F91F-D4F5-F4B7-E5373BA2EAFC}"/>
                    </a:ext>
                  </a:extLst>
                </p:cNvPr>
                <p:cNvSpPr/>
                <p:nvPr/>
              </p:nvSpPr>
              <p:spPr>
                <a:xfrm>
                  <a:off x="4991178" y="3029651"/>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4" name="Freeform 3850">
                  <a:extLst>
                    <a:ext uri="{FF2B5EF4-FFF2-40B4-BE49-F238E27FC236}">
                      <a16:creationId xmlns:a16="http://schemas.microsoft.com/office/drawing/2014/main" id="{4B9E472A-5739-D2D4-2D80-FB5364ED0D03}"/>
                    </a:ext>
                  </a:extLst>
                </p:cNvPr>
                <p:cNvSpPr/>
                <p:nvPr/>
              </p:nvSpPr>
              <p:spPr>
                <a:xfrm>
                  <a:off x="5022943" y="29978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89" name="Graphic 3">
                <a:extLst>
                  <a:ext uri="{FF2B5EF4-FFF2-40B4-BE49-F238E27FC236}">
                    <a16:creationId xmlns:a16="http://schemas.microsoft.com/office/drawing/2014/main" id="{FA932964-8C27-CCFD-0E24-43C30E7F5A36}"/>
                  </a:ext>
                </a:extLst>
              </p:cNvPr>
              <p:cNvGrpSpPr/>
              <p:nvPr/>
            </p:nvGrpSpPr>
            <p:grpSpPr>
              <a:xfrm>
                <a:off x="5080013" y="2999111"/>
                <a:ext cx="63423" cy="63520"/>
                <a:chOff x="5080013" y="2999111"/>
                <a:chExt cx="63423" cy="63520"/>
              </a:xfrm>
            </p:grpSpPr>
            <p:sp>
              <p:nvSpPr>
                <p:cNvPr id="2781" name="Freeform 3852">
                  <a:extLst>
                    <a:ext uri="{FF2B5EF4-FFF2-40B4-BE49-F238E27FC236}">
                      <a16:creationId xmlns:a16="http://schemas.microsoft.com/office/drawing/2014/main" id="{B23D1B19-52B3-1D78-710F-BCC0A33B973D}"/>
                    </a:ext>
                  </a:extLst>
                </p:cNvPr>
                <p:cNvSpPr/>
                <p:nvPr/>
              </p:nvSpPr>
              <p:spPr>
                <a:xfrm>
                  <a:off x="5080013" y="303092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2" name="Freeform 3853">
                  <a:extLst>
                    <a:ext uri="{FF2B5EF4-FFF2-40B4-BE49-F238E27FC236}">
                      <a16:creationId xmlns:a16="http://schemas.microsoft.com/office/drawing/2014/main" id="{57640036-56D1-8EB5-7CA3-3A71F74F4493}"/>
                    </a:ext>
                  </a:extLst>
                </p:cNvPr>
                <p:cNvSpPr/>
                <p:nvPr/>
              </p:nvSpPr>
              <p:spPr>
                <a:xfrm>
                  <a:off x="5111778" y="2999111"/>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0" name="Graphic 3">
                <a:extLst>
                  <a:ext uri="{FF2B5EF4-FFF2-40B4-BE49-F238E27FC236}">
                    <a16:creationId xmlns:a16="http://schemas.microsoft.com/office/drawing/2014/main" id="{F9849E46-FFFF-CB6C-B964-3A53722E07A7}"/>
                  </a:ext>
                </a:extLst>
              </p:cNvPr>
              <p:cNvGrpSpPr/>
              <p:nvPr/>
            </p:nvGrpSpPr>
            <p:grpSpPr>
              <a:xfrm>
                <a:off x="4972014" y="2998474"/>
                <a:ext cx="63423" cy="63626"/>
                <a:chOff x="4972014" y="2998474"/>
                <a:chExt cx="63423" cy="63626"/>
              </a:xfrm>
            </p:grpSpPr>
            <p:sp>
              <p:nvSpPr>
                <p:cNvPr id="2779" name="Freeform 3855">
                  <a:extLst>
                    <a:ext uri="{FF2B5EF4-FFF2-40B4-BE49-F238E27FC236}">
                      <a16:creationId xmlns:a16="http://schemas.microsoft.com/office/drawing/2014/main" id="{92004EF7-C3E4-B0A3-2E2A-9C9D19F448AA}"/>
                    </a:ext>
                  </a:extLst>
                </p:cNvPr>
                <p:cNvSpPr/>
                <p:nvPr/>
              </p:nvSpPr>
              <p:spPr>
                <a:xfrm>
                  <a:off x="4972014" y="303028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0" name="Freeform 3856">
                  <a:extLst>
                    <a:ext uri="{FF2B5EF4-FFF2-40B4-BE49-F238E27FC236}">
                      <a16:creationId xmlns:a16="http://schemas.microsoft.com/office/drawing/2014/main" id="{1433B746-BF41-934B-523E-E885BF35E5E1}"/>
                    </a:ext>
                  </a:extLst>
                </p:cNvPr>
                <p:cNvSpPr/>
                <p:nvPr/>
              </p:nvSpPr>
              <p:spPr>
                <a:xfrm>
                  <a:off x="5003672" y="299847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1" name="Graphic 3">
                <a:extLst>
                  <a:ext uri="{FF2B5EF4-FFF2-40B4-BE49-F238E27FC236}">
                    <a16:creationId xmlns:a16="http://schemas.microsoft.com/office/drawing/2014/main" id="{51CED344-5356-8F3D-CD0B-70B5D234C35E}"/>
                  </a:ext>
                </a:extLst>
              </p:cNvPr>
              <p:cNvGrpSpPr/>
              <p:nvPr/>
            </p:nvGrpSpPr>
            <p:grpSpPr>
              <a:xfrm>
                <a:off x="4918861" y="2989461"/>
                <a:ext cx="63423" cy="63626"/>
                <a:chOff x="4918861" y="2989461"/>
                <a:chExt cx="63423" cy="63626"/>
              </a:xfrm>
            </p:grpSpPr>
            <p:sp>
              <p:nvSpPr>
                <p:cNvPr id="2777" name="Freeform 3858">
                  <a:extLst>
                    <a:ext uri="{FF2B5EF4-FFF2-40B4-BE49-F238E27FC236}">
                      <a16:creationId xmlns:a16="http://schemas.microsoft.com/office/drawing/2014/main" id="{5C8F3666-C9A5-3E40-72E3-57D72606EF2D}"/>
                    </a:ext>
                  </a:extLst>
                </p:cNvPr>
                <p:cNvSpPr/>
                <p:nvPr/>
              </p:nvSpPr>
              <p:spPr>
                <a:xfrm>
                  <a:off x="4918861" y="3021274"/>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8" name="Freeform 3859">
                  <a:extLst>
                    <a:ext uri="{FF2B5EF4-FFF2-40B4-BE49-F238E27FC236}">
                      <a16:creationId xmlns:a16="http://schemas.microsoft.com/office/drawing/2014/main" id="{AB207DF5-82D9-C366-709A-CFA141C7644D}"/>
                    </a:ext>
                  </a:extLst>
                </p:cNvPr>
                <p:cNvSpPr/>
                <p:nvPr/>
              </p:nvSpPr>
              <p:spPr>
                <a:xfrm>
                  <a:off x="4950626" y="298946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2" name="Graphic 3">
                <a:extLst>
                  <a:ext uri="{FF2B5EF4-FFF2-40B4-BE49-F238E27FC236}">
                    <a16:creationId xmlns:a16="http://schemas.microsoft.com/office/drawing/2014/main" id="{6461309B-7E7D-DAAA-782C-EFD1FE3A1C8F}"/>
                  </a:ext>
                </a:extLst>
              </p:cNvPr>
              <p:cNvGrpSpPr/>
              <p:nvPr/>
            </p:nvGrpSpPr>
            <p:grpSpPr>
              <a:xfrm>
                <a:off x="4854167" y="2983946"/>
                <a:ext cx="63423" cy="63626"/>
                <a:chOff x="4854167" y="2983946"/>
                <a:chExt cx="63423" cy="63626"/>
              </a:xfrm>
            </p:grpSpPr>
            <p:sp>
              <p:nvSpPr>
                <p:cNvPr id="2775" name="Freeform 3861">
                  <a:extLst>
                    <a:ext uri="{FF2B5EF4-FFF2-40B4-BE49-F238E27FC236}">
                      <a16:creationId xmlns:a16="http://schemas.microsoft.com/office/drawing/2014/main" id="{F47B15F0-3CF8-28FA-0F6F-D588E93D3CC5}"/>
                    </a:ext>
                  </a:extLst>
                </p:cNvPr>
                <p:cNvSpPr/>
                <p:nvPr/>
              </p:nvSpPr>
              <p:spPr>
                <a:xfrm>
                  <a:off x="4854167" y="3015760"/>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6" name="Freeform 3862">
                  <a:extLst>
                    <a:ext uri="{FF2B5EF4-FFF2-40B4-BE49-F238E27FC236}">
                      <a16:creationId xmlns:a16="http://schemas.microsoft.com/office/drawing/2014/main" id="{0EF08E0D-FE33-F6E7-84ED-BB70424764B6}"/>
                    </a:ext>
                  </a:extLst>
                </p:cNvPr>
                <p:cNvSpPr/>
                <p:nvPr/>
              </p:nvSpPr>
              <p:spPr>
                <a:xfrm>
                  <a:off x="4885826" y="2983946"/>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3" name="Graphic 3">
                <a:extLst>
                  <a:ext uri="{FF2B5EF4-FFF2-40B4-BE49-F238E27FC236}">
                    <a16:creationId xmlns:a16="http://schemas.microsoft.com/office/drawing/2014/main" id="{01EF1576-135D-608F-AF67-247B57A31237}"/>
                  </a:ext>
                </a:extLst>
              </p:cNvPr>
              <p:cNvGrpSpPr/>
              <p:nvPr/>
            </p:nvGrpSpPr>
            <p:grpSpPr>
              <a:xfrm>
                <a:off x="4778673" y="2975781"/>
                <a:ext cx="63529" cy="63626"/>
                <a:chOff x="4778673" y="2975781"/>
                <a:chExt cx="63529" cy="63626"/>
              </a:xfrm>
            </p:grpSpPr>
            <p:sp>
              <p:nvSpPr>
                <p:cNvPr id="2773" name="Freeform 3864">
                  <a:extLst>
                    <a:ext uri="{FF2B5EF4-FFF2-40B4-BE49-F238E27FC236}">
                      <a16:creationId xmlns:a16="http://schemas.microsoft.com/office/drawing/2014/main" id="{10256259-99A2-865C-7494-E7500A68A774}"/>
                    </a:ext>
                  </a:extLst>
                </p:cNvPr>
                <p:cNvSpPr/>
                <p:nvPr/>
              </p:nvSpPr>
              <p:spPr>
                <a:xfrm>
                  <a:off x="4778673" y="3007594"/>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4" name="Freeform 3865">
                  <a:extLst>
                    <a:ext uri="{FF2B5EF4-FFF2-40B4-BE49-F238E27FC236}">
                      <a16:creationId xmlns:a16="http://schemas.microsoft.com/office/drawing/2014/main" id="{9079F82A-8ECA-BECE-4B6C-CE86AAAF4CD2}"/>
                    </a:ext>
                  </a:extLst>
                </p:cNvPr>
                <p:cNvSpPr/>
                <p:nvPr/>
              </p:nvSpPr>
              <p:spPr>
                <a:xfrm>
                  <a:off x="4810438" y="2975781"/>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4" name="Graphic 3">
                <a:extLst>
                  <a:ext uri="{FF2B5EF4-FFF2-40B4-BE49-F238E27FC236}">
                    <a16:creationId xmlns:a16="http://schemas.microsoft.com/office/drawing/2014/main" id="{C4B30DD5-F9BA-6512-A840-E32BFB59E259}"/>
                  </a:ext>
                </a:extLst>
              </p:cNvPr>
              <p:cNvGrpSpPr/>
              <p:nvPr/>
            </p:nvGrpSpPr>
            <p:grpSpPr>
              <a:xfrm>
                <a:off x="4727321" y="2969524"/>
                <a:ext cx="63529" cy="63626"/>
                <a:chOff x="4727321" y="2969524"/>
                <a:chExt cx="63529" cy="63626"/>
              </a:xfrm>
            </p:grpSpPr>
            <p:sp>
              <p:nvSpPr>
                <p:cNvPr id="2771" name="Freeform 3867">
                  <a:extLst>
                    <a:ext uri="{FF2B5EF4-FFF2-40B4-BE49-F238E27FC236}">
                      <a16:creationId xmlns:a16="http://schemas.microsoft.com/office/drawing/2014/main" id="{ECE1D0C5-F808-03D0-0703-816EA2F0DC77}"/>
                    </a:ext>
                  </a:extLst>
                </p:cNvPr>
                <p:cNvSpPr/>
                <p:nvPr/>
              </p:nvSpPr>
              <p:spPr>
                <a:xfrm>
                  <a:off x="4727321" y="300133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2" name="Freeform 3868">
                  <a:extLst>
                    <a:ext uri="{FF2B5EF4-FFF2-40B4-BE49-F238E27FC236}">
                      <a16:creationId xmlns:a16="http://schemas.microsoft.com/office/drawing/2014/main" id="{E6B95093-1CBC-78F3-4B46-3171D9D5F565}"/>
                    </a:ext>
                  </a:extLst>
                </p:cNvPr>
                <p:cNvSpPr/>
                <p:nvPr/>
              </p:nvSpPr>
              <p:spPr>
                <a:xfrm>
                  <a:off x="4759085" y="296952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5" name="Graphic 3">
                <a:extLst>
                  <a:ext uri="{FF2B5EF4-FFF2-40B4-BE49-F238E27FC236}">
                    <a16:creationId xmlns:a16="http://schemas.microsoft.com/office/drawing/2014/main" id="{657B2968-9843-CDFE-0CB1-12F474A84845}"/>
                  </a:ext>
                </a:extLst>
              </p:cNvPr>
              <p:cNvGrpSpPr/>
              <p:nvPr/>
            </p:nvGrpSpPr>
            <p:grpSpPr>
              <a:xfrm>
                <a:off x="4671521" y="2950754"/>
                <a:ext cx="63529" cy="63626"/>
                <a:chOff x="4671521" y="2950754"/>
                <a:chExt cx="63529" cy="63626"/>
              </a:xfrm>
            </p:grpSpPr>
            <p:sp>
              <p:nvSpPr>
                <p:cNvPr id="2769" name="Freeform 3870">
                  <a:extLst>
                    <a:ext uri="{FF2B5EF4-FFF2-40B4-BE49-F238E27FC236}">
                      <a16:creationId xmlns:a16="http://schemas.microsoft.com/office/drawing/2014/main" id="{FFBF813B-E0A3-3FE5-4448-C95F4CF39090}"/>
                    </a:ext>
                  </a:extLst>
                </p:cNvPr>
                <p:cNvSpPr/>
                <p:nvPr/>
              </p:nvSpPr>
              <p:spPr>
                <a:xfrm>
                  <a:off x="4671521" y="298256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0" name="Freeform 3871">
                  <a:extLst>
                    <a:ext uri="{FF2B5EF4-FFF2-40B4-BE49-F238E27FC236}">
                      <a16:creationId xmlns:a16="http://schemas.microsoft.com/office/drawing/2014/main" id="{4529CD31-1C0E-78D3-3D3B-E0C418740E80}"/>
                    </a:ext>
                  </a:extLst>
                </p:cNvPr>
                <p:cNvSpPr/>
                <p:nvPr/>
              </p:nvSpPr>
              <p:spPr>
                <a:xfrm>
                  <a:off x="4703286" y="295075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6" name="Graphic 3">
                <a:extLst>
                  <a:ext uri="{FF2B5EF4-FFF2-40B4-BE49-F238E27FC236}">
                    <a16:creationId xmlns:a16="http://schemas.microsoft.com/office/drawing/2014/main" id="{BB2801DA-70C0-0CD8-689B-8E9CFBD5C40F}"/>
                  </a:ext>
                </a:extLst>
              </p:cNvPr>
              <p:cNvGrpSpPr/>
              <p:nvPr/>
            </p:nvGrpSpPr>
            <p:grpSpPr>
              <a:xfrm>
                <a:off x="4575592" y="2950754"/>
                <a:ext cx="63423" cy="63626"/>
                <a:chOff x="4575592" y="2950754"/>
                <a:chExt cx="63423" cy="63626"/>
              </a:xfrm>
            </p:grpSpPr>
            <p:sp>
              <p:nvSpPr>
                <p:cNvPr id="2767" name="Freeform 3873">
                  <a:extLst>
                    <a:ext uri="{FF2B5EF4-FFF2-40B4-BE49-F238E27FC236}">
                      <a16:creationId xmlns:a16="http://schemas.microsoft.com/office/drawing/2014/main" id="{B7232B1A-2715-A7D4-3C06-00F354792A40}"/>
                    </a:ext>
                  </a:extLst>
                </p:cNvPr>
                <p:cNvSpPr/>
                <p:nvPr/>
              </p:nvSpPr>
              <p:spPr>
                <a:xfrm>
                  <a:off x="4575592" y="29825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8" name="Freeform 3874">
                  <a:extLst>
                    <a:ext uri="{FF2B5EF4-FFF2-40B4-BE49-F238E27FC236}">
                      <a16:creationId xmlns:a16="http://schemas.microsoft.com/office/drawing/2014/main" id="{E55E0C6B-E48D-5944-012B-80DA670A2939}"/>
                    </a:ext>
                  </a:extLst>
                </p:cNvPr>
                <p:cNvSpPr/>
                <p:nvPr/>
              </p:nvSpPr>
              <p:spPr>
                <a:xfrm>
                  <a:off x="4607357" y="295075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7" name="Graphic 3">
                <a:extLst>
                  <a:ext uri="{FF2B5EF4-FFF2-40B4-BE49-F238E27FC236}">
                    <a16:creationId xmlns:a16="http://schemas.microsoft.com/office/drawing/2014/main" id="{B29DAE1A-D0DA-522C-7D5C-9E0E2A471646}"/>
                  </a:ext>
                </a:extLst>
              </p:cNvPr>
              <p:cNvGrpSpPr/>
              <p:nvPr/>
            </p:nvGrpSpPr>
            <p:grpSpPr>
              <a:xfrm>
                <a:off x="4471616" y="2950754"/>
                <a:ext cx="63423" cy="63626"/>
                <a:chOff x="4471616" y="2950754"/>
                <a:chExt cx="63423" cy="63626"/>
              </a:xfrm>
            </p:grpSpPr>
            <p:sp>
              <p:nvSpPr>
                <p:cNvPr id="2765" name="Freeform 3876">
                  <a:extLst>
                    <a:ext uri="{FF2B5EF4-FFF2-40B4-BE49-F238E27FC236}">
                      <a16:creationId xmlns:a16="http://schemas.microsoft.com/office/drawing/2014/main" id="{A4E2A587-88D8-8364-3B8D-5AB07EF0576B}"/>
                    </a:ext>
                  </a:extLst>
                </p:cNvPr>
                <p:cNvSpPr/>
                <p:nvPr/>
              </p:nvSpPr>
              <p:spPr>
                <a:xfrm>
                  <a:off x="4471616" y="29825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6" name="Freeform 3877">
                  <a:extLst>
                    <a:ext uri="{FF2B5EF4-FFF2-40B4-BE49-F238E27FC236}">
                      <a16:creationId xmlns:a16="http://schemas.microsoft.com/office/drawing/2014/main" id="{729DF1DD-8AE3-875E-6C3E-BE40F71417C1}"/>
                    </a:ext>
                  </a:extLst>
                </p:cNvPr>
                <p:cNvSpPr/>
                <p:nvPr/>
              </p:nvSpPr>
              <p:spPr>
                <a:xfrm>
                  <a:off x="4503275" y="295075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8" name="Graphic 3">
                <a:extLst>
                  <a:ext uri="{FF2B5EF4-FFF2-40B4-BE49-F238E27FC236}">
                    <a16:creationId xmlns:a16="http://schemas.microsoft.com/office/drawing/2014/main" id="{04D000F4-AFB7-74AB-C425-208ECFF4D263}"/>
                  </a:ext>
                </a:extLst>
              </p:cNvPr>
              <p:cNvGrpSpPr/>
              <p:nvPr/>
            </p:nvGrpSpPr>
            <p:grpSpPr>
              <a:xfrm>
                <a:off x="4298817" y="2936014"/>
                <a:ext cx="63423" cy="63626"/>
                <a:chOff x="4298817" y="2936014"/>
                <a:chExt cx="63423" cy="63626"/>
              </a:xfrm>
            </p:grpSpPr>
            <p:sp>
              <p:nvSpPr>
                <p:cNvPr id="2763" name="Freeform 3879">
                  <a:extLst>
                    <a:ext uri="{FF2B5EF4-FFF2-40B4-BE49-F238E27FC236}">
                      <a16:creationId xmlns:a16="http://schemas.microsoft.com/office/drawing/2014/main" id="{DFCAE53D-2C4E-C393-B7FF-9D071A125B2F}"/>
                    </a:ext>
                  </a:extLst>
                </p:cNvPr>
                <p:cNvSpPr/>
                <p:nvPr/>
              </p:nvSpPr>
              <p:spPr>
                <a:xfrm>
                  <a:off x="4298817" y="296782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4" name="Freeform 3880">
                  <a:extLst>
                    <a:ext uri="{FF2B5EF4-FFF2-40B4-BE49-F238E27FC236}">
                      <a16:creationId xmlns:a16="http://schemas.microsoft.com/office/drawing/2014/main" id="{DF748152-9358-743B-7166-48FFC33AD61D}"/>
                    </a:ext>
                  </a:extLst>
                </p:cNvPr>
                <p:cNvSpPr/>
                <p:nvPr/>
              </p:nvSpPr>
              <p:spPr>
                <a:xfrm>
                  <a:off x="4330581" y="293601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599" name="Graphic 3">
                <a:extLst>
                  <a:ext uri="{FF2B5EF4-FFF2-40B4-BE49-F238E27FC236}">
                    <a16:creationId xmlns:a16="http://schemas.microsoft.com/office/drawing/2014/main" id="{F2BBCB5F-49D1-16AD-FAC1-6A3969434341}"/>
                  </a:ext>
                </a:extLst>
              </p:cNvPr>
              <p:cNvGrpSpPr/>
              <p:nvPr/>
            </p:nvGrpSpPr>
            <p:grpSpPr>
              <a:xfrm>
                <a:off x="4284946" y="2936014"/>
                <a:ext cx="63529" cy="63626"/>
                <a:chOff x="4284946" y="2936014"/>
                <a:chExt cx="63529" cy="63626"/>
              </a:xfrm>
            </p:grpSpPr>
            <p:sp>
              <p:nvSpPr>
                <p:cNvPr id="2761" name="Freeform 3882">
                  <a:extLst>
                    <a:ext uri="{FF2B5EF4-FFF2-40B4-BE49-F238E27FC236}">
                      <a16:creationId xmlns:a16="http://schemas.microsoft.com/office/drawing/2014/main" id="{BC9E1669-0FCA-3D3F-336E-30212D694B9F}"/>
                    </a:ext>
                  </a:extLst>
                </p:cNvPr>
                <p:cNvSpPr/>
                <p:nvPr/>
              </p:nvSpPr>
              <p:spPr>
                <a:xfrm>
                  <a:off x="4284946" y="296782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2" name="Freeform 3883">
                  <a:extLst>
                    <a:ext uri="{FF2B5EF4-FFF2-40B4-BE49-F238E27FC236}">
                      <a16:creationId xmlns:a16="http://schemas.microsoft.com/office/drawing/2014/main" id="{56DAC422-4C01-7D31-ED40-D50B78D087FE}"/>
                    </a:ext>
                  </a:extLst>
                </p:cNvPr>
                <p:cNvSpPr/>
                <p:nvPr/>
              </p:nvSpPr>
              <p:spPr>
                <a:xfrm>
                  <a:off x="4316711" y="293601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0" name="Graphic 3">
                <a:extLst>
                  <a:ext uri="{FF2B5EF4-FFF2-40B4-BE49-F238E27FC236}">
                    <a16:creationId xmlns:a16="http://schemas.microsoft.com/office/drawing/2014/main" id="{F06E7660-1360-5500-B8DB-9992D7377744}"/>
                  </a:ext>
                </a:extLst>
              </p:cNvPr>
              <p:cNvGrpSpPr/>
              <p:nvPr/>
            </p:nvGrpSpPr>
            <p:grpSpPr>
              <a:xfrm>
                <a:off x="4209135" y="2928379"/>
                <a:ext cx="63423" cy="63626"/>
                <a:chOff x="4209135" y="2928379"/>
                <a:chExt cx="63423" cy="63626"/>
              </a:xfrm>
            </p:grpSpPr>
            <p:sp>
              <p:nvSpPr>
                <p:cNvPr id="2759" name="Freeform 3885">
                  <a:extLst>
                    <a:ext uri="{FF2B5EF4-FFF2-40B4-BE49-F238E27FC236}">
                      <a16:creationId xmlns:a16="http://schemas.microsoft.com/office/drawing/2014/main" id="{2E0564CA-EF86-DE27-2F82-92F22C5A22DC}"/>
                    </a:ext>
                  </a:extLst>
                </p:cNvPr>
                <p:cNvSpPr/>
                <p:nvPr/>
              </p:nvSpPr>
              <p:spPr>
                <a:xfrm>
                  <a:off x="4209135" y="296019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0" name="Freeform 3886">
                  <a:extLst>
                    <a:ext uri="{FF2B5EF4-FFF2-40B4-BE49-F238E27FC236}">
                      <a16:creationId xmlns:a16="http://schemas.microsoft.com/office/drawing/2014/main" id="{DEF92F16-69BC-F4A1-ADC1-04161E25C038}"/>
                    </a:ext>
                  </a:extLst>
                </p:cNvPr>
                <p:cNvSpPr/>
                <p:nvPr/>
              </p:nvSpPr>
              <p:spPr>
                <a:xfrm>
                  <a:off x="4240794" y="292837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1" name="Graphic 3">
                <a:extLst>
                  <a:ext uri="{FF2B5EF4-FFF2-40B4-BE49-F238E27FC236}">
                    <a16:creationId xmlns:a16="http://schemas.microsoft.com/office/drawing/2014/main" id="{BA22D0A0-DE84-A6C2-F33F-90CCB96B188C}"/>
                  </a:ext>
                </a:extLst>
              </p:cNvPr>
              <p:cNvGrpSpPr/>
              <p:nvPr/>
            </p:nvGrpSpPr>
            <p:grpSpPr>
              <a:xfrm>
                <a:off x="4180970" y="2928379"/>
                <a:ext cx="63423" cy="63626"/>
                <a:chOff x="4180970" y="2928379"/>
                <a:chExt cx="63423" cy="63626"/>
              </a:xfrm>
            </p:grpSpPr>
            <p:sp>
              <p:nvSpPr>
                <p:cNvPr id="2757" name="Freeform 3888">
                  <a:extLst>
                    <a:ext uri="{FF2B5EF4-FFF2-40B4-BE49-F238E27FC236}">
                      <a16:creationId xmlns:a16="http://schemas.microsoft.com/office/drawing/2014/main" id="{50B5D21C-E117-5D48-5768-6BE167A23BB1}"/>
                    </a:ext>
                  </a:extLst>
                </p:cNvPr>
                <p:cNvSpPr/>
                <p:nvPr/>
              </p:nvSpPr>
              <p:spPr>
                <a:xfrm>
                  <a:off x="4180970" y="296019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8" name="Freeform 3889">
                  <a:extLst>
                    <a:ext uri="{FF2B5EF4-FFF2-40B4-BE49-F238E27FC236}">
                      <a16:creationId xmlns:a16="http://schemas.microsoft.com/office/drawing/2014/main" id="{6EE1BA7F-BBC4-1FBE-9E53-7CDBCD72B0DF}"/>
                    </a:ext>
                  </a:extLst>
                </p:cNvPr>
                <p:cNvSpPr/>
                <p:nvPr/>
              </p:nvSpPr>
              <p:spPr>
                <a:xfrm>
                  <a:off x="4212735" y="292837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2" name="Graphic 3">
                <a:extLst>
                  <a:ext uri="{FF2B5EF4-FFF2-40B4-BE49-F238E27FC236}">
                    <a16:creationId xmlns:a16="http://schemas.microsoft.com/office/drawing/2014/main" id="{8D9FEC16-BE99-AB6C-4090-A236DF945638}"/>
                  </a:ext>
                </a:extLst>
              </p:cNvPr>
              <p:cNvGrpSpPr/>
              <p:nvPr/>
            </p:nvGrpSpPr>
            <p:grpSpPr>
              <a:xfrm>
                <a:off x="3911395" y="2915124"/>
                <a:ext cx="63423" cy="63626"/>
                <a:chOff x="3911395" y="2915124"/>
                <a:chExt cx="63423" cy="63626"/>
              </a:xfrm>
            </p:grpSpPr>
            <p:sp>
              <p:nvSpPr>
                <p:cNvPr id="2755" name="Freeform 3891">
                  <a:extLst>
                    <a:ext uri="{FF2B5EF4-FFF2-40B4-BE49-F238E27FC236}">
                      <a16:creationId xmlns:a16="http://schemas.microsoft.com/office/drawing/2014/main" id="{0969FDB0-2BA1-1AA4-2584-CD93EC91C154}"/>
                    </a:ext>
                  </a:extLst>
                </p:cNvPr>
                <p:cNvSpPr/>
                <p:nvPr/>
              </p:nvSpPr>
              <p:spPr>
                <a:xfrm>
                  <a:off x="3911395" y="294693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6" name="Freeform 3892">
                  <a:extLst>
                    <a:ext uri="{FF2B5EF4-FFF2-40B4-BE49-F238E27FC236}">
                      <a16:creationId xmlns:a16="http://schemas.microsoft.com/office/drawing/2014/main" id="{CA641D9A-BBE2-4F23-1CA0-7762AC2D825A}"/>
                    </a:ext>
                  </a:extLst>
                </p:cNvPr>
                <p:cNvSpPr/>
                <p:nvPr/>
              </p:nvSpPr>
              <p:spPr>
                <a:xfrm>
                  <a:off x="3943054" y="291512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3" name="Graphic 3">
                <a:extLst>
                  <a:ext uri="{FF2B5EF4-FFF2-40B4-BE49-F238E27FC236}">
                    <a16:creationId xmlns:a16="http://schemas.microsoft.com/office/drawing/2014/main" id="{F7842273-7A1B-E3AE-B9E5-FF2797E3F234}"/>
                  </a:ext>
                </a:extLst>
              </p:cNvPr>
              <p:cNvGrpSpPr/>
              <p:nvPr/>
            </p:nvGrpSpPr>
            <p:grpSpPr>
              <a:xfrm>
                <a:off x="3889901" y="2915124"/>
                <a:ext cx="63529" cy="63626"/>
                <a:chOff x="3889901" y="2915124"/>
                <a:chExt cx="63529" cy="63626"/>
              </a:xfrm>
            </p:grpSpPr>
            <p:sp>
              <p:nvSpPr>
                <p:cNvPr id="2753" name="Freeform 3894">
                  <a:extLst>
                    <a:ext uri="{FF2B5EF4-FFF2-40B4-BE49-F238E27FC236}">
                      <a16:creationId xmlns:a16="http://schemas.microsoft.com/office/drawing/2014/main" id="{F2E574BE-1FFC-F022-4FFB-EE2CC66B7166}"/>
                    </a:ext>
                  </a:extLst>
                </p:cNvPr>
                <p:cNvSpPr/>
                <p:nvPr/>
              </p:nvSpPr>
              <p:spPr>
                <a:xfrm>
                  <a:off x="3889901" y="2946937"/>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4" name="Freeform 3895">
                  <a:extLst>
                    <a:ext uri="{FF2B5EF4-FFF2-40B4-BE49-F238E27FC236}">
                      <a16:creationId xmlns:a16="http://schemas.microsoft.com/office/drawing/2014/main" id="{ED16E4B1-E9AB-C93A-77EC-5B1C1A7EB9A1}"/>
                    </a:ext>
                  </a:extLst>
                </p:cNvPr>
                <p:cNvSpPr/>
                <p:nvPr/>
              </p:nvSpPr>
              <p:spPr>
                <a:xfrm>
                  <a:off x="3921666" y="291512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4" name="Graphic 3">
                <a:extLst>
                  <a:ext uri="{FF2B5EF4-FFF2-40B4-BE49-F238E27FC236}">
                    <a16:creationId xmlns:a16="http://schemas.microsoft.com/office/drawing/2014/main" id="{484C6151-DF8C-2265-0EBA-AF53389BAA94}"/>
                  </a:ext>
                </a:extLst>
              </p:cNvPr>
              <p:cNvGrpSpPr/>
              <p:nvPr/>
            </p:nvGrpSpPr>
            <p:grpSpPr>
              <a:xfrm>
                <a:off x="3876137" y="2915124"/>
                <a:ext cx="63423" cy="63626"/>
                <a:chOff x="3876137" y="2915124"/>
                <a:chExt cx="63423" cy="63626"/>
              </a:xfrm>
            </p:grpSpPr>
            <p:sp>
              <p:nvSpPr>
                <p:cNvPr id="2751" name="Freeform 3897">
                  <a:extLst>
                    <a:ext uri="{FF2B5EF4-FFF2-40B4-BE49-F238E27FC236}">
                      <a16:creationId xmlns:a16="http://schemas.microsoft.com/office/drawing/2014/main" id="{4DD391D8-6051-C4CD-14FC-D71F4D293D53}"/>
                    </a:ext>
                  </a:extLst>
                </p:cNvPr>
                <p:cNvSpPr/>
                <p:nvPr/>
              </p:nvSpPr>
              <p:spPr>
                <a:xfrm>
                  <a:off x="3876137" y="294693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2" name="Freeform 3898">
                  <a:extLst>
                    <a:ext uri="{FF2B5EF4-FFF2-40B4-BE49-F238E27FC236}">
                      <a16:creationId xmlns:a16="http://schemas.microsoft.com/office/drawing/2014/main" id="{65F0EAA1-1566-D7AC-3D17-9889C17C2D8E}"/>
                    </a:ext>
                  </a:extLst>
                </p:cNvPr>
                <p:cNvSpPr/>
                <p:nvPr/>
              </p:nvSpPr>
              <p:spPr>
                <a:xfrm>
                  <a:off x="3907795" y="291512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5" name="Graphic 3">
                <a:extLst>
                  <a:ext uri="{FF2B5EF4-FFF2-40B4-BE49-F238E27FC236}">
                    <a16:creationId xmlns:a16="http://schemas.microsoft.com/office/drawing/2014/main" id="{2C514E7C-2F6E-957B-537C-3A8BD4F89DA9}"/>
                  </a:ext>
                </a:extLst>
              </p:cNvPr>
              <p:cNvGrpSpPr/>
              <p:nvPr/>
            </p:nvGrpSpPr>
            <p:grpSpPr>
              <a:xfrm>
                <a:off x="3860466" y="2915124"/>
                <a:ext cx="63423" cy="63626"/>
                <a:chOff x="3860466" y="2915124"/>
                <a:chExt cx="63423" cy="63626"/>
              </a:xfrm>
            </p:grpSpPr>
            <p:sp>
              <p:nvSpPr>
                <p:cNvPr id="2749" name="Freeform 3900">
                  <a:extLst>
                    <a:ext uri="{FF2B5EF4-FFF2-40B4-BE49-F238E27FC236}">
                      <a16:creationId xmlns:a16="http://schemas.microsoft.com/office/drawing/2014/main" id="{D4573F71-F0CD-6D16-0E4E-C94B0FCBBBB3}"/>
                    </a:ext>
                  </a:extLst>
                </p:cNvPr>
                <p:cNvSpPr/>
                <p:nvPr/>
              </p:nvSpPr>
              <p:spPr>
                <a:xfrm>
                  <a:off x="3860466" y="294693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0" name="Freeform 3901">
                  <a:extLst>
                    <a:ext uri="{FF2B5EF4-FFF2-40B4-BE49-F238E27FC236}">
                      <a16:creationId xmlns:a16="http://schemas.microsoft.com/office/drawing/2014/main" id="{96678DF9-6E7F-9BBA-A07A-394ED3F618DD}"/>
                    </a:ext>
                  </a:extLst>
                </p:cNvPr>
                <p:cNvSpPr/>
                <p:nvPr/>
              </p:nvSpPr>
              <p:spPr>
                <a:xfrm>
                  <a:off x="3892231" y="291512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6" name="Graphic 3">
                <a:extLst>
                  <a:ext uri="{FF2B5EF4-FFF2-40B4-BE49-F238E27FC236}">
                    <a16:creationId xmlns:a16="http://schemas.microsoft.com/office/drawing/2014/main" id="{FE9857DD-6442-0B0F-92B3-A230937E07D7}"/>
                  </a:ext>
                </a:extLst>
              </p:cNvPr>
              <p:cNvGrpSpPr/>
              <p:nvPr/>
            </p:nvGrpSpPr>
            <p:grpSpPr>
              <a:xfrm>
                <a:off x="3836854" y="2915124"/>
                <a:ext cx="63423" cy="63626"/>
                <a:chOff x="3836854" y="2915124"/>
                <a:chExt cx="63423" cy="63626"/>
              </a:xfrm>
            </p:grpSpPr>
            <p:sp>
              <p:nvSpPr>
                <p:cNvPr id="2747" name="Freeform 3903">
                  <a:extLst>
                    <a:ext uri="{FF2B5EF4-FFF2-40B4-BE49-F238E27FC236}">
                      <a16:creationId xmlns:a16="http://schemas.microsoft.com/office/drawing/2014/main" id="{A9A07E6A-CA9E-2057-E5BC-36944E9AAB1E}"/>
                    </a:ext>
                  </a:extLst>
                </p:cNvPr>
                <p:cNvSpPr/>
                <p:nvPr/>
              </p:nvSpPr>
              <p:spPr>
                <a:xfrm>
                  <a:off x="3836854" y="294693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8" name="Freeform 3904">
                  <a:extLst>
                    <a:ext uri="{FF2B5EF4-FFF2-40B4-BE49-F238E27FC236}">
                      <a16:creationId xmlns:a16="http://schemas.microsoft.com/office/drawing/2014/main" id="{24B9A4E8-EC43-B411-6C28-6F1842ED4AC4}"/>
                    </a:ext>
                  </a:extLst>
                </p:cNvPr>
                <p:cNvSpPr/>
                <p:nvPr/>
              </p:nvSpPr>
              <p:spPr>
                <a:xfrm>
                  <a:off x="3868513" y="291512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7" name="Graphic 3">
                <a:extLst>
                  <a:ext uri="{FF2B5EF4-FFF2-40B4-BE49-F238E27FC236}">
                    <a16:creationId xmlns:a16="http://schemas.microsoft.com/office/drawing/2014/main" id="{3A0016DE-4D4F-88CB-05E4-A664210FF351}"/>
                  </a:ext>
                </a:extLst>
              </p:cNvPr>
              <p:cNvGrpSpPr/>
              <p:nvPr/>
            </p:nvGrpSpPr>
            <p:grpSpPr>
              <a:xfrm>
                <a:off x="3839078" y="2915124"/>
                <a:ext cx="63423" cy="63626"/>
                <a:chOff x="3839078" y="2915124"/>
                <a:chExt cx="63423" cy="63626"/>
              </a:xfrm>
            </p:grpSpPr>
            <p:sp>
              <p:nvSpPr>
                <p:cNvPr id="2745" name="Freeform 3906">
                  <a:extLst>
                    <a:ext uri="{FF2B5EF4-FFF2-40B4-BE49-F238E27FC236}">
                      <a16:creationId xmlns:a16="http://schemas.microsoft.com/office/drawing/2014/main" id="{9AD2B587-2BAC-9C38-FBF1-5B703948E50C}"/>
                    </a:ext>
                  </a:extLst>
                </p:cNvPr>
                <p:cNvSpPr/>
                <p:nvPr/>
              </p:nvSpPr>
              <p:spPr>
                <a:xfrm>
                  <a:off x="3839078" y="2946937"/>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6" name="Freeform 3907">
                  <a:extLst>
                    <a:ext uri="{FF2B5EF4-FFF2-40B4-BE49-F238E27FC236}">
                      <a16:creationId xmlns:a16="http://schemas.microsoft.com/office/drawing/2014/main" id="{5DF820C6-8D3E-3698-CF42-B3E7D1CACDE2}"/>
                    </a:ext>
                  </a:extLst>
                </p:cNvPr>
                <p:cNvSpPr/>
                <p:nvPr/>
              </p:nvSpPr>
              <p:spPr>
                <a:xfrm>
                  <a:off x="3870737" y="291512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8" name="Graphic 3">
                <a:extLst>
                  <a:ext uri="{FF2B5EF4-FFF2-40B4-BE49-F238E27FC236}">
                    <a16:creationId xmlns:a16="http://schemas.microsoft.com/office/drawing/2014/main" id="{23610ADB-C98A-5528-0E67-E37818E53466}"/>
                  </a:ext>
                </a:extLst>
              </p:cNvPr>
              <p:cNvGrpSpPr/>
              <p:nvPr/>
            </p:nvGrpSpPr>
            <p:grpSpPr>
              <a:xfrm>
                <a:off x="3562726" y="2897732"/>
                <a:ext cx="63529" cy="63520"/>
                <a:chOff x="3562726" y="2897732"/>
                <a:chExt cx="63529" cy="63520"/>
              </a:xfrm>
            </p:grpSpPr>
            <p:sp>
              <p:nvSpPr>
                <p:cNvPr id="2743" name="Freeform 3909">
                  <a:extLst>
                    <a:ext uri="{FF2B5EF4-FFF2-40B4-BE49-F238E27FC236}">
                      <a16:creationId xmlns:a16="http://schemas.microsoft.com/office/drawing/2014/main" id="{EB644140-CCE4-91EC-5F6D-A3161C9AF310}"/>
                    </a:ext>
                  </a:extLst>
                </p:cNvPr>
                <p:cNvSpPr/>
                <p:nvPr/>
              </p:nvSpPr>
              <p:spPr>
                <a:xfrm>
                  <a:off x="3562726" y="2929440"/>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4" name="Freeform 3910">
                  <a:extLst>
                    <a:ext uri="{FF2B5EF4-FFF2-40B4-BE49-F238E27FC236}">
                      <a16:creationId xmlns:a16="http://schemas.microsoft.com/office/drawing/2014/main" id="{417440DA-74E1-7784-A0DC-F79FD8EB02E0}"/>
                    </a:ext>
                  </a:extLst>
                </p:cNvPr>
                <p:cNvSpPr/>
                <p:nvPr/>
              </p:nvSpPr>
              <p:spPr>
                <a:xfrm>
                  <a:off x="3594491" y="2897732"/>
                  <a:ext cx="10588" cy="63520"/>
                </a:xfrm>
                <a:custGeom>
                  <a:avLst/>
                  <a:gdLst>
                    <a:gd name="connsiteX0" fmla="*/ 0 w 10588"/>
                    <a:gd name="connsiteY0" fmla="*/ 0 h 63520"/>
                    <a:gd name="connsiteX1" fmla="*/ 0 w 10588"/>
                    <a:gd name="connsiteY1" fmla="*/ 63520 h 63520"/>
                  </a:gdLst>
                  <a:ahLst/>
                  <a:cxnLst>
                    <a:cxn ang="0">
                      <a:pos x="connsiteX0" y="connsiteY0"/>
                    </a:cxn>
                    <a:cxn ang="0">
                      <a:pos x="connsiteX1" y="connsiteY1"/>
                    </a:cxn>
                  </a:cxnLst>
                  <a:rect l="l" t="t" r="r" b="b"/>
                  <a:pathLst>
                    <a:path w="10588" h="63520">
                      <a:moveTo>
                        <a:pt x="0" y="0"/>
                      </a:moveTo>
                      <a:lnTo>
                        <a:pt x="0" y="6352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09" name="Graphic 3">
                <a:extLst>
                  <a:ext uri="{FF2B5EF4-FFF2-40B4-BE49-F238E27FC236}">
                    <a16:creationId xmlns:a16="http://schemas.microsoft.com/office/drawing/2014/main" id="{5EDE81C4-1999-9111-4182-090837F10EC6}"/>
                  </a:ext>
                </a:extLst>
              </p:cNvPr>
              <p:cNvGrpSpPr/>
              <p:nvPr/>
            </p:nvGrpSpPr>
            <p:grpSpPr>
              <a:xfrm>
                <a:off x="4518416" y="2950754"/>
                <a:ext cx="63529" cy="63626"/>
                <a:chOff x="4518416" y="2950754"/>
                <a:chExt cx="63529" cy="63626"/>
              </a:xfrm>
            </p:grpSpPr>
            <p:sp>
              <p:nvSpPr>
                <p:cNvPr id="2741" name="Freeform 3912">
                  <a:extLst>
                    <a:ext uri="{FF2B5EF4-FFF2-40B4-BE49-F238E27FC236}">
                      <a16:creationId xmlns:a16="http://schemas.microsoft.com/office/drawing/2014/main" id="{4E3A472E-CD0E-CBDA-A8D7-894690AB2DB0}"/>
                    </a:ext>
                  </a:extLst>
                </p:cNvPr>
                <p:cNvSpPr/>
                <p:nvPr/>
              </p:nvSpPr>
              <p:spPr>
                <a:xfrm>
                  <a:off x="4518416" y="2982568"/>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2" name="Freeform 3913">
                  <a:extLst>
                    <a:ext uri="{FF2B5EF4-FFF2-40B4-BE49-F238E27FC236}">
                      <a16:creationId xmlns:a16="http://schemas.microsoft.com/office/drawing/2014/main" id="{58D1F8CD-8799-A168-0285-B06D83AE255F}"/>
                    </a:ext>
                  </a:extLst>
                </p:cNvPr>
                <p:cNvSpPr/>
                <p:nvPr/>
              </p:nvSpPr>
              <p:spPr>
                <a:xfrm>
                  <a:off x="4550180" y="295075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0" name="Graphic 3">
                <a:extLst>
                  <a:ext uri="{FF2B5EF4-FFF2-40B4-BE49-F238E27FC236}">
                    <a16:creationId xmlns:a16="http://schemas.microsoft.com/office/drawing/2014/main" id="{E24F6A06-84F8-1235-A1C7-23EA86FAC4BE}"/>
                  </a:ext>
                </a:extLst>
              </p:cNvPr>
              <p:cNvGrpSpPr/>
              <p:nvPr/>
            </p:nvGrpSpPr>
            <p:grpSpPr>
              <a:xfrm>
                <a:off x="4550180" y="2950754"/>
                <a:ext cx="63423" cy="63626"/>
                <a:chOff x="4550180" y="2950754"/>
                <a:chExt cx="63423" cy="63626"/>
              </a:xfrm>
            </p:grpSpPr>
            <p:sp>
              <p:nvSpPr>
                <p:cNvPr id="2739" name="Freeform 3915">
                  <a:extLst>
                    <a:ext uri="{FF2B5EF4-FFF2-40B4-BE49-F238E27FC236}">
                      <a16:creationId xmlns:a16="http://schemas.microsoft.com/office/drawing/2014/main" id="{75F64068-DD3C-0904-8722-E81BDCE7B3E3}"/>
                    </a:ext>
                  </a:extLst>
                </p:cNvPr>
                <p:cNvSpPr/>
                <p:nvPr/>
              </p:nvSpPr>
              <p:spPr>
                <a:xfrm>
                  <a:off x="4550180" y="29825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0" name="Freeform 3916">
                  <a:extLst>
                    <a:ext uri="{FF2B5EF4-FFF2-40B4-BE49-F238E27FC236}">
                      <a16:creationId xmlns:a16="http://schemas.microsoft.com/office/drawing/2014/main" id="{782E2B33-3809-AC34-3988-AC6DC437E1F2}"/>
                    </a:ext>
                  </a:extLst>
                </p:cNvPr>
                <p:cNvSpPr/>
                <p:nvPr/>
              </p:nvSpPr>
              <p:spPr>
                <a:xfrm>
                  <a:off x="4581945" y="295075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1" name="Graphic 3">
                <a:extLst>
                  <a:ext uri="{FF2B5EF4-FFF2-40B4-BE49-F238E27FC236}">
                    <a16:creationId xmlns:a16="http://schemas.microsoft.com/office/drawing/2014/main" id="{8B7F073C-DA7C-B064-1C8B-94C0DAA26E62}"/>
                  </a:ext>
                </a:extLst>
              </p:cNvPr>
              <p:cNvGrpSpPr/>
              <p:nvPr/>
            </p:nvGrpSpPr>
            <p:grpSpPr>
              <a:xfrm>
                <a:off x="4535463" y="2950754"/>
                <a:ext cx="63423" cy="63626"/>
                <a:chOff x="4535463" y="2950754"/>
                <a:chExt cx="63423" cy="63626"/>
              </a:xfrm>
            </p:grpSpPr>
            <p:sp>
              <p:nvSpPr>
                <p:cNvPr id="2737" name="Freeform 3918">
                  <a:extLst>
                    <a:ext uri="{FF2B5EF4-FFF2-40B4-BE49-F238E27FC236}">
                      <a16:creationId xmlns:a16="http://schemas.microsoft.com/office/drawing/2014/main" id="{80F6D4AB-D014-5AB4-5312-921E9E050FC6}"/>
                    </a:ext>
                  </a:extLst>
                </p:cNvPr>
                <p:cNvSpPr/>
                <p:nvPr/>
              </p:nvSpPr>
              <p:spPr>
                <a:xfrm>
                  <a:off x="4535463" y="29825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8" name="Freeform 3919">
                  <a:extLst>
                    <a:ext uri="{FF2B5EF4-FFF2-40B4-BE49-F238E27FC236}">
                      <a16:creationId xmlns:a16="http://schemas.microsoft.com/office/drawing/2014/main" id="{0E25F1C2-C36D-277A-FD69-3ED258D346F6}"/>
                    </a:ext>
                  </a:extLst>
                </p:cNvPr>
                <p:cNvSpPr/>
                <p:nvPr/>
              </p:nvSpPr>
              <p:spPr>
                <a:xfrm>
                  <a:off x="4567122" y="295075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2" name="Graphic 3">
                <a:extLst>
                  <a:ext uri="{FF2B5EF4-FFF2-40B4-BE49-F238E27FC236}">
                    <a16:creationId xmlns:a16="http://schemas.microsoft.com/office/drawing/2014/main" id="{686B248D-67F6-227A-4DB3-BCDB7D7E49AF}"/>
                  </a:ext>
                </a:extLst>
              </p:cNvPr>
              <p:cNvGrpSpPr/>
              <p:nvPr/>
            </p:nvGrpSpPr>
            <p:grpSpPr>
              <a:xfrm>
                <a:off x="4527839" y="2950754"/>
                <a:ext cx="63423" cy="63626"/>
                <a:chOff x="4527839" y="2950754"/>
                <a:chExt cx="63423" cy="63626"/>
              </a:xfrm>
            </p:grpSpPr>
            <p:sp>
              <p:nvSpPr>
                <p:cNvPr id="2735" name="Freeform 3921">
                  <a:extLst>
                    <a:ext uri="{FF2B5EF4-FFF2-40B4-BE49-F238E27FC236}">
                      <a16:creationId xmlns:a16="http://schemas.microsoft.com/office/drawing/2014/main" id="{C3FBB243-B00F-18F1-F345-9070A609D8FD}"/>
                    </a:ext>
                  </a:extLst>
                </p:cNvPr>
                <p:cNvSpPr/>
                <p:nvPr/>
              </p:nvSpPr>
              <p:spPr>
                <a:xfrm>
                  <a:off x="4527839" y="2982568"/>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6" name="Freeform 3922">
                  <a:extLst>
                    <a:ext uri="{FF2B5EF4-FFF2-40B4-BE49-F238E27FC236}">
                      <a16:creationId xmlns:a16="http://schemas.microsoft.com/office/drawing/2014/main" id="{0183CC08-68F8-8D2D-2E5C-F50A8D8198B0}"/>
                    </a:ext>
                  </a:extLst>
                </p:cNvPr>
                <p:cNvSpPr/>
                <p:nvPr/>
              </p:nvSpPr>
              <p:spPr>
                <a:xfrm>
                  <a:off x="4559604" y="2950754"/>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3" name="Graphic 3">
                <a:extLst>
                  <a:ext uri="{FF2B5EF4-FFF2-40B4-BE49-F238E27FC236}">
                    <a16:creationId xmlns:a16="http://schemas.microsoft.com/office/drawing/2014/main" id="{E6154B3E-130C-3061-3C3C-43DBF58AC3D2}"/>
                  </a:ext>
                </a:extLst>
              </p:cNvPr>
              <p:cNvGrpSpPr/>
              <p:nvPr/>
            </p:nvGrpSpPr>
            <p:grpSpPr>
              <a:xfrm>
                <a:off x="5728434" y="3055738"/>
                <a:ext cx="63423" cy="63626"/>
                <a:chOff x="5728434" y="3055738"/>
                <a:chExt cx="63423" cy="63626"/>
              </a:xfrm>
            </p:grpSpPr>
            <p:sp>
              <p:nvSpPr>
                <p:cNvPr id="2733" name="Freeform 3924">
                  <a:extLst>
                    <a:ext uri="{FF2B5EF4-FFF2-40B4-BE49-F238E27FC236}">
                      <a16:creationId xmlns:a16="http://schemas.microsoft.com/office/drawing/2014/main" id="{34D0C86C-3343-5431-40A6-0D24A9981679}"/>
                    </a:ext>
                  </a:extLst>
                </p:cNvPr>
                <p:cNvSpPr/>
                <p:nvPr/>
              </p:nvSpPr>
              <p:spPr>
                <a:xfrm>
                  <a:off x="5728434"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4" name="Freeform 3925">
                  <a:extLst>
                    <a:ext uri="{FF2B5EF4-FFF2-40B4-BE49-F238E27FC236}">
                      <a16:creationId xmlns:a16="http://schemas.microsoft.com/office/drawing/2014/main" id="{10DD4E59-B4B3-1076-7005-9FC286A62498}"/>
                    </a:ext>
                  </a:extLst>
                </p:cNvPr>
                <p:cNvSpPr/>
                <p:nvPr/>
              </p:nvSpPr>
              <p:spPr>
                <a:xfrm>
                  <a:off x="5760092"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4" name="Graphic 3">
                <a:extLst>
                  <a:ext uri="{FF2B5EF4-FFF2-40B4-BE49-F238E27FC236}">
                    <a16:creationId xmlns:a16="http://schemas.microsoft.com/office/drawing/2014/main" id="{F578C2F2-2CEB-A020-AEE6-14930928F5B6}"/>
                  </a:ext>
                </a:extLst>
              </p:cNvPr>
              <p:cNvGrpSpPr/>
              <p:nvPr/>
            </p:nvGrpSpPr>
            <p:grpSpPr>
              <a:xfrm>
                <a:off x="5749716" y="3055738"/>
                <a:ext cx="63529" cy="63626"/>
                <a:chOff x="5749716" y="3055738"/>
                <a:chExt cx="63529" cy="63626"/>
              </a:xfrm>
            </p:grpSpPr>
            <p:sp>
              <p:nvSpPr>
                <p:cNvPr id="2731" name="Freeform 3927">
                  <a:extLst>
                    <a:ext uri="{FF2B5EF4-FFF2-40B4-BE49-F238E27FC236}">
                      <a16:creationId xmlns:a16="http://schemas.microsoft.com/office/drawing/2014/main" id="{EBC1B37C-F0CC-8913-1EF0-9A4CAD95D1B3}"/>
                    </a:ext>
                  </a:extLst>
                </p:cNvPr>
                <p:cNvSpPr/>
                <p:nvPr/>
              </p:nvSpPr>
              <p:spPr>
                <a:xfrm>
                  <a:off x="5749716" y="3087552"/>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2" name="Freeform 3928">
                  <a:extLst>
                    <a:ext uri="{FF2B5EF4-FFF2-40B4-BE49-F238E27FC236}">
                      <a16:creationId xmlns:a16="http://schemas.microsoft.com/office/drawing/2014/main" id="{2A9C91E6-F145-24C0-2B95-8A672661F67E}"/>
                    </a:ext>
                  </a:extLst>
                </p:cNvPr>
                <p:cNvSpPr/>
                <p:nvPr/>
              </p:nvSpPr>
              <p:spPr>
                <a:xfrm>
                  <a:off x="5781481"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5" name="Graphic 3">
                <a:extLst>
                  <a:ext uri="{FF2B5EF4-FFF2-40B4-BE49-F238E27FC236}">
                    <a16:creationId xmlns:a16="http://schemas.microsoft.com/office/drawing/2014/main" id="{29C42FBB-B037-DAA5-A6B5-7F0B91ABCD51}"/>
                  </a:ext>
                </a:extLst>
              </p:cNvPr>
              <p:cNvGrpSpPr/>
              <p:nvPr/>
            </p:nvGrpSpPr>
            <p:grpSpPr>
              <a:xfrm>
                <a:off x="5833469" y="3055738"/>
                <a:ext cx="63423" cy="63626"/>
                <a:chOff x="5833469" y="3055738"/>
                <a:chExt cx="63423" cy="63626"/>
              </a:xfrm>
            </p:grpSpPr>
            <p:sp>
              <p:nvSpPr>
                <p:cNvPr id="2729" name="Freeform 3930">
                  <a:extLst>
                    <a:ext uri="{FF2B5EF4-FFF2-40B4-BE49-F238E27FC236}">
                      <a16:creationId xmlns:a16="http://schemas.microsoft.com/office/drawing/2014/main" id="{7B262C75-4C25-B691-2860-E85A85FEC274}"/>
                    </a:ext>
                  </a:extLst>
                </p:cNvPr>
                <p:cNvSpPr/>
                <p:nvPr/>
              </p:nvSpPr>
              <p:spPr>
                <a:xfrm>
                  <a:off x="5833469"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0" name="Freeform 3931">
                  <a:extLst>
                    <a:ext uri="{FF2B5EF4-FFF2-40B4-BE49-F238E27FC236}">
                      <a16:creationId xmlns:a16="http://schemas.microsoft.com/office/drawing/2014/main" id="{B60040F6-1C3C-23E4-F296-5C8AACCBBFFA}"/>
                    </a:ext>
                  </a:extLst>
                </p:cNvPr>
                <p:cNvSpPr/>
                <p:nvPr/>
              </p:nvSpPr>
              <p:spPr>
                <a:xfrm>
                  <a:off x="5865127"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6" name="Graphic 3">
                <a:extLst>
                  <a:ext uri="{FF2B5EF4-FFF2-40B4-BE49-F238E27FC236}">
                    <a16:creationId xmlns:a16="http://schemas.microsoft.com/office/drawing/2014/main" id="{9BB4E2F0-092B-DE57-39C1-3AF4848B7843}"/>
                  </a:ext>
                </a:extLst>
              </p:cNvPr>
              <p:cNvGrpSpPr/>
              <p:nvPr/>
            </p:nvGrpSpPr>
            <p:grpSpPr>
              <a:xfrm>
                <a:off x="5821080" y="3055738"/>
                <a:ext cx="63529" cy="63626"/>
                <a:chOff x="5821080" y="3055738"/>
                <a:chExt cx="63529" cy="63626"/>
              </a:xfrm>
            </p:grpSpPr>
            <p:sp>
              <p:nvSpPr>
                <p:cNvPr id="2727" name="Freeform 3933">
                  <a:extLst>
                    <a:ext uri="{FF2B5EF4-FFF2-40B4-BE49-F238E27FC236}">
                      <a16:creationId xmlns:a16="http://schemas.microsoft.com/office/drawing/2014/main" id="{74953F3A-D49E-BF64-AA83-472276E16EF7}"/>
                    </a:ext>
                  </a:extLst>
                </p:cNvPr>
                <p:cNvSpPr/>
                <p:nvPr/>
              </p:nvSpPr>
              <p:spPr>
                <a:xfrm>
                  <a:off x="5821080" y="3087552"/>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8" name="Freeform 3934">
                  <a:extLst>
                    <a:ext uri="{FF2B5EF4-FFF2-40B4-BE49-F238E27FC236}">
                      <a16:creationId xmlns:a16="http://schemas.microsoft.com/office/drawing/2014/main" id="{07BF7948-C5F6-78EF-AE38-0341E229FDEF}"/>
                    </a:ext>
                  </a:extLst>
                </p:cNvPr>
                <p:cNvSpPr/>
                <p:nvPr/>
              </p:nvSpPr>
              <p:spPr>
                <a:xfrm>
                  <a:off x="5852845"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7" name="Graphic 3">
                <a:extLst>
                  <a:ext uri="{FF2B5EF4-FFF2-40B4-BE49-F238E27FC236}">
                    <a16:creationId xmlns:a16="http://schemas.microsoft.com/office/drawing/2014/main" id="{4C075917-F0EE-B89E-6400-A5488E4EF6BD}"/>
                  </a:ext>
                </a:extLst>
              </p:cNvPr>
              <p:cNvGrpSpPr/>
              <p:nvPr/>
            </p:nvGrpSpPr>
            <p:grpSpPr>
              <a:xfrm>
                <a:off x="5809751" y="3055738"/>
                <a:ext cx="63423" cy="63626"/>
                <a:chOff x="5809751" y="3055738"/>
                <a:chExt cx="63423" cy="63626"/>
              </a:xfrm>
            </p:grpSpPr>
            <p:sp>
              <p:nvSpPr>
                <p:cNvPr id="2725" name="Freeform 3936">
                  <a:extLst>
                    <a:ext uri="{FF2B5EF4-FFF2-40B4-BE49-F238E27FC236}">
                      <a16:creationId xmlns:a16="http://schemas.microsoft.com/office/drawing/2014/main" id="{565E2EAF-87B0-9A8A-DC8E-CB7727D8C8DD}"/>
                    </a:ext>
                  </a:extLst>
                </p:cNvPr>
                <p:cNvSpPr/>
                <p:nvPr/>
              </p:nvSpPr>
              <p:spPr>
                <a:xfrm>
                  <a:off x="5809751"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6" name="Freeform 3937">
                  <a:extLst>
                    <a:ext uri="{FF2B5EF4-FFF2-40B4-BE49-F238E27FC236}">
                      <a16:creationId xmlns:a16="http://schemas.microsoft.com/office/drawing/2014/main" id="{581016C0-6C33-0E28-5FA1-EDA00F041C9A}"/>
                    </a:ext>
                  </a:extLst>
                </p:cNvPr>
                <p:cNvSpPr/>
                <p:nvPr/>
              </p:nvSpPr>
              <p:spPr>
                <a:xfrm>
                  <a:off x="5841410"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8" name="Graphic 3">
                <a:extLst>
                  <a:ext uri="{FF2B5EF4-FFF2-40B4-BE49-F238E27FC236}">
                    <a16:creationId xmlns:a16="http://schemas.microsoft.com/office/drawing/2014/main" id="{47B67D66-8C04-85D5-5E30-D26DC99978C6}"/>
                  </a:ext>
                </a:extLst>
              </p:cNvPr>
              <p:cNvGrpSpPr/>
              <p:nvPr/>
            </p:nvGrpSpPr>
            <p:grpSpPr>
              <a:xfrm>
                <a:off x="5813245" y="3055738"/>
                <a:ext cx="63423" cy="63626"/>
                <a:chOff x="5813245" y="3055738"/>
                <a:chExt cx="63423" cy="63626"/>
              </a:xfrm>
            </p:grpSpPr>
            <p:sp>
              <p:nvSpPr>
                <p:cNvPr id="2723" name="Freeform 3939">
                  <a:extLst>
                    <a:ext uri="{FF2B5EF4-FFF2-40B4-BE49-F238E27FC236}">
                      <a16:creationId xmlns:a16="http://schemas.microsoft.com/office/drawing/2014/main" id="{4E3083E5-68F2-299D-D29C-62D2A698D789}"/>
                    </a:ext>
                  </a:extLst>
                </p:cNvPr>
                <p:cNvSpPr/>
                <p:nvPr/>
              </p:nvSpPr>
              <p:spPr>
                <a:xfrm>
                  <a:off x="5813245"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4" name="Freeform 3940">
                  <a:extLst>
                    <a:ext uri="{FF2B5EF4-FFF2-40B4-BE49-F238E27FC236}">
                      <a16:creationId xmlns:a16="http://schemas.microsoft.com/office/drawing/2014/main" id="{5F4F4545-EBB1-4553-F7B8-9C14C60E4F91}"/>
                    </a:ext>
                  </a:extLst>
                </p:cNvPr>
                <p:cNvSpPr/>
                <p:nvPr/>
              </p:nvSpPr>
              <p:spPr>
                <a:xfrm>
                  <a:off x="5844904"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19" name="Graphic 3">
                <a:extLst>
                  <a:ext uri="{FF2B5EF4-FFF2-40B4-BE49-F238E27FC236}">
                    <a16:creationId xmlns:a16="http://schemas.microsoft.com/office/drawing/2014/main" id="{34B28E07-14C6-AF19-C851-20CB24B3E1BA}"/>
                  </a:ext>
                </a:extLst>
              </p:cNvPr>
              <p:cNvGrpSpPr/>
              <p:nvPr/>
            </p:nvGrpSpPr>
            <p:grpSpPr>
              <a:xfrm>
                <a:off x="5791751" y="3055738"/>
                <a:ext cx="63423" cy="63626"/>
                <a:chOff x="5791751" y="3055738"/>
                <a:chExt cx="63423" cy="63626"/>
              </a:xfrm>
            </p:grpSpPr>
            <p:sp>
              <p:nvSpPr>
                <p:cNvPr id="2721" name="Freeform 3942">
                  <a:extLst>
                    <a:ext uri="{FF2B5EF4-FFF2-40B4-BE49-F238E27FC236}">
                      <a16:creationId xmlns:a16="http://schemas.microsoft.com/office/drawing/2014/main" id="{D0B94A79-AA1C-C016-CAE1-15CC1185ADFB}"/>
                    </a:ext>
                  </a:extLst>
                </p:cNvPr>
                <p:cNvSpPr/>
                <p:nvPr/>
              </p:nvSpPr>
              <p:spPr>
                <a:xfrm>
                  <a:off x="5791751"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2" name="Freeform 3943">
                  <a:extLst>
                    <a:ext uri="{FF2B5EF4-FFF2-40B4-BE49-F238E27FC236}">
                      <a16:creationId xmlns:a16="http://schemas.microsoft.com/office/drawing/2014/main" id="{4D90BC4B-EABD-1801-0F72-D6411507F2C4}"/>
                    </a:ext>
                  </a:extLst>
                </p:cNvPr>
                <p:cNvSpPr/>
                <p:nvPr/>
              </p:nvSpPr>
              <p:spPr>
                <a:xfrm>
                  <a:off x="5823410"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0" name="Graphic 3">
                <a:extLst>
                  <a:ext uri="{FF2B5EF4-FFF2-40B4-BE49-F238E27FC236}">
                    <a16:creationId xmlns:a16="http://schemas.microsoft.com/office/drawing/2014/main" id="{AFDEB3B4-32A0-482A-9E4E-B763994A6586}"/>
                  </a:ext>
                </a:extLst>
              </p:cNvPr>
              <p:cNvGrpSpPr/>
              <p:nvPr/>
            </p:nvGrpSpPr>
            <p:grpSpPr>
              <a:xfrm>
                <a:off x="5803080" y="3055738"/>
                <a:ext cx="63423" cy="63626"/>
                <a:chOff x="5803080" y="3055738"/>
                <a:chExt cx="63423" cy="63626"/>
              </a:xfrm>
            </p:grpSpPr>
            <p:sp>
              <p:nvSpPr>
                <p:cNvPr id="2719" name="Freeform 3945">
                  <a:extLst>
                    <a:ext uri="{FF2B5EF4-FFF2-40B4-BE49-F238E27FC236}">
                      <a16:creationId xmlns:a16="http://schemas.microsoft.com/office/drawing/2014/main" id="{3AAEDDF4-C19D-A049-876F-BB4E4AA189F9}"/>
                    </a:ext>
                  </a:extLst>
                </p:cNvPr>
                <p:cNvSpPr/>
                <p:nvPr/>
              </p:nvSpPr>
              <p:spPr>
                <a:xfrm>
                  <a:off x="5803080"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0" name="Freeform 3946">
                  <a:extLst>
                    <a:ext uri="{FF2B5EF4-FFF2-40B4-BE49-F238E27FC236}">
                      <a16:creationId xmlns:a16="http://schemas.microsoft.com/office/drawing/2014/main" id="{A506120D-8EB3-44D3-A971-623B01147548}"/>
                    </a:ext>
                  </a:extLst>
                </p:cNvPr>
                <p:cNvSpPr/>
                <p:nvPr/>
              </p:nvSpPr>
              <p:spPr>
                <a:xfrm>
                  <a:off x="5834845"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1" name="Graphic 3">
                <a:extLst>
                  <a:ext uri="{FF2B5EF4-FFF2-40B4-BE49-F238E27FC236}">
                    <a16:creationId xmlns:a16="http://schemas.microsoft.com/office/drawing/2014/main" id="{E19D5ADD-02CD-989C-18F2-F6D5695630C6}"/>
                  </a:ext>
                </a:extLst>
              </p:cNvPr>
              <p:cNvGrpSpPr/>
              <p:nvPr/>
            </p:nvGrpSpPr>
            <p:grpSpPr>
              <a:xfrm>
                <a:off x="5782645" y="3055738"/>
                <a:ext cx="63529" cy="63626"/>
                <a:chOff x="5782645" y="3055738"/>
                <a:chExt cx="63529" cy="63626"/>
              </a:xfrm>
            </p:grpSpPr>
            <p:sp>
              <p:nvSpPr>
                <p:cNvPr id="2717" name="Freeform 3948">
                  <a:extLst>
                    <a:ext uri="{FF2B5EF4-FFF2-40B4-BE49-F238E27FC236}">
                      <a16:creationId xmlns:a16="http://schemas.microsoft.com/office/drawing/2014/main" id="{31611641-955C-20AF-88EF-9DB73DC55727}"/>
                    </a:ext>
                  </a:extLst>
                </p:cNvPr>
                <p:cNvSpPr/>
                <p:nvPr/>
              </p:nvSpPr>
              <p:spPr>
                <a:xfrm>
                  <a:off x="5782645" y="3087552"/>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8" name="Freeform 3949">
                  <a:extLst>
                    <a:ext uri="{FF2B5EF4-FFF2-40B4-BE49-F238E27FC236}">
                      <a16:creationId xmlns:a16="http://schemas.microsoft.com/office/drawing/2014/main" id="{8431ACBC-73A0-AA39-F538-EC63D0F504A8}"/>
                    </a:ext>
                  </a:extLst>
                </p:cNvPr>
                <p:cNvSpPr/>
                <p:nvPr/>
              </p:nvSpPr>
              <p:spPr>
                <a:xfrm>
                  <a:off x="5814410"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2" name="Graphic 3">
                <a:extLst>
                  <a:ext uri="{FF2B5EF4-FFF2-40B4-BE49-F238E27FC236}">
                    <a16:creationId xmlns:a16="http://schemas.microsoft.com/office/drawing/2014/main" id="{DFBF8C02-E762-8319-6EF4-70810E15105F}"/>
                  </a:ext>
                </a:extLst>
              </p:cNvPr>
              <p:cNvGrpSpPr/>
              <p:nvPr/>
            </p:nvGrpSpPr>
            <p:grpSpPr>
              <a:xfrm>
                <a:off x="5773222" y="3055738"/>
                <a:ext cx="63423" cy="63626"/>
                <a:chOff x="5773222" y="3055738"/>
                <a:chExt cx="63423" cy="63626"/>
              </a:xfrm>
            </p:grpSpPr>
            <p:sp>
              <p:nvSpPr>
                <p:cNvPr id="2715" name="Freeform 3951">
                  <a:extLst>
                    <a:ext uri="{FF2B5EF4-FFF2-40B4-BE49-F238E27FC236}">
                      <a16:creationId xmlns:a16="http://schemas.microsoft.com/office/drawing/2014/main" id="{D7839E5F-9622-4E6C-879D-F37630A754C6}"/>
                    </a:ext>
                  </a:extLst>
                </p:cNvPr>
                <p:cNvSpPr/>
                <p:nvPr/>
              </p:nvSpPr>
              <p:spPr>
                <a:xfrm>
                  <a:off x="5773222"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6" name="Freeform 3952">
                  <a:extLst>
                    <a:ext uri="{FF2B5EF4-FFF2-40B4-BE49-F238E27FC236}">
                      <a16:creationId xmlns:a16="http://schemas.microsoft.com/office/drawing/2014/main" id="{D68B71F3-354E-5DAE-65F4-D43632520310}"/>
                    </a:ext>
                  </a:extLst>
                </p:cNvPr>
                <p:cNvSpPr/>
                <p:nvPr/>
              </p:nvSpPr>
              <p:spPr>
                <a:xfrm>
                  <a:off x="5804986"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3" name="Graphic 3">
                <a:extLst>
                  <a:ext uri="{FF2B5EF4-FFF2-40B4-BE49-F238E27FC236}">
                    <a16:creationId xmlns:a16="http://schemas.microsoft.com/office/drawing/2014/main" id="{4DB84230-2797-CAF5-FFD7-C89BB8E7DE4F}"/>
                  </a:ext>
                </a:extLst>
              </p:cNvPr>
              <p:cNvGrpSpPr/>
              <p:nvPr/>
            </p:nvGrpSpPr>
            <p:grpSpPr>
              <a:xfrm>
                <a:off x="5764010" y="3055738"/>
                <a:ext cx="63423" cy="63626"/>
                <a:chOff x="5764010" y="3055738"/>
                <a:chExt cx="63423" cy="63626"/>
              </a:xfrm>
            </p:grpSpPr>
            <p:sp>
              <p:nvSpPr>
                <p:cNvPr id="2713" name="Freeform 3954">
                  <a:extLst>
                    <a:ext uri="{FF2B5EF4-FFF2-40B4-BE49-F238E27FC236}">
                      <a16:creationId xmlns:a16="http://schemas.microsoft.com/office/drawing/2014/main" id="{AF44D991-F642-6F16-C190-80D952B0FAAB}"/>
                    </a:ext>
                  </a:extLst>
                </p:cNvPr>
                <p:cNvSpPr/>
                <p:nvPr/>
              </p:nvSpPr>
              <p:spPr>
                <a:xfrm>
                  <a:off x="5764010"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4" name="Freeform 3955">
                  <a:extLst>
                    <a:ext uri="{FF2B5EF4-FFF2-40B4-BE49-F238E27FC236}">
                      <a16:creationId xmlns:a16="http://schemas.microsoft.com/office/drawing/2014/main" id="{78E266C0-99D0-9C5C-B62F-D87D08789F4C}"/>
                    </a:ext>
                  </a:extLst>
                </p:cNvPr>
                <p:cNvSpPr/>
                <p:nvPr/>
              </p:nvSpPr>
              <p:spPr>
                <a:xfrm>
                  <a:off x="5795669"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4" name="Graphic 3">
                <a:extLst>
                  <a:ext uri="{FF2B5EF4-FFF2-40B4-BE49-F238E27FC236}">
                    <a16:creationId xmlns:a16="http://schemas.microsoft.com/office/drawing/2014/main" id="{E47BA6F8-A646-4258-02E6-ECF873C92A61}"/>
                  </a:ext>
                </a:extLst>
              </p:cNvPr>
              <p:cNvGrpSpPr/>
              <p:nvPr/>
            </p:nvGrpSpPr>
            <p:grpSpPr>
              <a:xfrm>
                <a:off x="5757657" y="3055738"/>
                <a:ext cx="63423" cy="63626"/>
                <a:chOff x="5757657" y="3055738"/>
                <a:chExt cx="63423" cy="63626"/>
              </a:xfrm>
            </p:grpSpPr>
            <p:sp>
              <p:nvSpPr>
                <p:cNvPr id="2711" name="Freeform 3957">
                  <a:extLst>
                    <a:ext uri="{FF2B5EF4-FFF2-40B4-BE49-F238E27FC236}">
                      <a16:creationId xmlns:a16="http://schemas.microsoft.com/office/drawing/2014/main" id="{056FBEBE-23AA-3627-F0C5-DC7F3D738F79}"/>
                    </a:ext>
                  </a:extLst>
                </p:cNvPr>
                <p:cNvSpPr/>
                <p:nvPr/>
              </p:nvSpPr>
              <p:spPr>
                <a:xfrm>
                  <a:off x="5757657" y="308755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2" name="Freeform 3958">
                  <a:extLst>
                    <a:ext uri="{FF2B5EF4-FFF2-40B4-BE49-F238E27FC236}">
                      <a16:creationId xmlns:a16="http://schemas.microsoft.com/office/drawing/2014/main" id="{6F8CB3D6-BB96-052E-A176-0FF1F5EA6034}"/>
                    </a:ext>
                  </a:extLst>
                </p:cNvPr>
                <p:cNvSpPr/>
                <p:nvPr/>
              </p:nvSpPr>
              <p:spPr>
                <a:xfrm>
                  <a:off x="5789422" y="3055738"/>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5" name="Graphic 3">
                <a:extLst>
                  <a:ext uri="{FF2B5EF4-FFF2-40B4-BE49-F238E27FC236}">
                    <a16:creationId xmlns:a16="http://schemas.microsoft.com/office/drawing/2014/main" id="{AD20C1F2-54B8-E919-399C-83F3C8C75004}"/>
                  </a:ext>
                </a:extLst>
              </p:cNvPr>
              <p:cNvGrpSpPr/>
              <p:nvPr/>
            </p:nvGrpSpPr>
            <p:grpSpPr>
              <a:xfrm>
                <a:off x="6099973" y="3085749"/>
                <a:ext cx="63423" cy="63626"/>
                <a:chOff x="6099973" y="3085749"/>
                <a:chExt cx="63423" cy="63626"/>
              </a:xfrm>
            </p:grpSpPr>
            <p:sp>
              <p:nvSpPr>
                <p:cNvPr id="2709" name="Freeform 3960">
                  <a:extLst>
                    <a:ext uri="{FF2B5EF4-FFF2-40B4-BE49-F238E27FC236}">
                      <a16:creationId xmlns:a16="http://schemas.microsoft.com/office/drawing/2014/main" id="{56E55DB0-A2C0-CB04-81F3-478C25B14F24}"/>
                    </a:ext>
                  </a:extLst>
                </p:cNvPr>
                <p:cNvSpPr/>
                <p:nvPr/>
              </p:nvSpPr>
              <p:spPr>
                <a:xfrm>
                  <a:off x="6099973" y="311756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0" name="Freeform 3961">
                  <a:extLst>
                    <a:ext uri="{FF2B5EF4-FFF2-40B4-BE49-F238E27FC236}">
                      <a16:creationId xmlns:a16="http://schemas.microsoft.com/office/drawing/2014/main" id="{7F882A20-743B-B35B-0116-A6559B48A8FB}"/>
                    </a:ext>
                  </a:extLst>
                </p:cNvPr>
                <p:cNvSpPr/>
                <p:nvPr/>
              </p:nvSpPr>
              <p:spPr>
                <a:xfrm>
                  <a:off x="6131738" y="308574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6" name="Graphic 3">
                <a:extLst>
                  <a:ext uri="{FF2B5EF4-FFF2-40B4-BE49-F238E27FC236}">
                    <a16:creationId xmlns:a16="http://schemas.microsoft.com/office/drawing/2014/main" id="{D909A0EF-3F70-6591-F76B-F850858E7838}"/>
                  </a:ext>
                </a:extLst>
              </p:cNvPr>
              <p:cNvGrpSpPr/>
              <p:nvPr/>
            </p:nvGrpSpPr>
            <p:grpSpPr>
              <a:xfrm>
                <a:off x="6106644" y="3085749"/>
                <a:ext cx="63423" cy="63626"/>
                <a:chOff x="6106644" y="3085749"/>
                <a:chExt cx="63423" cy="63626"/>
              </a:xfrm>
            </p:grpSpPr>
            <p:sp>
              <p:nvSpPr>
                <p:cNvPr id="2707" name="Freeform 3963">
                  <a:extLst>
                    <a:ext uri="{FF2B5EF4-FFF2-40B4-BE49-F238E27FC236}">
                      <a16:creationId xmlns:a16="http://schemas.microsoft.com/office/drawing/2014/main" id="{A1C0E219-BDA1-A419-34A4-688A88F06F4E}"/>
                    </a:ext>
                  </a:extLst>
                </p:cNvPr>
                <p:cNvSpPr/>
                <p:nvPr/>
              </p:nvSpPr>
              <p:spPr>
                <a:xfrm>
                  <a:off x="6106644" y="311756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8" name="Freeform 3964">
                  <a:extLst>
                    <a:ext uri="{FF2B5EF4-FFF2-40B4-BE49-F238E27FC236}">
                      <a16:creationId xmlns:a16="http://schemas.microsoft.com/office/drawing/2014/main" id="{C7372E42-A8FD-9A94-4520-17F778EA14C8}"/>
                    </a:ext>
                  </a:extLst>
                </p:cNvPr>
                <p:cNvSpPr/>
                <p:nvPr/>
              </p:nvSpPr>
              <p:spPr>
                <a:xfrm>
                  <a:off x="6138302" y="308574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7" name="Graphic 3">
                <a:extLst>
                  <a:ext uri="{FF2B5EF4-FFF2-40B4-BE49-F238E27FC236}">
                    <a16:creationId xmlns:a16="http://schemas.microsoft.com/office/drawing/2014/main" id="{1AADA58C-AB4C-4613-405C-BBEF87D776C2}"/>
                  </a:ext>
                </a:extLst>
              </p:cNvPr>
              <p:cNvGrpSpPr/>
              <p:nvPr/>
            </p:nvGrpSpPr>
            <p:grpSpPr>
              <a:xfrm>
                <a:off x="6113738" y="3085749"/>
                <a:ext cx="63423" cy="63626"/>
                <a:chOff x="6113738" y="3085749"/>
                <a:chExt cx="63423" cy="63626"/>
              </a:xfrm>
            </p:grpSpPr>
            <p:sp>
              <p:nvSpPr>
                <p:cNvPr id="2705" name="Freeform 3966">
                  <a:extLst>
                    <a:ext uri="{FF2B5EF4-FFF2-40B4-BE49-F238E27FC236}">
                      <a16:creationId xmlns:a16="http://schemas.microsoft.com/office/drawing/2014/main" id="{85870D41-9BA0-1243-2DD2-7C828EA5A0EB}"/>
                    </a:ext>
                  </a:extLst>
                </p:cNvPr>
                <p:cNvSpPr/>
                <p:nvPr/>
              </p:nvSpPr>
              <p:spPr>
                <a:xfrm>
                  <a:off x="6113738" y="311756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6" name="Freeform 3967">
                  <a:extLst>
                    <a:ext uri="{FF2B5EF4-FFF2-40B4-BE49-F238E27FC236}">
                      <a16:creationId xmlns:a16="http://schemas.microsoft.com/office/drawing/2014/main" id="{93EEEE0E-B687-EAC4-DD46-C32F452A8D2C}"/>
                    </a:ext>
                  </a:extLst>
                </p:cNvPr>
                <p:cNvSpPr/>
                <p:nvPr/>
              </p:nvSpPr>
              <p:spPr>
                <a:xfrm>
                  <a:off x="6145502" y="308574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8" name="Graphic 3">
                <a:extLst>
                  <a:ext uri="{FF2B5EF4-FFF2-40B4-BE49-F238E27FC236}">
                    <a16:creationId xmlns:a16="http://schemas.microsoft.com/office/drawing/2014/main" id="{8A79A17C-FA15-AF83-5927-9F088C51F705}"/>
                  </a:ext>
                </a:extLst>
              </p:cNvPr>
              <p:cNvGrpSpPr/>
              <p:nvPr/>
            </p:nvGrpSpPr>
            <p:grpSpPr>
              <a:xfrm>
                <a:off x="6120408" y="3085749"/>
                <a:ext cx="63423" cy="63626"/>
                <a:chOff x="6120408" y="3085749"/>
                <a:chExt cx="63423" cy="63626"/>
              </a:xfrm>
            </p:grpSpPr>
            <p:sp>
              <p:nvSpPr>
                <p:cNvPr id="2703" name="Freeform 3969">
                  <a:extLst>
                    <a:ext uri="{FF2B5EF4-FFF2-40B4-BE49-F238E27FC236}">
                      <a16:creationId xmlns:a16="http://schemas.microsoft.com/office/drawing/2014/main" id="{298F3FC8-0955-56C8-DED9-8526F27AA65F}"/>
                    </a:ext>
                  </a:extLst>
                </p:cNvPr>
                <p:cNvSpPr/>
                <p:nvPr/>
              </p:nvSpPr>
              <p:spPr>
                <a:xfrm>
                  <a:off x="6120408" y="311756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4" name="Freeform 3970">
                  <a:extLst>
                    <a:ext uri="{FF2B5EF4-FFF2-40B4-BE49-F238E27FC236}">
                      <a16:creationId xmlns:a16="http://schemas.microsoft.com/office/drawing/2014/main" id="{8C68211C-5A10-8D34-2F61-E74C124AD631}"/>
                    </a:ext>
                  </a:extLst>
                </p:cNvPr>
                <p:cNvSpPr/>
                <p:nvPr/>
              </p:nvSpPr>
              <p:spPr>
                <a:xfrm>
                  <a:off x="6152173" y="308574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29" name="Graphic 3">
                <a:extLst>
                  <a:ext uri="{FF2B5EF4-FFF2-40B4-BE49-F238E27FC236}">
                    <a16:creationId xmlns:a16="http://schemas.microsoft.com/office/drawing/2014/main" id="{18C7EA1C-8A0D-2006-8BD0-8DF9627DF5AF}"/>
                  </a:ext>
                </a:extLst>
              </p:cNvPr>
              <p:cNvGrpSpPr/>
              <p:nvPr/>
            </p:nvGrpSpPr>
            <p:grpSpPr>
              <a:xfrm>
                <a:off x="6121997" y="3085749"/>
                <a:ext cx="63423" cy="63626"/>
                <a:chOff x="6121997" y="3085749"/>
                <a:chExt cx="63423" cy="63626"/>
              </a:xfrm>
            </p:grpSpPr>
            <p:sp>
              <p:nvSpPr>
                <p:cNvPr id="2701" name="Freeform 3972">
                  <a:extLst>
                    <a:ext uri="{FF2B5EF4-FFF2-40B4-BE49-F238E27FC236}">
                      <a16:creationId xmlns:a16="http://schemas.microsoft.com/office/drawing/2014/main" id="{A6BE2237-4E59-90ED-0626-C69F36C0A505}"/>
                    </a:ext>
                  </a:extLst>
                </p:cNvPr>
                <p:cNvSpPr/>
                <p:nvPr/>
              </p:nvSpPr>
              <p:spPr>
                <a:xfrm>
                  <a:off x="6121997" y="311756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2" name="Freeform 3973">
                  <a:extLst>
                    <a:ext uri="{FF2B5EF4-FFF2-40B4-BE49-F238E27FC236}">
                      <a16:creationId xmlns:a16="http://schemas.microsoft.com/office/drawing/2014/main" id="{5F3B6184-FBDC-FFB4-FA58-AE355C793B48}"/>
                    </a:ext>
                  </a:extLst>
                </p:cNvPr>
                <p:cNvSpPr/>
                <p:nvPr/>
              </p:nvSpPr>
              <p:spPr>
                <a:xfrm>
                  <a:off x="6153761" y="308574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0" name="Graphic 3">
                <a:extLst>
                  <a:ext uri="{FF2B5EF4-FFF2-40B4-BE49-F238E27FC236}">
                    <a16:creationId xmlns:a16="http://schemas.microsoft.com/office/drawing/2014/main" id="{1F445F77-174F-498D-42AD-BBCE83F3F306}"/>
                  </a:ext>
                </a:extLst>
              </p:cNvPr>
              <p:cNvGrpSpPr/>
              <p:nvPr/>
            </p:nvGrpSpPr>
            <p:grpSpPr>
              <a:xfrm>
                <a:off x="6128667" y="3085749"/>
                <a:ext cx="63423" cy="63626"/>
                <a:chOff x="6128667" y="3085749"/>
                <a:chExt cx="63423" cy="63626"/>
              </a:xfrm>
            </p:grpSpPr>
            <p:sp>
              <p:nvSpPr>
                <p:cNvPr id="2699" name="Freeform 3975">
                  <a:extLst>
                    <a:ext uri="{FF2B5EF4-FFF2-40B4-BE49-F238E27FC236}">
                      <a16:creationId xmlns:a16="http://schemas.microsoft.com/office/drawing/2014/main" id="{FA480C3A-E76E-136E-DA46-8C42E15D7F99}"/>
                    </a:ext>
                  </a:extLst>
                </p:cNvPr>
                <p:cNvSpPr/>
                <p:nvPr/>
              </p:nvSpPr>
              <p:spPr>
                <a:xfrm>
                  <a:off x="6128667" y="3117562"/>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0" name="Freeform 3976">
                  <a:extLst>
                    <a:ext uri="{FF2B5EF4-FFF2-40B4-BE49-F238E27FC236}">
                      <a16:creationId xmlns:a16="http://schemas.microsoft.com/office/drawing/2014/main" id="{25F95794-696C-DD18-96CB-B286105D5A8A}"/>
                    </a:ext>
                  </a:extLst>
                </p:cNvPr>
                <p:cNvSpPr/>
                <p:nvPr/>
              </p:nvSpPr>
              <p:spPr>
                <a:xfrm>
                  <a:off x="6160326" y="3085749"/>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1" name="Graphic 3">
                <a:extLst>
                  <a:ext uri="{FF2B5EF4-FFF2-40B4-BE49-F238E27FC236}">
                    <a16:creationId xmlns:a16="http://schemas.microsoft.com/office/drawing/2014/main" id="{3D9E2AD4-2609-BE87-C3E9-84ED0BF5B8B3}"/>
                  </a:ext>
                </a:extLst>
              </p:cNvPr>
              <p:cNvGrpSpPr/>
              <p:nvPr/>
            </p:nvGrpSpPr>
            <p:grpSpPr>
              <a:xfrm>
                <a:off x="7485861" y="3186703"/>
                <a:ext cx="63423" cy="63626"/>
                <a:chOff x="7485861" y="3186703"/>
                <a:chExt cx="63423" cy="63626"/>
              </a:xfrm>
            </p:grpSpPr>
            <p:sp>
              <p:nvSpPr>
                <p:cNvPr id="2697" name="Freeform 3978">
                  <a:extLst>
                    <a:ext uri="{FF2B5EF4-FFF2-40B4-BE49-F238E27FC236}">
                      <a16:creationId xmlns:a16="http://schemas.microsoft.com/office/drawing/2014/main" id="{35BB0A6B-837D-F5B4-7221-521A381F68C4}"/>
                    </a:ext>
                  </a:extLst>
                </p:cNvPr>
                <p:cNvSpPr/>
                <p:nvPr/>
              </p:nvSpPr>
              <p:spPr>
                <a:xfrm>
                  <a:off x="7485861" y="32185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8" name="Freeform 3979">
                  <a:extLst>
                    <a:ext uri="{FF2B5EF4-FFF2-40B4-BE49-F238E27FC236}">
                      <a16:creationId xmlns:a16="http://schemas.microsoft.com/office/drawing/2014/main" id="{7EB442E7-7482-5E47-E337-0325378DECC2}"/>
                    </a:ext>
                  </a:extLst>
                </p:cNvPr>
                <p:cNvSpPr/>
                <p:nvPr/>
              </p:nvSpPr>
              <p:spPr>
                <a:xfrm>
                  <a:off x="7517625" y="318670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2" name="Graphic 3">
                <a:extLst>
                  <a:ext uri="{FF2B5EF4-FFF2-40B4-BE49-F238E27FC236}">
                    <a16:creationId xmlns:a16="http://schemas.microsoft.com/office/drawing/2014/main" id="{E84C8CF4-3F74-B421-40E6-4D5C367C4B2A}"/>
                  </a:ext>
                </a:extLst>
              </p:cNvPr>
              <p:cNvGrpSpPr/>
              <p:nvPr/>
            </p:nvGrpSpPr>
            <p:grpSpPr>
              <a:xfrm>
                <a:off x="7458967" y="3186703"/>
                <a:ext cx="63423" cy="63626"/>
                <a:chOff x="7458967" y="3186703"/>
                <a:chExt cx="63423" cy="63626"/>
              </a:xfrm>
            </p:grpSpPr>
            <p:sp>
              <p:nvSpPr>
                <p:cNvPr id="2695" name="Freeform 3981">
                  <a:extLst>
                    <a:ext uri="{FF2B5EF4-FFF2-40B4-BE49-F238E27FC236}">
                      <a16:creationId xmlns:a16="http://schemas.microsoft.com/office/drawing/2014/main" id="{55ADC9D7-2343-10A4-1EBD-42422228CD36}"/>
                    </a:ext>
                  </a:extLst>
                </p:cNvPr>
                <p:cNvSpPr/>
                <p:nvPr/>
              </p:nvSpPr>
              <p:spPr>
                <a:xfrm>
                  <a:off x="7458967" y="32185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6" name="Freeform 3982">
                  <a:extLst>
                    <a:ext uri="{FF2B5EF4-FFF2-40B4-BE49-F238E27FC236}">
                      <a16:creationId xmlns:a16="http://schemas.microsoft.com/office/drawing/2014/main" id="{584D3909-2866-D9C5-95EF-5934A4F4B3F1}"/>
                    </a:ext>
                  </a:extLst>
                </p:cNvPr>
                <p:cNvSpPr/>
                <p:nvPr/>
              </p:nvSpPr>
              <p:spPr>
                <a:xfrm>
                  <a:off x="7490731" y="318670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3" name="Graphic 3">
                <a:extLst>
                  <a:ext uri="{FF2B5EF4-FFF2-40B4-BE49-F238E27FC236}">
                    <a16:creationId xmlns:a16="http://schemas.microsoft.com/office/drawing/2014/main" id="{2C2DDF49-8FF1-7DEF-0309-7A3D6F92DE5B}"/>
                  </a:ext>
                </a:extLst>
              </p:cNvPr>
              <p:cNvGrpSpPr/>
              <p:nvPr/>
            </p:nvGrpSpPr>
            <p:grpSpPr>
              <a:xfrm>
                <a:off x="7440120" y="3186703"/>
                <a:ext cx="63423" cy="63626"/>
                <a:chOff x="7440120" y="3186703"/>
                <a:chExt cx="63423" cy="63626"/>
              </a:xfrm>
            </p:grpSpPr>
            <p:sp>
              <p:nvSpPr>
                <p:cNvPr id="2693" name="Freeform 3984">
                  <a:extLst>
                    <a:ext uri="{FF2B5EF4-FFF2-40B4-BE49-F238E27FC236}">
                      <a16:creationId xmlns:a16="http://schemas.microsoft.com/office/drawing/2014/main" id="{327F4F9F-03C9-F9D3-FF62-38BD087D3869}"/>
                    </a:ext>
                  </a:extLst>
                </p:cNvPr>
                <p:cNvSpPr/>
                <p:nvPr/>
              </p:nvSpPr>
              <p:spPr>
                <a:xfrm>
                  <a:off x="7440120" y="32185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4" name="Freeform 3985">
                  <a:extLst>
                    <a:ext uri="{FF2B5EF4-FFF2-40B4-BE49-F238E27FC236}">
                      <a16:creationId xmlns:a16="http://schemas.microsoft.com/office/drawing/2014/main" id="{E3BF344D-422A-74B7-F0F0-E26D1F30ABDF}"/>
                    </a:ext>
                  </a:extLst>
                </p:cNvPr>
                <p:cNvSpPr/>
                <p:nvPr/>
              </p:nvSpPr>
              <p:spPr>
                <a:xfrm>
                  <a:off x="7471778" y="318670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4" name="Graphic 3">
                <a:extLst>
                  <a:ext uri="{FF2B5EF4-FFF2-40B4-BE49-F238E27FC236}">
                    <a16:creationId xmlns:a16="http://schemas.microsoft.com/office/drawing/2014/main" id="{DB08A792-AF20-FFB8-271F-3A8F6F00BD4A}"/>
                  </a:ext>
                </a:extLst>
              </p:cNvPr>
              <p:cNvGrpSpPr/>
              <p:nvPr/>
            </p:nvGrpSpPr>
            <p:grpSpPr>
              <a:xfrm>
                <a:off x="7419473" y="3186703"/>
                <a:ext cx="63423" cy="63626"/>
                <a:chOff x="7419473" y="3186703"/>
                <a:chExt cx="63423" cy="63626"/>
              </a:xfrm>
            </p:grpSpPr>
            <p:sp>
              <p:nvSpPr>
                <p:cNvPr id="2691" name="Freeform 3987">
                  <a:extLst>
                    <a:ext uri="{FF2B5EF4-FFF2-40B4-BE49-F238E27FC236}">
                      <a16:creationId xmlns:a16="http://schemas.microsoft.com/office/drawing/2014/main" id="{3A21B9E5-99C1-D5D2-3E37-A225749F6A87}"/>
                    </a:ext>
                  </a:extLst>
                </p:cNvPr>
                <p:cNvSpPr/>
                <p:nvPr/>
              </p:nvSpPr>
              <p:spPr>
                <a:xfrm>
                  <a:off x="7419473" y="32185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2" name="Freeform 3988">
                  <a:extLst>
                    <a:ext uri="{FF2B5EF4-FFF2-40B4-BE49-F238E27FC236}">
                      <a16:creationId xmlns:a16="http://schemas.microsoft.com/office/drawing/2014/main" id="{BF50C89D-A4F0-A84F-53C9-70E6729F801E}"/>
                    </a:ext>
                  </a:extLst>
                </p:cNvPr>
                <p:cNvSpPr/>
                <p:nvPr/>
              </p:nvSpPr>
              <p:spPr>
                <a:xfrm>
                  <a:off x="7451237" y="318670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5" name="Graphic 3">
                <a:extLst>
                  <a:ext uri="{FF2B5EF4-FFF2-40B4-BE49-F238E27FC236}">
                    <a16:creationId xmlns:a16="http://schemas.microsoft.com/office/drawing/2014/main" id="{DDF26082-AB95-C819-A530-2C1FA2D6E86C}"/>
                  </a:ext>
                </a:extLst>
              </p:cNvPr>
              <p:cNvGrpSpPr/>
              <p:nvPr/>
            </p:nvGrpSpPr>
            <p:grpSpPr>
              <a:xfrm>
                <a:off x="7431226" y="3186703"/>
                <a:ext cx="63529" cy="63626"/>
                <a:chOff x="7431226" y="3186703"/>
                <a:chExt cx="63529" cy="63626"/>
              </a:xfrm>
            </p:grpSpPr>
            <p:sp>
              <p:nvSpPr>
                <p:cNvPr id="2689" name="Freeform 3990">
                  <a:extLst>
                    <a:ext uri="{FF2B5EF4-FFF2-40B4-BE49-F238E27FC236}">
                      <a16:creationId xmlns:a16="http://schemas.microsoft.com/office/drawing/2014/main" id="{C4ED0276-EC94-B1C7-ACAE-9A2B1A400156}"/>
                    </a:ext>
                  </a:extLst>
                </p:cNvPr>
                <p:cNvSpPr/>
                <p:nvPr/>
              </p:nvSpPr>
              <p:spPr>
                <a:xfrm>
                  <a:off x="7431226" y="32185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0" name="Freeform 3991">
                  <a:extLst>
                    <a:ext uri="{FF2B5EF4-FFF2-40B4-BE49-F238E27FC236}">
                      <a16:creationId xmlns:a16="http://schemas.microsoft.com/office/drawing/2014/main" id="{344CB129-573E-2DEF-D0D7-5FD0ABC86680}"/>
                    </a:ext>
                  </a:extLst>
                </p:cNvPr>
                <p:cNvSpPr/>
                <p:nvPr/>
              </p:nvSpPr>
              <p:spPr>
                <a:xfrm>
                  <a:off x="7462990" y="318670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6" name="Graphic 3">
                <a:extLst>
                  <a:ext uri="{FF2B5EF4-FFF2-40B4-BE49-F238E27FC236}">
                    <a16:creationId xmlns:a16="http://schemas.microsoft.com/office/drawing/2014/main" id="{CE881D91-A64B-9E63-1330-E79249999899}"/>
                  </a:ext>
                </a:extLst>
              </p:cNvPr>
              <p:cNvGrpSpPr/>
              <p:nvPr/>
            </p:nvGrpSpPr>
            <p:grpSpPr>
              <a:xfrm>
                <a:off x="7451237" y="3186703"/>
                <a:ext cx="63423" cy="63626"/>
                <a:chOff x="7451237" y="3186703"/>
                <a:chExt cx="63423" cy="63626"/>
              </a:xfrm>
            </p:grpSpPr>
            <p:sp>
              <p:nvSpPr>
                <p:cNvPr id="2687" name="Freeform 3993">
                  <a:extLst>
                    <a:ext uri="{FF2B5EF4-FFF2-40B4-BE49-F238E27FC236}">
                      <a16:creationId xmlns:a16="http://schemas.microsoft.com/office/drawing/2014/main" id="{74067D63-45CB-258C-7BBA-CC4EF15B68A2}"/>
                    </a:ext>
                  </a:extLst>
                </p:cNvPr>
                <p:cNvSpPr/>
                <p:nvPr/>
              </p:nvSpPr>
              <p:spPr>
                <a:xfrm>
                  <a:off x="7451237" y="32185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8" name="Freeform 3994">
                  <a:extLst>
                    <a:ext uri="{FF2B5EF4-FFF2-40B4-BE49-F238E27FC236}">
                      <a16:creationId xmlns:a16="http://schemas.microsoft.com/office/drawing/2014/main" id="{45174F55-AADC-7494-B603-64F6E9DAC8F1}"/>
                    </a:ext>
                  </a:extLst>
                </p:cNvPr>
                <p:cNvSpPr/>
                <p:nvPr/>
              </p:nvSpPr>
              <p:spPr>
                <a:xfrm>
                  <a:off x="7482896" y="318670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7" name="Graphic 3">
                <a:extLst>
                  <a:ext uri="{FF2B5EF4-FFF2-40B4-BE49-F238E27FC236}">
                    <a16:creationId xmlns:a16="http://schemas.microsoft.com/office/drawing/2014/main" id="{A2FF3EFF-3A3C-43AA-D783-F36B8A0259B1}"/>
                  </a:ext>
                </a:extLst>
              </p:cNvPr>
              <p:cNvGrpSpPr/>
              <p:nvPr/>
            </p:nvGrpSpPr>
            <p:grpSpPr>
              <a:xfrm>
                <a:off x="7466167" y="3186703"/>
                <a:ext cx="63423" cy="63626"/>
                <a:chOff x="7466167" y="3186703"/>
                <a:chExt cx="63423" cy="63626"/>
              </a:xfrm>
            </p:grpSpPr>
            <p:sp>
              <p:nvSpPr>
                <p:cNvPr id="2685" name="Freeform 3996">
                  <a:extLst>
                    <a:ext uri="{FF2B5EF4-FFF2-40B4-BE49-F238E27FC236}">
                      <a16:creationId xmlns:a16="http://schemas.microsoft.com/office/drawing/2014/main" id="{4701F584-5E35-56CE-F53A-1F5B9B475EB7}"/>
                    </a:ext>
                  </a:extLst>
                </p:cNvPr>
                <p:cNvSpPr/>
                <p:nvPr/>
              </p:nvSpPr>
              <p:spPr>
                <a:xfrm>
                  <a:off x="7466167" y="32185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6" name="Freeform 3997">
                  <a:extLst>
                    <a:ext uri="{FF2B5EF4-FFF2-40B4-BE49-F238E27FC236}">
                      <a16:creationId xmlns:a16="http://schemas.microsoft.com/office/drawing/2014/main" id="{93DF8F0F-F15F-C044-1846-9EE4FE4925D3}"/>
                    </a:ext>
                  </a:extLst>
                </p:cNvPr>
                <p:cNvSpPr/>
                <p:nvPr/>
              </p:nvSpPr>
              <p:spPr>
                <a:xfrm>
                  <a:off x="7497825" y="318670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8" name="Graphic 3">
                <a:extLst>
                  <a:ext uri="{FF2B5EF4-FFF2-40B4-BE49-F238E27FC236}">
                    <a16:creationId xmlns:a16="http://schemas.microsoft.com/office/drawing/2014/main" id="{EAAD266A-5E88-38B5-E336-D74E1DEDD673}"/>
                  </a:ext>
                </a:extLst>
              </p:cNvPr>
              <p:cNvGrpSpPr/>
              <p:nvPr/>
            </p:nvGrpSpPr>
            <p:grpSpPr>
              <a:xfrm>
                <a:off x="7414073" y="3174932"/>
                <a:ext cx="63423" cy="63626"/>
                <a:chOff x="7414073" y="3174932"/>
                <a:chExt cx="63423" cy="63626"/>
              </a:xfrm>
            </p:grpSpPr>
            <p:sp>
              <p:nvSpPr>
                <p:cNvPr id="2683" name="Freeform 3999">
                  <a:extLst>
                    <a:ext uri="{FF2B5EF4-FFF2-40B4-BE49-F238E27FC236}">
                      <a16:creationId xmlns:a16="http://schemas.microsoft.com/office/drawing/2014/main" id="{83BC7FA5-F7B5-A788-F8C8-757E96CD9779}"/>
                    </a:ext>
                  </a:extLst>
                </p:cNvPr>
                <p:cNvSpPr/>
                <p:nvPr/>
              </p:nvSpPr>
              <p:spPr>
                <a:xfrm>
                  <a:off x="7414073" y="320674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4" name="Freeform 4000">
                  <a:extLst>
                    <a:ext uri="{FF2B5EF4-FFF2-40B4-BE49-F238E27FC236}">
                      <a16:creationId xmlns:a16="http://schemas.microsoft.com/office/drawing/2014/main" id="{15110305-239A-7096-D6CE-A45A263BCCFA}"/>
                    </a:ext>
                  </a:extLst>
                </p:cNvPr>
                <p:cNvSpPr/>
                <p:nvPr/>
              </p:nvSpPr>
              <p:spPr>
                <a:xfrm>
                  <a:off x="7445731"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39" name="Graphic 3">
                <a:extLst>
                  <a:ext uri="{FF2B5EF4-FFF2-40B4-BE49-F238E27FC236}">
                    <a16:creationId xmlns:a16="http://schemas.microsoft.com/office/drawing/2014/main" id="{01648EEB-5ADC-2BC3-78DA-700C0ED84668}"/>
                  </a:ext>
                </a:extLst>
              </p:cNvPr>
              <p:cNvGrpSpPr/>
              <p:nvPr/>
            </p:nvGrpSpPr>
            <p:grpSpPr>
              <a:xfrm>
                <a:off x="7335826" y="3174932"/>
                <a:ext cx="63529" cy="63626"/>
                <a:chOff x="7335826" y="3174932"/>
                <a:chExt cx="63529" cy="63626"/>
              </a:xfrm>
            </p:grpSpPr>
            <p:sp>
              <p:nvSpPr>
                <p:cNvPr id="2680" name="Freeform 4002">
                  <a:extLst>
                    <a:ext uri="{FF2B5EF4-FFF2-40B4-BE49-F238E27FC236}">
                      <a16:creationId xmlns:a16="http://schemas.microsoft.com/office/drawing/2014/main" id="{CF05B785-C60A-B2D7-E017-52FB2DF5530A}"/>
                    </a:ext>
                  </a:extLst>
                </p:cNvPr>
                <p:cNvSpPr/>
                <p:nvPr/>
              </p:nvSpPr>
              <p:spPr>
                <a:xfrm>
                  <a:off x="7335826" y="3206745"/>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1" name="Freeform 4003">
                  <a:extLst>
                    <a:ext uri="{FF2B5EF4-FFF2-40B4-BE49-F238E27FC236}">
                      <a16:creationId xmlns:a16="http://schemas.microsoft.com/office/drawing/2014/main" id="{9BCFB4FC-4B0D-424E-9CD4-4DCD10C802DB}"/>
                    </a:ext>
                  </a:extLst>
                </p:cNvPr>
                <p:cNvSpPr/>
                <p:nvPr/>
              </p:nvSpPr>
              <p:spPr>
                <a:xfrm>
                  <a:off x="7367591"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2" name="Freeform 4004">
                  <a:extLst>
                    <a:ext uri="{FF2B5EF4-FFF2-40B4-BE49-F238E27FC236}">
                      <a16:creationId xmlns:a16="http://schemas.microsoft.com/office/drawing/2014/main" id="{D2931395-8662-8EBA-3CA3-A435F8712AA3}"/>
                    </a:ext>
                  </a:extLst>
                </p:cNvPr>
                <p:cNvSpPr/>
                <p:nvPr/>
              </p:nvSpPr>
              <p:spPr>
                <a:xfrm>
                  <a:off x="7344932"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0" name="Graphic 3">
                <a:extLst>
                  <a:ext uri="{FF2B5EF4-FFF2-40B4-BE49-F238E27FC236}">
                    <a16:creationId xmlns:a16="http://schemas.microsoft.com/office/drawing/2014/main" id="{77DBBEE2-6290-974F-CFFF-6C45490482EB}"/>
                  </a:ext>
                </a:extLst>
              </p:cNvPr>
              <p:cNvGrpSpPr/>
              <p:nvPr/>
            </p:nvGrpSpPr>
            <p:grpSpPr>
              <a:xfrm>
                <a:off x="7348850" y="3174932"/>
                <a:ext cx="63529" cy="63626"/>
                <a:chOff x="7348850" y="3174932"/>
                <a:chExt cx="63529" cy="63626"/>
              </a:xfrm>
            </p:grpSpPr>
            <p:sp>
              <p:nvSpPr>
                <p:cNvPr id="2678" name="Freeform 4006">
                  <a:extLst>
                    <a:ext uri="{FF2B5EF4-FFF2-40B4-BE49-F238E27FC236}">
                      <a16:creationId xmlns:a16="http://schemas.microsoft.com/office/drawing/2014/main" id="{FB919361-DD29-0572-372C-3CD57FCE99BB}"/>
                    </a:ext>
                  </a:extLst>
                </p:cNvPr>
                <p:cNvSpPr/>
                <p:nvPr/>
              </p:nvSpPr>
              <p:spPr>
                <a:xfrm>
                  <a:off x="7348850" y="3206745"/>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9" name="Freeform 4007">
                  <a:extLst>
                    <a:ext uri="{FF2B5EF4-FFF2-40B4-BE49-F238E27FC236}">
                      <a16:creationId xmlns:a16="http://schemas.microsoft.com/office/drawing/2014/main" id="{F399AF22-D7E1-67CF-7EBF-C9F30472DDFD}"/>
                    </a:ext>
                  </a:extLst>
                </p:cNvPr>
                <p:cNvSpPr/>
                <p:nvPr/>
              </p:nvSpPr>
              <p:spPr>
                <a:xfrm>
                  <a:off x="7380614"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1" name="Graphic 3">
                <a:extLst>
                  <a:ext uri="{FF2B5EF4-FFF2-40B4-BE49-F238E27FC236}">
                    <a16:creationId xmlns:a16="http://schemas.microsoft.com/office/drawing/2014/main" id="{24A21F2D-9AD7-1039-1441-8B03536B53D4}"/>
                  </a:ext>
                </a:extLst>
              </p:cNvPr>
              <p:cNvGrpSpPr/>
              <p:nvPr/>
            </p:nvGrpSpPr>
            <p:grpSpPr>
              <a:xfrm>
                <a:off x="7363144" y="3174932"/>
                <a:ext cx="63529" cy="63626"/>
                <a:chOff x="7363144" y="3174932"/>
                <a:chExt cx="63529" cy="63626"/>
              </a:xfrm>
            </p:grpSpPr>
            <p:sp>
              <p:nvSpPr>
                <p:cNvPr id="2676" name="Freeform 4009">
                  <a:extLst>
                    <a:ext uri="{FF2B5EF4-FFF2-40B4-BE49-F238E27FC236}">
                      <a16:creationId xmlns:a16="http://schemas.microsoft.com/office/drawing/2014/main" id="{F94BDA9F-7660-A019-FEB6-A7241BB1A18D}"/>
                    </a:ext>
                  </a:extLst>
                </p:cNvPr>
                <p:cNvSpPr/>
                <p:nvPr/>
              </p:nvSpPr>
              <p:spPr>
                <a:xfrm>
                  <a:off x="7363144" y="3206745"/>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7" name="Freeform 4010">
                  <a:extLst>
                    <a:ext uri="{FF2B5EF4-FFF2-40B4-BE49-F238E27FC236}">
                      <a16:creationId xmlns:a16="http://schemas.microsoft.com/office/drawing/2014/main" id="{36265186-1917-E0C0-A445-B738067CD84F}"/>
                    </a:ext>
                  </a:extLst>
                </p:cNvPr>
                <p:cNvSpPr/>
                <p:nvPr/>
              </p:nvSpPr>
              <p:spPr>
                <a:xfrm>
                  <a:off x="7394908"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2" name="Graphic 3">
                <a:extLst>
                  <a:ext uri="{FF2B5EF4-FFF2-40B4-BE49-F238E27FC236}">
                    <a16:creationId xmlns:a16="http://schemas.microsoft.com/office/drawing/2014/main" id="{473B37EF-5E53-88C6-02D9-0380FD3810AE}"/>
                  </a:ext>
                </a:extLst>
              </p:cNvPr>
              <p:cNvGrpSpPr/>
              <p:nvPr/>
            </p:nvGrpSpPr>
            <p:grpSpPr>
              <a:xfrm>
                <a:off x="7373308" y="3174932"/>
                <a:ext cx="63423" cy="63626"/>
                <a:chOff x="7373308" y="3174932"/>
                <a:chExt cx="63423" cy="63626"/>
              </a:xfrm>
            </p:grpSpPr>
            <p:sp>
              <p:nvSpPr>
                <p:cNvPr id="2674" name="Freeform 4012">
                  <a:extLst>
                    <a:ext uri="{FF2B5EF4-FFF2-40B4-BE49-F238E27FC236}">
                      <a16:creationId xmlns:a16="http://schemas.microsoft.com/office/drawing/2014/main" id="{FA9BBC60-78F9-6AA1-D88E-E89C11A151CD}"/>
                    </a:ext>
                  </a:extLst>
                </p:cNvPr>
                <p:cNvSpPr/>
                <p:nvPr/>
              </p:nvSpPr>
              <p:spPr>
                <a:xfrm>
                  <a:off x="7373308" y="320674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5" name="Freeform 4013">
                  <a:extLst>
                    <a:ext uri="{FF2B5EF4-FFF2-40B4-BE49-F238E27FC236}">
                      <a16:creationId xmlns:a16="http://schemas.microsoft.com/office/drawing/2014/main" id="{5F78E757-E208-EAB9-02D3-0D0F4D048A7B}"/>
                    </a:ext>
                  </a:extLst>
                </p:cNvPr>
                <p:cNvSpPr/>
                <p:nvPr/>
              </p:nvSpPr>
              <p:spPr>
                <a:xfrm>
                  <a:off x="7404967"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3" name="Graphic 3">
                <a:extLst>
                  <a:ext uri="{FF2B5EF4-FFF2-40B4-BE49-F238E27FC236}">
                    <a16:creationId xmlns:a16="http://schemas.microsoft.com/office/drawing/2014/main" id="{D68731E8-B99D-4411-2265-5117D7D4AB12}"/>
                  </a:ext>
                </a:extLst>
              </p:cNvPr>
              <p:cNvGrpSpPr/>
              <p:nvPr/>
            </p:nvGrpSpPr>
            <p:grpSpPr>
              <a:xfrm>
                <a:off x="7382308" y="3174932"/>
                <a:ext cx="63423" cy="63626"/>
                <a:chOff x="7382308" y="3174932"/>
                <a:chExt cx="63423" cy="63626"/>
              </a:xfrm>
            </p:grpSpPr>
            <p:sp>
              <p:nvSpPr>
                <p:cNvPr id="2672" name="Freeform 4015">
                  <a:extLst>
                    <a:ext uri="{FF2B5EF4-FFF2-40B4-BE49-F238E27FC236}">
                      <a16:creationId xmlns:a16="http://schemas.microsoft.com/office/drawing/2014/main" id="{A15C3961-C59C-5362-8796-826A940685AD}"/>
                    </a:ext>
                  </a:extLst>
                </p:cNvPr>
                <p:cNvSpPr/>
                <p:nvPr/>
              </p:nvSpPr>
              <p:spPr>
                <a:xfrm>
                  <a:off x="7382308" y="320674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3" name="Freeform 4016">
                  <a:extLst>
                    <a:ext uri="{FF2B5EF4-FFF2-40B4-BE49-F238E27FC236}">
                      <a16:creationId xmlns:a16="http://schemas.microsoft.com/office/drawing/2014/main" id="{B8BE41D7-4387-D6D0-D95E-4C028F767195}"/>
                    </a:ext>
                  </a:extLst>
                </p:cNvPr>
                <p:cNvSpPr/>
                <p:nvPr/>
              </p:nvSpPr>
              <p:spPr>
                <a:xfrm>
                  <a:off x="7414073"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4" name="Graphic 3">
                <a:extLst>
                  <a:ext uri="{FF2B5EF4-FFF2-40B4-BE49-F238E27FC236}">
                    <a16:creationId xmlns:a16="http://schemas.microsoft.com/office/drawing/2014/main" id="{6B145D3D-3FBD-3036-FC6F-E092D7B76B70}"/>
                  </a:ext>
                </a:extLst>
              </p:cNvPr>
              <p:cNvGrpSpPr/>
              <p:nvPr/>
            </p:nvGrpSpPr>
            <p:grpSpPr>
              <a:xfrm>
                <a:off x="7385908" y="3174932"/>
                <a:ext cx="63423" cy="63626"/>
                <a:chOff x="7385908" y="3174932"/>
                <a:chExt cx="63423" cy="63626"/>
              </a:xfrm>
            </p:grpSpPr>
            <p:sp>
              <p:nvSpPr>
                <p:cNvPr id="2670" name="Freeform 4018">
                  <a:extLst>
                    <a:ext uri="{FF2B5EF4-FFF2-40B4-BE49-F238E27FC236}">
                      <a16:creationId xmlns:a16="http://schemas.microsoft.com/office/drawing/2014/main" id="{2E59C326-5BD0-1450-B89F-2ADA20EB6957}"/>
                    </a:ext>
                  </a:extLst>
                </p:cNvPr>
                <p:cNvSpPr/>
                <p:nvPr/>
              </p:nvSpPr>
              <p:spPr>
                <a:xfrm>
                  <a:off x="7385908" y="320674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1" name="Freeform 4019">
                  <a:extLst>
                    <a:ext uri="{FF2B5EF4-FFF2-40B4-BE49-F238E27FC236}">
                      <a16:creationId xmlns:a16="http://schemas.microsoft.com/office/drawing/2014/main" id="{47CF9DE0-9F9A-C980-E58E-F90E34E24F20}"/>
                    </a:ext>
                  </a:extLst>
                </p:cNvPr>
                <p:cNvSpPr/>
                <p:nvPr/>
              </p:nvSpPr>
              <p:spPr>
                <a:xfrm>
                  <a:off x="7417567"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5" name="Graphic 3">
                <a:extLst>
                  <a:ext uri="{FF2B5EF4-FFF2-40B4-BE49-F238E27FC236}">
                    <a16:creationId xmlns:a16="http://schemas.microsoft.com/office/drawing/2014/main" id="{A3BA5FCC-5FAB-CCF0-6572-F4AE5CC8052D}"/>
                  </a:ext>
                </a:extLst>
              </p:cNvPr>
              <p:cNvGrpSpPr/>
              <p:nvPr/>
            </p:nvGrpSpPr>
            <p:grpSpPr>
              <a:xfrm>
                <a:off x="7395967" y="3174932"/>
                <a:ext cx="63423" cy="63626"/>
                <a:chOff x="7395967" y="3174932"/>
                <a:chExt cx="63423" cy="63626"/>
              </a:xfrm>
            </p:grpSpPr>
            <p:sp>
              <p:nvSpPr>
                <p:cNvPr id="2668" name="Freeform 4021">
                  <a:extLst>
                    <a:ext uri="{FF2B5EF4-FFF2-40B4-BE49-F238E27FC236}">
                      <a16:creationId xmlns:a16="http://schemas.microsoft.com/office/drawing/2014/main" id="{6CD19D01-0FA9-13F2-C3AA-171C4894DAF0}"/>
                    </a:ext>
                  </a:extLst>
                </p:cNvPr>
                <p:cNvSpPr/>
                <p:nvPr/>
              </p:nvSpPr>
              <p:spPr>
                <a:xfrm>
                  <a:off x="7395967" y="3206745"/>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9" name="Freeform 4022">
                  <a:extLst>
                    <a:ext uri="{FF2B5EF4-FFF2-40B4-BE49-F238E27FC236}">
                      <a16:creationId xmlns:a16="http://schemas.microsoft.com/office/drawing/2014/main" id="{8B4AE9F0-B1B6-C9E9-01DD-355AB8A5B396}"/>
                    </a:ext>
                  </a:extLst>
                </p:cNvPr>
                <p:cNvSpPr/>
                <p:nvPr/>
              </p:nvSpPr>
              <p:spPr>
                <a:xfrm>
                  <a:off x="7427732"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6" name="Graphic 3">
                <a:extLst>
                  <a:ext uri="{FF2B5EF4-FFF2-40B4-BE49-F238E27FC236}">
                    <a16:creationId xmlns:a16="http://schemas.microsoft.com/office/drawing/2014/main" id="{24E19F2B-3F04-2B04-C916-EB31759E42C5}"/>
                  </a:ext>
                </a:extLst>
              </p:cNvPr>
              <p:cNvGrpSpPr/>
              <p:nvPr/>
            </p:nvGrpSpPr>
            <p:grpSpPr>
              <a:xfrm>
                <a:off x="7404967" y="3174932"/>
                <a:ext cx="63529" cy="63626"/>
                <a:chOff x="7404967" y="3174932"/>
                <a:chExt cx="63529" cy="63626"/>
              </a:xfrm>
            </p:grpSpPr>
            <p:sp>
              <p:nvSpPr>
                <p:cNvPr id="2666" name="Freeform 4024">
                  <a:extLst>
                    <a:ext uri="{FF2B5EF4-FFF2-40B4-BE49-F238E27FC236}">
                      <a16:creationId xmlns:a16="http://schemas.microsoft.com/office/drawing/2014/main" id="{2AD4EE31-303C-AFFB-AEB8-D535904F206F}"/>
                    </a:ext>
                  </a:extLst>
                </p:cNvPr>
                <p:cNvSpPr/>
                <p:nvPr/>
              </p:nvSpPr>
              <p:spPr>
                <a:xfrm>
                  <a:off x="7404967" y="3206745"/>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7" name="Freeform 4025">
                  <a:extLst>
                    <a:ext uri="{FF2B5EF4-FFF2-40B4-BE49-F238E27FC236}">
                      <a16:creationId xmlns:a16="http://schemas.microsoft.com/office/drawing/2014/main" id="{3751EA5F-2F14-0D0F-9FF2-1DD4A3F63DDC}"/>
                    </a:ext>
                  </a:extLst>
                </p:cNvPr>
                <p:cNvSpPr/>
                <p:nvPr/>
              </p:nvSpPr>
              <p:spPr>
                <a:xfrm>
                  <a:off x="7436732" y="3174932"/>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7" name="Graphic 3">
                <a:extLst>
                  <a:ext uri="{FF2B5EF4-FFF2-40B4-BE49-F238E27FC236}">
                    <a16:creationId xmlns:a16="http://schemas.microsoft.com/office/drawing/2014/main" id="{E87A5268-B1AF-0878-B0C3-413AC8DA2D83}"/>
                  </a:ext>
                </a:extLst>
              </p:cNvPr>
              <p:cNvGrpSpPr/>
              <p:nvPr/>
            </p:nvGrpSpPr>
            <p:grpSpPr>
              <a:xfrm>
                <a:off x="7477496" y="3186703"/>
                <a:ext cx="63423" cy="63626"/>
                <a:chOff x="7477496" y="3186703"/>
                <a:chExt cx="63423" cy="63626"/>
              </a:xfrm>
            </p:grpSpPr>
            <p:sp>
              <p:nvSpPr>
                <p:cNvPr id="2664" name="Freeform 4027">
                  <a:extLst>
                    <a:ext uri="{FF2B5EF4-FFF2-40B4-BE49-F238E27FC236}">
                      <a16:creationId xmlns:a16="http://schemas.microsoft.com/office/drawing/2014/main" id="{800987F9-7D48-61F3-66CF-4CB2BEA64A72}"/>
                    </a:ext>
                  </a:extLst>
                </p:cNvPr>
                <p:cNvSpPr/>
                <p:nvPr/>
              </p:nvSpPr>
              <p:spPr>
                <a:xfrm>
                  <a:off x="7477496" y="32185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5" name="Freeform 4028">
                  <a:extLst>
                    <a:ext uri="{FF2B5EF4-FFF2-40B4-BE49-F238E27FC236}">
                      <a16:creationId xmlns:a16="http://schemas.microsoft.com/office/drawing/2014/main" id="{89D3E53C-0142-3117-F788-A13B54AC82D9}"/>
                    </a:ext>
                  </a:extLst>
                </p:cNvPr>
                <p:cNvSpPr/>
                <p:nvPr/>
              </p:nvSpPr>
              <p:spPr>
                <a:xfrm>
                  <a:off x="7509155" y="3186703"/>
                  <a:ext cx="10588" cy="63626"/>
                </a:xfrm>
                <a:custGeom>
                  <a:avLst/>
                  <a:gdLst>
                    <a:gd name="connsiteX0" fmla="*/ 0 w 10588"/>
                    <a:gd name="connsiteY0" fmla="*/ 0 h 63626"/>
                    <a:gd name="connsiteX1" fmla="*/ 0 w 10588"/>
                    <a:gd name="connsiteY1" fmla="*/ 63627 h 63626"/>
                  </a:gdLst>
                  <a:ahLst/>
                  <a:cxnLst>
                    <a:cxn ang="0">
                      <a:pos x="connsiteX0" y="connsiteY0"/>
                    </a:cxn>
                    <a:cxn ang="0">
                      <a:pos x="connsiteX1" y="connsiteY1"/>
                    </a:cxn>
                  </a:cxnLst>
                  <a:rect l="l" t="t" r="r" b="b"/>
                  <a:pathLst>
                    <a:path w="10588" h="63626">
                      <a:moveTo>
                        <a:pt x="0" y="0"/>
                      </a:moveTo>
                      <a:lnTo>
                        <a:pt x="0" y="63627"/>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8" name="Graphic 3">
                <a:extLst>
                  <a:ext uri="{FF2B5EF4-FFF2-40B4-BE49-F238E27FC236}">
                    <a16:creationId xmlns:a16="http://schemas.microsoft.com/office/drawing/2014/main" id="{DADCCDF7-BAFC-C6BF-E995-29B441115351}"/>
                  </a:ext>
                </a:extLst>
              </p:cNvPr>
              <p:cNvGrpSpPr/>
              <p:nvPr/>
            </p:nvGrpSpPr>
            <p:grpSpPr>
              <a:xfrm>
                <a:off x="7906423" y="3209502"/>
                <a:ext cx="63529" cy="63520"/>
                <a:chOff x="7906423" y="3209502"/>
                <a:chExt cx="63529" cy="63520"/>
              </a:xfrm>
            </p:grpSpPr>
            <p:sp>
              <p:nvSpPr>
                <p:cNvPr id="2662" name="Freeform 4030">
                  <a:extLst>
                    <a:ext uri="{FF2B5EF4-FFF2-40B4-BE49-F238E27FC236}">
                      <a16:creationId xmlns:a16="http://schemas.microsoft.com/office/drawing/2014/main" id="{28F5771E-7023-0FB8-76EF-6028D7324738}"/>
                    </a:ext>
                  </a:extLst>
                </p:cNvPr>
                <p:cNvSpPr/>
                <p:nvPr/>
              </p:nvSpPr>
              <p:spPr>
                <a:xfrm>
                  <a:off x="7906423"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3" name="Freeform 4031">
                  <a:extLst>
                    <a:ext uri="{FF2B5EF4-FFF2-40B4-BE49-F238E27FC236}">
                      <a16:creationId xmlns:a16="http://schemas.microsoft.com/office/drawing/2014/main" id="{54FC5D7E-B914-EBE0-1E69-C8D6F829EDEA}"/>
                    </a:ext>
                  </a:extLst>
                </p:cNvPr>
                <p:cNvSpPr/>
                <p:nvPr/>
              </p:nvSpPr>
              <p:spPr>
                <a:xfrm>
                  <a:off x="7938188"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49" name="Graphic 3">
                <a:extLst>
                  <a:ext uri="{FF2B5EF4-FFF2-40B4-BE49-F238E27FC236}">
                    <a16:creationId xmlns:a16="http://schemas.microsoft.com/office/drawing/2014/main" id="{D0164A6B-59E7-FB4C-5727-605546336BD9}"/>
                  </a:ext>
                </a:extLst>
              </p:cNvPr>
              <p:cNvGrpSpPr/>
              <p:nvPr/>
            </p:nvGrpSpPr>
            <p:grpSpPr>
              <a:xfrm>
                <a:off x="8703078" y="3209502"/>
                <a:ext cx="63423" cy="63520"/>
                <a:chOff x="8703078" y="3209502"/>
                <a:chExt cx="63423" cy="63520"/>
              </a:xfrm>
            </p:grpSpPr>
            <p:sp>
              <p:nvSpPr>
                <p:cNvPr id="2660" name="Freeform 4033">
                  <a:extLst>
                    <a:ext uri="{FF2B5EF4-FFF2-40B4-BE49-F238E27FC236}">
                      <a16:creationId xmlns:a16="http://schemas.microsoft.com/office/drawing/2014/main" id="{F1904C12-8988-CA02-005E-93D14983806F}"/>
                    </a:ext>
                  </a:extLst>
                </p:cNvPr>
                <p:cNvSpPr/>
                <p:nvPr/>
              </p:nvSpPr>
              <p:spPr>
                <a:xfrm>
                  <a:off x="8703078" y="3241316"/>
                  <a:ext cx="63423" cy="10604"/>
                </a:xfrm>
                <a:custGeom>
                  <a:avLst/>
                  <a:gdLst>
                    <a:gd name="connsiteX0" fmla="*/ 0 w 63423"/>
                    <a:gd name="connsiteY0" fmla="*/ 0 h 10604"/>
                    <a:gd name="connsiteX1" fmla="*/ 63423 w 63423"/>
                    <a:gd name="connsiteY1" fmla="*/ 0 h 10604"/>
                  </a:gdLst>
                  <a:ahLst/>
                  <a:cxnLst>
                    <a:cxn ang="0">
                      <a:pos x="connsiteX0" y="connsiteY0"/>
                    </a:cxn>
                    <a:cxn ang="0">
                      <a:pos x="connsiteX1" y="connsiteY1"/>
                    </a:cxn>
                  </a:cxnLst>
                  <a:rect l="l" t="t" r="r" b="b"/>
                  <a:pathLst>
                    <a:path w="63423" h="10604">
                      <a:moveTo>
                        <a:pt x="0" y="0"/>
                      </a:moveTo>
                      <a:lnTo>
                        <a:pt x="63423"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1" name="Freeform 4034">
                  <a:extLst>
                    <a:ext uri="{FF2B5EF4-FFF2-40B4-BE49-F238E27FC236}">
                      <a16:creationId xmlns:a16="http://schemas.microsoft.com/office/drawing/2014/main" id="{7AB9BB05-BBAF-9BAD-806C-939A7550E36B}"/>
                    </a:ext>
                  </a:extLst>
                </p:cNvPr>
                <p:cNvSpPr/>
                <p:nvPr/>
              </p:nvSpPr>
              <p:spPr>
                <a:xfrm>
                  <a:off x="8734737"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50" name="Graphic 3">
                <a:extLst>
                  <a:ext uri="{FF2B5EF4-FFF2-40B4-BE49-F238E27FC236}">
                    <a16:creationId xmlns:a16="http://schemas.microsoft.com/office/drawing/2014/main" id="{A81BC52B-67D8-048F-C863-D163CA9CCA18}"/>
                  </a:ext>
                </a:extLst>
              </p:cNvPr>
              <p:cNvGrpSpPr/>
              <p:nvPr/>
            </p:nvGrpSpPr>
            <p:grpSpPr>
              <a:xfrm>
                <a:off x="8747867" y="3209502"/>
                <a:ext cx="63529" cy="63520"/>
                <a:chOff x="8747867" y="3209502"/>
                <a:chExt cx="63529" cy="63520"/>
              </a:xfrm>
            </p:grpSpPr>
            <p:sp>
              <p:nvSpPr>
                <p:cNvPr id="2658" name="Freeform 4036">
                  <a:extLst>
                    <a:ext uri="{FF2B5EF4-FFF2-40B4-BE49-F238E27FC236}">
                      <a16:creationId xmlns:a16="http://schemas.microsoft.com/office/drawing/2014/main" id="{97C6C909-3F48-E3C7-503C-7B2DF68288CE}"/>
                    </a:ext>
                  </a:extLst>
                </p:cNvPr>
                <p:cNvSpPr/>
                <p:nvPr/>
              </p:nvSpPr>
              <p:spPr>
                <a:xfrm>
                  <a:off x="8747867"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9" name="Freeform 4037">
                  <a:extLst>
                    <a:ext uri="{FF2B5EF4-FFF2-40B4-BE49-F238E27FC236}">
                      <a16:creationId xmlns:a16="http://schemas.microsoft.com/office/drawing/2014/main" id="{31C832E3-BAD5-60C1-2EE9-5B8ACBAFC9EA}"/>
                    </a:ext>
                  </a:extLst>
                </p:cNvPr>
                <p:cNvSpPr/>
                <p:nvPr/>
              </p:nvSpPr>
              <p:spPr>
                <a:xfrm>
                  <a:off x="8779631"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51" name="Graphic 3">
                <a:extLst>
                  <a:ext uri="{FF2B5EF4-FFF2-40B4-BE49-F238E27FC236}">
                    <a16:creationId xmlns:a16="http://schemas.microsoft.com/office/drawing/2014/main" id="{D82CA275-2F76-B059-1562-21AC9B5917BF}"/>
                  </a:ext>
                </a:extLst>
              </p:cNvPr>
              <p:cNvGrpSpPr/>
              <p:nvPr/>
            </p:nvGrpSpPr>
            <p:grpSpPr>
              <a:xfrm>
                <a:off x="8733361" y="3209502"/>
                <a:ext cx="63529" cy="63520"/>
                <a:chOff x="8733361" y="3209502"/>
                <a:chExt cx="63529" cy="63520"/>
              </a:xfrm>
            </p:grpSpPr>
            <p:sp>
              <p:nvSpPr>
                <p:cNvPr id="2656" name="Freeform 4039">
                  <a:extLst>
                    <a:ext uri="{FF2B5EF4-FFF2-40B4-BE49-F238E27FC236}">
                      <a16:creationId xmlns:a16="http://schemas.microsoft.com/office/drawing/2014/main" id="{B47A2698-C66D-1EBF-2DB7-32E8855D4501}"/>
                    </a:ext>
                  </a:extLst>
                </p:cNvPr>
                <p:cNvSpPr/>
                <p:nvPr/>
              </p:nvSpPr>
              <p:spPr>
                <a:xfrm>
                  <a:off x="8733361"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7" name="Freeform 4040">
                  <a:extLst>
                    <a:ext uri="{FF2B5EF4-FFF2-40B4-BE49-F238E27FC236}">
                      <a16:creationId xmlns:a16="http://schemas.microsoft.com/office/drawing/2014/main" id="{DC46254D-B1B6-EFD0-2A8E-77D0F4065BC3}"/>
                    </a:ext>
                  </a:extLst>
                </p:cNvPr>
                <p:cNvSpPr/>
                <p:nvPr/>
              </p:nvSpPr>
              <p:spPr>
                <a:xfrm>
                  <a:off x="8765125"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652" name="Graphic 3">
                <a:extLst>
                  <a:ext uri="{FF2B5EF4-FFF2-40B4-BE49-F238E27FC236}">
                    <a16:creationId xmlns:a16="http://schemas.microsoft.com/office/drawing/2014/main" id="{300D10E4-F040-70CD-ED77-AA6E5799091E}"/>
                  </a:ext>
                </a:extLst>
              </p:cNvPr>
              <p:cNvGrpSpPr/>
              <p:nvPr/>
            </p:nvGrpSpPr>
            <p:grpSpPr>
              <a:xfrm>
                <a:off x="8775078" y="3209502"/>
                <a:ext cx="63529" cy="63520"/>
                <a:chOff x="8775078" y="3209502"/>
                <a:chExt cx="63529" cy="63520"/>
              </a:xfrm>
            </p:grpSpPr>
            <p:sp>
              <p:nvSpPr>
                <p:cNvPr id="2654" name="Freeform 4042">
                  <a:extLst>
                    <a:ext uri="{FF2B5EF4-FFF2-40B4-BE49-F238E27FC236}">
                      <a16:creationId xmlns:a16="http://schemas.microsoft.com/office/drawing/2014/main" id="{6AAD0EBC-1595-FD99-C480-97FFDB4F75FE}"/>
                    </a:ext>
                  </a:extLst>
                </p:cNvPr>
                <p:cNvSpPr/>
                <p:nvPr/>
              </p:nvSpPr>
              <p:spPr>
                <a:xfrm>
                  <a:off x="8775078" y="3241316"/>
                  <a:ext cx="63529" cy="10604"/>
                </a:xfrm>
                <a:custGeom>
                  <a:avLst/>
                  <a:gdLst>
                    <a:gd name="connsiteX0" fmla="*/ 0 w 63529"/>
                    <a:gd name="connsiteY0" fmla="*/ 0 h 10604"/>
                    <a:gd name="connsiteX1" fmla="*/ 63529 w 63529"/>
                    <a:gd name="connsiteY1" fmla="*/ 0 h 10604"/>
                  </a:gdLst>
                  <a:ahLst/>
                  <a:cxnLst>
                    <a:cxn ang="0">
                      <a:pos x="connsiteX0" y="connsiteY0"/>
                    </a:cxn>
                    <a:cxn ang="0">
                      <a:pos x="connsiteX1" y="connsiteY1"/>
                    </a:cxn>
                  </a:cxnLst>
                  <a:rect l="l" t="t" r="r" b="b"/>
                  <a:pathLst>
                    <a:path w="63529" h="10604">
                      <a:moveTo>
                        <a:pt x="0" y="0"/>
                      </a:moveTo>
                      <a:lnTo>
                        <a:pt x="63529"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5" name="Freeform 4043">
                  <a:extLst>
                    <a:ext uri="{FF2B5EF4-FFF2-40B4-BE49-F238E27FC236}">
                      <a16:creationId xmlns:a16="http://schemas.microsoft.com/office/drawing/2014/main" id="{62AB8721-5B51-F3EC-6E86-42ED3194EAE3}"/>
                    </a:ext>
                  </a:extLst>
                </p:cNvPr>
                <p:cNvSpPr/>
                <p:nvPr/>
              </p:nvSpPr>
              <p:spPr>
                <a:xfrm>
                  <a:off x="8806843" y="3209502"/>
                  <a:ext cx="10588" cy="63520"/>
                </a:xfrm>
                <a:custGeom>
                  <a:avLst/>
                  <a:gdLst>
                    <a:gd name="connsiteX0" fmla="*/ 0 w 10588"/>
                    <a:gd name="connsiteY0" fmla="*/ 0 h 63520"/>
                    <a:gd name="connsiteX1" fmla="*/ 0 w 10588"/>
                    <a:gd name="connsiteY1" fmla="*/ 63521 h 63520"/>
                  </a:gdLst>
                  <a:ahLst/>
                  <a:cxnLst>
                    <a:cxn ang="0">
                      <a:pos x="connsiteX0" y="connsiteY0"/>
                    </a:cxn>
                    <a:cxn ang="0">
                      <a:pos x="connsiteX1" y="connsiteY1"/>
                    </a:cxn>
                  </a:cxnLst>
                  <a:rect l="l" t="t" r="r" b="b"/>
                  <a:pathLst>
                    <a:path w="10588" h="63520">
                      <a:moveTo>
                        <a:pt x="0" y="0"/>
                      </a:moveTo>
                      <a:lnTo>
                        <a:pt x="0" y="63521"/>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653" name="Freeform 4044">
                <a:extLst>
                  <a:ext uri="{FF2B5EF4-FFF2-40B4-BE49-F238E27FC236}">
                    <a16:creationId xmlns:a16="http://schemas.microsoft.com/office/drawing/2014/main" id="{0F4B7979-A8C0-AF13-7313-367D6133077A}"/>
                  </a:ext>
                </a:extLst>
              </p:cNvPr>
              <p:cNvSpPr/>
              <p:nvPr/>
            </p:nvSpPr>
            <p:spPr>
              <a:xfrm>
                <a:off x="3594491" y="2929334"/>
                <a:ext cx="5764949" cy="311982"/>
              </a:xfrm>
              <a:custGeom>
                <a:avLst/>
                <a:gdLst>
                  <a:gd name="connsiteX0" fmla="*/ 5764949 w 5764949"/>
                  <a:gd name="connsiteY0" fmla="*/ 311982 h 311982"/>
                  <a:gd name="connsiteX1" fmla="*/ 4087675 w 5764949"/>
                  <a:gd name="connsiteY1" fmla="*/ 311982 h 311982"/>
                  <a:gd name="connsiteX2" fmla="*/ 4087675 w 5764949"/>
                  <a:gd name="connsiteY2" fmla="*/ 288865 h 311982"/>
                  <a:gd name="connsiteX3" fmla="*/ 3865323 w 5764949"/>
                  <a:gd name="connsiteY3" fmla="*/ 288865 h 311982"/>
                  <a:gd name="connsiteX4" fmla="*/ 3865323 w 5764949"/>
                  <a:gd name="connsiteY4" fmla="*/ 277412 h 311982"/>
                  <a:gd name="connsiteX5" fmla="*/ 3629842 w 5764949"/>
                  <a:gd name="connsiteY5" fmla="*/ 277412 h 311982"/>
                  <a:gd name="connsiteX6" fmla="*/ 3629842 w 5764949"/>
                  <a:gd name="connsiteY6" fmla="*/ 265959 h 311982"/>
                  <a:gd name="connsiteX7" fmla="*/ 3287526 w 5764949"/>
                  <a:gd name="connsiteY7" fmla="*/ 265959 h 311982"/>
                  <a:gd name="connsiteX8" fmla="*/ 3287526 w 5764949"/>
                  <a:gd name="connsiteY8" fmla="*/ 260657 h 311982"/>
                  <a:gd name="connsiteX9" fmla="*/ 3242738 w 5764949"/>
                  <a:gd name="connsiteY9" fmla="*/ 260657 h 311982"/>
                  <a:gd name="connsiteX10" fmla="*/ 3242738 w 5764949"/>
                  <a:gd name="connsiteY10" fmla="*/ 254718 h 311982"/>
                  <a:gd name="connsiteX11" fmla="*/ 3229291 w 5764949"/>
                  <a:gd name="connsiteY11" fmla="*/ 254718 h 311982"/>
                  <a:gd name="connsiteX12" fmla="*/ 3229291 w 5764949"/>
                  <a:gd name="connsiteY12" fmla="*/ 235948 h 311982"/>
                  <a:gd name="connsiteX13" fmla="*/ 3073115 w 5764949"/>
                  <a:gd name="connsiteY13" fmla="*/ 235948 h 311982"/>
                  <a:gd name="connsiteX14" fmla="*/ 3073115 w 5764949"/>
                  <a:gd name="connsiteY14" fmla="*/ 227041 h 311982"/>
                  <a:gd name="connsiteX15" fmla="*/ 3064856 w 5764949"/>
                  <a:gd name="connsiteY15" fmla="*/ 227041 h 311982"/>
                  <a:gd name="connsiteX16" fmla="*/ 3064856 w 5764949"/>
                  <a:gd name="connsiteY16" fmla="*/ 220042 h 311982"/>
                  <a:gd name="connsiteX17" fmla="*/ 3043468 w 5764949"/>
                  <a:gd name="connsiteY17" fmla="*/ 220042 h 311982"/>
                  <a:gd name="connsiteX18" fmla="*/ 3043468 w 5764949"/>
                  <a:gd name="connsiteY18" fmla="*/ 214740 h 311982"/>
                  <a:gd name="connsiteX19" fmla="*/ 2949551 w 5764949"/>
                  <a:gd name="connsiteY19" fmla="*/ 214740 h 311982"/>
                  <a:gd name="connsiteX20" fmla="*/ 2949551 w 5764949"/>
                  <a:gd name="connsiteY20" fmla="*/ 208059 h 311982"/>
                  <a:gd name="connsiteX21" fmla="*/ 2702105 w 5764949"/>
                  <a:gd name="connsiteY21" fmla="*/ 208059 h 311982"/>
                  <a:gd name="connsiteX22" fmla="*/ 2702105 w 5764949"/>
                  <a:gd name="connsiteY22" fmla="*/ 195864 h 311982"/>
                  <a:gd name="connsiteX23" fmla="*/ 2583517 w 5764949"/>
                  <a:gd name="connsiteY23" fmla="*/ 195864 h 311982"/>
                  <a:gd name="connsiteX24" fmla="*/ 2583517 w 5764949"/>
                  <a:gd name="connsiteY24" fmla="*/ 187380 h 311982"/>
                  <a:gd name="connsiteX25" fmla="*/ 2510777 w 5764949"/>
                  <a:gd name="connsiteY25" fmla="*/ 187380 h 311982"/>
                  <a:gd name="connsiteX26" fmla="*/ 2510777 w 5764949"/>
                  <a:gd name="connsiteY26" fmla="*/ 172640 h 311982"/>
                  <a:gd name="connsiteX27" fmla="*/ 2391236 w 5764949"/>
                  <a:gd name="connsiteY27" fmla="*/ 172640 h 311982"/>
                  <a:gd name="connsiteX28" fmla="*/ 2391236 w 5764949"/>
                  <a:gd name="connsiteY28" fmla="*/ 162884 h 311982"/>
                  <a:gd name="connsiteX29" fmla="*/ 2292025 w 5764949"/>
                  <a:gd name="connsiteY29" fmla="*/ 162884 h 311982"/>
                  <a:gd name="connsiteX30" fmla="*/ 2292025 w 5764949"/>
                  <a:gd name="connsiteY30" fmla="*/ 158854 h 311982"/>
                  <a:gd name="connsiteX31" fmla="*/ 2160731 w 5764949"/>
                  <a:gd name="connsiteY31" fmla="*/ 158854 h 311982"/>
                  <a:gd name="connsiteX32" fmla="*/ 2160731 w 5764949"/>
                  <a:gd name="connsiteY32" fmla="*/ 154188 h 311982"/>
                  <a:gd name="connsiteX33" fmla="*/ 2137543 w 5764949"/>
                  <a:gd name="connsiteY33" fmla="*/ 154188 h 311982"/>
                  <a:gd name="connsiteX34" fmla="*/ 2137543 w 5764949"/>
                  <a:gd name="connsiteY34" fmla="*/ 148462 h 311982"/>
                  <a:gd name="connsiteX35" fmla="*/ 2101225 w 5764949"/>
                  <a:gd name="connsiteY35" fmla="*/ 148462 h 311982"/>
                  <a:gd name="connsiteX36" fmla="*/ 2101225 w 5764949"/>
                  <a:gd name="connsiteY36" fmla="*/ 144962 h 311982"/>
                  <a:gd name="connsiteX37" fmla="*/ 1914344 w 5764949"/>
                  <a:gd name="connsiteY37" fmla="*/ 144962 h 311982"/>
                  <a:gd name="connsiteX38" fmla="*/ 1914344 w 5764949"/>
                  <a:gd name="connsiteY38" fmla="*/ 136903 h 311982"/>
                  <a:gd name="connsiteX39" fmla="*/ 1830380 w 5764949"/>
                  <a:gd name="connsiteY39" fmla="*/ 136903 h 311982"/>
                  <a:gd name="connsiteX40" fmla="*/ 1830380 w 5764949"/>
                  <a:gd name="connsiteY40" fmla="*/ 126723 h 311982"/>
                  <a:gd name="connsiteX41" fmla="*/ 1811003 w 5764949"/>
                  <a:gd name="connsiteY41" fmla="*/ 126723 h 311982"/>
                  <a:gd name="connsiteX42" fmla="*/ 1811003 w 5764949"/>
                  <a:gd name="connsiteY42" fmla="*/ 122481 h 311982"/>
                  <a:gd name="connsiteX43" fmla="*/ 1753933 w 5764949"/>
                  <a:gd name="connsiteY43" fmla="*/ 122481 h 311982"/>
                  <a:gd name="connsiteX44" fmla="*/ 1753933 w 5764949"/>
                  <a:gd name="connsiteY44" fmla="*/ 118027 h 311982"/>
                  <a:gd name="connsiteX45" fmla="*/ 1678969 w 5764949"/>
                  <a:gd name="connsiteY45" fmla="*/ 118027 h 311982"/>
                  <a:gd name="connsiteX46" fmla="*/ 1678969 w 5764949"/>
                  <a:gd name="connsiteY46" fmla="*/ 113255 h 311982"/>
                  <a:gd name="connsiteX47" fmla="*/ 1589710 w 5764949"/>
                  <a:gd name="connsiteY47" fmla="*/ 113255 h 311982"/>
                  <a:gd name="connsiteX48" fmla="*/ 1589710 w 5764949"/>
                  <a:gd name="connsiteY48" fmla="*/ 108695 h 311982"/>
                  <a:gd name="connsiteX49" fmla="*/ 1545346 w 5764949"/>
                  <a:gd name="connsiteY49" fmla="*/ 108695 h 311982"/>
                  <a:gd name="connsiteX50" fmla="*/ 1545346 w 5764949"/>
                  <a:gd name="connsiteY50" fmla="*/ 102757 h 311982"/>
                  <a:gd name="connsiteX51" fmla="*/ 1430993 w 5764949"/>
                  <a:gd name="connsiteY51" fmla="*/ 102757 h 311982"/>
                  <a:gd name="connsiteX52" fmla="*/ 1430993 w 5764949"/>
                  <a:gd name="connsiteY52" fmla="*/ 98515 h 311982"/>
                  <a:gd name="connsiteX53" fmla="*/ 1382182 w 5764949"/>
                  <a:gd name="connsiteY53" fmla="*/ 98515 h 311982"/>
                  <a:gd name="connsiteX54" fmla="*/ 1382182 w 5764949"/>
                  <a:gd name="connsiteY54" fmla="*/ 95546 h 311982"/>
                  <a:gd name="connsiteX55" fmla="*/ 1373182 w 5764949"/>
                  <a:gd name="connsiteY55" fmla="*/ 95546 h 311982"/>
                  <a:gd name="connsiteX56" fmla="*/ 1373182 w 5764949"/>
                  <a:gd name="connsiteY56" fmla="*/ 93319 h 311982"/>
                  <a:gd name="connsiteX57" fmla="*/ 1334323 w 5764949"/>
                  <a:gd name="connsiteY57" fmla="*/ 93319 h 311982"/>
                  <a:gd name="connsiteX58" fmla="*/ 1334323 w 5764949"/>
                  <a:gd name="connsiteY58" fmla="*/ 87062 h 311982"/>
                  <a:gd name="connsiteX59" fmla="*/ 1268571 w 5764949"/>
                  <a:gd name="connsiteY59" fmla="*/ 87062 h 311982"/>
                  <a:gd name="connsiteX60" fmla="*/ 1268571 w 5764949"/>
                  <a:gd name="connsiteY60" fmla="*/ 82821 h 311982"/>
                  <a:gd name="connsiteX61" fmla="*/ 1251629 w 5764949"/>
                  <a:gd name="connsiteY61" fmla="*/ 82821 h 311982"/>
                  <a:gd name="connsiteX62" fmla="*/ 1251629 w 5764949"/>
                  <a:gd name="connsiteY62" fmla="*/ 79533 h 311982"/>
                  <a:gd name="connsiteX63" fmla="*/ 1216265 w 5764949"/>
                  <a:gd name="connsiteY63" fmla="*/ 79533 h 311982"/>
                  <a:gd name="connsiteX64" fmla="*/ 1216265 w 5764949"/>
                  <a:gd name="connsiteY64" fmla="*/ 77306 h 311982"/>
                  <a:gd name="connsiteX65" fmla="*/ 1182912 w 5764949"/>
                  <a:gd name="connsiteY65" fmla="*/ 77306 h 311982"/>
                  <a:gd name="connsiteX66" fmla="*/ 1182912 w 5764949"/>
                  <a:gd name="connsiteY66" fmla="*/ 73595 h 311982"/>
                  <a:gd name="connsiteX67" fmla="*/ 1161736 w 5764949"/>
                  <a:gd name="connsiteY67" fmla="*/ 73595 h 311982"/>
                  <a:gd name="connsiteX68" fmla="*/ 1161736 w 5764949"/>
                  <a:gd name="connsiteY68" fmla="*/ 68611 h 311982"/>
                  <a:gd name="connsiteX69" fmla="*/ 1151465 w 5764949"/>
                  <a:gd name="connsiteY69" fmla="*/ 68611 h 311982"/>
                  <a:gd name="connsiteX70" fmla="*/ 1151465 w 5764949"/>
                  <a:gd name="connsiteY70" fmla="*/ 62036 h 311982"/>
                  <a:gd name="connsiteX71" fmla="*/ 1136006 w 5764949"/>
                  <a:gd name="connsiteY71" fmla="*/ 62036 h 311982"/>
                  <a:gd name="connsiteX72" fmla="*/ 1136006 w 5764949"/>
                  <a:gd name="connsiteY72" fmla="*/ 53128 h 311982"/>
                  <a:gd name="connsiteX73" fmla="*/ 840384 w 5764949"/>
                  <a:gd name="connsiteY73" fmla="*/ 53128 h 311982"/>
                  <a:gd name="connsiteX74" fmla="*/ 840384 w 5764949"/>
                  <a:gd name="connsiteY74" fmla="*/ 48568 h 311982"/>
                  <a:gd name="connsiteX75" fmla="*/ 794749 w 5764949"/>
                  <a:gd name="connsiteY75" fmla="*/ 48568 h 311982"/>
                  <a:gd name="connsiteX76" fmla="*/ 794749 w 5764949"/>
                  <a:gd name="connsiteY76" fmla="*/ 46341 h 311982"/>
                  <a:gd name="connsiteX77" fmla="*/ 772091 w 5764949"/>
                  <a:gd name="connsiteY77" fmla="*/ 46341 h 311982"/>
                  <a:gd name="connsiteX78" fmla="*/ 772091 w 5764949"/>
                  <a:gd name="connsiteY78" fmla="*/ 42842 h 311982"/>
                  <a:gd name="connsiteX79" fmla="*/ 737679 w 5764949"/>
                  <a:gd name="connsiteY79" fmla="*/ 42842 h 311982"/>
                  <a:gd name="connsiteX80" fmla="*/ 737679 w 5764949"/>
                  <a:gd name="connsiteY80" fmla="*/ 39661 h 311982"/>
                  <a:gd name="connsiteX81" fmla="*/ 700091 w 5764949"/>
                  <a:gd name="connsiteY81" fmla="*/ 39661 h 311982"/>
                  <a:gd name="connsiteX82" fmla="*/ 700091 w 5764949"/>
                  <a:gd name="connsiteY82" fmla="*/ 31919 h 311982"/>
                  <a:gd name="connsiteX83" fmla="*/ 591456 w 5764949"/>
                  <a:gd name="connsiteY83" fmla="*/ 31919 h 311982"/>
                  <a:gd name="connsiteX84" fmla="*/ 591456 w 5764949"/>
                  <a:gd name="connsiteY84" fmla="*/ 24178 h 311982"/>
                  <a:gd name="connsiteX85" fmla="*/ 581186 w 5764949"/>
                  <a:gd name="connsiteY85" fmla="*/ 24178 h 311982"/>
                  <a:gd name="connsiteX86" fmla="*/ 581186 w 5764949"/>
                  <a:gd name="connsiteY86" fmla="*/ 17921 h 311982"/>
                  <a:gd name="connsiteX87" fmla="*/ 170893 w 5764949"/>
                  <a:gd name="connsiteY87" fmla="*/ 17921 h 311982"/>
                  <a:gd name="connsiteX88" fmla="*/ 170893 w 5764949"/>
                  <a:gd name="connsiteY88" fmla="*/ 12937 h 311982"/>
                  <a:gd name="connsiteX89" fmla="*/ 149717 w 5764949"/>
                  <a:gd name="connsiteY89" fmla="*/ 12937 h 311982"/>
                  <a:gd name="connsiteX90" fmla="*/ 149717 w 5764949"/>
                  <a:gd name="connsiteY90" fmla="*/ 6469 h 311982"/>
                  <a:gd name="connsiteX91" fmla="*/ 123564 w 5764949"/>
                  <a:gd name="connsiteY91" fmla="*/ 6469 h 311982"/>
                  <a:gd name="connsiteX92" fmla="*/ 123564 w 5764949"/>
                  <a:gd name="connsiteY92" fmla="*/ 0 h 311982"/>
                  <a:gd name="connsiteX93" fmla="*/ 0 w 5764949"/>
                  <a:gd name="connsiteY93" fmla="*/ 0 h 311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5764949" h="311982">
                    <a:moveTo>
                      <a:pt x="5764949" y="311982"/>
                    </a:moveTo>
                    <a:lnTo>
                      <a:pt x="4087675" y="311982"/>
                    </a:lnTo>
                    <a:lnTo>
                      <a:pt x="4087675" y="288865"/>
                    </a:lnTo>
                    <a:lnTo>
                      <a:pt x="3865323" y="288865"/>
                    </a:lnTo>
                    <a:lnTo>
                      <a:pt x="3865323" y="277412"/>
                    </a:lnTo>
                    <a:lnTo>
                      <a:pt x="3629842" y="277412"/>
                    </a:lnTo>
                    <a:lnTo>
                      <a:pt x="3629842" y="265959"/>
                    </a:lnTo>
                    <a:lnTo>
                      <a:pt x="3287526" y="265959"/>
                    </a:lnTo>
                    <a:lnTo>
                      <a:pt x="3287526" y="260657"/>
                    </a:lnTo>
                    <a:lnTo>
                      <a:pt x="3242738" y="260657"/>
                    </a:lnTo>
                    <a:lnTo>
                      <a:pt x="3242738" y="254718"/>
                    </a:lnTo>
                    <a:lnTo>
                      <a:pt x="3229291" y="254718"/>
                    </a:lnTo>
                    <a:lnTo>
                      <a:pt x="3229291" y="235948"/>
                    </a:lnTo>
                    <a:lnTo>
                      <a:pt x="3073115" y="235948"/>
                    </a:lnTo>
                    <a:lnTo>
                      <a:pt x="3073115" y="227041"/>
                    </a:lnTo>
                    <a:lnTo>
                      <a:pt x="3064856" y="227041"/>
                    </a:lnTo>
                    <a:lnTo>
                      <a:pt x="3064856" y="220042"/>
                    </a:lnTo>
                    <a:lnTo>
                      <a:pt x="3043468" y="220042"/>
                    </a:lnTo>
                    <a:lnTo>
                      <a:pt x="3043468" y="214740"/>
                    </a:lnTo>
                    <a:lnTo>
                      <a:pt x="2949551" y="214740"/>
                    </a:lnTo>
                    <a:lnTo>
                      <a:pt x="2949551" y="208059"/>
                    </a:lnTo>
                    <a:lnTo>
                      <a:pt x="2702105" y="208059"/>
                    </a:lnTo>
                    <a:lnTo>
                      <a:pt x="2702105" y="195864"/>
                    </a:lnTo>
                    <a:lnTo>
                      <a:pt x="2583517" y="195864"/>
                    </a:lnTo>
                    <a:lnTo>
                      <a:pt x="2583517" y="187380"/>
                    </a:lnTo>
                    <a:lnTo>
                      <a:pt x="2510777" y="187380"/>
                    </a:lnTo>
                    <a:lnTo>
                      <a:pt x="2510777" y="172640"/>
                    </a:lnTo>
                    <a:lnTo>
                      <a:pt x="2391236" y="172640"/>
                    </a:lnTo>
                    <a:lnTo>
                      <a:pt x="2391236" y="162884"/>
                    </a:lnTo>
                    <a:lnTo>
                      <a:pt x="2292025" y="162884"/>
                    </a:lnTo>
                    <a:lnTo>
                      <a:pt x="2292025" y="158854"/>
                    </a:lnTo>
                    <a:lnTo>
                      <a:pt x="2160731" y="158854"/>
                    </a:lnTo>
                    <a:lnTo>
                      <a:pt x="2160731" y="154188"/>
                    </a:lnTo>
                    <a:lnTo>
                      <a:pt x="2137543" y="154188"/>
                    </a:lnTo>
                    <a:lnTo>
                      <a:pt x="2137543" y="148462"/>
                    </a:lnTo>
                    <a:lnTo>
                      <a:pt x="2101225" y="148462"/>
                    </a:lnTo>
                    <a:lnTo>
                      <a:pt x="2101225" y="144962"/>
                    </a:lnTo>
                    <a:lnTo>
                      <a:pt x="1914344" y="144962"/>
                    </a:lnTo>
                    <a:lnTo>
                      <a:pt x="1914344" y="136903"/>
                    </a:lnTo>
                    <a:lnTo>
                      <a:pt x="1830380" y="136903"/>
                    </a:lnTo>
                    <a:lnTo>
                      <a:pt x="1830380" y="126723"/>
                    </a:lnTo>
                    <a:lnTo>
                      <a:pt x="1811003" y="126723"/>
                    </a:lnTo>
                    <a:lnTo>
                      <a:pt x="1811003" y="122481"/>
                    </a:lnTo>
                    <a:lnTo>
                      <a:pt x="1753933" y="122481"/>
                    </a:lnTo>
                    <a:lnTo>
                      <a:pt x="1753933" y="118027"/>
                    </a:lnTo>
                    <a:lnTo>
                      <a:pt x="1678969" y="118027"/>
                    </a:lnTo>
                    <a:lnTo>
                      <a:pt x="1678969" y="113255"/>
                    </a:lnTo>
                    <a:lnTo>
                      <a:pt x="1589710" y="113255"/>
                    </a:lnTo>
                    <a:lnTo>
                      <a:pt x="1589710" y="108695"/>
                    </a:lnTo>
                    <a:lnTo>
                      <a:pt x="1545346" y="108695"/>
                    </a:lnTo>
                    <a:lnTo>
                      <a:pt x="1545346" y="102757"/>
                    </a:lnTo>
                    <a:lnTo>
                      <a:pt x="1430993" y="102757"/>
                    </a:lnTo>
                    <a:lnTo>
                      <a:pt x="1430993" y="98515"/>
                    </a:lnTo>
                    <a:lnTo>
                      <a:pt x="1382182" y="98515"/>
                    </a:lnTo>
                    <a:lnTo>
                      <a:pt x="1382182" y="95546"/>
                    </a:lnTo>
                    <a:lnTo>
                      <a:pt x="1373182" y="95546"/>
                    </a:lnTo>
                    <a:lnTo>
                      <a:pt x="1373182" y="93319"/>
                    </a:lnTo>
                    <a:lnTo>
                      <a:pt x="1334323" y="93319"/>
                    </a:lnTo>
                    <a:lnTo>
                      <a:pt x="1334323" y="87062"/>
                    </a:lnTo>
                    <a:lnTo>
                      <a:pt x="1268571" y="87062"/>
                    </a:lnTo>
                    <a:lnTo>
                      <a:pt x="1268571" y="82821"/>
                    </a:lnTo>
                    <a:lnTo>
                      <a:pt x="1251629" y="82821"/>
                    </a:lnTo>
                    <a:lnTo>
                      <a:pt x="1251629" y="79533"/>
                    </a:lnTo>
                    <a:lnTo>
                      <a:pt x="1216265" y="79533"/>
                    </a:lnTo>
                    <a:lnTo>
                      <a:pt x="1216265" y="77306"/>
                    </a:lnTo>
                    <a:lnTo>
                      <a:pt x="1182912" y="77306"/>
                    </a:lnTo>
                    <a:lnTo>
                      <a:pt x="1182912" y="73595"/>
                    </a:lnTo>
                    <a:lnTo>
                      <a:pt x="1161736" y="73595"/>
                    </a:lnTo>
                    <a:lnTo>
                      <a:pt x="1161736" y="68611"/>
                    </a:lnTo>
                    <a:lnTo>
                      <a:pt x="1151465" y="68611"/>
                    </a:lnTo>
                    <a:lnTo>
                      <a:pt x="1151465" y="62036"/>
                    </a:lnTo>
                    <a:lnTo>
                      <a:pt x="1136006" y="62036"/>
                    </a:lnTo>
                    <a:lnTo>
                      <a:pt x="1136006" y="53128"/>
                    </a:lnTo>
                    <a:lnTo>
                      <a:pt x="840384" y="53128"/>
                    </a:lnTo>
                    <a:lnTo>
                      <a:pt x="840384" y="48568"/>
                    </a:lnTo>
                    <a:lnTo>
                      <a:pt x="794749" y="48568"/>
                    </a:lnTo>
                    <a:lnTo>
                      <a:pt x="794749" y="46341"/>
                    </a:lnTo>
                    <a:lnTo>
                      <a:pt x="772091" y="46341"/>
                    </a:lnTo>
                    <a:lnTo>
                      <a:pt x="772091" y="42842"/>
                    </a:lnTo>
                    <a:lnTo>
                      <a:pt x="737679" y="42842"/>
                    </a:lnTo>
                    <a:lnTo>
                      <a:pt x="737679" y="39661"/>
                    </a:lnTo>
                    <a:lnTo>
                      <a:pt x="700091" y="39661"/>
                    </a:lnTo>
                    <a:lnTo>
                      <a:pt x="700091" y="31919"/>
                    </a:lnTo>
                    <a:lnTo>
                      <a:pt x="591456" y="31919"/>
                    </a:lnTo>
                    <a:lnTo>
                      <a:pt x="591456" y="24178"/>
                    </a:lnTo>
                    <a:lnTo>
                      <a:pt x="581186" y="24178"/>
                    </a:lnTo>
                    <a:lnTo>
                      <a:pt x="581186" y="17921"/>
                    </a:lnTo>
                    <a:lnTo>
                      <a:pt x="170893" y="17921"/>
                    </a:lnTo>
                    <a:lnTo>
                      <a:pt x="170893" y="12937"/>
                    </a:lnTo>
                    <a:lnTo>
                      <a:pt x="149717" y="12937"/>
                    </a:lnTo>
                    <a:lnTo>
                      <a:pt x="149717" y="6469"/>
                    </a:lnTo>
                    <a:lnTo>
                      <a:pt x="123564" y="6469"/>
                    </a:lnTo>
                    <a:lnTo>
                      <a:pt x="123564" y="0"/>
                    </a:lnTo>
                    <a:lnTo>
                      <a:pt x="0" y="0"/>
                    </a:lnTo>
                  </a:path>
                </a:pathLst>
              </a:custGeom>
              <a:noFill/>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341" name="Graphic 3">
              <a:extLst>
                <a:ext uri="{FF2B5EF4-FFF2-40B4-BE49-F238E27FC236}">
                  <a16:creationId xmlns:a16="http://schemas.microsoft.com/office/drawing/2014/main" id="{BDA97B23-11D0-03AE-38D5-90C64FEE3AF9}"/>
                </a:ext>
              </a:extLst>
            </p:cNvPr>
            <p:cNvGrpSpPr/>
            <p:nvPr/>
          </p:nvGrpSpPr>
          <p:grpSpPr>
            <a:xfrm>
              <a:off x="1458224" y="6479853"/>
              <a:ext cx="8828259" cy="357251"/>
              <a:chOff x="3232289" y="4259565"/>
              <a:chExt cx="6093879" cy="143049"/>
            </a:xfrm>
            <a:solidFill>
              <a:srgbClr val="000000"/>
            </a:solidFill>
          </p:grpSpPr>
          <p:sp>
            <p:nvSpPr>
              <p:cNvPr id="2414" name="TextBox 2413">
                <a:extLst>
                  <a:ext uri="{FF2B5EF4-FFF2-40B4-BE49-F238E27FC236}">
                    <a16:creationId xmlns:a16="http://schemas.microsoft.com/office/drawing/2014/main" id="{B02B7AF2-C052-4BB3-2BE1-27C99E4F33E1}"/>
                  </a:ext>
                </a:extLst>
              </p:cNvPr>
              <p:cNvSpPr txBox="1"/>
              <p:nvPr/>
            </p:nvSpPr>
            <p:spPr>
              <a:xfrm>
                <a:off x="3232289" y="4259671"/>
                <a:ext cx="250955"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0</a:t>
                </a:r>
              </a:p>
            </p:txBody>
          </p:sp>
          <p:sp>
            <p:nvSpPr>
              <p:cNvPr id="2415" name="TextBox 2414">
                <a:extLst>
                  <a:ext uri="{FF2B5EF4-FFF2-40B4-BE49-F238E27FC236}">
                    <a16:creationId xmlns:a16="http://schemas.microsoft.com/office/drawing/2014/main" id="{44C3BA30-150B-5EA7-BD52-7A154466BE9E}"/>
                  </a:ext>
                </a:extLst>
              </p:cNvPr>
              <p:cNvSpPr txBox="1"/>
              <p:nvPr/>
            </p:nvSpPr>
            <p:spPr>
              <a:xfrm>
                <a:off x="3447759" y="4259671"/>
                <a:ext cx="250955"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2</a:t>
                </a:r>
              </a:p>
            </p:txBody>
          </p:sp>
          <p:sp>
            <p:nvSpPr>
              <p:cNvPr id="2416" name="TextBox 2415">
                <a:extLst>
                  <a:ext uri="{FF2B5EF4-FFF2-40B4-BE49-F238E27FC236}">
                    <a16:creationId xmlns:a16="http://schemas.microsoft.com/office/drawing/2014/main" id="{0C51C9F8-FE22-D908-C512-285B46EB050F}"/>
                  </a:ext>
                </a:extLst>
              </p:cNvPr>
              <p:cNvSpPr txBox="1"/>
              <p:nvPr/>
            </p:nvSpPr>
            <p:spPr>
              <a:xfrm>
                <a:off x="3663124" y="4259671"/>
                <a:ext cx="250955"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4</a:t>
                </a:r>
              </a:p>
            </p:txBody>
          </p:sp>
          <p:sp>
            <p:nvSpPr>
              <p:cNvPr id="2417" name="TextBox 2416">
                <a:extLst>
                  <a:ext uri="{FF2B5EF4-FFF2-40B4-BE49-F238E27FC236}">
                    <a16:creationId xmlns:a16="http://schemas.microsoft.com/office/drawing/2014/main" id="{093CA164-19C7-0E43-6D82-DC35C9D7D21A}"/>
                  </a:ext>
                </a:extLst>
              </p:cNvPr>
              <p:cNvSpPr txBox="1"/>
              <p:nvPr/>
            </p:nvSpPr>
            <p:spPr>
              <a:xfrm>
                <a:off x="3878486" y="4259565"/>
                <a:ext cx="250955"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6</a:t>
                </a:r>
              </a:p>
            </p:txBody>
          </p:sp>
          <p:sp>
            <p:nvSpPr>
              <p:cNvPr id="2418" name="TextBox 2417">
                <a:extLst>
                  <a:ext uri="{FF2B5EF4-FFF2-40B4-BE49-F238E27FC236}">
                    <a16:creationId xmlns:a16="http://schemas.microsoft.com/office/drawing/2014/main" id="{5251F8C9-A240-2587-224D-4340DA6DEBBF}"/>
                  </a:ext>
                </a:extLst>
              </p:cNvPr>
              <p:cNvSpPr txBox="1"/>
              <p:nvPr/>
            </p:nvSpPr>
            <p:spPr>
              <a:xfrm>
                <a:off x="4093850" y="4259565"/>
                <a:ext cx="250955"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8</a:t>
                </a:r>
              </a:p>
            </p:txBody>
          </p:sp>
          <p:sp>
            <p:nvSpPr>
              <p:cNvPr id="2419" name="TextBox 2418">
                <a:extLst>
                  <a:ext uri="{FF2B5EF4-FFF2-40B4-BE49-F238E27FC236}">
                    <a16:creationId xmlns:a16="http://schemas.microsoft.com/office/drawing/2014/main" id="{B73769F8-B9DB-60B8-E5BF-A13B6FAB2692}"/>
                  </a:ext>
                </a:extLst>
              </p:cNvPr>
              <p:cNvSpPr txBox="1"/>
              <p:nvPr/>
            </p:nvSpPr>
            <p:spPr>
              <a:xfrm>
                <a:off x="4277142"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10</a:t>
                </a:r>
              </a:p>
            </p:txBody>
          </p:sp>
          <p:sp>
            <p:nvSpPr>
              <p:cNvPr id="2420" name="TextBox 2419">
                <a:extLst>
                  <a:ext uri="{FF2B5EF4-FFF2-40B4-BE49-F238E27FC236}">
                    <a16:creationId xmlns:a16="http://schemas.microsoft.com/office/drawing/2014/main" id="{2D409A6A-B8BD-B633-E0D3-63DA2EEA86F9}"/>
                  </a:ext>
                </a:extLst>
              </p:cNvPr>
              <p:cNvSpPr txBox="1"/>
              <p:nvPr/>
            </p:nvSpPr>
            <p:spPr>
              <a:xfrm>
                <a:off x="4492507"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12</a:t>
                </a:r>
              </a:p>
            </p:txBody>
          </p:sp>
          <p:sp>
            <p:nvSpPr>
              <p:cNvPr id="2421" name="TextBox 2420">
                <a:extLst>
                  <a:ext uri="{FF2B5EF4-FFF2-40B4-BE49-F238E27FC236}">
                    <a16:creationId xmlns:a16="http://schemas.microsoft.com/office/drawing/2014/main" id="{18CA59F6-1AC0-82FA-69FB-D7537A0FD70A}"/>
                  </a:ext>
                </a:extLst>
              </p:cNvPr>
              <p:cNvSpPr txBox="1"/>
              <p:nvPr/>
            </p:nvSpPr>
            <p:spPr>
              <a:xfrm>
                <a:off x="4707975"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14</a:t>
                </a:r>
              </a:p>
            </p:txBody>
          </p:sp>
          <p:sp>
            <p:nvSpPr>
              <p:cNvPr id="2422" name="TextBox 2421">
                <a:extLst>
                  <a:ext uri="{FF2B5EF4-FFF2-40B4-BE49-F238E27FC236}">
                    <a16:creationId xmlns:a16="http://schemas.microsoft.com/office/drawing/2014/main" id="{A57D7F82-8334-831F-5A46-C96C24A74D0D}"/>
                  </a:ext>
                </a:extLst>
              </p:cNvPr>
              <p:cNvSpPr txBox="1"/>
              <p:nvPr/>
            </p:nvSpPr>
            <p:spPr>
              <a:xfrm>
                <a:off x="4923339"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16</a:t>
                </a:r>
              </a:p>
            </p:txBody>
          </p:sp>
          <p:sp>
            <p:nvSpPr>
              <p:cNvPr id="2423" name="TextBox 2422">
                <a:extLst>
                  <a:ext uri="{FF2B5EF4-FFF2-40B4-BE49-F238E27FC236}">
                    <a16:creationId xmlns:a16="http://schemas.microsoft.com/office/drawing/2014/main" id="{BE2108B4-604D-CD83-F0A2-CD561244FE2F}"/>
                  </a:ext>
                </a:extLst>
              </p:cNvPr>
              <p:cNvSpPr txBox="1"/>
              <p:nvPr/>
            </p:nvSpPr>
            <p:spPr>
              <a:xfrm>
                <a:off x="5138704"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18</a:t>
                </a:r>
              </a:p>
            </p:txBody>
          </p:sp>
          <p:sp>
            <p:nvSpPr>
              <p:cNvPr id="2424" name="TextBox 2423">
                <a:extLst>
                  <a:ext uri="{FF2B5EF4-FFF2-40B4-BE49-F238E27FC236}">
                    <a16:creationId xmlns:a16="http://schemas.microsoft.com/office/drawing/2014/main" id="{64EAA331-BDB4-4C2D-8268-192E46CCB259}"/>
                  </a:ext>
                </a:extLst>
              </p:cNvPr>
              <p:cNvSpPr txBox="1"/>
              <p:nvPr/>
            </p:nvSpPr>
            <p:spPr>
              <a:xfrm>
                <a:off x="5354067"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20</a:t>
                </a:r>
              </a:p>
            </p:txBody>
          </p:sp>
          <p:sp>
            <p:nvSpPr>
              <p:cNvPr id="2425" name="TextBox 2424">
                <a:extLst>
                  <a:ext uri="{FF2B5EF4-FFF2-40B4-BE49-F238E27FC236}">
                    <a16:creationId xmlns:a16="http://schemas.microsoft.com/office/drawing/2014/main" id="{9DB0DFEE-D8A9-D443-9C34-5BC1566F2D53}"/>
                  </a:ext>
                </a:extLst>
              </p:cNvPr>
              <p:cNvSpPr txBox="1"/>
              <p:nvPr/>
            </p:nvSpPr>
            <p:spPr>
              <a:xfrm>
                <a:off x="5569431"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22</a:t>
                </a:r>
              </a:p>
            </p:txBody>
          </p:sp>
          <p:sp>
            <p:nvSpPr>
              <p:cNvPr id="2426" name="TextBox 2425">
                <a:extLst>
                  <a:ext uri="{FF2B5EF4-FFF2-40B4-BE49-F238E27FC236}">
                    <a16:creationId xmlns:a16="http://schemas.microsoft.com/office/drawing/2014/main" id="{7273C6D1-E4F3-D1AA-282C-D9DC8879D780}"/>
                  </a:ext>
                </a:extLst>
              </p:cNvPr>
              <p:cNvSpPr txBox="1"/>
              <p:nvPr/>
            </p:nvSpPr>
            <p:spPr>
              <a:xfrm>
                <a:off x="5784794"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24</a:t>
                </a:r>
              </a:p>
            </p:txBody>
          </p:sp>
          <p:sp>
            <p:nvSpPr>
              <p:cNvPr id="2427" name="TextBox 2426">
                <a:extLst>
                  <a:ext uri="{FF2B5EF4-FFF2-40B4-BE49-F238E27FC236}">
                    <a16:creationId xmlns:a16="http://schemas.microsoft.com/office/drawing/2014/main" id="{EE58BA7F-5D63-8E61-F84F-919080D07240}"/>
                  </a:ext>
                </a:extLst>
              </p:cNvPr>
              <p:cNvSpPr txBox="1"/>
              <p:nvPr/>
            </p:nvSpPr>
            <p:spPr>
              <a:xfrm>
                <a:off x="6000157"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26</a:t>
                </a:r>
              </a:p>
            </p:txBody>
          </p:sp>
          <p:sp>
            <p:nvSpPr>
              <p:cNvPr id="2428" name="TextBox 2427">
                <a:extLst>
                  <a:ext uri="{FF2B5EF4-FFF2-40B4-BE49-F238E27FC236}">
                    <a16:creationId xmlns:a16="http://schemas.microsoft.com/office/drawing/2014/main" id="{2D6226AB-DC6F-AD77-C133-C0C83382232E}"/>
                  </a:ext>
                </a:extLst>
              </p:cNvPr>
              <p:cNvSpPr txBox="1"/>
              <p:nvPr/>
            </p:nvSpPr>
            <p:spPr>
              <a:xfrm>
                <a:off x="6215521"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28</a:t>
                </a:r>
              </a:p>
            </p:txBody>
          </p:sp>
          <p:sp>
            <p:nvSpPr>
              <p:cNvPr id="2429" name="TextBox 2428">
                <a:extLst>
                  <a:ext uri="{FF2B5EF4-FFF2-40B4-BE49-F238E27FC236}">
                    <a16:creationId xmlns:a16="http://schemas.microsoft.com/office/drawing/2014/main" id="{8168A587-DEAB-84A4-B079-BE888D9DC701}"/>
                  </a:ext>
                </a:extLst>
              </p:cNvPr>
              <p:cNvSpPr txBox="1"/>
              <p:nvPr/>
            </p:nvSpPr>
            <p:spPr>
              <a:xfrm>
                <a:off x="6430992"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30</a:t>
                </a:r>
              </a:p>
            </p:txBody>
          </p:sp>
          <p:sp>
            <p:nvSpPr>
              <p:cNvPr id="2430" name="TextBox 2429">
                <a:extLst>
                  <a:ext uri="{FF2B5EF4-FFF2-40B4-BE49-F238E27FC236}">
                    <a16:creationId xmlns:a16="http://schemas.microsoft.com/office/drawing/2014/main" id="{7FC28877-2CB3-BB15-7C88-F333121AEE05}"/>
                  </a:ext>
                </a:extLst>
              </p:cNvPr>
              <p:cNvSpPr txBox="1"/>
              <p:nvPr/>
            </p:nvSpPr>
            <p:spPr>
              <a:xfrm>
                <a:off x="6646355"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32</a:t>
                </a:r>
              </a:p>
            </p:txBody>
          </p:sp>
          <p:sp>
            <p:nvSpPr>
              <p:cNvPr id="2431" name="TextBox 2430">
                <a:extLst>
                  <a:ext uri="{FF2B5EF4-FFF2-40B4-BE49-F238E27FC236}">
                    <a16:creationId xmlns:a16="http://schemas.microsoft.com/office/drawing/2014/main" id="{28C1D829-D6D9-E6E4-BF98-BD7EDEDC5D59}"/>
                  </a:ext>
                </a:extLst>
              </p:cNvPr>
              <p:cNvSpPr txBox="1"/>
              <p:nvPr/>
            </p:nvSpPr>
            <p:spPr>
              <a:xfrm>
                <a:off x="6861718"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34</a:t>
                </a:r>
              </a:p>
            </p:txBody>
          </p:sp>
          <p:sp>
            <p:nvSpPr>
              <p:cNvPr id="2432" name="TextBox 2431">
                <a:extLst>
                  <a:ext uri="{FF2B5EF4-FFF2-40B4-BE49-F238E27FC236}">
                    <a16:creationId xmlns:a16="http://schemas.microsoft.com/office/drawing/2014/main" id="{674059CF-29B9-1D79-1C12-5415F4C352F8}"/>
                  </a:ext>
                </a:extLst>
              </p:cNvPr>
              <p:cNvSpPr txBox="1"/>
              <p:nvPr/>
            </p:nvSpPr>
            <p:spPr>
              <a:xfrm>
                <a:off x="7077082"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36</a:t>
                </a:r>
              </a:p>
            </p:txBody>
          </p:sp>
          <p:sp>
            <p:nvSpPr>
              <p:cNvPr id="2433" name="TextBox 2432">
                <a:extLst>
                  <a:ext uri="{FF2B5EF4-FFF2-40B4-BE49-F238E27FC236}">
                    <a16:creationId xmlns:a16="http://schemas.microsoft.com/office/drawing/2014/main" id="{A160A5AF-3877-07EF-58AF-F2ADAF29E575}"/>
                  </a:ext>
                </a:extLst>
              </p:cNvPr>
              <p:cNvSpPr txBox="1"/>
              <p:nvPr/>
            </p:nvSpPr>
            <p:spPr>
              <a:xfrm>
                <a:off x="7292445"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38</a:t>
                </a:r>
              </a:p>
            </p:txBody>
          </p:sp>
          <p:sp>
            <p:nvSpPr>
              <p:cNvPr id="2434" name="TextBox 2433">
                <a:extLst>
                  <a:ext uri="{FF2B5EF4-FFF2-40B4-BE49-F238E27FC236}">
                    <a16:creationId xmlns:a16="http://schemas.microsoft.com/office/drawing/2014/main" id="{264DACDA-D7BD-E790-9DB4-82C3EF593BFA}"/>
                  </a:ext>
                </a:extLst>
              </p:cNvPr>
              <p:cNvSpPr txBox="1"/>
              <p:nvPr/>
            </p:nvSpPr>
            <p:spPr>
              <a:xfrm>
                <a:off x="7507809"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40</a:t>
                </a:r>
              </a:p>
            </p:txBody>
          </p:sp>
          <p:sp>
            <p:nvSpPr>
              <p:cNvPr id="2435" name="TextBox 2434">
                <a:extLst>
                  <a:ext uri="{FF2B5EF4-FFF2-40B4-BE49-F238E27FC236}">
                    <a16:creationId xmlns:a16="http://schemas.microsoft.com/office/drawing/2014/main" id="{4BC390D6-972C-C7FB-EAFF-7D3FBF052E08}"/>
                  </a:ext>
                </a:extLst>
              </p:cNvPr>
              <p:cNvSpPr txBox="1"/>
              <p:nvPr/>
            </p:nvSpPr>
            <p:spPr>
              <a:xfrm>
                <a:off x="7723173"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42</a:t>
                </a:r>
              </a:p>
            </p:txBody>
          </p:sp>
          <p:sp>
            <p:nvSpPr>
              <p:cNvPr id="2436" name="TextBox 2435">
                <a:extLst>
                  <a:ext uri="{FF2B5EF4-FFF2-40B4-BE49-F238E27FC236}">
                    <a16:creationId xmlns:a16="http://schemas.microsoft.com/office/drawing/2014/main" id="{D8C709E7-0E93-1948-7621-AD62879969F8}"/>
                  </a:ext>
                </a:extLst>
              </p:cNvPr>
              <p:cNvSpPr txBox="1"/>
              <p:nvPr/>
            </p:nvSpPr>
            <p:spPr>
              <a:xfrm>
                <a:off x="7938536"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44</a:t>
                </a:r>
              </a:p>
            </p:txBody>
          </p:sp>
          <p:sp>
            <p:nvSpPr>
              <p:cNvPr id="2437" name="TextBox 2436">
                <a:extLst>
                  <a:ext uri="{FF2B5EF4-FFF2-40B4-BE49-F238E27FC236}">
                    <a16:creationId xmlns:a16="http://schemas.microsoft.com/office/drawing/2014/main" id="{8A187A3D-51A8-C281-DC10-964DA90237B0}"/>
                  </a:ext>
                </a:extLst>
              </p:cNvPr>
              <p:cNvSpPr txBox="1"/>
              <p:nvPr/>
            </p:nvSpPr>
            <p:spPr>
              <a:xfrm>
                <a:off x="8153900"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46</a:t>
                </a:r>
              </a:p>
            </p:txBody>
          </p:sp>
          <p:sp>
            <p:nvSpPr>
              <p:cNvPr id="2438" name="TextBox 2437">
                <a:extLst>
                  <a:ext uri="{FF2B5EF4-FFF2-40B4-BE49-F238E27FC236}">
                    <a16:creationId xmlns:a16="http://schemas.microsoft.com/office/drawing/2014/main" id="{0150EC2A-62A6-C0A0-9B3C-B55CB26D18BC}"/>
                  </a:ext>
                </a:extLst>
              </p:cNvPr>
              <p:cNvSpPr txBox="1"/>
              <p:nvPr/>
            </p:nvSpPr>
            <p:spPr>
              <a:xfrm>
                <a:off x="8369370"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48</a:t>
                </a:r>
              </a:p>
            </p:txBody>
          </p:sp>
          <p:sp>
            <p:nvSpPr>
              <p:cNvPr id="2439" name="TextBox 2438">
                <a:extLst>
                  <a:ext uri="{FF2B5EF4-FFF2-40B4-BE49-F238E27FC236}">
                    <a16:creationId xmlns:a16="http://schemas.microsoft.com/office/drawing/2014/main" id="{F4BFC71B-7CA0-7C83-53EB-1BFF603898C1}"/>
                  </a:ext>
                </a:extLst>
              </p:cNvPr>
              <p:cNvSpPr txBox="1"/>
              <p:nvPr/>
            </p:nvSpPr>
            <p:spPr>
              <a:xfrm>
                <a:off x="8584733"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50</a:t>
                </a:r>
              </a:p>
            </p:txBody>
          </p:sp>
          <p:sp>
            <p:nvSpPr>
              <p:cNvPr id="2440" name="TextBox 2439">
                <a:extLst>
                  <a:ext uri="{FF2B5EF4-FFF2-40B4-BE49-F238E27FC236}">
                    <a16:creationId xmlns:a16="http://schemas.microsoft.com/office/drawing/2014/main" id="{EE784B3C-6CBB-BA1C-5B4F-9999041A60CE}"/>
                  </a:ext>
                </a:extLst>
              </p:cNvPr>
              <p:cNvSpPr txBox="1"/>
              <p:nvPr/>
            </p:nvSpPr>
            <p:spPr>
              <a:xfrm>
                <a:off x="8800097"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52</a:t>
                </a:r>
              </a:p>
            </p:txBody>
          </p:sp>
          <p:sp>
            <p:nvSpPr>
              <p:cNvPr id="2441" name="TextBox 2440">
                <a:extLst>
                  <a:ext uri="{FF2B5EF4-FFF2-40B4-BE49-F238E27FC236}">
                    <a16:creationId xmlns:a16="http://schemas.microsoft.com/office/drawing/2014/main" id="{D2AE1F42-9984-8877-92FD-3660F1221B23}"/>
                  </a:ext>
                </a:extLst>
              </p:cNvPr>
              <p:cNvSpPr txBox="1"/>
              <p:nvPr/>
            </p:nvSpPr>
            <p:spPr>
              <a:xfrm>
                <a:off x="9015461" y="4259565"/>
                <a:ext cx="310707" cy="14294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54</a:t>
                </a:r>
              </a:p>
            </p:txBody>
          </p:sp>
        </p:grpSp>
        <p:grpSp>
          <p:nvGrpSpPr>
            <p:cNvPr id="2342" name="Graphic 3">
              <a:extLst>
                <a:ext uri="{FF2B5EF4-FFF2-40B4-BE49-F238E27FC236}">
                  <a16:creationId xmlns:a16="http://schemas.microsoft.com/office/drawing/2014/main" id="{EE175C8C-C02F-17DC-DA88-ED535D39066F}"/>
                </a:ext>
              </a:extLst>
            </p:cNvPr>
            <p:cNvGrpSpPr/>
            <p:nvPr/>
          </p:nvGrpSpPr>
          <p:grpSpPr>
            <a:xfrm>
              <a:off x="1207463" y="2954560"/>
              <a:ext cx="529474" cy="3556432"/>
              <a:chOff x="3059194" y="2847977"/>
              <a:chExt cx="365480" cy="1424049"/>
            </a:xfrm>
            <a:solidFill>
              <a:srgbClr val="000000"/>
            </a:solidFill>
          </p:grpSpPr>
          <p:sp>
            <p:nvSpPr>
              <p:cNvPr id="2410" name="TextBox 2409">
                <a:extLst>
                  <a:ext uri="{FF2B5EF4-FFF2-40B4-BE49-F238E27FC236}">
                    <a16:creationId xmlns:a16="http://schemas.microsoft.com/office/drawing/2014/main" id="{DDE33BB4-87D9-428E-229F-69CF4EAEFC42}"/>
                  </a:ext>
                </a:extLst>
              </p:cNvPr>
              <p:cNvSpPr txBox="1"/>
              <p:nvPr/>
            </p:nvSpPr>
            <p:spPr>
              <a:xfrm>
                <a:off x="3059194" y="4115513"/>
                <a:ext cx="365480" cy="156513"/>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solidFill>
                      <a:srgbClr val="000000"/>
                    </a:solidFill>
                    <a:effectLst/>
                    <a:uLnTx/>
                    <a:uFillTx/>
                    <a:latin typeface="Arial"/>
                    <a:ea typeface="+mn-ea"/>
                    <a:cs typeface="Arial"/>
                    <a:sym typeface="Arial"/>
                    <a:rtl val="0"/>
                  </a:rPr>
                  <a:t>0.0</a:t>
                </a:r>
              </a:p>
            </p:txBody>
          </p:sp>
          <p:sp>
            <p:nvSpPr>
              <p:cNvPr id="2411" name="TextBox 2410">
                <a:extLst>
                  <a:ext uri="{FF2B5EF4-FFF2-40B4-BE49-F238E27FC236}">
                    <a16:creationId xmlns:a16="http://schemas.microsoft.com/office/drawing/2014/main" id="{9405867E-5AB8-C795-F05E-9A250ADE6541}"/>
                  </a:ext>
                </a:extLst>
              </p:cNvPr>
              <p:cNvSpPr txBox="1"/>
              <p:nvPr/>
            </p:nvSpPr>
            <p:spPr>
              <a:xfrm>
                <a:off x="3059194" y="3695048"/>
                <a:ext cx="365479" cy="156513"/>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solidFill>
                      <a:srgbClr val="000000"/>
                    </a:solidFill>
                    <a:effectLst/>
                    <a:uLnTx/>
                    <a:uFillTx/>
                    <a:latin typeface="Arial"/>
                    <a:ea typeface="+mn-ea"/>
                    <a:cs typeface="Arial"/>
                    <a:sym typeface="Arial"/>
                    <a:rtl val="0"/>
                  </a:rPr>
                  <a:t>0.6</a:t>
                </a:r>
              </a:p>
            </p:txBody>
          </p:sp>
          <p:sp>
            <p:nvSpPr>
              <p:cNvPr id="2412" name="TextBox 2411">
                <a:extLst>
                  <a:ext uri="{FF2B5EF4-FFF2-40B4-BE49-F238E27FC236}">
                    <a16:creationId xmlns:a16="http://schemas.microsoft.com/office/drawing/2014/main" id="{D4EE78FD-1A17-D714-773E-ED03E8BAF121}"/>
                  </a:ext>
                </a:extLst>
              </p:cNvPr>
              <p:cNvSpPr txBox="1"/>
              <p:nvPr/>
            </p:nvSpPr>
            <p:spPr>
              <a:xfrm>
                <a:off x="3059194" y="3281889"/>
                <a:ext cx="365479" cy="156513"/>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solidFill>
                      <a:srgbClr val="000000"/>
                    </a:solidFill>
                    <a:effectLst/>
                    <a:uLnTx/>
                    <a:uFillTx/>
                    <a:latin typeface="Arial"/>
                    <a:ea typeface="+mn-ea"/>
                    <a:cs typeface="Arial"/>
                    <a:sym typeface="Arial"/>
                    <a:rtl val="0"/>
                  </a:rPr>
                  <a:t>0.8</a:t>
                </a:r>
              </a:p>
            </p:txBody>
          </p:sp>
          <p:sp>
            <p:nvSpPr>
              <p:cNvPr id="2413" name="TextBox 2412">
                <a:extLst>
                  <a:ext uri="{FF2B5EF4-FFF2-40B4-BE49-F238E27FC236}">
                    <a16:creationId xmlns:a16="http://schemas.microsoft.com/office/drawing/2014/main" id="{9EA1060A-B476-A916-BEF7-EBEF603AD206}"/>
                  </a:ext>
                </a:extLst>
              </p:cNvPr>
              <p:cNvSpPr txBox="1"/>
              <p:nvPr/>
            </p:nvSpPr>
            <p:spPr>
              <a:xfrm>
                <a:off x="3059194" y="2847977"/>
                <a:ext cx="365479" cy="156513"/>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solidFill>
                      <a:srgbClr val="000000"/>
                    </a:solidFill>
                    <a:effectLst/>
                    <a:uLnTx/>
                    <a:uFillTx/>
                    <a:latin typeface="Arial"/>
                    <a:ea typeface="+mn-ea"/>
                    <a:cs typeface="Arial"/>
                    <a:sym typeface="Arial"/>
                    <a:rtl val="0"/>
                  </a:rPr>
                  <a:t>1.0</a:t>
                </a:r>
              </a:p>
            </p:txBody>
          </p:sp>
        </p:grpSp>
        <p:sp>
          <p:nvSpPr>
            <p:cNvPr id="2343" name="TextBox 2342">
              <a:extLst>
                <a:ext uri="{FF2B5EF4-FFF2-40B4-BE49-F238E27FC236}">
                  <a16:creationId xmlns:a16="http://schemas.microsoft.com/office/drawing/2014/main" id="{3D2BA8B4-2622-932E-48CB-9FCF664AE039}"/>
                </a:ext>
              </a:extLst>
            </p:cNvPr>
            <p:cNvSpPr txBox="1"/>
            <p:nvPr/>
          </p:nvSpPr>
          <p:spPr>
            <a:xfrm rot="16200000">
              <a:off x="-1084157" y="4551801"/>
              <a:ext cx="4327147" cy="384818"/>
            </a:xfrm>
            <a:prstGeom prst="rect">
              <a:avLst/>
            </a:prstGeom>
            <a:noFill/>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15" normalizeH="0" baseline="0" noProof="0">
                  <a:ln/>
                  <a:solidFill>
                    <a:srgbClr val="000000"/>
                  </a:solidFill>
                  <a:effectLst/>
                  <a:uLnTx/>
                  <a:uFillTx/>
                  <a:latin typeface="Arial"/>
                  <a:ea typeface="+mn-ea"/>
                  <a:cs typeface="Arial"/>
                  <a:sym typeface="Arial"/>
                  <a:rtl val="0"/>
                </a:rPr>
                <a:t>Distant Recurrence-Free Interval</a:t>
              </a:r>
            </a:p>
          </p:txBody>
        </p:sp>
        <p:grpSp>
          <p:nvGrpSpPr>
            <p:cNvPr id="2344" name="Graphic 3">
              <a:extLst>
                <a:ext uri="{FF2B5EF4-FFF2-40B4-BE49-F238E27FC236}">
                  <a16:creationId xmlns:a16="http://schemas.microsoft.com/office/drawing/2014/main" id="{F920B2B0-4E1D-B48A-2197-784F6C76C2CB}"/>
                </a:ext>
              </a:extLst>
            </p:cNvPr>
            <p:cNvGrpSpPr/>
            <p:nvPr/>
          </p:nvGrpSpPr>
          <p:grpSpPr>
            <a:xfrm>
              <a:off x="1904482" y="5187275"/>
              <a:ext cx="1411924" cy="1013435"/>
              <a:chOff x="3540321" y="3726006"/>
              <a:chExt cx="974607" cy="405794"/>
            </a:xfrm>
            <a:solidFill>
              <a:srgbClr val="000000"/>
            </a:solidFill>
          </p:grpSpPr>
          <p:sp>
            <p:nvSpPr>
              <p:cNvPr id="2407" name="TextBox 2406">
                <a:extLst>
                  <a:ext uri="{FF2B5EF4-FFF2-40B4-BE49-F238E27FC236}">
                    <a16:creationId xmlns:a16="http://schemas.microsoft.com/office/drawing/2014/main" id="{419FFE3D-B55F-0D6F-67A1-C13E2B23AD86}"/>
                  </a:ext>
                </a:extLst>
              </p:cNvPr>
              <p:cNvSpPr txBox="1"/>
              <p:nvPr/>
            </p:nvSpPr>
            <p:spPr>
              <a:xfrm>
                <a:off x="3547568" y="3988857"/>
                <a:ext cx="534773" cy="142943"/>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Censor</a:t>
                </a:r>
              </a:p>
            </p:txBody>
          </p:sp>
          <p:sp>
            <p:nvSpPr>
              <p:cNvPr id="2408" name="TextBox 2407">
                <a:extLst>
                  <a:ext uri="{FF2B5EF4-FFF2-40B4-BE49-F238E27FC236}">
                    <a16:creationId xmlns:a16="http://schemas.microsoft.com/office/drawing/2014/main" id="{9DEF9E0F-11EC-9315-B0EA-D1A633FBE9B8}"/>
                  </a:ext>
                </a:extLst>
              </p:cNvPr>
              <p:cNvSpPr txBox="1"/>
              <p:nvPr/>
            </p:nvSpPr>
            <p:spPr>
              <a:xfrm>
                <a:off x="3540321" y="3845200"/>
                <a:ext cx="974607" cy="142942"/>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T-DM1 (n = 817)</a:t>
                </a:r>
              </a:p>
            </p:txBody>
          </p:sp>
          <p:sp>
            <p:nvSpPr>
              <p:cNvPr id="2409" name="TextBox 2408">
                <a:extLst>
                  <a:ext uri="{FF2B5EF4-FFF2-40B4-BE49-F238E27FC236}">
                    <a16:creationId xmlns:a16="http://schemas.microsoft.com/office/drawing/2014/main" id="{50004870-010F-46C0-91D3-46C5CA4EE864}"/>
                  </a:ext>
                </a:extLst>
              </p:cNvPr>
              <p:cNvSpPr txBox="1"/>
              <p:nvPr/>
            </p:nvSpPr>
            <p:spPr>
              <a:xfrm>
                <a:off x="3540321" y="3726006"/>
                <a:ext cx="958009" cy="142942"/>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solidFill>
                      <a:srgbClr val="000000"/>
                    </a:solidFill>
                    <a:effectLst/>
                    <a:uLnTx/>
                    <a:uFillTx/>
                    <a:latin typeface="Arial"/>
                    <a:ea typeface="+mn-ea"/>
                    <a:cs typeface="Arial"/>
                    <a:sym typeface="Arial"/>
                    <a:rtl val="0"/>
                  </a:rPr>
                  <a:t>T-</a:t>
                </a:r>
                <a:r>
                  <a:rPr kumimoji="0" lang="en-US" sz="800" b="0" i="0" u="none" strike="noStrike" kern="1200" cap="none" spc="0" normalizeH="0" baseline="0" noProof="0" err="1">
                    <a:ln/>
                    <a:solidFill>
                      <a:srgbClr val="000000"/>
                    </a:solidFill>
                    <a:effectLst/>
                    <a:uLnTx/>
                    <a:uFillTx/>
                    <a:latin typeface="Arial"/>
                    <a:ea typeface="+mn-ea"/>
                    <a:cs typeface="Arial"/>
                    <a:sym typeface="Arial"/>
                    <a:rtl val="0"/>
                  </a:rPr>
                  <a:t>DXd</a:t>
                </a:r>
                <a:r>
                  <a:rPr kumimoji="0" lang="en-US" sz="800" b="0" i="0" u="none" strike="noStrike" kern="1200" cap="none" spc="0" normalizeH="0" baseline="0" noProof="0">
                    <a:ln/>
                    <a:solidFill>
                      <a:srgbClr val="000000"/>
                    </a:solidFill>
                    <a:effectLst/>
                    <a:uLnTx/>
                    <a:uFillTx/>
                    <a:latin typeface="Arial"/>
                    <a:ea typeface="+mn-ea"/>
                    <a:cs typeface="Arial"/>
                    <a:sym typeface="Arial"/>
                    <a:rtl val="0"/>
                  </a:rPr>
                  <a:t> (n = 818)</a:t>
                </a:r>
              </a:p>
            </p:txBody>
          </p:sp>
        </p:grpSp>
        <p:sp>
          <p:nvSpPr>
            <p:cNvPr id="2345" name="TextBox 2344">
              <a:extLst>
                <a:ext uri="{FF2B5EF4-FFF2-40B4-BE49-F238E27FC236}">
                  <a16:creationId xmlns:a16="http://schemas.microsoft.com/office/drawing/2014/main" id="{D8286484-9065-F520-5022-DAB43823F3BA}"/>
                </a:ext>
              </a:extLst>
            </p:cNvPr>
            <p:cNvSpPr txBox="1"/>
            <p:nvPr/>
          </p:nvSpPr>
          <p:spPr>
            <a:xfrm>
              <a:off x="4798224" y="6809846"/>
              <a:ext cx="2184071" cy="458982"/>
            </a:xfrm>
            <a:prstGeom prst="rect">
              <a:avLst/>
            </a:prstGeom>
            <a:noFill/>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solidFill>
                    <a:srgbClr val="000000"/>
                  </a:solidFill>
                  <a:effectLst/>
                  <a:uLnTx/>
                  <a:uFillTx/>
                  <a:latin typeface="Arial"/>
                  <a:ea typeface="+mn-ea"/>
                  <a:cs typeface="Arial"/>
                  <a:sym typeface="Arial"/>
                  <a:rtl val="0"/>
                </a:rPr>
                <a:t>Time, months</a:t>
              </a:r>
            </a:p>
          </p:txBody>
        </p:sp>
        <p:sp>
          <p:nvSpPr>
            <p:cNvPr id="2378" name="TextBox 2377">
              <a:extLst>
                <a:ext uri="{FF2B5EF4-FFF2-40B4-BE49-F238E27FC236}">
                  <a16:creationId xmlns:a16="http://schemas.microsoft.com/office/drawing/2014/main" id="{B609C6B0-EC18-1282-D48E-7FEAD30DE665}"/>
                </a:ext>
              </a:extLst>
            </p:cNvPr>
            <p:cNvSpPr txBox="1"/>
            <p:nvPr/>
          </p:nvSpPr>
          <p:spPr>
            <a:xfrm>
              <a:off x="1389296"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818</a:t>
              </a:r>
            </a:p>
          </p:txBody>
        </p:sp>
        <p:sp>
          <p:nvSpPr>
            <p:cNvPr id="2379" name="TextBox 2378">
              <a:extLst>
                <a:ext uri="{FF2B5EF4-FFF2-40B4-BE49-F238E27FC236}">
                  <a16:creationId xmlns:a16="http://schemas.microsoft.com/office/drawing/2014/main" id="{5DD08E46-5E86-131F-A642-0E313114BB4D}"/>
                </a:ext>
              </a:extLst>
            </p:cNvPr>
            <p:cNvSpPr txBox="1"/>
            <p:nvPr/>
          </p:nvSpPr>
          <p:spPr>
            <a:xfrm>
              <a:off x="1701296"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786</a:t>
              </a:r>
            </a:p>
          </p:txBody>
        </p:sp>
        <p:sp>
          <p:nvSpPr>
            <p:cNvPr id="2380" name="TextBox 2379">
              <a:extLst>
                <a:ext uri="{FF2B5EF4-FFF2-40B4-BE49-F238E27FC236}">
                  <a16:creationId xmlns:a16="http://schemas.microsoft.com/office/drawing/2014/main" id="{347F66CD-937C-1645-22E5-8D864868CF4B}"/>
                </a:ext>
              </a:extLst>
            </p:cNvPr>
            <p:cNvSpPr txBox="1"/>
            <p:nvPr/>
          </p:nvSpPr>
          <p:spPr>
            <a:xfrm>
              <a:off x="2013297"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778</a:t>
              </a:r>
            </a:p>
          </p:txBody>
        </p:sp>
        <p:sp>
          <p:nvSpPr>
            <p:cNvPr id="2381" name="TextBox 2380">
              <a:extLst>
                <a:ext uri="{FF2B5EF4-FFF2-40B4-BE49-F238E27FC236}">
                  <a16:creationId xmlns:a16="http://schemas.microsoft.com/office/drawing/2014/main" id="{9BC717BB-B04A-7A6B-1D0A-E32116B77279}"/>
                </a:ext>
              </a:extLst>
            </p:cNvPr>
            <p:cNvSpPr txBox="1"/>
            <p:nvPr/>
          </p:nvSpPr>
          <p:spPr>
            <a:xfrm>
              <a:off x="2325294"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774</a:t>
              </a:r>
            </a:p>
          </p:txBody>
        </p:sp>
        <p:sp>
          <p:nvSpPr>
            <p:cNvPr id="2382" name="TextBox 2381">
              <a:extLst>
                <a:ext uri="{FF2B5EF4-FFF2-40B4-BE49-F238E27FC236}">
                  <a16:creationId xmlns:a16="http://schemas.microsoft.com/office/drawing/2014/main" id="{24140604-160A-3C4E-7ACA-1B7118AB190D}"/>
                </a:ext>
              </a:extLst>
            </p:cNvPr>
            <p:cNvSpPr txBox="1"/>
            <p:nvPr/>
          </p:nvSpPr>
          <p:spPr>
            <a:xfrm>
              <a:off x="2637295"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770</a:t>
              </a:r>
            </a:p>
          </p:txBody>
        </p:sp>
        <p:sp>
          <p:nvSpPr>
            <p:cNvPr id="2383" name="TextBox 2382">
              <a:extLst>
                <a:ext uri="{FF2B5EF4-FFF2-40B4-BE49-F238E27FC236}">
                  <a16:creationId xmlns:a16="http://schemas.microsoft.com/office/drawing/2014/main" id="{FD1B821F-5EEB-AEC0-DDBA-AB394F2793A3}"/>
                </a:ext>
              </a:extLst>
            </p:cNvPr>
            <p:cNvSpPr txBox="1"/>
            <p:nvPr/>
          </p:nvSpPr>
          <p:spPr>
            <a:xfrm>
              <a:off x="2949141"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767</a:t>
              </a:r>
            </a:p>
          </p:txBody>
        </p:sp>
        <p:sp>
          <p:nvSpPr>
            <p:cNvPr id="2384" name="TextBox 2383">
              <a:extLst>
                <a:ext uri="{FF2B5EF4-FFF2-40B4-BE49-F238E27FC236}">
                  <a16:creationId xmlns:a16="http://schemas.microsoft.com/office/drawing/2014/main" id="{4D18BEF3-3770-C581-9AC3-B5550216E72E}"/>
                </a:ext>
              </a:extLst>
            </p:cNvPr>
            <p:cNvSpPr txBox="1"/>
            <p:nvPr/>
          </p:nvSpPr>
          <p:spPr>
            <a:xfrm>
              <a:off x="3261139"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757</a:t>
              </a:r>
            </a:p>
          </p:txBody>
        </p:sp>
        <p:sp>
          <p:nvSpPr>
            <p:cNvPr id="2385" name="TextBox 2384">
              <a:extLst>
                <a:ext uri="{FF2B5EF4-FFF2-40B4-BE49-F238E27FC236}">
                  <a16:creationId xmlns:a16="http://schemas.microsoft.com/office/drawing/2014/main" id="{B0BDB228-D252-BB8C-0E9F-4AF2498A2A03}"/>
                </a:ext>
              </a:extLst>
            </p:cNvPr>
            <p:cNvSpPr txBox="1"/>
            <p:nvPr/>
          </p:nvSpPr>
          <p:spPr>
            <a:xfrm>
              <a:off x="3573139"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753</a:t>
              </a:r>
            </a:p>
          </p:txBody>
        </p:sp>
        <p:sp>
          <p:nvSpPr>
            <p:cNvPr id="2386" name="TextBox 2385">
              <a:extLst>
                <a:ext uri="{FF2B5EF4-FFF2-40B4-BE49-F238E27FC236}">
                  <a16:creationId xmlns:a16="http://schemas.microsoft.com/office/drawing/2014/main" id="{0DF7F966-4125-E08D-D04C-72B91C4328CB}"/>
                </a:ext>
              </a:extLst>
            </p:cNvPr>
            <p:cNvSpPr txBox="1"/>
            <p:nvPr/>
          </p:nvSpPr>
          <p:spPr>
            <a:xfrm>
              <a:off x="3885138"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731</a:t>
              </a:r>
            </a:p>
          </p:txBody>
        </p:sp>
        <p:sp>
          <p:nvSpPr>
            <p:cNvPr id="2387" name="TextBox 2386">
              <a:extLst>
                <a:ext uri="{FF2B5EF4-FFF2-40B4-BE49-F238E27FC236}">
                  <a16:creationId xmlns:a16="http://schemas.microsoft.com/office/drawing/2014/main" id="{058B981E-01D6-4868-6D1C-789681E44654}"/>
                </a:ext>
              </a:extLst>
            </p:cNvPr>
            <p:cNvSpPr txBox="1"/>
            <p:nvPr/>
          </p:nvSpPr>
          <p:spPr>
            <a:xfrm>
              <a:off x="4197138"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684</a:t>
              </a:r>
            </a:p>
          </p:txBody>
        </p:sp>
        <p:sp>
          <p:nvSpPr>
            <p:cNvPr id="2388" name="TextBox 2387">
              <a:extLst>
                <a:ext uri="{FF2B5EF4-FFF2-40B4-BE49-F238E27FC236}">
                  <a16:creationId xmlns:a16="http://schemas.microsoft.com/office/drawing/2014/main" id="{C562E5D3-4151-D34F-2243-11DFE78A783D}"/>
                </a:ext>
              </a:extLst>
            </p:cNvPr>
            <p:cNvSpPr txBox="1"/>
            <p:nvPr/>
          </p:nvSpPr>
          <p:spPr>
            <a:xfrm>
              <a:off x="4509138"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635</a:t>
              </a:r>
            </a:p>
          </p:txBody>
        </p:sp>
        <p:sp>
          <p:nvSpPr>
            <p:cNvPr id="2389" name="TextBox 2388">
              <a:extLst>
                <a:ext uri="{FF2B5EF4-FFF2-40B4-BE49-F238E27FC236}">
                  <a16:creationId xmlns:a16="http://schemas.microsoft.com/office/drawing/2014/main" id="{9CD3C8BD-D8C8-7FB8-4560-995B5A260FD4}"/>
                </a:ext>
              </a:extLst>
            </p:cNvPr>
            <p:cNvSpPr txBox="1"/>
            <p:nvPr/>
          </p:nvSpPr>
          <p:spPr>
            <a:xfrm>
              <a:off x="4821136"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545</a:t>
              </a:r>
            </a:p>
          </p:txBody>
        </p:sp>
        <p:sp>
          <p:nvSpPr>
            <p:cNvPr id="2390" name="TextBox 2389">
              <a:extLst>
                <a:ext uri="{FF2B5EF4-FFF2-40B4-BE49-F238E27FC236}">
                  <a16:creationId xmlns:a16="http://schemas.microsoft.com/office/drawing/2014/main" id="{3DA1C00C-E2A1-D6FC-A9F6-710735FED12D}"/>
                </a:ext>
              </a:extLst>
            </p:cNvPr>
            <p:cNvSpPr txBox="1"/>
            <p:nvPr/>
          </p:nvSpPr>
          <p:spPr>
            <a:xfrm>
              <a:off x="5133136"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442</a:t>
              </a:r>
            </a:p>
          </p:txBody>
        </p:sp>
        <p:sp>
          <p:nvSpPr>
            <p:cNvPr id="2391" name="TextBox 2390">
              <a:extLst>
                <a:ext uri="{FF2B5EF4-FFF2-40B4-BE49-F238E27FC236}">
                  <a16:creationId xmlns:a16="http://schemas.microsoft.com/office/drawing/2014/main" id="{DB25104C-E0FC-A3CD-C385-EE49D0209449}"/>
                </a:ext>
              </a:extLst>
            </p:cNvPr>
            <p:cNvSpPr txBox="1"/>
            <p:nvPr/>
          </p:nvSpPr>
          <p:spPr>
            <a:xfrm>
              <a:off x="5445135"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382</a:t>
              </a:r>
            </a:p>
          </p:txBody>
        </p:sp>
        <p:sp>
          <p:nvSpPr>
            <p:cNvPr id="2392" name="TextBox 2391">
              <a:extLst>
                <a:ext uri="{FF2B5EF4-FFF2-40B4-BE49-F238E27FC236}">
                  <a16:creationId xmlns:a16="http://schemas.microsoft.com/office/drawing/2014/main" id="{807232BE-973A-8DF7-8AC8-DAA3DA82B985}"/>
                </a:ext>
              </a:extLst>
            </p:cNvPr>
            <p:cNvSpPr txBox="1"/>
            <p:nvPr/>
          </p:nvSpPr>
          <p:spPr>
            <a:xfrm>
              <a:off x="5756982"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372</a:t>
              </a:r>
            </a:p>
          </p:txBody>
        </p:sp>
        <p:sp>
          <p:nvSpPr>
            <p:cNvPr id="2393" name="TextBox 2392">
              <a:extLst>
                <a:ext uri="{FF2B5EF4-FFF2-40B4-BE49-F238E27FC236}">
                  <a16:creationId xmlns:a16="http://schemas.microsoft.com/office/drawing/2014/main" id="{F8AA5397-9D30-0D63-53C8-12517ADEE642}"/>
                </a:ext>
              </a:extLst>
            </p:cNvPr>
            <p:cNvSpPr txBox="1"/>
            <p:nvPr/>
          </p:nvSpPr>
          <p:spPr>
            <a:xfrm>
              <a:off x="6068982"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276</a:t>
              </a:r>
            </a:p>
          </p:txBody>
        </p:sp>
        <p:sp>
          <p:nvSpPr>
            <p:cNvPr id="2394" name="TextBox 2393">
              <a:extLst>
                <a:ext uri="{FF2B5EF4-FFF2-40B4-BE49-F238E27FC236}">
                  <a16:creationId xmlns:a16="http://schemas.microsoft.com/office/drawing/2014/main" id="{AEB8422F-2359-74AB-3A51-7DF94807BD72}"/>
                </a:ext>
              </a:extLst>
            </p:cNvPr>
            <p:cNvSpPr txBox="1"/>
            <p:nvPr/>
          </p:nvSpPr>
          <p:spPr>
            <a:xfrm>
              <a:off x="6380979"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219</a:t>
              </a:r>
            </a:p>
          </p:txBody>
        </p:sp>
        <p:sp>
          <p:nvSpPr>
            <p:cNvPr id="2395" name="TextBox 2394">
              <a:extLst>
                <a:ext uri="{FF2B5EF4-FFF2-40B4-BE49-F238E27FC236}">
                  <a16:creationId xmlns:a16="http://schemas.microsoft.com/office/drawing/2014/main" id="{73EB41A6-A1F1-F9CD-0505-96EC31167BE5}"/>
                </a:ext>
              </a:extLst>
            </p:cNvPr>
            <p:cNvSpPr txBox="1"/>
            <p:nvPr/>
          </p:nvSpPr>
          <p:spPr>
            <a:xfrm>
              <a:off x="6692979"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213</a:t>
              </a:r>
            </a:p>
          </p:txBody>
        </p:sp>
        <p:sp>
          <p:nvSpPr>
            <p:cNvPr id="2396" name="TextBox 2395">
              <a:extLst>
                <a:ext uri="{FF2B5EF4-FFF2-40B4-BE49-F238E27FC236}">
                  <a16:creationId xmlns:a16="http://schemas.microsoft.com/office/drawing/2014/main" id="{EC234473-604A-D391-4606-56D6D6236D31}"/>
                </a:ext>
              </a:extLst>
            </p:cNvPr>
            <p:cNvSpPr txBox="1"/>
            <p:nvPr/>
          </p:nvSpPr>
          <p:spPr>
            <a:xfrm>
              <a:off x="7004979" y="7511338"/>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129</a:t>
              </a:r>
            </a:p>
          </p:txBody>
        </p:sp>
        <p:sp>
          <p:nvSpPr>
            <p:cNvPr id="2397" name="TextBox 2396">
              <a:extLst>
                <a:ext uri="{FF2B5EF4-FFF2-40B4-BE49-F238E27FC236}">
                  <a16:creationId xmlns:a16="http://schemas.microsoft.com/office/drawing/2014/main" id="{4E5DC4C5-17CA-172D-1F96-1215EC31A976}"/>
                </a:ext>
              </a:extLst>
            </p:cNvPr>
            <p:cNvSpPr txBox="1"/>
            <p:nvPr/>
          </p:nvSpPr>
          <p:spPr>
            <a:xfrm>
              <a:off x="7354930" y="7511338"/>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92</a:t>
              </a:r>
            </a:p>
          </p:txBody>
        </p:sp>
        <p:sp>
          <p:nvSpPr>
            <p:cNvPr id="2398" name="TextBox 2397">
              <a:extLst>
                <a:ext uri="{FF2B5EF4-FFF2-40B4-BE49-F238E27FC236}">
                  <a16:creationId xmlns:a16="http://schemas.microsoft.com/office/drawing/2014/main" id="{DD4AD5E1-63D5-0DA3-AB5C-E0CDA0B0CA29}"/>
                </a:ext>
              </a:extLst>
            </p:cNvPr>
            <p:cNvSpPr txBox="1"/>
            <p:nvPr/>
          </p:nvSpPr>
          <p:spPr>
            <a:xfrm>
              <a:off x="7666468" y="7511338"/>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90</a:t>
              </a:r>
            </a:p>
          </p:txBody>
        </p:sp>
        <p:sp>
          <p:nvSpPr>
            <p:cNvPr id="2399" name="TextBox 2398">
              <a:extLst>
                <a:ext uri="{FF2B5EF4-FFF2-40B4-BE49-F238E27FC236}">
                  <a16:creationId xmlns:a16="http://schemas.microsoft.com/office/drawing/2014/main" id="{BB18FF16-AF1A-42D2-6970-70C8B11F4094}"/>
                </a:ext>
              </a:extLst>
            </p:cNvPr>
            <p:cNvSpPr txBox="1"/>
            <p:nvPr/>
          </p:nvSpPr>
          <p:spPr>
            <a:xfrm>
              <a:off x="7976781" y="7511338"/>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46</a:t>
              </a:r>
            </a:p>
          </p:txBody>
        </p:sp>
        <p:sp>
          <p:nvSpPr>
            <p:cNvPr id="2400" name="TextBox 2399">
              <a:extLst>
                <a:ext uri="{FF2B5EF4-FFF2-40B4-BE49-F238E27FC236}">
                  <a16:creationId xmlns:a16="http://schemas.microsoft.com/office/drawing/2014/main" id="{D818B2BD-CAB0-2794-D985-56CFEB397F97}"/>
                </a:ext>
              </a:extLst>
            </p:cNvPr>
            <p:cNvSpPr txBox="1"/>
            <p:nvPr/>
          </p:nvSpPr>
          <p:spPr>
            <a:xfrm>
              <a:off x="8290470" y="7511338"/>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14</a:t>
              </a:r>
            </a:p>
          </p:txBody>
        </p:sp>
        <p:sp>
          <p:nvSpPr>
            <p:cNvPr id="2401" name="TextBox 2400">
              <a:extLst>
                <a:ext uri="{FF2B5EF4-FFF2-40B4-BE49-F238E27FC236}">
                  <a16:creationId xmlns:a16="http://schemas.microsoft.com/office/drawing/2014/main" id="{FEE6F7DB-5C12-A955-1351-777CFD368823}"/>
                </a:ext>
              </a:extLst>
            </p:cNvPr>
            <p:cNvSpPr txBox="1"/>
            <p:nvPr/>
          </p:nvSpPr>
          <p:spPr>
            <a:xfrm>
              <a:off x="8600781" y="7511338"/>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14</a:t>
              </a:r>
            </a:p>
          </p:txBody>
        </p:sp>
        <p:sp>
          <p:nvSpPr>
            <p:cNvPr id="2402" name="TextBox 2401">
              <a:extLst>
                <a:ext uri="{FF2B5EF4-FFF2-40B4-BE49-F238E27FC236}">
                  <a16:creationId xmlns:a16="http://schemas.microsoft.com/office/drawing/2014/main" id="{A091F3D5-D0BC-302B-4F21-88BE598E14BB}"/>
                </a:ext>
              </a:extLst>
            </p:cNvPr>
            <p:cNvSpPr txBox="1"/>
            <p:nvPr/>
          </p:nvSpPr>
          <p:spPr>
            <a:xfrm>
              <a:off x="8951802" y="7511338"/>
              <a:ext cx="35154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2403" name="TextBox 2402">
              <a:extLst>
                <a:ext uri="{FF2B5EF4-FFF2-40B4-BE49-F238E27FC236}">
                  <a16:creationId xmlns:a16="http://schemas.microsoft.com/office/drawing/2014/main" id="{CE0C552E-E1E8-5B5A-DA04-899A1D27EB46}"/>
                </a:ext>
              </a:extLst>
            </p:cNvPr>
            <p:cNvSpPr txBox="1"/>
            <p:nvPr/>
          </p:nvSpPr>
          <p:spPr>
            <a:xfrm>
              <a:off x="9262116" y="7511338"/>
              <a:ext cx="35154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2404" name="TextBox 2403">
              <a:extLst>
                <a:ext uri="{FF2B5EF4-FFF2-40B4-BE49-F238E27FC236}">
                  <a16:creationId xmlns:a16="http://schemas.microsoft.com/office/drawing/2014/main" id="{0CD98F2D-2831-00EC-8CB8-B10E5DC441E7}"/>
                </a:ext>
              </a:extLst>
            </p:cNvPr>
            <p:cNvSpPr txBox="1"/>
            <p:nvPr/>
          </p:nvSpPr>
          <p:spPr>
            <a:xfrm>
              <a:off x="9574116" y="7511338"/>
              <a:ext cx="35154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2405" name="TextBox 2404">
              <a:extLst>
                <a:ext uri="{FF2B5EF4-FFF2-40B4-BE49-F238E27FC236}">
                  <a16:creationId xmlns:a16="http://schemas.microsoft.com/office/drawing/2014/main" id="{46276828-133B-75FE-C425-C07F06D7CAD5}"/>
                </a:ext>
              </a:extLst>
            </p:cNvPr>
            <p:cNvSpPr txBox="1"/>
            <p:nvPr/>
          </p:nvSpPr>
          <p:spPr>
            <a:xfrm>
              <a:off x="9887803" y="7511338"/>
              <a:ext cx="35154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2406" name="TextBox 2405">
              <a:extLst>
                <a:ext uri="{FF2B5EF4-FFF2-40B4-BE49-F238E27FC236}">
                  <a16:creationId xmlns:a16="http://schemas.microsoft.com/office/drawing/2014/main" id="{84576C21-5941-8968-4693-DDAD2A0B1933}"/>
                </a:ext>
              </a:extLst>
            </p:cNvPr>
            <p:cNvSpPr txBox="1"/>
            <p:nvPr/>
          </p:nvSpPr>
          <p:spPr>
            <a:xfrm>
              <a:off x="803945" y="7476526"/>
              <a:ext cx="808395" cy="390878"/>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a:ln/>
                  <a:solidFill>
                    <a:srgbClr val="023F88"/>
                  </a:solidFill>
                  <a:effectLst/>
                  <a:uLnTx/>
                  <a:uFillTx/>
                  <a:latin typeface="Arial"/>
                  <a:ea typeface="+mn-ea"/>
                  <a:cs typeface="Arial"/>
                  <a:sym typeface="Arial"/>
                  <a:rtl val="0"/>
                </a:rPr>
                <a:t>T-</a:t>
              </a:r>
              <a:r>
                <a:rPr kumimoji="0" lang="en-US" sz="933" b="1" i="0" u="none" strike="noStrike" kern="1200" cap="none" spc="0" normalizeH="0" baseline="0" noProof="0" err="1">
                  <a:ln/>
                  <a:solidFill>
                    <a:srgbClr val="023F88"/>
                  </a:solidFill>
                  <a:effectLst/>
                  <a:uLnTx/>
                  <a:uFillTx/>
                  <a:latin typeface="Arial"/>
                  <a:ea typeface="+mn-ea"/>
                  <a:cs typeface="Arial"/>
                  <a:sym typeface="Arial"/>
                  <a:rtl val="0"/>
                </a:rPr>
                <a:t>DXd</a:t>
              </a:r>
              <a:endParaRPr kumimoji="0" lang="en-US" sz="933" b="1" i="0" u="none" strike="noStrike" kern="1200" cap="none" spc="0" normalizeH="0" baseline="0" noProof="0">
                <a:ln/>
                <a:solidFill>
                  <a:srgbClr val="023F88"/>
                </a:solidFill>
                <a:effectLst/>
                <a:uLnTx/>
                <a:uFillTx/>
                <a:latin typeface="Arial"/>
                <a:ea typeface="+mn-ea"/>
                <a:cs typeface="Arial"/>
                <a:sym typeface="Arial"/>
                <a:rtl val="0"/>
              </a:endParaRPr>
            </a:p>
          </p:txBody>
        </p:sp>
        <p:sp>
          <p:nvSpPr>
            <p:cNvPr id="2349" name="TextBox 2348">
              <a:extLst>
                <a:ext uri="{FF2B5EF4-FFF2-40B4-BE49-F238E27FC236}">
                  <a16:creationId xmlns:a16="http://schemas.microsoft.com/office/drawing/2014/main" id="{09D9D6C7-D839-45C3-E335-3882AD25BEFE}"/>
                </a:ext>
              </a:extLst>
            </p:cNvPr>
            <p:cNvSpPr txBox="1"/>
            <p:nvPr/>
          </p:nvSpPr>
          <p:spPr>
            <a:xfrm>
              <a:off x="1388377"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817</a:t>
              </a:r>
            </a:p>
          </p:txBody>
        </p:sp>
        <p:sp>
          <p:nvSpPr>
            <p:cNvPr id="2350" name="TextBox 2349">
              <a:extLst>
                <a:ext uri="{FF2B5EF4-FFF2-40B4-BE49-F238E27FC236}">
                  <a16:creationId xmlns:a16="http://schemas.microsoft.com/office/drawing/2014/main" id="{E77B6F82-9C2C-BE18-71D2-68DE4144A73F}"/>
                </a:ext>
              </a:extLst>
            </p:cNvPr>
            <p:cNvSpPr txBox="1"/>
            <p:nvPr/>
          </p:nvSpPr>
          <p:spPr>
            <a:xfrm>
              <a:off x="1700377" y="7898794"/>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780</a:t>
              </a:r>
            </a:p>
          </p:txBody>
        </p:sp>
        <p:sp>
          <p:nvSpPr>
            <p:cNvPr id="2351" name="TextBox 2350">
              <a:extLst>
                <a:ext uri="{FF2B5EF4-FFF2-40B4-BE49-F238E27FC236}">
                  <a16:creationId xmlns:a16="http://schemas.microsoft.com/office/drawing/2014/main" id="{CF252E18-3541-CC36-41E2-E5ECC630EFD1}"/>
                </a:ext>
              </a:extLst>
            </p:cNvPr>
            <p:cNvSpPr txBox="1"/>
            <p:nvPr/>
          </p:nvSpPr>
          <p:spPr>
            <a:xfrm>
              <a:off x="2012376"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769</a:t>
              </a:r>
            </a:p>
          </p:txBody>
        </p:sp>
        <p:sp>
          <p:nvSpPr>
            <p:cNvPr id="2352" name="TextBox 2351">
              <a:extLst>
                <a:ext uri="{FF2B5EF4-FFF2-40B4-BE49-F238E27FC236}">
                  <a16:creationId xmlns:a16="http://schemas.microsoft.com/office/drawing/2014/main" id="{A11DED64-D37A-357E-0CE5-05620F53497C}"/>
                </a:ext>
              </a:extLst>
            </p:cNvPr>
            <p:cNvSpPr txBox="1"/>
            <p:nvPr/>
          </p:nvSpPr>
          <p:spPr>
            <a:xfrm>
              <a:off x="2324251"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761</a:t>
              </a:r>
            </a:p>
          </p:txBody>
        </p:sp>
        <p:sp>
          <p:nvSpPr>
            <p:cNvPr id="2353" name="TextBox 2352">
              <a:extLst>
                <a:ext uri="{FF2B5EF4-FFF2-40B4-BE49-F238E27FC236}">
                  <a16:creationId xmlns:a16="http://schemas.microsoft.com/office/drawing/2014/main" id="{305C896B-6CC9-439F-555F-AC44F538473C}"/>
                </a:ext>
              </a:extLst>
            </p:cNvPr>
            <p:cNvSpPr txBox="1"/>
            <p:nvPr/>
          </p:nvSpPr>
          <p:spPr>
            <a:xfrm>
              <a:off x="2636374"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746</a:t>
              </a:r>
            </a:p>
          </p:txBody>
        </p:sp>
        <p:sp>
          <p:nvSpPr>
            <p:cNvPr id="2354" name="TextBox 2353">
              <a:extLst>
                <a:ext uri="{FF2B5EF4-FFF2-40B4-BE49-F238E27FC236}">
                  <a16:creationId xmlns:a16="http://schemas.microsoft.com/office/drawing/2014/main" id="{24A0DFE5-4BA9-773F-CC19-2CD38654C6CD}"/>
                </a:ext>
              </a:extLst>
            </p:cNvPr>
            <p:cNvSpPr txBox="1"/>
            <p:nvPr/>
          </p:nvSpPr>
          <p:spPr>
            <a:xfrm>
              <a:off x="2948220"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739</a:t>
              </a:r>
            </a:p>
          </p:txBody>
        </p:sp>
        <p:sp>
          <p:nvSpPr>
            <p:cNvPr id="2355" name="TextBox 2354">
              <a:extLst>
                <a:ext uri="{FF2B5EF4-FFF2-40B4-BE49-F238E27FC236}">
                  <a16:creationId xmlns:a16="http://schemas.microsoft.com/office/drawing/2014/main" id="{F5859BB8-8F59-BE76-2B60-1B9B08E0AA43}"/>
                </a:ext>
              </a:extLst>
            </p:cNvPr>
            <p:cNvSpPr txBox="1"/>
            <p:nvPr/>
          </p:nvSpPr>
          <p:spPr>
            <a:xfrm>
              <a:off x="3260220"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724</a:t>
              </a:r>
            </a:p>
          </p:txBody>
        </p:sp>
        <p:sp>
          <p:nvSpPr>
            <p:cNvPr id="2356" name="TextBox 2355">
              <a:extLst>
                <a:ext uri="{FF2B5EF4-FFF2-40B4-BE49-F238E27FC236}">
                  <a16:creationId xmlns:a16="http://schemas.microsoft.com/office/drawing/2014/main" id="{A9261F22-C3BE-8CFB-8E86-D20CE82945F3}"/>
                </a:ext>
              </a:extLst>
            </p:cNvPr>
            <p:cNvSpPr txBox="1"/>
            <p:nvPr/>
          </p:nvSpPr>
          <p:spPr>
            <a:xfrm>
              <a:off x="3572220"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713</a:t>
              </a:r>
            </a:p>
          </p:txBody>
        </p:sp>
        <p:sp>
          <p:nvSpPr>
            <p:cNvPr id="2357" name="TextBox 2356">
              <a:extLst>
                <a:ext uri="{FF2B5EF4-FFF2-40B4-BE49-F238E27FC236}">
                  <a16:creationId xmlns:a16="http://schemas.microsoft.com/office/drawing/2014/main" id="{9EFA545B-8BA2-D2E2-E148-D93BF81E1A42}"/>
                </a:ext>
              </a:extLst>
            </p:cNvPr>
            <p:cNvSpPr txBox="1"/>
            <p:nvPr/>
          </p:nvSpPr>
          <p:spPr>
            <a:xfrm>
              <a:off x="3884220"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694</a:t>
              </a:r>
            </a:p>
          </p:txBody>
        </p:sp>
        <p:sp>
          <p:nvSpPr>
            <p:cNvPr id="2358" name="TextBox 2357">
              <a:extLst>
                <a:ext uri="{FF2B5EF4-FFF2-40B4-BE49-F238E27FC236}">
                  <a16:creationId xmlns:a16="http://schemas.microsoft.com/office/drawing/2014/main" id="{4350AAD5-2356-B4E0-D2D3-05FED2BDC1F2}"/>
                </a:ext>
              </a:extLst>
            </p:cNvPr>
            <p:cNvSpPr txBox="1"/>
            <p:nvPr/>
          </p:nvSpPr>
          <p:spPr>
            <a:xfrm>
              <a:off x="4196217"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639</a:t>
              </a:r>
            </a:p>
          </p:txBody>
        </p:sp>
        <p:sp>
          <p:nvSpPr>
            <p:cNvPr id="2359" name="TextBox 2358">
              <a:extLst>
                <a:ext uri="{FF2B5EF4-FFF2-40B4-BE49-F238E27FC236}">
                  <a16:creationId xmlns:a16="http://schemas.microsoft.com/office/drawing/2014/main" id="{909C1E62-B23C-9B04-37C0-4629ABC7C1AE}"/>
                </a:ext>
              </a:extLst>
            </p:cNvPr>
            <p:cNvSpPr txBox="1"/>
            <p:nvPr/>
          </p:nvSpPr>
          <p:spPr>
            <a:xfrm>
              <a:off x="4508217"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606</a:t>
              </a:r>
            </a:p>
          </p:txBody>
        </p:sp>
        <p:sp>
          <p:nvSpPr>
            <p:cNvPr id="2360" name="TextBox 2359">
              <a:extLst>
                <a:ext uri="{FF2B5EF4-FFF2-40B4-BE49-F238E27FC236}">
                  <a16:creationId xmlns:a16="http://schemas.microsoft.com/office/drawing/2014/main" id="{5BE6CF4B-A59D-0B09-BF07-35FE29C7EAE7}"/>
                </a:ext>
              </a:extLst>
            </p:cNvPr>
            <p:cNvSpPr txBox="1"/>
            <p:nvPr/>
          </p:nvSpPr>
          <p:spPr>
            <a:xfrm>
              <a:off x="4820217"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533</a:t>
              </a:r>
            </a:p>
          </p:txBody>
        </p:sp>
        <p:sp>
          <p:nvSpPr>
            <p:cNvPr id="2361" name="TextBox 2360">
              <a:extLst>
                <a:ext uri="{FF2B5EF4-FFF2-40B4-BE49-F238E27FC236}">
                  <a16:creationId xmlns:a16="http://schemas.microsoft.com/office/drawing/2014/main" id="{CD98D0A8-3A93-4E12-F090-EEE7F6F2946A}"/>
                </a:ext>
              </a:extLst>
            </p:cNvPr>
            <p:cNvSpPr txBox="1"/>
            <p:nvPr/>
          </p:nvSpPr>
          <p:spPr>
            <a:xfrm>
              <a:off x="5132215"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424</a:t>
              </a:r>
            </a:p>
          </p:txBody>
        </p:sp>
        <p:sp>
          <p:nvSpPr>
            <p:cNvPr id="2362" name="TextBox 2361">
              <a:extLst>
                <a:ext uri="{FF2B5EF4-FFF2-40B4-BE49-F238E27FC236}">
                  <a16:creationId xmlns:a16="http://schemas.microsoft.com/office/drawing/2014/main" id="{70D532BC-FFBB-F028-0C96-CEB2B9277EBB}"/>
                </a:ext>
              </a:extLst>
            </p:cNvPr>
            <p:cNvSpPr txBox="1"/>
            <p:nvPr/>
          </p:nvSpPr>
          <p:spPr>
            <a:xfrm>
              <a:off x="5444061"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362</a:t>
              </a:r>
            </a:p>
          </p:txBody>
        </p:sp>
        <p:sp>
          <p:nvSpPr>
            <p:cNvPr id="2363" name="TextBox 2362">
              <a:extLst>
                <a:ext uri="{FF2B5EF4-FFF2-40B4-BE49-F238E27FC236}">
                  <a16:creationId xmlns:a16="http://schemas.microsoft.com/office/drawing/2014/main" id="{02889BA8-2ABA-F3D3-8578-AE3CE72E1008}"/>
                </a:ext>
              </a:extLst>
            </p:cNvPr>
            <p:cNvSpPr txBox="1"/>
            <p:nvPr/>
          </p:nvSpPr>
          <p:spPr>
            <a:xfrm>
              <a:off x="5756061"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345</a:t>
              </a:r>
            </a:p>
          </p:txBody>
        </p:sp>
        <p:sp>
          <p:nvSpPr>
            <p:cNvPr id="2364" name="TextBox 2363">
              <a:extLst>
                <a:ext uri="{FF2B5EF4-FFF2-40B4-BE49-F238E27FC236}">
                  <a16:creationId xmlns:a16="http://schemas.microsoft.com/office/drawing/2014/main" id="{85145B59-9FD7-DC3B-C53C-5F400BFBBF71}"/>
                </a:ext>
              </a:extLst>
            </p:cNvPr>
            <p:cNvSpPr txBox="1"/>
            <p:nvPr/>
          </p:nvSpPr>
          <p:spPr>
            <a:xfrm>
              <a:off x="6068059"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240</a:t>
              </a:r>
            </a:p>
          </p:txBody>
        </p:sp>
        <p:sp>
          <p:nvSpPr>
            <p:cNvPr id="2365" name="TextBox 2364">
              <a:extLst>
                <a:ext uri="{FF2B5EF4-FFF2-40B4-BE49-F238E27FC236}">
                  <a16:creationId xmlns:a16="http://schemas.microsoft.com/office/drawing/2014/main" id="{58CEEB8D-30BB-49C4-6546-05C7E71099EB}"/>
                </a:ext>
              </a:extLst>
            </p:cNvPr>
            <p:cNvSpPr txBox="1"/>
            <p:nvPr/>
          </p:nvSpPr>
          <p:spPr>
            <a:xfrm>
              <a:off x="6380059"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192</a:t>
              </a:r>
            </a:p>
          </p:txBody>
        </p:sp>
        <p:sp>
          <p:nvSpPr>
            <p:cNvPr id="2366" name="TextBox 2365">
              <a:extLst>
                <a:ext uri="{FF2B5EF4-FFF2-40B4-BE49-F238E27FC236}">
                  <a16:creationId xmlns:a16="http://schemas.microsoft.com/office/drawing/2014/main" id="{DF78EFA5-880A-D6F7-22B6-514C117BAEF7}"/>
                </a:ext>
              </a:extLst>
            </p:cNvPr>
            <p:cNvSpPr txBox="1"/>
            <p:nvPr/>
          </p:nvSpPr>
          <p:spPr>
            <a:xfrm>
              <a:off x="6692059"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182</a:t>
              </a:r>
            </a:p>
          </p:txBody>
        </p:sp>
        <p:sp>
          <p:nvSpPr>
            <p:cNvPr id="2367" name="TextBox 2366">
              <a:extLst>
                <a:ext uri="{FF2B5EF4-FFF2-40B4-BE49-F238E27FC236}">
                  <a16:creationId xmlns:a16="http://schemas.microsoft.com/office/drawing/2014/main" id="{1AF2A912-36C1-3A87-EC4C-E9F2D8DAE93C}"/>
                </a:ext>
              </a:extLst>
            </p:cNvPr>
            <p:cNvSpPr txBox="1"/>
            <p:nvPr/>
          </p:nvSpPr>
          <p:spPr>
            <a:xfrm>
              <a:off x="7004059" y="7898792"/>
              <a:ext cx="500619"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121</a:t>
              </a:r>
            </a:p>
          </p:txBody>
        </p:sp>
        <p:sp>
          <p:nvSpPr>
            <p:cNvPr id="2368" name="TextBox 2367">
              <a:extLst>
                <a:ext uri="{FF2B5EF4-FFF2-40B4-BE49-F238E27FC236}">
                  <a16:creationId xmlns:a16="http://schemas.microsoft.com/office/drawing/2014/main" id="{A1A7D9C5-641F-8EE1-9435-CC69B3566934}"/>
                </a:ext>
              </a:extLst>
            </p:cNvPr>
            <p:cNvSpPr txBox="1"/>
            <p:nvPr/>
          </p:nvSpPr>
          <p:spPr>
            <a:xfrm>
              <a:off x="7354009" y="7898792"/>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84</a:t>
              </a:r>
            </a:p>
          </p:txBody>
        </p:sp>
        <p:sp>
          <p:nvSpPr>
            <p:cNvPr id="2369" name="TextBox 2368">
              <a:extLst>
                <a:ext uri="{FF2B5EF4-FFF2-40B4-BE49-F238E27FC236}">
                  <a16:creationId xmlns:a16="http://schemas.microsoft.com/office/drawing/2014/main" id="{810282C6-A8B4-D94A-67AD-E81C303851D6}"/>
                </a:ext>
              </a:extLst>
            </p:cNvPr>
            <p:cNvSpPr txBox="1"/>
            <p:nvPr/>
          </p:nvSpPr>
          <p:spPr>
            <a:xfrm>
              <a:off x="7665549" y="7898792"/>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79</a:t>
              </a:r>
            </a:p>
          </p:txBody>
        </p:sp>
        <p:sp>
          <p:nvSpPr>
            <p:cNvPr id="2370" name="TextBox 2369">
              <a:extLst>
                <a:ext uri="{FF2B5EF4-FFF2-40B4-BE49-F238E27FC236}">
                  <a16:creationId xmlns:a16="http://schemas.microsoft.com/office/drawing/2014/main" id="{3B7B4FBA-537B-AB86-D6B6-85C7C13AD655}"/>
                </a:ext>
              </a:extLst>
            </p:cNvPr>
            <p:cNvSpPr txBox="1"/>
            <p:nvPr/>
          </p:nvSpPr>
          <p:spPr>
            <a:xfrm>
              <a:off x="7975860" y="7898792"/>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38</a:t>
              </a:r>
            </a:p>
          </p:txBody>
        </p:sp>
        <p:sp>
          <p:nvSpPr>
            <p:cNvPr id="2371" name="TextBox 2370">
              <a:extLst>
                <a:ext uri="{FF2B5EF4-FFF2-40B4-BE49-F238E27FC236}">
                  <a16:creationId xmlns:a16="http://schemas.microsoft.com/office/drawing/2014/main" id="{A302F211-5B16-F50A-9D13-2C67E2C2DD80}"/>
                </a:ext>
              </a:extLst>
            </p:cNvPr>
            <p:cNvSpPr txBox="1"/>
            <p:nvPr/>
          </p:nvSpPr>
          <p:spPr>
            <a:xfrm>
              <a:off x="8289549" y="7898792"/>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14</a:t>
              </a:r>
            </a:p>
          </p:txBody>
        </p:sp>
        <p:sp>
          <p:nvSpPr>
            <p:cNvPr id="2372" name="TextBox 2371">
              <a:extLst>
                <a:ext uri="{FF2B5EF4-FFF2-40B4-BE49-F238E27FC236}">
                  <a16:creationId xmlns:a16="http://schemas.microsoft.com/office/drawing/2014/main" id="{15FD9E7A-5169-C09B-78E2-BC6951DDC91C}"/>
                </a:ext>
              </a:extLst>
            </p:cNvPr>
            <p:cNvSpPr txBox="1"/>
            <p:nvPr/>
          </p:nvSpPr>
          <p:spPr>
            <a:xfrm>
              <a:off x="8599860" y="7898792"/>
              <a:ext cx="42608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13</a:t>
              </a:r>
            </a:p>
          </p:txBody>
        </p:sp>
        <p:sp>
          <p:nvSpPr>
            <p:cNvPr id="2373" name="TextBox 2372">
              <a:extLst>
                <a:ext uri="{FF2B5EF4-FFF2-40B4-BE49-F238E27FC236}">
                  <a16:creationId xmlns:a16="http://schemas.microsoft.com/office/drawing/2014/main" id="{7523299C-1070-A0FD-542C-1D96E17F70E4}"/>
                </a:ext>
              </a:extLst>
            </p:cNvPr>
            <p:cNvSpPr txBox="1"/>
            <p:nvPr/>
          </p:nvSpPr>
          <p:spPr>
            <a:xfrm>
              <a:off x="8950884" y="7898792"/>
              <a:ext cx="35154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4</a:t>
              </a:r>
            </a:p>
          </p:txBody>
        </p:sp>
        <p:sp>
          <p:nvSpPr>
            <p:cNvPr id="2374" name="TextBox 2373">
              <a:extLst>
                <a:ext uri="{FF2B5EF4-FFF2-40B4-BE49-F238E27FC236}">
                  <a16:creationId xmlns:a16="http://schemas.microsoft.com/office/drawing/2014/main" id="{C09006ED-79A9-D465-AAAC-4007A731653D}"/>
                </a:ext>
              </a:extLst>
            </p:cNvPr>
            <p:cNvSpPr txBox="1"/>
            <p:nvPr/>
          </p:nvSpPr>
          <p:spPr>
            <a:xfrm>
              <a:off x="9261195" y="7898792"/>
              <a:ext cx="35154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1</a:t>
              </a:r>
            </a:p>
          </p:txBody>
        </p:sp>
        <p:sp>
          <p:nvSpPr>
            <p:cNvPr id="2375" name="TextBox 2374">
              <a:extLst>
                <a:ext uri="{FF2B5EF4-FFF2-40B4-BE49-F238E27FC236}">
                  <a16:creationId xmlns:a16="http://schemas.microsoft.com/office/drawing/2014/main" id="{2E74E7C6-8089-CA24-3CE3-66689AB89A19}"/>
                </a:ext>
              </a:extLst>
            </p:cNvPr>
            <p:cNvSpPr txBox="1"/>
            <p:nvPr/>
          </p:nvSpPr>
          <p:spPr>
            <a:xfrm>
              <a:off x="9573195" y="7898792"/>
              <a:ext cx="35154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1</a:t>
              </a:r>
            </a:p>
          </p:txBody>
        </p:sp>
        <p:sp>
          <p:nvSpPr>
            <p:cNvPr id="2376" name="TextBox 2375">
              <a:extLst>
                <a:ext uri="{FF2B5EF4-FFF2-40B4-BE49-F238E27FC236}">
                  <a16:creationId xmlns:a16="http://schemas.microsoft.com/office/drawing/2014/main" id="{BC5724DC-C57A-EF02-ADE9-4E7F53CF2D83}"/>
                </a:ext>
              </a:extLst>
            </p:cNvPr>
            <p:cNvSpPr txBox="1"/>
            <p:nvPr/>
          </p:nvSpPr>
          <p:spPr>
            <a:xfrm>
              <a:off x="9886881" y="7898792"/>
              <a:ext cx="351540" cy="331487"/>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4D4F53"/>
                  </a:solidFill>
                  <a:effectLst/>
                  <a:uLnTx/>
                  <a:uFillTx/>
                  <a:latin typeface="Arial"/>
                  <a:ea typeface="+mn-ea"/>
                  <a:cs typeface="Arial"/>
                  <a:sym typeface="Arial"/>
                  <a:rtl val="0"/>
                </a:rPr>
                <a:t>0</a:t>
              </a:r>
            </a:p>
          </p:txBody>
        </p:sp>
        <p:sp>
          <p:nvSpPr>
            <p:cNvPr id="2377" name="TextBox 2376">
              <a:extLst>
                <a:ext uri="{FF2B5EF4-FFF2-40B4-BE49-F238E27FC236}">
                  <a16:creationId xmlns:a16="http://schemas.microsoft.com/office/drawing/2014/main" id="{BF4EE0A2-2062-6995-473D-250B5AB08571}"/>
                </a:ext>
              </a:extLst>
            </p:cNvPr>
            <p:cNvSpPr txBox="1"/>
            <p:nvPr/>
          </p:nvSpPr>
          <p:spPr>
            <a:xfrm>
              <a:off x="805354" y="7863719"/>
              <a:ext cx="827631" cy="390878"/>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a:ln/>
                  <a:solidFill>
                    <a:srgbClr val="4D4F53"/>
                  </a:solidFill>
                  <a:effectLst/>
                  <a:uLnTx/>
                  <a:uFillTx/>
                  <a:latin typeface="Arial"/>
                  <a:ea typeface="+mn-ea"/>
                  <a:cs typeface="Arial"/>
                  <a:sym typeface="Arial"/>
                  <a:rtl val="0"/>
                </a:rPr>
                <a:t>T-DM1</a:t>
              </a:r>
            </a:p>
          </p:txBody>
        </p:sp>
        <p:sp>
          <p:nvSpPr>
            <p:cNvPr id="2348" name="TextBox 2347">
              <a:extLst>
                <a:ext uri="{FF2B5EF4-FFF2-40B4-BE49-F238E27FC236}">
                  <a16:creationId xmlns:a16="http://schemas.microsoft.com/office/drawing/2014/main" id="{572933FB-604C-311B-F5B1-C811D54A6CDF}"/>
                </a:ext>
              </a:extLst>
            </p:cNvPr>
            <p:cNvSpPr txBox="1"/>
            <p:nvPr/>
          </p:nvSpPr>
          <p:spPr>
            <a:xfrm>
              <a:off x="792226" y="7084689"/>
              <a:ext cx="1728045" cy="390878"/>
            </a:xfrm>
            <a:prstGeom prst="rect">
              <a:avLst/>
            </a:prstGeom>
            <a:noFill/>
          </p:spPr>
          <p:txBody>
            <a:bodyPr wrap="squar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a:ln/>
                  <a:solidFill>
                    <a:srgbClr val="000000"/>
                  </a:solidFill>
                  <a:effectLst/>
                  <a:uLnTx/>
                  <a:uFillTx/>
                  <a:latin typeface="Arial"/>
                  <a:ea typeface="+mn-ea"/>
                  <a:cs typeface="Arial"/>
                  <a:sym typeface="Arial"/>
                  <a:rtl val="0"/>
                </a:rPr>
                <a:t>Number at Risk:</a:t>
              </a:r>
            </a:p>
          </p:txBody>
        </p:sp>
      </p:grpSp>
      <p:sp>
        <p:nvSpPr>
          <p:cNvPr id="2" name="Rectangle 1">
            <a:extLst>
              <a:ext uri="{FF2B5EF4-FFF2-40B4-BE49-F238E27FC236}">
                <a16:creationId xmlns:a16="http://schemas.microsoft.com/office/drawing/2014/main" id="{E1DECB3E-BC70-9619-1DF0-931C835DBD6D}"/>
              </a:ext>
            </a:extLst>
          </p:cNvPr>
          <p:cNvSpPr/>
          <p:nvPr/>
        </p:nvSpPr>
        <p:spPr>
          <a:xfrm>
            <a:off x="383516" y="6381617"/>
            <a:ext cx="6115332" cy="25344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5AAD216A-2A92-6BD3-D2F3-A4B3D0B8D8A7}"/>
              </a:ext>
            </a:extLst>
          </p:cNvPr>
          <p:cNvSpPr txBox="1"/>
          <p:nvPr/>
        </p:nvSpPr>
        <p:spPr>
          <a:xfrm>
            <a:off x="1607670" y="6410703"/>
            <a:ext cx="6096000" cy="338554"/>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Verdana"/>
                <a:ea typeface="+mn-ea"/>
                <a:cs typeface="+mn-cs"/>
              </a:rPr>
              <a:t>Loibl et al, NEJM 2026</a:t>
            </a:r>
          </a:p>
        </p:txBody>
      </p:sp>
    </p:spTree>
    <p:extLst>
      <p:ext uri="{BB962C8B-B14F-4D97-AF65-F5344CB8AC3E}">
        <p14:creationId xmlns:p14="http://schemas.microsoft.com/office/powerpoint/2010/main" val="39445494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B58B6-CF67-BB46-B4C2-F8289761B257}"/>
            </a:ext>
          </a:extLst>
        </p:cNvPr>
        <p:cNvGrpSpPr/>
        <p:nvPr/>
      </p:nvGrpSpPr>
      <p:grpSpPr>
        <a:xfrm>
          <a:off x="0" y="0"/>
          <a:ext cx="0" cy="0"/>
          <a:chOff x="0" y="0"/>
          <a:chExt cx="0" cy="0"/>
        </a:xfrm>
      </p:grpSpPr>
      <p:sp>
        <p:nvSpPr>
          <p:cNvPr id="5" name="Text Placeholder 1">
            <a:extLst>
              <a:ext uri="{FF2B5EF4-FFF2-40B4-BE49-F238E27FC236}">
                <a16:creationId xmlns:a16="http://schemas.microsoft.com/office/drawing/2014/main" id="{09069695-8A00-F239-E023-312D6FC04217}"/>
              </a:ext>
            </a:extLst>
          </p:cNvPr>
          <p:cNvSpPr txBox="1">
            <a:spLocks/>
          </p:cNvSpPr>
          <p:nvPr/>
        </p:nvSpPr>
        <p:spPr>
          <a:xfrm>
            <a:off x="383516" y="450743"/>
            <a:ext cx="11353559" cy="1004431"/>
          </a:xfrm>
          <a:prstGeom prst="rect">
            <a:avLst/>
          </a:prstGeom>
        </p:spPr>
        <p:txBody>
          <a:bodyPr/>
          <a:lstStyle>
            <a:lvl1pPr marL="0" indent="0" algn="l" defTabSz="914400" rtl="0" eaLnBrk="1" latinLnBrk="0" hangingPunct="1">
              <a:spcBef>
                <a:spcPct val="20000"/>
              </a:spcBef>
              <a:buFont typeface="Arial" pitchFamily="34" charset="0"/>
              <a:buNone/>
              <a:defRPr sz="563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Adverse events of special interest: ILD/pneumonitis and LV dysfunction</a:t>
            </a:r>
          </a:p>
        </p:txBody>
      </p:sp>
      <p:sp>
        <p:nvSpPr>
          <p:cNvPr id="10" name="Text Placeholder 2">
            <a:extLst>
              <a:ext uri="{FF2B5EF4-FFF2-40B4-BE49-F238E27FC236}">
                <a16:creationId xmlns:a16="http://schemas.microsoft.com/office/drawing/2014/main" id="{D7DE189C-7549-2EF8-46C0-EC11C66A97FD}"/>
              </a:ext>
            </a:extLst>
          </p:cNvPr>
          <p:cNvSpPr txBox="1">
            <a:spLocks/>
          </p:cNvSpPr>
          <p:nvPr/>
        </p:nvSpPr>
        <p:spPr>
          <a:xfrm>
            <a:off x="383516" y="6145238"/>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Dr Charles E Geyer Jr</a:t>
            </a:r>
          </a:p>
        </p:txBody>
      </p:sp>
      <p:graphicFrame>
        <p:nvGraphicFramePr>
          <p:cNvPr id="8" name="Table 7">
            <a:extLst>
              <a:ext uri="{FF2B5EF4-FFF2-40B4-BE49-F238E27FC236}">
                <a16:creationId xmlns:a16="http://schemas.microsoft.com/office/drawing/2014/main" id="{B711512F-A294-798F-5360-75BBC840D657}"/>
              </a:ext>
            </a:extLst>
          </p:cNvPr>
          <p:cNvGraphicFramePr>
            <a:graphicFrameLocks noGrp="1"/>
          </p:cNvGraphicFramePr>
          <p:nvPr/>
        </p:nvGraphicFramePr>
        <p:xfrm>
          <a:off x="1005463" y="1704947"/>
          <a:ext cx="10181075" cy="1055984"/>
        </p:xfrm>
        <a:graphic>
          <a:graphicData uri="http://schemas.openxmlformats.org/drawingml/2006/table">
            <a:tbl>
              <a:tblPr firstRow="1" bandRow="1"/>
              <a:tblGrid>
                <a:gridCol w="2538069">
                  <a:extLst>
                    <a:ext uri="{9D8B030D-6E8A-4147-A177-3AD203B41FA5}">
                      <a16:colId xmlns:a16="http://schemas.microsoft.com/office/drawing/2014/main" val="2567272693"/>
                    </a:ext>
                  </a:extLst>
                </a:gridCol>
                <a:gridCol w="1758722">
                  <a:extLst>
                    <a:ext uri="{9D8B030D-6E8A-4147-A177-3AD203B41FA5}">
                      <a16:colId xmlns:a16="http://schemas.microsoft.com/office/drawing/2014/main" val="2562919959"/>
                    </a:ext>
                  </a:extLst>
                </a:gridCol>
                <a:gridCol w="1172483">
                  <a:extLst>
                    <a:ext uri="{9D8B030D-6E8A-4147-A177-3AD203B41FA5}">
                      <a16:colId xmlns:a16="http://schemas.microsoft.com/office/drawing/2014/main" val="1495956998"/>
                    </a:ext>
                  </a:extLst>
                </a:gridCol>
                <a:gridCol w="1194352">
                  <a:extLst>
                    <a:ext uri="{9D8B030D-6E8A-4147-A177-3AD203B41FA5}">
                      <a16:colId xmlns:a16="http://schemas.microsoft.com/office/drawing/2014/main" val="2509960151"/>
                    </a:ext>
                  </a:extLst>
                </a:gridCol>
                <a:gridCol w="1172483">
                  <a:extLst>
                    <a:ext uri="{9D8B030D-6E8A-4147-A177-3AD203B41FA5}">
                      <a16:colId xmlns:a16="http://schemas.microsoft.com/office/drawing/2014/main" val="2217315307"/>
                    </a:ext>
                  </a:extLst>
                </a:gridCol>
                <a:gridCol w="1172483">
                  <a:extLst>
                    <a:ext uri="{9D8B030D-6E8A-4147-A177-3AD203B41FA5}">
                      <a16:colId xmlns:a16="http://schemas.microsoft.com/office/drawing/2014/main" val="625505373"/>
                    </a:ext>
                  </a:extLst>
                </a:gridCol>
                <a:gridCol w="1172483">
                  <a:extLst>
                    <a:ext uri="{9D8B030D-6E8A-4147-A177-3AD203B41FA5}">
                      <a16:colId xmlns:a16="http://schemas.microsoft.com/office/drawing/2014/main" val="3970603519"/>
                    </a:ext>
                  </a:extLst>
                </a:gridCol>
              </a:tblGrid>
              <a:tr h="282237">
                <a:tc rowSpan="2">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1600" b="1">
                          <a:solidFill>
                            <a:schemeClr val="tx1"/>
                          </a:solidFill>
                          <a:latin typeface="Arial" panose="020B0604020202020204" pitchFamily="34" charset="0"/>
                          <a:cs typeface="Arial" panose="020B0604020202020204" pitchFamily="34" charset="0"/>
                        </a:rPr>
                        <a:t>n (%)</a:t>
                      </a:r>
                    </a:p>
                  </a:txBody>
                  <a:tcPr marL="60960" marR="60960" marT="30480" marB="30480" anchor="b">
                    <a:lnL w="12700" cmpd="sng">
                      <a:solidFill>
                        <a:srgbClr val="FFFFFF"/>
                      </a:solidFill>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gridSpan="6">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609585" rtl="0" eaLnBrk="1" fontAlgn="auto" latinLnBrk="0" hangingPunct="1">
                        <a:lnSpc>
                          <a:spcPct val="107000"/>
                        </a:lnSpc>
                        <a:spcBef>
                          <a:spcPts val="0"/>
                        </a:spcBef>
                        <a:spcAft>
                          <a:spcPts val="0"/>
                        </a:spcAft>
                        <a:buClrTx/>
                        <a:buSzTx/>
                        <a:buFontTx/>
                        <a:buNone/>
                        <a:tabLst/>
                        <a:defRPr/>
                      </a:pPr>
                      <a:r>
                        <a:rPr lang="en-US"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Adjudicated Drug-related ILD</a:t>
                      </a:r>
                    </a:p>
                  </a:txBody>
                  <a:tcPr marL="45720" marR="45720" marT="0" marB="0" anchor="ctr">
                    <a:lnL w="12700" cap="flat" cmpd="sng" algn="ctr">
                      <a:solidFill>
                        <a:srgbClr val="FFFFFF"/>
                      </a:solidFill>
                      <a:prstDash val="solid"/>
                      <a:round/>
                      <a:headEnd type="none" w="med" len="med"/>
                      <a:tailEnd type="none" w="med" len="med"/>
                    </a:lnL>
                    <a:lnR w="12700" cmpd="sng">
                      <a:solidFill>
                        <a:srgbClr val="FFFFFF"/>
                      </a:solidFill>
                    </a:lnR>
                    <a:lnT w="12700" cap="flat" cmpd="sng" algn="ctr">
                      <a:no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7AD86"/>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extLst>
                  <a:ext uri="{0D108BD9-81ED-4DB2-BD59-A6C34878D82A}">
                    <a16:rowId xmlns:a16="http://schemas.microsoft.com/office/drawing/2014/main" val="3880957636"/>
                  </a:ext>
                </a:extLst>
              </a:tr>
              <a:tr h="241935">
                <a:tc vMerge="1">
                  <a:txBody>
                    <a:bodyPr/>
                    <a:lstStyle/>
                    <a:p>
                      <a:endParaRPr/>
                    </a:p>
                  </a:txBody>
                  <a:tcPr anchor="b">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Any grade</a:t>
                      </a:r>
                    </a:p>
                  </a:txBody>
                  <a:tcPr marL="45720" marR="45720" marT="0" marB="0" anchor="ctr">
                    <a:lnL w="12700" cap="flat" cmpd="sng" algn="ctr">
                      <a:solidFill>
                        <a:srgbClr val="FFFFFF"/>
                      </a:solidFill>
                      <a:prstDash val="solid"/>
                      <a:round/>
                      <a:headEnd type="none" w="med" len="med"/>
                      <a:tailEnd type="none" w="med" len="med"/>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1</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2</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3</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4</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5</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71489895"/>
                  </a:ext>
                </a:extLst>
              </a:tr>
              <a:tr h="262551">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indent="0">
                        <a:lnSpc>
                          <a:spcPct val="107000"/>
                        </a:lnSpc>
                        <a:spcAft>
                          <a:spcPts val="600"/>
                        </a:spcAft>
                      </a:pPr>
                      <a:r>
                        <a:rPr lang="en-NZ" sz="1300" b="1" dirty="0">
                          <a:solidFill>
                            <a:schemeClr val="bg1"/>
                          </a:solidFill>
                          <a:effectLst/>
                          <a:latin typeface="Arial" panose="020B0604020202020204" pitchFamily="34" charset="0"/>
                          <a:ea typeface="Yu Mincho" panose="02020400000000000000" pitchFamily="18" charset="-128"/>
                          <a:cs typeface="Arial" panose="020B0604020202020204" pitchFamily="34" charset="0"/>
                        </a:rPr>
                        <a:t>T-DXd (n = 806)</a:t>
                      </a:r>
                      <a:r>
                        <a:rPr lang="en-NZ" sz="1300" b="1" baseline="30000" dirty="0">
                          <a:solidFill>
                            <a:schemeClr val="bg1"/>
                          </a:solidFill>
                          <a:effectLst/>
                          <a:latin typeface="Arial" panose="020B0604020202020204" pitchFamily="34" charset="0"/>
                          <a:ea typeface="Yu Mincho" panose="02020400000000000000" pitchFamily="18" charset="-128"/>
                          <a:cs typeface="Arial" panose="020B0604020202020204" pitchFamily="34" charset="0"/>
                        </a:rPr>
                        <a:t>a</a:t>
                      </a:r>
                      <a:endParaRPr lang="en-NZ" sz="13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0960" marR="60960" marT="30480" marB="30480"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305D"/>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77 (9.6)</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16 (2.0)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dirty="0">
                          <a:solidFill>
                            <a:srgbClr val="000000"/>
                          </a:solidFill>
                          <a:effectLst/>
                          <a:latin typeface="Arial" panose="020B0604020202020204" pitchFamily="34" charset="0"/>
                          <a:ea typeface="Calibri" panose="020F0502020204030204" pitchFamily="34" charset="0"/>
                        </a:rPr>
                        <a:t>52 (6.5)</a:t>
                      </a:r>
                      <a:endParaRPr lang="en-US" sz="1600" kern="100" dirty="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dirty="0">
                          <a:solidFill>
                            <a:srgbClr val="000000"/>
                          </a:solidFill>
                          <a:effectLst/>
                          <a:latin typeface="Arial" panose="020B0604020202020204" pitchFamily="34" charset="0"/>
                          <a:ea typeface="Calibri" panose="020F0502020204030204" pitchFamily="34" charset="0"/>
                        </a:rPr>
                        <a:t>7 (0.9)</a:t>
                      </a:r>
                      <a:endParaRPr lang="en-US" sz="1600" kern="100" dirty="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2 (0.2)</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extLst>
                  <a:ext uri="{0D108BD9-81ED-4DB2-BD59-A6C34878D82A}">
                    <a16:rowId xmlns:a16="http://schemas.microsoft.com/office/drawing/2014/main" val="4128986711"/>
                  </a:ext>
                </a:extLst>
              </a:tr>
              <a:tr h="264160">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indent="0"/>
                      <a:r>
                        <a:rPr lang="en-US" sz="1300" b="1" dirty="0">
                          <a:solidFill>
                            <a:schemeClr val="bg1"/>
                          </a:solidFill>
                          <a:latin typeface="Arial" panose="020B0604020202020204" pitchFamily="34" charset="0"/>
                          <a:cs typeface="Arial" panose="020B0604020202020204" pitchFamily="34" charset="0"/>
                        </a:rPr>
                        <a:t>T-DM1 (n = </a:t>
                      </a:r>
                      <a:r>
                        <a:rPr lang="en-NZ" sz="1300" b="1" dirty="0">
                          <a:solidFill>
                            <a:schemeClr val="bg1"/>
                          </a:solidFill>
                          <a:effectLst/>
                          <a:latin typeface="Arial" panose="020B0604020202020204" pitchFamily="34" charset="0"/>
                          <a:ea typeface="Yu Mincho" panose="02020400000000000000" pitchFamily="18" charset="-128"/>
                          <a:cs typeface="Arial" panose="020B0604020202020204" pitchFamily="34" charset="0"/>
                        </a:rPr>
                        <a:t>801</a:t>
                      </a:r>
                      <a:r>
                        <a:rPr lang="en-US" sz="1300" b="1" dirty="0">
                          <a:solidFill>
                            <a:schemeClr val="bg1"/>
                          </a:solidFill>
                          <a:latin typeface="Arial" panose="020B0604020202020204" pitchFamily="34" charset="0"/>
                          <a:cs typeface="Arial" panose="020B0604020202020204" pitchFamily="34" charset="0"/>
                        </a:rPr>
                        <a:t>)</a:t>
                      </a:r>
                      <a:r>
                        <a:rPr lang="en-US" sz="1300" b="1" baseline="30000" dirty="0">
                          <a:solidFill>
                            <a:schemeClr val="bg1"/>
                          </a:solidFill>
                          <a:latin typeface="Arial" panose="020B0604020202020204" pitchFamily="34" charset="0"/>
                          <a:cs typeface="Arial" panose="020B0604020202020204" pitchFamily="34" charset="0"/>
                        </a:rPr>
                        <a:t>a</a:t>
                      </a:r>
                      <a:endParaRPr lang="en-US" sz="1300" b="1" dirty="0">
                        <a:solidFill>
                          <a:schemeClr val="bg1"/>
                        </a:solidFill>
                        <a:latin typeface="Arial" panose="020B0604020202020204" pitchFamily="34" charset="0"/>
                        <a:cs typeface="Arial" panose="020B0604020202020204" pitchFamily="34" charset="0"/>
                      </a:endParaRPr>
                    </a:p>
                  </a:txBody>
                  <a:tcPr marL="60960" marR="60960" marT="30480" marB="30480" anchor="ctr">
                    <a:lnL w="12700" cmpd="sng">
                      <a:solidFill>
                        <a:srgbClr val="FFFFFF"/>
                      </a:solidFill>
                    </a:lnL>
                    <a:lnR w="12700" cmpd="sng">
                      <a:solidFill>
                        <a:srgbClr val="FFFFFF"/>
                      </a:solid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595C60"/>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13 (1.6)</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8 (1.0)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5 (0.6)</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dirty="0">
                          <a:solidFill>
                            <a:srgbClr val="000000"/>
                          </a:solidFill>
                          <a:effectLst/>
                          <a:latin typeface="Arial" panose="020B0604020202020204" pitchFamily="34" charset="0"/>
                          <a:ea typeface="Calibri" panose="020F0502020204030204" pitchFamily="34" charset="0"/>
                        </a:rPr>
                        <a:t>0</a:t>
                      </a:r>
                      <a:endParaRPr lang="en-US" sz="1600" kern="100" dirty="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888432403"/>
                  </a:ext>
                </a:extLst>
              </a:tr>
            </a:tbl>
          </a:graphicData>
        </a:graphic>
      </p:graphicFrame>
      <p:sp>
        <p:nvSpPr>
          <p:cNvPr id="9" name="TextBox 8">
            <a:extLst>
              <a:ext uri="{FF2B5EF4-FFF2-40B4-BE49-F238E27FC236}">
                <a16:creationId xmlns:a16="http://schemas.microsoft.com/office/drawing/2014/main" id="{1266A89E-B34D-BB10-B26C-4D5955351BD1}"/>
              </a:ext>
            </a:extLst>
          </p:cNvPr>
          <p:cNvSpPr txBox="1"/>
          <p:nvPr/>
        </p:nvSpPr>
        <p:spPr>
          <a:xfrm>
            <a:off x="383516" y="5502683"/>
            <a:ext cx="11335361" cy="338554"/>
          </a:xfrm>
          <a:prstGeom prst="rect">
            <a:avLst/>
          </a:prstGeom>
          <a:noFill/>
        </p:spPr>
        <p:txBody>
          <a:bodyPr wrap="square" rtlCol="0">
            <a:spAutoFit/>
          </a:bodyPr>
          <a:lstStyle/>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a:ea typeface="+mn-ea"/>
                <a:cs typeface="+mn-cs"/>
              </a:rPr>
              <a:t>CT, computed tomography; ILD, interstitial lung disease; LV, left ventricular; T-DM1, trastuzumab emtansine; T-</a:t>
            </a:r>
            <a:r>
              <a:rPr kumimoji="0" lang="en-US" sz="800" b="0" i="0" u="none" strike="noStrike" kern="1200" cap="none" spc="0" normalizeH="0" baseline="0" noProof="0" dirty="0" err="1">
                <a:ln>
                  <a:noFill/>
                </a:ln>
                <a:solidFill>
                  <a:prstClr val="black"/>
                </a:solidFill>
                <a:effectLst/>
                <a:uLnTx/>
                <a:uFillTx/>
                <a:latin typeface="Arial"/>
                <a:ea typeface="+mn-ea"/>
                <a:cs typeface="+mn-cs"/>
              </a:rPr>
              <a:t>DXd</a:t>
            </a:r>
            <a:r>
              <a:rPr kumimoji="0" lang="en-US" sz="800" b="0" i="0" u="none" strike="noStrike" kern="1200" cap="none" spc="0" normalizeH="0" baseline="0" noProof="0" dirty="0">
                <a:ln>
                  <a:noFill/>
                </a:ln>
                <a:solidFill>
                  <a:prstClr val="black"/>
                </a:solidFill>
                <a:effectLst/>
                <a:uLnTx/>
                <a:uFillTx/>
                <a:latin typeface="Arial"/>
                <a:ea typeface="+mn-ea"/>
                <a:cs typeface="+mn-cs"/>
              </a:rPr>
              <a:t>, trastuzumab </a:t>
            </a:r>
            <a:r>
              <a:rPr kumimoji="0" lang="en-US" sz="800" b="0" i="0" u="none" strike="noStrike" kern="1200" cap="none" spc="0" normalizeH="0" baseline="0" noProof="0" dirty="0" err="1">
                <a:ln>
                  <a:noFill/>
                </a:ln>
                <a:solidFill>
                  <a:prstClr val="black"/>
                </a:solidFill>
                <a:effectLst/>
                <a:uLnTx/>
                <a:uFillTx/>
                <a:latin typeface="Arial"/>
                <a:ea typeface="+mn-ea"/>
                <a:cs typeface="+mn-cs"/>
              </a:rPr>
              <a:t>deruxtecan</a:t>
            </a:r>
            <a:r>
              <a:rPr kumimoji="0" lang="en-US" sz="800" b="0" i="0" u="none" strike="noStrike" kern="1200" cap="none" spc="0" normalizeH="0" baseline="0" noProof="0" dirty="0">
                <a:ln>
                  <a:noFill/>
                </a:ln>
                <a:solidFill>
                  <a:prstClr val="black"/>
                </a:solidFill>
                <a:effectLst/>
                <a:uLnTx/>
                <a:uFillTx/>
                <a:latin typeface="Arial"/>
                <a:ea typeface="+mn-ea"/>
                <a:cs typeface="+mn-cs"/>
              </a:rPr>
              <a:t>. </a:t>
            </a:r>
          </a:p>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30000" noProof="0" dirty="0">
                <a:ln>
                  <a:noFill/>
                </a:ln>
                <a:solidFill>
                  <a:prstClr val="black"/>
                </a:solidFill>
                <a:effectLst/>
                <a:uLnTx/>
                <a:uFillTx/>
                <a:latin typeface="Arial"/>
                <a:ea typeface="+mn-ea"/>
                <a:cs typeface="+mn-cs"/>
              </a:rPr>
              <a:t>a</a:t>
            </a:r>
            <a:r>
              <a:rPr kumimoji="0" lang="en-US" sz="800" b="0" i="0" u="none" strike="noStrike" kern="1200" cap="none" spc="0" normalizeH="0" baseline="0" noProof="0" dirty="0">
                <a:ln>
                  <a:noFill/>
                </a:ln>
                <a:solidFill>
                  <a:prstClr val="black"/>
                </a:solidFill>
                <a:effectLst/>
                <a:uLnTx/>
                <a:uFillTx/>
                <a:latin typeface="Arial"/>
                <a:ea typeface="+mn-ea"/>
                <a:cs typeface="+mn-cs"/>
              </a:rPr>
              <a:t>All patients who received at least 1 dose of study treatment. </a:t>
            </a:r>
            <a:endParaRPr kumimoji="0" lang="en-US" sz="800" b="1" i="0" u="none" strike="noStrike" kern="1200" cap="none" spc="0" normalizeH="0" baseline="0" noProof="0" dirty="0">
              <a:ln>
                <a:noFill/>
              </a:ln>
              <a:solidFill>
                <a:prstClr val="black"/>
              </a:solidFill>
              <a:effectLst/>
              <a:uLnTx/>
              <a:uFillTx/>
              <a:latin typeface="Arial"/>
              <a:ea typeface="+mn-ea"/>
              <a:cs typeface="+mn-cs"/>
            </a:endParaRPr>
          </a:p>
        </p:txBody>
      </p:sp>
      <p:graphicFrame>
        <p:nvGraphicFramePr>
          <p:cNvPr id="4" name="Table 3">
            <a:extLst>
              <a:ext uri="{FF2B5EF4-FFF2-40B4-BE49-F238E27FC236}">
                <a16:creationId xmlns:a16="http://schemas.microsoft.com/office/drawing/2014/main" id="{69DF49EC-CEDD-0C66-7A2E-D3D0A840ABAF}"/>
              </a:ext>
            </a:extLst>
          </p:cNvPr>
          <p:cNvGraphicFramePr>
            <a:graphicFrameLocks noGrp="1"/>
          </p:cNvGraphicFramePr>
          <p:nvPr/>
        </p:nvGraphicFramePr>
        <p:xfrm>
          <a:off x="1005463" y="4242301"/>
          <a:ext cx="10181075" cy="1137920"/>
        </p:xfrm>
        <a:graphic>
          <a:graphicData uri="http://schemas.openxmlformats.org/drawingml/2006/table">
            <a:tbl>
              <a:tblPr firstRow="1" bandRow="1"/>
              <a:tblGrid>
                <a:gridCol w="2538069">
                  <a:extLst>
                    <a:ext uri="{9D8B030D-6E8A-4147-A177-3AD203B41FA5}">
                      <a16:colId xmlns:a16="http://schemas.microsoft.com/office/drawing/2014/main" val="2567272693"/>
                    </a:ext>
                  </a:extLst>
                </a:gridCol>
                <a:gridCol w="1758722">
                  <a:extLst>
                    <a:ext uri="{9D8B030D-6E8A-4147-A177-3AD203B41FA5}">
                      <a16:colId xmlns:a16="http://schemas.microsoft.com/office/drawing/2014/main" val="2562919959"/>
                    </a:ext>
                  </a:extLst>
                </a:gridCol>
                <a:gridCol w="1172483">
                  <a:extLst>
                    <a:ext uri="{9D8B030D-6E8A-4147-A177-3AD203B41FA5}">
                      <a16:colId xmlns:a16="http://schemas.microsoft.com/office/drawing/2014/main" val="1495956998"/>
                    </a:ext>
                  </a:extLst>
                </a:gridCol>
                <a:gridCol w="1194352">
                  <a:extLst>
                    <a:ext uri="{9D8B030D-6E8A-4147-A177-3AD203B41FA5}">
                      <a16:colId xmlns:a16="http://schemas.microsoft.com/office/drawing/2014/main" val="2509960151"/>
                    </a:ext>
                  </a:extLst>
                </a:gridCol>
                <a:gridCol w="1172483">
                  <a:extLst>
                    <a:ext uri="{9D8B030D-6E8A-4147-A177-3AD203B41FA5}">
                      <a16:colId xmlns:a16="http://schemas.microsoft.com/office/drawing/2014/main" val="2217315307"/>
                    </a:ext>
                  </a:extLst>
                </a:gridCol>
                <a:gridCol w="1172483">
                  <a:extLst>
                    <a:ext uri="{9D8B030D-6E8A-4147-A177-3AD203B41FA5}">
                      <a16:colId xmlns:a16="http://schemas.microsoft.com/office/drawing/2014/main" val="625505373"/>
                    </a:ext>
                  </a:extLst>
                </a:gridCol>
                <a:gridCol w="1172483">
                  <a:extLst>
                    <a:ext uri="{9D8B030D-6E8A-4147-A177-3AD203B41FA5}">
                      <a16:colId xmlns:a16="http://schemas.microsoft.com/office/drawing/2014/main" val="3970603519"/>
                    </a:ext>
                  </a:extLst>
                </a:gridCol>
              </a:tblGrid>
              <a:tr h="304800">
                <a:tc>
                  <a:txBody>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lang="en-US" sz="1600" b="1">
                        <a:solidFill>
                          <a:schemeClr val="tx1"/>
                        </a:solidFill>
                        <a:latin typeface="Arial" panose="020B0604020202020204" pitchFamily="34" charset="0"/>
                        <a:cs typeface="Arial" panose="020B0604020202020204" pitchFamily="34" charset="0"/>
                      </a:endParaRPr>
                    </a:p>
                  </a:txBody>
                  <a:tcPr marL="60960" marR="60960" marT="30480" marB="30480" anchor="b">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gridSpan="6">
                  <a:txBody>
                    <a:bodyPr/>
                    <a:lstStyle/>
                    <a:p>
                      <a:pPr marL="0" marR="0" algn="ctr">
                        <a:lnSpc>
                          <a:spcPct val="107000"/>
                        </a:lnSpc>
                        <a:spcBef>
                          <a:spcPts val="0"/>
                        </a:spcBef>
                        <a:spcAft>
                          <a:spcPts val="0"/>
                        </a:spcAft>
                      </a:pPr>
                      <a:r>
                        <a:rPr lang="en-US"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LV dysfunction</a:t>
                      </a:r>
                    </a:p>
                  </a:txBody>
                  <a:tcPr marL="45720" marR="45720" marT="0" marB="0" anchor="ctr">
                    <a:lnL w="12700" cap="flat" cmpd="sng" algn="ctr">
                      <a:no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7AD86"/>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extLst>
                  <a:ext uri="{0D108BD9-81ED-4DB2-BD59-A6C34878D82A}">
                    <a16:rowId xmlns:a16="http://schemas.microsoft.com/office/drawing/2014/main" val="2449236793"/>
                  </a:ext>
                </a:extLst>
              </a:tr>
              <a:tr h="304800">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609585" rtl="0" eaLnBrk="1" fontAlgn="auto" latinLnBrk="0" hangingPunct="1">
                        <a:lnSpc>
                          <a:spcPct val="100000"/>
                        </a:lnSpc>
                        <a:spcBef>
                          <a:spcPts val="0"/>
                        </a:spcBef>
                        <a:spcAft>
                          <a:spcPts val="0"/>
                        </a:spcAft>
                        <a:buClrTx/>
                        <a:buSzTx/>
                        <a:buFontTx/>
                        <a:buNone/>
                        <a:tabLst/>
                        <a:defRPr/>
                      </a:pPr>
                      <a:r>
                        <a:rPr lang="en-US" sz="1600" b="1">
                          <a:solidFill>
                            <a:schemeClr val="tx1"/>
                          </a:solidFill>
                          <a:latin typeface="Arial" panose="020B0604020202020204" pitchFamily="34" charset="0"/>
                          <a:cs typeface="Arial" panose="020B0604020202020204" pitchFamily="34" charset="0"/>
                        </a:rPr>
                        <a:t>n (%)</a:t>
                      </a:r>
                    </a:p>
                  </a:txBody>
                  <a:tcPr marL="60960" marR="60960" marT="30480" marB="30480" anchor="b">
                    <a:lnL w="12700" cmpd="sng">
                      <a:solidFill>
                        <a:srgbClr val="FFFFFF"/>
                      </a:solidFill>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Any grade</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1</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2</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3</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4</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5</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5239862"/>
                  </a:ext>
                </a:extLst>
              </a:tr>
              <a:tr h="264160">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indent="0"/>
                      <a:r>
                        <a:rPr lang="en-US" sz="1300" b="1" dirty="0">
                          <a:solidFill>
                            <a:schemeClr val="bg1"/>
                          </a:solidFill>
                          <a:latin typeface="Arial" panose="020B0604020202020204" pitchFamily="34" charset="0"/>
                          <a:cs typeface="Arial" panose="020B0604020202020204" pitchFamily="34" charset="0"/>
                        </a:rPr>
                        <a:t>T-DXd (n = </a:t>
                      </a:r>
                      <a:r>
                        <a:rPr lang="en-NZ" sz="1300" b="1" dirty="0">
                          <a:solidFill>
                            <a:schemeClr val="bg1"/>
                          </a:solidFill>
                          <a:effectLst/>
                          <a:latin typeface="Arial" panose="020B0604020202020204" pitchFamily="34" charset="0"/>
                          <a:ea typeface="Yu Mincho" panose="02020400000000000000" pitchFamily="18" charset="-128"/>
                          <a:cs typeface="Arial" panose="020B0604020202020204" pitchFamily="34" charset="0"/>
                        </a:rPr>
                        <a:t>806</a:t>
                      </a:r>
                      <a:r>
                        <a:rPr lang="en-US" sz="1300" b="1" dirty="0">
                          <a:solidFill>
                            <a:schemeClr val="bg1"/>
                          </a:solidFill>
                          <a:latin typeface="Arial" panose="020B0604020202020204" pitchFamily="34" charset="0"/>
                          <a:cs typeface="Arial" panose="020B0604020202020204" pitchFamily="34" charset="0"/>
                        </a:rPr>
                        <a:t>)</a:t>
                      </a:r>
                      <a:r>
                        <a:rPr lang="en-US" sz="1300" b="1" baseline="30000" dirty="0">
                          <a:solidFill>
                            <a:schemeClr val="bg1"/>
                          </a:solidFill>
                          <a:latin typeface="Arial" panose="020B0604020202020204" pitchFamily="34" charset="0"/>
                          <a:cs typeface="Arial" panose="020B0604020202020204" pitchFamily="34" charset="0"/>
                        </a:rPr>
                        <a:t>a</a:t>
                      </a:r>
                      <a:endParaRPr lang="en-US" sz="1300" b="1" dirty="0">
                        <a:solidFill>
                          <a:schemeClr val="bg1"/>
                        </a:solidFill>
                        <a:latin typeface="Arial" panose="020B0604020202020204" pitchFamily="34" charset="0"/>
                        <a:cs typeface="Arial" panose="020B0604020202020204" pitchFamily="34" charset="0"/>
                      </a:endParaRPr>
                    </a:p>
                  </a:txBody>
                  <a:tcPr marL="60960" marR="60960" marT="30480" marB="30480"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305D"/>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23 (2.9)</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1 (0.1)</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20 (2.5)</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2 (0.2)</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extLst>
                  <a:ext uri="{0D108BD9-81ED-4DB2-BD59-A6C34878D82A}">
                    <a16:rowId xmlns:a16="http://schemas.microsoft.com/office/drawing/2014/main" val="417576269"/>
                  </a:ext>
                </a:extLst>
              </a:tr>
              <a:tr h="264160">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indent="0"/>
                      <a:r>
                        <a:rPr lang="en-US" sz="1300" b="1" dirty="0">
                          <a:solidFill>
                            <a:schemeClr val="bg1"/>
                          </a:solidFill>
                          <a:latin typeface="Arial" panose="020B0604020202020204" pitchFamily="34" charset="0"/>
                          <a:cs typeface="Arial" panose="020B0604020202020204" pitchFamily="34" charset="0"/>
                        </a:rPr>
                        <a:t>T-DM1 (n = </a:t>
                      </a:r>
                      <a:r>
                        <a:rPr lang="en-NZ" sz="1300" b="1" dirty="0">
                          <a:solidFill>
                            <a:schemeClr val="bg1"/>
                          </a:solidFill>
                          <a:effectLst/>
                          <a:latin typeface="Arial" panose="020B0604020202020204" pitchFamily="34" charset="0"/>
                          <a:ea typeface="Yu Mincho" panose="02020400000000000000" pitchFamily="18" charset="-128"/>
                          <a:cs typeface="Arial" panose="020B0604020202020204" pitchFamily="34" charset="0"/>
                        </a:rPr>
                        <a:t>801</a:t>
                      </a:r>
                      <a:r>
                        <a:rPr lang="en-US" sz="1300" b="1" dirty="0">
                          <a:solidFill>
                            <a:schemeClr val="bg1"/>
                          </a:solidFill>
                          <a:latin typeface="Arial" panose="020B0604020202020204" pitchFamily="34" charset="0"/>
                          <a:cs typeface="Arial" panose="020B0604020202020204" pitchFamily="34" charset="0"/>
                        </a:rPr>
                        <a:t>)</a:t>
                      </a:r>
                      <a:r>
                        <a:rPr lang="en-US" sz="1300" b="1" baseline="30000" dirty="0">
                          <a:solidFill>
                            <a:schemeClr val="bg1"/>
                          </a:solidFill>
                          <a:latin typeface="Arial" panose="020B0604020202020204" pitchFamily="34" charset="0"/>
                          <a:cs typeface="Arial" panose="020B0604020202020204" pitchFamily="34" charset="0"/>
                        </a:rPr>
                        <a:t>a</a:t>
                      </a:r>
                      <a:endParaRPr lang="en-US" sz="1300" b="1" dirty="0">
                        <a:solidFill>
                          <a:schemeClr val="bg1"/>
                        </a:solidFill>
                        <a:latin typeface="Arial" panose="020B0604020202020204" pitchFamily="34" charset="0"/>
                        <a:cs typeface="Arial" panose="020B0604020202020204" pitchFamily="34" charset="0"/>
                      </a:endParaRPr>
                    </a:p>
                  </a:txBody>
                  <a:tcPr marL="60960" marR="60960" marT="30480" marB="30480"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595C60"/>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14 (1.7)</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600" kern="100">
                          <a:effectLst/>
                          <a:latin typeface="Aptos" panose="020B0004020202020204" pitchFamily="34" charset="0"/>
                          <a:ea typeface="Times New Roman" panose="02020603050405020304" pitchFamily="18" charset="0"/>
                        </a:rPr>
                        <a:t>11 (1.4)</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3 (0.4)</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dirty="0">
                          <a:solidFill>
                            <a:srgbClr val="000000"/>
                          </a:solidFill>
                          <a:effectLst/>
                          <a:latin typeface="Arial" panose="020B0604020202020204" pitchFamily="34" charset="0"/>
                          <a:ea typeface="Calibri" panose="020F0502020204030204" pitchFamily="34" charset="0"/>
                        </a:rPr>
                        <a:t>0</a:t>
                      </a:r>
                      <a:endParaRPr lang="en-US" sz="1600" kern="100" dirty="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149680269"/>
                  </a:ext>
                </a:extLst>
              </a:tr>
            </a:tbl>
          </a:graphicData>
        </a:graphic>
      </p:graphicFrame>
      <p:cxnSp>
        <p:nvCxnSpPr>
          <p:cNvPr id="11" name="Straight Connector 10">
            <a:extLst>
              <a:ext uri="{FF2B5EF4-FFF2-40B4-BE49-F238E27FC236}">
                <a16:creationId xmlns:a16="http://schemas.microsoft.com/office/drawing/2014/main" id="{87BCE9D5-6F8E-D55A-E2BA-4EFDCA39E14C}"/>
              </a:ext>
            </a:extLst>
          </p:cNvPr>
          <p:cNvCxnSpPr/>
          <p:nvPr/>
        </p:nvCxnSpPr>
        <p:spPr>
          <a:xfrm>
            <a:off x="401369" y="4078899"/>
            <a:ext cx="11317853" cy="0"/>
          </a:xfrm>
          <a:prstGeom prst="line">
            <a:avLst/>
          </a:prstGeom>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D1EFDBBC-B30E-8C77-3B37-14687F5AF3B1}"/>
              </a:ext>
            </a:extLst>
          </p:cNvPr>
          <p:cNvSpPr txBox="1"/>
          <p:nvPr/>
        </p:nvSpPr>
        <p:spPr>
          <a:xfrm>
            <a:off x="466935" y="2947782"/>
            <a:ext cx="11153565" cy="1008654"/>
          </a:xfrm>
          <a:prstGeom prst="rect">
            <a:avLst/>
          </a:prstGeom>
          <a:solidFill>
            <a:schemeClr val="accent1">
              <a:lumMod val="20000"/>
              <a:lumOff val="80000"/>
            </a:schemeClr>
          </a:solidFill>
        </p:spPr>
        <p:txBody>
          <a:bodyPr wrap="square" anchor="ctr" anchorCtr="0">
            <a:noAutofit/>
          </a:bodyPr>
          <a:lstStyle/>
          <a:p>
            <a:pPr marL="0" marR="0" lvl="0" indent="0" algn="ctr" defTabSz="609630" rtl="0" eaLnBrk="1" fontAlgn="auto" latinLnBrk="0" hangingPunct="1">
              <a:lnSpc>
                <a:spcPct val="100000"/>
              </a:lnSpc>
              <a:spcBef>
                <a:spcPts val="0"/>
              </a:spcBef>
              <a:spcAft>
                <a:spcPts val="533"/>
              </a:spcAft>
              <a:buClrTx/>
              <a:buSzTx/>
              <a:buFontTx/>
              <a:buNone/>
              <a:tabLst/>
              <a:defRPr/>
            </a:pPr>
            <a:r>
              <a:rPr kumimoji="0" lang="en-US" sz="1467"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Arial" panose="020B0604020202020204" pitchFamily="34" charset="0"/>
              </a:rPr>
              <a:t>Adjuvant radiotherapy timing (sequential or concurrent) showed no differences in adjudicated drug-related ILD</a:t>
            </a:r>
          </a:p>
          <a:p>
            <a:pPr marL="0" marR="0" lvl="0" indent="0" algn="ctr" defTabSz="609630" rtl="0" eaLnBrk="1" fontAlgn="auto" latinLnBrk="0" hangingPunct="1">
              <a:lnSpc>
                <a:spcPct val="100000"/>
              </a:lnSpc>
              <a:spcBef>
                <a:spcPts val="0"/>
              </a:spcBef>
              <a:spcAft>
                <a:spcPts val="533"/>
              </a:spcAft>
              <a:buClrTx/>
              <a:buSzTx/>
              <a:buFontTx/>
              <a:buNone/>
              <a:tabLst/>
              <a:defRPr/>
            </a:pPr>
            <a:r>
              <a:rPr kumimoji="0" lang="en-US" sz="1467"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Arial" panose="020B0604020202020204" pitchFamily="34" charset="0"/>
              </a:rPr>
              <a:t>Similar distributions of any grade adjudicated drug-related ILD events were observed with sequential and concurrent radiotherapy in both treatment arms (T-</a:t>
            </a:r>
            <a:r>
              <a:rPr kumimoji="0" lang="en-US" sz="1467" b="0" i="0" u="none" strike="noStrike" kern="1200" cap="none" spc="0" normalizeH="0" baseline="0" noProof="0" dirty="0" err="1">
                <a:ln>
                  <a:noFill/>
                </a:ln>
                <a:solidFill>
                  <a:prstClr val="black"/>
                </a:solidFill>
                <a:effectLst/>
                <a:uLnTx/>
                <a:uFillTx/>
                <a:latin typeface="Arial" panose="020B0604020202020204" pitchFamily="34" charset="0"/>
                <a:ea typeface="SimSun" panose="02010600030101010101" pitchFamily="2" charset="-122"/>
                <a:cs typeface="Arial" panose="020B0604020202020204" pitchFamily="34" charset="0"/>
              </a:rPr>
              <a:t>DXd</a:t>
            </a:r>
            <a:r>
              <a:rPr kumimoji="0" lang="en-US" sz="1467"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Arial" panose="020B0604020202020204" pitchFamily="34" charset="0"/>
              </a:rPr>
              <a:t>: 10.7% and 9.6.% vs T-DM1: 2.6% and 1.0%, respectively)</a:t>
            </a:r>
          </a:p>
        </p:txBody>
      </p:sp>
      <p:sp>
        <p:nvSpPr>
          <p:cNvPr id="3" name="Rectangle 2">
            <a:extLst>
              <a:ext uri="{FF2B5EF4-FFF2-40B4-BE49-F238E27FC236}">
                <a16:creationId xmlns:a16="http://schemas.microsoft.com/office/drawing/2014/main" id="{53F861B3-9773-63BD-AE0A-5C1EE36789B8}"/>
              </a:ext>
            </a:extLst>
          </p:cNvPr>
          <p:cNvSpPr/>
          <p:nvPr/>
        </p:nvSpPr>
        <p:spPr>
          <a:xfrm>
            <a:off x="423502" y="6400618"/>
            <a:ext cx="6032537" cy="179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1035152-67BA-5996-F076-FF69907D5330}"/>
              </a:ext>
            </a:extLst>
          </p:cNvPr>
          <p:cNvSpPr txBox="1"/>
          <p:nvPr/>
        </p:nvSpPr>
        <p:spPr>
          <a:xfrm>
            <a:off x="1607670" y="6410703"/>
            <a:ext cx="6096000" cy="338554"/>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Verdana"/>
                <a:ea typeface="+mn-ea"/>
                <a:cs typeface="+mn-cs"/>
              </a:rPr>
              <a:t>Loibl et al, NEJM 2026</a:t>
            </a:r>
          </a:p>
        </p:txBody>
      </p:sp>
    </p:spTree>
    <p:extLst>
      <p:ext uri="{BB962C8B-B14F-4D97-AF65-F5344CB8AC3E}">
        <p14:creationId xmlns:p14="http://schemas.microsoft.com/office/powerpoint/2010/main" val="6486134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Shape 6064"/>
        <p:cNvGrpSpPr/>
        <p:nvPr/>
      </p:nvGrpSpPr>
      <p:grpSpPr>
        <a:xfrm>
          <a:off x="0" y="0"/>
          <a:ext cx="0" cy="0"/>
          <a:chOff x="0" y="0"/>
          <a:chExt cx="0" cy="0"/>
        </a:xfrm>
      </p:grpSpPr>
      <p:grpSp>
        <p:nvGrpSpPr>
          <p:cNvPr id="6065" name="Google Shape;6065;g3a3732cd231_1_3690"/>
          <p:cNvGrpSpPr/>
          <p:nvPr/>
        </p:nvGrpSpPr>
        <p:grpSpPr>
          <a:xfrm>
            <a:off x="507866" y="1993075"/>
            <a:ext cx="5265600" cy="4029900"/>
            <a:chOff x="515937" y="1827983"/>
            <a:chExt cx="5265600" cy="4029900"/>
          </a:xfrm>
        </p:grpSpPr>
        <p:sp>
          <p:nvSpPr>
            <p:cNvPr id="6066" name="Google Shape;6066;g3a3732cd231_1_3690"/>
            <p:cNvSpPr/>
            <p:nvPr/>
          </p:nvSpPr>
          <p:spPr>
            <a:xfrm>
              <a:off x="515937" y="1827983"/>
              <a:ext cx="5265600" cy="4029900"/>
            </a:xfrm>
            <a:prstGeom prst="roundRect">
              <a:avLst>
                <a:gd name="adj" fmla="val 2679"/>
              </a:avLst>
            </a:prstGeom>
            <a:solidFill>
              <a:srgbClr val="EAEFF7"/>
            </a:solidFill>
            <a:ln>
              <a:noFill/>
            </a:ln>
          </p:spPr>
          <p:txBody>
            <a:bodyPr spcFirstLastPara="1" wrap="square" lIns="17350" tIns="8675" rIns="1735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050"/>
                <a:buFont typeface="Arial"/>
                <a:buNone/>
                <a:tabLst/>
                <a:defRPr/>
              </a:pPr>
              <a:endParaRPr kumimoji="0" sz="2000" b="1" i="0" u="none" strike="noStrike" kern="0" cap="none" spc="0" normalizeH="0" baseline="30000" noProof="0">
                <a:ln>
                  <a:noFill/>
                </a:ln>
                <a:solidFill>
                  <a:srgbClr val="FFFFFF"/>
                </a:solidFill>
                <a:effectLst/>
                <a:uLnTx/>
                <a:uFillTx/>
                <a:latin typeface="Arial"/>
                <a:ea typeface="Arial"/>
                <a:cs typeface="Arial"/>
                <a:sym typeface="Arial"/>
              </a:endParaRPr>
            </a:p>
          </p:txBody>
        </p:sp>
        <p:sp>
          <p:nvSpPr>
            <p:cNvPr id="6067" name="Google Shape;6067;g3a3732cd231_1_3690"/>
            <p:cNvSpPr txBox="1"/>
            <p:nvPr/>
          </p:nvSpPr>
          <p:spPr>
            <a:xfrm>
              <a:off x="604839" y="2066925"/>
              <a:ext cx="5088000" cy="4002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000" b="1" i="0" u="none" strike="noStrike" kern="0" cap="none" spc="0" normalizeH="0" baseline="0" noProof="0" dirty="0">
                  <a:ln>
                    <a:noFill/>
                  </a:ln>
                  <a:solidFill>
                    <a:srgbClr val="000000"/>
                  </a:solidFill>
                  <a:effectLst/>
                  <a:uLnTx/>
                  <a:uFillTx/>
                  <a:latin typeface="Arial"/>
                  <a:ea typeface="Arial"/>
                  <a:cs typeface="Arial"/>
                  <a:sym typeface="Arial"/>
                </a:rPr>
                <a:t>Improve</a:t>
              </a:r>
              <a:r>
                <a:rPr kumimoji="0" lang="en-GB" sz="2000" b="0"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GB" sz="2000" b="0" i="0" u="none" strike="noStrike" kern="0" cap="none" spc="0" normalizeH="0" baseline="0" noProof="0" dirty="0" err="1">
                  <a:ln>
                    <a:noFill/>
                  </a:ln>
                  <a:solidFill>
                    <a:srgbClr val="000000"/>
                  </a:solidFill>
                  <a:effectLst/>
                  <a:uLnTx/>
                  <a:uFillTx/>
                  <a:latin typeface="Arial"/>
                  <a:ea typeface="Arial"/>
                  <a:cs typeface="Arial"/>
                  <a:sym typeface="Arial"/>
                </a:rPr>
                <a:t>pCR</a:t>
              </a:r>
              <a:r>
                <a:rPr kumimoji="0" lang="en-GB" sz="2000" b="0" i="0" u="none" strike="noStrike" kern="0" cap="none" spc="0" normalizeH="0" baseline="0" noProof="0" dirty="0">
                  <a:ln>
                    <a:noFill/>
                  </a:ln>
                  <a:solidFill>
                    <a:srgbClr val="000000"/>
                  </a:solidFill>
                  <a:effectLst/>
                  <a:uLnTx/>
                  <a:uFillTx/>
                  <a:latin typeface="Arial"/>
                  <a:ea typeface="Arial"/>
                  <a:cs typeface="Arial"/>
                  <a:sym typeface="Arial"/>
                </a:rPr>
                <a:t> rate </a:t>
              </a:r>
              <a:r>
                <a:rPr kumimoji="0" lang="en-GB"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a:rPr>
                <a:t>→</a:t>
              </a:r>
              <a:r>
                <a:rPr kumimoji="0" lang="en-GB" sz="2000" b="0" i="0" u="none" strike="noStrike" kern="0" cap="none" spc="0" normalizeH="0" baseline="0" noProof="0" dirty="0">
                  <a:ln>
                    <a:noFill/>
                  </a:ln>
                  <a:solidFill>
                    <a:srgbClr val="000000"/>
                  </a:solidFill>
                  <a:effectLst/>
                  <a:uLnTx/>
                  <a:uFillTx/>
                  <a:latin typeface="Arial"/>
                  <a:ea typeface="Arial"/>
                  <a:cs typeface="Arial"/>
                  <a:sym typeface="Arial"/>
                </a:rPr>
                <a:t> less axillary surgery</a:t>
              </a:r>
              <a:endParaRPr kumimoji="0" sz="20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6068" name="Google Shape;6068;g3a3732cd231_1_3690"/>
            <p:cNvSpPr txBox="1"/>
            <p:nvPr/>
          </p:nvSpPr>
          <p:spPr>
            <a:xfrm>
              <a:off x="604839" y="2920008"/>
              <a:ext cx="5088000" cy="7080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000" b="1" i="0" u="none" strike="noStrike" kern="0" cap="none" spc="0" normalizeH="0" baseline="0" noProof="0" dirty="0">
                  <a:ln>
                    <a:noFill/>
                  </a:ln>
                  <a:solidFill>
                    <a:srgbClr val="000000"/>
                  </a:solidFill>
                  <a:effectLst/>
                  <a:uLnTx/>
                  <a:uFillTx/>
                  <a:latin typeface="Arial"/>
                  <a:ea typeface="Arial"/>
                  <a:cs typeface="Arial"/>
                  <a:sym typeface="Arial"/>
                </a:rPr>
                <a:t>Shorter course </a:t>
              </a:r>
              <a:r>
                <a:rPr kumimoji="0" lang="en-GB" sz="2000" b="0" i="0" u="none" strike="noStrike" kern="0" cap="none" spc="0" normalizeH="0" baseline="0" noProof="0" dirty="0">
                  <a:ln>
                    <a:noFill/>
                  </a:ln>
                  <a:solidFill>
                    <a:srgbClr val="000000"/>
                  </a:solidFill>
                  <a:effectLst/>
                  <a:uLnTx/>
                  <a:uFillTx/>
                  <a:latin typeface="Arial"/>
                  <a:ea typeface="Arial"/>
                  <a:cs typeface="Arial"/>
                  <a:sym typeface="Arial"/>
                </a:rPr>
                <a:t>T-</a:t>
              </a:r>
              <a:r>
                <a:rPr kumimoji="0" lang="en-GB" sz="2000" b="0" i="0" u="none" strike="noStrike" kern="0" cap="none" spc="0" normalizeH="0" baseline="0" noProof="0" dirty="0" err="1">
                  <a:ln>
                    <a:noFill/>
                  </a:ln>
                  <a:solidFill>
                    <a:srgbClr val="000000"/>
                  </a:solidFill>
                  <a:effectLst/>
                  <a:uLnTx/>
                  <a:uFillTx/>
                  <a:latin typeface="Arial"/>
                  <a:ea typeface="Arial"/>
                  <a:cs typeface="Arial"/>
                  <a:sym typeface="Arial"/>
                </a:rPr>
                <a:t>DXd</a:t>
              </a:r>
              <a:r>
                <a:rPr kumimoji="0" lang="en-GB" sz="2000" b="0" i="0" u="none" strike="noStrike" kern="0" cap="none" spc="0" normalizeH="0" baseline="0" noProof="0" dirty="0">
                  <a:ln>
                    <a:noFill/>
                  </a:ln>
                  <a:solidFill>
                    <a:srgbClr val="000000"/>
                  </a:solidFill>
                  <a:effectLst/>
                  <a:uLnTx/>
                  <a:uFillTx/>
                  <a:latin typeface="Arial"/>
                  <a:ea typeface="Arial"/>
                  <a:cs typeface="Arial"/>
                  <a:sym typeface="Arial"/>
                </a:rPr>
                <a:t> (4 cycles) vs. </a:t>
              </a:r>
              <a:br>
                <a:rPr kumimoji="0" lang="en-GB" sz="2000" b="0" i="0" u="none" strike="noStrike" kern="0" cap="none" spc="0" normalizeH="0" baseline="0" noProof="0" dirty="0">
                  <a:ln>
                    <a:noFill/>
                  </a:ln>
                  <a:solidFill>
                    <a:srgbClr val="000000"/>
                  </a:solidFill>
                  <a:effectLst/>
                  <a:uLnTx/>
                  <a:uFillTx/>
                  <a:latin typeface="Arial"/>
                  <a:ea typeface="Arial"/>
                  <a:cs typeface="Arial"/>
                  <a:sym typeface="Arial"/>
                </a:rPr>
              </a:br>
              <a:r>
                <a:rPr kumimoji="0" lang="en-GB" sz="2000" b="0" i="0" u="none" strike="noStrike" kern="0" cap="none" spc="0" normalizeH="0" baseline="0" noProof="0" dirty="0">
                  <a:ln>
                    <a:noFill/>
                  </a:ln>
                  <a:solidFill>
                    <a:srgbClr val="000000"/>
                  </a:solidFill>
                  <a:effectLst/>
                  <a:uLnTx/>
                  <a:uFillTx/>
                  <a:latin typeface="Arial"/>
                  <a:ea typeface="Arial"/>
                  <a:cs typeface="Arial"/>
                  <a:sym typeface="Arial"/>
                </a:rPr>
                <a:t>14 cycles</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6069" name="Google Shape;6069;g3a3732cd231_1_3690"/>
            <p:cNvSpPr txBox="1"/>
            <p:nvPr/>
          </p:nvSpPr>
          <p:spPr>
            <a:xfrm>
              <a:off x="604839" y="4080867"/>
              <a:ext cx="5088000" cy="4002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000" b="1" i="0" u="none" strike="noStrike" kern="0" cap="none" spc="0" normalizeH="0" baseline="0" noProof="0" dirty="0">
                  <a:ln>
                    <a:noFill/>
                  </a:ln>
                  <a:solidFill>
                    <a:srgbClr val="000000"/>
                  </a:solidFill>
                  <a:effectLst/>
                  <a:uLnTx/>
                  <a:uFillTx/>
                  <a:latin typeface="Arial"/>
                  <a:ea typeface="Arial"/>
                  <a:cs typeface="Arial"/>
                  <a:sym typeface="Arial"/>
                </a:rPr>
                <a:t>Less toxicity, </a:t>
              </a:r>
              <a:r>
                <a:rPr kumimoji="0" lang="en-GB" sz="2000" b="0" i="0" u="none" strike="noStrike" kern="0" cap="none" spc="0" normalizeH="0" baseline="0" noProof="0" dirty="0">
                  <a:ln>
                    <a:noFill/>
                  </a:ln>
                  <a:solidFill>
                    <a:srgbClr val="000000"/>
                  </a:solidFill>
                  <a:effectLst/>
                  <a:uLnTx/>
                  <a:uFillTx/>
                  <a:latin typeface="Arial"/>
                  <a:ea typeface="Arial"/>
                  <a:cs typeface="Arial"/>
                  <a:sym typeface="Arial"/>
                </a:rPr>
                <a:t>given just 4 cycles</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6070" name="Google Shape;6070;g3a3732cd231_1_3690"/>
            <p:cNvSpPr txBox="1"/>
            <p:nvPr/>
          </p:nvSpPr>
          <p:spPr>
            <a:xfrm>
              <a:off x="604839" y="4933950"/>
              <a:ext cx="5088000" cy="4002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000" b="1" i="0" u="none" strike="noStrike" kern="0" cap="none" spc="0" normalizeH="0" baseline="0" noProof="0" dirty="0">
                  <a:ln>
                    <a:noFill/>
                  </a:ln>
                  <a:solidFill>
                    <a:srgbClr val="000000"/>
                  </a:solidFill>
                  <a:effectLst/>
                  <a:uLnTx/>
                  <a:uFillTx/>
                  <a:latin typeface="Arial"/>
                  <a:ea typeface="Arial"/>
                  <a:cs typeface="Arial"/>
                  <a:sym typeface="Arial"/>
                </a:rPr>
                <a:t>May result in better </a:t>
              </a:r>
              <a:r>
                <a:rPr kumimoji="0" lang="en-GB" sz="2000" b="0" i="0" u="none" strike="noStrike" kern="0" cap="none" spc="0" normalizeH="0" baseline="0" noProof="0" dirty="0">
                  <a:ln>
                    <a:noFill/>
                  </a:ln>
                  <a:solidFill>
                    <a:srgbClr val="000000"/>
                  </a:solidFill>
                  <a:effectLst/>
                  <a:uLnTx/>
                  <a:uFillTx/>
                  <a:latin typeface="Arial"/>
                  <a:ea typeface="Arial"/>
                  <a:cs typeface="Arial"/>
                  <a:sym typeface="Arial"/>
                </a:rPr>
                <a:t>QoL for patients</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grpSp>
      <p:grpSp>
        <p:nvGrpSpPr>
          <p:cNvPr id="6071" name="Google Shape;6071;g3a3732cd231_1_3690"/>
          <p:cNvGrpSpPr/>
          <p:nvPr/>
        </p:nvGrpSpPr>
        <p:grpSpPr>
          <a:xfrm>
            <a:off x="6460991" y="1993075"/>
            <a:ext cx="5265600" cy="4029900"/>
            <a:chOff x="6469062" y="1827983"/>
            <a:chExt cx="5265600" cy="4029900"/>
          </a:xfrm>
        </p:grpSpPr>
        <p:sp>
          <p:nvSpPr>
            <p:cNvPr id="6072" name="Google Shape;6072;g3a3732cd231_1_3690"/>
            <p:cNvSpPr/>
            <p:nvPr/>
          </p:nvSpPr>
          <p:spPr>
            <a:xfrm>
              <a:off x="6469062" y="1827983"/>
              <a:ext cx="5265600" cy="4029900"/>
            </a:xfrm>
            <a:prstGeom prst="roundRect">
              <a:avLst>
                <a:gd name="adj" fmla="val 2679"/>
              </a:avLst>
            </a:prstGeom>
            <a:solidFill>
              <a:srgbClr val="F5E4F1">
                <a:alpha val="49800"/>
              </a:srgbClr>
            </a:solidFill>
            <a:ln>
              <a:noFill/>
            </a:ln>
          </p:spPr>
          <p:txBody>
            <a:bodyPr spcFirstLastPara="1" wrap="square" lIns="17350" tIns="8675" rIns="1735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050"/>
                <a:buFont typeface="Arial"/>
                <a:buNone/>
                <a:tabLst/>
                <a:defRPr/>
              </a:pPr>
              <a:endParaRPr kumimoji="0" sz="2000" b="1" i="0" u="none" strike="noStrike" kern="0" cap="none" spc="0" normalizeH="0" baseline="30000" noProof="0">
                <a:ln>
                  <a:noFill/>
                </a:ln>
                <a:solidFill>
                  <a:srgbClr val="FFFFFF"/>
                </a:solidFill>
                <a:effectLst/>
                <a:uLnTx/>
                <a:uFillTx/>
                <a:latin typeface="Arial"/>
                <a:ea typeface="Arial"/>
                <a:cs typeface="Arial"/>
                <a:sym typeface="Arial"/>
              </a:endParaRPr>
            </a:p>
          </p:txBody>
        </p:sp>
        <p:sp>
          <p:nvSpPr>
            <p:cNvPr id="6073" name="Google Shape;6073;g3a3732cd231_1_3690"/>
            <p:cNvSpPr txBox="1"/>
            <p:nvPr/>
          </p:nvSpPr>
          <p:spPr>
            <a:xfrm>
              <a:off x="6557964" y="2066925"/>
              <a:ext cx="5088000" cy="13236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000" b="0" i="0" u="none" strike="noStrike" kern="0" cap="none" spc="0" normalizeH="0" baseline="0" noProof="0">
                  <a:ln>
                    <a:noFill/>
                  </a:ln>
                  <a:solidFill>
                    <a:srgbClr val="000000"/>
                  </a:solidFill>
                  <a:effectLst/>
                  <a:uLnTx/>
                  <a:uFillTx/>
                  <a:latin typeface="Arial"/>
                  <a:ea typeface="Arial"/>
                  <a:cs typeface="Arial"/>
                  <a:sym typeface="Arial"/>
                </a:rPr>
                <a:t>Could allow </a:t>
              </a:r>
              <a:r>
                <a:rPr kumimoji="0" lang="en-GB" sz="2000" b="1" i="0" u="none" strike="noStrike" kern="0" cap="none" spc="0" normalizeH="0" baseline="0" noProof="0">
                  <a:ln>
                    <a:noFill/>
                  </a:ln>
                  <a:solidFill>
                    <a:srgbClr val="000000"/>
                  </a:solidFill>
                  <a:effectLst/>
                  <a:uLnTx/>
                  <a:uFillTx/>
                  <a:latin typeface="Arial"/>
                  <a:ea typeface="Arial"/>
                  <a:cs typeface="Arial"/>
                  <a:sym typeface="Arial"/>
                </a:rPr>
                <a:t>de-escalated preoperative therapy (THP)</a:t>
              </a:r>
              <a:r>
                <a:rPr kumimoji="0" lang="en-GB" sz="2000" b="0" i="0" u="none" strike="noStrike" kern="0" cap="none" spc="0" normalizeH="0" baseline="0" noProof="0">
                  <a:ln>
                    <a:noFill/>
                  </a:ln>
                  <a:solidFill>
                    <a:srgbClr val="000000"/>
                  </a:solidFill>
                  <a:effectLst/>
                  <a:uLnTx/>
                  <a:uFillTx/>
                  <a:latin typeface="Arial"/>
                  <a:ea typeface="Arial"/>
                  <a:cs typeface="Arial"/>
                  <a:sym typeface="Arial"/>
                </a:rPr>
                <a:t>, sparing those patients with pCR T-DXd (but those with RD end up with 14 cycles)</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6074" name="Google Shape;6074;g3a3732cd231_1_3690"/>
            <p:cNvSpPr/>
            <p:nvPr/>
          </p:nvSpPr>
          <p:spPr>
            <a:xfrm>
              <a:off x="6621463" y="4357688"/>
              <a:ext cx="769800" cy="428700"/>
            </a:xfrm>
            <a:prstGeom prst="roundRect">
              <a:avLst>
                <a:gd name="adj" fmla="val 16667"/>
              </a:avLst>
            </a:prstGeom>
            <a:solidFill>
              <a:schemeClr val="dk1"/>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r>
                <a:rPr kumimoji="0" lang="en-GB" sz="2000" b="1" i="0" u="none" strike="noStrike" kern="0" cap="none" spc="0" normalizeH="0" baseline="0" noProof="0">
                  <a:ln>
                    <a:noFill/>
                  </a:ln>
                  <a:solidFill>
                    <a:srgbClr val="FFFFFF"/>
                  </a:solidFill>
                  <a:effectLst/>
                  <a:uLnTx/>
                  <a:uFillTx/>
                  <a:latin typeface="Arial"/>
                  <a:ea typeface="Arial"/>
                  <a:cs typeface="Arial"/>
                  <a:sym typeface="Arial"/>
                </a:rPr>
                <a:t>THP</a:t>
              </a:r>
              <a:endParaRPr kumimoji="0" sz="2000" b="1"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6075" name="Google Shape;6075;g3a3732cd231_1_3690"/>
            <p:cNvSpPr/>
            <p:nvPr/>
          </p:nvSpPr>
          <p:spPr>
            <a:xfrm>
              <a:off x="10088563" y="3505200"/>
              <a:ext cx="1427100" cy="828600"/>
            </a:xfrm>
            <a:prstGeom prst="roundRect">
              <a:avLst>
                <a:gd name="adj" fmla="val 16667"/>
              </a:avLst>
            </a:prstGeom>
            <a:solidFill>
              <a:schemeClr val="accent5"/>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r>
                <a:rPr kumimoji="0" lang="en-GB" sz="2000" b="1" i="0" u="none" strike="noStrike" kern="0" cap="none" spc="0" normalizeH="0" baseline="0" noProof="0">
                  <a:ln>
                    <a:noFill/>
                  </a:ln>
                  <a:solidFill>
                    <a:srgbClr val="000000"/>
                  </a:solidFill>
                  <a:effectLst/>
                  <a:uLnTx/>
                  <a:uFillTx/>
                  <a:latin typeface="Arial"/>
                  <a:ea typeface="Arial"/>
                  <a:cs typeface="Arial"/>
                  <a:sym typeface="Arial"/>
                </a:rPr>
                <a:t>HP</a:t>
              </a:r>
              <a:endParaRPr kumimoji="0" sz="2000" b="1"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6076" name="Google Shape;6076;g3a3732cd231_1_3690"/>
            <p:cNvSpPr/>
            <p:nvPr/>
          </p:nvSpPr>
          <p:spPr>
            <a:xfrm>
              <a:off x="8383588" y="3505200"/>
              <a:ext cx="1427100" cy="828600"/>
            </a:xfrm>
            <a:prstGeom prst="roundRect">
              <a:avLst>
                <a:gd name="adj" fmla="val 16667"/>
              </a:avLst>
            </a:prstGeom>
            <a:solidFill>
              <a:schemeClr val="accent5"/>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r>
                <a:rPr kumimoji="0" lang="en-GB" sz="2000" b="1" i="0" u="none" strike="noStrike" kern="0" cap="none" spc="0" normalizeH="0" baseline="0" noProof="0" dirty="0" err="1">
                  <a:ln>
                    <a:noFill/>
                  </a:ln>
                  <a:solidFill>
                    <a:srgbClr val="000000"/>
                  </a:solidFill>
                  <a:effectLst/>
                  <a:uLnTx/>
                  <a:uFillTx/>
                  <a:latin typeface="Arial"/>
                  <a:ea typeface="Arial"/>
                  <a:cs typeface="Arial"/>
                  <a:sym typeface="Arial"/>
                </a:rPr>
                <a:t>pCR</a:t>
              </a:r>
              <a:r>
                <a:rPr kumimoji="0" lang="en-GB" sz="2000" b="1" i="0" u="none" strike="noStrike" kern="0" cap="none" spc="0" normalizeH="0" baseline="0" noProof="0" dirty="0">
                  <a:ln>
                    <a:noFill/>
                  </a:ln>
                  <a:solidFill>
                    <a:srgbClr val="000000"/>
                  </a:solidFill>
                  <a:effectLst/>
                  <a:uLnTx/>
                  <a:uFillTx/>
                  <a:latin typeface="Arial"/>
                  <a:ea typeface="Arial"/>
                  <a:cs typeface="Arial"/>
                  <a:sym typeface="Arial"/>
                </a:rPr>
                <a:t> in </a:t>
              </a:r>
              <a:br>
                <a:rPr kumimoji="0" lang="en-GB" sz="2000" b="1" i="0" u="none" strike="noStrike" kern="0" cap="none" spc="0" normalizeH="0" baseline="0" noProof="0" dirty="0">
                  <a:ln>
                    <a:noFill/>
                  </a:ln>
                  <a:solidFill>
                    <a:srgbClr val="000000"/>
                  </a:solidFill>
                  <a:effectLst/>
                  <a:uLnTx/>
                  <a:uFillTx/>
                  <a:latin typeface="Arial"/>
                  <a:ea typeface="Arial"/>
                  <a:cs typeface="Arial"/>
                  <a:sym typeface="Arial"/>
                </a:rPr>
              </a:br>
              <a:r>
                <a:rPr kumimoji="0" lang="en-GB" sz="2000" b="1" i="0" u="none" strike="noStrike" kern="0" cap="none" spc="0" normalizeH="0" baseline="0" noProof="0" dirty="0">
                  <a:ln>
                    <a:noFill/>
                  </a:ln>
                  <a:solidFill>
                    <a:srgbClr val="000000"/>
                  </a:solidFill>
                  <a:effectLst/>
                  <a:uLnTx/>
                  <a:uFillTx/>
                  <a:latin typeface="Arial"/>
                  <a:ea typeface="Arial"/>
                  <a:cs typeface="Arial"/>
                  <a:sym typeface="Arial"/>
                </a:rPr>
                <a:t>44</a:t>
              </a:r>
              <a:r>
                <a:rPr kumimoji="0" lang="en-GB" sz="2000" b="1" i="0" u="none" strike="noStrike" kern="0" cap="none" spc="0" normalizeH="0" baseline="0" noProof="0" dirty="0">
                  <a:ln>
                    <a:noFill/>
                  </a:ln>
                  <a:solidFill>
                    <a:srgbClr val="000000"/>
                  </a:solidFill>
                  <a:effectLst/>
                  <a:uLnTx/>
                  <a:uFillTx/>
                  <a:latin typeface="Arial"/>
                  <a:ea typeface="+mn-ea"/>
                  <a:cs typeface="Arial"/>
                  <a:sym typeface="Arial"/>
                </a:rPr>
                <a:t>–</a:t>
              </a:r>
              <a:r>
                <a:rPr kumimoji="0" lang="en-GB" sz="2000" b="1" i="0" u="none" strike="noStrike" kern="0" cap="none" spc="0" normalizeH="0" baseline="0" noProof="0" dirty="0">
                  <a:ln>
                    <a:noFill/>
                  </a:ln>
                  <a:solidFill>
                    <a:srgbClr val="000000"/>
                  </a:solidFill>
                  <a:effectLst/>
                  <a:uLnTx/>
                  <a:uFillTx/>
                  <a:latin typeface="Arial"/>
                  <a:ea typeface="Arial"/>
                  <a:cs typeface="Arial"/>
                  <a:sym typeface="Arial"/>
                </a:rPr>
                <a:t>64%</a:t>
              </a:r>
              <a:r>
                <a:rPr kumimoji="0" lang="en-GB" sz="2000" b="1" i="0" u="none" strike="noStrike" kern="0" cap="none" spc="0" normalizeH="0" baseline="0" noProof="0" dirty="0">
                  <a:ln>
                    <a:noFill/>
                  </a:ln>
                  <a:solidFill>
                    <a:srgbClr val="000000"/>
                  </a:solidFill>
                  <a:effectLst/>
                  <a:uLnTx/>
                  <a:uFillTx/>
                  <a:latin typeface="Arial"/>
                  <a:ea typeface="+mn-ea"/>
                  <a:cs typeface="Arial"/>
                  <a:sym typeface="Arial"/>
                </a:rPr>
                <a:t>*</a:t>
              </a:r>
              <a:endParaRPr kumimoji="0" sz="2000" b="1"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6077" name="Google Shape;6077;g3a3732cd231_1_3690"/>
            <p:cNvSpPr/>
            <p:nvPr/>
          </p:nvSpPr>
          <p:spPr>
            <a:xfrm>
              <a:off x="8383588" y="4810125"/>
              <a:ext cx="1427100" cy="828600"/>
            </a:xfrm>
            <a:prstGeom prst="roundRect">
              <a:avLst>
                <a:gd name="adj" fmla="val 16667"/>
              </a:avLst>
            </a:prstGeom>
            <a:solidFill>
              <a:schemeClr val="accent5"/>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r>
                <a:rPr kumimoji="0" lang="en-GB" sz="2000" b="1" i="0" u="none" strike="noStrike" kern="0" cap="none" spc="0" normalizeH="0" baseline="0" noProof="0">
                  <a:ln>
                    <a:noFill/>
                  </a:ln>
                  <a:solidFill>
                    <a:srgbClr val="000000"/>
                  </a:solidFill>
                  <a:effectLst/>
                  <a:uLnTx/>
                  <a:uFillTx/>
                  <a:latin typeface="Arial"/>
                  <a:ea typeface="Arial"/>
                  <a:cs typeface="Arial"/>
                  <a:sym typeface="Arial"/>
                </a:rPr>
                <a:t>RD</a:t>
              </a:r>
              <a:endParaRPr kumimoji="0" sz="2000" b="1"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6078" name="Google Shape;6078;g3a3732cd231_1_3690"/>
            <p:cNvSpPr/>
            <p:nvPr/>
          </p:nvSpPr>
          <p:spPr>
            <a:xfrm>
              <a:off x="10088563" y="4810125"/>
              <a:ext cx="1427100" cy="828600"/>
            </a:xfrm>
            <a:prstGeom prst="roundRect">
              <a:avLst>
                <a:gd name="adj" fmla="val 16667"/>
              </a:avLst>
            </a:prstGeom>
            <a:solidFill>
              <a:schemeClr val="accent5"/>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r>
                <a:rPr kumimoji="0" lang="en-GB" sz="2000" b="1" i="0" u="none" strike="noStrike" kern="0" cap="none" spc="0" normalizeH="0" baseline="0" noProof="0">
                  <a:ln>
                    <a:noFill/>
                  </a:ln>
                  <a:solidFill>
                    <a:srgbClr val="000000"/>
                  </a:solidFill>
                  <a:effectLst/>
                  <a:uLnTx/>
                  <a:uFillTx/>
                  <a:latin typeface="Arial"/>
                  <a:ea typeface="Arial"/>
                  <a:cs typeface="Arial"/>
                  <a:sym typeface="Arial"/>
                </a:rPr>
                <a:t>T-DXd</a:t>
              </a:r>
              <a:endParaRPr kumimoji="0" sz="2000" b="1"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6079" name="Google Shape;6079;g3a3732cd231_1_3690"/>
            <p:cNvSpPr txBox="1"/>
            <p:nvPr/>
          </p:nvSpPr>
          <p:spPr>
            <a:xfrm flipH="1">
              <a:off x="8383725" y="4399500"/>
              <a:ext cx="3068400" cy="215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400" b="0" i="0" u="none" strike="noStrike" kern="0" cap="none" spc="0" normalizeH="0" baseline="0" noProof="0" dirty="0">
                  <a:ln>
                    <a:noFill/>
                  </a:ln>
                  <a:solidFill>
                    <a:srgbClr val="000000"/>
                  </a:solidFill>
                  <a:effectLst/>
                  <a:uLnTx/>
                  <a:uFillTx/>
                  <a:latin typeface="Arial"/>
                  <a:ea typeface="Arial"/>
                  <a:cs typeface="Arial"/>
                  <a:sym typeface="Arial"/>
                </a:rPr>
                <a:t>*If HER2DX med/high: </a:t>
              </a:r>
              <a:r>
                <a:rPr kumimoji="0" lang="en-GB" sz="1400" b="0" i="0" u="none" strike="noStrike" kern="0" cap="none" spc="0" normalizeH="0" baseline="0" noProof="0" dirty="0" err="1">
                  <a:ln>
                    <a:noFill/>
                  </a:ln>
                  <a:solidFill>
                    <a:srgbClr val="000000"/>
                  </a:solidFill>
                  <a:effectLst/>
                  <a:uLnTx/>
                  <a:uFillTx/>
                  <a:latin typeface="Arial"/>
                  <a:ea typeface="Arial"/>
                  <a:cs typeface="Arial"/>
                  <a:sym typeface="Arial"/>
                </a:rPr>
                <a:t>pCR</a:t>
              </a:r>
              <a:r>
                <a:rPr kumimoji="0" lang="en-GB" sz="1400" b="0" i="0" u="none" strike="noStrike" kern="0" cap="none" spc="0" normalizeH="0" baseline="0" noProof="0" dirty="0">
                  <a:ln>
                    <a:noFill/>
                  </a:ln>
                  <a:solidFill>
                    <a:srgbClr val="000000"/>
                  </a:solidFill>
                  <a:effectLst/>
                  <a:uLnTx/>
                  <a:uFillTx/>
                  <a:latin typeface="Arial"/>
                  <a:ea typeface="Arial"/>
                  <a:cs typeface="Arial"/>
                  <a:sym typeface="Arial"/>
                </a:rPr>
                <a:t> ~60–70%</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cxnSp>
          <p:nvCxnSpPr>
            <p:cNvPr id="6080" name="Google Shape;6080;g3a3732cd231_1_3690"/>
            <p:cNvCxnSpPr>
              <a:stCxn id="6074" idx="3"/>
              <a:endCxn id="6081" idx="1"/>
            </p:cNvCxnSpPr>
            <p:nvPr/>
          </p:nvCxnSpPr>
          <p:spPr>
            <a:xfrm>
              <a:off x="7391263" y="4572038"/>
              <a:ext cx="278100" cy="0"/>
            </a:xfrm>
            <a:prstGeom prst="straightConnector1">
              <a:avLst/>
            </a:prstGeom>
            <a:noFill/>
            <a:ln w="19050" cap="flat" cmpd="sng">
              <a:solidFill>
                <a:schemeClr val="dk2"/>
              </a:solidFill>
              <a:prstDash val="solid"/>
              <a:round/>
              <a:headEnd type="none" w="sm" len="sm"/>
              <a:tailEnd type="triangle" w="med" len="med"/>
            </a:ln>
          </p:spPr>
        </p:cxnSp>
        <p:grpSp>
          <p:nvGrpSpPr>
            <p:cNvPr id="6082" name="Google Shape;6082;g3a3732cd231_1_3690"/>
            <p:cNvGrpSpPr/>
            <p:nvPr/>
          </p:nvGrpSpPr>
          <p:grpSpPr>
            <a:xfrm>
              <a:off x="8099133" y="3904059"/>
              <a:ext cx="285039" cy="1335938"/>
              <a:chOff x="8061285" y="3904059"/>
              <a:chExt cx="250540" cy="1335938"/>
            </a:xfrm>
          </p:grpSpPr>
          <p:cxnSp>
            <p:nvCxnSpPr>
              <p:cNvPr id="6083" name="Google Shape;6083;g3a3732cd231_1_3690"/>
              <p:cNvCxnSpPr/>
              <p:nvPr/>
            </p:nvCxnSpPr>
            <p:spPr>
              <a:xfrm>
                <a:off x="8061325" y="5080397"/>
                <a:ext cx="250500" cy="159600"/>
              </a:xfrm>
              <a:prstGeom prst="straightConnector1">
                <a:avLst/>
              </a:prstGeom>
              <a:noFill/>
              <a:ln w="19050" cap="flat" cmpd="sng">
                <a:solidFill>
                  <a:schemeClr val="dk2"/>
                </a:solidFill>
                <a:prstDash val="solid"/>
                <a:round/>
                <a:headEnd type="none" w="sm" len="sm"/>
                <a:tailEnd type="triangle" w="med" len="med"/>
              </a:ln>
            </p:spPr>
          </p:cxnSp>
          <p:cxnSp>
            <p:nvCxnSpPr>
              <p:cNvPr id="6084" name="Google Shape;6084;g3a3732cd231_1_3690"/>
              <p:cNvCxnSpPr/>
              <p:nvPr/>
            </p:nvCxnSpPr>
            <p:spPr>
              <a:xfrm flipH="1">
                <a:off x="8061285" y="3904059"/>
                <a:ext cx="250500" cy="159600"/>
              </a:xfrm>
              <a:prstGeom prst="straightConnector1">
                <a:avLst/>
              </a:prstGeom>
              <a:noFill/>
              <a:ln w="19050" cap="flat" cmpd="sng">
                <a:solidFill>
                  <a:schemeClr val="dk2"/>
                </a:solidFill>
                <a:prstDash val="solid"/>
                <a:round/>
                <a:headEnd type="triangle" w="med" len="med"/>
                <a:tailEnd type="none" w="sm" len="sm"/>
              </a:ln>
            </p:spPr>
          </p:cxnSp>
        </p:grpSp>
        <p:sp>
          <p:nvSpPr>
            <p:cNvPr id="6081" name="Google Shape;6081;g3a3732cd231_1_3690"/>
            <p:cNvSpPr/>
            <p:nvPr/>
          </p:nvSpPr>
          <p:spPr>
            <a:xfrm>
              <a:off x="7669213" y="3505200"/>
              <a:ext cx="436500" cy="2133600"/>
            </a:xfrm>
            <a:prstGeom prst="roundRect">
              <a:avLst>
                <a:gd name="adj" fmla="val 27017"/>
              </a:avLst>
            </a:prstGeom>
            <a:solidFill>
              <a:schemeClr val="accent2"/>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endParaRPr kumimoji="0" sz="2000" b="1"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6085" name="Google Shape;6085;g3a3732cd231_1_3690"/>
            <p:cNvSpPr txBox="1"/>
            <p:nvPr/>
          </p:nvSpPr>
          <p:spPr>
            <a:xfrm rot="-5400000">
              <a:off x="7402555" y="4418059"/>
              <a:ext cx="969900" cy="307800"/>
            </a:xfrm>
            <a:prstGeom prst="rect">
              <a:avLst/>
            </a:prstGeom>
            <a:noFill/>
            <a:ln>
              <a:noFill/>
            </a:ln>
          </p:spPr>
          <p:txBody>
            <a:bodyPr spcFirstLastPara="1" wrap="square" lIns="0" tIns="0" rIns="0" bIns="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000" b="1" i="0" u="none" strike="noStrike" kern="0" cap="none" spc="0" normalizeH="0" baseline="0" noProof="0">
                  <a:ln>
                    <a:noFill/>
                  </a:ln>
                  <a:solidFill>
                    <a:srgbClr val="FFFFFF"/>
                  </a:solidFill>
                  <a:effectLst/>
                  <a:uLnTx/>
                  <a:uFillTx/>
                  <a:latin typeface="Arial"/>
                  <a:ea typeface="Arial"/>
                  <a:cs typeface="Arial"/>
                  <a:sym typeface="Arial"/>
                </a:rPr>
                <a:t>Surgery</a:t>
              </a:r>
              <a:endParaRPr kumimoji="0" sz="2000" b="0" i="0" u="none" strike="noStrike" kern="0" cap="none" spc="0" normalizeH="0" baseline="0" noProof="0">
                <a:ln>
                  <a:noFill/>
                </a:ln>
                <a:solidFill>
                  <a:srgbClr val="FFFFFF"/>
                </a:solidFill>
                <a:effectLst/>
                <a:uLnTx/>
                <a:uFillTx/>
                <a:latin typeface="Arial"/>
                <a:ea typeface="Arial"/>
                <a:cs typeface="Arial"/>
                <a:sym typeface="Arial"/>
              </a:endParaRPr>
            </a:p>
          </p:txBody>
        </p:sp>
        <p:cxnSp>
          <p:nvCxnSpPr>
            <p:cNvPr id="6086" name="Google Shape;6086;g3a3732cd231_1_3690"/>
            <p:cNvCxnSpPr>
              <a:stCxn id="6076" idx="3"/>
              <a:endCxn id="6075" idx="1"/>
            </p:cNvCxnSpPr>
            <p:nvPr/>
          </p:nvCxnSpPr>
          <p:spPr>
            <a:xfrm>
              <a:off x="9810688" y="3919500"/>
              <a:ext cx="277800" cy="0"/>
            </a:xfrm>
            <a:prstGeom prst="straightConnector1">
              <a:avLst/>
            </a:prstGeom>
            <a:noFill/>
            <a:ln w="19050" cap="flat" cmpd="sng">
              <a:solidFill>
                <a:schemeClr val="dk2"/>
              </a:solidFill>
              <a:prstDash val="solid"/>
              <a:round/>
              <a:headEnd type="none" w="sm" len="sm"/>
              <a:tailEnd type="triangle" w="med" len="med"/>
            </a:ln>
          </p:spPr>
        </p:cxnSp>
        <p:cxnSp>
          <p:nvCxnSpPr>
            <p:cNvPr id="6087" name="Google Shape;6087;g3a3732cd231_1_3690"/>
            <p:cNvCxnSpPr>
              <a:stCxn id="6077" idx="3"/>
              <a:endCxn id="6078" idx="1"/>
            </p:cNvCxnSpPr>
            <p:nvPr/>
          </p:nvCxnSpPr>
          <p:spPr>
            <a:xfrm>
              <a:off x="9810688" y="5224425"/>
              <a:ext cx="277800" cy="0"/>
            </a:xfrm>
            <a:prstGeom prst="straightConnector1">
              <a:avLst/>
            </a:prstGeom>
            <a:noFill/>
            <a:ln w="19050" cap="flat" cmpd="sng">
              <a:solidFill>
                <a:schemeClr val="dk2"/>
              </a:solidFill>
              <a:prstDash val="solid"/>
              <a:round/>
              <a:headEnd type="none" w="sm" len="sm"/>
              <a:tailEnd type="triangle" w="med" len="med"/>
            </a:ln>
          </p:spPr>
        </p:cxnSp>
      </p:grpSp>
      <p:sp>
        <p:nvSpPr>
          <p:cNvPr id="6089" name="Google Shape;6089;g3a3732cd231_1_3690"/>
          <p:cNvSpPr txBox="1">
            <a:spLocks noGrp="1"/>
          </p:cNvSpPr>
          <p:nvPr>
            <p:ph type="title"/>
          </p:nvPr>
        </p:nvSpPr>
        <p:spPr>
          <a:xfrm>
            <a:off x="515938" y="307975"/>
            <a:ext cx="10464900" cy="747600"/>
          </a:xfrm>
          <a:prstGeom prst="rect">
            <a:avLst/>
          </a:prstGeom>
          <a:noFill/>
          <a:ln>
            <a:noFill/>
          </a:ln>
        </p:spPr>
        <p:txBody>
          <a:bodyPr spcFirstLastPara="1" wrap="square" lIns="0" tIns="0" rIns="0" bIns="0" anchor="b" anchorCtr="0">
            <a:noAutofit/>
          </a:bodyPr>
          <a:lstStyle/>
          <a:p>
            <a:pPr marL="0" lvl="0" indent="0" algn="l" rtl="0">
              <a:lnSpc>
                <a:spcPct val="90000"/>
              </a:lnSpc>
              <a:spcBef>
                <a:spcPts val="0"/>
              </a:spcBef>
              <a:spcAft>
                <a:spcPts val="0"/>
              </a:spcAft>
              <a:buSzPts val="1800"/>
              <a:buNone/>
            </a:pPr>
            <a:r>
              <a:rPr lang="en-GB" dirty="0">
                <a:solidFill>
                  <a:srgbClr val="00305D"/>
                </a:solidFill>
              </a:rPr>
              <a:t>Should T-</a:t>
            </a:r>
            <a:r>
              <a:rPr lang="en-GB" dirty="0" err="1">
                <a:solidFill>
                  <a:srgbClr val="00305D"/>
                </a:solidFill>
              </a:rPr>
              <a:t>DXd</a:t>
            </a:r>
            <a:r>
              <a:rPr lang="en-GB" dirty="0">
                <a:solidFill>
                  <a:srgbClr val="00305D"/>
                </a:solidFill>
              </a:rPr>
              <a:t> be used in the neoadjuvant setting or reserved for the post-neoadjuvant setting? </a:t>
            </a:r>
            <a:endParaRPr dirty="0">
              <a:solidFill>
                <a:srgbClr val="00305D"/>
              </a:solidFill>
            </a:endParaRPr>
          </a:p>
        </p:txBody>
      </p:sp>
      <p:sp>
        <p:nvSpPr>
          <p:cNvPr id="6091" name="Google Shape;6091;g3a3732cd231_1_3690"/>
          <p:cNvSpPr txBox="1">
            <a:spLocks noGrp="1"/>
          </p:cNvSpPr>
          <p:nvPr>
            <p:ph type="body" idx="1"/>
          </p:nvPr>
        </p:nvSpPr>
        <p:spPr>
          <a:xfrm>
            <a:off x="596768" y="6043728"/>
            <a:ext cx="9575700" cy="196483"/>
          </a:xfrm>
          <a:prstGeom prst="rect">
            <a:avLst/>
          </a:prstGeom>
          <a:noFill/>
          <a:ln>
            <a:noFill/>
          </a:ln>
        </p:spPr>
        <p:txBody>
          <a:bodyPr spcFirstLastPara="1" wrap="square" lIns="0" tIns="0" rIns="0" bIns="0" anchor="b" anchorCtr="0">
            <a:noAutofit/>
          </a:bodyPr>
          <a:lstStyle/>
          <a:p>
            <a:pPr marL="0" lvl="0" indent="0">
              <a:buSzPts val="800"/>
            </a:pPr>
            <a:r>
              <a:rPr lang="en-GB" dirty="0">
                <a:solidFill>
                  <a:schemeClr val="bg2"/>
                </a:solidFill>
              </a:rPr>
              <a:t>H, trastuzumab; P, </a:t>
            </a:r>
            <a:r>
              <a:rPr lang="en-GB" dirty="0" err="1">
                <a:solidFill>
                  <a:schemeClr val="bg2"/>
                </a:solidFill>
              </a:rPr>
              <a:t>pertuzumab</a:t>
            </a:r>
            <a:r>
              <a:rPr lang="en-GB" dirty="0">
                <a:solidFill>
                  <a:schemeClr val="bg2"/>
                </a:solidFill>
              </a:rPr>
              <a:t>; </a:t>
            </a:r>
            <a:r>
              <a:rPr lang="en-GB" dirty="0" err="1">
                <a:solidFill>
                  <a:schemeClr val="bg2"/>
                </a:solidFill>
              </a:rPr>
              <a:t>pCR</a:t>
            </a:r>
            <a:r>
              <a:rPr lang="en-GB" dirty="0">
                <a:solidFill>
                  <a:schemeClr val="bg2"/>
                </a:solidFill>
              </a:rPr>
              <a:t>, pathological complete response; QoL, quality of life; RD, residual invasive disease; T, </a:t>
            </a:r>
            <a:r>
              <a:rPr lang="en-GB" dirty="0" err="1">
                <a:solidFill>
                  <a:schemeClr val="bg2"/>
                </a:solidFill>
              </a:rPr>
              <a:t>taxane</a:t>
            </a:r>
            <a:r>
              <a:rPr lang="en-GB" dirty="0">
                <a:solidFill>
                  <a:schemeClr val="bg2"/>
                </a:solidFill>
              </a:rPr>
              <a:t>; T-</a:t>
            </a:r>
            <a:r>
              <a:rPr lang="en-GB" dirty="0" err="1">
                <a:solidFill>
                  <a:schemeClr val="bg2"/>
                </a:solidFill>
              </a:rPr>
              <a:t>DXd</a:t>
            </a:r>
            <a:r>
              <a:rPr lang="en-GB" dirty="0">
                <a:solidFill>
                  <a:schemeClr val="bg2"/>
                </a:solidFill>
              </a:rPr>
              <a:t>, trastuzumab </a:t>
            </a:r>
            <a:r>
              <a:rPr lang="en-GB" dirty="0" err="1">
                <a:solidFill>
                  <a:schemeClr val="bg2"/>
                </a:solidFill>
              </a:rPr>
              <a:t>deruxtecan</a:t>
            </a:r>
            <a:r>
              <a:rPr lang="en-GB" dirty="0">
                <a:solidFill>
                  <a:schemeClr val="bg2"/>
                </a:solidFill>
              </a:rPr>
              <a:t>. </a:t>
            </a:r>
          </a:p>
        </p:txBody>
      </p:sp>
      <p:grpSp>
        <p:nvGrpSpPr>
          <p:cNvPr id="6092" name="Google Shape;6092;g3a3732cd231_1_3690"/>
          <p:cNvGrpSpPr/>
          <p:nvPr/>
        </p:nvGrpSpPr>
        <p:grpSpPr>
          <a:xfrm>
            <a:off x="507866" y="1470017"/>
            <a:ext cx="5265600" cy="647700"/>
            <a:chOff x="515937" y="1304925"/>
            <a:chExt cx="5265600" cy="647700"/>
          </a:xfrm>
        </p:grpSpPr>
        <p:sp>
          <p:nvSpPr>
            <p:cNvPr id="6093" name="Google Shape;6093;g3a3732cd231_1_3690"/>
            <p:cNvSpPr/>
            <p:nvPr/>
          </p:nvSpPr>
          <p:spPr>
            <a:xfrm>
              <a:off x="515937" y="1304925"/>
              <a:ext cx="5265600" cy="647700"/>
            </a:xfrm>
            <a:prstGeom prst="roundRect">
              <a:avLst>
                <a:gd name="adj" fmla="val 16667"/>
              </a:avLst>
            </a:prstGeom>
            <a:solidFill>
              <a:schemeClr val="dk1"/>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r>
                <a:rPr kumimoji="0" lang="en-GB" sz="2200" b="1" i="0" u="none" strike="noStrike" kern="0" cap="none" spc="0" normalizeH="0" baseline="0" noProof="0">
                  <a:ln>
                    <a:noFill/>
                  </a:ln>
                  <a:solidFill>
                    <a:srgbClr val="FFFFFF"/>
                  </a:solidFill>
                  <a:effectLst/>
                  <a:uLnTx/>
                  <a:uFillTx/>
                  <a:latin typeface="Arial"/>
                  <a:ea typeface="Arial"/>
                  <a:cs typeface="Arial"/>
                  <a:sym typeface="Arial"/>
                </a:rPr>
                <a:t>Preoperative </a:t>
              </a:r>
              <a:endParaRPr kumimoji="0" sz="2200" b="1"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6094" name="Google Shape;6094;g3a3732cd231_1_3690"/>
            <p:cNvSpPr/>
            <p:nvPr/>
          </p:nvSpPr>
          <p:spPr>
            <a:xfrm>
              <a:off x="636428" y="1414463"/>
              <a:ext cx="598500" cy="428700"/>
            </a:xfrm>
            <a:prstGeom prst="roundRect">
              <a:avLst>
                <a:gd name="adj" fmla="val 16667"/>
              </a:avLst>
            </a:prstGeom>
            <a:solidFill>
              <a:srgbClr val="BAD7FF"/>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endParaRPr kumimoji="0" sz="2000" b="1"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6095" name="Google Shape;6095;g3a3732cd231_1_3690"/>
            <p:cNvSpPr/>
            <p:nvPr/>
          </p:nvSpPr>
          <p:spPr>
            <a:xfrm>
              <a:off x="674529" y="1473993"/>
              <a:ext cx="193800" cy="309600"/>
            </a:xfrm>
            <a:prstGeom prst="roundRect">
              <a:avLst>
                <a:gd name="adj" fmla="val 23077"/>
              </a:avLst>
            </a:prstGeom>
            <a:solidFill>
              <a:srgbClr val="002453"/>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endParaRPr kumimoji="0" sz="2000" b="1"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6096" name="Google Shape;6096;g3a3732cd231_1_3690"/>
            <p:cNvSpPr/>
            <p:nvPr/>
          </p:nvSpPr>
          <p:spPr>
            <a:xfrm>
              <a:off x="901066" y="1473993"/>
              <a:ext cx="36000" cy="309600"/>
            </a:xfrm>
            <a:prstGeom prst="roundRect">
              <a:avLst>
                <a:gd name="adj" fmla="val 50000"/>
              </a:avLst>
            </a:prstGeom>
            <a:solidFill>
              <a:srgbClr val="002453"/>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endParaRPr kumimoji="0" sz="2000" b="1" i="0" u="none" strike="noStrike" kern="0" cap="none" spc="0" normalizeH="0" baseline="0" noProof="0">
                <a:ln>
                  <a:noFill/>
                </a:ln>
                <a:solidFill>
                  <a:srgbClr val="FFFFFF"/>
                </a:solidFill>
                <a:effectLst/>
                <a:uLnTx/>
                <a:uFillTx/>
                <a:latin typeface="Arial"/>
                <a:ea typeface="Arial"/>
                <a:cs typeface="Arial"/>
                <a:sym typeface="Arial"/>
              </a:endParaRPr>
            </a:p>
          </p:txBody>
        </p:sp>
      </p:grpSp>
      <p:grpSp>
        <p:nvGrpSpPr>
          <p:cNvPr id="6097" name="Google Shape;6097;g3a3732cd231_1_3690"/>
          <p:cNvGrpSpPr/>
          <p:nvPr/>
        </p:nvGrpSpPr>
        <p:grpSpPr>
          <a:xfrm>
            <a:off x="6460991" y="1470017"/>
            <a:ext cx="5265600" cy="647700"/>
            <a:chOff x="6469062" y="1304925"/>
            <a:chExt cx="5265600" cy="647700"/>
          </a:xfrm>
        </p:grpSpPr>
        <p:sp>
          <p:nvSpPr>
            <p:cNvPr id="6098" name="Google Shape;6098;g3a3732cd231_1_3690"/>
            <p:cNvSpPr/>
            <p:nvPr/>
          </p:nvSpPr>
          <p:spPr>
            <a:xfrm>
              <a:off x="6469062" y="1304925"/>
              <a:ext cx="5265600" cy="647700"/>
            </a:xfrm>
            <a:prstGeom prst="roundRect">
              <a:avLst>
                <a:gd name="adj" fmla="val 16667"/>
              </a:avLst>
            </a:prstGeom>
            <a:solidFill>
              <a:schemeClr val="accent2"/>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r>
                <a:rPr kumimoji="0" lang="en-GB" sz="2200" b="1" i="0" u="none" strike="noStrike" kern="0" cap="none" spc="0" normalizeH="0" baseline="0" noProof="0">
                  <a:ln>
                    <a:noFill/>
                  </a:ln>
                  <a:solidFill>
                    <a:srgbClr val="FFFFFF"/>
                  </a:solidFill>
                  <a:effectLst/>
                  <a:uLnTx/>
                  <a:uFillTx/>
                  <a:latin typeface="Arial"/>
                  <a:ea typeface="Arial"/>
                  <a:cs typeface="Arial"/>
                  <a:sym typeface="Arial"/>
                </a:rPr>
                <a:t>Post-operative </a:t>
              </a:r>
              <a:endParaRPr kumimoji="0" sz="2200" b="1"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6099" name="Google Shape;6099;g3a3732cd231_1_3690"/>
            <p:cNvSpPr/>
            <p:nvPr/>
          </p:nvSpPr>
          <p:spPr>
            <a:xfrm>
              <a:off x="6570422" y="1414463"/>
              <a:ext cx="598500" cy="428700"/>
            </a:xfrm>
            <a:prstGeom prst="roundRect">
              <a:avLst>
                <a:gd name="adj" fmla="val 16667"/>
              </a:avLst>
            </a:prstGeom>
            <a:solidFill>
              <a:srgbClr val="F5E4F1"/>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endParaRPr kumimoji="0" sz="2000" b="1"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6100" name="Google Shape;6100;g3a3732cd231_1_3690"/>
            <p:cNvSpPr/>
            <p:nvPr/>
          </p:nvSpPr>
          <p:spPr>
            <a:xfrm>
              <a:off x="6899117" y="1473993"/>
              <a:ext cx="193800" cy="309600"/>
            </a:xfrm>
            <a:prstGeom prst="roundRect">
              <a:avLst>
                <a:gd name="adj" fmla="val 23077"/>
              </a:avLst>
            </a:prstGeom>
            <a:solidFill>
              <a:srgbClr val="7C2C68"/>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endParaRPr kumimoji="0" sz="2000" b="1"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6101" name="Google Shape;6101;g3a3732cd231_1_3690"/>
            <p:cNvSpPr/>
            <p:nvPr/>
          </p:nvSpPr>
          <p:spPr>
            <a:xfrm>
              <a:off x="6830379" y="1473993"/>
              <a:ext cx="36000" cy="309600"/>
            </a:xfrm>
            <a:prstGeom prst="roundRect">
              <a:avLst>
                <a:gd name="adj" fmla="val 50000"/>
              </a:avLst>
            </a:prstGeom>
            <a:solidFill>
              <a:srgbClr val="7C2C68"/>
            </a:solidFill>
            <a:ln>
              <a:noFill/>
            </a:ln>
          </p:spPr>
          <p:txBody>
            <a:bodyPr spcFirstLastPara="1" wrap="square" lIns="0" tIns="8675" rIns="0" bIns="86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900"/>
                <a:buFont typeface="Arial"/>
                <a:buNone/>
                <a:tabLst/>
                <a:defRPr/>
              </a:pPr>
              <a:endParaRPr kumimoji="0" sz="2000" b="1" i="0" u="none" strike="noStrike" kern="0" cap="none" spc="0" normalizeH="0" baseline="0" noProof="0">
                <a:ln>
                  <a:noFill/>
                </a:ln>
                <a:solidFill>
                  <a:srgbClr val="FFFFFF"/>
                </a:solidFill>
                <a:effectLst/>
                <a:uLnTx/>
                <a:uFillTx/>
                <a:latin typeface="Arial"/>
                <a:ea typeface="Arial"/>
                <a:cs typeface="Arial"/>
                <a:sym typeface="Arial"/>
              </a:endParaRPr>
            </a:p>
          </p:txBody>
        </p:sp>
      </p:grpSp>
      <p:sp>
        <p:nvSpPr>
          <p:cNvPr id="2" name="Google Shape;6091;g3a3732cd231_1_3690">
            <a:extLst>
              <a:ext uri="{FF2B5EF4-FFF2-40B4-BE49-F238E27FC236}">
                <a16:creationId xmlns:a16="http://schemas.microsoft.com/office/drawing/2014/main" id="{D1272109-FA53-BBDB-C80F-B1FA5B6D38F4}"/>
              </a:ext>
            </a:extLst>
          </p:cNvPr>
          <p:cNvSpPr txBox="1">
            <a:spLocks/>
          </p:cNvSpPr>
          <p:nvPr/>
        </p:nvSpPr>
        <p:spPr>
          <a:xfrm>
            <a:off x="8056737" y="6599854"/>
            <a:ext cx="3785701" cy="21003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L="457200" marR="0" lvl="0" indent="-228600" algn="l" rtl="0">
              <a:lnSpc>
                <a:spcPct val="100000"/>
              </a:lnSpc>
              <a:spcBef>
                <a:spcPts val="0"/>
              </a:spcBef>
              <a:spcAft>
                <a:spcPts val="0"/>
              </a:spcAft>
              <a:buClr>
                <a:schemeClr val="accent1"/>
              </a:buClr>
              <a:buSzPts val="1000"/>
              <a:buFont typeface="Calibri"/>
              <a:buNone/>
              <a:defRPr sz="800" b="0" i="0" u="none" strike="noStrike" cap="none">
                <a:solidFill>
                  <a:schemeClr val="dk1"/>
                </a:solidFill>
                <a:latin typeface="Arial"/>
                <a:ea typeface="Arial"/>
                <a:cs typeface="Arial"/>
                <a:sym typeface="Arial"/>
              </a:defRPr>
            </a:lvl1pPr>
            <a:lvl2pPr marL="914400" marR="0" lvl="1" indent="-342900" algn="l" rtl="0">
              <a:lnSpc>
                <a:spcPct val="100000"/>
              </a:lnSpc>
              <a:spcBef>
                <a:spcPts val="9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42900" algn="l" rtl="0">
              <a:lnSpc>
                <a:spcPct val="100000"/>
              </a:lnSpc>
              <a:spcBef>
                <a:spcPts val="600"/>
              </a:spcBef>
              <a:spcAft>
                <a:spcPts val="0"/>
              </a:spcAft>
              <a:buClr>
                <a:schemeClr val="accent1"/>
              </a:buClr>
              <a:buSzPts val="1800"/>
              <a:buFont typeface="Arial"/>
              <a:buChar char="•"/>
              <a:defRPr sz="1600" b="0" i="0" u="none" strike="noStrike" cap="none">
                <a:solidFill>
                  <a:schemeClr val="dk1"/>
                </a:solidFill>
                <a:latin typeface="Calibri"/>
                <a:ea typeface="Calibri"/>
                <a:cs typeface="Calibri"/>
                <a:sym typeface="Calibri"/>
              </a:defRPr>
            </a:lvl3pPr>
            <a:lvl4pPr marL="1828800" marR="0" lvl="3" indent="-342900" algn="l" rtl="0">
              <a:lnSpc>
                <a:spcPct val="100000"/>
              </a:lnSpc>
              <a:spcBef>
                <a:spcPts val="400"/>
              </a:spcBef>
              <a:spcAft>
                <a:spcPts val="0"/>
              </a:spcAft>
              <a:buClr>
                <a:schemeClr val="dk2"/>
              </a:buClr>
              <a:buSzPts val="1800"/>
              <a:buFont typeface="Arial"/>
              <a:buChar char="–"/>
              <a:defRPr sz="1600" b="0" i="0" u="none" strike="noStrike" cap="none">
                <a:solidFill>
                  <a:schemeClr val="dk1"/>
                </a:solidFill>
                <a:latin typeface="Calibri"/>
                <a:ea typeface="Calibri"/>
                <a:cs typeface="Calibri"/>
                <a:sym typeface="Calibri"/>
              </a:defRPr>
            </a:lvl4pPr>
            <a:lvl5pPr marL="2286000" marR="0" lvl="4" indent="-342900" algn="l" rtl="0">
              <a:lnSpc>
                <a:spcPct val="100000"/>
              </a:lnSpc>
              <a:spcBef>
                <a:spcPts val="400"/>
              </a:spcBef>
              <a:spcAft>
                <a:spcPts val="0"/>
              </a:spcAft>
              <a:buClr>
                <a:schemeClr val="accent1"/>
              </a:buClr>
              <a:buSzPts val="18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6pPr>
            <a:lvl7pPr marL="3200400" marR="0" lvl="6"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7pPr>
            <a:lvl8pPr marL="3657600" marR="0" lvl="7"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8pPr>
            <a:lvl9pPr marL="4114800" marR="0" lvl="8" indent="-342900" algn="l" rtl="0">
              <a:lnSpc>
                <a:spcPct val="100000"/>
              </a:lnSpc>
              <a:spcBef>
                <a:spcPts val="36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9pPr>
          </a:lstStyle>
          <a:p>
            <a:pPr marL="0" marR="0" lvl="0" indent="0" algn="r" defTabSz="914400" rtl="0" eaLnBrk="1" fontAlgn="auto" latinLnBrk="0" hangingPunct="1">
              <a:lnSpc>
                <a:spcPct val="100000"/>
              </a:lnSpc>
              <a:spcBef>
                <a:spcPts val="0"/>
              </a:spcBef>
              <a:spcAft>
                <a:spcPts val="0"/>
              </a:spcAft>
              <a:buClr>
                <a:srgbClr val="0048A7"/>
              </a:buClr>
              <a:buSzPts val="800"/>
              <a:buFont typeface="Calibri"/>
              <a:buNone/>
              <a:tabLst/>
              <a:defRPr/>
            </a:pPr>
            <a:br>
              <a:rPr kumimoji="0" lang="en-GB" sz="1200" b="0" i="0" u="none" strike="noStrike" kern="0" cap="none" spc="0" normalizeH="0" baseline="0" noProof="0" dirty="0">
                <a:ln>
                  <a:noFill/>
                </a:ln>
                <a:solidFill>
                  <a:srgbClr val="000000"/>
                </a:solidFill>
                <a:effectLst/>
                <a:uLnTx/>
                <a:uFillTx/>
                <a:latin typeface="Arial"/>
                <a:cs typeface="Arial"/>
                <a:sym typeface="Arial"/>
              </a:rPr>
            </a:br>
            <a:r>
              <a:rPr kumimoji="0" lang="en-GB" sz="1200" b="0" i="0" u="none" strike="noStrike" kern="0" cap="none" spc="0" normalizeH="0" baseline="0" noProof="0" dirty="0">
                <a:ln>
                  <a:noFill/>
                </a:ln>
                <a:solidFill>
                  <a:srgbClr val="000000"/>
                </a:solidFill>
                <a:effectLst/>
                <a:uLnTx/>
                <a:uFillTx/>
                <a:latin typeface="Arial"/>
                <a:cs typeface="Arial"/>
                <a:sym typeface="Arial"/>
              </a:rPr>
              <a:t>Tolaney SM. ESMO 2025 (Discussant for LBA1).</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2344105-93C6-496A-A2AD-21C64A30F6F4}"/>
              </a:ext>
            </a:extLst>
          </p:cNvPr>
          <p:cNvSpPr>
            <a:spLocks noGrp="1"/>
          </p:cNvSpPr>
          <p:nvPr>
            <p:ph type="title"/>
          </p:nvPr>
        </p:nvSpPr>
        <p:spPr>
          <a:xfrm>
            <a:off x="506982" y="254131"/>
            <a:ext cx="7519419" cy="1142942"/>
          </a:xfrm>
        </p:spPr>
        <p:txBody>
          <a:bodyPr>
            <a:normAutofit/>
          </a:bodyPr>
          <a:lstStyle/>
          <a:p>
            <a:pPr eaLnBrk="1" hangingPunct="1">
              <a:defRPr/>
            </a:pPr>
            <a:r>
              <a:rPr lang="de-DE" b="1" dirty="0"/>
              <a:t>ADAPT HER2+/HR+ Trial</a:t>
            </a:r>
            <a:r>
              <a:rPr lang="de-DE" sz="2293" b="1" dirty="0"/>
              <a:t>:</a:t>
            </a:r>
            <a:r>
              <a:rPr lang="de-DE" sz="2469" b="1" dirty="0"/>
              <a:t> </a:t>
            </a:r>
            <a:br>
              <a:rPr lang="de-DE" sz="2469" b="1" dirty="0"/>
            </a:br>
            <a:r>
              <a:rPr lang="de-DE" sz="2469" b="1" dirty="0"/>
              <a:t>4x </a:t>
            </a:r>
            <a:r>
              <a:rPr lang="de-DE" sz="2469" b="1" dirty="0" err="1"/>
              <a:t>neoadjuvant</a:t>
            </a:r>
            <a:r>
              <a:rPr lang="de-DE" sz="2469" b="1" dirty="0"/>
              <a:t> T-DM1 </a:t>
            </a:r>
            <a:r>
              <a:rPr lang="de-DE" sz="2469" b="1" u="sng" dirty="0"/>
              <a:t>+</a:t>
            </a:r>
            <a:r>
              <a:rPr lang="de-DE" sz="2469" b="1" dirty="0"/>
              <a:t> </a:t>
            </a:r>
            <a:r>
              <a:rPr lang="de-DE" sz="2469" b="1" dirty="0" err="1"/>
              <a:t>endocrine</a:t>
            </a:r>
            <a:r>
              <a:rPr lang="de-DE" sz="2469" b="1" dirty="0"/>
              <a:t> </a:t>
            </a:r>
            <a:r>
              <a:rPr lang="de-DE" sz="2469" b="1" dirty="0" err="1"/>
              <a:t>therapy</a:t>
            </a:r>
            <a:r>
              <a:rPr lang="de-DE" sz="2469" b="1" dirty="0"/>
              <a:t> </a:t>
            </a:r>
            <a:endParaRPr lang="de-DE" sz="2800" dirty="0"/>
          </a:p>
        </p:txBody>
      </p:sp>
      <p:pic>
        <p:nvPicPr>
          <p:cNvPr id="8" name="Grafik 7">
            <a:extLst>
              <a:ext uri="{FF2B5EF4-FFF2-40B4-BE49-F238E27FC236}">
                <a16:creationId xmlns:a16="http://schemas.microsoft.com/office/drawing/2014/main" id="{E597E39D-06AF-4891-A426-9AF071FD4E1D}"/>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2812" y="66848"/>
            <a:ext cx="2688878" cy="1303272"/>
          </a:xfrm>
          <a:prstGeom prst="rect">
            <a:avLst/>
          </a:prstGeom>
          <a:noFill/>
          <a:ln>
            <a:noFill/>
          </a:ln>
        </p:spPr>
      </p:pic>
      <p:sp>
        <p:nvSpPr>
          <p:cNvPr id="10" name="Fußzeilenplatzhalter 4">
            <a:extLst>
              <a:ext uri="{FF2B5EF4-FFF2-40B4-BE49-F238E27FC236}">
                <a16:creationId xmlns:a16="http://schemas.microsoft.com/office/drawing/2014/main" id="{D2929B27-8234-7644-A7F5-0B1CE27EE024}"/>
              </a:ext>
            </a:extLst>
          </p:cNvPr>
          <p:cNvSpPr txBox="1">
            <a:spLocks/>
          </p:cNvSpPr>
          <p:nvPr/>
        </p:nvSpPr>
        <p:spPr>
          <a:xfrm>
            <a:off x="1127448" y="6412746"/>
            <a:ext cx="10143207" cy="365107"/>
          </a:xfrm>
          <a:prstGeom prst="rect">
            <a:avLst/>
          </a:prstGeom>
          <a:solidFill>
            <a:schemeClr val="bg1"/>
          </a:solidFill>
        </p:spPr>
        <p:txBody>
          <a:bodyPr vert="horz" lIns="121913" tIns="60957" rIns="121913" bIns="60957" rtlCol="0" anchor="ctr"/>
          <a:lstStyle>
            <a:defPPr>
              <a:defRPr lang="de-DE"/>
            </a:defPPr>
            <a:lvl1pPr marL="0" algn="ctr" defTabSz="914400" rtl="0" eaLnBrk="1" fontAlgn="auto" latinLnBrk="0" hangingPunct="1">
              <a:spcBef>
                <a:spcPts val="0"/>
              </a:spcBef>
              <a:spcAft>
                <a:spcPts val="0"/>
              </a:spcAft>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335"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err="1">
                <a:ln>
                  <a:noFill/>
                </a:ln>
                <a:solidFill>
                  <a:prstClr val="black"/>
                </a:solidFill>
                <a:effectLst/>
                <a:uLnTx/>
                <a:uFillTx/>
                <a:latin typeface="Verdana" panose="020B0604030504040204" pitchFamily="34" charset="0"/>
                <a:ea typeface="Verdana" panose="020B0604030504040204" pitchFamily="34" charset="0"/>
                <a:cs typeface="Verdana" panose="020B0604030504040204" pitchFamily="34" charset="0"/>
              </a:rPr>
              <a:t>Harbeck</a:t>
            </a:r>
            <a:r>
              <a:rPr kumimoji="0" lang="de-DE" sz="1200" b="0" i="0" u="none" strike="noStrike" kern="1200" cap="none" spc="0" normalizeH="0" baseline="0" noProof="0" dirty="0">
                <a:ln>
                  <a:noFill/>
                </a:ln>
                <a:solidFill>
                  <a:prstClr val="black"/>
                </a:solidFill>
                <a:effectLst/>
                <a:uLnTx/>
                <a:uFillTx/>
                <a:latin typeface="Verdana" panose="020B0604030504040204" pitchFamily="34" charset="0"/>
                <a:ea typeface="Verdana" panose="020B0604030504040204" pitchFamily="34" charset="0"/>
                <a:cs typeface="Verdana" panose="020B0604030504040204" pitchFamily="34" charset="0"/>
              </a:rPr>
              <a:t> et al </a:t>
            </a:r>
            <a:r>
              <a:rPr kumimoji="0" lang="de-DE" sz="1200" b="0" i="1" u="none" strike="noStrike" kern="1200" cap="none" spc="0" normalizeH="0" baseline="0" noProof="0" dirty="0">
                <a:ln>
                  <a:noFill/>
                </a:ln>
                <a:solidFill>
                  <a:prstClr val="black"/>
                </a:solidFill>
                <a:effectLst/>
                <a:uLnTx/>
                <a:uFillTx/>
                <a:latin typeface="Verdana" panose="020B0604030504040204" pitchFamily="34" charset="0"/>
                <a:ea typeface="Verdana" panose="020B0604030504040204" pitchFamily="34" charset="0"/>
                <a:cs typeface="Verdana" panose="020B0604030504040204" pitchFamily="34" charset="0"/>
              </a:rPr>
              <a:t>JCO</a:t>
            </a:r>
            <a:r>
              <a:rPr kumimoji="0" lang="de-DE" sz="1200" b="0" i="0" u="none" strike="noStrike" kern="1200" cap="none" spc="0" normalizeH="0" baseline="0" noProof="0" dirty="0">
                <a:ln>
                  <a:noFill/>
                </a:ln>
                <a:solidFill>
                  <a:prstClr val="black"/>
                </a:solidFill>
                <a:effectLst/>
                <a:uLnTx/>
                <a:uFillTx/>
                <a:latin typeface="Verdana" panose="020B0604030504040204" pitchFamily="34" charset="0"/>
                <a:ea typeface="Verdana" panose="020B0604030504040204" pitchFamily="34" charset="0"/>
                <a:cs typeface="Verdana" panose="020B0604030504040204" pitchFamily="34" charset="0"/>
              </a:rPr>
              <a:t> 2017; Harbeck et al, </a:t>
            </a:r>
            <a:r>
              <a:rPr kumimoji="0" lang="de-DE" sz="1200" b="0" i="1" u="none" strike="noStrike" kern="1200" cap="none" spc="0" normalizeH="0" baseline="0" noProof="0" dirty="0">
                <a:ln>
                  <a:noFill/>
                </a:ln>
                <a:solidFill>
                  <a:prstClr val="black"/>
                </a:solidFill>
                <a:effectLst/>
                <a:uLnTx/>
                <a:uFillTx/>
                <a:latin typeface="Verdana" panose="020B0604030504040204" pitchFamily="34" charset="0"/>
                <a:ea typeface="Verdana" panose="020B0604030504040204" pitchFamily="34" charset="0"/>
                <a:cs typeface="Verdana" panose="020B0604030504040204" pitchFamily="34" charset="0"/>
              </a:rPr>
              <a:t>ESMO </a:t>
            </a:r>
            <a:r>
              <a:rPr kumimoji="0" lang="de-DE" sz="1200" b="0" i="0" u="none" strike="noStrike" kern="1200" cap="none" spc="0" normalizeH="0" baseline="0" noProof="0" dirty="0">
                <a:ln>
                  <a:noFill/>
                </a:ln>
                <a:solidFill>
                  <a:prstClr val="black"/>
                </a:solidFill>
                <a:effectLst/>
                <a:uLnTx/>
                <a:uFillTx/>
                <a:latin typeface="Verdana" panose="020B0604030504040204" pitchFamily="34" charset="0"/>
                <a:ea typeface="Verdana" panose="020B0604030504040204" pitchFamily="34" charset="0"/>
                <a:cs typeface="Verdana" panose="020B0604030504040204" pitchFamily="34" charset="0"/>
              </a:rPr>
              <a:t>2020</a:t>
            </a:r>
            <a:endParaRPr kumimoji="0" lang="en-US" sz="1200" b="0" i="0" u="none" strike="noStrike" kern="1200" cap="none" spc="0" normalizeH="0" baseline="0" noProof="0" dirty="0">
              <a:ln>
                <a:noFill/>
              </a:ln>
              <a:solidFill>
                <a:prstClr val="black"/>
              </a:solidFill>
              <a:effectLst/>
              <a:uLnTx/>
              <a:uFillTx/>
              <a:latin typeface="Verdana" panose="020B0604030504040204" pitchFamily="34" charset="0"/>
              <a:ea typeface="Verdana" panose="020B0604030504040204" pitchFamily="34" charset="0"/>
              <a:cs typeface="Verdana" panose="020B0604030504040204" pitchFamily="34" charset="0"/>
            </a:endParaRPr>
          </a:p>
        </p:txBody>
      </p:sp>
      <p:pic>
        <p:nvPicPr>
          <p:cNvPr id="11" name="Grafik 4">
            <a:extLst>
              <a:ext uri="{FF2B5EF4-FFF2-40B4-BE49-F238E27FC236}">
                <a16:creationId xmlns:a16="http://schemas.microsoft.com/office/drawing/2014/main" id="{EDA7FD9D-0AAB-8C43-BA14-6E6CEBA77012}"/>
              </a:ext>
            </a:extLst>
          </p:cNvPr>
          <p:cNvPicPr>
            <a:picLocks noChangeAspect="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8026401" y="438007"/>
            <a:ext cx="1546961" cy="960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hteck 33">
            <a:extLst>
              <a:ext uri="{FF2B5EF4-FFF2-40B4-BE49-F238E27FC236}">
                <a16:creationId xmlns:a16="http://schemas.microsoft.com/office/drawing/2014/main" id="{2A54F27D-7E1C-B24D-BD66-E32075AFACF6}"/>
              </a:ext>
            </a:extLst>
          </p:cNvPr>
          <p:cNvSpPr>
            <a:spLocks noChangeArrowheads="1"/>
          </p:cNvSpPr>
          <p:nvPr/>
        </p:nvSpPr>
        <p:spPr bwMode="auto">
          <a:xfrm>
            <a:off x="584895" y="6087968"/>
            <a:ext cx="8843511" cy="307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Font typeface="Arial" panose="020B0604020202020204" pitchFamily="34" charset="0"/>
              <a:buChar char="•"/>
              <a:defRPr sz="3200" b="1">
                <a:solidFill>
                  <a:srgbClr val="10253F"/>
                </a:solidFill>
                <a:latin typeface="Arial" panose="020B0604020202020204" pitchFamily="34" charset="0"/>
                <a:cs typeface="Arial" panose="020B0604020202020204" pitchFamily="34" charset="0"/>
              </a:defRPr>
            </a:lvl1pPr>
            <a:lvl2pPr marL="742950" indent="-285750" defTabSz="457200">
              <a:spcBef>
                <a:spcPct val="20000"/>
              </a:spcBef>
              <a:buFont typeface="Arial" panose="020B0604020202020204" pitchFamily="34" charset="0"/>
              <a:buChar char="–"/>
              <a:defRPr sz="2800" b="1">
                <a:solidFill>
                  <a:srgbClr val="10253F"/>
                </a:solidFill>
                <a:latin typeface="Arial" panose="020B0604020202020204" pitchFamily="34" charset="0"/>
                <a:cs typeface="Arial" panose="020B0604020202020204" pitchFamily="34" charset="0"/>
              </a:defRPr>
            </a:lvl2pPr>
            <a:lvl3pPr marL="1143000" indent="-228600" defTabSz="457200">
              <a:spcBef>
                <a:spcPct val="20000"/>
              </a:spcBef>
              <a:buFont typeface="Arial" panose="020B0604020202020204" pitchFamily="34" charset="0"/>
              <a:buChar char="•"/>
              <a:defRPr sz="2400" b="1">
                <a:solidFill>
                  <a:srgbClr val="10253F"/>
                </a:solidFill>
                <a:latin typeface="Arial" panose="020B0604020202020204" pitchFamily="34" charset="0"/>
                <a:cs typeface="Arial" panose="020B0604020202020204" pitchFamily="34" charset="0"/>
              </a:defRPr>
            </a:lvl3pPr>
            <a:lvl4pPr marL="1600200" indent="-228600" defTabSz="457200">
              <a:spcBef>
                <a:spcPct val="20000"/>
              </a:spcBef>
              <a:buFont typeface="Arial" panose="020B0604020202020204" pitchFamily="34" charset="0"/>
              <a:buChar char="–"/>
              <a:defRPr sz="2000">
                <a:solidFill>
                  <a:srgbClr val="10253F"/>
                </a:solidFill>
                <a:latin typeface="Arial" panose="020B0604020202020204" pitchFamily="34" charset="0"/>
                <a:cs typeface="Arial" panose="020B0604020202020204" pitchFamily="34" charset="0"/>
              </a:defRPr>
            </a:lvl4pPr>
            <a:lvl5pPr marL="2057400" indent="-228600" defTabSz="457200">
              <a:spcBef>
                <a:spcPct val="20000"/>
              </a:spcBef>
              <a:buFont typeface="Arial" panose="020B0604020202020204" pitchFamily="34" charset="0"/>
              <a:buChar char="»"/>
              <a:defRPr sz="2000">
                <a:solidFill>
                  <a:srgbClr val="10253F"/>
                </a:solidFill>
                <a:latin typeface="Arial" panose="020B0604020202020204" pitchFamily="34" charset="0"/>
                <a:cs typeface="Arial" panose="020B060402020202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rgbClr val="10253F"/>
                </a:solidFill>
                <a:latin typeface="Arial" panose="020B0604020202020204" pitchFamily="34" charset="0"/>
                <a:cs typeface="Arial" panose="020B060402020202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rgbClr val="10253F"/>
                </a:solidFill>
                <a:latin typeface="Arial" panose="020B0604020202020204" pitchFamily="34" charset="0"/>
                <a:cs typeface="Arial" panose="020B060402020202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rgbClr val="10253F"/>
                </a:solidFill>
                <a:latin typeface="Arial" panose="020B0604020202020204" pitchFamily="34" charset="0"/>
                <a:cs typeface="Arial" panose="020B060402020202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rgbClr val="10253F"/>
                </a:solidFill>
                <a:latin typeface="Arial" panose="020B0604020202020204" pitchFamily="34" charset="0"/>
                <a:cs typeface="Arial" panose="020B0604020202020204" pitchFamily="34" charset="0"/>
              </a:defRPr>
            </a:lvl9pPr>
          </a:lstStyle>
          <a:p>
            <a:pPr marL="0" marR="0" lvl="0" indent="0" algn="just" defTabSz="45718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de-DE" sz="1401" b="0" i="0" u="none" strike="noStrike" kern="1200" cap="none" spc="0" normalizeH="0" baseline="0" noProof="0" dirty="0">
                <a:ln>
                  <a:noFill/>
                </a:ln>
                <a:solidFill>
                  <a:srgbClr val="000000"/>
                </a:solidFill>
                <a:effectLst/>
                <a:uLnTx/>
                <a:uFillTx/>
                <a:latin typeface="Arial" panose="020B0604020202020204" pitchFamily="34" charset="0"/>
                <a:ea typeface="Arial Unicode MS" panose="020B0604020202020204" pitchFamily="34" charset="-128"/>
                <a:cs typeface="Times New Roman" panose="02020603050405020304" pitchFamily="18" charset="0"/>
              </a:rPr>
              <a:t>WSG ADAPT Principal Investigators: Nadia Harbeck (LKP), Munich; Ulrike Nitz, </a:t>
            </a:r>
            <a:r>
              <a:rPr kumimoji="0" lang="en-US" altLang="de-DE" sz="1401" b="0" i="0" u="none" strike="noStrike" kern="1200" cap="none" spc="0" normalizeH="0" baseline="0" noProof="0" dirty="0" err="1">
                <a:ln>
                  <a:noFill/>
                </a:ln>
                <a:solidFill>
                  <a:srgbClr val="000000"/>
                </a:solidFill>
                <a:effectLst/>
                <a:uLnTx/>
                <a:uFillTx/>
                <a:latin typeface="Arial" panose="020B0604020202020204" pitchFamily="34" charset="0"/>
                <a:ea typeface="Arial Unicode MS" panose="020B0604020202020204" pitchFamily="34" charset="-128"/>
                <a:cs typeface="Times New Roman" panose="02020603050405020304" pitchFamily="18" charset="0"/>
              </a:rPr>
              <a:t>Mönchengladbach</a:t>
            </a:r>
            <a:r>
              <a:rPr kumimoji="0" lang="en-US" altLang="de-DE" sz="1401" b="0" i="0" u="none" strike="noStrike" kern="1200" cap="none" spc="0" normalizeH="0" baseline="0" noProof="0" dirty="0">
                <a:ln>
                  <a:noFill/>
                </a:ln>
                <a:solidFill>
                  <a:srgbClr val="000000"/>
                </a:solidFill>
                <a:effectLst/>
                <a:uLnTx/>
                <a:uFillTx/>
                <a:latin typeface="Arial" panose="020B0604020202020204" pitchFamily="34" charset="0"/>
                <a:ea typeface="Arial Unicode MS" panose="020B0604020202020204" pitchFamily="34" charset="-128"/>
                <a:cs typeface="Times New Roman" panose="02020603050405020304" pitchFamily="18" charset="0"/>
              </a:rPr>
              <a:t>, Germany</a:t>
            </a:r>
            <a:endParaRPr kumimoji="0" lang="de-DE" altLang="de-DE" sz="1401" b="0" i="0" u="none" strike="noStrike" kern="1200" cap="none" spc="0" normalizeH="0" baseline="0" noProof="0" dirty="0">
              <a:ln>
                <a:noFill/>
              </a:ln>
              <a:solidFill>
                <a:srgbClr val="000000"/>
              </a:solidFill>
              <a:effectLst/>
              <a:uLnTx/>
              <a:uFillTx/>
              <a:latin typeface="Arial" panose="020B0604020202020204" pitchFamily="34" charset="0"/>
              <a:ea typeface="Arial Unicode MS" panose="020B0604020202020204" pitchFamily="34" charset="-128"/>
              <a:cs typeface="Times New Roman" panose="02020603050405020304" pitchFamily="18" charset="0"/>
            </a:endParaRPr>
          </a:p>
        </p:txBody>
      </p:sp>
      <p:pic>
        <p:nvPicPr>
          <p:cNvPr id="13" name="Grafik 12">
            <a:extLst>
              <a:ext uri="{FF2B5EF4-FFF2-40B4-BE49-F238E27FC236}">
                <a16:creationId xmlns:a16="http://schemas.microsoft.com/office/drawing/2014/main" id="{7EC3EE12-02B7-6B46-9930-6EA3C6808CE4}"/>
              </a:ext>
            </a:extLst>
          </p:cNvPr>
          <p:cNvPicPr>
            <a:picLocks noChangeAspect="1"/>
          </p:cNvPicPr>
          <p:nvPr/>
        </p:nvPicPr>
        <p:blipFill>
          <a:blip r:embed="rId5"/>
          <a:stretch>
            <a:fillRect/>
          </a:stretch>
        </p:blipFill>
        <p:spPr>
          <a:xfrm>
            <a:off x="702892" y="2686135"/>
            <a:ext cx="3504521" cy="3222042"/>
          </a:xfrm>
          <a:prstGeom prst="rect">
            <a:avLst/>
          </a:prstGeom>
        </p:spPr>
      </p:pic>
      <p:sp>
        <p:nvSpPr>
          <p:cNvPr id="14" name="Textfeld 13">
            <a:extLst>
              <a:ext uri="{FF2B5EF4-FFF2-40B4-BE49-F238E27FC236}">
                <a16:creationId xmlns:a16="http://schemas.microsoft.com/office/drawing/2014/main" id="{30408E5F-0855-E546-99F7-5956F824AD98}"/>
              </a:ext>
            </a:extLst>
          </p:cNvPr>
          <p:cNvSpPr txBox="1"/>
          <p:nvPr/>
        </p:nvSpPr>
        <p:spPr>
          <a:xfrm>
            <a:off x="702892" y="1930138"/>
            <a:ext cx="2332690" cy="743922"/>
          </a:xfrm>
          <a:prstGeom prst="rect">
            <a:avLst/>
          </a:prstGeom>
          <a:noFill/>
        </p:spPr>
        <p:txBody>
          <a:bodyPr wrap="none" rtlCol="0">
            <a:spAutoFit/>
          </a:bodyPr>
          <a:lstStyle/>
          <a:p>
            <a:pPr marL="0" marR="0" lvl="0" indent="0" algn="l" defTabSz="806455" rtl="0" eaLnBrk="0" fontAlgn="base" latinLnBrk="0" hangingPunct="0">
              <a:lnSpc>
                <a:spcPct val="100000"/>
              </a:lnSpc>
              <a:spcBef>
                <a:spcPct val="0"/>
              </a:spcBef>
              <a:spcAft>
                <a:spcPct val="0"/>
              </a:spcAft>
              <a:buClrTx/>
              <a:buSzTx/>
              <a:buFontTx/>
              <a:buNone/>
              <a:tabLst/>
              <a:defRPr/>
            </a:pPr>
            <a:r>
              <a:rPr kumimoji="0" lang="de-DE" sz="2117" b="0" i="0" u="none" strike="noStrike" kern="120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mn-cs"/>
              </a:rPr>
              <a:t>T-DM1 </a:t>
            </a:r>
            <a:r>
              <a:rPr kumimoji="0" lang="de-DE" sz="2117" b="0" i="0" u="sng" strike="noStrike" kern="120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mn-cs"/>
              </a:rPr>
              <a:t>+</a:t>
            </a:r>
            <a:r>
              <a:rPr kumimoji="0" lang="de-DE" sz="2117" b="0" i="0" u="none" strike="noStrike" kern="120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mn-cs"/>
              </a:rPr>
              <a:t> ET vs. </a:t>
            </a:r>
          </a:p>
          <a:p>
            <a:pPr marL="0" marR="0" lvl="0" indent="0" algn="l" defTabSz="806455" rtl="0" eaLnBrk="0" fontAlgn="base" latinLnBrk="0" hangingPunct="0">
              <a:lnSpc>
                <a:spcPct val="100000"/>
              </a:lnSpc>
              <a:spcBef>
                <a:spcPct val="0"/>
              </a:spcBef>
              <a:spcAft>
                <a:spcPct val="0"/>
              </a:spcAft>
              <a:buClrTx/>
              <a:buSzTx/>
              <a:buFontTx/>
              <a:buNone/>
              <a:tabLst/>
              <a:defRPr/>
            </a:pPr>
            <a:r>
              <a:rPr kumimoji="0" lang="de-DE" sz="2117" b="0" i="0" u="none" strike="noStrike" kern="1200" cap="none" spc="0" normalizeH="0" baseline="0" noProof="0" dirty="0" err="1">
                <a:ln>
                  <a:noFill/>
                </a:ln>
                <a:solidFill>
                  <a:prstClr val="black"/>
                </a:solidFill>
                <a:effectLst/>
                <a:uLnTx/>
                <a:uFillTx/>
                <a:latin typeface="Arial" panose="020B0604020202020204" pitchFamily="34" charset="0"/>
                <a:ea typeface="Arial Unicode MS" panose="020B0604020202020204" pitchFamily="34" charset="-128"/>
                <a:cs typeface="+mn-cs"/>
              </a:rPr>
              <a:t>trastuzumab</a:t>
            </a:r>
            <a:r>
              <a:rPr kumimoji="0" lang="de-DE" sz="2117" b="0" i="0" u="none" strike="noStrike" kern="120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mn-cs"/>
              </a:rPr>
              <a:t> + ET</a:t>
            </a:r>
          </a:p>
        </p:txBody>
      </p:sp>
      <p:pic>
        <p:nvPicPr>
          <p:cNvPr id="15" name="Grafik 14">
            <a:extLst>
              <a:ext uri="{FF2B5EF4-FFF2-40B4-BE49-F238E27FC236}">
                <a16:creationId xmlns:a16="http://schemas.microsoft.com/office/drawing/2014/main" id="{8B42F089-2A75-6847-9C4F-95B89ED20064}"/>
              </a:ext>
            </a:extLst>
          </p:cNvPr>
          <p:cNvPicPr>
            <a:picLocks noChangeAspect="1"/>
          </p:cNvPicPr>
          <p:nvPr/>
        </p:nvPicPr>
        <p:blipFill>
          <a:blip r:embed="rId6"/>
          <a:stretch>
            <a:fillRect/>
          </a:stretch>
        </p:blipFill>
        <p:spPr>
          <a:xfrm>
            <a:off x="4799856" y="3077165"/>
            <a:ext cx="3648817" cy="2673198"/>
          </a:xfrm>
          <a:prstGeom prst="rect">
            <a:avLst/>
          </a:prstGeom>
        </p:spPr>
      </p:pic>
      <p:sp>
        <p:nvSpPr>
          <p:cNvPr id="16" name="Textfeld 15">
            <a:extLst>
              <a:ext uri="{FF2B5EF4-FFF2-40B4-BE49-F238E27FC236}">
                <a16:creationId xmlns:a16="http://schemas.microsoft.com/office/drawing/2014/main" id="{817DA32D-7E90-0840-9111-4F422F6D4B6D}"/>
              </a:ext>
            </a:extLst>
          </p:cNvPr>
          <p:cNvSpPr txBox="1"/>
          <p:nvPr/>
        </p:nvSpPr>
        <p:spPr>
          <a:xfrm>
            <a:off x="5243042" y="2364627"/>
            <a:ext cx="1705916" cy="418128"/>
          </a:xfrm>
          <a:prstGeom prst="rect">
            <a:avLst/>
          </a:prstGeom>
          <a:noFill/>
        </p:spPr>
        <p:txBody>
          <a:bodyPr wrap="none" rtlCol="0">
            <a:spAutoFit/>
          </a:bodyPr>
          <a:lstStyle/>
          <a:p>
            <a:pPr marL="0" marR="0" lvl="0" indent="0" algn="l" defTabSz="806455" rtl="0" eaLnBrk="0" fontAlgn="base" latinLnBrk="0" hangingPunct="0">
              <a:lnSpc>
                <a:spcPct val="100000"/>
              </a:lnSpc>
              <a:spcBef>
                <a:spcPct val="0"/>
              </a:spcBef>
              <a:spcAft>
                <a:spcPct val="0"/>
              </a:spcAft>
              <a:buClrTx/>
              <a:buSzTx/>
              <a:buFontTx/>
              <a:buNone/>
              <a:tabLst/>
              <a:defRPr/>
            </a:pPr>
            <a:r>
              <a:rPr kumimoji="0" lang="de-DE" sz="2117" b="0" i="0" u="none" strike="noStrike" kern="1200" cap="none" spc="0" normalizeH="0" baseline="0" noProof="0" dirty="0" err="1">
                <a:ln>
                  <a:noFill/>
                </a:ln>
                <a:solidFill>
                  <a:srgbClr val="0070C0"/>
                </a:solidFill>
                <a:effectLst/>
                <a:uLnTx/>
                <a:uFillTx/>
                <a:latin typeface="Arial" panose="020B0604020202020204" pitchFamily="34" charset="0"/>
                <a:ea typeface="Arial Unicode MS" panose="020B0604020202020204" pitchFamily="34" charset="-128"/>
                <a:cs typeface="+mn-cs"/>
              </a:rPr>
              <a:t>pCR</a:t>
            </a:r>
            <a:r>
              <a:rPr kumimoji="0" lang="de-DE" sz="2117" b="0" i="0" u="none" strike="noStrike" kern="1200" cap="none" spc="0" normalizeH="0" baseline="0" noProof="0" dirty="0">
                <a:ln>
                  <a:noFill/>
                </a:ln>
                <a:solidFill>
                  <a:srgbClr val="0070C0"/>
                </a:solidFill>
                <a:effectLst/>
                <a:uLnTx/>
                <a:uFillTx/>
                <a:latin typeface="Arial" panose="020B0604020202020204" pitchFamily="34" charset="0"/>
                <a:ea typeface="Arial Unicode MS" panose="020B0604020202020204" pitchFamily="34" charset="-128"/>
                <a:cs typeface="+mn-cs"/>
              </a:rPr>
              <a:t> </a:t>
            </a:r>
            <a:r>
              <a:rPr kumimoji="0" lang="de-DE" sz="2117" b="0" i="0" u="none" strike="noStrike" kern="1200" cap="none" spc="0" normalizeH="0" baseline="0" noProof="0" dirty="0" err="1">
                <a:ln>
                  <a:noFill/>
                </a:ln>
                <a:solidFill>
                  <a:srgbClr val="0070C0"/>
                </a:solidFill>
                <a:effectLst/>
                <a:uLnTx/>
                <a:uFillTx/>
                <a:latin typeface="Arial" panose="020B0604020202020204" pitchFamily="34" charset="0"/>
                <a:ea typeface="Arial Unicode MS" panose="020B0604020202020204" pitchFamily="34" charset="-128"/>
                <a:cs typeface="+mn-cs"/>
              </a:rPr>
              <a:t>matters</a:t>
            </a:r>
            <a:endParaRPr kumimoji="0" lang="de-DE" sz="2117" b="0" i="0" u="none" strike="noStrike" kern="1200" cap="none" spc="0" normalizeH="0" baseline="0" noProof="0" dirty="0">
              <a:ln>
                <a:noFill/>
              </a:ln>
              <a:solidFill>
                <a:srgbClr val="0070C0"/>
              </a:solidFill>
              <a:effectLst/>
              <a:uLnTx/>
              <a:uFillTx/>
              <a:latin typeface="Arial" panose="020B0604020202020204" pitchFamily="34" charset="0"/>
              <a:ea typeface="Arial Unicode MS" panose="020B0604020202020204" pitchFamily="34" charset="-128"/>
              <a:cs typeface="+mn-cs"/>
            </a:endParaRPr>
          </a:p>
        </p:txBody>
      </p:sp>
      <p:pic>
        <p:nvPicPr>
          <p:cNvPr id="18" name="Grafik 17">
            <a:extLst>
              <a:ext uri="{FF2B5EF4-FFF2-40B4-BE49-F238E27FC236}">
                <a16:creationId xmlns:a16="http://schemas.microsoft.com/office/drawing/2014/main" id="{C815D1E3-BD62-524D-A27D-8A99E0D36C2D}"/>
              </a:ext>
            </a:extLst>
          </p:cNvPr>
          <p:cNvPicPr>
            <a:picLocks noChangeAspect="1"/>
          </p:cNvPicPr>
          <p:nvPr/>
        </p:nvPicPr>
        <p:blipFill>
          <a:blip r:embed="rId7"/>
          <a:stretch>
            <a:fillRect/>
          </a:stretch>
        </p:blipFill>
        <p:spPr>
          <a:xfrm>
            <a:off x="8289561" y="3039445"/>
            <a:ext cx="3724345" cy="2710918"/>
          </a:xfrm>
          <a:prstGeom prst="rect">
            <a:avLst/>
          </a:prstGeom>
        </p:spPr>
      </p:pic>
      <p:sp>
        <p:nvSpPr>
          <p:cNvPr id="21" name="Textfeld 20">
            <a:extLst>
              <a:ext uri="{FF2B5EF4-FFF2-40B4-BE49-F238E27FC236}">
                <a16:creationId xmlns:a16="http://schemas.microsoft.com/office/drawing/2014/main" id="{BA67D2A8-146A-0A4E-86AA-84D2EEE07802}"/>
              </a:ext>
            </a:extLst>
          </p:cNvPr>
          <p:cNvSpPr txBox="1"/>
          <p:nvPr/>
        </p:nvSpPr>
        <p:spPr>
          <a:xfrm>
            <a:off x="8968078" y="2231772"/>
            <a:ext cx="3215370" cy="743922"/>
          </a:xfrm>
          <a:prstGeom prst="rect">
            <a:avLst/>
          </a:prstGeom>
          <a:noFill/>
        </p:spPr>
        <p:txBody>
          <a:bodyPr wrap="square" rtlCol="0">
            <a:spAutoFit/>
          </a:bodyPr>
          <a:lstStyle/>
          <a:p>
            <a:pPr marL="0" marR="0" lvl="0" indent="0" algn="l" defTabSz="806455" rtl="0" eaLnBrk="0" fontAlgn="base" latinLnBrk="0" hangingPunct="0">
              <a:lnSpc>
                <a:spcPct val="100000"/>
              </a:lnSpc>
              <a:spcBef>
                <a:spcPct val="0"/>
              </a:spcBef>
              <a:spcAft>
                <a:spcPct val="0"/>
              </a:spcAft>
              <a:buClrTx/>
              <a:buSzTx/>
              <a:buFontTx/>
              <a:buNone/>
              <a:tabLst/>
              <a:defRPr/>
            </a:pPr>
            <a:r>
              <a:rPr kumimoji="0" lang="de-DE" sz="2117" b="0" i="0" u="none" strike="noStrike" kern="1200" cap="none" spc="0" normalizeH="0" baseline="0" noProof="0" dirty="0" err="1">
                <a:ln>
                  <a:noFill/>
                </a:ln>
                <a:solidFill>
                  <a:srgbClr val="0070C0"/>
                </a:solidFill>
                <a:effectLst/>
                <a:uLnTx/>
                <a:uFillTx/>
                <a:latin typeface="Arial" panose="020B0604020202020204" pitchFamily="34" charset="0"/>
                <a:ea typeface="Arial Unicode MS" panose="020B0604020202020204" pitchFamily="34" charset="-128"/>
                <a:cs typeface="+mn-cs"/>
              </a:rPr>
              <a:t>pCR</a:t>
            </a:r>
            <a:r>
              <a:rPr kumimoji="0" lang="de-DE" sz="2117" b="0" i="0" u="none" strike="noStrike" kern="1200" cap="none" spc="0" normalizeH="0" baseline="0" noProof="0" dirty="0">
                <a:ln>
                  <a:noFill/>
                </a:ln>
                <a:solidFill>
                  <a:srgbClr val="0070C0"/>
                </a:solidFill>
                <a:effectLst/>
                <a:uLnTx/>
                <a:uFillTx/>
                <a:latin typeface="Arial" panose="020B0604020202020204" pitchFamily="34" charset="0"/>
                <a:ea typeface="Arial Unicode MS" panose="020B0604020202020204" pitchFamily="34" charset="-128"/>
                <a:cs typeface="+mn-cs"/>
              </a:rPr>
              <a:t> </a:t>
            </a:r>
            <a:r>
              <a:rPr kumimoji="0" lang="de-DE" sz="2117" b="0" i="0" u="none" strike="noStrike" kern="1200" cap="none" spc="0" normalizeH="0" baseline="0" noProof="0" dirty="0" err="1">
                <a:ln>
                  <a:noFill/>
                </a:ln>
                <a:solidFill>
                  <a:srgbClr val="0070C0"/>
                </a:solidFill>
                <a:effectLst/>
                <a:uLnTx/>
                <a:uFillTx/>
                <a:latin typeface="Arial" panose="020B0604020202020204" pitchFamily="34" charset="0"/>
                <a:ea typeface="Arial Unicode MS" panose="020B0604020202020204" pitchFamily="34" charset="-128"/>
                <a:cs typeface="+mn-cs"/>
              </a:rPr>
              <a:t>is</a:t>
            </a:r>
            <a:r>
              <a:rPr kumimoji="0" lang="de-DE" sz="2117" b="0" i="0" u="none" strike="noStrike" kern="1200" cap="none" spc="0" normalizeH="0" baseline="0" noProof="0" dirty="0">
                <a:ln>
                  <a:noFill/>
                </a:ln>
                <a:solidFill>
                  <a:srgbClr val="0070C0"/>
                </a:solidFill>
                <a:effectLst/>
                <a:uLnTx/>
                <a:uFillTx/>
                <a:latin typeface="Arial" panose="020B0604020202020204" pitchFamily="34" charset="0"/>
                <a:ea typeface="Arial Unicode MS" panose="020B0604020202020204" pitchFamily="34" charset="-128"/>
                <a:cs typeface="+mn-cs"/>
              </a:rPr>
              <a:t> </a:t>
            </a:r>
            <a:r>
              <a:rPr kumimoji="0" lang="de-DE" sz="2117" b="0" i="0" u="none" strike="noStrike" kern="1200" cap="none" spc="0" normalizeH="0" baseline="0" noProof="0" dirty="0" err="1">
                <a:ln>
                  <a:noFill/>
                </a:ln>
                <a:solidFill>
                  <a:srgbClr val="0070C0"/>
                </a:solidFill>
                <a:effectLst/>
                <a:uLnTx/>
                <a:uFillTx/>
                <a:latin typeface="Arial" panose="020B0604020202020204" pitchFamily="34" charset="0"/>
                <a:ea typeface="Arial Unicode MS" panose="020B0604020202020204" pitchFamily="34" charset="-128"/>
                <a:cs typeface="+mn-cs"/>
              </a:rPr>
              <a:t>the</a:t>
            </a:r>
            <a:r>
              <a:rPr kumimoji="0" lang="de-DE" sz="2117" b="0" i="0" u="none" strike="noStrike" kern="1200" cap="none" spc="0" normalizeH="0" baseline="0" noProof="0" dirty="0">
                <a:ln>
                  <a:noFill/>
                </a:ln>
                <a:solidFill>
                  <a:srgbClr val="0070C0"/>
                </a:solidFill>
                <a:effectLst/>
                <a:uLnTx/>
                <a:uFillTx/>
                <a:latin typeface="Arial" panose="020B0604020202020204" pitchFamily="34" charset="0"/>
                <a:ea typeface="Arial Unicode MS" panose="020B0604020202020204" pitchFamily="34" charset="-128"/>
                <a:cs typeface="+mn-cs"/>
              </a:rPr>
              <a:t> </a:t>
            </a:r>
            <a:r>
              <a:rPr kumimoji="0" lang="de-DE" sz="2117" b="0" i="0" u="none" strike="noStrike" kern="1200" cap="none" spc="0" normalizeH="0" baseline="0" noProof="0" dirty="0" err="1">
                <a:ln>
                  <a:noFill/>
                </a:ln>
                <a:solidFill>
                  <a:srgbClr val="0070C0"/>
                </a:solidFill>
                <a:effectLst/>
                <a:uLnTx/>
                <a:uFillTx/>
                <a:latin typeface="Arial" panose="020B0604020202020204" pitchFamily="34" charset="0"/>
                <a:ea typeface="Arial Unicode MS" panose="020B0604020202020204" pitchFamily="34" charset="-128"/>
                <a:cs typeface="+mn-cs"/>
              </a:rPr>
              <a:t>key</a:t>
            </a:r>
            <a:r>
              <a:rPr kumimoji="0" lang="de-DE" sz="2117" b="0" i="0" u="none" strike="noStrike" kern="1200" cap="none" spc="0" normalizeH="0" baseline="0" noProof="0" dirty="0">
                <a:ln>
                  <a:noFill/>
                </a:ln>
                <a:solidFill>
                  <a:srgbClr val="0070C0"/>
                </a:solidFill>
                <a:effectLst/>
                <a:uLnTx/>
                <a:uFillTx/>
                <a:latin typeface="Arial" panose="020B0604020202020204" pitchFamily="34" charset="0"/>
                <a:ea typeface="Arial Unicode MS" panose="020B0604020202020204" pitchFamily="34" charset="-128"/>
                <a:cs typeface="+mn-cs"/>
              </a:rPr>
              <a:t> </a:t>
            </a:r>
            <a:r>
              <a:rPr kumimoji="0" lang="de-DE" sz="2117" b="0" i="0" u="none" strike="noStrike" kern="1200" cap="none" spc="0" normalizeH="0" baseline="0" noProof="0" dirty="0" err="1">
                <a:ln>
                  <a:noFill/>
                </a:ln>
                <a:solidFill>
                  <a:srgbClr val="0070C0"/>
                </a:solidFill>
                <a:effectLst/>
                <a:uLnTx/>
                <a:uFillTx/>
                <a:latin typeface="Arial" panose="020B0604020202020204" pitchFamily="34" charset="0"/>
                <a:ea typeface="Arial Unicode MS" panose="020B0604020202020204" pitchFamily="34" charset="-128"/>
                <a:cs typeface="+mn-cs"/>
              </a:rPr>
              <a:t>determinant</a:t>
            </a:r>
            <a:r>
              <a:rPr kumimoji="0" lang="de-DE" sz="2117" b="0" i="0" u="none" strike="noStrike" kern="1200" cap="none" spc="0" normalizeH="0" baseline="0" noProof="0" dirty="0">
                <a:ln>
                  <a:noFill/>
                </a:ln>
                <a:solidFill>
                  <a:srgbClr val="0070C0"/>
                </a:solidFill>
                <a:effectLst/>
                <a:uLnTx/>
                <a:uFillTx/>
                <a:latin typeface="Arial" panose="020B0604020202020204" pitchFamily="34" charset="0"/>
                <a:ea typeface="Arial Unicode MS" panose="020B0604020202020204" pitchFamily="34" charset="-128"/>
                <a:cs typeface="+mn-cs"/>
              </a:rPr>
              <a:t> </a:t>
            </a:r>
            <a:r>
              <a:rPr kumimoji="0" lang="de-DE" sz="2117" b="0" i="0" u="none" strike="noStrike" kern="1200" cap="none" spc="0" normalizeH="0" baseline="0" noProof="0" dirty="0" err="1">
                <a:ln>
                  <a:noFill/>
                </a:ln>
                <a:solidFill>
                  <a:srgbClr val="0070C0"/>
                </a:solidFill>
                <a:effectLst/>
                <a:uLnTx/>
                <a:uFillTx/>
                <a:latin typeface="Arial" panose="020B0604020202020204" pitchFamily="34" charset="0"/>
                <a:ea typeface="Arial Unicode MS" panose="020B0604020202020204" pitchFamily="34" charset="-128"/>
                <a:cs typeface="+mn-cs"/>
              </a:rPr>
              <a:t>of</a:t>
            </a:r>
            <a:r>
              <a:rPr kumimoji="0" lang="de-DE" sz="2117" b="0" i="0" u="none" strike="noStrike" kern="1200" cap="none" spc="0" normalizeH="0" baseline="0" noProof="0" dirty="0">
                <a:ln>
                  <a:noFill/>
                </a:ln>
                <a:solidFill>
                  <a:srgbClr val="0070C0"/>
                </a:solidFill>
                <a:effectLst/>
                <a:uLnTx/>
                <a:uFillTx/>
                <a:latin typeface="Arial" panose="020B0604020202020204" pitchFamily="34" charset="0"/>
                <a:ea typeface="Arial Unicode MS" panose="020B0604020202020204" pitchFamily="34" charset="-128"/>
                <a:cs typeface="+mn-cs"/>
              </a:rPr>
              <a:t> </a:t>
            </a:r>
            <a:r>
              <a:rPr kumimoji="0" lang="de-DE" sz="2117" b="0" i="0" u="none" strike="noStrike" kern="1200" cap="none" spc="0" normalizeH="0" baseline="0" noProof="0" dirty="0" err="1">
                <a:ln>
                  <a:noFill/>
                </a:ln>
                <a:solidFill>
                  <a:srgbClr val="0070C0"/>
                </a:solidFill>
                <a:effectLst/>
                <a:uLnTx/>
                <a:uFillTx/>
                <a:latin typeface="Arial" panose="020B0604020202020204" pitchFamily="34" charset="0"/>
                <a:ea typeface="Arial Unicode MS" panose="020B0604020202020204" pitchFamily="34" charset="-128"/>
                <a:cs typeface="+mn-cs"/>
              </a:rPr>
              <a:t>survival</a:t>
            </a:r>
            <a:endParaRPr kumimoji="0" lang="de-DE" sz="2117" b="0" i="0" u="none" strike="noStrike" kern="1200" cap="none" spc="0" normalizeH="0" baseline="0" noProof="0" dirty="0">
              <a:ln>
                <a:noFill/>
              </a:ln>
              <a:solidFill>
                <a:srgbClr val="0070C0"/>
              </a:solidFill>
              <a:effectLst/>
              <a:uLnTx/>
              <a:uFillTx/>
              <a:latin typeface="Arial" panose="020B0604020202020204" pitchFamily="34" charset="0"/>
              <a:ea typeface="Arial Unicode MS" panose="020B0604020202020204" pitchFamily="34" charset="-128"/>
              <a:cs typeface="+mn-cs"/>
            </a:endParaRPr>
          </a:p>
        </p:txBody>
      </p:sp>
      <p:sp>
        <p:nvSpPr>
          <p:cNvPr id="20" name="Gestreifter Pfeil nach rechts 19">
            <a:extLst>
              <a:ext uri="{FF2B5EF4-FFF2-40B4-BE49-F238E27FC236}">
                <a16:creationId xmlns:a16="http://schemas.microsoft.com/office/drawing/2014/main" id="{32DA97D9-3C35-9F4B-B7F9-5C3AEF09ACF7}"/>
              </a:ext>
            </a:extLst>
          </p:cNvPr>
          <p:cNvSpPr/>
          <p:nvPr/>
        </p:nvSpPr>
        <p:spPr>
          <a:xfrm>
            <a:off x="3921661" y="3851487"/>
            <a:ext cx="1123864" cy="54660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806455" rtl="0" eaLnBrk="0" fontAlgn="base" latinLnBrk="0" hangingPunct="0">
              <a:lnSpc>
                <a:spcPct val="100000"/>
              </a:lnSpc>
              <a:spcBef>
                <a:spcPct val="0"/>
              </a:spcBef>
              <a:spcAft>
                <a:spcPct val="0"/>
              </a:spcAft>
              <a:buClrTx/>
              <a:buSzTx/>
              <a:buFontTx/>
              <a:buNone/>
              <a:tabLst/>
              <a:defRPr/>
            </a:pPr>
            <a:endParaRPr kumimoji="0" lang="de-DE" sz="3175"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185576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 name="Grafik 112" descr="Ein Bild, das Text, Screenshot, parallel, Schrift enthält.&#10;&#10;Automatisch generierte Beschreibung">
            <a:extLst>
              <a:ext uri="{FF2B5EF4-FFF2-40B4-BE49-F238E27FC236}">
                <a16:creationId xmlns:a16="http://schemas.microsoft.com/office/drawing/2014/main" id="{C01AF258-57EA-C44B-27BF-2621E1AD9AA3}"/>
              </a:ext>
            </a:extLst>
          </p:cNvPr>
          <p:cNvPicPr>
            <a:picLocks noChangeAspect="1"/>
          </p:cNvPicPr>
          <p:nvPr/>
        </p:nvPicPr>
        <p:blipFill>
          <a:blip r:embed="rId3"/>
          <a:stretch>
            <a:fillRect/>
          </a:stretch>
        </p:blipFill>
        <p:spPr>
          <a:xfrm>
            <a:off x="486833" y="1165178"/>
            <a:ext cx="10018927" cy="5735524"/>
          </a:xfrm>
          <a:prstGeom prst="rect">
            <a:avLst/>
          </a:prstGeom>
        </p:spPr>
      </p:pic>
      <p:sp>
        <p:nvSpPr>
          <p:cNvPr id="2" name="AutoShape 2" descr="https://euc-powerpoint.officeapps.live.com/pods/GetClipboardImage.ashx?Id=1da8f821-4e78-4aba-b7c4-fbc2476663fd&amp;DC=GEU8&amp;pkey=696c729f-e641-461e-8934-fb93dcb93a60&amp;wdwaccluster=GEU8"/>
          <p:cNvSpPr>
            <a:spLocks noChangeAspect="1" noChangeArrowheads="1"/>
          </p:cNvSpPr>
          <p:nvPr/>
        </p:nvSpPr>
        <p:spPr bwMode="auto">
          <a:xfrm>
            <a:off x="283633" y="-192617"/>
            <a:ext cx="406400" cy="4064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de-CH"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platzhalter 1"/>
          <p:cNvSpPr>
            <a:spLocks noGrp="1"/>
          </p:cNvSpPr>
          <p:nvPr>
            <p:ph type="body" sz="quarter" idx="10"/>
          </p:nvPr>
        </p:nvSpPr>
        <p:spPr>
          <a:xfrm>
            <a:off x="2658237" y="433551"/>
            <a:ext cx="7614227" cy="421583"/>
          </a:xfrm>
        </p:spPr>
        <p:txBody>
          <a:bodyPr/>
          <a:lstStyle/>
          <a:p>
            <a:r>
              <a:rPr lang="de-CH" dirty="0" err="1"/>
              <a:t>TDXd</a:t>
            </a:r>
            <a:r>
              <a:rPr lang="de-CH" dirty="0"/>
              <a:t> </a:t>
            </a:r>
            <a:r>
              <a:rPr lang="de-CH" dirty="0" err="1"/>
              <a:t>for</a:t>
            </a:r>
            <a:r>
              <a:rPr lang="de-CH" dirty="0"/>
              <a:t> </a:t>
            </a:r>
            <a:r>
              <a:rPr lang="de-CH" dirty="0" err="1"/>
              <a:t>therapy</a:t>
            </a:r>
            <a:r>
              <a:rPr lang="de-CH" dirty="0"/>
              <a:t> de-</a:t>
            </a:r>
            <a:r>
              <a:rPr lang="de-CH" dirty="0" err="1"/>
              <a:t>escalation</a:t>
            </a:r>
            <a:r>
              <a:rPr lang="de-CH" dirty="0"/>
              <a:t> (</a:t>
            </a:r>
            <a:r>
              <a:rPr lang="de-CH" dirty="0" err="1"/>
              <a:t>stage</a:t>
            </a:r>
            <a:r>
              <a:rPr lang="de-CH" dirty="0"/>
              <a:t> I/II)</a:t>
            </a:r>
          </a:p>
        </p:txBody>
      </p:sp>
      <p:sp>
        <p:nvSpPr>
          <p:cNvPr id="3" name="AutoShape 4" descr="https://euc-powerpoint.officeapps.live.com/pods/GetClipboardImage.ashx?Id=d6407338-970d-40e1-9028-904ed4367d58&amp;DC=GEU8&amp;pkey=4546eb3d-9aa7-4f32-8a5a-9ca20632f513&amp;wdwaccluster=GEU8"/>
          <p:cNvSpPr>
            <a:spLocks noChangeAspect="1" noChangeArrowheads="1"/>
          </p:cNvSpPr>
          <p:nvPr/>
        </p:nvSpPr>
        <p:spPr bwMode="auto">
          <a:xfrm>
            <a:off x="486833" y="10584"/>
            <a:ext cx="406400" cy="4064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de-CH"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AutoShape 6" descr="https://euc-powerpoint.officeapps.live.com/pods/GetClipboardImage.ashx?Id=d6407338-970d-40e1-9028-904ed4367d58&amp;DC=GEU8&amp;pkey=4546eb3d-9aa7-4f32-8a5a-9ca20632f513&amp;wdwaccluster=GEU8"/>
          <p:cNvSpPr>
            <a:spLocks noChangeAspect="1" noChangeArrowheads="1"/>
          </p:cNvSpPr>
          <p:nvPr/>
        </p:nvSpPr>
        <p:spPr bwMode="auto">
          <a:xfrm>
            <a:off x="690033" y="213784"/>
            <a:ext cx="406400" cy="4064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de-CH"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Picture 7">
            <a:extLst>
              <a:ext uri="{FF2B5EF4-FFF2-40B4-BE49-F238E27FC236}">
                <a16:creationId xmlns:a16="http://schemas.microsoft.com/office/drawing/2014/main" id="{604F768A-61C4-5480-2682-AA171AF2C75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6833" y="145101"/>
            <a:ext cx="1815378" cy="859568"/>
          </a:xfrm>
          <a:prstGeom prst="rect">
            <a:avLst/>
          </a:prstGeom>
          <a:noFill/>
          <a:ln>
            <a:noFill/>
          </a:ln>
        </p:spPr>
      </p:pic>
      <p:sp>
        <p:nvSpPr>
          <p:cNvPr id="7" name="Pfeil nach rechts 6">
            <a:extLst>
              <a:ext uri="{FF2B5EF4-FFF2-40B4-BE49-F238E27FC236}">
                <a16:creationId xmlns:a16="http://schemas.microsoft.com/office/drawing/2014/main" id="{6EB7B4A0-2AFB-543D-9020-126521D2E318}"/>
              </a:ext>
            </a:extLst>
          </p:cNvPr>
          <p:cNvSpPr/>
          <p:nvPr/>
        </p:nvSpPr>
        <p:spPr>
          <a:xfrm rot="1777170">
            <a:off x="2658237" y="3861048"/>
            <a:ext cx="629451" cy="504056"/>
          </a:xfrm>
          <a:prstGeom prst="rightArrow">
            <a:avLst>
              <a:gd name="adj1" fmla="val 49769"/>
              <a:gd name="adj2" fmla="val 48159"/>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feil nach rechts 7">
            <a:extLst>
              <a:ext uri="{FF2B5EF4-FFF2-40B4-BE49-F238E27FC236}">
                <a16:creationId xmlns:a16="http://schemas.microsoft.com/office/drawing/2014/main" id="{FE865408-1F99-446E-DD25-70C226AD24A5}"/>
              </a:ext>
            </a:extLst>
          </p:cNvPr>
          <p:cNvSpPr/>
          <p:nvPr/>
        </p:nvSpPr>
        <p:spPr>
          <a:xfrm rot="1777170">
            <a:off x="2747988" y="2039448"/>
            <a:ext cx="629451" cy="504056"/>
          </a:xfrm>
          <a:prstGeom prst="rightArrow">
            <a:avLst>
              <a:gd name="adj1" fmla="val 49769"/>
              <a:gd name="adj2" fmla="val 48159"/>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Pfeil nach rechts 8">
            <a:extLst>
              <a:ext uri="{FF2B5EF4-FFF2-40B4-BE49-F238E27FC236}">
                <a16:creationId xmlns:a16="http://schemas.microsoft.com/office/drawing/2014/main" id="{F8F5687D-3287-2CD7-169F-42EDE6A8E368}"/>
              </a:ext>
            </a:extLst>
          </p:cNvPr>
          <p:cNvSpPr/>
          <p:nvPr/>
        </p:nvSpPr>
        <p:spPr>
          <a:xfrm rot="9328606">
            <a:off x="9124544" y="3780911"/>
            <a:ext cx="629451" cy="504056"/>
          </a:xfrm>
          <a:prstGeom prst="rightArrow">
            <a:avLst>
              <a:gd name="adj1" fmla="val 49769"/>
              <a:gd name="adj2" fmla="val 48159"/>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74158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euc-powerpoint.officeapps.live.com/pods/GetClipboardImage.ashx?Id=1da8f821-4e78-4aba-b7c4-fbc2476663fd&amp;DC=GEU8&amp;pkey=696c729f-e641-461e-8934-fb93dcb93a60&amp;wdwaccluster=GEU8"/>
          <p:cNvSpPr>
            <a:spLocks noChangeAspect="1" noChangeArrowheads="1"/>
          </p:cNvSpPr>
          <p:nvPr/>
        </p:nvSpPr>
        <p:spPr bwMode="auto">
          <a:xfrm>
            <a:off x="283633" y="-192617"/>
            <a:ext cx="406400" cy="4064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de-CH"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platzhalter 1"/>
          <p:cNvSpPr>
            <a:spLocks noGrp="1"/>
          </p:cNvSpPr>
          <p:nvPr>
            <p:ph type="body" sz="quarter" idx="10"/>
          </p:nvPr>
        </p:nvSpPr>
        <p:spPr>
          <a:xfrm>
            <a:off x="2658237" y="433551"/>
            <a:ext cx="6030051" cy="421583"/>
          </a:xfrm>
        </p:spPr>
        <p:txBody>
          <a:bodyPr/>
          <a:lstStyle/>
          <a:p>
            <a:r>
              <a:rPr lang="de-CH" dirty="0" err="1"/>
              <a:t>TDXd</a:t>
            </a:r>
            <a:r>
              <a:rPr lang="de-CH" dirty="0"/>
              <a:t> in </a:t>
            </a:r>
            <a:r>
              <a:rPr lang="de-CH" dirty="0" err="1"/>
              <a:t>stage</a:t>
            </a:r>
            <a:r>
              <a:rPr lang="de-CH" dirty="0"/>
              <a:t> I </a:t>
            </a:r>
            <a:r>
              <a:rPr lang="de-CH" dirty="0" err="1"/>
              <a:t>or</a:t>
            </a:r>
            <a:r>
              <a:rPr lang="de-CH" dirty="0"/>
              <a:t> II HER2+ EBC </a:t>
            </a:r>
            <a:r>
              <a:rPr lang="de-CH" sz="2400" dirty="0"/>
              <a:t>(Trial Amendment)</a:t>
            </a:r>
            <a:endParaRPr lang="de-CH" dirty="0"/>
          </a:p>
        </p:txBody>
      </p:sp>
      <p:sp>
        <p:nvSpPr>
          <p:cNvPr id="3" name="AutoShape 4" descr="https://euc-powerpoint.officeapps.live.com/pods/GetClipboardImage.ashx?Id=d6407338-970d-40e1-9028-904ed4367d58&amp;DC=GEU8&amp;pkey=4546eb3d-9aa7-4f32-8a5a-9ca20632f513&amp;wdwaccluster=GEU8"/>
          <p:cNvSpPr>
            <a:spLocks noChangeAspect="1" noChangeArrowheads="1"/>
          </p:cNvSpPr>
          <p:nvPr/>
        </p:nvSpPr>
        <p:spPr bwMode="auto">
          <a:xfrm>
            <a:off x="486833" y="10584"/>
            <a:ext cx="406400" cy="4064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de-CH"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AutoShape 6" descr="https://euc-powerpoint.officeapps.live.com/pods/GetClipboardImage.ashx?Id=d6407338-970d-40e1-9028-904ed4367d58&amp;DC=GEU8&amp;pkey=4546eb3d-9aa7-4f32-8a5a-9ca20632f513&amp;wdwaccluster=GEU8"/>
          <p:cNvSpPr>
            <a:spLocks noChangeAspect="1" noChangeArrowheads="1"/>
          </p:cNvSpPr>
          <p:nvPr/>
        </p:nvSpPr>
        <p:spPr bwMode="auto">
          <a:xfrm>
            <a:off x="690033" y="213784"/>
            <a:ext cx="406400" cy="4064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de-CH"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Picture 7">
            <a:extLst>
              <a:ext uri="{FF2B5EF4-FFF2-40B4-BE49-F238E27FC236}">
                <a16:creationId xmlns:a16="http://schemas.microsoft.com/office/drawing/2014/main" id="{604F768A-61C4-5480-2682-AA171AF2C75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6833" y="145101"/>
            <a:ext cx="1815378" cy="859568"/>
          </a:xfrm>
          <a:prstGeom prst="rect">
            <a:avLst/>
          </a:prstGeom>
          <a:noFill/>
          <a:ln>
            <a:noFill/>
          </a:ln>
        </p:spPr>
      </p:pic>
      <p:pic>
        <p:nvPicPr>
          <p:cNvPr id="7" name="Grafik 6">
            <a:extLst>
              <a:ext uri="{FF2B5EF4-FFF2-40B4-BE49-F238E27FC236}">
                <a16:creationId xmlns:a16="http://schemas.microsoft.com/office/drawing/2014/main" id="{7BFB5B66-F408-49D1-C024-4D56AD0FFA42}"/>
              </a:ext>
            </a:extLst>
          </p:cNvPr>
          <p:cNvPicPr>
            <a:picLocks noChangeAspect="1"/>
          </p:cNvPicPr>
          <p:nvPr/>
        </p:nvPicPr>
        <p:blipFill>
          <a:blip r:embed="rId4"/>
          <a:stretch>
            <a:fillRect/>
          </a:stretch>
        </p:blipFill>
        <p:spPr>
          <a:xfrm>
            <a:off x="492912" y="1340768"/>
            <a:ext cx="9347503" cy="5280096"/>
          </a:xfrm>
          <a:prstGeom prst="rect">
            <a:avLst/>
          </a:prstGeom>
        </p:spPr>
      </p:pic>
      <p:sp>
        <p:nvSpPr>
          <p:cNvPr id="8" name="Pfeil nach rechts 7">
            <a:extLst>
              <a:ext uri="{FF2B5EF4-FFF2-40B4-BE49-F238E27FC236}">
                <a16:creationId xmlns:a16="http://schemas.microsoft.com/office/drawing/2014/main" id="{5A8B5F4F-231F-5CA6-7584-8851C4B12522}"/>
              </a:ext>
            </a:extLst>
          </p:cNvPr>
          <p:cNvSpPr/>
          <p:nvPr/>
        </p:nvSpPr>
        <p:spPr>
          <a:xfrm rot="1777170">
            <a:off x="2036859" y="4487720"/>
            <a:ext cx="629451" cy="504056"/>
          </a:xfrm>
          <a:prstGeom prst="rightArrow">
            <a:avLst>
              <a:gd name="adj1" fmla="val 49769"/>
              <a:gd name="adj2" fmla="val 48159"/>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Pfeil nach rechts 8">
            <a:extLst>
              <a:ext uri="{FF2B5EF4-FFF2-40B4-BE49-F238E27FC236}">
                <a16:creationId xmlns:a16="http://schemas.microsoft.com/office/drawing/2014/main" id="{CCCF5DA4-42BC-07BF-F7D7-EA2D701ED242}"/>
              </a:ext>
            </a:extLst>
          </p:cNvPr>
          <p:cNvSpPr/>
          <p:nvPr/>
        </p:nvSpPr>
        <p:spPr>
          <a:xfrm rot="9328606">
            <a:off x="8373562" y="4905280"/>
            <a:ext cx="629451" cy="504056"/>
          </a:xfrm>
          <a:prstGeom prst="rightArrow">
            <a:avLst>
              <a:gd name="adj1" fmla="val 49769"/>
              <a:gd name="adj2" fmla="val 48159"/>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41915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23ED1C-38AD-4B12-8F70-7E33B6BC72E4}"/>
              </a:ext>
            </a:extLst>
          </p:cNvPr>
          <p:cNvSpPr>
            <a:spLocks noGrp="1"/>
          </p:cNvSpPr>
          <p:nvPr>
            <p:ph type="title"/>
          </p:nvPr>
        </p:nvSpPr>
        <p:spPr>
          <a:xfrm>
            <a:off x="874712" y="656692"/>
            <a:ext cx="6210652" cy="390295"/>
          </a:xfrm>
        </p:spPr>
        <p:txBody>
          <a:bodyPr/>
          <a:lstStyle/>
          <a:p>
            <a:r>
              <a:rPr lang="de-DE" dirty="0"/>
              <a:t>ESMO </a:t>
            </a:r>
            <a:r>
              <a:rPr lang="de-DE" i="1" dirty="0" err="1"/>
              <a:t>early</a:t>
            </a:r>
            <a:r>
              <a:rPr lang="de-DE" dirty="0"/>
              <a:t> </a:t>
            </a:r>
            <a:r>
              <a:rPr lang="de-DE" dirty="0" err="1"/>
              <a:t>breast</a:t>
            </a:r>
            <a:r>
              <a:rPr lang="de-DE" dirty="0"/>
              <a:t> </a:t>
            </a:r>
            <a:r>
              <a:rPr lang="de-DE" dirty="0" err="1"/>
              <a:t>cancer</a:t>
            </a:r>
            <a:r>
              <a:rPr lang="de-DE" dirty="0"/>
              <a:t> </a:t>
            </a:r>
            <a:r>
              <a:rPr lang="de-DE" dirty="0" err="1"/>
              <a:t>guidelines</a:t>
            </a:r>
            <a:endParaRPr lang="de-DE" dirty="0"/>
          </a:p>
        </p:txBody>
      </p:sp>
      <p:sp>
        <p:nvSpPr>
          <p:cNvPr id="4" name="Fußzeilenplatzhalter 3">
            <a:extLst>
              <a:ext uri="{FF2B5EF4-FFF2-40B4-BE49-F238E27FC236}">
                <a16:creationId xmlns:a16="http://schemas.microsoft.com/office/drawing/2014/main" id="{55460482-6F75-4F22-975A-8B66CDBF382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900" b="0" i="1" u="none" strike="noStrike" kern="1200" cap="none" spc="0" normalizeH="0" baseline="0" noProof="0" dirty="0">
                <a:ln>
                  <a:noFill/>
                </a:ln>
                <a:solidFill>
                  <a:prstClr val="black">
                    <a:lumMod val="65000"/>
                    <a:lumOff val="35000"/>
                  </a:prstClr>
                </a:solidFill>
                <a:effectLst/>
                <a:uLnTx/>
                <a:uFillTx/>
                <a:latin typeface="Verdana"/>
                <a:ea typeface="+mn-ea"/>
                <a:cs typeface="+mn-cs"/>
              </a:rPr>
              <a:t>Early</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breast</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cancer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LMU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breast</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center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www.lmu-brustzentrum.de | </a:t>
            </a:r>
            <a:fld id="{A214454D-734E-0049-AD2C-E5E969D19260}" type="datetime1">
              <a:rPr kumimoji="0" lang="de-DE" sz="900" b="0" i="0" u="none" strike="noStrike" kern="1200" cap="none" spc="0" normalizeH="0" baseline="0" noProof="0" smtClean="0">
                <a:ln>
                  <a:noFill/>
                </a:ln>
                <a:solidFill>
                  <a:prstClr val="black">
                    <a:lumMod val="65000"/>
                    <a:lumOff val="35000"/>
                  </a:prstClr>
                </a:solidFill>
                <a:effectLst/>
                <a:uLnTx/>
                <a:uFillTx/>
                <a:latin typeface="Verdan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01.06.26</a:t>
            </a:fld>
            <a:endPar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endParaRPr>
          </a:p>
        </p:txBody>
      </p:sp>
      <p:sp>
        <p:nvSpPr>
          <p:cNvPr id="6" name="Textplatzhalter 5">
            <a:extLst>
              <a:ext uri="{FF2B5EF4-FFF2-40B4-BE49-F238E27FC236}">
                <a16:creationId xmlns:a16="http://schemas.microsoft.com/office/drawing/2014/main" id="{60445935-30B6-4939-BFE8-3AD7E4608806}"/>
              </a:ext>
            </a:extLst>
          </p:cNvPr>
          <p:cNvSpPr>
            <a:spLocks noGrp="1"/>
          </p:cNvSpPr>
          <p:nvPr>
            <p:ph type="body" sz="quarter" idx="13"/>
          </p:nvPr>
        </p:nvSpPr>
        <p:spPr>
          <a:xfrm>
            <a:off x="874712" y="1038259"/>
            <a:ext cx="1310272" cy="390295"/>
          </a:xfrm>
        </p:spPr>
        <p:txBody>
          <a:bodyPr/>
          <a:lstStyle/>
          <a:p>
            <a:r>
              <a:rPr lang="en-US" dirty="0">
                <a:latin typeface="+mj-lt"/>
              </a:rPr>
              <a:t>TNBC </a:t>
            </a:r>
            <a:r>
              <a:rPr lang="de-DE" baseline="30000" dirty="0">
                <a:latin typeface="+mj-lt"/>
              </a:rPr>
              <a:t>1</a:t>
            </a:r>
          </a:p>
        </p:txBody>
      </p:sp>
      <p:sp>
        <p:nvSpPr>
          <p:cNvPr id="17" name="Textfeld 16">
            <a:extLst>
              <a:ext uri="{FF2B5EF4-FFF2-40B4-BE49-F238E27FC236}">
                <a16:creationId xmlns:a16="http://schemas.microsoft.com/office/drawing/2014/main" id="{5666596F-4B2D-CE4A-9B15-D5857634DB96}"/>
              </a:ext>
            </a:extLst>
          </p:cNvPr>
          <p:cNvSpPr txBox="1"/>
          <p:nvPr/>
        </p:nvSpPr>
        <p:spPr>
          <a:xfrm>
            <a:off x="8262821" y="6500373"/>
            <a:ext cx="3413242" cy="276999"/>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30000" noProof="0" dirty="0">
                <a:ln>
                  <a:noFill/>
                </a:ln>
                <a:solidFill>
                  <a:prstClr val="black"/>
                </a:solidFill>
                <a:effectLst/>
                <a:uLnTx/>
                <a:uFillTx/>
                <a:latin typeface="Verdana"/>
                <a:ea typeface="+mn-ea"/>
                <a:cs typeface="+mn-cs"/>
              </a:rPr>
              <a:t>1</a:t>
            </a:r>
            <a:r>
              <a:rPr kumimoji="0" lang="de-DE" sz="1200" b="0" i="0" u="none" strike="noStrike" kern="1200" cap="none" spc="0" normalizeH="0" baseline="0" noProof="0" dirty="0">
                <a:ln>
                  <a:noFill/>
                </a:ln>
                <a:solidFill>
                  <a:prstClr val="black"/>
                </a:solidFill>
                <a:effectLst/>
                <a:uLnTx/>
                <a:uFillTx/>
                <a:latin typeface="Verdana"/>
                <a:ea typeface="+mn-ea"/>
                <a:cs typeface="+mn-cs"/>
              </a:rPr>
              <a:t>Loibl et al, </a:t>
            </a:r>
            <a:r>
              <a:rPr kumimoji="0" lang="de-DE" sz="1200" b="0" i="0" u="none" strike="noStrike" kern="1200" cap="none" spc="0" normalizeH="0" baseline="0" noProof="0" dirty="0" err="1">
                <a:ln>
                  <a:noFill/>
                </a:ln>
                <a:solidFill>
                  <a:prstClr val="black"/>
                </a:solidFill>
                <a:effectLst/>
                <a:uLnTx/>
                <a:uFillTx/>
                <a:latin typeface="Verdana"/>
                <a:ea typeface="+mn-ea"/>
                <a:cs typeface="+mn-cs"/>
              </a:rPr>
              <a:t>Annals</a:t>
            </a:r>
            <a:r>
              <a:rPr kumimoji="0" lang="de-DE" sz="1200" b="0" i="0" u="none" strike="noStrike" kern="1200" cap="none" spc="0" normalizeH="0" baseline="0" noProof="0" dirty="0">
                <a:ln>
                  <a:noFill/>
                </a:ln>
                <a:solidFill>
                  <a:prstClr val="black"/>
                </a:solidFill>
                <a:effectLst/>
                <a:uLnTx/>
                <a:uFillTx/>
                <a:latin typeface="Verdana"/>
                <a:ea typeface="+mn-ea"/>
                <a:cs typeface="+mn-cs"/>
              </a:rPr>
              <a:t> </a:t>
            </a:r>
            <a:r>
              <a:rPr kumimoji="0" lang="de-DE" sz="1200" b="0" i="0" u="none" strike="noStrike" kern="1200" cap="none" spc="0" normalizeH="0" baseline="0" noProof="0" dirty="0" err="1">
                <a:ln>
                  <a:noFill/>
                </a:ln>
                <a:solidFill>
                  <a:prstClr val="black"/>
                </a:solidFill>
                <a:effectLst/>
                <a:uLnTx/>
                <a:uFillTx/>
                <a:latin typeface="Verdana"/>
                <a:ea typeface="+mn-ea"/>
                <a:cs typeface="+mn-cs"/>
              </a:rPr>
              <a:t>Oncol</a:t>
            </a:r>
            <a:r>
              <a:rPr kumimoji="0" lang="de-DE" sz="1200" b="0" i="0" u="none" strike="noStrike" kern="1200" cap="none" spc="0" normalizeH="0" baseline="0" noProof="0" dirty="0">
                <a:ln>
                  <a:noFill/>
                </a:ln>
                <a:solidFill>
                  <a:prstClr val="black"/>
                </a:solidFill>
                <a:effectLst/>
                <a:uLnTx/>
                <a:uFillTx/>
                <a:latin typeface="Verdana"/>
                <a:ea typeface="+mn-ea"/>
                <a:cs typeface="+mn-cs"/>
              </a:rPr>
              <a:t> 2023; </a:t>
            </a:r>
            <a:r>
              <a:rPr kumimoji="0" lang="de-DE" sz="1200" b="0" i="0" u="none" strike="noStrike" kern="1200" cap="none" spc="0" normalizeH="0" baseline="0" noProof="0" dirty="0" err="1">
                <a:ln>
                  <a:noFill/>
                </a:ln>
                <a:solidFill>
                  <a:prstClr val="black"/>
                </a:solidFill>
                <a:effectLst/>
                <a:uLnTx/>
                <a:uFillTx/>
                <a:latin typeface="Verdana"/>
                <a:ea typeface="+mn-ea"/>
                <a:cs typeface="+mn-cs"/>
              </a:rPr>
              <a:t>esmo.org</a:t>
            </a:r>
            <a:endParaRPr kumimoji="0" lang="de-DE" sz="1200" b="0" i="0" u="none" strike="noStrike" kern="1200" cap="none" spc="0" normalizeH="0" baseline="0" noProof="0" dirty="0">
              <a:ln>
                <a:noFill/>
              </a:ln>
              <a:solidFill>
                <a:prstClr val="black"/>
              </a:solidFill>
              <a:effectLst/>
              <a:uLnTx/>
              <a:uFillTx/>
              <a:latin typeface="Verdana"/>
              <a:ea typeface="+mn-ea"/>
              <a:cs typeface="+mn-cs"/>
            </a:endParaRPr>
          </a:p>
        </p:txBody>
      </p:sp>
      <p:pic>
        <p:nvPicPr>
          <p:cNvPr id="3" name="Grafik 2">
            <a:extLst>
              <a:ext uri="{FF2B5EF4-FFF2-40B4-BE49-F238E27FC236}">
                <a16:creationId xmlns:a16="http://schemas.microsoft.com/office/drawing/2014/main" id="{39849EE0-6531-FEB5-29FD-5FCE1ED531FD}"/>
              </a:ext>
            </a:extLst>
          </p:cNvPr>
          <p:cNvPicPr>
            <a:picLocks noChangeAspect="1"/>
          </p:cNvPicPr>
          <p:nvPr/>
        </p:nvPicPr>
        <p:blipFill>
          <a:blip r:embed="rId2"/>
          <a:stretch>
            <a:fillRect/>
          </a:stretch>
        </p:blipFill>
        <p:spPr>
          <a:xfrm>
            <a:off x="515937" y="1591672"/>
            <a:ext cx="7779017" cy="5047200"/>
          </a:xfrm>
          <a:prstGeom prst="rect">
            <a:avLst/>
          </a:prstGeom>
        </p:spPr>
      </p:pic>
      <p:pic>
        <p:nvPicPr>
          <p:cNvPr id="7" name="Grafik 6">
            <a:extLst>
              <a:ext uri="{FF2B5EF4-FFF2-40B4-BE49-F238E27FC236}">
                <a16:creationId xmlns:a16="http://schemas.microsoft.com/office/drawing/2014/main" id="{7F80CDB0-B9D4-F521-9699-469C433759F0}"/>
              </a:ext>
            </a:extLst>
          </p:cNvPr>
          <p:cNvPicPr>
            <a:picLocks noChangeAspect="1"/>
          </p:cNvPicPr>
          <p:nvPr/>
        </p:nvPicPr>
        <p:blipFill>
          <a:blip r:embed="rId3"/>
          <a:stretch>
            <a:fillRect/>
          </a:stretch>
        </p:blipFill>
        <p:spPr>
          <a:xfrm>
            <a:off x="8507606" y="841888"/>
            <a:ext cx="3611949" cy="1538853"/>
          </a:xfrm>
          <a:prstGeom prst="rect">
            <a:avLst/>
          </a:prstGeom>
        </p:spPr>
      </p:pic>
    </p:spTree>
    <p:extLst>
      <p:ext uri="{BB962C8B-B14F-4D97-AF65-F5344CB8AC3E}">
        <p14:creationId xmlns:p14="http://schemas.microsoft.com/office/powerpoint/2010/main" val="19431038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548A5-9876-F044-D338-82B311830D26}"/>
            </a:ext>
          </a:extLst>
        </p:cNvPr>
        <p:cNvGrpSpPr/>
        <p:nvPr/>
      </p:nvGrpSpPr>
      <p:grpSpPr>
        <a:xfrm>
          <a:off x="0" y="0"/>
          <a:ext cx="0" cy="0"/>
          <a:chOff x="0" y="0"/>
          <a:chExt cx="0" cy="0"/>
        </a:xfrm>
      </p:grpSpPr>
      <p:sp>
        <p:nvSpPr>
          <p:cNvPr id="3" name="Textplatzhalter 2">
            <a:extLst>
              <a:ext uri="{FF2B5EF4-FFF2-40B4-BE49-F238E27FC236}">
                <a16:creationId xmlns:a16="http://schemas.microsoft.com/office/drawing/2014/main" id="{4AC2B53F-E05D-5EEB-5A1E-AA875E30DEA6}"/>
              </a:ext>
            </a:extLst>
          </p:cNvPr>
          <p:cNvSpPr>
            <a:spLocks noGrp="1"/>
          </p:cNvSpPr>
          <p:nvPr>
            <p:ph type="body" sz="quarter" idx="10"/>
          </p:nvPr>
        </p:nvSpPr>
        <p:spPr>
          <a:xfrm>
            <a:off x="251011" y="237020"/>
            <a:ext cx="11732295" cy="527885"/>
          </a:xfrm>
        </p:spPr>
        <p:txBody>
          <a:bodyPr/>
          <a:lstStyle/>
          <a:p>
            <a:pPr algn="ctr"/>
            <a:r>
              <a:rPr lang="de-DE" dirty="0">
                <a:latin typeface="Calibri" panose="020F0502020204030204" pitchFamily="34" charset="0"/>
                <a:cs typeface="Calibri" panose="020F0502020204030204" pitchFamily="34" charset="0"/>
              </a:rPr>
              <a:t>ADAPT TN-III Trial: </a:t>
            </a:r>
          </a:p>
          <a:p>
            <a:pPr algn="ctr"/>
            <a:r>
              <a:rPr lang="de-DE" dirty="0" err="1">
                <a:latin typeface="Calibri" panose="020F0502020204030204" pitchFamily="34" charset="0"/>
                <a:cs typeface="Calibri" panose="020F0502020204030204" pitchFamily="34" charset="0"/>
              </a:rPr>
              <a:t>Optimizing</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therapy</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for</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stage</a:t>
            </a:r>
            <a:r>
              <a:rPr lang="de-DE" dirty="0">
                <a:latin typeface="Calibri" panose="020F0502020204030204" pitchFamily="34" charset="0"/>
                <a:cs typeface="Calibri" panose="020F0502020204030204" pitchFamily="34" charset="0"/>
              </a:rPr>
              <a:t> I</a:t>
            </a:r>
          </a:p>
        </p:txBody>
      </p:sp>
      <p:sp>
        <p:nvSpPr>
          <p:cNvPr id="7" name="Text Placeholder 1">
            <a:extLst>
              <a:ext uri="{FF2B5EF4-FFF2-40B4-BE49-F238E27FC236}">
                <a16:creationId xmlns:a16="http://schemas.microsoft.com/office/drawing/2014/main" id="{450F06BB-34D8-35FC-7FB3-4A40E6C433DD}"/>
              </a:ext>
            </a:extLst>
          </p:cNvPr>
          <p:cNvSpPr txBox="1">
            <a:spLocks/>
          </p:cNvSpPr>
          <p:nvPr/>
        </p:nvSpPr>
        <p:spPr>
          <a:xfrm>
            <a:off x="9912939" y="2464723"/>
            <a:ext cx="2168227" cy="338223"/>
          </a:xfrm>
          <a:prstGeom prst="rect">
            <a:avLst/>
          </a:prstGeom>
        </p:spPr>
        <p:txBody>
          <a:bodyPr numCol="1"/>
          <a:lstStyle>
            <a:lvl1pPr marL="228594" indent="-228594" algn="l" defTabSz="342938" rtl="0" eaLnBrk="1" latinLnBrk="0" hangingPunct="1">
              <a:lnSpc>
                <a:spcPct val="100000"/>
              </a:lnSpc>
              <a:spcBef>
                <a:spcPts val="0"/>
              </a:spcBef>
              <a:buClr>
                <a:schemeClr val="accent1">
                  <a:lumMod val="75000"/>
                </a:schemeClr>
              </a:buClr>
              <a:buSzPct val="95000"/>
              <a:buFont typeface="Arial Black" panose="020B0A04020102020204" pitchFamily="34" charset="0"/>
              <a:buChar char="•"/>
              <a:defRPr sz="2400" kern="600" spc="23">
                <a:solidFill>
                  <a:schemeClr val="tx1"/>
                </a:solidFill>
                <a:latin typeface="Arial" panose="020B0604020202020204" pitchFamily="34" charset="0"/>
                <a:ea typeface="+mn-ea"/>
                <a:cs typeface="Arial" panose="020B0604020202020204" pitchFamily="34" charset="0"/>
              </a:defRPr>
            </a:lvl1pPr>
            <a:lvl2pPr marL="621776" indent="-164588" algn="l" defTabSz="342938" rtl="0" eaLnBrk="1" latinLnBrk="0" hangingPunct="1">
              <a:lnSpc>
                <a:spcPct val="100000"/>
              </a:lnSpc>
              <a:spcBef>
                <a:spcPts val="0"/>
              </a:spcBef>
              <a:buClr>
                <a:schemeClr val="accent1">
                  <a:lumMod val="75000"/>
                </a:schemeClr>
              </a:buClr>
              <a:buSzPct val="100000"/>
              <a:buFont typeface="Arial Narrow" panose="020B0606020202030204" pitchFamily="34" charset="0"/>
              <a:buChar char="–"/>
              <a:defRPr sz="2000" kern="600" spc="23">
                <a:solidFill>
                  <a:schemeClr val="tx1"/>
                </a:solidFill>
                <a:latin typeface="Arial" panose="020B0604020202020204" pitchFamily="34" charset="0"/>
                <a:ea typeface="+mn-ea"/>
                <a:cs typeface="Arial" panose="020B0604020202020204" pitchFamily="34" charset="0"/>
              </a:defRPr>
            </a:lvl2pPr>
            <a:lvl3pPr marL="1031849" indent="-119060" algn="l" defTabSz="342938" rtl="0" eaLnBrk="1" latinLnBrk="0" hangingPunct="1">
              <a:lnSpc>
                <a:spcPct val="100000"/>
              </a:lnSpc>
              <a:spcBef>
                <a:spcPts val="0"/>
              </a:spcBef>
              <a:buClr>
                <a:schemeClr val="accent1">
                  <a:lumMod val="75000"/>
                </a:schemeClr>
              </a:buClr>
              <a:buSzPct val="95000"/>
              <a:buFont typeface="Wingdings" panose="05000000000000000000" pitchFamily="2" charset="2"/>
              <a:buChar char="§"/>
              <a:defRPr sz="1800" kern="600" spc="23">
                <a:solidFill>
                  <a:schemeClr val="tx1"/>
                </a:solidFill>
                <a:latin typeface="Arial" panose="020B0604020202020204" pitchFamily="34" charset="0"/>
                <a:ea typeface="+mn-ea"/>
                <a:cs typeface="Arial" panose="020B0604020202020204" pitchFamily="34" charset="0"/>
              </a:defRPr>
            </a:lvl3pPr>
            <a:lvl4pPr marL="1371566" indent="-111122" algn="l" defTabSz="342938" rtl="0" eaLnBrk="1" latinLnBrk="0" hangingPunct="1">
              <a:lnSpc>
                <a:spcPct val="100000"/>
              </a:lnSpc>
              <a:spcBef>
                <a:spcPts val="0"/>
              </a:spcBef>
              <a:buClr>
                <a:schemeClr val="accent1">
                  <a:lumMod val="75000"/>
                </a:schemeClr>
              </a:buClr>
              <a:buSzPct val="100000"/>
              <a:buFont typeface="Arial Narrow" panose="020B0606020202030204" pitchFamily="34" charset="0"/>
              <a:buChar char="–"/>
              <a:tabLst/>
              <a:defRPr sz="1600" kern="600" spc="23">
                <a:solidFill>
                  <a:schemeClr val="tx1"/>
                </a:solidFill>
                <a:latin typeface="Arial" panose="020B0604020202020204" pitchFamily="34" charset="0"/>
                <a:ea typeface="+mn-ea"/>
                <a:cs typeface="Arial" panose="020B0604020202020204" pitchFamily="34" charset="0"/>
              </a:defRPr>
            </a:lvl4pPr>
            <a:lvl5pPr marL="1717632" indent="-111122" algn="l" defTabSz="342938" rtl="0" eaLnBrk="1" latinLnBrk="0" hangingPunct="1">
              <a:lnSpc>
                <a:spcPct val="100000"/>
              </a:lnSpc>
              <a:spcBef>
                <a:spcPts val="0"/>
              </a:spcBef>
              <a:buClr>
                <a:schemeClr val="accent1">
                  <a:lumMod val="75000"/>
                </a:schemeClr>
              </a:buClr>
              <a:buSzPct val="90000"/>
              <a:buFont typeface="Arial Black" panose="020B0A04020102020204" pitchFamily="34" charset="0"/>
              <a:buChar char="•"/>
              <a:defRPr sz="1600" kern="600" spc="23">
                <a:solidFill>
                  <a:schemeClr val="tx1"/>
                </a:solidFill>
                <a:latin typeface="Arial" panose="020B0604020202020204" pitchFamily="34" charset="0"/>
                <a:ea typeface="+mn-ea"/>
                <a:cs typeface="Arial" panose="020B0604020202020204" pitchFamily="34" charset="0"/>
              </a:defRPr>
            </a:lvl5pPr>
            <a:lvl6pPr marL="1886154" indent="-171469" algn="l" defTabSz="342938" rtl="0" eaLnBrk="1" latinLnBrk="0" hangingPunct="1">
              <a:spcBef>
                <a:spcPct val="20000"/>
              </a:spcBef>
              <a:buFont typeface="Arial"/>
              <a:buChar char="•"/>
              <a:defRPr sz="1500" kern="1200">
                <a:solidFill>
                  <a:schemeClr val="tx1"/>
                </a:solidFill>
                <a:latin typeface="+mn-lt"/>
                <a:ea typeface="+mn-ea"/>
                <a:cs typeface="+mn-cs"/>
              </a:defRPr>
            </a:lvl6pPr>
            <a:lvl7pPr marL="2229092" indent="-171469" algn="l" defTabSz="342938" rtl="0" eaLnBrk="1" latinLnBrk="0" hangingPunct="1">
              <a:spcBef>
                <a:spcPct val="20000"/>
              </a:spcBef>
              <a:buFont typeface="Arial"/>
              <a:buChar char="•"/>
              <a:defRPr sz="1500" kern="1200">
                <a:solidFill>
                  <a:schemeClr val="tx1"/>
                </a:solidFill>
                <a:latin typeface="+mn-lt"/>
                <a:ea typeface="+mn-ea"/>
                <a:cs typeface="+mn-cs"/>
              </a:defRPr>
            </a:lvl7pPr>
            <a:lvl8pPr marL="2572029" indent="-171469" algn="l" defTabSz="342938" rtl="0" eaLnBrk="1" latinLnBrk="0" hangingPunct="1">
              <a:spcBef>
                <a:spcPct val="20000"/>
              </a:spcBef>
              <a:buFont typeface="Arial"/>
              <a:buChar char="•"/>
              <a:defRPr sz="1500" kern="1200">
                <a:solidFill>
                  <a:schemeClr val="tx1"/>
                </a:solidFill>
                <a:latin typeface="+mn-lt"/>
                <a:ea typeface="+mn-ea"/>
                <a:cs typeface="+mn-cs"/>
              </a:defRPr>
            </a:lvl8pPr>
            <a:lvl9pPr marL="2914966" indent="-171469" algn="l" defTabSz="342938" rtl="0" eaLnBrk="1" latinLnBrk="0" hangingPunct="1">
              <a:spcBef>
                <a:spcPct val="20000"/>
              </a:spcBef>
              <a:buFont typeface="Arial"/>
              <a:buChar char="•"/>
              <a:defRPr sz="1500" kern="1200">
                <a:solidFill>
                  <a:schemeClr val="tx1"/>
                </a:solidFill>
                <a:latin typeface="+mn-lt"/>
                <a:ea typeface="+mn-ea"/>
                <a:cs typeface="+mn-cs"/>
              </a:defRPr>
            </a:lvl9pPr>
          </a:lstStyle>
          <a:p>
            <a:pPr marL="0" marR="0" lvl="0" indent="0" algn="l" defTabSz="457227" rtl="0" eaLnBrk="1" fontAlgn="auto" latinLnBrk="0" hangingPunct="1">
              <a:lnSpc>
                <a:spcPct val="100000"/>
              </a:lnSpc>
              <a:spcBef>
                <a:spcPts val="0"/>
              </a:spcBef>
              <a:spcAft>
                <a:spcPts val="400"/>
              </a:spcAft>
              <a:buClr>
                <a:srgbClr val="00877C">
                  <a:lumMod val="75000"/>
                </a:srgbClr>
              </a:buClr>
              <a:buSzPct val="95000"/>
              <a:buFont typeface="Arial Black" panose="020B0A04020102020204" pitchFamily="34" charset="0"/>
              <a:buNone/>
              <a:tabLst/>
              <a:defRPr/>
            </a:pPr>
            <a:r>
              <a:rPr kumimoji="0" lang="en-GB" sz="1467" b="1" i="0" u="none" strike="noStrike" kern="600" cap="none" spc="31"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Primary endpoints:                 </a:t>
            </a:r>
          </a:p>
          <a:p>
            <a:pPr marL="188379" marR="0" lvl="0" indent="-188379" algn="l" defTabSz="457227" rtl="0" eaLnBrk="1" fontAlgn="auto" latinLnBrk="0" hangingPunct="1">
              <a:lnSpc>
                <a:spcPct val="100000"/>
              </a:lnSpc>
              <a:spcBef>
                <a:spcPts val="0"/>
              </a:spcBef>
              <a:spcAft>
                <a:spcPts val="0"/>
              </a:spcAft>
              <a:buClr>
                <a:srgbClr val="00877C">
                  <a:lumMod val="75000"/>
                </a:srgbClr>
              </a:buClr>
              <a:buSzPct val="95000"/>
              <a:buFontTx/>
              <a:buChar char="-"/>
              <a:tabLst/>
              <a:defRPr/>
            </a:pPr>
            <a:r>
              <a:rPr kumimoji="0" lang="en-GB" sz="1467" b="1" i="0" u="none" strike="noStrike" kern="600" cap="none" spc="31"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Event-free Survival</a:t>
            </a:r>
          </a:p>
          <a:p>
            <a:pPr marL="188379" marR="0" lvl="0" indent="-188379" algn="l" defTabSz="457227" rtl="0" eaLnBrk="1" fontAlgn="auto" latinLnBrk="0" hangingPunct="1">
              <a:lnSpc>
                <a:spcPct val="100000"/>
              </a:lnSpc>
              <a:spcBef>
                <a:spcPts val="0"/>
              </a:spcBef>
              <a:spcAft>
                <a:spcPts val="800"/>
              </a:spcAft>
              <a:buClr>
                <a:srgbClr val="00877C">
                  <a:lumMod val="75000"/>
                </a:srgbClr>
              </a:buClr>
              <a:buSzPct val="95000"/>
              <a:buFontTx/>
              <a:buChar char="-"/>
              <a:tabLst/>
              <a:defRPr/>
            </a:pPr>
            <a:r>
              <a:rPr kumimoji="0" lang="en-GB" sz="1467" b="1" i="0" u="none" strike="noStrike" kern="600" cap="none" spc="31"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rPr>
              <a:t>pCR</a:t>
            </a:r>
            <a:r>
              <a:rPr kumimoji="0" lang="en-GB" sz="1467" b="1" i="0" u="none" strike="noStrike" kern="600" cap="none" spc="31"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 </a:t>
            </a:r>
          </a:p>
        </p:txBody>
      </p:sp>
      <p:pic>
        <p:nvPicPr>
          <p:cNvPr id="5" name="Grafik 1">
            <a:extLst>
              <a:ext uri="{FF2B5EF4-FFF2-40B4-BE49-F238E27FC236}">
                <a16:creationId xmlns:a16="http://schemas.microsoft.com/office/drawing/2014/main" id="{2CCFC1FE-8D50-57B4-47AA-199032834FF0}"/>
              </a:ext>
            </a:extLst>
          </p:cNvPr>
          <p:cNvPicPr>
            <a:picLocks noChangeAspect="1"/>
          </p:cNvPicPr>
          <p:nvPr/>
        </p:nvPicPr>
        <p:blipFill>
          <a:blip r:embed="rId3"/>
          <a:srcRect l="333" t="2908" r="1121" b="35826"/>
          <a:stretch/>
        </p:blipFill>
        <p:spPr>
          <a:xfrm>
            <a:off x="1266782" y="1800488"/>
            <a:ext cx="8552929" cy="2991017"/>
          </a:xfrm>
          <a:prstGeom prst="rect">
            <a:avLst/>
          </a:prstGeom>
          <a:ln>
            <a:noFill/>
          </a:ln>
        </p:spPr>
      </p:pic>
      <p:graphicFrame>
        <p:nvGraphicFramePr>
          <p:cNvPr id="11" name="Tabelle 3">
            <a:extLst>
              <a:ext uri="{FF2B5EF4-FFF2-40B4-BE49-F238E27FC236}">
                <a16:creationId xmlns:a16="http://schemas.microsoft.com/office/drawing/2014/main" id="{349B5CDC-F0EB-B68D-E263-2BEE40431FDD}"/>
              </a:ext>
            </a:extLst>
          </p:cNvPr>
          <p:cNvGraphicFramePr>
            <a:graphicFrameLocks noGrp="1"/>
          </p:cNvGraphicFramePr>
          <p:nvPr/>
        </p:nvGraphicFramePr>
        <p:xfrm>
          <a:off x="1415480" y="4941168"/>
          <a:ext cx="2841066" cy="1393594"/>
        </p:xfrm>
        <a:graphic>
          <a:graphicData uri="http://schemas.openxmlformats.org/drawingml/2006/table">
            <a:tbl>
              <a:tblPr firstRow="1" bandRow="1"/>
              <a:tblGrid>
                <a:gridCol w="1898957">
                  <a:extLst>
                    <a:ext uri="{9D8B030D-6E8A-4147-A177-3AD203B41FA5}">
                      <a16:colId xmlns:a16="http://schemas.microsoft.com/office/drawing/2014/main" val="677860719"/>
                    </a:ext>
                  </a:extLst>
                </a:gridCol>
                <a:gridCol w="942109">
                  <a:extLst>
                    <a:ext uri="{9D8B030D-6E8A-4147-A177-3AD203B41FA5}">
                      <a16:colId xmlns:a16="http://schemas.microsoft.com/office/drawing/2014/main" val="3056605354"/>
                    </a:ext>
                  </a:extLst>
                </a:gridCol>
              </a:tblGrid>
              <a:tr h="267147">
                <a:tc>
                  <a:txBody>
                    <a:bodyPr/>
                    <a:lstStyle>
                      <a:lvl1pPr marL="0" algn="l" defTabSz="685783" rtl="0" eaLnBrk="1" latinLnBrk="0" hangingPunct="1">
                        <a:defRPr sz="1350" b="1" kern="1200">
                          <a:solidFill>
                            <a:schemeClr val="lt1"/>
                          </a:solidFill>
                          <a:latin typeface="Calibri" panose="020F0502020204030204"/>
                        </a:defRPr>
                      </a:lvl1pPr>
                      <a:lvl2pPr marL="342892" algn="l" defTabSz="685783" rtl="0" eaLnBrk="1" latinLnBrk="0" hangingPunct="1">
                        <a:defRPr sz="1350" b="1" kern="1200">
                          <a:solidFill>
                            <a:schemeClr val="lt1"/>
                          </a:solidFill>
                          <a:latin typeface="Calibri" panose="020F0502020204030204"/>
                        </a:defRPr>
                      </a:lvl2pPr>
                      <a:lvl3pPr marL="685783" algn="l" defTabSz="685783" rtl="0" eaLnBrk="1" latinLnBrk="0" hangingPunct="1">
                        <a:defRPr sz="1350" b="1" kern="1200">
                          <a:solidFill>
                            <a:schemeClr val="lt1"/>
                          </a:solidFill>
                          <a:latin typeface="Calibri" panose="020F0502020204030204"/>
                        </a:defRPr>
                      </a:lvl3pPr>
                      <a:lvl4pPr marL="1028675" algn="l" defTabSz="685783" rtl="0" eaLnBrk="1" latinLnBrk="0" hangingPunct="1">
                        <a:defRPr sz="1350" b="1" kern="1200">
                          <a:solidFill>
                            <a:schemeClr val="lt1"/>
                          </a:solidFill>
                          <a:latin typeface="Calibri" panose="020F0502020204030204"/>
                        </a:defRPr>
                      </a:lvl4pPr>
                      <a:lvl5pPr marL="1371566" algn="l" defTabSz="685783" rtl="0" eaLnBrk="1" latinLnBrk="0" hangingPunct="1">
                        <a:defRPr sz="1350" b="1" kern="1200">
                          <a:solidFill>
                            <a:schemeClr val="lt1"/>
                          </a:solidFill>
                          <a:latin typeface="Calibri" panose="020F0502020204030204"/>
                        </a:defRPr>
                      </a:lvl5pPr>
                      <a:lvl6pPr marL="1714457" algn="l" defTabSz="685783" rtl="0" eaLnBrk="1" latinLnBrk="0" hangingPunct="1">
                        <a:defRPr sz="1350" b="1" kern="1200">
                          <a:solidFill>
                            <a:schemeClr val="lt1"/>
                          </a:solidFill>
                          <a:latin typeface="Calibri" panose="020F0502020204030204"/>
                        </a:defRPr>
                      </a:lvl6pPr>
                      <a:lvl7pPr marL="2057348" algn="l" defTabSz="685783" rtl="0" eaLnBrk="1" latinLnBrk="0" hangingPunct="1">
                        <a:defRPr sz="1350" b="1" kern="1200">
                          <a:solidFill>
                            <a:schemeClr val="lt1"/>
                          </a:solidFill>
                          <a:latin typeface="Calibri" panose="020F0502020204030204"/>
                        </a:defRPr>
                      </a:lvl7pPr>
                      <a:lvl8pPr marL="2400240" algn="l" defTabSz="685783" rtl="0" eaLnBrk="1" latinLnBrk="0" hangingPunct="1">
                        <a:defRPr sz="1350" b="1" kern="1200">
                          <a:solidFill>
                            <a:schemeClr val="lt1"/>
                          </a:solidFill>
                          <a:latin typeface="Calibri" panose="020F0502020204030204"/>
                        </a:defRPr>
                      </a:lvl8pPr>
                      <a:lvl9pPr marL="2743132" algn="l" defTabSz="685783" rtl="0" eaLnBrk="1" latinLnBrk="0" hangingPunct="1">
                        <a:defRPr sz="1350" b="1" kern="1200">
                          <a:solidFill>
                            <a:schemeClr val="lt1"/>
                          </a:solidFill>
                          <a:latin typeface="Calibri" panose="020F0502020204030204"/>
                        </a:defRPr>
                      </a:lvl9pPr>
                    </a:lstStyle>
                    <a:p>
                      <a:pPr>
                        <a:lnSpc>
                          <a:spcPct val="85000"/>
                        </a:lnSpc>
                      </a:pPr>
                      <a:endParaRPr lang="de-DE" sz="1200" dirty="0">
                        <a:latin typeface="Calibri" panose="020F0502020204030204" pitchFamily="34" charset="0"/>
                        <a:cs typeface="Calibri" panose="020F0502020204030204" pitchFamily="34" charset="0"/>
                      </a:endParaRPr>
                    </a:p>
                  </a:txBody>
                  <a:tcPr marL="121920" marR="121920" marT="60960" marB="6096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685783" rtl="0" eaLnBrk="1" latinLnBrk="0" hangingPunct="1">
                        <a:defRPr sz="1350" b="1" kern="1200">
                          <a:solidFill>
                            <a:schemeClr val="lt1"/>
                          </a:solidFill>
                          <a:latin typeface="Calibri" panose="020F0502020204030204"/>
                        </a:defRPr>
                      </a:lvl1pPr>
                      <a:lvl2pPr marL="342892" algn="l" defTabSz="685783" rtl="0" eaLnBrk="1" latinLnBrk="0" hangingPunct="1">
                        <a:defRPr sz="1350" b="1" kern="1200">
                          <a:solidFill>
                            <a:schemeClr val="lt1"/>
                          </a:solidFill>
                          <a:latin typeface="Calibri" panose="020F0502020204030204"/>
                        </a:defRPr>
                      </a:lvl2pPr>
                      <a:lvl3pPr marL="685783" algn="l" defTabSz="685783" rtl="0" eaLnBrk="1" latinLnBrk="0" hangingPunct="1">
                        <a:defRPr sz="1350" b="1" kern="1200">
                          <a:solidFill>
                            <a:schemeClr val="lt1"/>
                          </a:solidFill>
                          <a:latin typeface="Calibri" panose="020F0502020204030204"/>
                        </a:defRPr>
                      </a:lvl3pPr>
                      <a:lvl4pPr marL="1028675" algn="l" defTabSz="685783" rtl="0" eaLnBrk="1" latinLnBrk="0" hangingPunct="1">
                        <a:defRPr sz="1350" b="1" kern="1200">
                          <a:solidFill>
                            <a:schemeClr val="lt1"/>
                          </a:solidFill>
                          <a:latin typeface="Calibri" panose="020F0502020204030204"/>
                        </a:defRPr>
                      </a:lvl4pPr>
                      <a:lvl5pPr marL="1371566" algn="l" defTabSz="685783" rtl="0" eaLnBrk="1" latinLnBrk="0" hangingPunct="1">
                        <a:defRPr sz="1350" b="1" kern="1200">
                          <a:solidFill>
                            <a:schemeClr val="lt1"/>
                          </a:solidFill>
                          <a:latin typeface="Calibri" panose="020F0502020204030204"/>
                        </a:defRPr>
                      </a:lvl5pPr>
                      <a:lvl6pPr marL="1714457" algn="l" defTabSz="685783" rtl="0" eaLnBrk="1" latinLnBrk="0" hangingPunct="1">
                        <a:defRPr sz="1350" b="1" kern="1200">
                          <a:solidFill>
                            <a:schemeClr val="lt1"/>
                          </a:solidFill>
                          <a:latin typeface="Calibri" panose="020F0502020204030204"/>
                        </a:defRPr>
                      </a:lvl6pPr>
                      <a:lvl7pPr marL="2057348" algn="l" defTabSz="685783" rtl="0" eaLnBrk="1" latinLnBrk="0" hangingPunct="1">
                        <a:defRPr sz="1350" b="1" kern="1200">
                          <a:solidFill>
                            <a:schemeClr val="lt1"/>
                          </a:solidFill>
                          <a:latin typeface="Calibri" panose="020F0502020204030204"/>
                        </a:defRPr>
                      </a:lvl7pPr>
                      <a:lvl8pPr marL="2400240" algn="l" defTabSz="685783" rtl="0" eaLnBrk="1" latinLnBrk="0" hangingPunct="1">
                        <a:defRPr sz="1350" b="1" kern="1200">
                          <a:solidFill>
                            <a:schemeClr val="lt1"/>
                          </a:solidFill>
                          <a:latin typeface="Calibri" panose="020F0502020204030204"/>
                        </a:defRPr>
                      </a:lvl8pPr>
                      <a:lvl9pPr marL="2743132" algn="l" defTabSz="685783" rtl="0" eaLnBrk="1" latinLnBrk="0" hangingPunct="1">
                        <a:defRPr sz="1350" b="1" kern="1200">
                          <a:solidFill>
                            <a:schemeClr val="lt1"/>
                          </a:solidFill>
                          <a:latin typeface="Calibri" panose="020F0502020204030204"/>
                        </a:defRPr>
                      </a:lvl9pPr>
                    </a:lstStyle>
                    <a:p>
                      <a:pPr>
                        <a:lnSpc>
                          <a:spcPct val="85000"/>
                        </a:lnSpc>
                      </a:pPr>
                      <a:r>
                        <a:rPr lang="de-DE" sz="1200" dirty="0" err="1">
                          <a:latin typeface="Calibri" panose="020F0502020204030204" pitchFamily="34" charset="0"/>
                          <a:cs typeface="Calibri" panose="020F0502020204030204" pitchFamily="34" charset="0"/>
                        </a:rPr>
                        <a:t>planned</a:t>
                      </a:r>
                      <a:endParaRPr lang="de-DE" sz="1200" dirty="0">
                        <a:latin typeface="Calibri" panose="020F0502020204030204" pitchFamily="34" charset="0"/>
                        <a:cs typeface="Calibri" panose="020F0502020204030204" pitchFamily="34" charset="0"/>
                      </a:endParaRPr>
                    </a:p>
                  </a:txBody>
                  <a:tcPr marL="121920" marR="121920" marT="60960" marB="6096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4069228498"/>
                  </a:ext>
                </a:extLst>
              </a:tr>
              <a:tr h="278723">
                <a:tc>
                  <a:txBody>
                    <a:bodyPr/>
                    <a:lstStyle>
                      <a:lvl1pPr marL="0" algn="l" defTabSz="685783" rtl="0" eaLnBrk="1" latinLnBrk="0" hangingPunct="1">
                        <a:defRPr sz="1350" kern="1200">
                          <a:solidFill>
                            <a:schemeClr val="dk1"/>
                          </a:solidFill>
                          <a:latin typeface="Calibri" panose="020F0502020204030204"/>
                        </a:defRPr>
                      </a:lvl1pPr>
                      <a:lvl2pPr marL="342892" algn="l" defTabSz="685783" rtl="0" eaLnBrk="1" latinLnBrk="0" hangingPunct="1">
                        <a:defRPr sz="1350" kern="1200">
                          <a:solidFill>
                            <a:schemeClr val="dk1"/>
                          </a:solidFill>
                          <a:latin typeface="Calibri" panose="020F0502020204030204"/>
                        </a:defRPr>
                      </a:lvl2pPr>
                      <a:lvl3pPr marL="685783" algn="l" defTabSz="685783" rtl="0" eaLnBrk="1" latinLnBrk="0" hangingPunct="1">
                        <a:defRPr sz="1350" kern="1200">
                          <a:solidFill>
                            <a:schemeClr val="dk1"/>
                          </a:solidFill>
                          <a:latin typeface="Calibri" panose="020F0502020204030204"/>
                        </a:defRPr>
                      </a:lvl3pPr>
                      <a:lvl4pPr marL="1028675" algn="l" defTabSz="685783" rtl="0" eaLnBrk="1" latinLnBrk="0" hangingPunct="1">
                        <a:defRPr sz="1350" kern="1200">
                          <a:solidFill>
                            <a:schemeClr val="dk1"/>
                          </a:solidFill>
                          <a:latin typeface="Calibri" panose="020F0502020204030204"/>
                        </a:defRPr>
                      </a:lvl4pPr>
                      <a:lvl5pPr marL="1371566" algn="l" defTabSz="685783" rtl="0" eaLnBrk="1" latinLnBrk="0" hangingPunct="1">
                        <a:defRPr sz="1350" kern="1200">
                          <a:solidFill>
                            <a:schemeClr val="dk1"/>
                          </a:solidFill>
                          <a:latin typeface="Calibri" panose="020F0502020204030204"/>
                        </a:defRPr>
                      </a:lvl5pPr>
                      <a:lvl6pPr marL="1714457" algn="l" defTabSz="685783" rtl="0" eaLnBrk="1" latinLnBrk="0" hangingPunct="1">
                        <a:defRPr sz="1350" kern="1200">
                          <a:solidFill>
                            <a:schemeClr val="dk1"/>
                          </a:solidFill>
                          <a:latin typeface="Calibri" panose="020F0502020204030204"/>
                        </a:defRPr>
                      </a:lvl6pPr>
                      <a:lvl7pPr marL="2057348" algn="l" defTabSz="685783" rtl="0" eaLnBrk="1" latinLnBrk="0" hangingPunct="1">
                        <a:defRPr sz="1350" kern="1200">
                          <a:solidFill>
                            <a:schemeClr val="dk1"/>
                          </a:solidFill>
                          <a:latin typeface="Calibri" panose="020F0502020204030204"/>
                        </a:defRPr>
                      </a:lvl7pPr>
                      <a:lvl8pPr marL="2400240" algn="l" defTabSz="685783" rtl="0" eaLnBrk="1" latinLnBrk="0" hangingPunct="1">
                        <a:defRPr sz="1350" kern="1200">
                          <a:solidFill>
                            <a:schemeClr val="dk1"/>
                          </a:solidFill>
                          <a:latin typeface="Calibri" panose="020F0502020204030204"/>
                        </a:defRPr>
                      </a:lvl8pPr>
                      <a:lvl9pPr marL="2743132" algn="l" defTabSz="685783" rtl="0" eaLnBrk="1" latinLnBrk="0" hangingPunct="1">
                        <a:defRPr sz="1350" kern="1200">
                          <a:solidFill>
                            <a:schemeClr val="dk1"/>
                          </a:solidFill>
                          <a:latin typeface="Calibri" panose="020F0502020204030204"/>
                        </a:defRPr>
                      </a:lvl9pPr>
                    </a:lstStyle>
                    <a:p>
                      <a:pPr>
                        <a:lnSpc>
                          <a:spcPct val="85000"/>
                        </a:lnSpc>
                      </a:pPr>
                      <a:r>
                        <a:rPr lang="de-DE" sz="1200" dirty="0">
                          <a:latin typeface="Calibri" panose="020F0502020204030204" pitchFamily="34" charset="0"/>
                          <a:cs typeface="Calibri" panose="020F0502020204030204" pitchFamily="34" charset="0"/>
                        </a:rPr>
                        <a:t>First Patient In</a:t>
                      </a:r>
                    </a:p>
                  </a:txBody>
                  <a:tcPr marL="121920" marR="121920" marT="60960" marB="6096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685783" rtl="0" eaLnBrk="1" latinLnBrk="0" hangingPunct="1">
                        <a:defRPr sz="1350" kern="1200">
                          <a:solidFill>
                            <a:schemeClr val="dk1"/>
                          </a:solidFill>
                          <a:latin typeface="Calibri" panose="020F0502020204030204"/>
                        </a:defRPr>
                      </a:lvl1pPr>
                      <a:lvl2pPr marL="342892" algn="l" defTabSz="685783" rtl="0" eaLnBrk="1" latinLnBrk="0" hangingPunct="1">
                        <a:defRPr sz="1350" kern="1200">
                          <a:solidFill>
                            <a:schemeClr val="dk1"/>
                          </a:solidFill>
                          <a:latin typeface="Calibri" panose="020F0502020204030204"/>
                        </a:defRPr>
                      </a:lvl2pPr>
                      <a:lvl3pPr marL="685783" algn="l" defTabSz="685783" rtl="0" eaLnBrk="1" latinLnBrk="0" hangingPunct="1">
                        <a:defRPr sz="1350" kern="1200">
                          <a:solidFill>
                            <a:schemeClr val="dk1"/>
                          </a:solidFill>
                          <a:latin typeface="Calibri" panose="020F0502020204030204"/>
                        </a:defRPr>
                      </a:lvl3pPr>
                      <a:lvl4pPr marL="1028675" algn="l" defTabSz="685783" rtl="0" eaLnBrk="1" latinLnBrk="0" hangingPunct="1">
                        <a:defRPr sz="1350" kern="1200">
                          <a:solidFill>
                            <a:schemeClr val="dk1"/>
                          </a:solidFill>
                          <a:latin typeface="Calibri" panose="020F0502020204030204"/>
                        </a:defRPr>
                      </a:lvl4pPr>
                      <a:lvl5pPr marL="1371566" algn="l" defTabSz="685783" rtl="0" eaLnBrk="1" latinLnBrk="0" hangingPunct="1">
                        <a:defRPr sz="1350" kern="1200">
                          <a:solidFill>
                            <a:schemeClr val="dk1"/>
                          </a:solidFill>
                          <a:latin typeface="Calibri" panose="020F0502020204030204"/>
                        </a:defRPr>
                      </a:lvl5pPr>
                      <a:lvl6pPr marL="1714457" algn="l" defTabSz="685783" rtl="0" eaLnBrk="1" latinLnBrk="0" hangingPunct="1">
                        <a:defRPr sz="1350" kern="1200">
                          <a:solidFill>
                            <a:schemeClr val="dk1"/>
                          </a:solidFill>
                          <a:latin typeface="Calibri" panose="020F0502020204030204"/>
                        </a:defRPr>
                      </a:lvl6pPr>
                      <a:lvl7pPr marL="2057348" algn="l" defTabSz="685783" rtl="0" eaLnBrk="1" latinLnBrk="0" hangingPunct="1">
                        <a:defRPr sz="1350" kern="1200">
                          <a:solidFill>
                            <a:schemeClr val="dk1"/>
                          </a:solidFill>
                          <a:latin typeface="Calibri" panose="020F0502020204030204"/>
                        </a:defRPr>
                      </a:lvl7pPr>
                      <a:lvl8pPr marL="2400240" algn="l" defTabSz="685783" rtl="0" eaLnBrk="1" latinLnBrk="0" hangingPunct="1">
                        <a:defRPr sz="1350" kern="1200">
                          <a:solidFill>
                            <a:schemeClr val="dk1"/>
                          </a:solidFill>
                          <a:latin typeface="Calibri" panose="020F0502020204030204"/>
                        </a:defRPr>
                      </a:lvl8pPr>
                      <a:lvl9pPr marL="2743132" algn="l" defTabSz="685783" rtl="0" eaLnBrk="1" latinLnBrk="0" hangingPunct="1">
                        <a:defRPr sz="1350" kern="1200">
                          <a:solidFill>
                            <a:schemeClr val="dk1"/>
                          </a:solidFill>
                          <a:latin typeface="Calibri" panose="020F0502020204030204"/>
                        </a:defRPr>
                      </a:lvl9pPr>
                    </a:lstStyle>
                    <a:p>
                      <a:pPr>
                        <a:lnSpc>
                          <a:spcPct val="85000"/>
                        </a:lnSpc>
                      </a:pPr>
                      <a:r>
                        <a:rPr lang="de-DE" sz="1200" dirty="0">
                          <a:latin typeface="Calibri" panose="020F0502020204030204" pitchFamily="34" charset="0"/>
                          <a:cs typeface="Calibri" panose="020F0502020204030204" pitchFamily="34" charset="0"/>
                        </a:rPr>
                        <a:t>10.2024</a:t>
                      </a:r>
                    </a:p>
                  </a:txBody>
                  <a:tcPr marL="121920" marR="121920" marT="60960" marB="6096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895324860"/>
                  </a:ext>
                </a:extLst>
              </a:tr>
              <a:tr h="278723">
                <a:tc>
                  <a:txBody>
                    <a:bodyPr/>
                    <a:lstStyle>
                      <a:lvl1pPr marL="0" algn="l" defTabSz="685783" rtl="0" eaLnBrk="1" latinLnBrk="0" hangingPunct="1">
                        <a:defRPr sz="1350" kern="1200">
                          <a:solidFill>
                            <a:schemeClr val="dk1"/>
                          </a:solidFill>
                          <a:latin typeface="Calibri" panose="020F0502020204030204"/>
                        </a:defRPr>
                      </a:lvl1pPr>
                      <a:lvl2pPr marL="342892" algn="l" defTabSz="685783" rtl="0" eaLnBrk="1" latinLnBrk="0" hangingPunct="1">
                        <a:defRPr sz="1350" kern="1200">
                          <a:solidFill>
                            <a:schemeClr val="dk1"/>
                          </a:solidFill>
                          <a:latin typeface="Calibri" panose="020F0502020204030204"/>
                        </a:defRPr>
                      </a:lvl2pPr>
                      <a:lvl3pPr marL="685783" algn="l" defTabSz="685783" rtl="0" eaLnBrk="1" latinLnBrk="0" hangingPunct="1">
                        <a:defRPr sz="1350" kern="1200">
                          <a:solidFill>
                            <a:schemeClr val="dk1"/>
                          </a:solidFill>
                          <a:latin typeface="Calibri" panose="020F0502020204030204"/>
                        </a:defRPr>
                      </a:lvl3pPr>
                      <a:lvl4pPr marL="1028675" algn="l" defTabSz="685783" rtl="0" eaLnBrk="1" latinLnBrk="0" hangingPunct="1">
                        <a:defRPr sz="1350" kern="1200">
                          <a:solidFill>
                            <a:schemeClr val="dk1"/>
                          </a:solidFill>
                          <a:latin typeface="Calibri" panose="020F0502020204030204"/>
                        </a:defRPr>
                      </a:lvl4pPr>
                      <a:lvl5pPr marL="1371566" algn="l" defTabSz="685783" rtl="0" eaLnBrk="1" latinLnBrk="0" hangingPunct="1">
                        <a:defRPr sz="1350" kern="1200">
                          <a:solidFill>
                            <a:schemeClr val="dk1"/>
                          </a:solidFill>
                          <a:latin typeface="Calibri" panose="020F0502020204030204"/>
                        </a:defRPr>
                      </a:lvl5pPr>
                      <a:lvl6pPr marL="1714457" algn="l" defTabSz="685783" rtl="0" eaLnBrk="1" latinLnBrk="0" hangingPunct="1">
                        <a:defRPr sz="1350" kern="1200">
                          <a:solidFill>
                            <a:schemeClr val="dk1"/>
                          </a:solidFill>
                          <a:latin typeface="Calibri" panose="020F0502020204030204"/>
                        </a:defRPr>
                      </a:lvl6pPr>
                      <a:lvl7pPr marL="2057348" algn="l" defTabSz="685783" rtl="0" eaLnBrk="1" latinLnBrk="0" hangingPunct="1">
                        <a:defRPr sz="1350" kern="1200">
                          <a:solidFill>
                            <a:schemeClr val="dk1"/>
                          </a:solidFill>
                          <a:latin typeface="Calibri" panose="020F0502020204030204"/>
                        </a:defRPr>
                      </a:lvl7pPr>
                      <a:lvl8pPr marL="2400240" algn="l" defTabSz="685783" rtl="0" eaLnBrk="1" latinLnBrk="0" hangingPunct="1">
                        <a:defRPr sz="1350" kern="1200">
                          <a:solidFill>
                            <a:schemeClr val="dk1"/>
                          </a:solidFill>
                          <a:latin typeface="Calibri" panose="020F0502020204030204"/>
                        </a:defRPr>
                      </a:lvl8pPr>
                      <a:lvl9pPr marL="2743132" algn="l" defTabSz="685783" rtl="0" eaLnBrk="1" latinLnBrk="0" hangingPunct="1">
                        <a:defRPr sz="1350" kern="1200">
                          <a:solidFill>
                            <a:schemeClr val="dk1"/>
                          </a:solidFill>
                          <a:latin typeface="Calibri" panose="020F0502020204030204"/>
                        </a:defRPr>
                      </a:lvl9pPr>
                    </a:lstStyle>
                    <a:p>
                      <a:pPr>
                        <a:lnSpc>
                          <a:spcPct val="85000"/>
                        </a:lnSpc>
                      </a:pPr>
                      <a:r>
                        <a:rPr lang="de-DE" sz="1200" dirty="0">
                          <a:latin typeface="Calibri" panose="020F0502020204030204" pitchFamily="34" charset="0"/>
                          <a:cs typeface="Calibri" panose="020F0502020204030204" pitchFamily="34" charset="0"/>
                        </a:rPr>
                        <a:t>Last Patient In</a:t>
                      </a:r>
                    </a:p>
                  </a:txBody>
                  <a:tcPr marL="121920" marR="121920" marT="60960" marB="6096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685783" rtl="0" eaLnBrk="1" latinLnBrk="0" hangingPunct="1">
                        <a:defRPr sz="1350" kern="1200">
                          <a:solidFill>
                            <a:schemeClr val="dk1"/>
                          </a:solidFill>
                          <a:latin typeface="Calibri" panose="020F0502020204030204"/>
                        </a:defRPr>
                      </a:lvl1pPr>
                      <a:lvl2pPr marL="342892" algn="l" defTabSz="685783" rtl="0" eaLnBrk="1" latinLnBrk="0" hangingPunct="1">
                        <a:defRPr sz="1350" kern="1200">
                          <a:solidFill>
                            <a:schemeClr val="dk1"/>
                          </a:solidFill>
                          <a:latin typeface="Calibri" panose="020F0502020204030204"/>
                        </a:defRPr>
                      </a:lvl2pPr>
                      <a:lvl3pPr marL="685783" algn="l" defTabSz="685783" rtl="0" eaLnBrk="1" latinLnBrk="0" hangingPunct="1">
                        <a:defRPr sz="1350" kern="1200">
                          <a:solidFill>
                            <a:schemeClr val="dk1"/>
                          </a:solidFill>
                          <a:latin typeface="Calibri" panose="020F0502020204030204"/>
                        </a:defRPr>
                      </a:lvl3pPr>
                      <a:lvl4pPr marL="1028675" algn="l" defTabSz="685783" rtl="0" eaLnBrk="1" latinLnBrk="0" hangingPunct="1">
                        <a:defRPr sz="1350" kern="1200">
                          <a:solidFill>
                            <a:schemeClr val="dk1"/>
                          </a:solidFill>
                          <a:latin typeface="Calibri" panose="020F0502020204030204"/>
                        </a:defRPr>
                      </a:lvl4pPr>
                      <a:lvl5pPr marL="1371566" algn="l" defTabSz="685783" rtl="0" eaLnBrk="1" latinLnBrk="0" hangingPunct="1">
                        <a:defRPr sz="1350" kern="1200">
                          <a:solidFill>
                            <a:schemeClr val="dk1"/>
                          </a:solidFill>
                          <a:latin typeface="Calibri" panose="020F0502020204030204"/>
                        </a:defRPr>
                      </a:lvl5pPr>
                      <a:lvl6pPr marL="1714457" algn="l" defTabSz="685783" rtl="0" eaLnBrk="1" latinLnBrk="0" hangingPunct="1">
                        <a:defRPr sz="1350" kern="1200">
                          <a:solidFill>
                            <a:schemeClr val="dk1"/>
                          </a:solidFill>
                          <a:latin typeface="Calibri" panose="020F0502020204030204"/>
                        </a:defRPr>
                      </a:lvl6pPr>
                      <a:lvl7pPr marL="2057348" algn="l" defTabSz="685783" rtl="0" eaLnBrk="1" latinLnBrk="0" hangingPunct="1">
                        <a:defRPr sz="1350" kern="1200">
                          <a:solidFill>
                            <a:schemeClr val="dk1"/>
                          </a:solidFill>
                          <a:latin typeface="Calibri" panose="020F0502020204030204"/>
                        </a:defRPr>
                      </a:lvl7pPr>
                      <a:lvl8pPr marL="2400240" algn="l" defTabSz="685783" rtl="0" eaLnBrk="1" latinLnBrk="0" hangingPunct="1">
                        <a:defRPr sz="1350" kern="1200">
                          <a:solidFill>
                            <a:schemeClr val="dk1"/>
                          </a:solidFill>
                          <a:latin typeface="Calibri" panose="020F0502020204030204"/>
                        </a:defRPr>
                      </a:lvl8pPr>
                      <a:lvl9pPr marL="2743132" algn="l" defTabSz="685783" rtl="0" eaLnBrk="1" latinLnBrk="0" hangingPunct="1">
                        <a:defRPr sz="1350" kern="1200">
                          <a:solidFill>
                            <a:schemeClr val="dk1"/>
                          </a:solidFill>
                          <a:latin typeface="Calibri" panose="020F0502020204030204"/>
                        </a:defRPr>
                      </a:lvl9pPr>
                    </a:lstStyle>
                    <a:p>
                      <a:pPr>
                        <a:lnSpc>
                          <a:spcPct val="85000"/>
                        </a:lnSpc>
                      </a:pPr>
                      <a:r>
                        <a:rPr lang="de-DE" sz="1200" dirty="0">
                          <a:latin typeface="Calibri" panose="020F0502020204030204" pitchFamily="34" charset="0"/>
                          <a:cs typeface="Calibri" panose="020F0502020204030204" pitchFamily="34" charset="0"/>
                        </a:rPr>
                        <a:t>04.2027</a:t>
                      </a:r>
                    </a:p>
                  </a:txBody>
                  <a:tcPr marL="121920" marR="121920" marT="60960" marB="6096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324160786"/>
                  </a:ext>
                </a:extLst>
              </a:tr>
              <a:tr h="278723">
                <a:tc>
                  <a:txBody>
                    <a:bodyPr/>
                    <a:lstStyle>
                      <a:lvl1pPr marL="0" algn="l" defTabSz="685783" rtl="0" eaLnBrk="1" latinLnBrk="0" hangingPunct="1">
                        <a:defRPr sz="1350" kern="1200">
                          <a:solidFill>
                            <a:schemeClr val="dk1"/>
                          </a:solidFill>
                          <a:latin typeface="Calibri" panose="020F0502020204030204"/>
                        </a:defRPr>
                      </a:lvl1pPr>
                      <a:lvl2pPr marL="342892" algn="l" defTabSz="685783" rtl="0" eaLnBrk="1" latinLnBrk="0" hangingPunct="1">
                        <a:defRPr sz="1350" kern="1200">
                          <a:solidFill>
                            <a:schemeClr val="dk1"/>
                          </a:solidFill>
                          <a:latin typeface="Calibri" panose="020F0502020204030204"/>
                        </a:defRPr>
                      </a:lvl2pPr>
                      <a:lvl3pPr marL="685783" algn="l" defTabSz="685783" rtl="0" eaLnBrk="1" latinLnBrk="0" hangingPunct="1">
                        <a:defRPr sz="1350" kern="1200">
                          <a:solidFill>
                            <a:schemeClr val="dk1"/>
                          </a:solidFill>
                          <a:latin typeface="Calibri" panose="020F0502020204030204"/>
                        </a:defRPr>
                      </a:lvl3pPr>
                      <a:lvl4pPr marL="1028675" algn="l" defTabSz="685783" rtl="0" eaLnBrk="1" latinLnBrk="0" hangingPunct="1">
                        <a:defRPr sz="1350" kern="1200">
                          <a:solidFill>
                            <a:schemeClr val="dk1"/>
                          </a:solidFill>
                          <a:latin typeface="Calibri" panose="020F0502020204030204"/>
                        </a:defRPr>
                      </a:lvl4pPr>
                      <a:lvl5pPr marL="1371566" algn="l" defTabSz="685783" rtl="0" eaLnBrk="1" latinLnBrk="0" hangingPunct="1">
                        <a:defRPr sz="1350" kern="1200">
                          <a:solidFill>
                            <a:schemeClr val="dk1"/>
                          </a:solidFill>
                          <a:latin typeface="Calibri" panose="020F0502020204030204"/>
                        </a:defRPr>
                      </a:lvl5pPr>
                      <a:lvl6pPr marL="1714457" algn="l" defTabSz="685783" rtl="0" eaLnBrk="1" latinLnBrk="0" hangingPunct="1">
                        <a:defRPr sz="1350" kern="1200">
                          <a:solidFill>
                            <a:schemeClr val="dk1"/>
                          </a:solidFill>
                          <a:latin typeface="Calibri" panose="020F0502020204030204"/>
                        </a:defRPr>
                      </a:lvl6pPr>
                      <a:lvl7pPr marL="2057348" algn="l" defTabSz="685783" rtl="0" eaLnBrk="1" latinLnBrk="0" hangingPunct="1">
                        <a:defRPr sz="1350" kern="1200">
                          <a:solidFill>
                            <a:schemeClr val="dk1"/>
                          </a:solidFill>
                          <a:latin typeface="Calibri" panose="020F0502020204030204"/>
                        </a:defRPr>
                      </a:lvl7pPr>
                      <a:lvl8pPr marL="2400240" algn="l" defTabSz="685783" rtl="0" eaLnBrk="1" latinLnBrk="0" hangingPunct="1">
                        <a:defRPr sz="1350" kern="1200">
                          <a:solidFill>
                            <a:schemeClr val="dk1"/>
                          </a:solidFill>
                          <a:latin typeface="Calibri" panose="020F0502020204030204"/>
                        </a:defRPr>
                      </a:lvl8pPr>
                      <a:lvl9pPr marL="2743132" algn="l" defTabSz="685783" rtl="0" eaLnBrk="1" latinLnBrk="0" hangingPunct="1">
                        <a:defRPr sz="1350" kern="1200">
                          <a:solidFill>
                            <a:schemeClr val="dk1"/>
                          </a:solidFill>
                          <a:latin typeface="Calibri" panose="020F0502020204030204"/>
                        </a:defRPr>
                      </a:lvl9pPr>
                    </a:lstStyle>
                    <a:p>
                      <a:pPr>
                        <a:lnSpc>
                          <a:spcPct val="85000"/>
                        </a:lnSpc>
                      </a:pPr>
                      <a:r>
                        <a:rPr lang="de-DE" sz="1200" dirty="0">
                          <a:latin typeface="Calibri" panose="020F0502020204030204" pitchFamily="34" charset="0"/>
                          <a:cs typeface="Calibri" panose="020F0502020204030204" pitchFamily="34" charset="0"/>
                        </a:rPr>
                        <a:t>Last Patient Last </a:t>
                      </a:r>
                      <a:r>
                        <a:rPr lang="de-DE" sz="1200" dirty="0" err="1">
                          <a:latin typeface="Calibri" panose="020F0502020204030204" pitchFamily="34" charset="0"/>
                          <a:cs typeface="Calibri" panose="020F0502020204030204" pitchFamily="34" charset="0"/>
                        </a:rPr>
                        <a:t>Visit</a:t>
                      </a:r>
                      <a:endParaRPr lang="de-DE" sz="1200" dirty="0">
                        <a:latin typeface="Calibri" panose="020F0502020204030204" pitchFamily="34" charset="0"/>
                        <a:cs typeface="Calibri" panose="020F0502020204030204" pitchFamily="34" charset="0"/>
                      </a:endParaRPr>
                    </a:p>
                  </a:txBody>
                  <a:tcPr marL="121920" marR="121920" marT="60960" marB="60960">
                    <a:lnL w="12700" cmpd="sng">
                      <a:solidFill>
                        <a:sysClr val="window" lastClr="FFFFFF"/>
                      </a:solidFill>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685783" rtl="0" eaLnBrk="1" latinLnBrk="0" hangingPunct="1">
                        <a:defRPr sz="1350" kern="1200">
                          <a:solidFill>
                            <a:schemeClr val="dk1"/>
                          </a:solidFill>
                          <a:latin typeface="Calibri" panose="020F0502020204030204"/>
                        </a:defRPr>
                      </a:lvl1pPr>
                      <a:lvl2pPr marL="342892" algn="l" defTabSz="685783" rtl="0" eaLnBrk="1" latinLnBrk="0" hangingPunct="1">
                        <a:defRPr sz="1350" kern="1200">
                          <a:solidFill>
                            <a:schemeClr val="dk1"/>
                          </a:solidFill>
                          <a:latin typeface="Calibri" panose="020F0502020204030204"/>
                        </a:defRPr>
                      </a:lvl2pPr>
                      <a:lvl3pPr marL="685783" algn="l" defTabSz="685783" rtl="0" eaLnBrk="1" latinLnBrk="0" hangingPunct="1">
                        <a:defRPr sz="1350" kern="1200">
                          <a:solidFill>
                            <a:schemeClr val="dk1"/>
                          </a:solidFill>
                          <a:latin typeface="Calibri" panose="020F0502020204030204"/>
                        </a:defRPr>
                      </a:lvl3pPr>
                      <a:lvl4pPr marL="1028675" algn="l" defTabSz="685783" rtl="0" eaLnBrk="1" latinLnBrk="0" hangingPunct="1">
                        <a:defRPr sz="1350" kern="1200">
                          <a:solidFill>
                            <a:schemeClr val="dk1"/>
                          </a:solidFill>
                          <a:latin typeface="Calibri" panose="020F0502020204030204"/>
                        </a:defRPr>
                      </a:lvl4pPr>
                      <a:lvl5pPr marL="1371566" algn="l" defTabSz="685783" rtl="0" eaLnBrk="1" latinLnBrk="0" hangingPunct="1">
                        <a:defRPr sz="1350" kern="1200">
                          <a:solidFill>
                            <a:schemeClr val="dk1"/>
                          </a:solidFill>
                          <a:latin typeface="Calibri" panose="020F0502020204030204"/>
                        </a:defRPr>
                      </a:lvl5pPr>
                      <a:lvl6pPr marL="1714457" algn="l" defTabSz="685783" rtl="0" eaLnBrk="1" latinLnBrk="0" hangingPunct="1">
                        <a:defRPr sz="1350" kern="1200">
                          <a:solidFill>
                            <a:schemeClr val="dk1"/>
                          </a:solidFill>
                          <a:latin typeface="Calibri" panose="020F0502020204030204"/>
                        </a:defRPr>
                      </a:lvl6pPr>
                      <a:lvl7pPr marL="2057348" algn="l" defTabSz="685783" rtl="0" eaLnBrk="1" latinLnBrk="0" hangingPunct="1">
                        <a:defRPr sz="1350" kern="1200">
                          <a:solidFill>
                            <a:schemeClr val="dk1"/>
                          </a:solidFill>
                          <a:latin typeface="Calibri" panose="020F0502020204030204"/>
                        </a:defRPr>
                      </a:lvl7pPr>
                      <a:lvl8pPr marL="2400240" algn="l" defTabSz="685783" rtl="0" eaLnBrk="1" latinLnBrk="0" hangingPunct="1">
                        <a:defRPr sz="1350" kern="1200">
                          <a:solidFill>
                            <a:schemeClr val="dk1"/>
                          </a:solidFill>
                          <a:latin typeface="Calibri" panose="020F0502020204030204"/>
                        </a:defRPr>
                      </a:lvl8pPr>
                      <a:lvl9pPr marL="2743132" algn="l" defTabSz="685783" rtl="0" eaLnBrk="1" latinLnBrk="0" hangingPunct="1">
                        <a:defRPr sz="1350" kern="1200">
                          <a:solidFill>
                            <a:schemeClr val="dk1"/>
                          </a:solidFill>
                          <a:latin typeface="Calibri" panose="020F0502020204030204"/>
                        </a:defRPr>
                      </a:lvl9pPr>
                    </a:lstStyle>
                    <a:p>
                      <a:pPr>
                        <a:lnSpc>
                          <a:spcPct val="85000"/>
                        </a:lnSpc>
                      </a:pPr>
                      <a:r>
                        <a:rPr lang="de-DE" sz="1200" dirty="0">
                          <a:latin typeface="Calibri" panose="020F0502020204030204" pitchFamily="34" charset="0"/>
                          <a:cs typeface="Calibri" panose="020F0502020204030204" pitchFamily="34" charset="0"/>
                        </a:rPr>
                        <a:t>12.2031</a:t>
                      </a:r>
                    </a:p>
                  </a:txBody>
                  <a:tcPr marL="121920" marR="121920" marT="60960" marB="60960">
                    <a:lnL w="12700" cmpd="sng">
                      <a:solidFill>
                        <a:sysClr val="window" lastClr="FFFFFF"/>
                      </a:solidFill>
                    </a:lnL>
                    <a:lnR w="12700" cmpd="sng">
                      <a:solidFill>
                        <a:sysClr val="window" lastClr="FFFFFF"/>
                      </a:solidFill>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2937742605"/>
                  </a:ext>
                </a:extLst>
              </a:tr>
              <a:tr h="278723">
                <a:tc>
                  <a:txBody>
                    <a:bodyPr/>
                    <a:lstStyle>
                      <a:lvl1pPr marL="0" algn="l" defTabSz="685783" rtl="0" eaLnBrk="1" latinLnBrk="0" hangingPunct="1">
                        <a:defRPr sz="1350" kern="1200">
                          <a:solidFill>
                            <a:schemeClr val="dk1"/>
                          </a:solidFill>
                          <a:latin typeface="Calibri" panose="020F0502020204030204"/>
                        </a:defRPr>
                      </a:lvl1pPr>
                      <a:lvl2pPr marL="342892" algn="l" defTabSz="685783" rtl="0" eaLnBrk="1" latinLnBrk="0" hangingPunct="1">
                        <a:defRPr sz="1350" kern="1200">
                          <a:solidFill>
                            <a:schemeClr val="dk1"/>
                          </a:solidFill>
                          <a:latin typeface="Calibri" panose="020F0502020204030204"/>
                        </a:defRPr>
                      </a:lvl2pPr>
                      <a:lvl3pPr marL="685783" algn="l" defTabSz="685783" rtl="0" eaLnBrk="1" latinLnBrk="0" hangingPunct="1">
                        <a:defRPr sz="1350" kern="1200">
                          <a:solidFill>
                            <a:schemeClr val="dk1"/>
                          </a:solidFill>
                          <a:latin typeface="Calibri" panose="020F0502020204030204"/>
                        </a:defRPr>
                      </a:lvl3pPr>
                      <a:lvl4pPr marL="1028675" algn="l" defTabSz="685783" rtl="0" eaLnBrk="1" latinLnBrk="0" hangingPunct="1">
                        <a:defRPr sz="1350" kern="1200">
                          <a:solidFill>
                            <a:schemeClr val="dk1"/>
                          </a:solidFill>
                          <a:latin typeface="Calibri" panose="020F0502020204030204"/>
                        </a:defRPr>
                      </a:lvl4pPr>
                      <a:lvl5pPr marL="1371566" algn="l" defTabSz="685783" rtl="0" eaLnBrk="1" latinLnBrk="0" hangingPunct="1">
                        <a:defRPr sz="1350" kern="1200">
                          <a:solidFill>
                            <a:schemeClr val="dk1"/>
                          </a:solidFill>
                          <a:latin typeface="Calibri" panose="020F0502020204030204"/>
                        </a:defRPr>
                      </a:lvl5pPr>
                      <a:lvl6pPr marL="1714457" algn="l" defTabSz="685783" rtl="0" eaLnBrk="1" latinLnBrk="0" hangingPunct="1">
                        <a:defRPr sz="1350" kern="1200">
                          <a:solidFill>
                            <a:schemeClr val="dk1"/>
                          </a:solidFill>
                          <a:latin typeface="Calibri" panose="020F0502020204030204"/>
                        </a:defRPr>
                      </a:lvl6pPr>
                      <a:lvl7pPr marL="2057348" algn="l" defTabSz="685783" rtl="0" eaLnBrk="1" latinLnBrk="0" hangingPunct="1">
                        <a:defRPr sz="1350" kern="1200">
                          <a:solidFill>
                            <a:schemeClr val="dk1"/>
                          </a:solidFill>
                          <a:latin typeface="Calibri" panose="020F0502020204030204"/>
                        </a:defRPr>
                      </a:lvl7pPr>
                      <a:lvl8pPr marL="2400240" algn="l" defTabSz="685783" rtl="0" eaLnBrk="1" latinLnBrk="0" hangingPunct="1">
                        <a:defRPr sz="1350" kern="1200">
                          <a:solidFill>
                            <a:schemeClr val="dk1"/>
                          </a:solidFill>
                          <a:latin typeface="Calibri" panose="020F0502020204030204"/>
                        </a:defRPr>
                      </a:lvl8pPr>
                      <a:lvl9pPr marL="2743132" algn="l" defTabSz="685783" rtl="0" eaLnBrk="1" latinLnBrk="0" hangingPunct="1">
                        <a:defRPr sz="1350" kern="1200">
                          <a:solidFill>
                            <a:schemeClr val="dk1"/>
                          </a:solidFill>
                          <a:latin typeface="Calibri" panose="020F0502020204030204"/>
                        </a:defRPr>
                      </a:lvl9pPr>
                    </a:lstStyle>
                    <a:p>
                      <a:pPr>
                        <a:lnSpc>
                          <a:spcPct val="85000"/>
                        </a:lnSpc>
                      </a:pPr>
                      <a:r>
                        <a:rPr lang="de-DE" sz="1200" dirty="0">
                          <a:latin typeface="Calibri" panose="020F0502020204030204" pitchFamily="34" charset="0"/>
                          <a:cs typeface="Calibri" panose="020F0502020204030204" pitchFamily="34" charset="0"/>
                        </a:rPr>
                        <a:t># </a:t>
                      </a:r>
                      <a:r>
                        <a:rPr lang="de-DE" sz="1200" dirty="0" err="1">
                          <a:latin typeface="Calibri" panose="020F0502020204030204" pitchFamily="34" charset="0"/>
                          <a:cs typeface="Calibri" panose="020F0502020204030204" pitchFamily="34" charset="0"/>
                        </a:rPr>
                        <a:t>sites</a:t>
                      </a:r>
                      <a:endParaRPr lang="de-DE" sz="1200" dirty="0">
                        <a:latin typeface="Calibri" panose="020F0502020204030204" pitchFamily="34" charset="0"/>
                        <a:cs typeface="Calibri" panose="020F0502020204030204" pitchFamily="34" charset="0"/>
                      </a:endParaRPr>
                    </a:p>
                  </a:txBody>
                  <a:tcPr marL="121920" marR="121920" marT="60960" marB="60960">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685783" rtl="0" eaLnBrk="1" latinLnBrk="0" hangingPunct="1">
                        <a:defRPr sz="1350" kern="1200">
                          <a:solidFill>
                            <a:schemeClr val="dk1"/>
                          </a:solidFill>
                          <a:latin typeface="Calibri" panose="020F0502020204030204"/>
                        </a:defRPr>
                      </a:lvl1pPr>
                      <a:lvl2pPr marL="342892" algn="l" defTabSz="685783" rtl="0" eaLnBrk="1" latinLnBrk="0" hangingPunct="1">
                        <a:defRPr sz="1350" kern="1200">
                          <a:solidFill>
                            <a:schemeClr val="dk1"/>
                          </a:solidFill>
                          <a:latin typeface="Calibri" panose="020F0502020204030204"/>
                        </a:defRPr>
                      </a:lvl2pPr>
                      <a:lvl3pPr marL="685783" algn="l" defTabSz="685783" rtl="0" eaLnBrk="1" latinLnBrk="0" hangingPunct="1">
                        <a:defRPr sz="1350" kern="1200">
                          <a:solidFill>
                            <a:schemeClr val="dk1"/>
                          </a:solidFill>
                          <a:latin typeface="Calibri" panose="020F0502020204030204"/>
                        </a:defRPr>
                      </a:lvl3pPr>
                      <a:lvl4pPr marL="1028675" algn="l" defTabSz="685783" rtl="0" eaLnBrk="1" latinLnBrk="0" hangingPunct="1">
                        <a:defRPr sz="1350" kern="1200">
                          <a:solidFill>
                            <a:schemeClr val="dk1"/>
                          </a:solidFill>
                          <a:latin typeface="Calibri" panose="020F0502020204030204"/>
                        </a:defRPr>
                      </a:lvl4pPr>
                      <a:lvl5pPr marL="1371566" algn="l" defTabSz="685783" rtl="0" eaLnBrk="1" latinLnBrk="0" hangingPunct="1">
                        <a:defRPr sz="1350" kern="1200">
                          <a:solidFill>
                            <a:schemeClr val="dk1"/>
                          </a:solidFill>
                          <a:latin typeface="Calibri" panose="020F0502020204030204"/>
                        </a:defRPr>
                      </a:lvl5pPr>
                      <a:lvl6pPr marL="1714457" algn="l" defTabSz="685783" rtl="0" eaLnBrk="1" latinLnBrk="0" hangingPunct="1">
                        <a:defRPr sz="1350" kern="1200">
                          <a:solidFill>
                            <a:schemeClr val="dk1"/>
                          </a:solidFill>
                          <a:latin typeface="Calibri" panose="020F0502020204030204"/>
                        </a:defRPr>
                      </a:lvl6pPr>
                      <a:lvl7pPr marL="2057348" algn="l" defTabSz="685783" rtl="0" eaLnBrk="1" latinLnBrk="0" hangingPunct="1">
                        <a:defRPr sz="1350" kern="1200">
                          <a:solidFill>
                            <a:schemeClr val="dk1"/>
                          </a:solidFill>
                          <a:latin typeface="Calibri" panose="020F0502020204030204"/>
                        </a:defRPr>
                      </a:lvl7pPr>
                      <a:lvl8pPr marL="2400240" algn="l" defTabSz="685783" rtl="0" eaLnBrk="1" latinLnBrk="0" hangingPunct="1">
                        <a:defRPr sz="1350" kern="1200">
                          <a:solidFill>
                            <a:schemeClr val="dk1"/>
                          </a:solidFill>
                          <a:latin typeface="Calibri" panose="020F0502020204030204"/>
                        </a:defRPr>
                      </a:lvl8pPr>
                      <a:lvl9pPr marL="2743132" algn="l" defTabSz="685783" rtl="0" eaLnBrk="1" latinLnBrk="0" hangingPunct="1">
                        <a:defRPr sz="1350" kern="1200">
                          <a:solidFill>
                            <a:schemeClr val="dk1"/>
                          </a:solidFill>
                          <a:latin typeface="Calibri" panose="020F0502020204030204"/>
                        </a:defRPr>
                      </a:lvl9pPr>
                    </a:lstStyle>
                    <a:p>
                      <a:pPr marL="0" marR="0" lvl="0" indent="0" algn="l" defTabSz="914400" rtl="0" eaLnBrk="1" fontAlgn="auto" latinLnBrk="0" hangingPunct="1">
                        <a:lnSpc>
                          <a:spcPct val="85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47</a:t>
                      </a:r>
                    </a:p>
                  </a:txBody>
                  <a:tcPr marL="121920" marR="121920" marT="60960" marB="60960">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2713130056"/>
                  </a:ext>
                </a:extLst>
              </a:tr>
            </a:tbl>
          </a:graphicData>
        </a:graphic>
      </p:graphicFrame>
      <p:pic>
        <p:nvPicPr>
          <p:cNvPr id="14" name="Grafik 8">
            <a:extLst>
              <a:ext uri="{FF2B5EF4-FFF2-40B4-BE49-F238E27FC236}">
                <a16:creationId xmlns:a16="http://schemas.microsoft.com/office/drawing/2014/main" id="{56C5699F-D3A6-F11A-2F79-C58213606C86}"/>
              </a:ext>
            </a:extLst>
          </p:cNvPr>
          <p:cNvPicPr>
            <a:picLocks noChangeAspect="1"/>
          </p:cNvPicPr>
          <p:nvPr/>
        </p:nvPicPr>
        <p:blipFill>
          <a:blip r:embed="rId4"/>
          <a:stretch>
            <a:fillRect/>
          </a:stretch>
        </p:blipFill>
        <p:spPr>
          <a:xfrm>
            <a:off x="309200" y="237021"/>
            <a:ext cx="957581" cy="349119"/>
          </a:xfrm>
          <a:prstGeom prst="rect">
            <a:avLst/>
          </a:prstGeom>
        </p:spPr>
      </p:pic>
      <p:pic>
        <p:nvPicPr>
          <p:cNvPr id="16" name="Picture 944099781" descr="Ein Bild, das Text, Werkzeug, Design enthält.&#10;&#10;Automatisch generierte Beschreibung">
            <a:extLst>
              <a:ext uri="{FF2B5EF4-FFF2-40B4-BE49-F238E27FC236}">
                <a16:creationId xmlns:a16="http://schemas.microsoft.com/office/drawing/2014/main" id="{CF000C2B-BC68-757F-E313-3050A431182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270131" y="122053"/>
            <a:ext cx="735331" cy="447887"/>
          </a:xfrm>
          <a:prstGeom prst="rect">
            <a:avLst/>
          </a:prstGeom>
          <a:noFill/>
          <a:ln>
            <a:noFill/>
          </a:ln>
        </p:spPr>
      </p:pic>
    </p:spTree>
    <p:extLst>
      <p:ext uri="{BB962C8B-B14F-4D97-AF65-F5344CB8AC3E}">
        <p14:creationId xmlns:p14="http://schemas.microsoft.com/office/powerpoint/2010/main" val="28119420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platzhalter 2">
            <a:extLst>
              <a:ext uri="{FF2B5EF4-FFF2-40B4-BE49-F238E27FC236}">
                <a16:creationId xmlns:a16="http://schemas.microsoft.com/office/drawing/2014/main" id="{8C38464A-E4EC-1AFC-FC03-DD827AEC7FC2}"/>
              </a:ext>
            </a:extLst>
          </p:cNvPr>
          <p:cNvSpPr>
            <a:spLocks noGrp="1"/>
          </p:cNvSpPr>
          <p:nvPr>
            <p:ph type="body" sz="quarter" idx="10"/>
          </p:nvPr>
        </p:nvSpPr>
        <p:spPr>
          <a:xfrm>
            <a:off x="251011" y="276340"/>
            <a:ext cx="11732295" cy="527885"/>
          </a:xfrm>
        </p:spPr>
        <p:txBody>
          <a:bodyPr/>
          <a:lstStyle/>
          <a:p>
            <a:pPr algn="ctr"/>
            <a:r>
              <a:rPr lang="de-DE" dirty="0">
                <a:latin typeface="Calibri" panose="020F0502020204030204" pitchFamily="34" charset="0"/>
                <a:cs typeface="Calibri" panose="020F0502020204030204" pitchFamily="34" charset="0"/>
              </a:rPr>
              <a:t>ADAPT TN-IV: </a:t>
            </a:r>
            <a:r>
              <a:rPr lang="de-DE" dirty="0" err="1">
                <a:latin typeface="Calibri" panose="020F0502020204030204" pitchFamily="34" charset="0"/>
                <a:cs typeface="Calibri" panose="020F0502020204030204" pitchFamily="34" charset="0"/>
              </a:rPr>
              <a:t>Escalation</a:t>
            </a:r>
            <a:r>
              <a:rPr lang="de-DE" dirty="0">
                <a:latin typeface="Calibri" panose="020F0502020204030204" pitchFamily="34" charset="0"/>
                <a:cs typeface="Calibri" panose="020F0502020204030204" pitchFamily="34" charset="0"/>
              </a:rPr>
              <a:t>/De-</a:t>
            </a:r>
            <a:r>
              <a:rPr lang="de-DE" dirty="0" err="1">
                <a:latin typeface="Calibri" panose="020F0502020204030204" pitchFamily="34" charset="0"/>
                <a:cs typeface="Calibri" panose="020F0502020204030204" pitchFamily="34" charset="0"/>
              </a:rPr>
              <a:t>Escalation</a:t>
            </a:r>
            <a:r>
              <a:rPr lang="de-DE" dirty="0">
                <a:latin typeface="Calibri" panose="020F0502020204030204" pitchFamily="34" charset="0"/>
                <a:cs typeface="Calibri" panose="020F0502020204030204" pitchFamily="34" charset="0"/>
              </a:rPr>
              <a:t> </a:t>
            </a:r>
            <a:r>
              <a:rPr lang="de-DE" dirty="0" err="1">
                <a:latin typeface="Calibri" panose="020F0502020204030204" pitchFamily="34" charset="0"/>
                <a:cs typeface="Calibri" panose="020F0502020204030204" pitchFamily="34" charset="0"/>
              </a:rPr>
              <a:t>for</a:t>
            </a:r>
            <a:r>
              <a:rPr lang="de-DE" dirty="0">
                <a:latin typeface="Calibri" panose="020F0502020204030204" pitchFamily="34" charset="0"/>
                <a:cs typeface="Calibri" panose="020F0502020204030204" pitchFamily="34" charset="0"/>
              </a:rPr>
              <a:t> Stage II/III</a:t>
            </a:r>
          </a:p>
        </p:txBody>
      </p:sp>
      <p:pic>
        <p:nvPicPr>
          <p:cNvPr id="4" name="Grafik 3" descr="Ein Bild, das Text, Screenshot, Schrift, Diagramm enthält.&#10;&#10;Automatisch generierte Beschreibung">
            <a:extLst>
              <a:ext uri="{FF2B5EF4-FFF2-40B4-BE49-F238E27FC236}">
                <a16:creationId xmlns:a16="http://schemas.microsoft.com/office/drawing/2014/main" id="{5AF3EBCB-D639-E4E4-C2A9-64E01602BBE8}"/>
              </a:ext>
            </a:extLst>
          </p:cNvPr>
          <p:cNvPicPr>
            <a:picLocks noChangeAspect="1"/>
          </p:cNvPicPr>
          <p:nvPr/>
        </p:nvPicPr>
        <p:blipFill>
          <a:blip r:embed="rId3"/>
          <a:stretch>
            <a:fillRect/>
          </a:stretch>
        </p:blipFill>
        <p:spPr>
          <a:xfrm>
            <a:off x="1888567" y="2035591"/>
            <a:ext cx="8080187" cy="4270245"/>
          </a:xfrm>
          <a:prstGeom prst="rect">
            <a:avLst/>
          </a:prstGeom>
          <a:ln>
            <a:noFill/>
          </a:ln>
        </p:spPr>
      </p:pic>
      <p:pic>
        <p:nvPicPr>
          <p:cNvPr id="2" name="Grafik 1">
            <a:extLst>
              <a:ext uri="{FF2B5EF4-FFF2-40B4-BE49-F238E27FC236}">
                <a16:creationId xmlns:a16="http://schemas.microsoft.com/office/drawing/2014/main" id="{46B36233-F000-71B7-5D2E-954232369D2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083065" y="57188"/>
            <a:ext cx="900241" cy="572187"/>
          </a:xfrm>
          <a:prstGeom prst="rect">
            <a:avLst/>
          </a:prstGeom>
          <a:noFill/>
          <a:ln>
            <a:noFill/>
          </a:ln>
        </p:spPr>
      </p:pic>
      <p:sp>
        <p:nvSpPr>
          <p:cNvPr id="6" name="Text Placeholder 1">
            <a:extLst>
              <a:ext uri="{FF2B5EF4-FFF2-40B4-BE49-F238E27FC236}">
                <a16:creationId xmlns:a16="http://schemas.microsoft.com/office/drawing/2014/main" id="{A280164D-E0F1-C904-C171-2643FDE81CF8}"/>
              </a:ext>
            </a:extLst>
          </p:cNvPr>
          <p:cNvSpPr txBox="1">
            <a:spLocks/>
          </p:cNvSpPr>
          <p:nvPr/>
        </p:nvSpPr>
        <p:spPr>
          <a:xfrm>
            <a:off x="10070085" y="2678617"/>
            <a:ext cx="2121915" cy="338223"/>
          </a:xfrm>
          <a:prstGeom prst="rect">
            <a:avLst/>
          </a:prstGeom>
        </p:spPr>
        <p:txBody>
          <a:bodyPr numCol="1"/>
          <a:lstStyle>
            <a:lvl1pPr marL="228594" indent="-228594" algn="l" defTabSz="342938" rtl="0" eaLnBrk="1" latinLnBrk="0" hangingPunct="1">
              <a:lnSpc>
                <a:spcPct val="100000"/>
              </a:lnSpc>
              <a:spcBef>
                <a:spcPts val="0"/>
              </a:spcBef>
              <a:buClr>
                <a:schemeClr val="accent1">
                  <a:lumMod val="75000"/>
                </a:schemeClr>
              </a:buClr>
              <a:buSzPct val="95000"/>
              <a:buFont typeface="Arial Black" panose="020B0A04020102020204" pitchFamily="34" charset="0"/>
              <a:buChar char="•"/>
              <a:defRPr sz="2400" kern="600" spc="23">
                <a:solidFill>
                  <a:schemeClr val="tx1"/>
                </a:solidFill>
                <a:latin typeface="Arial" panose="020B0604020202020204" pitchFamily="34" charset="0"/>
                <a:ea typeface="+mn-ea"/>
                <a:cs typeface="Arial" panose="020B0604020202020204" pitchFamily="34" charset="0"/>
              </a:defRPr>
            </a:lvl1pPr>
            <a:lvl2pPr marL="621776" indent="-164588" algn="l" defTabSz="342938" rtl="0" eaLnBrk="1" latinLnBrk="0" hangingPunct="1">
              <a:lnSpc>
                <a:spcPct val="100000"/>
              </a:lnSpc>
              <a:spcBef>
                <a:spcPts val="0"/>
              </a:spcBef>
              <a:buClr>
                <a:schemeClr val="accent1">
                  <a:lumMod val="75000"/>
                </a:schemeClr>
              </a:buClr>
              <a:buSzPct val="100000"/>
              <a:buFont typeface="Arial Narrow" panose="020B0606020202030204" pitchFamily="34" charset="0"/>
              <a:buChar char="–"/>
              <a:defRPr sz="2000" kern="600" spc="23">
                <a:solidFill>
                  <a:schemeClr val="tx1"/>
                </a:solidFill>
                <a:latin typeface="Arial" panose="020B0604020202020204" pitchFamily="34" charset="0"/>
                <a:ea typeface="+mn-ea"/>
                <a:cs typeface="Arial" panose="020B0604020202020204" pitchFamily="34" charset="0"/>
              </a:defRPr>
            </a:lvl2pPr>
            <a:lvl3pPr marL="1031849" indent="-119060" algn="l" defTabSz="342938" rtl="0" eaLnBrk="1" latinLnBrk="0" hangingPunct="1">
              <a:lnSpc>
                <a:spcPct val="100000"/>
              </a:lnSpc>
              <a:spcBef>
                <a:spcPts val="0"/>
              </a:spcBef>
              <a:buClr>
                <a:schemeClr val="accent1">
                  <a:lumMod val="75000"/>
                </a:schemeClr>
              </a:buClr>
              <a:buSzPct val="95000"/>
              <a:buFont typeface="Wingdings" panose="05000000000000000000" pitchFamily="2" charset="2"/>
              <a:buChar char="§"/>
              <a:defRPr sz="1800" kern="600" spc="23">
                <a:solidFill>
                  <a:schemeClr val="tx1"/>
                </a:solidFill>
                <a:latin typeface="Arial" panose="020B0604020202020204" pitchFamily="34" charset="0"/>
                <a:ea typeface="+mn-ea"/>
                <a:cs typeface="Arial" panose="020B0604020202020204" pitchFamily="34" charset="0"/>
              </a:defRPr>
            </a:lvl3pPr>
            <a:lvl4pPr marL="1371566" indent="-111122" algn="l" defTabSz="342938" rtl="0" eaLnBrk="1" latinLnBrk="0" hangingPunct="1">
              <a:lnSpc>
                <a:spcPct val="100000"/>
              </a:lnSpc>
              <a:spcBef>
                <a:spcPts val="0"/>
              </a:spcBef>
              <a:buClr>
                <a:schemeClr val="accent1">
                  <a:lumMod val="75000"/>
                </a:schemeClr>
              </a:buClr>
              <a:buSzPct val="100000"/>
              <a:buFont typeface="Arial Narrow" panose="020B0606020202030204" pitchFamily="34" charset="0"/>
              <a:buChar char="–"/>
              <a:tabLst/>
              <a:defRPr sz="1600" kern="600" spc="23">
                <a:solidFill>
                  <a:schemeClr val="tx1"/>
                </a:solidFill>
                <a:latin typeface="Arial" panose="020B0604020202020204" pitchFamily="34" charset="0"/>
                <a:ea typeface="+mn-ea"/>
                <a:cs typeface="Arial" panose="020B0604020202020204" pitchFamily="34" charset="0"/>
              </a:defRPr>
            </a:lvl4pPr>
            <a:lvl5pPr marL="1717632" indent="-111122" algn="l" defTabSz="342938" rtl="0" eaLnBrk="1" latinLnBrk="0" hangingPunct="1">
              <a:lnSpc>
                <a:spcPct val="100000"/>
              </a:lnSpc>
              <a:spcBef>
                <a:spcPts val="0"/>
              </a:spcBef>
              <a:buClr>
                <a:schemeClr val="accent1">
                  <a:lumMod val="75000"/>
                </a:schemeClr>
              </a:buClr>
              <a:buSzPct val="90000"/>
              <a:buFont typeface="Arial Black" panose="020B0A04020102020204" pitchFamily="34" charset="0"/>
              <a:buChar char="•"/>
              <a:defRPr sz="1600" kern="600" spc="23">
                <a:solidFill>
                  <a:schemeClr val="tx1"/>
                </a:solidFill>
                <a:latin typeface="Arial" panose="020B0604020202020204" pitchFamily="34" charset="0"/>
                <a:ea typeface="+mn-ea"/>
                <a:cs typeface="Arial" panose="020B0604020202020204" pitchFamily="34" charset="0"/>
              </a:defRPr>
            </a:lvl5pPr>
            <a:lvl6pPr marL="1886154" indent="-171469" algn="l" defTabSz="342938" rtl="0" eaLnBrk="1" latinLnBrk="0" hangingPunct="1">
              <a:spcBef>
                <a:spcPct val="20000"/>
              </a:spcBef>
              <a:buFont typeface="Arial"/>
              <a:buChar char="•"/>
              <a:defRPr sz="1500" kern="1200">
                <a:solidFill>
                  <a:schemeClr val="tx1"/>
                </a:solidFill>
                <a:latin typeface="+mn-lt"/>
                <a:ea typeface="+mn-ea"/>
                <a:cs typeface="+mn-cs"/>
              </a:defRPr>
            </a:lvl6pPr>
            <a:lvl7pPr marL="2229092" indent="-171469" algn="l" defTabSz="342938" rtl="0" eaLnBrk="1" latinLnBrk="0" hangingPunct="1">
              <a:spcBef>
                <a:spcPct val="20000"/>
              </a:spcBef>
              <a:buFont typeface="Arial"/>
              <a:buChar char="•"/>
              <a:defRPr sz="1500" kern="1200">
                <a:solidFill>
                  <a:schemeClr val="tx1"/>
                </a:solidFill>
                <a:latin typeface="+mn-lt"/>
                <a:ea typeface="+mn-ea"/>
                <a:cs typeface="+mn-cs"/>
              </a:defRPr>
            </a:lvl7pPr>
            <a:lvl8pPr marL="2572029" indent="-171469" algn="l" defTabSz="342938" rtl="0" eaLnBrk="1" latinLnBrk="0" hangingPunct="1">
              <a:spcBef>
                <a:spcPct val="20000"/>
              </a:spcBef>
              <a:buFont typeface="Arial"/>
              <a:buChar char="•"/>
              <a:defRPr sz="1500" kern="1200">
                <a:solidFill>
                  <a:schemeClr val="tx1"/>
                </a:solidFill>
                <a:latin typeface="+mn-lt"/>
                <a:ea typeface="+mn-ea"/>
                <a:cs typeface="+mn-cs"/>
              </a:defRPr>
            </a:lvl8pPr>
            <a:lvl9pPr marL="2914966" indent="-171469" algn="l" defTabSz="342938" rtl="0" eaLnBrk="1" latinLnBrk="0" hangingPunct="1">
              <a:spcBef>
                <a:spcPct val="20000"/>
              </a:spcBef>
              <a:buFont typeface="Arial"/>
              <a:buChar char="•"/>
              <a:defRPr sz="1500" kern="1200">
                <a:solidFill>
                  <a:schemeClr val="tx1"/>
                </a:solidFill>
                <a:latin typeface="+mn-lt"/>
                <a:ea typeface="+mn-ea"/>
                <a:cs typeface="+mn-cs"/>
              </a:defRPr>
            </a:lvl9pPr>
          </a:lstStyle>
          <a:p>
            <a:pPr marL="0" marR="0" lvl="0" indent="0" algn="l" defTabSz="457227" rtl="0" eaLnBrk="1" fontAlgn="auto" latinLnBrk="0" hangingPunct="1">
              <a:lnSpc>
                <a:spcPct val="100000"/>
              </a:lnSpc>
              <a:spcBef>
                <a:spcPts val="0"/>
              </a:spcBef>
              <a:spcAft>
                <a:spcPts val="400"/>
              </a:spcAft>
              <a:buClr>
                <a:srgbClr val="00877C">
                  <a:lumMod val="75000"/>
                </a:srgbClr>
              </a:buClr>
              <a:buSzPct val="95000"/>
              <a:buFont typeface="Arial Black" panose="020B0A04020102020204" pitchFamily="34" charset="0"/>
              <a:buNone/>
              <a:tabLst/>
              <a:defRPr/>
            </a:pPr>
            <a:r>
              <a:rPr kumimoji="0" lang="en-GB" sz="1467" b="1" i="0" u="none" strike="noStrike" kern="600" cap="none" spc="31"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Primary endpoint:                 </a:t>
            </a:r>
          </a:p>
          <a:p>
            <a:pPr marL="188379" marR="0" lvl="0" indent="-188379" algn="l" defTabSz="457227" rtl="0" eaLnBrk="1" fontAlgn="auto" latinLnBrk="0" hangingPunct="1">
              <a:lnSpc>
                <a:spcPct val="100000"/>
              </a:lnSpc>
              <a:spcBef>
                <a:spcPts val="0"/>
              </a:spcBef>
              <a:spcAft>
                <a:spcPts val="800"/>
              </a:spcAft>
              <a:buClr>
                <a:srgbClr val="00877C">
                  <a:lumMod val="75000"/>
                </a:srgbClr>
              </a:buClr>
              <a:buSzPct val="95000"/>
              <a:buFontTx/>
              <a:buChar char="-"/>
              <a:tabLst/>
              <a:defRPr/>
            </a:pPr>
            <a:r>
              <a:rPr kumimoji="0" lang="en-GB" sz="1467" b="1" i="0" u="none" strike="noStrike" kern="600" cap="none" spc="31"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Event-free Survival </a:t>
            </a:r>
          </a:p>
        </p:txBody>
      </p:sp>
      <p:sp>
        <p:nvSpPr>
          <p:cNvPr id="7" name="Text Placeholder 1">
            <a:extLst>
              <a:ext uri="{FF2B5EF4-FFF2-40B4-BE49-F238E27FC236}">
                <a16:creationId xmlns:a16="http://schemas.microsoft.com/office/drawing/2014/main" id="{C6E5EBCF-5AB0-D15B-8292-73388C4D5302}"/>
              </a:ext>
            </a:extLst>
          </p:cNvPr>
          <p:cNvSpPr txBox="1">
            <a:spLocks/>
          </p:cNvSpPr>
          <p:nvPr/>
        </p:nvSpPr>
        <p:spPr>
          <a:xfrm>
            <a:off x="10070086" y="4705315"/>
            <a:ext cx="2661657" cy="338223"/>
          </a:xfrm>
          <a:prstGeom prst="rect">
            <a:avLst/>
          </a:prstGeom>
        </p:spPr>
        <p:txBody>
          <a:bodyPr numCol="1"/>
          <a:lstStyle>
            <a:lvl1pPr marL="228594" indent="-228594" algn="l" defTabSz="342938" rtl="0" eaLnBrk="1" latinLnBrk="0" hangingPunct="1">
              <a:lnSpc>
                <a:spcPct val="100000"/>
              </a:lnSpc>
              <a:spcBef>
                <a:spcPts val="0"/>
              </a:spcBef>
              <a:buClr>
                <a:schemeClr val="accent1">
                  <a:lumMod val="75000"/>
                </a:schemeClr>
              </a:buClr>
              <a:buSzPct val="95000"/>
              <a:buFont typeface="Arial Black" panose="020B0A04020102020204" pitchFamily="34" charset="0"/>
              <a:buChar char="•"/>
              <a:defRPr sz="2400" kern="600" spc="23">
                <a:solidFill>
                  <a:schemeClr val="tx1"/>
                </a:solidFill>
                <a:latin typeface="Arial" panose="020B0604020202020204" pitchFamily="34" charset="0"/>
                <a:ea typeface="+mn-ea"/>
                <a:cs typeface="Arial" panose="020B0604020202020204" pitchFamily="34" charset="0"/>
              </a:defRPr>
            </a:lvl1pPr>
            <a:lvl2pPr marL="621776" indent="-164588" algn="l" defTabSz="342938" rtl="0" eaLnBrk="1" latinLnBrk="0" hangingPunct="1">
              <a:lnSpc>
                <a:spcPct val="100000"/>
              </a:lnSpc>
              <a:spcBef>
                <a:spcPts val="0"/>
              </a:spcBef>
              <a:buClr>
                <a:schemeClr val="accent1">
                  <a:lumMod val="75000"/>
                </a:schemeClr>
              </a:buClr>
              <a:buSzPct val="100000"/>
              <a:buFont typeface="Arial Narrow" panose="020B0606020202030204" pitchFamily="34" charset="0"/>
              <a:buChar char="–"/>
              <a:defRPr sz="2000" kern="600" spc="23">
                <a:solidFill>
                  <a:schemeClr val="tx1"/>
                </a:solidFill>
                <a:latin typeface="Arial" panose="020B0604020202020204" pitchFamily="34" charset="0"/>
                <a:ea typeface="+mn-ea"/>
                <a:cs typeface="Arial" panose="020B0604020202020204" pitchFamily="34" charset="0"/>
              </a:defRPr>
            </a:lvl2pPr>
            <a:lvl3pPr marL="1031849" indent="-119060" algn="l" defTabSz="342938" rtl="0" eaLnBrk="1" latinLnBrk="0" hangingPunct="1">
              <a:lnSpc>
                <a:spcPct val="100000"/>
              </a:lnSpc>
              <a:spcBef>
                <a:spcPts val="0"/>
              </a:spcBef>
              <a:buClr>
                <a:schemeClr val="accent1">
                  <a:lumMod val="75000"/>
                </a:schemeClr>
              </a:buClr>
              <a:buSzPct val="95000"/>
              <a:buFont typeface="Wingdings" panose="05000000000000000000" pitchFamily="2" charset="2"/>
              <a:buChar char="§"/>
              <a:defRPr sz="1800" kern="600" spc="23">
                <a:solidFill>
                  <a:schemeClr val="tx1"/>
                </a:solidFill>
                <a:latin typeface="Arial" panose="020B0604020202020204" pitchFamily="34" charset="0"/>
                <a:ea typeface="+mn-ea"/>
                <a:cs typeface="Arial" panose="020B0604020202020204" pitchFamily="34" charset="0"/>
              </a:defRPr>
            </a:lvl3pPr>
            <a:lvl4pPr marL="1371566" indent="-111122" algn="l" defTabSz="342938" rtl="0" eaLnBrk="1" latinLnBrk="0" hangingPunct="1">
              <a:lnSpc>
                <a:spcPct val="100000"/>
              </a:lnSpc>
              <a:spcBef>
                <a:spcPts val="0"/>
              </a:spcBef>
              <a:buClr>
                <a:schemeClr val="accent1">
                  <a:lumMod val="75000"/>
                </a:schemeClr>
              </a:buClr>
              <a:buSzPct val="100000"/>
              <a:buFont typeface="Arial Narrow" panose="020B0606020202030204" pitchFamily="34" charset="0"/>
              <a:buChar char="–"/>
              <a:tabLst/>
              <a:defRPr sz="1600" kern="600" spc="23">
                <a:solidFill>
                  <a:schemeClr val="tx1"/>
                </a:solidFill>
                <a:latin typeface="Arial" panose="020B0604020202020204" pitchFamily="34" charset="0"/>
                <a:ea typeface="+mn-ea"/>
                <a:cs typeface="Arial" panose="020B0604020202020204" pitchFamily="34" charset="0"/>
              </a:defRPr>
            </a:lvl4pPr>
            <a:lvl5pPr marL="1717632" indent="-111122" algn="l" defTabSz="342938" rtl="0" eaLnBrk="1" latinLnBrk="0" hangingPunct="1">
              <a:lnSpc>
                <a:spcPct val="100000"/>
              </a:lnSpc>
              <a:spcBef>
                <a:spcPts val="0"/>
              </a:spcBef>
              <a:buClr>
                <a:schemeClr val="accent1">
                  <a:lumMod val="75000"/>
                </a:schemeClr>
              </a:buClr>
              <a:buSzPct val="90000"/>
              <a:buFont typeface="Arial Black" panose="020B0A04020102020204" pitchFamily="34" charset="0"/>
              <a:buChar char="•"/>
              <a:defRPr sz="1600" kern="600" spc="23">
                <a:solidFill>
                  <a:schemeClr val="tx1"/>
                </a:solidFill>
                <a:latin typeface="Arial" panose="020B0604020202020204" pitchFamily="34" charset="0"/>
                <a:ea typeface="+mn-ea"/>
                <a:cs typeface="Arial" panose="020B0604020202020204" pitchFamily="34" charset="0"/>
              </a:defRPr>
            </a:lvl5pPr>
            <a:lvl6pPr marL="1886154" indent="-171469" algn="l" defTabSz="342938" rtl="0" eaLnBrk="1" latinLnBrk="0" hangingPunct="1">
              <a:spcBef>
                <a:spcPct val="20000"/>
              </a:spcBef>
              <a:buFont typeface="Arial"/>
              <a:buChar char="•"/>
              <a:defRPr sz="1500" kern="1200">
                <a:solidFill>
                  <a:schemeClr val="tx1"/>
                </a:solidFill>
                <a:latin typeface="+mn-lt"/>
                <a:ea typeface="+mn-ea"/>
                <a:cs typeface="+mn-cs"/>
              </a:defRPr>
            </a:lvl6pPr>
            <a:lvl7pPr marL="2229092" indent="-171469" algn="l" defTabSz="342938" rtl="0" eaLnBrk="1" latinLnBrk="0" hangingPunct="1">
              <a:spcBef>
                <a:spcPct val="20000"/>
              </a:spcBef>
              <a:buFont typeface="Arial"/>
              <a:buChar char="•"/>
              <a:defRPr sz="1500" kern="1200">
                <a:solidFill>
                  <a:schemeClr val="tx1"/>
                </a:solidFill>
                <a:latin typeface="+mn-lt"/>
                <a:ea typeface="+mn-ea"/>
                <a:cs typeface="+mn-cs"/>
              </a:defRPr>
            </a:lvl7pPr>
            <a:lvl8pPr marL="2572029" indent="-171469" algn="l" defTabSz="342938" rtl="0" eaLnBrk="1" latinLnBrk="0" hangingPunct="1">
              <a:spcBef>
                <a:spcPct val="20000"/>
              </a:spcBef>
              <a:buFont typeface="Arial"/>
              <a:buChar char="•"/>
              <a:defRPr sz="1500" kern="1200">
                <a:solidFill>
                  <a:schemeClr val="tx1"/>
                </a:solidFill>
                <a:latin typeface="+mn-lt"/>
                <a:ea typeface="+mn-ea"/>
                <a:cs typeface="+mn-cs"/>
              </a:defRPr>
            </a:lvl8pPr>
            <a:lvl9pPr marL="2914966" indent="-171469" algn="l" defTabSz="342938" rtl="0" eaLnBrk="1" latinLnBrk="0" hangingPunct="1">
              <a:spcBef>
                <a:spcPct val="20000"/>
              </a:spcBef>
              <a:buFont typeface="Arial"/>
              <a:buChar char="•"/>
              <a:defRPr sz="1500" kern="1200">
                <a:solidFill>
                  <a:schemeClr val="tx1"/>
                </a:solidFill>
                <a:latin typeface="+mn-lt"/>
                <a:ea typeface="+mn-ea"/>
                <a:cs typeface="+mn-cs"/>
              </a:defRPr>
            </a:lvl9pPr>
          </a:lstStyle>
          <a:p>
            <a:pPr marL="0" marR="0" lvl="0" indent="0" algn="l" defTabSz="457227" rtl="0" eaLnBrk="1" fontAlgn="auto" latinLnBrk="0" hangingPunct="1">
              <a:lnSpc>
                <a:spcPct val="100000"/>
              </a:lnSpc>
              <a:spcBef>
                <a:spcPts val="0"/>
              </a:spcBef>
              <a:spcAft>
                <a:spcPts val="400"/>
              </a:spcAft>
              <a:buClr>
                <a:srgbClr val="00877C">
                  <a:lumMod val="75000"/>
                </a:srgbClr>
              </a:buClr>
              <a:buSzPct val="95000"/>
              <a:buFont typeface="Arial Black" panose="020B0A04020102020204" pitchFamily="34" charset="0"/>
              <a:buNone/>
              <a:tabLst/>
              <a:defRPr/>
            </a:pPr>
            <a:r>
              <a:rPr kumimoji="0" lang="en-GB" sz="1467" b="1" i="0" u="none" strike="noStrike" kern="600" cap="none" spc="31"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Primary endpoints:                 </a:t>
            </a:r>
          </a:p>
          <a:p>
            <a:pPr marL="188379" marR="0" lvl="0" indent="-188379" algn="l" defTabSz="457227" rtl="0" eaLnBrk="1" fontAlgn="auto" latinLnBrk="0" hangingPunct="1">
              <a:lnSpc>
                <a:spcPct val="100000"/>
              </a:lnSpc>
              <a:spcBef>
                <a:spcPts val="0"/>
              </a:spcBef>
              <a:spcAft>
                <a:spcPts val="0"/>
              </a:spcAft>
              <a:buClr>
                <a:srgbClr val="00877C">
                  <a:lumMod val="75000"/>
                </a:srgbClr>
              </a:buClr>
              <a:buSzPct val="95000"/>
              <a:buFontTx/>
              <a:buChar char="-"/>
              <a:tabLst/>
              <a:defRPr/>
            </a:pPr>
            <a:r>
              <a:rPr kumimoji="0" lang="en-GB" sz="1467" b="1" i="0" u="none" strike="noStrike" kern="600" cap="none" spc="31"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Event-free Survival</a:t>
            </a:r>
          </a:p>
          <a:p>
            <a:pPr marL="188379" marR="0" lvl="0" indent="-188379" algn="l" defTabSz="457227" rtl="0" eaLnBrk="1" fontAlgn="auto" latinLnBrk="0" hangingPunct="1">
              <a:lnSpc>
                <a:spcPct val="100000"/>
              </a:lnSpc>
              <a:spcBef>
                <a:spcPts val="0"/>
              </a:spcBef>
              <a:spcAft>
                <a:spcPts val="800"/>
              </a:spcAft>
              <a:buClr>
                <a:srgbClr val="00877C">
                  <a:lumMod val="75000"/>
                </a:srgbClr>
              </a:buClr>
              <a:buSzPct val="95000"/>
              <a:buFontTx/>
              <a:buChar char="-"/>
              <a:tabLst/>
              <a:defRPr/>
            </a:pPr>
            <a:r>
              <a:rPr kumimoji="0" lang="en-GB" sz="1467" b="1" i="0" u="none" strike="noStrike" kern="600" cap="none" spc="31"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rPr>
              <a:t>pC</a:t>
            </a:r>
            <a:r>
              <a:rPr kumimoji="0" lang="en-GB" sz="1467" b="1" i="0" u="none" strike="noStrike" kern="600" cap="none" spc="31"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R </a:t>
            </a:r>
          </a:p>
        </p:txBody>
      </p:sp>
      <p:sp>
        <p:nvSpPr>
          <p:cNvPr id="8" name="Rounded Rectangle 7">
            <a:extLst>
              <a:ext uri="{FF2B5EF4-FFF2-40B4-BE49-F238E27FC236}">
                <a16:creationId xmlns:a16="http://schemas.microsoft.com/office/drawing/2014/main" id="{5DA677FE-E384-A493-F62D-ED6920E1AB9B}"/>
              </a:ext>
            </a:extLst>
          </p:cNvPr>
          <p:cNvSpPr/>
          <p:nvPr/>
        </p:nvSpPr>
        <p:spPr bwMode="auto">
          <a:xfrm>
            <a:off x="623315" y="3479884"/>
            <a:ext cx="2101956" cy="1313053"/>
          </a:xfrm>
          <a:prstGeom prst="roundRect">
            <a:avLst>
              <a:gd name="adj" fmla="val 11828"/>
            </a:avLst>
          </a:prstGeom>
          <a:solidFill>
            <a:schemeClr val="bg2">
              <a:lumMod val="60000"/>
              <a:lumOff val="40000"/>
            </a:schemeClr>
          </a:solidFill>
          <a:ln w="76200" cap="flat" cmpd="sng" algn="ctr">
            <a:noFill/>
            <a:prstDash val="solid"/>
            <a:round/>
            <a:headEnd type="none" w="med" len="med"/>
            <a:tailEnd type="none" w="lg" len="med"/>
          </a:ln>
          <a:effectLst/>
        </p:spPr>
        <p:txBody>
          <a:bodyPr vert="horz" wrap="square" lIns="121920" tIns="60960" rIns="121920" bIns="60960" numCol="1" rtlCol="0" anchor="t" anchorCtr="0" compatLnSpc="1">
            <a:prstTxWarp prst="textNoShape">
              <a:avLst/>
            </a:prstTxWarp>
          </a:bodyPr>
          <a:lstStyle/>
          <a:p>
            <a:pPr marL="188379" marR="0" lvl="0" indent="-188379" algn="l" defTabSz="1219170" rtl="0" eaLnBrk="1" fontAlgn="base" latinLnBrk="0" hangingPunct="1">
              <a:lnSpc>
                <a:spcPct val="100000"/>
              </a:lnSpc>
              <a:spcBef>
                <a:spcPct val="0"/>
              </a:spcBef>
              <a:spcAft>
                <a:spcPct val="0"/>
              </a:spcAft>
              <a:buClrTx/>
              <a:buSzTx/>
              <a:buFontTx/>
              <a:buChar char="-"/>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Calibri" panose="020F0502020204030204" pitchFamily="34" charset="0"/>
              </a:rPr>
              <a:t>TNBC or TNBC-like</a:t>
            </a:r>
          </a:p>
          <a:p>
            <a:pPr marL="425440" marR="0" lvl="0" indent="-177796" algn="l" defTabSz="1219170" rtl="0" eaLnBrk="1" fontAlgn="base" latinLnBrk="0" hangingPunct="1">
              <a:lnSpc>
                <a:spcPct val="90000"/>
              </a:lnSpc>
              <a:spcBef>
                <a:spcPct val="0"/>
              </a:spcBef>
              <a:spcAft>
                <a:spcPct val="0"/>
              </a:spcAft>
              <a:buClrTx/>
              <a:buSzTx/>
              <a:buFontTx/>
              <a:buChar char="-"/>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Calibri" panose="020F0502020204030204" pitchFamily="34" charset="0"/>
              </a:rPr>
              <a:t>ER/PR &lt;10%</a:t>
            </a:r>
          </a:p>
          <a:p>
            <a:pPr marL="425440" marR="0" lvl="0" indent="-177796" algn="l" defTabSz="1219170" rtl="0" eaLnBrk="1" fontAlgn="base" latinLnBrk="0" hangingPunct="1">
              <a:lnSpc>
                <a:spcPct val="90000"/>
              </a:lnSpc>
              <a:spcBef>
                <a:spcPct val="0"/>
              </a:spcBef>
              <a:spcAft>
                <a:spcPct val="0"/>
              </a:spcAft>
              <a:buClrTx/>
              <a:buSzTx/>
              <a:buFontTx/>
              <a:buChar char="-"/>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Calibri" panose="020F0502020204030204" pitchFamily="34" charset="0"/>
              </a:rPr>
              <a:t>HER2-negative</a:t>
            </a:r>
          </a:p>
          <a:p>
            <a:pPr marL="188379" marR="0" lvl="0" indent="-188379" algn="l" defTabSz="1219170" rtl="0" eaLnBrk="1" fontAlgn="base" latinLnBrk="0" hangingPunct="1">
              <a:lnSpc>
                <a:spcPct val="100000"/>
              </a:lnSpc>
              <a:spcBef>
                <a:spcPct val="0"/>
              </a:spcBef>
              <a:spcAft>
                <a:spcPct val="0"/>
              </a:spcAft>
              <a:buClrTx/>
              <a:buSzTx/>
              <a:buFontTx/>
              <a:buChar char="-"/>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Calibri" panose="020F0502020204030204" pitchFamily="34" charset="0"/>
              </a:rPr>
              <a:t>Stage II/III</a:t>
            </a:r>
          </a:p>
          <a:p>
            <a:pPr marL="188379" marR="0" lvl="0" indent="-188379" algn="l" defTabSz="1219170" rtl="0" eaLnBrk="1" fontAlgn="base" latinLnBrk="0" hangingPunct="1">
              <a:lnSpc>
                <a:spcPct val="100000"/>
              </a:lnSpc>
              <a:spcBef>
                <a:spcPct val="0"/>
              </a:spcBef>
              <a:spcAft>
                <a:spcPct val="0"/>
              </a:spcAft>
              <a:buClrTx/>
              <a:buSzTx/>
              <a:buFontTx/>
              <a:buChar char="-"/>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Calibri" panose="020F0502020204030204" pitchFamily="34" charset="0"/>
              </a:rPr>
              <a:t>M0</a:t>
            </a:r>
          </a:p>
        </p:txBody>
      </p:sp>
      <p:grpSp>
        <p:nvGrpSpPr>
          <p:cNvPr id="13" name="Group 12">
            <a:extLst>
              <a:ext uri="{FF2B5EF4-FFF2-40B4-BE49-F238E27FC236}">
                <a16:creationId xmlns:a16="http://schemas.microsoft.com/office/drawing/2014/main" id="{31FCC820-426A-C950-4FA3-ED9D4D1B0CE4}"/>
              </a:ext>
            </a:extLst>
          </p:cNvPr>
          <p:cNvGrpSpPr/>
          <p:nvPr/>
        </p:nvGrpSpPr>
        <p:grpSpPr>
          <a:xfrm>
            <a:off x="1888567" y="2396357"/>
            <a:ext cx="2259104" cy="1583975"/>
            <a:chOff x="1416425" y="1600043"/>
            <a:chExt cx="1694328" cy="1187981"/>
          </a:xfrm>
        </p:grpSpPr>
        <p:cxnSp>
          <p:nvCxnSpPr>
            <p:cNvPr id="12" name="Straight Arrow Connector 11">
              <a:extLst>
                <a:ext uri="{FF2B5EF4-FFF2-40B4-BE49-F238E27FC236}">
                  <a16:creationId xmlns:a16="http://schemas.microsoft.com/office/drawing/2014/main" id="{BD1DE0D4-F735-7BB8-A549-558CE37BF0F3}"/>
                </a:ext>
              </a:extLst>
            </p:cNvPr>
            <p:cNvCxnSpPr/>
            <p:nvPr/>
          </p:nvCxnSpPr>
          <p:spPr bwMode="auto">
            <a:xfrm>
              <a:off x="2492188" y="2065405"/>
              <a:ext cx="618565" cy="722619"/>
            </a:xfrm>
            <a:prstGeom prst="straightConnector1">
              <a:avLst/>
            </a:prstGeom>
            <a:solidFill>
              <a:schemeClr val="accent1"/>
            </a:solidFill>
            <a:ln w="76200" cap="flat" cmpd="sng" algn="ctr">
              <a:solidFill>
                <a:srgbClr val="00B0F0"/>
              </a:solidFill>
              <a:prstDash val="solid"/>
              <a:round/>
              <a:headEnd type="none" w="med" len="med"/>
              <a:tailEnd type="triangle"/>
            </a:ln>
            <a:effectLst/>
          </p:spPr>
        </p:cxnSp>
        <p:sp>
          <p:nvSpPr>
            <p:cNvPr id="10" name="Rounded Rectangle 9">
              <a:extLst>
                <a:ext uri="{FF2B5EF4-FFF2-40B4-BE49-F238E27FC236}">
                  <a16:creationId xmlns:a16="http://schemas.microsoft.com/office/drawing/2014/main" id="{7EFFB7E1-1BDC-E190-64A9-7F3C2CD7FF97}"/>
                </a:ext>
              </a:extLst>
            </p:cNvPr>
            <p:cNvSpPr/>
            <p:nvPr/>
          </p:nvSpPr>
          <p:spPr bwMode="auto">
            <a:xfrm>
              <a:off x="1416425" y="1600043"/>
              <a:ext cx="1429668" cy="550370"/>
            </a:xfrm>
            <a:prstGeom prst="roundRect">
              <a:avLst>
                <a:gd name="adj" fmla="val 11828"/>
              </a:avLst>
            </a:prstGeom>
            <a:solidFill>
              <a:srgbClr val="00B0F0"/>
            </a:solidFill>
            <a:ln w="76200" cap="flat" cmpd="sng" algn="ctr">
              <a:noFill/>
              <a:prstDash val="solid"/>
              <a:round/>
              <a:headEnd type="none" w="med" len="med"/>
              <a:tailEnd type="none" w="lg" len="med"/>
            </a:ln>
            <a:effectLst/>
          </p:spPr>
          <p:txBody>
            <a:bodyPr vert="horz" wrap="square" lIns="121920" tIns="60960" rIns="121920" bIns="60960" numCol="1" rtlCol="0" anchor="t" anchorCtr="0" compatLnSpc="1">
              <a:prstTxWarp prst="textNoShape">
                <a:avLst/>
              </a:prstTxWarp>
            </a:bodyPr>
            <a:lstStyle/>
            <a:p>
              <a:pPr marL="0" marR="0" lvl="0" indent="0" algn="ctr" defTabSz="1219170" rtl="0" eaLnBrk="1" fontAlgn="base" latinLnBrk="0" hangingPunct="1">
                <a:lnSpc>
                  <a:spcPct val="90000"/>
                </a:lnSpc>
                <a:spcBef>
                  <a:spcPct val="0"/>
                </a:spcBef>
                <a:spcAft>
                  <a:spcPct val="0"/>
                </a:spcAft>
                <a:buClrTx/>
                <a:buSzTx/>
                <a:buFontTx/>
                <a:buNone/>
                <a:tabLst/>
                <a:defRPr/>
              </a:pPr>
              <a:r>
                <a:rPr kumimoji="0" lang="en-US" sz="1467" b="1" i="0" u="none" strike="noStrike" kern="1200" cap="none" spc="0" normalizeH="0" baseline="0" noProof="0" dirty="0">
                  <a:ln>
                    <a:noFill/>
                  </a:ln>
                  <a:solidFill>
                    <a:srgbClr val="FFFFFF"/>
                  </a:solidFill>
                  <a:effectLst/>
                  <a:uLnTx/>
                  <a:uFillTx/>
                  <a:latin typeface="Calibri" panose="020F0502020204030204" pitchFamily="34" charset="0"/>
                  <a:ea typeface="MS PGothic" panose="020B0600070205080204" pitchFamily="34" charset="-128"/>
                  <a:cs typeface="Calibri" panose="020F0502020204030204" pitchFamily="34" charset="0"/>
                </a:rPr>
                <a:t>Patients can be enrolled at any time up to this time point</a:t>
              </a:r>
            </a:p>
          </p:txBody>
        </p:sp>
      </p:grpSp>
      <p:sp>
        <p:nvSpPr>
          <p:cNvPr id="15" name="TextBox 14">
            <a:extLst>
              <a:ext uri="{FF2B5EF4-FFF2-40B4-BE49-F238E27FC236}">
                <a16:creationId xmlns:a16="http://schemas.microsoft.com/office/drawing/2014/main" id="{24FA2A2A-E7B1-5B0A-AC58-0121B374D34B}"/>
              </a:ext>
            </a:extLst>
          </p:cNvPr>
          <p:cNvSpPr txBox="1"/>
          <p:nvPr/>
        </p:nvSpPr>
        <p:spPr>
          <a:xfrm>
            <a:off x="6096001" y="6131430"/>
            <a:ext cx="3821953" cy="318100"/>
          </a:xfrm>
          <a:prstGeom prst="rect">
            <a:avLst/>
          </a:prstGeom>
          <a:noFill/>
        </p:spPr>
        <p:txBody>
          <a:bodyPr wrap="square">
            <a:spAutoFit/>
          </a:bodyPr>
          <a:lstStyle/>
          <a:p>
            <a:pPr marL="457189" marR="0" lvl="0" indent="-457189" algn="ctr" defTabSz="609585" rtl="0" eaLnBrk="0" fontAlgn="base" latinLnBrk="0" hangingPunct="0">
              <a:lnSpc>
                <a:spcPct val="100000"/>
              </a:lnSpc>
              <a:spcBef>
                <a:spcPct val="0"/>
              </a:spcBef>
              <a:spcAft>
                <a:spcPct val="0"/>
              </a:spcAft>
              <a:buClrTx/>
              <a:buSzTx/>
              <a:buFontTx/>
              <a:buNone/>
              <a:tabLst/>
              <a:defRPr/>
            </a:pPr>
            <a:r>
              <a:rPr kumimoji="0" lang="en-US" sz="1467" b="1"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mn-cs"/>
              </a:rPr>
              <a:t>Follow Up 3.5 – 6.5 years</a:t>
            </a:r>
            <a:endParaRPr kumimoji="0" lang="de-DE" sz="1467" b="1"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mn-cs"/>
            </a:endParaRPr>
          </a:p>
        </p:txBody>
      </p:sp>
      <p:sp>
        <p:nvSpPr>
          <p:cNvPr id="17" name="Rounded Rectangle 16">
            <a:extLst>
              <a:ext uri="{FF2B5EF4-FFF2-40B4-BE49-F238E27FC236}">
                <a16:creationId xmlns:a16="http://schemas.microsoft.com/office/drawing/2014/main" id="{4369DE96-41A7-17F7-5311-1EC25CCBB31A}"/>
              </a:ext>
            </a:extLst>
          </p:cNvPr>
          <p:cNvSpPr/>
          <p:nvPr/>
        </p:nvSpPr>
        <p:spPr bwMode="auto">
          <a:xfrm>
            <a:off x="5928660" y="1073723"/>
            <a:ext cx="2211295" cy="733827"/>
          </a:xfrm>
          <a:prstGeom prst="roundRect">
            <a:avLst>
              <a:gd name="adj" fmla="val 11828"/>
            </a:avLst>
          </a:prstGeom>
          <a:solidFill>
            <a:srgbClr val="FF9966"/>
          </a:solidFill>
          <a:ln w="76200" cap="flat" cmpd="sng" algn="ctr">
            <a:noFill/>
            <a:prstDash val="solid"/>
            <a:round/>
            <a:headEnd type="none" w="med" len="med"/>
            <a:tailEnd type="none" w="lg" len="med"/>
          </a:ln>
          <a:effectLst/>
        </p:spPr>
        <p:txBody>
          <a:bodyPr vert="horz" wrap="square" lIns="121920" tIns="60960" rIns="121920" bIns="60960" numCol="1" rtlCol="0" anchor="t" anchorCtr="0" compatLnSpc="1">
            <a:prstTxWarp prst="textNoShape">
              <a:avLst/>
            </a:prstTxWarp>
          </a:bodyPr>
          <a:lstStyle/>
          <a:p>
            <a:pPr marL="0" marR="0" lvl="0" indent="0" algn="ctr" defTabSz="1219170" rtl="0" eaLnBrk="1" fontAlgn="base" latinLnBrk="0" hangingPunct="1">
              <a:lnSpc>
                <a:spcPct val="90000"/>
              </a:lnSpc>
              <a:spcBef>
                <a:spcPct val="0"/>
              </a:spcBef>
              <a:spcAft>
                <a:spcPct val="0"/>
              </a:spcAft>
              <a:buClrTx/>
              <a:buSzTx/>
              <a:buFontTx/>
              <a:buNone/>
              <a:tabLst/>
              <a:defRPr/>
            </a:pPr>
            <a:r>
              <a:rPr kumimoji="0" lang="en-US" sz="1467" b="1" i="0" u="none" strike="noStrike" kern="1200" cap="none" spc="0" normalizeH="0" baseline="0" noProof="0" dirty="0">
                <a:ln>
                  <a:noFill/>
                </a:ln>
                <a:solidFill>
                  <a:srgbClr val="FFFFFF"/>
                </a:solidFill>
                <a:effectLst/>
                <a:uLnTx/>
                <a:uFillTx/>
                <a:latin typeface="Calibri" panose="020F0502020204030204" pitchFamily="34" charset="0"/>
                <a:ea typeface="MS PGothic" panose="020B0600070205080204" pitchFamily="34" charset="-128"/>
                <a:cs typeface="Calibri" panose="020F0502020204030204" pitchFamily="34" charset="0"/>
              </a:rPr>
              <a:t>Planned </a:t>
            </a:r>
            <a:r>
              <a:rPr kumimoji="0" lang="en-US" sz="1467" b="1" i="0" u="none" strike="noStrike" kern="1200" cap="none" spc="0" normalizeH="0" baseline="0" noProof="0" dirty="0" err="1">
                <a:ln>
                  <a:noFill/>
                </a:ln>
                <a:solidFill>
                  <a:srgbClr val="FFFFFF"/>
                </a:solidFill>
                <a:effectLst/>
                <a:uLnTx/>
                <a:uFillTx/>
                <a:latin typeface="Calibri" panose="020F0502020204030204" pitchFamily="34" charset="0"/>
                <a:ea typeface="MS PGothic" panose="020B0600070205080204" pitchFamily="34" charset="-128"/>
                <a:cs typeface="Calibri" panose="020F0502020204030204" pitchFamily="34" charset="0"/>
              </a:rPr>
              <a:t>centres</a:t>
            </a:r>
            <a:r>
              <a:rPr kumimoji="0" lang="en-US" sz="1467" b="1" i="0" u="none" strike="noStrike" kern="1200" cap="none" spc="0" normalizeH="0" baseline="0" noProof="0" dirty="0">
                <a:ln>
                  <a:noFill/>
                </a:ln>
                <a:solidFill>
                  <a:srgbClr val="FFFFFF"/>
                </a:solidFill>
                <a:effectLst/>
                <a:uLnTx/>
                <a:uFillTx/>
                <a:latin typeface="Calibri" panose="020F0502020204030204" pitchFamily="34" charset="0"/>
                <a:ea typeface="MS PGothic" panose="020B0600070205080204" pitchFamily="34" charset="-128"/>
                <a:cs typeface="Calibri" panose="020F0502020204030204" pitchFamily="34" charset="0"/>
              </a:rPr>
              <a:t>: 60</a:t>
            </a:r>
          </a:p>
          <a:p>
            <a:pPr marL="0" marR="0" lvl="0" indent="0" algn="ctr" defTabSz="1219170" rtl="0" eaLnBrk="1" fontAlgn="base" latinLnBrk="0" hangingPunct="1">
              <a:lnSpc>
                <a:spcPct val="90000"/>
              </a:lnSpc>
              <a:spcBef>
                <a:spcPct val="0"/>
              </a:spcBef>
              <a:spcAft>
                <a:spcPct val="0"/>
              </a:spcAft>
              <a:buClrTx/>
              <a:buSzTx/>
              <a:buFontTx/>
              <a:buNone/>
              <a:tabLst/>
              <a:defRPr/>
            </a:pPr>
            <a:r>
              <a:rPr kumimoji="0" lang="en-US" sz="1467" b="1" i="0" u="none" strike="noStrike" kern="1200" cap="none" spc="0" normalizeH="0" baseline="0" noProof="0" dirty="0">
                <a:ln>
                  <a:noFill/>
                </a:ln>
                <a:solidFill>
                  <a:srgbClr val="FFFFFF"/>
                </a:solidFill>
                <a:effectLst/>
                <a:uLnTx/>
                <a:uFillTx/>
                <a:latin typeface="Calibri" panose="020F0502020204030204" pitchFamily="34" charset="0"/>
                <a:ea typeface="MS PGothic" panose="020B0600070205080204" pitchFamily="34" charset="-128"/>
                <a:cs typeface="Calibri" panose="020F0502020204030204" pitchFamily="34" charset="0"/>
              </a:rPr>
              <a:t>Submissions: Q1/2025</a:t>
            </a:r>
          </a:p>
          <a:p>
            <a:pPr marL="0" marR="0" lvl="0" indent="0" algn="ctr" defTabSz="1219170" rtl="0" eaLnBrk="1" fontAlgn="base" latinLnBrk="0" hangingPunct="1">
              <a:lnSpc>
                <a:spcPct val="90000"/>
              </a:lnSpc>
              <a:spcBef>
                <a:spcPct val="0"/>
              </a:spcBef>
              <a:spcAft>
                <a:spcPct val="0"/>
              </a:spcAft>
              <a:buClrTx/>
              <a:buSzTx/>
              <a:buFontTx/>
              <a:buNone/>
              <a:tabLst/>
              <a:defRPr/>
            </a:pPr>
            <a:r>
              <a:rPr kumimoji="0" lang="en-US" sz="1467" b="1" i="0" u="none" strike="noStrike" kern="1200" cap="none" spc="0" normalizeH="0" baseline="0" noProof="0" dirty="0">
                <a:ln>
                  <a:noFill/>
                </a:ln>
                <a:solidFill>
                  <a:srgbClr val="FFFFFF"/>
                </a:solidFill>
                <a:effectLst/>
                <a:uLnTx/>
                <a:uFillTx/>
                <a:latin typeface="Calibri" panose="020F0502020204030204" pitchFamily="34" charset="0"/>
                <a:ea typeface="MS PGothic" panose="020B0600070205080204" pitchFamily="34" charset="-128"/>
                <a:cs typeface="Calibri" panose="020F0502020204030204" pitchFamily="34" charset="0"/>
              </a:rPr>
              <a:t>FPFV: Q3/2025</a:t>
            </a:r>
          </a:p>
        </p:txBody>
      </p:sp>
      <p:pic>
        <p:nvPicPr>
          <p:cNvPr id="20" name="Grafik 8">
            <a:extLst>
              <a:ext uri="{FF2B5EF4-FFF2-40B4-BE49-F238E27FC236}">
                <a16:creationId xmlns:a16="http://schemas.microsoft.com/office/drawing/2014/main" id="{7A0477DB-9FEC-3F47-128D-B4D67E9A5F17}"/>
              </a:ext>
            </a:extLst>
          </p:cNvPr>
          <p:cNvPicPr>
            <a:picLocks noChangeAspect="1"/>
          </p:cNvPicPr>
          <p:nvPr/>
        </p:nvPicPr>
        <p:blipFill>
          <a:blip r:embed="rId5"/>
          <a:stretch>
            <a:fillRect/>
          </a:stretch>
        </p:blipFill>
        <p:spPr>
          <a:xfrm>
            <a:off x="309200" y="237021"/>
            <a:ext cx="957581" cy="349119"/>
          </a:xfrm>
          <a:prstGeom prst="rect">
            <a:avLst/>
          </a:prstGeom>
        </p:spPr>
      </p:pic>
    </p:spTree>
    <p:extLst>
      <p:ext uri="{BB962C8B-B14F-4D97-AF65-F5344CB8AC3E}">
        <p14:creationId xmlns:p14="http://schemas.microsoft.com/office/powerpoint/2010/main" val="23210501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23ED1C-38AD-4B12-8F70-7E33B6BC72E4}"/>
              </a:ext>
            </a:extLst>
          </p:cNvPr>
          <p:cNvSpPr>
            <a:spLocks noGrp="1"/>
          </p:cNvSpPr>
          <p:nvPr>
            <p:ph type="title"/>
          </p:nvPr>
        </p:nvSpPr>
        <p:spPr>
          <a:xfrm>
            <a:off x="874712" y="656692"/>
            <a:ext cx="1265388" cy="390295"/>
          </a:xfrm>
        </p:spPr>
        <p:txBody>
          <a:bodyPr/>
          <a:lstStyle/>
          <a:p>
            <a:r>
              <a:rPr lang="de-DE" dirty="0" err="1"/>
              <a:t>eTNBC</a:t>
            </a:r>
            <a:endParaRPr lang="de-DE" dirty="0"/>
          </a:p>
        </p:txBody>
      </p:sp>
      <p:sp>
        <p:nvSpPr>
          <p:cNvPr id="4" name="Fußzeilenplatzhalter 3">
            <a:extLst>
              <a:ext uri="{FF2B5EF4-FFF2-40B4-BE49-F238E27FC236}">
                <a16:creationId xmlns:a16="http://schemas.microsoft.com/office/drawing/2014/main" id="{55460482-6F75-4F22-975A-8B66CDBF382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900" b="0" i="1"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Early</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S PGothic" panose="020B0600070205080204" pitchFamily="34" charset="-128"/>
                <a:cs typeface="+mn-cs"/>
              </a:rPr>
              <a:t>breast</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S PGothic" panose="020B0600070205080204" pitchFamily="34" charset="-128"/>
                <a:cs typeface="+mn-cs"/>
              </a:rPr>
              <a:t>cancer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 | LMU breast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S PGothic" panose="020B0600070205080204" pitchFamily="34" charset="-128"/>
                <a:cs typeface="+mn-cs"/>
              </a:rPr>
              <a:t>center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rPr>
              <a:t> | www.lmu-brustzentrum.de | </a:t>
            </a:r>
            <a:fld id="{67B81917-4E15-D94D-9E85-55BC04915F2A}" type="datetime1">
              <a:rPr kumimoji="0" lang="de-DE" sz="900" b="0" i="0" u="none" strike="noStrike" kern="1200" cap="none" spc="0" normalizeH="0" baseline="0" noProof="0" smtClean="0">
                <a:ln>
                  <a:noFill/>
                </a:ln>
                <a:solidFill>
                  <a:prstClr val="black">
                    <a:lumMod val="65000"/>
                    <a:lumOff val="35000"/>
                  </a:prstClr>
                </a:solidFill>
                <a:effectLst/>
                <a:uLnTx/>
                <a:uFillTx/>
                <a:latin typeface="Verdana"/>
                <a:ea typeface="MS PGothic" panose="020B0600070205080204" pitchFamily="34" charset="-128"/>
                <a:cs typeface="+mn-cs"/>
              </a:rPr>
              <a:pPr marL="0" marR="0" lvl="0" indent="0" algn="l" defTabSz="914400" rtl="0" eaLnBrk="1" fontAlgn="auto" latinLnBrk="0" hangingPunct="1">
                <a:lnSpc>
                  <a:spcPct val="100000"/>
                </a:lnSpc>
                <a:spcBef>
                  <a:spcPts val="0"/>
                </a:spcBef>
                <a:spcAft>
                  <a:spcPts val="0"/>
                </a:spcAft>
                <a:buClrTx/>
                <a:buSzTx/>
                <a:buFontTx/>
                <a:buNone/>
                <a:tabLst/>
                <a:defRPr/>
              </a:pPr>
              <a:t>01.06.26</a:t>
            </a:fld>
            <a:endParaRPr kumimoji="0" lang="de-DE" sz="900" b="0" i="0" u="none" strike="noStrike" kern="1200" cap="none" spc="0" normalizeH="0" baseline="0" noProof="0" dirty="0">
              <a:ln>
                <a:noFill/>
              </a:ln>
              <a:solidFill>
                <a:prstClr val="black">
                  <a:lumMod val="65000"/>
                  <a:lumOff val="35000"/>
                </a:prstClr>
              </a:solidFill>
              <a:effectLst/>
              <a:uLnTx/>
              <a:uFillTx/>
              <a:latin typeface="Verdana"/>
              <a:ea typeface="MS PGothic" panose="020B0600070205080204" pitchFamily="34" charset="-128"/>
              <a:cs typeface="+mn-cs"/>
            </a:endParaRPr>
          </a:p>
        </p:txBody>
      </p:sp>
      <p:sp>
        <p:nvSpPr>
          <p:cNvPr id="6" name="Textplatzhalter 5">
            <a:extLst>
              <a:ext uri="{FF2B5EF4-FFF2-40B4-BE49-F238E27FC236}">
                <a16:creationId xmlns:a16="http://schemas.microsoft.com/office/drawing/2014/main" id="{60445935-30B6-4939-BFE8-3AD7E4608806}"/>
              </a:ext>
            </a:extLst>
          </p:cNvPr>
          <p:cNvSpPr>
            <a:spLocks noGrp="1"/>
          </p:cNvSpPr>
          <p:nvPr>
            <p:ph type="body" sz="quarter" idx="13"/>
          </p:nvPr>
        </p:nvSpPr>
        <p:spPr>
          <a:xfrm>
            <a:off x="874712" y="1038259"/>
            <a:ext cx="2477258" cy="390295"/>
          </a:xfrm>
        </p:spPr>
        <p:txBody>
          <a:bodyPr/>
          <a:lstStyle/>
          <a:p>
            <a:r>
              <a:rPr lang="de-DE" dirty="0"/>
              <a:t>TROFUSE-032</a:t>
            </a:r>
          </a:p>
        </p:txBody>
      </p:sp>
      <p:pic>
        <p:nvPicPr>
          <p:cNvPr id="11" name="Grafik 10">
            <a:extLst>
              <a:ext uri="{FF2B5EF4-FFF2-40B4-BE49-F238E27FC236}">
                <a16:creationId xmlns:a16="http://schemas.microsoft.com/office/drawing/2014/main" id="{80F7435B-33EE-4E0C-5172-89668074C5EF}"/>
              </a:ext>
            </a:extLst>
          </p:cNvPr>
          <p:cNvPicPr>
            <a:picLocks noChangeAspect="1"/>
          </p:cNvPicPr>
          <p:nvPr/>
        </p:nvPicPr>
        <p:blipFill>
          <a:blip r:embed="rId2"/>
          <a:srcRect l="1082" r="1082" b="25789"/>
          <a:stretch>
            <a:fillRect/>
          </a:stretch>
        </p:blipFill>
        <p:spPr>
          <a:xfrm>
            <a:off x="59361" y="2655729"/>
            <a:ext cx="12073278" cy="3560076"/>
          </a:xfrm>
          <a:prstGeom prst="rect">
            <a:avLst/>
          </a:prstGeom>
        </p:spPr>
      </p:pic>
      <p:sp>
        <p:nvSpPr>
          <p:cNvPr id="12" name="Textfeld 11">
            <a:extLst>
              <a:ext uri="{FF2B5EF4-FFF2-40B4-BE49-F238E27FC236}">
                <a16:creationId xmlns:a16="http://schemas.microsoft.com/office/drawing/2014/main" id="{C7565C45-80C2-FCAC-99B2-38906C0D43B3}"/>
              </a:ext>
            </a:extLst>
          </p:cNvPr>
          <p:cNvSpPr txBox="1"/>
          <p:nvPr/>
        </p:nvSpPr>
        <p:spPr>
          <a:xfrm>
            <a:off x="9312325" y="6518888"/>
            <a:ext cx="2299156"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Verdana"/>
                <a:ea typeface="+mn-ea"/>
                <a:cs typeface="+mn-cs"/>
              </a:rPr>
              <a:t>Harbeck et al, SABCS 2025</a:t>
            </a:r>
          </a:p>
        </p:txBody>
      </p:sp>
      <p:pic>
        <p:nvPicPr>
          <p:cNvPr id="13" name="Grafik 12">
            <a:extLst>
              <a:ext uri="{FF2B5EF4-FFF2-40B4-BE49-F238E27FC236}">
                <a16:creationId xmlns:a16="http://schemas.microsoft.com/office/drawing/2014/main" id="{F215911B-EFC4-45B4-FFE5-9E4654F29584}"/>
              </a:ext>
            </a:extLst>
          </p:cNvPr>
          <p:cNvPicPr>
            <a:picLocks noChangeAspect="1"/>
          </p:cNvPicPr>
          <p:nvPr/>
        </p:nvPicPr>
        <p:blipFill>
          <a:blip r:embed="rId3"/>
          <a:stretch>
            <a:fillRect/>
          </a:stretch>
        </p:blipFill>
        <p:spPr>
          <a:xfrm>
            <a:off x="3719736" y="302383"/>
            <a:ext cx="4680520" cy="2162129"/>
          </a:xfrm>
          <a:prstGeom prst="rect">
            <a:avLst/>
          </a:prstGeom>
        </p:spPr>
      </p:pic>
    </p:spTree>
    <p:extLst>
      <p:ext uri="{BB962C8B-B14F-4D97-AF65-F5344CB8AC3E}">
        <p14:creationId xmlns:p14="http://schemas.microsoft.com/office/powerpoint/2010/main" val="476631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ED34B-BED5-0136-D08C-6C807D9F23C0}"/>
              </a:ext>
            </a:extLst>
          </p:cNvPr>
          <p:cNvSpPr>
            <a:spLocks noGrp="1"/>
          </p:cNvSpPr>
          <p:nvPr>
            <p:ph type="title"/>
          </p:nvPr>
        </p:nvSpPr>
        <p:spPr>
          <a:xfrm>
            <a:off x="874712" y="656692"/>
            <a:ext cx="3373337" cy="390295"/>
          </a:xfrm>
        </p:spPr>
        <p:txBody>
          <a:bodyPr/>
          <a:lstStyle/>
          <a:p>
            <a:r>
              <a:rPr lang="en-US" dirty="0"/>
              <a:t>TROPION-Breast04</a:t>
            </a:r>
          </a:p>
        </p:txBody>
      </p:sp>
      <p:sp>
        <p:nvSpPr>
          <p:cNvPr id="3" name="Footer Placeholder 2">
            <a:extLst>
              <a:ext uri="{FF2B5EF4-FFF2-40B4-BE49-F238E27FC236}">
                <a16:creationId xmlns:a16="http://schemas.microsoft.com/office/drawing/2014/main" id="{ABAE6FA2-1D03-06EA-CFCE-AA8278FA650A}"/>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Titel | Abteilung/Institut | Datum	McArthur HL et al. Ther Adv Med Oncol. 2025</a:t>
            </a:r>
          </a:p>
        </p:txBody>
      </p:sp>
      <p:sp>
        <p:nvSpPr>
          <p:cNvPr id="5" name="Text Placeholder 4">
            <a:extLst>
              <a:ext uri="{FF2B5EF4-FFF2-40B4-BE49-F238E27FC236}">
                <a16:creationId xmlns:a16="http://schemas.microsoft.com/office/drawing/2014/main" id="{05F5419E-D3CD-EDA7-1186-57B3EB72DB79}"/>
              </a:ext>
            </a:extLst>
          </p:cNvPr>
          <p:cNvSpPr>
            <a:spLocks noGrp="1"/>
          </p:cNvSpPr>
          <p:nvPr>
            <p:ph type="body" sz="quarter" idx="13"/>
          </p:nvPr>
        </p:nvSpPr>
        <p:spPr>
          <a:xfrm>
            <a:off x="874712" y="1046987"/>
            <a:ext cx="3142505" cy="390295"/>
          </a:xfrm>
        </p:spPr>
        <p:txBody>
          <a:bodyPr/>
          <a:lstStyle/>
          <a:p>
            <a:r>
              <a:rPr lang="en-US" dirty="0"/>
              <a:t>A Phase III Study</a:t>
            </a:r>
          </a:p>
        </p:txBody>
      </p:sp>
      <p:pic>
        <p:nvPicPr>
          <p:cNvPr id="7" name="Picture 6">
            <a:extLst>
              <a:ext uri="{FF2B5EF4-FFF2-40B4-BE49-F238E27FC236}">
                <a16:creationId xmlns:a16="http://schemas.microsoft.com/office/drawing/2014/main" id="{FD38366B-866D-009E-ACE2-090BC19C71F1}"/>
              </a:ext>
            </a:extLst>
          </p:cNvPr>
          <p:cNvPicPr>
            <a:picLocks noChangeAspect="1"/>
          </p:cNvPicPr>
          <p:nvPr/>
        </p:nvPicPr>
        <p:blipFill>
          <a:blip r:embed="rId2"/>
          <a:stretch>
            <a:fillRect/>
          </a:stretch>
        </p:blipFill>
        <p:spPr>
          <a:xfrm>
            <a:off x="0" y="1596104"/>
            <a:ext cx="12192000" cy="3665792"/>
          </a:xfrm>
          <a:prstGeom prst="rect">
            <a:avLst/>
          </a:prstGeom>
        </p:spPr>
      </p:pic>
      <p:sp>
        <p:nvSpPr>
          <p:cNvPr id="8" name="Rectangle 7">
            <a:extLst>
              <a:ext uri="{FF2B5EF4-FFF2-40B4-BE49-F238E27FC236}">
                <a16:creationId xmlns:a16="http://schemas.microsoft.com/office/drawing/2014/main" id="{6F8CFDD9-0427-61B6-A513-2AD976F16830}"/>
              </a:ext>
            </a:extLst>
          </p:cNvPr>
          <p:cNvSpPr/>
          <p:nvPr/>
        </p:nvSpPr>
        <p:spPr>
          <a:xfrm>
            <a:off x="11352584" y="4797152"/>
            <a:ext cx="839416" cy="5760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prstClr val="white"/>
              </a:solidFill>
              <a:effectLst/>
              <a:uLnTx/>
              <a:uFillTx/>
              <a:latin typeface="Verdana"/>
              <a:ea typeface="+mn-ea"/>
              <a:cs typeface="+mn-cs"/>
            </a:endParaRPr>
          </a:p>
        </p:txBody>
      </p:sp>
    </p:spTree>
    <p:extLst>
      <p:ext uri="{BB962C8B-B14F-4D97-AF65-F5344CB8AC3E}">
        <p14:creationId xmlns:p14="http://schemas.microsoft.com/office/powerpoint/2010/main" val="13132248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23ED1C-38AD-4B12-8F70-7E33B6BC72E4}"/>
              </a:ext>
            </a:extLst>
          </p:cNvPr>
          <p:cNvSpPr>
            <a:spLocks noGrp="1"/>
          </p:cNvSpPr>
          <p:nvPr>
            <p:ph type="title"/>
          </p:nvPr>
        </p:nvSpPr>
        <p:spPr>
          <a:xfrm>
            <a:off x="874712" y="656692"/>
            <a:ext cx="7969146" cy="390295"/>
          </a:xfrm>
        </p:spPr>
        <p:txBody>
          <a:bodyPr/>
          <a:lstStyle/>
          <a:p>
            <a:r>
              <a:rPr lang="de-DE" dirty="0" err="1"/>
              <a:t>Escalation</a:t>
            </a:r>
            <a:r>
              <a:rPr lang="de-DE" dirty="0"/>
              <a:t> after non-</a:t>
            </a:r>
            <a:r>
              <a:rPr lang="de-DE" dirty="0" err="1"/>
              <a:t>pCR</a:t>
            </a:r>
            <a:r>
              <a:rPr lang="de-DE" dirty="0"/>
              <a:t> </a:t>
            </a:r>
            <a:r>
              <a:rPr lang="de-DE" dirty="0" err="1"/>
              <a:t>with</a:t>
            </a:r>
            <a:r>
              <a:rPr lang="de-DE" dirty="0"/>
              <a:t> IO in </a:t>
            </a:r>
            <a:r>
              <a:rPr lang="de-DE" i="1" dirty="0" err="1"/>
              <a:t>early</a:t>
            </a:r>
            <a:r>
              <a:rPr lang="de-DE" dirty="0"/>
              <a:t> TNBC</a:t>
            </a:r>
          </a:p>
        </p:txBody>
      </p:sp>
      <p:sp>
        <p:nvSpPr>
          <p:cNvPr id="4" name="Fußzeilenplatzhalter 3">
            <a:extLst>
              <a:ext uri="{FF2B5EF4-FFF2-40B4-BE49-F238E27FC236}">
                <a16:creationId xmlns:a16="http://schemas.microsoft.com/office/drawing/2014/main" id="{55460482-6F75-4F22-975A-8B66CDBF382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900" b="0" i="1" u="none" strike="noStrike" kern="1200" cap="none" spc="0" normalizeH="0" baseline="0" noProof="0" dirty="0">
                <a:ln>
                  <a:noFill/>
                </a:ln>
                <a:solidFill>
                  <a:prstClr val="black">
                    <a:lumMod val="65000"/>
                    <a:lumOff val="35000"/>
                  </a:prstClr>
                </a:solidFill>
                <a:effectLst/>
                <a:uLnTx/>
                <a:uFillTx/>
                <a:latin typeface="Verdana"/>
                <a:ea typeface="+mn-ea"/>
                <a:cs typeface="+mn-cs"/>
              </a:rPr>
              <a:t>Early</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b</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reast</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cancer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LMU breast </a:t>
            </a:r>
            <a:r>
              <a:rPr kumimoji="0" lang="de-DE" sz="900" b="0" i="0" u="none" strike="noStrike" kern="1200" cap="none" spc="0" normalizeH="0" baseline="0" noProof="0" dirty="0" err="1">
                <a:ln>
                  <a:noFill/>
                </a:ln>
                <a:solidFill>
                  <a:prstClr val="black">
                    <a:lumMod val="65000"/>
                    <a:lumOff val="35000"/>
                  </a:prstClr>
                </a:solidFill>
                <a:effectLst/>
                <a:uLnTx/>
                <a:uFillTx/>
                <a:latin typeface="Verdana"/>
                <a:ea typeface="+mn-ea"/>
                <a:cs typeface="+mn-cs"/>
              </a:rPr>
              <a:t>center</a:t>
            </a:r>
            <a:r>
              <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rPr>
              <a:t> | www.lmu-brustzentrum.de | </a:t>
            </a:r>
            <a:fld id="{A214454D-734E-0049-AD2C-E5E969D19260}" type="datetime1">
              <a:rPr kumimoji="0" lang="de-DE" sz="900" b="0" i="0" u="none" strike="noStrike" kern="1200" cap="none" spc="0" normalizeH="0" baseline="0" noProof="0" smtClean="0">
                <a:ln>
                  <a:noFill/>
                </a:ln>
                <a:solidFill>
                  <a:prstClr val="black">
                    <a:lumMod val="65000"/>
                    <a:lumOff val="35000"/>
                  </a:prstClr>
                </a:solidFill>
                <a:effectLst/>
                <a:uLnTx/>
                <a:uFillTx/>
                <a:latin typeface="Verdan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01.06.26</a:t>
            </a:fld>
            <a:endParaRPr kumimoji="0" lang="de-DE" sz="900" b="0" i="0" u="none" strike="noStrike" kern="1200" cap="none" spc="0" normalizeH="0" baseline="0" noProof="0" dirty="0">
              <a:ln>
                <a:noFill/>
              </a:ln>
              <a:solidFill>
                <a:prstClr val="black">
                  <a:lumMod val="65000"/>
                  <a:lumOff val="35000"/>
                </a:prstClr>
              </a:solidFill>
              <a:effectLst/>
              <a:uLnTx/>
              <a:uFillTx/>
              <a:latin typeface="Verdana"/>
              <a:ea typeface="+mn-ea"/>
              <a:cs typeface="+mn-cs"/>
            </a:endParaRPr>
          </a:p>
        </p:txBody>
      </p:sp>
      <p:sp>
        <p:nvSpPr>
          <p:cNvPr id="6" name="Textplatzhalter 5">
            <a:extLst>
              <a:ext uri="{FF2B5EF4-FFF2-40B4-BE49-F238E27FC236}">
                <a16:creationId xmlns:a16="http://schemas.microsoft.com/office/drawing/2014/main" id="{60445935-30B6-4939-BFE8-3AD7E4608806}"/>
              </a:ext>
            </a:extLst>
          </p:cNvPr>
          <p:cNvSpPr>
            <a:spLocks noGrp="1"/>
          </p:cNvSpPr>
          <p:nvPr>
            <p:ph type="body" sz="quarter" idx="13"/>
          </p:nvPr>
        </p:nvSpPr>
        <p:spPr>
          <a:xfrm>
            <a:off x="874712" y="1038259"/>
            <a:ext cx="2523746" cy="390295"/>
          </a:xfrm>
        </p:spPr>
        <p:txBody>
          <a:bodyPr/>
          <a:lstStyle/>
          <a:p>
            <a:r>
              <a:rPr lang="de-DE" dirty="0" err="1"/>
              <a:t>Ongoing</a:t>
            </a:r>
            <a:r>
              <a:rPr lang="de-DE" dirty="0"/>
              <a:t> </a:t>
            </a:r>
            <a:r>
              <a:rPr lang="de-DE" dirty="0" err="1"/>
              <a:t>trials</a:t>
            </a:r>
            <a:endParaRPr lang="de-DE" dirty="0"/>
          </a:p>
        </p:txBody>
      </p:sp>
      <p:grpSp>
        <p:nvGrpSpPr>
          <p:cNvPr id="3" name="Group 24">
            <a:extLst>
              <a:ext uri="{FF2B5EF4-FFF2-40B4-BE49-F238E27FC236}">
                <a16:creationId xmlns:a16="http://schemas.microsoft.com/office/drawing/2014/main" id="{E655E908-4DCC-05C2-BC3C-535F237456F1}"/>
              </a:ext>
            </a:extLst>
          </p:cNvPr>
          <p:cNvGrpSpPr/>
          <p:nvPr/>
        </p:nvGrpSpPr>
        <p:grpSpPr>
          <a:xfrm>
            <a:off x="-253765" y="3644993"/>
            <a:ext cx="7398787" cy="3352168"/>
            <a:chOff x="3291985" y="3189774"/>
            <a:chExt cx="7398787" cy="3352168"/>
          </a:xfrm>
        </p:grpSpPr>
        <p:pic>
          <p:nvPicPr>
            <p:cNvPr id="10" name="Picture 12">
              <a:extLst>
                <a:ext uri="{FF2B5EF4-FFF2-40B4-BE49-F238E27FC236}">
                  <a16:creationId xmlns:a16="http://schemas.microsoft.com/office/drawing/2014/main" id="{12B16F3D-5687-396F-ECFB-770172B3FFA8}"/>
                </a:ext>
              </a:extLst>
            </p:cNvPr>
            <p:cNvPicPr>
              <a:picLocks noChangeAspect="1"/>
            </p:cNvPicPr>
            <p:nvPr/>
          </p:nvPicPr>
          <p:blipFill>
            <a:blip r:embed="rId3"/>
            <a:srcRect t="4525" r="42442"/>
            <a:stretch/>
          </p:blipFill>
          <p:spPr>
            <a:xfrm>
              <a:off x="4207171" y="3253403"/>
              <a:ext cx="3419237" cy="3288539"/>
            </a:xfrm>
            <a:prstGeom prst="rect">
              <a:avLst/>
            </a:prstGeom>
          </p:spPr>
        </p:pic>
        <p:sp>
          <p:nvSpPr>
            <p:cNvPr id="12" name="Titre 1">
              <a:extLst>
                <a:ext uri="{FF2B5EF4-FFF2-40B4-BE49-F238E27FC236}">
                  <a16:creationId xmlns:a16="http://schemas.microsoft.com/office/drawing/2014/main" id="{CF4E71A7-8F77-5681-2A80-5222402255DC}"/>
                </a:ext>
              </a:extLst>
            </p:cNvPr>
            <p:cNvSpPr txBox="1">
              <a:spLocks/>
            </p:cNvSpPr>
            <p:nvPr/>
          </p:nvSpPr>
          <p:spPr>
            <a:xfrm>
              <a:off x="3291985" y="3189774"/>
              <a:ext cx="5071730" cy="58148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a:lstStyle>
            <a:p>
              <a:pPr marL="0" marR="0" lvl="0" indent="0" algn="ctr" defTabSz="914400" rtl="0" eaLnBrk="1" fontAlgn="auto" latinLnBrk="0" hangingPunct="1">
                <a:lnSpc>
                  <a:spcPct val="11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07E36"/>
                  </a:solidFill>
                  <a:effectLst/>
                  <a:uLnTx/>
                  <a:uFillTx/>
                  <a:latin typeface="Verdana"/>
                  <a:ea typeface="+mj-ea"/>
                  <a:cs typeface="Arial" panose="020B0604020202020204" pitchFamily="34" charset="0"/>
                </a:rPr>
                <a:t>TROPION-Breast03</a:t>
              </a:r>
            </a:p>
          </p:txBody>
        </p:sp>
        <p:sp>
          <p:nvSpPr>
            <p:cNvPr id="13" name="TextBox 22">
              <a:extLst>
                <a:ext uri="{FF2B5EF4-FFF2-40B4-BE49-F238E27FC236}">
                  <a16:creationId xmlns:a16="http://schemas.microsoft.com/office/drawing/2014/main" id="{267C0932-33C2-4204-DE0F-9F28AEFF9617}"/>
                </a:ext>
              </a:extLst>
            </p:cNvPr>
            <p:cNvSpPr txBox="1"/>
            <p:nvPr/>
          </p:nvSpPr>
          <p:spPr>
            <a:xfrm>
              <a:off x="4377893" y="3652032"/>
              <a:ext cx="343715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Verdana"/>
                  <a:ea typeface="+mn-ea"/>
                  <a:cs typeface="+mn-cs"/>
                </a:rPr>
                <a:t>Completed accrual Q1/2025</a:t>
              </a:r>
            </a:p>
          </p:txBody>
        </p:sp>
        <p:sp>
          <p:nvSpPr>
            <p:cNvPr id="14" name="TextBox 23">
              <a:extLst>
                <a:ext uri="{FF2B5EF4-FFF2-40B4-BE49-F238E27FC236}">
                  <a16:creationId xmlns:a16="http://schemas.microsoft.com/office/drawing/2014/main" id="{0E875F54-F947-AAE7-59C4-9245B6564879}"/>
                </a:ext>
              </a:extLst>
            </p:cNvPr>
            <p:cNvSpPr txBox="1"/>
            <p:nvPr/>
          </p:nvSpPr>
          <p:spPr>
            <a:xfrm>
              <a:off x="8489832" y="5951953"/>
              <a:ext cx="2200940"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black"/>
                  </a:solidFill>
                  <a:effectLst/>
                  <a:uLnTx/>
                  <a:uFillTx/>
                  <a:latin typeface="Verdana"/>
                  <a:ea typeface="+mn-ea"/>
                  <a:cs typeface="+mn-cs"/>
                </a:rPr>
                <a:t>* </a:t>
              </a:r>
              <a:r>
                <a:rPr kumimoji="0" lang="en-US" sz="1000" b="1" i="0" u="none" strike="noStrike" kern="1200" cap="none" spc="0" normalizeH="0" baseline="0" noProof="0" dirty="0" err="1">
                  <a:ln>
                    <a:noFill/>
                  </a:ln>
                  <a:solidFill>
                    <a:prstClr val="black"/>
                  </a:solidFill>
                  <a:effectLst/>
                  <a:uLnTx/>
                  <a:uFillTx/>
                  <a:latin typeface="Verdana"/>
                  <a:ea typeface="+mn-ea"/>
                  <a:cs typeface="+mn-cs"/>
                </a:rPr>
                <a:t>Pembro</a:t>
              </a:r>
              <a:r>
                <a:rPr kumimoji="0" lang="en-US" sz="1000" b="1" i="0" u="none" strike="noStrike" kern="1200" cap="none" spc="0" normalizeH="0" baseline="0" noProof="0" dirty="0">
                  <a:ln>
                    <a:noFill/>
                  </a:ln>
                  <a:solidFill>
                    <a:prstClr val="black"/>
                  </a:solidFill>
                  <a:effectLst/>
                  <a:uLnTx/>
                  <a:uFillTx/>
                  <a:latin typeface="Verdana"/>
                  <a:ea typeface="+mn-ea"/>
                  <a:cs typeface="+mn-cs"/>
                </a:rPr>
                <a:t> </a:t>
              </a:r>
              <a:r>
                <a:rPr kumimoji="0" lang="en-US" sz="1000" b="1" i="0" u="sng" strike="noStrike" kern="1200" cap="none" spc="0" normalizeH="0" baseline="0" noProof="0" dirty="0">
                  <a:ln>
                    <a:noFill/>
                  </a:ln>
                  <a:solidFill>
                    <a:prstClr val="black"/>
                  </a:solidFill>
                  <a:effectLst/>
                  <a:uLnTx/>
                  <a:uFillTx/>
                  <a:latin typeface="Verdana"/>
                  <a:ea typeface="+mn-ea"/>
                  <a:cs typeface="+mn-cs"/>
                </a:rPr>
                <a:t>+</a:t>
              </a:r>
              <a:r>
                <a:rPr kumimoji="0" lang="en-US" sz="1000" b="1" i="0" u="none" strike="noStrike" kern="1200" cap="none" spc="0" normalizeH="0" baseline="0" noProof="0" dirty="0">
                  <a:ln>
                    <a:noFill/>
                  </a:ln>
                  <a:solidFill>
                    <a:prstClr val="black"/>
                  </a:solidFill>
                  <a:effectLst/>
                  <a:uLnTx/>
                  <a:uFillTx/>
                  <a:latin typeface="Verdana"/>
                  <a:ea typeface="+mn-ea"/>
                  <a:cs typeface="+mn-cs"/>
                </a:rPr>
                <a:t> cape</a:t>
              </a:r>
            </a:p>
          </p:txBody>
        </p:sp>
        <p:pic>
          <p:nvPicPr>
            <p:cNvPr id="15" name="Picture 3">
              <a:extLst>
                <a:ext uri="{FF2B5EF4-FFF2-40B4-BE49-F238E27FC236}">
                  <a16:creationId xmlns:a16="http://schemas.microsoft.com/office/drawing/2014/main" id="{BB12468B-6559-FEDA-8B39-9901E1629052}"/>
                </a:ext>
              </a:extLst>
            </p:cNvPr>
            <p:cNvPicPr>
              <a:picLocks noChangeAspect="1"/>
            </p:cNvPicPr>
            <p:nvPr/>
          </p:nvPicPr>
          <p:blipFill>
            <a:blip r:embed="rId3"/>
            <a:srcRect l="60415" t="4525" b="63708"/>
            <a:stretch/>
          </p:blipFill>
          <p:spPr>
            <a:xfrm>
              <a:off x="7706387" y="3379163"/>
              <a:ext cx="2734888" cy="1272512"/>
            </a:xfrm>
            <a:prstGeom prst="rect">
              <a:avLst/>
            </a:prstGeom>
          </p:spPr>
        </p:pic>
        <p:pic>
          <p:nvPicPr>
            <p:cNvPr id="16" name="Picture 4">
              <a:extLst>
                <a:ext uri="{FF2B5EF4-FFF2-40B4-BE49-F238E27FC236}">
                  <a16:creationId xmlns:a16="http://schemas.microsoft.com/office/drawing/2014/main" id="{411D2A81-10CA-DF69-5165-D4302157DD0E}"/>
                </a:ext>
              </a:extLst>
            </p:cNvPr>
            <p:cNvPicPr>
              <a:picLocks noChangeAspect="1"/>
            </p:cNvPicPr>
            <p:nvPr/>
          </p:nvPicPr>
          <p:blipFill>
            <a:blip r:embed="rId3"/>
            <a:srcRect l="60928" t="50289" b="32766"/>
            <a:stretch/>
          </p:blipFill>
          <p:spPr>
            <a:xfrm>
              <a:off x="7706387" y="4640188"/>
              <a:ext cx="2800411" cy="704172"/>
            </a:xfrm>
            <a:prstGeom prst="rect">
              <a:avLst/>
            </a:prstGeom>
          </p:spPr>
        </p:pic>
        <p:pic>
          <p:nvPicPr>
            <p:cNvPr id="17" name="Picture 5">
              <a:extLst>
                <a:ext uri="{FF2B5EF4-FFF2-40B4-BE49-F238E27FC236}">
                  <a16:creationId xmlns:a16="http://schemas.microsoft.com/office/drawing/2014/main" id="{1935D9FC-D553-090E-F0ED-90D6FEC13D35}"/>
                </a:ext>
              </a:extLst>
            </p:cNvPr>
            <p:cNvPicPr>
              <a:picLocks noChangeAspect="1"/>
            </p:cNvPicPr>
            <p:nvPr/>
          </p:nvPicPr>
          <p:blipFill>
            <a:blip r:embed="rId3"/>
            <a:srcRect l="61608" t="85266" b="-1157"/>
            <a:stretch/>
          </p:blipFill>
          <p:spPr>
            <a:xfrm>
              <a:off x="7708328" y="5399741"/>
              <a:ext cx="2813900" cy="675323"/>
            </a:xfrm>
            <a:prstGeom prst="rect">
              <a:avLst/>
            </a:prstGeom>
          </p:spPr>
        </p:pic>
        <p:cxnSp>
          <p:nvCxnSpPr>
            <p:cNvPr id="18" name="Straight Connector 20">
              <a:extLst>
                <a:ext uri="{FF2B5EF4-FFF2-40B4-BE49-F238E27FC236}">
                  <a16:creationId xmlns:a16="http://schemas.microsoft.com/office/drawing/2014/main" id="{94004018-3979-87EA-1520-2D908F8B019D}"/>
                </a:ext>
              </a:extLst>
            </p:cNvPr>
            <p:cNvCxnSpPr/>
            <p:nvPr/>
          </p:nvCxnSpPr>
          <p:spPr>
            <a:xfrm>
              <a:off x="7706387" y="3856383"/>
              <a:ext cx="0" cy="20143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9" name="Picture 8">
            <a:extLst>
              <a:ext uri="{FF2B5EF4-FFF2-40B4-BE49-F238E27FC236}">
                <a16:creationId xmlns:a16="http://schemas.microsoft.com/office/drawing/2014/main" id="{B73088CF-F3BC-CC42-B40F-8CDBFFF74676}"/>
              </a:ext>
            </a:extLst>
          </p:cNvPr>
          <p:cNvPicPr>
            <a:picLocks noChangeAspect="1"/>
          </p:cNvPicPr>
          <p:nvPr/>
        </p:nvPicPr>
        <p:blipFill>
          <a:blip r:embed="rId4"/>
          <a:stretch>
            <a:fillRect/>
          </a:stretch>
        </p:blipFill>
        <p:spPr>
          <a:xfrm>
            <a:off x="809030" y="1782010"/>
            <a:ext cx="5186084" cy="1736412"/>
          </a:xfrm>
          <a:prstGeom prst="rect">
            <a:avLst/>
          </a:prstGeom>
        </p:spPr>
      </p:pic>
      <p:sp>
        <p:nvSpPr>
          <p:cNvPr id="20" name="TextBox 10">
            <a:extLst>
              <a:ext uri="{FF2B5EF4-FFF2-40B4-BE49-F238E27FC236}">
                <a16:creationId xmlns:a16="http://schemas.microsoft.com/office/drawing/2014/main" id="{D72EC940-3A69-6AD8-636D-DB0BDD4E5216}"/>
              </a:ext>
            </a:extLst>
          </p:cNvPr>
          <p:cNvSpPr txBox="1"/>
          <p:nvPr/>
        </p:nvSpPr>
        <p:spPr>
          <a:xfrm>
            <a:off x="809030" y="1423793"/>
            <a:ext cx="4523995"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E36"/>
                </a:solidFill>
                <a:effectLst/>
                <a:uLnTx/>
                <a:uFillTx/>
                <a:latin typeface="Verdana"/>
                <a:ea typeface="+mn-ea"/>
                <a:cs typeface="+mn-cs"/>
              </a:rPr>
              <a:t>SASCIA:</a:t>
            </a:r>
            <a:r>
              <a:rPr kumimoji="0" lang="en-US" sz="1600" b="1" i="0" u="none" strike="noStrike" kern="1200" cap="none" spc="0" normalizeH="0" baseline="0" noProof="0" dirty="0">
                <a:ln>
                  <a:noFill/>
                </a:ln>
                <a:solidFill>
                  <a:srgbClr val="007E36"/>
                </a:solidFill>
                <a:effectLst/>
                <a:uLnTx/>
                <a:uFillTx/>
                <a:latin typeface="Verdana"/>
                <a:ea typeface="+mn-ea"/>
                <a:cs typeface="+mn-cs"/>
              </a:rPr>
              <a:t> </a:t>
            </a:r>
            <a:r>
              <a:rPr kumimoji="0" lang="en-US" sz="1600" b="1" i="0" u="none" strike="noStrike" kern="1200" cap="none" spc="0" normalizeH="0" baseline="0" noProof="0" dirty="0">
                <a:ln>
                  <a:noFill/>
                </a:ln>
                <a:solidFill>
                  <a:prstClr val="black"/>
                </a:solidFill>
                <a:effectLst/>
                <a:uLnTx/>
                <a:uFillTx/>
                <a:latin typeface="Verdana"/>
                <a:ea typeface="+mn-ea"/>
                <a:cs typeface="+mn-cs"/>
              </a:rPr>
              <a:t>Completed accrual 9/2024</a:t>
            </a:r>
          </a:p>
        </p:txBody>
      </p:sp>
      <p:sp>
        <p:nvSpPr>
          <p:cNvPr id="21" name="TextBox 11">
            <a:extLst>
              <a:ext uri="{FF2B5EF4-FFF2-40B4-BE49-F238E27FC236}">
                <a16:creationId xmlns:a16="http://schemas.microsoft.com/office/drawing/2014/main" id="{BFE499BB-D46C-CE8D-ABFF-88425A2B7AC2}"/>
              </a:ext>
            </a:extLst>
          </p:cNvPr>
          <p:cNvSpPr txBox="1"/>
          <p:nvPr/>
        </p:nvSpPr>
        <p:spPr>
          <a:xfrm>
            <a:off x="3900166" y="2503969"/>
            <a:ext cx="220094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black"/>
                </a:solidFill>
                <a:effectLst/>
                <a:uLnTx/>
                <a:uFillTx/>
                <a:latin typeface="Verdana"/>
                <a:ea typeface="+mn-ea"/>
                <a:cs typeface="+mn-cs"/>
              </a:rPr>
              <a:t>* + </a:t>
            </a:r>
            <a:r>
              <a:rPr kumimoji="0" lang="en-US" sz="1000" b="1" i="0" u="none" strike="noStrike" kern="1200" cap="none" spc="0" normalizeH="0" baseline="0" noProof="0" dirty="0" err="1">
                <a:ln>
                  <a:noFill/>
                </a:ln>
                <a:solidFill>
                  <a:prstClr val="black"/>
                </a:solidFill>
                <a:effectLst/>
                <a:uLnTx/>
                <a:uFillTx/>
                <a:latin typeface="Verdana"/>
                <a:ea typeface="+mn-ea"/>
                <a:cs typeface="+mn-cs"/>
              </a:rPr>
              <a:t>pembro</a:t>
            </a:r>
            <a:r>
              <a:rPr kumimoji="0" lang="en-US" sz="1000" b="1" i="0" u="none" strike="noStrike" kern="1200" cap="none" spc="0" normalizeH="0" baseline="0" noProof="0" dirty="0">
                <a:ln>
                  <a:noFill/>
                </a:ln>
                <a:solidFill>
                  <a:prstClr val="black"/>
                </a:solidFill>
                <a:effectLst/>
                <a:uLnTx/>
                <a:uFillTx/>
                <a:latin typeface="Verdana"/>
                <a:ea typeface="+mn-ea"/>
                <a:cs typeface="+mn-cs"/>
              </a:rPr>
              <a:t> in those who had received </a:t>
            </a:r>
            <a:r>
              <a:rPr kumimoji="0" lang="en-US" sz="1000" b="1" i="0" u="none" strike="noStrike" kern="1200" cap="none" spc="0" normalizeH="0" baseline="0" noProof="0" dirty="0" err="1">
                <a:ln>
                  <a:noFill/>
                </a:ln>
                <a:solidFill>
                  <a:prstClr val="black"/>
                </a:solidFill>
                <a:effectLst/>
                <a:uLnTx/>
                <a:uFillTx/>
                <a:latin typeface="Verdana"/>
                <a:ea typeface="+mn-ea"/>
                <a:cs typeface="+mn-cs"/>
              </a:rPr>
              <a:t>neoadjuvantly</a:t>
            </a:r>
            <a:endParaRPr kumimoji="0" lang="en-US" sz="1000" b="1" i="0" u="none" strike="noStrike" kern="1200" cap="none" spc="0" normalizeH="0" baseline="0" noProof="0" dirty="0">
              <a:ln>
                <a:noFill/>
              </a:ln>
              <a:solidFill>
                <a:prstClr val="black"/>
              </a:solidFill>
              <a:effectLst/>
              <a:uLnTx/>
              <a:uFillTx/>
              <a:latin typeface="Verdana"/>
              <a:ea typeface="+mn-ea"/>
              <a:cs typeface="+mn-cs"/>
            </a:endParaRPr>
          </a:p>
        </p:txBody>
      </p:sp>
      <p:sp>
        <p:nvSpPr>
          <p:cNvPr id="22" name="Rounded Rectangle 12">
            <a:extLst>
              <a:ext uri="{FF2B5EF4-FFF2-40B4-BE49-F238E27FC236}">
                <a16:creationId xmlns:a16="http://schemas.microsoft.com/office/drawing/2014/main" id="{738CD64E-9B3F-59D8-38F7-55009972711D}"/>
              </a:ext>
            </a:extLst>
          </p:cNvPr>
          <p:cNvSpPr/>
          <p:nvPr/>
        </p:nvSpPr>
        <p:spPr>
          <a:xfrm>
            <a:off x="9537910" y="3268736"/>
            <a:ext cx="220815" cy="892208"/>
          </a:xfrm>
          <a:custGeom>
            <a:avLst/>
            <a:gdLst>
              <a:gd name="connsiteX0" fmla="*/ 0 w 1000125"/>
              <a:gd name="connsiteY0" fmla="*/ 0 h 1000125"/>
              <a:gd name="connsiteX1" fmla="*/ 0 w 1000125"/>
              <a:gd name="connsiteY1" fmla="*/ 0 h 1000125"/>
              <a:gd name="connsiteX2" fmla="*/ 1000125 w 1000125"/>
              <a:gd name="connsiteY2" fmla="*/ 0 h 1000125"/>
              <a:gd name="connsiteX3" fmla="*/ 1000125 w 1000125"/>
              <a:gd name="connsiteY3" fmla="*/ 0 h 1000125"/>
              <a:gd name="connsiteX4" fmla="*/ 1000125 w 1000125"/>
              <a:gd name="connsiteY4" fmla="*/ 1000125 h 1000125"/>
              <a:gd name="connsiteX5" fmla="*/ 1000125 w 1000125"/>
              <a:gd name="connsiteY5" fmla="*/ 1000125 h 1000125"/>
              <a:gd name="connsiteX6" fmla="*/ 0 w 1000125"/>
              <a:gd name="connsiteY6" fmla="*/ 1000125 h 1000125"/>
              <a:gd name="connsiteX7" fmla="*/ 0 w 1000125"/>
              <a:gd name="connsiteY7" fmla="*/ 1000125 h 1000125"/>
              <a:gd name="connsiteX8" fmla="*/ 0 w 1000125"/>
              <a:gd name="connsiteY8" fmla="*/ 0 h 1000125"/>
              <a:gd name="connsiteX0dup0" fmla="*/ 1000125 w 1091565"/>
              <a:gd name="connsiteY0dup0" fmla="*/ 1000125 h 1000125"/>
              <a:gd name="connsiteX1dup0" fmla="*/ 1000125 w 1091565"/>
              <a:gd name="connsiteY1dup0" fmla="*/ 1000125 h 1000125"/>
              <a:gd name="connsiteX2dup0" fmla="*/ 0 w 1091565"/>
              <a:gd name="connsiteY2dup0" fmla="*/ 1000125 h 1000125"/>
              <a:gd name="connsiteX3dup0" fmla="*/ 0 w 1091565"/>
              <a:gd name="connsiteY3dup0" fmla="*/ 1000125 h 1000125"/>
              <a:gd name="connsiteX4dup0" fmla="*/ 0 w 1091565"/>
              <a:gd name="connsiteY4dup0" fmla="*/ 0 h 1000125"/>
              <a:gd name="connsiteX5dup0" fmla="*/ 0 w 1091565"/>
              <a:gd name="connsiteY5dup0" fmla="*/ 0 h 1000125"/>
              <a:gd name="connsiteX6dup0" fmla="*/ 1000125 w 1091565"/>
              <a:gd name="connsiteY6dup0" fmla="*/ 0 h 1000125"/>
              <a:gd name="connsiteX7dup0" fmla="*/ 1091565 w 1091565"/>
              <a:gd name="connsiteY7dup0" fmla="*/ 91440 h 1000125"/>
              <a:gd name="connsiteX0dup0dup1" fmla="*/ 1000125 w 1000125"/>
              <a:gd name="connsiteY0dup0dup1" fmla="*/ 1000125 h 1000125"/>
              <a:gd name="connsiteX1dup0dup1" fmla="*/ 1000125 w 1000125"/>
              <a:gd name="connsiteY1dup0dup1" fmla="*/ 1000125 h 1000125"/>
              <a:gd name="connsiteX2dup0dup1" fmla="*/ 0 w 1000125"/>
              <a:gd name="connsiteY2dup0dup1" fmla="*/ 1000125 h 1000125"/>
              <a:gd name="connsiteX3dup0dup1" fmla="*/ 0 w 1000125"/>
              <a:gd name="connsiteY3dup0dup1" fmla="*/ 1000125 h 1000125"/>
              <a:gd name="connsiteX4dup0dup1" fmla="*/ 0 w 1000125"/>
              <a:gd name="connsiteY4dup0dup1" fmla="*/ 0 h 1000125"/>
              <a:gd name="connsiteX5dup0dup1" fmla="*/ 0 w 1000125"/>
              <a:gd name="connsiteY5dup0dup1" fmla="*/ 0 h 1000125"/>
              <a:gd name="connsiteX6dup0dup1" fmla="*/ 1000125 w 1000125"/>
              <a:gd name="connsiteY6dup0dup1" fmla="*/ 0 h 1000125"/>
            </a:gdLst>
            <a:ahLst/>
            <a:cxnLst>
              <a:cxn ang="0">
                <a:pos x="connsiteX0dup0dup1" y="connsiteY0dup0dup1"/>
              </a:cxn>
              <a:cxn ang="0">
                <a:pos x="connsiteX1dup0dup1" y="connsiteY1dup0dup1"/>
              </a:cxn>
              <a:cxn ang="0">
                <a:pos x="connsiteX2dup0dup1" y="connsiteY2dup0dup1"/>
              </a:cxn>
              <a:cxn ang="0">
                <a:pos x="connsiteX3dup0dup1" y="connsiteY3dup0dup1"/>
              </a:cxn>
              <a:cxn ang="0">
                <a:pos x="connsiteX4dup0dup1" y="connsiteY4dup0dup1"/>
              </a:cxn>
              <a:cxn ang="0">
                <a:pos x="connsiteX5dup0dup1" y="connsiteY5dup0dup1"/>
              </a:cxn>
              <a:cxn ang="0">
                <a:pos x="connsiteX6dup0dup1" y="connsiteY6dup0dup1"/>
              </a:cxn>
            </a:cxnLst>
            <a:rect l="l" t="t" r="r" b="b"/>
            <a:pathLst>
              <a:path w="1000125" h="1000125">
                <a:moveTo>
                  <a:pt x="1000125" y="1000125"/>
                </a:moveTo>
                <a:lnTo>
                  <a:pt x="1000125" y="1000125"/>
                </a:lnTo>
                <a:lnTo>
                  <a:pt x="0" y="1000125"/>
                </a:lnTo>
                <a:lnTo>
                  <a:pt x="0" y="1000125"/>
                </a:lnTo>
                <a:lnTo>
                  <a:pt x="0" y="0"/>
                </a:lnTo>
                <a:lnTo>
                  <a:pt x="0" y="0"/>
                </a:lnTo>
                <a:lnTo>
                  <a:pt x="1000125" y="0"/>
                </a:lnTo>
              </a:path>
            </a:pathLst>
          </a:custGeom>
          <a:noFill/>
          <a:ln w="28575" cap="flat" cmpd="sng" algn="ctr">
            <a:solidFill>
              <a:srgbClr val="000000"/>
            </a:solidFill>
            <a:prstDash val="solid"/>
            <a:headEnd type="triangle" w="med" len="med"/>
            <a:tailEnd type="triangle" w="med" len="med"/>
          </a:ln>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15233F"/>
              </a:solidFill>
              <a:effectLst/>
              <a:uLnTx/>
              <a:uFillTx/>
              <a:latin typeface="Verdana"/>
              <a:ea typeface="+mn-ea"/>
              <a:cs typeface="Arial" panose="020B0604020202020204" pitchFamily="34" charset="0"/>
            </a:endParaRPr>
          </a:p>
        </p:txBody>
      </p:sp>
      <p:cxnSp>
        <p:nvCxnSpPr>
          <p:cNvPr id="23" name="Straight Connector 14">
            <a:extLst>
              <a:ext uri="{FF2B5EF4-FFF2-40B4-BE49-F238E27FC236}">
                <a16:creationId xmlns:a16="http://schemas.microsoft.com/office/drawing/2014/main" id="{DDC718A7-ADB9-7646-4BD1-27F69F8D6055}"/>
              </a:ext>
            </a:extLst>
          </p:cNvPr>
          <p:cNvCxnSpPr>
            <a:cxnSpLocks/>
            <a:stCxn id="24" idx="6"/>
          </p:cNvCxnSpPr>
          <p:nvPr/>
        </p:nvCxnSpPr>
        <p:spPr>
          <a:xfrm flipH="1" flipV="1">
            <a:off x="8697914" y="3731733"/>
            <a:ext cx="925083" cy="12185"/>
          </a:xfrm>
          <a:prstGeom prst="line">
            <a:avLst/>
          </a:prstGeom>
          <a:noFill/>
          <a:ln w="28575" cap="flat" cmpd="sng" algn="ctr">
            <a:solidFill>
              <a:srgbClr val="000000"/>
            </a:solidFill>
            <a:prstDash val="solid"/>
          </a:ln>
        </p:spPr>
      </p:cxnSp>
      <p:sp>
        <p:nvSpPr>
          <p:cNvPr id="24" name="Oval 23">
            <a:extLst>
              <a:ext uri="{FF2B5EF4-FFF2-40B4-BE49-F238E27FC236}">
                <a16:creationId xmlns:a16="http://schemas.microsoft.com/office/drawing/2014/main" id="{030619B8-7D5A-4AC9-E5F7-853DC84A8CB9}"/>
              </a:ext>
            </a:extLst>
          </p:cNvPr>
          <p:cNvSpPr/>
          <p:nvPr/>
        </p:nvSpPr>
        <p:spPr>
          <a:xfrm>
            <a:off x="8934126" y="3420412"/>
            <a:ext cx="688871" cy="647012"/>
          </a:xfrm>
          <a:prstGeom prst="ellipse">
            <a:avLst/>
          </a:prstGeom>
          <a:solidFill>
            <a:srgbClr val="262261"/>
          </a:solidFill>
          <a:ln w="12700" cap="flat" cmpd="sng" algn="ctr">
            <a:solidFill>
              <a:srgbClr val="4472C4">
                <a:shade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FFFFFF"/>
                </a:solidFill>
                <a:effectLst/>
                <a:uLnTx/>
                <a:uFillTx/>
                <a:latin typeface="Trebuchet MS" panose="020B0603020202020204" pitchFamily="34" charset="0"/>
                <a:ea typeface="+mn-ea"/>
                <a:cs typeface="Arial" panose="020B0604020202020204" pitchFamily="34" charset="0"/>
              </a:rPr>
              <a:t>R </a:t>
            </a:r>
            <a:r>
              <a:rPr kumimoji="0" lang="en-US" sz="1100" b="1" i="0" u="none" strike="noStrike" kern="0" cap="none" spc="0" normalizeH="0" baseline="0" noProof="0" dirty="0">
                <a:ln>
                  <a:noFill/>
                </a:ln>
                <a:solidFill>
                  <a:srgbClr val="FFFFFF"/>
                </a:solidFill>
                <a:effectLst/>
                <a:uLnTx/>
                <a:uFillTx/>
                <a:latin typeface="Trebuchet MS" panose="020B0603020202020204" pitchFamily="34" charset="0"/>
                <a:ea typeface="+mn-ea"/>
                <a:cs typeface="Arial" panose="020B0604020202020204" pitchFamily="34" charset="0"/>
              </a:rPr>
              <a:t>1:1</a:t>
            </a:r>
          </a:p>
        </p:txBody>
      </p:sp>
      <p:sp>
        <p:nvSpPr>
          <p:cNvPr id="25" name="Rectangle 16">
            <a:extLst>
              <a:ext uri="{FF2B5EF4-FFF2-40B4-BE49-F238E27FC236}">
                <a16:creationId xmlns:a16="http://schemas.microsoft.com/office/drawing/2014/main" id="{9AA88E2C-9266-5D07-FB6D-AC5CB81244C4}"/>
              </a:ext>
            </a:extLst>
          </p:cNvPr>
          <p:cNvSpPr/>
          <p:nvPr/>
        </p:nvSpPr>
        <p:spPr>
          <a:xfrm>
            <a:off x="7057054" y="3396332"/>
            <a:ext cx="1811426" cy="642560"/>
          </a:xfrm>
          <a:prstGeom prst="rect">
            <a:avLst/>
          </a:prstGeom>
          <a:solidFill>
            <a:schemeClr val="bg1"/>
          </a:solidFill>
          <a:ln>
            <a:solidFill>
              <a:schemeClr val="accent1"/>
            </a:solidFill>
          </a:ln>
        </p:spPr>
        <p:txBody>
          <a:bodyPr wrap="square" lIns="108000" tIns="45720" rIns="108000" bIns="45720" anchor="ctr" anchorCtr="0">
            <a:no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200" b="1" i="0" u="none" strike="noStrike" kern="1200" cap="none" spc="0" normalizeH="0" baseline="0" noProof="0" dirty="0">
                <a:ln>
                  <a:noFill/>
                </a:ln>
                <a:solidFill>
                  <a:srgbClr val="1B2E53"/>
                </a:solidFill>
                <a:effectLst/>
                <a:uLnTx/>
                <a:uFillTx/>
                <a:latin typeface="Trebuchet MS"/>
                <a:ea typeface="+mn-ea"/>
                <a:cs typeface="+mn-cs"/>
              </a:rPr>
              <a:t>RD after preop chemo </a:t>
            </a:r>
            <a:r>
              <a:rPr kumimoji="0" lang="en-US" sz="1200" b="1" i="0" u="sng" strike="noStrike" kern="1200" cap="none" spc="0" normalizeH="0" baseline="0" noProof="0" dirty="0">
                <a:ln>
                  <a:noFill/>
                </a:ln>
                <a:solidFill>
                  <a:srgbClr val="1B2E53"/>
                </a:solidFill>
                <a:effectLst/>
                <a:uLnTx/>
                <a:uFillTx/>
                <a:latin typeface="Trebuchet MS"/>
                <a:ea typeface="+mn-ea"/>
                <a:cs typeface="+mn-cs"/>
              </a:rPr>
              <a:t>+</a:t>
            </a:r>
            <a:r>
              <a:rPr kumimoji="0" lang="en-US" sz="1200" b="1" i="0" u="none" strike="noStrike" kern="1200" cap="none" spc="0" normalizeH="0" baseline="0" noProof="0" dirty="0">
                <a:ln>
                  <a:noFill/>
                </a:ln>
                <a:solidFill>
                  <a:srgbClr val="1B2E53"/>
                </a:solidFill>
                <a:effectLst/>
                <a:uLnTx/>
                <a:uFillTx/>
                <a:latin typeface="Trebuchet MS"/>
                <a:ea typeface="+mn-ea"/>
                <a:cs typeface="+mn-cs"/>
              </a:rPr>
              <a:t> ICI  x 6+ cycles</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200" b="1" i="0" u="none" strike="noStrike" kern="1200" cap="none" spc="0" normalizeH="0" baseline="0" noProof="0" dirty="0">
                <a:ln>
                  <a:noFill/>
                </a:ln>
                <a:solidFill>
                  <a:srgbClr val="1B2E53"/>
                </a:solidFill>
                <a:effectLst/>
                <a:uLnTx/>
                <a:uFillTx/>
                <a:latin typeface="Trebuchet MS"/>
                <a:ea typeface="+mn-ea"/>
                <a:cs typeface="+mn-cs"/>
              </a:rPr>
              <a:t>No </a:t>
            </a:r>
            <a:r>
              <a:rPr kumimoji="0" lang="en-US" sz="1200" b="1" i="0" u="none" strike="noStrike" kern="1200" cap="none" spc="0" normalizeH="0" baseline="0" noProof="0" dirty="0" err="1">
                <a:ln>
                  <a:noFill/>
                </a:ln>
                <a:solidFill>
                  <a:srgbClr val="1B2E53"/>
                </a:solidFill>
                <a:effectLst/>
                <a:uLnTx/>
                <a:uFillTx/>
                <a:latin typeface="Trebuchet MS"/>
                <a:ea typeface="+mn-ea"/>
                <a:cs typeface="+mn-cs"/>
              </a:rPr>
              <a:t>gBRCA</a:t>
            </a:r>
            <a:r>
              <a:rPr kumimoji="0" lang="en-US" sz="1200" b="1" i="0" u="none" strike="noStrike" kern="1200" cap="none" spc="0" normalizeH="0" baseline="0" noProof="0" dirty="0">
                <a:ln>
                  <a:noFill/>
                </a:ln>
                <a:solidFill>
                  <a:srgbClr val="1B2E53"/>
                </a:solidFill>
                <a:effectLst/>
                <a:uLnTx/>
                <a:uFillTx/>
                <a:latin typeface="Trebuchet MS"/>
                <a:ea typeface="+mn-ea"/>
                <a:cs typeface="+mn-cs"/>
              </a:rPr>
              <a:t> mutations</a:t>
            </a:r>
            <a:endParaRPr kumimoji="0" lang="en-US" sz="1100" b="1" i="0" u="none" strike="noStrike" kern="1200" cap="none" spc="0" normalizeH="0" baseline="0" noProof="0" dirty="0">
              <a:ln>
                <a:noFill/>
              </a:ln>
              <a:solidFill>
                <a:srgbClr val="1B2E53"/>
              </a:solidFill>
              <a:effectLst/>
              <a:uLnTx/>
              <a:uFillTx/>
              <a:latin typeface="Trebuchet MS"/>
              <a:ea typeface="+mn-ea"/>
              <a:cs typeface="+mn-cs"/>
            </a:endParaRPr>
          </a:p>
        </p:txBody>
      </p:sp>
      <p:sp>
        <p:nvSpPr>
          <p:cNvPr id="26" name="Rectangle: Rounded Corners 39">
            <a:extLst>
              <a:ext uri="{FF2B5EF4-FFF2-40B4-BE49-F238E27FC236}">
                <a16:creationId xmlns:a16="http://schemas.microsoft.com/office/drawing/2014/main" id="{AFAAAFE7-1024-9F36-18C1-B5EE46FA4300}"/>
              </a:ext>
            </a:extLst>
          </p:cNvPr>
          <p:cNvSpPr/>
          <p:nvPr/>
        </p:nvSpPr>
        <p:spPr>
          <a:xfrm>
            <a:off x="9758725" y="3147768"/>
            <a:ext cx="2133919" cy="370654"/>
          </a:xfrm>
          <a:prstGeom prst="roundRect">
            <a:avLst>
              <a:gd name="adj" fmla="val 0"/>
            </a:avLst>
          </a:prstGeom>
          <a:solidFill>
            <a:srgbClr val="4EB0B2"/>
          </a:solidFill>
          <a:ln w="25400" cap="flat" cmpd="sng" algn="ctr">
            <a:noFill/>
            <a:prstDash val="solid"/>
          </a:ln>
          <a:effectLst>
            <a:outerShdw blurRad="76200" algn="ctr" rotWithShape="0">
              <a:prstClr val="black">
                <a:alpha val="35000"/>
              </a:prstClr>
            </a:outerShdw>
          </a:effectLst>
        </p:spPr>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100" b="1" i="0" u="none" strike="noStrike" kern="1200" cap="none" spc="0" normalizeH="0" baseline="0" noProof="0" dirty="0">
                <a:ln>
                  <a:noFill/>
                </a:ln>
                <a:solidFill>
                  <a:srgbClr val="FFFFFF"/>
                </a:solidFill>
                <a:effectLst/>
                <a:uLnTx/>
                <a:uFillTx/>
                <a:latin typeface="Trebuchet MS" panose="020B0603020202020204" pitchFamily="34" charset="0"/>
                <a:ea typeface="+mn-ea"/>
                <a:cs typeface="+mn-cs"/>
              </a:rPr>
              <a:t>Sacituzumab + </a:t>
            </a:r>
            <a:r>
              <a:rPr kumimoji="0" lang="en-US" sz="1100" b="1" i="0" u="none" strike="noStrike" kern="1200" cap="none" spc="0" normalizeH="0" baseline="0" noProof="0" dirty="0" err="1">
                <a:ln>
                  <a:noFill/>
                </a:ln>
                <a:solidFill>
                  <a:srgbClr val="FFFFFF"/>
                </a:solidFill>
                <a:effectLst/>
                <a:uLnTx/>
                <a:uFillTx/>
                <a:latin typeface="Trebuchet MS" panose="020B0603020202020204" pitchFamily="34" charset="0"/>
                <a:ea typeface="+mn-ea"/>
                <a:cs typeface="+mn-cs"/>
              </a:rPr>
              <a:t>Pembro</a:t>
            </a:r>
            <a:r>
              <a:rPr kumimoji="0" lang="en-US" sz="1100" b="1" i="0" u="none" strike="noStrike" kern="1200" cap="none" spc="0" normalizeH="0" baseline="0" noProof="0" dirty="0">
                <a:ln>
                  <a:noFill/>
                </a:ln>
                <a:solidFill>
                  <a:srgbClr val="FFFFFF"/>
                </a:solidFill>
                <a:effectLst/>
                <a:uLnTx/>
                <a:uFillTx/>
                <a:latin typeface="Trebuchet MS" panose="020B0603020202020204" pitchFamily="34" charset="0"/>
                <a:ea typeface="+mn-ea"/>
                <a:cs typeface="+mn-cs"/>
              </a:rPr>
              <a:t> (x 8)</a:t>
            </a:r>
          </a:p>
        </p:txBody>
      </p:sp>
      <p:sp>
        <p:nvSpPr>
          <p:cNvPr id="27" name="Rectangle: Rounded Corners 40">
            <a:extLst>
              <a:ext uri="{FF2B5EF4-FFF2-40B4-BE49-F238E27FC236}">
                <a16:creationId xmlns:a16="http://schemas.microsoft.com/office/drawing/2014/main" id="{BE0B8121-1121-79F8-45E9-9B79EF68ABCF}"/>
              </a:ext>
            </a:extLst>
          </p:cNvPr>
          <p:cNvSpPr/>
          <p:nvPr/>
        </p:nvSpPr>
        <p:spPr>
          <a:xfrm>
            <a:off x="9758725" y="3828653"/>
            <a:ext cx="2133919" cy="453259"/>
          </a:xfrm>
          <a:prstGeom prst="roundRect">
            <a:avLst>
              <a:gd name="adj" fmla="val 0"/>
            </a:avLst>
          </a:prstGeom>
          <a:solidFill>
            <a:srgbClr val="D9D9D9"/>
          </a:solidFill>
          <a:ln w="25400" cap="flat" cmpd="sng" algn="ctr">
            <a:noFill/>
            <a:prstDash val="solid"/>
          </a:ln>
          <a:effectLst>
            <a:outerShdw blurRad="76200" algn="ctr" rotWithShape="0">
              <a:prstClr val="black">
                <a:alpha val="35000"/>
              </a:prstClr>
            </a:outerShdw>
          </a:effectLst>
        </p:spPr>
        <p:txBody>
          <a:bodyPr lIns="45720" rIns="4572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lumMod val="50000"/>
                  </a:prstClr>
                </a:solidFill>
                <a:effectLst/>
                <a:uLnTx/>
                <a:uFillTx/>
                <a:latin typeface="Trebuchet MS" panose="020B0603020202020204" pitchFamily="34" charset="0"/>
                <a:ea typeface="+mn-ea"/>
                <a:cs typeface="+mn-cs"/>
              </a:rPr>
              <a:t>TPC (</a:t>
            </a:r>
            <a:r>
              <a:rPr kumimoji="0" lang="en-US" sz="1100" b="1" i="0" u="none" strike="noStrike" kern="1200" cap="none" spc="0" normalizeH="0" baseline="0" noProof="0" dirty="0" err="1">
                <a:ln>
                  <a:noFill/>
                </a:ln>
                <a:solidFill>
                  <a:prstClr val="black">
                    <a:lumMod val="50000"/>
                  </a:prstClr>
                </a:solidFill>
                <a:effectLst/>
                <a:uLnTx/>
                <a:uFillTx/>
                <a:latin typeface="Trebuchet MS" panose="020B0603020202020204" pitchFamily="34" charset="0"/>
                <a:ea typeface="+mn-ea"/>
                <a:cs typeface="+mn-cs"/>
              </a:rPr>
              <a:t>Pembro</a:t>
            </a:r>
            <a:r>
              <a:rPr kumimoji="0" lang="en-US" sz="1100" b="1" i="0" u="none" strike="noStrike" kern="1200" cap="none" spc="0" normalizeH="0" baseline="0" noProof="0" dirty="0">
                <a:ln>
                  <a:noFill/>
                </a:ln>
                <a:solidFill>
                  <a:prstClr val="black">
                    <a:lumMod val="50000"/>
                  </a:prstClr>
                </a:solidFill>
                <a:effectLst/>
                <a:uLnTx/>
                <a:uFillTx/>
                <a:latin typeface="Trebuchet MS" panose="020B0603020202020204" pitchFamily="34" charset="0"/>
                <a:ea typeface="+mn-ea"/>
                <a:cs typeface="+mn-cs"/>
              </a:rPr>
              <a:t> </a:t>
            </a:r>
            <a:r>
              <a:rPr kumimoji="0" lang="en-US" sz="1100" b="1" i="0" u="sng" strike="noStrike" kern="1200" cap="none" spc="0" normalizeH="0" baseline="0" noProof="0" dirty="0">
                <a:ln>
                  <a:noFill/>
                </a:ln>
                <a:solidFill>
                  <a:prstClr val="black">
                    <a:lumMod val="50000"/>
                  </a:prstClr>
                </a:solidFill>
                <a:effectLst/>
                <a:uLnTx/>
                <a:uFillTx/>
                <a:latin typeface="Trebuchet MS" panose="020B0603020202020204" pitchFamily="34" charset="0"/>
                <a:ea typeface="+mn-ea"/>
                <a:cs typeface="+mn-cs"/>
              </a:rPr>
              <a:t>+</a:t>
            </a:r>
            <a:r>
              <a:rPr kumimoji="0" lang="en-US" sz="1100" b="1" i="0" u="none" strike="noStrike" kern="1200" cap="none" spc="0" normalizeH="0" baseline="0" noProof="0" dirty="0">
                <a:ln>
                  <a:noFill/>
                </a:ln>
                <a:solidFill>
                  <a:prstClr val="black">
                    <a:lumMod val="50000"/>
                  </a:prstClr>
                </a:solidFill>
                <a:effectLst/>
                <a:uLnTx/>
                <a:uFillTx/>
                <a:latin typeface="Trebuchet MS" panose="020B0603020202020204" pitchFamily="34" charset="0"/>
                <a:ea typeface="+mn-ea"/>
                <a:cs typeface="+mn-cs"/>
              </a:rPr>
              <a:t> capecitabine)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lumMod val="50000"/>
                  </a:prstClr>
                </a:solidFill>
                <a:effectLst/>
                <a:uLnTx/>
                <a:uFillTx/>
                <a:latin typeface="Trebuchet MS" panose="020B0603020202020204" pitchFamily="34" charset="0"/>
                <a:ea typeface="+mn-ea"/>
                <a:cs typeface="+mn-cs"/>
              </a:rPr>
              <a:t>(x 8)</a:t>
            </a:r>
          </a:p>
        </p:txBody>
      </p:sp>
      <p:sp>
        <p:nvSpPr>
          <p:cNvPr id="28" name="TextBox 7">
            <a:extLst>
              <a:ext uri="{FF2B5EF4-FFF2-40B4-BE49-F238E27FC236}">
                <a16:creationId xmlns:a16="http://schemas.microsoft.com/office/drawing/2014/main" id="{6986A7A2-6C2B-E6D1-412A-9CE13B7E3B07}"/>
              </a:ext>
            </a:extLst>
          </p:cNvPr>
          <p:cNvSpPr txBox="1"/>
          <p:nvPr/>
        </p:nvSpPr>
        <p:spPr>
          <a:xfrm>
            <a:off x="6656089" y="2795153"/>
            <a:ext cx="4241867"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Verdana"/>
                <a:ea typeface="+mn-ea"/>
                <a:cs typeface="+mn-cs"/>
              </a:rPr>
              <a:t>Accrual ongoing (planned n=1514)</a:t>
            </a:r>
          </a:p>
        </p:txBody>
      </p:sp>
      <p:sp>
        <p:nvSpPr>
          <p:cNvPr id="29" name="Titre 1">
            <a:extLst>
              <a:ext uri="{FF2B5EF4-FFF2-40B4-BE49-F238E27FC236}">
                <a16:creationId xmlns:a16="http://schemas.microsoft.com/office/drawing/2014/main" id="{D2DC253C-33A1-6AFA-484D-AED8D8EC4874}"/>
              </a:ext>
            </a:extLst>
          </p:cNvPr>
          <p:cNvSpPr txBox="1">
            <a:spLocks/>
          </p:cNvSpPr>
          <p:nvPr/>
        </p:nvSpPr>
        <p:spPr>
          <a:xfrm>
            <a:off x="6553909" y="2199991"/>
            <a:ext cx="5449304" cy="64701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a:lstStyle>
          <a:p>
            <a:pPr marL="0" marR="0" lvl="0" indent="0" algn="ctr" defTabSz="914400" rtl="0" eaLnBrk="1" fontAlgn="auto" latinLnBrk="0" hangingPunct="1">
              <a:lnSpc>
                <a:spcPct val="110000"/>
              </a:lnSpc>
              <a:spcBef>
                <a:spcPct val="0"/>
              </a:spcBef>
              <a:spcAft>
                <a:spcPts val="0"/>
              </a:spcAft>
              <a:buClrTx/>
              <a:buSzTx/>
              <a:buFontTx/>
              <a:buNone/>
              <a:tabLst/>
              <a:defRPr/>
            </a:pPr>
            <a:r>
              <a:rPr kumimoji="0" lang="fr-FR" sz="2000" b="1" i="0" u="none" strike="noStrike" kern="1200" cap="none" spc="0" normalizeH="0" baseline="0" noProof="0" dirty="0" err="1">
                <a:ln>
                  <a:noFill/>
                </a:ln>
                <a:solidFill>
                  <a:prstClr val="black"/>
                </a:solidFill>
                <a:effectLst/>
                <a:uLnTx/>
                <a:uFillTx/>
                <a:latin typeface="Verdana"/>
                <a:ea typeface="+mj-ea"/>
                <a:cs typeface="Arial" panose="020B0604020202020204" pitchFamily="34" charset="0"/>
              </a:rPr>
              <a:t>OptimICE</a:t>
            </a:r>
            <a:r>
              <a:rPr kumimoji="0" lang="fr-FR" sz="2000" b="1" i="0" u="none" strike="noStrike" kern="1200" cap="none" spc="0" normalizeH="0" baseline="0" noProof="0" dirty="0">
                <a:ln>
                  <a:noFill/>
                </a:ln>
                <a:solidFill>
                  <a:prstClr val="black"/>
                </a:solidFill>
                <a:effectLst/>
                <a:uLnTx/>
                <a:uFillTx/>
                <a:latin typeface="Verdana"/>
                <a:ea typeface="+mj-ea"/>
                <a:cs typeface="Arial" panose="020B0604020202020204" pitchFamily="34" charset="0"/>
              </a:rPr>
              <a:t>-RD (AFT-65) / ASCENT-05</a:t>
            </a:r>
          </a:p>
        </p:txBody>
      </p:sp>
    </p:spTree>
    <p:extLst>
      <p:ext uri="{BB962C8B-B14F-4D97-AF65-F5344CB8AC3E}">
        <p14:creationId xmlns:p14="http://schemas.microsoft.com/office/powerpoint/2010/main" val="4187032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0DA7F-CD58-13C8-F1CB-A5A1900D6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FEBAB3-61DB-99F9-AA41-E7107F4130B0}"/>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F445902A-FA91-1976-E10A-8940C81D12A6}"/>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dirty="0">
                <a:solidFill>
                  <a:srgbClr val="0432FF"/>
                </a:solidFill>
              </a:rPr>
              <a:t>54-yr-old lady with locally advanced HER2-pos, ER-neg, Stage 3 disease </a:t>
            </a:r>
          </a:p>
          <a:p>
            <a:pPr marL="98425" indent="0">
              <a:lnSpc>
                <a:spcPct val="100000"/>
              </a:lnSpc>
              <a:spcAft>
                <a:spcPts val="0"/>
              </a:spcAft>
              <a:buNone/>
            </a:pPr>
            <a:r>
              <a:rPr lang="en-US" dirty="0"/>
              <a:t>Given the two recent approvals of T-</a:t>
            </a:r>
            <a:r>
              <a:rPr lang="en-US" dirty="0" err="1"/>
              <a:t>DXd</a:t>
            </a:r>
            <a:r>
              <a:rPr lang="en-US" dirty="0"/>
              <a:t>, how are the experts approaching patients such as this one? Are they favoring neoadjuvant therapy or reserving T-</a:t>
            </a:r>
            <a:r>
              <a:rPr lang="en-US" dirty="0" err="1"/>
              <a:t>DXd</a:t>
            </a:r>
            <a:r>
              <a:rPr lang="en-US" dirty="0"/>
              <a:t> for those patients who don’t achieve a </a:t>
            </a:r>
            <a:r>
              <a:rPr lang="en-US" dirty="0" err="1"/>
              <a:t>pCR</a:t>
            </a:r>
            <a:r>
              <a:rPr lang="en-US" dirty="0"/>
              <a:t> with standard neoadjuvant regimens? Are there specific factors like disease burden that might push them in one direction or the other? </a:t>
            </a:r>
          </a:p>
        </p:txBody>
      </p:sp>
    </p:spTree>
    <p:extLst>
      <p:ext uri="{BB962C8B-B14F-4D97-AF65-F5344CB8AC3E}">
        <p14:creationId xmlns:p14="http://schemas.microsoft.com/office/powerpoint/2010/main" val="2003860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16CB4-C4A3-C693-3F83-EC01304427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7CCFB4-0B31-5EC7-1B72-CEAAF3F0E07C}"/>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8B18A820-22FF-3E09-AE87-4F817F5FD963}"/>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dirty="0">
                <a:solidFill>
                  <a:srgbClr val="0432FF"/>
                </a:solidFill>
              </a:rPr>
              <a:t>49 y/o woman, Stage IIIB HER2-positive, HR-negative IDC</a:t>
            </a:r>
            <a:br>
              <a:rPr lang="en-US" dirty="0">
                <a:solidFill>
                  <a:srgbClr val="0432FF"/>
                </a:solidFill>
              </a:rPr>
            </a:br>
            <a:r>
              <a:rPr lang="en-US" dirty="0">
                <a:solidFill>
                  <a:srgbClr val="0432FF"/>
                </a:solidFill>
              </a:rPr>
              <a:t>Received neoadjuvant TCHP followed by surgery demonstrating significant residual disease  </a:t>
            </a:r>
          </a:p>
          <a:p>
            <a:pPr marL="98425" indent="0">
              <a:lnSpc>
                <a:spcPct val="100000"/>
              </a:lnSpc>
              <a:spcAft>
                <a:spcPts val="0"/>
              </a:spcAft>
              <a:buNone/>
            </a:pPr>
            <a:r>
              <a:rPr lang="en-US" dirty="0"/>
              <a:t>This patient will be treated with T-</a:t>
            </a:r>
            <a:r>
              <a:rPr lang="en-US" dirty="0" err="1"/>
              <a:t>DXd</a:t>
            </a:r>
            <a:r>
              <a:rPr lang="en-US" dirty="0"/>
              <a:t>, but what would you do if she had residual disease after neoadjuvant T-</a:t>
            </a:r>
            <a:r>
              <a:rPr lang="en-US" dirty="0" err="1"/>
              <a:t>DXd</a:t>
            </a:r>
            <a:r>
              <a:rPr lang="en-US" dirty="0"/>
              <a:t>? Would extent of response/residual disease have any bearing on your approach? Would it make sense to try more T-</a:t>
            </a:r>
            <a:r>
              <a:rPr lang="en-US" dirty="0" err="1"/>
              <a:t>DXd</a:t>
            </a:r>
            <a:r>
              <a:rPr lang="en-US" dirty="0"/>
              <a:t> in this situation? Will T-DM1 really be effective here? </a:t>
            </a:r>
          </a:p>
          <a:p>
            <a:pPr marL="98425" indent="0">
              <a:lnSpc>
                <a:spcPct val="100000"/>
              </a:lnSpc>
              <a:spcAft>
                <a:spcPts val="0"/>
              </a:spcAft>
              <a:buNone/>
            </a:pPr>
            <a:endParaRPr lang="en-US" dirty="0"/>
          </a:p>
        </p:txBody>
      </p:sp>
    </p:spTree>
    <p:extLst>
      <p:ext uri="{BB962C8B-B14F-4D97-AF65-F5344CB8AC3E}">
        <p14:creationId xmlns:p14="http://schemas.microsoft.com/office/powerpoint/2010/main" val="18712951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C149C-C42B-4605-3965-31882ECBC1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86144D-B07B-B619-2D86-FC36BF8B15F7}"/>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721FCBE3-CCFC-241C-D301-D779F865F9AC}"/>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dirty="0">
                <a:solidFill>
                  <a:srgbClr val="0432FF"/>
                </a:solidFill>
              </a:rPr>
              <a:t>55-year-old woman with stage III HER2+ breast cancer, neoadjuvant TCHP, did not achieve </a:t>
            </a:r>
            <a:r>
              <a:rPr lang="en-US" dirty="0" err="1">
                <a:solidFill>
                  <a:srgbClr val="0432FF"/>
                </a:solidFill>
              </a:rPr>
              <a:t>pCR</a:t>
            </a:r>
            <a:r>
              <a:rPr lang="en-US" dirty="0">
                <a:solidFill>
                  <a:srgbClr val="0432FF"/>
                </a:solidFill>
              </a:rPr>
              <a:t>. Post-neoadjuvant T-</a:t>
            </a:r>
            <a:r>
              <a:rPr lang="en-US" dirty="0" err="1">
                <a:solidFill>
                  <a:srgbClr val="0432FF"/>
                </a:solidFill>
              </a:rPr>
              <a:t>DXd</a:t>
            </a:r>
            <a:r>
              <a:rPr lang="en-US" dirty="0">
                <a:solidFill>
                  <a:srgbClr val="0432FF"/>
                </a:solidFill>
              </a:rPr>
              <a:t> with progression during treatment, including brain </a:t>
            </a:r>
            <a:r>
              <a:rPr lang="en-US" dirty="0" err="1">
                <a:solidFill>
                  <a:srgbClr val="0432FF"/>
                </a:solidFill>
              </a:rPr>
              <a:t>mets</a:t>
            </a:r>
            <a:endParaRPr lang="en-US" dirty="0">
              <a:solidFill>
                <a:srgbClr val="0432FF"/>
              </a:solidFill>
            </a:endParaRPr>
          </a:p>
          <a:p>
            <a:pPr marL="98425" indent="0">
              <a:lnSpc>
                <a:spcPct val="100000"/>
              </a:lnSpc>
              <a:spcAft>
                <a:spcPts val="0"/>
              </a:spcAft>
              <a:buNone/>
            </a:pPr>
            <a:r>
              <a:rPr lang="en-US" dirty="0"/>
              <a:t>What is the optimal next therapy? In a patient who progresses after completion of post-neoadjuvant T-</a:t>
            </a:r>
            <a:r>
              <a:rPr lang="en-US" dirty="0" err="1"/>
              <a:t>DXd</a:t>
            </a:r>
            <a:r>
              <a:rPr lang="en-US" dirty="0"/>
              <a:t>, would you try T-</a:t>
            </a:r>
            <a:r>
              <a:rPr lang="en-US" dirty="0" err="1"/>
              <a:t>DXd</a:t>
            </a:r>
            <a:r>
              <a:rPr lang="en-US" dirty="0"/>
              <a:t> again? Would the duration of time off therapy play into your decision and, if so, what amount of time would you be comfortable with? Have there been any reports of responses to T-</a:t>
            </a:r>
            <a:r>
              <a:rPr lang="en-US" dirty="0" err="1"/>
              <a:t>DXd</a:t>
            </a:r>
            <a:r>
              <a:rPr lang="en-US" dirty="0"/>
              <a:t> rechallenge? </a:t>
            </a:r>
          </a:p>
        </p:txBody>
      </p:sp>
    </p:spTree>
    <p:extLst>
      <p:ext uri="{BB962C8B-B14F-4D97-AF65-F5344CB8AC3E}">
        <p14:creationId xmlns:p14="http://schemas.microsoft.com/office/powerpoint/2010/main" val="21755334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7903D-5A09-F08C-F384-70C58E0A4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94AC21-A5D9-C249-AAB5-D765B3FFAA1F}"/>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66573C80-EFFA-9927-68F7-88BE823912BC}"/>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dirty="0">
                <a:solidFill>
                  <a:srgbClr val="0432FF"/>
                </a:solidFill>
              </a:rPr>
              <a:t>46-year-old woman had rapidly enlarging left breast mass and axillary lymphadenopathy. Diagnosed with Stage IIIB TNBC. Treated with KEYNOTE-522 regimen and had partial response with residual invasive disease at surgery.</a:t>
            </a:r>
          </a:p>
          <a:p>
            <a:pPr marL="98425" indent="0">
              <a:lnSpc>
                <a:spcPct val="100000"/>
              </a:lnSpc>
              <a:spcAft>
                <a:spcPts val="0"/>
              </a:spcAft>
              <a:buNone/>
            </a:pPr>
            <a:r>
              <a:rPr lang="en-US" dirty="0"/>
              <a:t>How would you manage this patient? What trials are looking at ADCs in this setting? How optimistic are you that these will be successful? </a:t>
            </a:r>
          </a:p>
        </p:txBody>
      </p:sp>
    </p:spTree>
    <p:extLst>
      <p:ext uri="{BB962C8B-B14F-4D97-AF65-F5344CB8AC3E}">
        <p14:creationId xmlns:p14="http://schemas.microsoft.com/office/powerpoint/2010/main" val="39210001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F44FE-7D75-F7AE-4FAE-33194B9EB1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311226-03FD-FCD9-FC35-9446BC1560F9}"/>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9BA17080-B912-898D-5F10-A6720012BBF6}"/>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dirty="0">
                <a:solidFill>
                  <a:srgbClr val="0432FF"/>
                </a:solidFill>
              </a:rPr>
              <a:t>86 y/o F with locally advanced TNBC not amenable for surgery. </a:t>
            </a:r>
            <a:br>
              <a:rPr lang="en-US" dirty="0">
                <a:solidFill>
                  <a:srgbClr val="0432FF"/>
                </a:solidFill>
              </a:rPr>
            </a:br>
            <a:r>
              <a:rPr lang="en-US" dirty="0">
                <a:solidFill>
                  <a:srgbClr val="0432FF"/>
                </a:solidFill>
              </a:rPr>
              <a:t>PD-L1 2%. Does not want to go through chemotherapy but open </a:t>
            </a:r>
            <a:br>
              <a:rPr lang="en-US" dirty="0">
                <a:solidFill>
                  <a:srgbClr val="0432FF"/>
                </a:solidFill>
              </a:rPr>
            </a:br>
            <a:r>
              <a:rPr lang="en-US" dirty="0">
                <a:solidFill>
                  <a:srgbClr val="0432FF"/>
                </a:solidFill>
              </a:rPr>
              <a:t>to an ADC.</a:t>
            </a:r>
          </a:p>
          <a:p>
            <a:pPr marL="98425" indent="0">
              <a:lnSpc>
                <a:spcPct val="100000"/>
              </a:lnSpc>
              <a:spcAft>
                <a:spcPts val="0"/>
              </a:spcAft>
              <a:buNone/>
            </a:pPr>
            <a:r>
              <a:rPr lang="en-US" dirty="0"/>
              <a:t>How are ADCs tolerated in older and frail patients? Any role for starting with a reduced dose or frequency? Would an ADC be a reasonable approach?</a:t>
            </a:r>
          </a:p>
        </p:txBody>
      </p:sp>
    </p:spTree>
    <p:extLst>
      <p:ext uri="{BB962C8B-B14F-4D97-AF65-F5344CB8AC3E}">
        <p14:creationId xmlns:p14="http://schemas.microsoft.com/office/powerpoint/2010/main" val="37050539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D7856-D284-33B9-5F26-3F78B916649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107F7A0-0B46-C838-F84D-50B660ED6618}"/>
              </a:ext>
            </a:extLst>
          </p:cNvPr>
          <p:cNvSpPr/>
          <p:nvPr/>
        </p:nvSpPr>
        <p:spPr bwMode="auto">
          <a:xfrm>
            <a:off x="740128" y="5229200"/>
            <a:ext cx="10058400" cy="906859"/>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5C4B30DC-75A1-7BB0-55EB-62232F239CF6}"/>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1E19B64C-E43D-2F98-5521-E9B1CAA01837}"/>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Role of Antibody-Drug Conjugates (ADCs) in the Management of Metastatic Triple-Negative Breast Cancer — Prof Dent</a:t>
            </a:r>
          </a:p>
          <a:p>
            <a:pPr marL="98425"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Integrating ADCs into the Management of HER2-Positive Metastatic Breast Cancer (</a:t>
            </a:r>
            <a:r>
              <a:rPr lang="en-US" sz="2500" dirty="0" err="1">
                <a:solidFill>
                  <a:schemeClr val="tx1"/>
                </a:solidFill>
              </a:rPr>
              <a:t>mBC</a:t>
            </a:r>
            <a:r>
              <a:rPr lang="en-US" sz="2500" dirty="0">
                <a:solidFill>
                  <a:schemeClr val="tx1"/>
                </a:solidFill>
              </a:rPr>
              <a:t>) — Prof </a:t>
            </a:r>
            <a:r>
              <a:rPr lang="en-US" sz="2500" dirty="0" err="1">
                <a:solidFill>
                  <a:schemeClr val="tx1"/>
                </a:solidFill>
              </a:rPr>
              <a:t>Curigliano</a:t>
            </a:r>
            <a:endParaRPr lang="en-US" sz="2500" dirty="0">
              <a:solidFill>
                <a:schemeClr val="tx1"/>
              </a:solidFill>
            </a:endParaRPr>
          </a:p>
          <a:p>
            <a:pPr marL="98425"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Role of ADCs in the Management of Endocrine-Resistant Hormone Receptor-Positive </a:t>
            </a:r>
            <a:r>
              <a:rPr lang="en-US" sz="2500" dirty="0" err="1">
                <a:solidFill>
                  <a:schemeClr val="tx1"/>
                </a:solidFill>
              </a:rPr>
              <a:t>mBC</a:t>
            </a:r>
            <a:r>
              <a:rPr lang="en-US" sz="2500" dirty="0">
                <a:solidFill>
                  <a:schemeClr val="tx1"/>
                </a:solidFill>
              </a:rPr>
              <a:t> — Dr Rugo</a:t>
            </a:r>
          </a:p>
          <a:p>
            <a:pPr marL="98425" indent="0">
              <a:lnSpc>
                <a:spcPct val="100000"/>
              </a:lnSpc>
              <a:spcBef>
                <a:spcPts val="1600"/>
              </a:spcBef>
              <a:spcAft>
                <a:spcPts val="0"/>
              </a:spcAft>
              <a:buNone/>
            </a:pPr>
            <a:r>
              <a:rPr lang="en-US" sz="2500" dirty="0">
                <a:solidFill>
                  <a:srgbClr val="0432FF"/>
                </a:solidFill>
              </a:rPr>
              <a:t>Module 4: </a:t>
            </a:r>
            <a:r>
              <a:rPr lang="en-US" sz="2500" dirty="0">
                <a:solidFill>
                  <a:schemeClr val="tx1"/>
                </a:solidFill>
              </a:rPr>
              <a:t>Emerging Utility of ADCs for Localized Breast Cancer — </a:t>
            </a:r>
            <a:br>
              <a:rPr lang="en-US" sz="2500" dirty="0">
                <a:solidFill>
                  <a:schemeClr val="tx1"/>
                </a:solidFill>
              </a:rPr>
            </a:br>
            <a:r>
              <a:rPr lang="en-US" sz="2500" dirty="0">
                <a:solidFill>
                  <a:schemeClr val="tx1"/>
                </a:solidFill>
              </a:rPr>
              <a:t>Prof Harbeck</a:t>
            </a:r>
          </a:p>
          <a:p>
            <a:pPr marL="98425" indent="0">
              <a:lnSpc>
                <a:spcPct val="100000"/>
              </a:lnSpc>
              <a:spcBef>
                <a:spcPts val="1600"/>
              </a:spcBef>
              <a:spcAft>
                <a:spcPts val="0"/>
              </a:spcAft>
              <a:buNone/>
            </a:pPr>
            <a:r>
              <a:rPr lang="en-US" sz="2500" dirty="0">
                <a:solidFill>
                  <a:schemeClr val="bg1"/>
                </a:solidFill>
              </a:rPr>
              <a:t>Module 5: Tolerability Considerations with ADCs for Breast Cancer — </a:t>
            </a:r>
            <a:br>
              <a:rPr lang="en-US" sz="2500" dirty="0">
                <a:solidFill>
                  <a:schemeClr val="bg1"/>
                </a:solidFill>
              </a:rPr>
            </a:br>
            <a:r>
              <a:rPr lang="en-US" sz="2500" dirty="0">
                <a:solidFill>
                  <a:schemeClr val="bg1"/>
                </a:solidFill>
              </a:rPr>
              <a:t>Dr Hamilton</a:t>
            </a:r>
          </a:p>
        </p:txBody>
      </p:sp>
    </p:spTree>
    <p:extLst>
      <p:ext uri="{BB962C8B-B14F-4D97-AF65-F5344CB8AC3E}">
        <p14:creationId xmlns:p14="http://schemas.microsoft.com/office/powerpoint/2010/main" val="8615880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663DF62-EFD3-C8F3-FB63-003C02E0E48B}"/>
              </a:ext>
            </a:extLst>
          </p:cNvPr>
          <p:cNvSpPr>
            <a:spLocks noGrp="1"/>
          </p:cNvSpPr>
          <p:nvPr>
            <p:ph type="body" sz="quarter" idx="10"/>
          </p:nvPr>
        </p:nvSpPr>
        <p:spPr>
          <a:xfrm>
            <a:off x="421341" y="1991373"/>
            <a:ext cx="7970306" cy="1370636"/>
          </a:xfrm>
        </p:spPr>
        <p:txBody>
          <a:bodyPr/>
          <a:lstStyle/>
          <a:p>
            <a:r>
              <a:rPr lang="en-US" dirty="0"/>
              <a:t>Tolerability Considerations with the Use of ADCs in BC </a:t>
            </a:r>
          </a:p>
        </p:txBody>
      </p:sp>
      <p:sp>
        <p:nvSpPr>
          <p:cNvPr id="3" name="Text Placeholder 2">
            <a:extLst>
              <a:ext uri="{FF2B5EF4-FFF2-40B4-BE49-F238E27FC236}">
                <a16:creationId xmlns:a16="http://schemas.microsoft.com/office/drawing/2014/main" id="{037AD38C-2946-E87F-B68E-A9127DA250C7}"/>
              </a:ext>
            </a:extLst>
          </p:cNvPr>
          <p:cNvSpPr>
            <a:spLocks noGrp="1"/>
          </p:cNvSpPr>
          <p:nvPr>
            <p:ph type="body" sz="quarter" idx="11"/>
          </p:nvPr>
        </p:nvSpPr>
        <p:spPr>
          <a:xfrm>
            <a:off x="421340" y="3495992"/>
            <a:ext cx="7970307" cy="442789"/>
          </a:xfrm>
        </p:spPr>
        <p:txBody>
          <a:bodyPr/>
          <a:lstStyle/>
          <a:p>
            <a:r>
              <a:rPr lang="en-US" sz="1600" b="1" dirty="0">
                <a:solidFill>
                  <a:schemeClr val="accent6"/>
                </a:solidFill>
              </a:rPr>
              <a:t>Erika P. Hamilton, MD</a:t>
            </a:r>
          </a:p>
          <a:p>
            <a:r>
              <a:rPr lang="en-US" sz="1600" b="1" dirty="0">
                <a:solidFill>
                  <a:schemeClr val="accent6"/>
                </a:solidFill>
              </a:rPr>
              <a:t>Chief Development Officer, Late Phase</a:t>
            </a:r>
          </a:p>
          <a:p>
            <a:r>
              <a:rPr lang="en-US" sz="1600" b="1" dirty="0">
                <a:solidFill>
                  <a:schemeClr val="accent6"/>
                </a:solidFill>
              </a:rPr>
              <a:t>Director, Breast Cancer Research Program</a:t>
            </a:r>
          </a:p>
          <a:p>
            <a:r>
              <a:rPr lang="en-US" sz="1600" b="1" dirty="0">
                <a:solidFill>
                  <a:schemeClr val="accent6"/>
                </a:solidFill>
              </a:rPr>
              <a:t>Sarah Cannon Research Institute</a:t>
            </a:r>
          </a:p>
          <a:p>
            <a:r>
              <a:rPr lang="en-US" sz="1600" b="1" dirty="0">
                <a:solidFill>
                  <a:schemeClr val="accent6"/>
                </a:solidFill>
              </a:rPr>
              <a:t>Nashville, TN, USA </a:t>
            </a:r>
            <a:endParaRPr lang="en-CH" sz="1600" b="1" dirty="0">
              <a:solidFill>
                <a:schemeClr val="accent6"/>
              </a:solidFill>
            </a:endParaRPr>
          </a:p>
          <a:p>
            <a:endParaRPr lang="en-US" dirty="0"/>
          </a:p>
        </p:txBody>
      </p:sp>
      <p:sp>
        <p:nvSpPr>
          <p:cNvPr id="4" name="Text Placeholder 3">
            <a:extLst>
              <a:ext uri="{FF2B5EF4-FFF2-40B4-BE49-F238E27FC236}">
                <a16:creationId xmlns:a16="http://schemas.microsoft.com/office/drawing/2014/main" id="{52242B28-9045-2A06-A469-3AE4D6AEB92C}"/>
              </a:ext>
            </a:extLst>
          </p:cNvPr>
          <p:cNvSpPr>
            <a:spLocks noGrp="1"/>
          </p:cNvSpPr>
          <p:nvPr>
            <p:ph type="body" sz="quarter" idx="12"/>
          </p:nvPr>
        </p:nvSpPr>
        <p:spPr>
          <a:xfrm>
            <a:off x="421340" y="5230662"/>
            <a:ext cx="1741996" cy="338554"/>
          </a:xfrm>
        </p:spPr>
        <p:txBody>
          <a:bodyPr/>
          <a:lstStyle/>
          <a:p>
            <a:r>
              <a:rPr lang="en-US" dirty="0"/>
              <a:t>June 2026</a:t>
            </a:r>
          </a:p>
        </p:txBody>
      </p:sp>
    </p:spTree>
    <p:extLst>
      <p:ext uri="{BB962C8B-B14F-4D97-AF65-F5344CB8AC3E}">
        <p14:creationId xmlns:p14="http://schemas.microsoft.com/office/powerpoint/2010/main" val="17260060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A695B-042B-CDFF-B7F2-7133327298D8}"/>
              </a:ext>
            </a:extLst>
          </p:cNvPr>
          <p:cNvSpPr>
            <a:spLocks noGrp="1"/>
          </p:cNvSpPr>
          <p:nvPr>
            <p:ph type="title"/>
          </p:nvPr>
        </p:nvSpPr>
        <p:spPr>
          <a:xfrm>
            <a:off x="712766" y="179814"/>
            <a:ext cx="8557560" cy="704257"/>
          </a:xfrm>
        </p:spPr>
        <p:txBody>
          <a:bodyPr/>
          <a:lstStyle/>
          <a:p>
            <a:r>
              <a:rPr lang="en-US" dirty="0"/>
              <a:t>Agenda</a:t>
            </a:r>
          </a:p>
        </p:txBody>
      </p:sp>
      <p:sp>
        <p:nvSpPr>
          <p:cNvPr id="4" name="TextBox 3">
            <a:extLst>
              <a:ext uri="{FF2B5EF4-FFF2-40B4-BE49-F238E27FC236}">
                <a16:creationId xmlns:a16="http://schemas.microsoft.com/office/drawing/2014/main" id="{D394493A-F7B1-A3A4-4EC0-E1DF6EBD17E9}"/>
              </a:ext>
            </a:extLst>
          </p:cNvPr>
          <p:cNvSpPr txBox="1"/>
          <p:nvPr/>
        </p:nvSpPr>
        <p:spPr>
          <a:xfrm>
            <a:off x="832554" y="1228084"/>
            <a:ext cx="8557560" cy="3847207"/>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24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mn-cs"/>
              </a:rPr>
              <a:t>Spectrum and incidence of common AEs with ADCs for BC</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2400" b="0" i="0" u="none" strike="noStrike" kern="1200" cap="none" spc="0" normalizeH="0" baseline="0" noProof="0" dirty="0">
                <a:ln>
                  <a:noFill/>
                </a:ln>
                <a:solidFill>
                  <a:srgbClr val="002060"/>
                </a:solidFill>
                <a:effectLst/>
                <a:uLnTx/>
                <a:uFillTx/>
                <a:latin typeface="Arial" panose="020B0604020202020204"/>
                <a:ea typeface="Calibri" panose="020F0502020204030204" pitchFamily="34" charset="0"/>
                <a:cs typeface="+mn-cs"/>
              </a:rPr>
              <a:t>Management of toxicities with these ADCs</a:t>
            </a:r>
          </a:p>
          <a:p>
            <a:pPr marL="800100" marR="0" lvl="1"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mn-cs"/>
              </a:rPr>
              <a:t>Heme toxicities</a:t>
            </a:r>
          </a:p>
          <a:p>
            <a:pPr marL="800100" marR="0" lvl="1"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mn-cs"/>
              </a:rPr>
              <a:t>GI toxicities</a:t>
            </a:r>
          </a:p>
          <a:p>
            <a:pPr marL="800100" marR="0" lvl="1"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mn-cs"/>
              </a:rPr>
              <a:t>Stomatitis</a:t>
            </a:r>
          </a:p>
          <a:p>
            <a:pPr marL="800100" marR="0" lvl="1"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mn-cs"/>
              </a:rPr>
              <a:t>Ocular toxicities</a:t>
            </a:r>
          </a:p>
          <a:p>
            <a:pPr marL="800100" marR="0" lvl="1"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mn-cs"/>
              </a:rPr>
              <a:t>ILD/ Pneumonitis</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endParaRPr kumimoji="0" lang="en-US" sz="24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24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mn-cs"/>
              </a:rPr>
              <a:t>Impact of toxicities on choice of setting for treatment</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endParaRPr kumimoji="0" lang="en-US" sz="24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mn-cs"/>
            </a:endParaRPr>
          </a:p>
        </p:txBody>
      </p:sp>
    </p:spTree>
    <p:extLst>
      <p:ext uri="{BB962C8B-B14F-4D97-AF65-F5344CB8AC3E}">
        <p14:creationId xmlns:p14="http://schemas.microsoft.com/office/powerpoint/2010/main" val="12793895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5F385-E264-4757-40C6-B9B6425584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2AC4C-6E35-BBE4-BB0F-CAD9FAF0E25D}"/>
              </a:ext>
            </a:extLst>
          </p:cNvPr>
          <p:cNvSpPr>
            <a:spLocks noGrp="1"/>
          </p:cNvSpPr>
          <p:nvPr>
            <p:ph type="title"/>
          </p:nvPr>
        </p:nvSpPr>
        <p:spPr>
          <a:xfrm>
            <a:off x="423582" y="199425"/>
            <a:ext cx="11344835" cy="704257"/>
          </a:xfrm>
        </p:spPr>
        <p:txBody>
          <a:bodyPr/>
          <a:lstStyle/>
          <a:p>
            <a:r>
              <a:rPr lang="en-US" dirty="0"/>
              <a:t>FDA approved ADCs for treatment of breast cancer</a:t>
            </a:r>
          </a:p>
        </p:txBody>
      </p:sp>
      <p:graphicFrame>
        <p:nvGraphicFramePr>
          <p:cNvPr id="5" name="Table 9">
            <a:extLst>
              <a:ext uri="{FF2B5EF4-FFF2-40B4-BE49-F238E27FC236}">
                <a16:creationId xmlns:a16="http://schemas.microsoft.com/office/drawing/2014/main" id="{9AA67ED8-2547-0A66-03D1-A3492281A733}"/>
              </a:ext>
            </a:extLst>
          </p:cNvPr>
          <p:cNvGraphicFramePr>
            <a:graphicFrameLocks noGrp="1"/>
          </p:cNvGraphicFramePr>
          <p:nvPr/>
        </p:nvGraphicFramePr>
        <p:xfrm>
          <a:off x="2845942" y="972433"/>
          <a:ext cx="9169054" cy="4435867"/>
        </p:xfrm>
        <a:graphic>
          <a:graphicData uri="http://schemas.openxmlformats.org/drawingml/2006/table">
            <a:tbl>
              <a:tblPr firstRow="1" bandRow="1">
                <a:tableStyleId>{B301B821-A1FF-4177-AEE7-76D212191A09}</a:tableStyleId>
              </a:tblPr>
              <a:tblGrid>
                <a:gridCol w="1854130">
                  <a:extLst>
                    <a:ext uri="{9D8B030D-6E8A-4147-A177-3AD203B41FA5}">
                      <a16:colId xmlns:a16="http://schemas.microsoft.com/office/drawing/2014/main" val="1341456985"/>
                    </a:ext>
                  </a:extLst>
                </a:gridCol>
                <a:gridCol w="1828731">
                  <a:extLst>
                    <a:ext uri="{9D8B030D-6E8A-4147-A177-3AD203B41FA5}">
                      <a16:colId xmlns:a16="http://schemas.microsoft.com/office/drawing/2014/main" val="855303367"/>
                    </a:ext>
                  </a:extLst>
                </a:gridCol>
                <a:gridCol w="1828731">
                  <a:extLst>
                    <a:ext uri="{9D8B030D-6E8A-4147-A177-3AD203B41FA5}">
                      <a16:colId xmlns:a16="http://schemas.microsoft.com/office/drawing/2014/main" val="1074403685"/>
                    </a:ext>
                  </a:extLst>
                </a:gridCol>
                <a:gridCol w="1828731">
                  <a:extLst>
                    <a:ext uri="{9D8B030D-6E8A-4147-A177-3AD203B41FA5}">
                      <a16:colId xmlns:a16="http://schemas.microsoft.com/office/drawing/2014/main" val="1207020324"/>
                    </a:ext>
                  </a:extLst>
                </a:gridCol>
                <a:gridCol w="1828731">
                  <a:extLst>
                    <a:ext uri="{9D8B030D-6E8A-4147-A177-3AD203B41FA5}">
                      <a16:colId xmlns:a16="http://schemas.microsoft.com/office/drawing/2014/main" val="3487688722"/>
                    </a:ext>
                  </a:extLst>
                </a:gridCol>
              </a:tblGrid>
              <a:tr h="892934">
                <a:tc>
                  <a:txBody>
                    <a:bodyPr/>
                    <a:lstStyle/>
                    <a:p>
                      <a:pPr algn="ctr"/>
                      <a:endParaRPr lang="en-US" sz="1350" dirty="0"/>
                    </a:p>
                  </a:txBody>
                  <a:tcPr anchor="ctr"/>
                </a:tc>
                <a:tc>
                  <a:txBody>
                    <a:bodyPr/>
                    <a:lstStyle/>
                    <a:p>
                      <a:pPr algn="ctr"/>
                      <a:r>
                        <a:rPr lang="en-US" sz="1350" dirty="0"/>
                        <a:t>Trastuzumab Emtansine </a:t>
                      </a:r>
                    </a:p>
                    <a:p>
                      <a:pPr algn="ctr"/>
                      <a:r>
                        <a:rPr lang="en-US" sz="1350" dirty="0"/>
                        <a:t>(T-DM1)</a:t>
                      </a:r>
                    </a:p>
                  </a:txBody>
                  <a:tcPr anchor="ctr"/>
                </a:tc>
                <a:tc>
                  <a:txBody>
                    <a:bodyPr/>
                    <a:lstStyle/>
                    <a:p>
                      <a:pPr algn="ctr"/>
                      <a:r>
                        <a:rPr lang="en-US" sz="1350" dirty="0"/>
                        <a:t>Trastuzumab Deruxtecan </a:t>
                      </a:r>
                    </a:p>
                    <a:p>
                      <a:pPr algn="ctr"/>
                      <a:r>
                        <a:rPr lang="en-US" sz="1350" dirty="0"/>
                        <a:t>(T-DXd)</a:t>
                      </a:r>
                    </a:p>
                  </a:txBody>
                  <a:tcPr anchor="ctr"/>
                </a:tc>
                <a:tc>
                  <a:txBody>
                    <a:bodyPr/>
                    <a:lstStyle/>
                    <a:p>
                      <a:pPr algn="ctr"/>
                      <a:r>
                        <a:rPr lang="en-US" sz="1350" dirty="0"/>
                        <a:t>Sacituzumab Govitecan </a:t>
                      </a:r>
                    </a:p>
                    <a:p>
                      <a:pPr algn="ctr"/>
                      <a:r>
                        <a:rPr lang="en-US" sz="1350" dirty="0"/>
                        <a:t>(SG)</a:t>
                      </a:r>
                    </a:p>
                  </a:txBody>
                  <a:tcPr anchor="ctr"/>
                </a:tc>
                <a:tc>
                  <a:txBody>
                    <a:bodyPr/>
                    <a:lstStyle/>
                    <a:p>
                      <a:pPr algn="ctr"/>
                      <a:r>
                        <a:rPr lang="en-US" sz="1350" dirty="0"/>
                        <a:t>Datopotamab Deruxtecan </a:t>
                      </a:r>
                    </a:p>
                    <a:p>
                      <a:pPr algn="ctr"/>
                      <a:r>
                        <a:rPr lang="en-US" sz="1350" dirty="0"/>
                        <a:t>(Dato-DXd)</a:t>
                      </a:r>
                    </a:p>
                  </a:txBody>
                  <a:tcPr anchor="ctr"/>
                </a:tc>
                <a:extLst>
                  <a:ext uri="{0D108BD9-81ED-4DB2-BD59-A6C34878D82A}">
                    <a16:rowId xmlns:a16="http://schemas.microsoft.com/office/drawing/2014/main" val="2446343888"/>
                  </a:ext>
                </a:extLst>
              </a:tr>
              <a:tr h="374457">
                <a:tc>
                  <a:txBody>
                    <a:bodyPr/>
                    <a:lstStyle/>
                    <a:p>
                      <a:pPr algn="ctr"/>
                      <a:r>
                        <a:rPr lang="en-US" sz="1350" b="1" dirty="0">
                          <a:solidFill>
                            <a:schemeClr val="tx1">
                              <a:lumMod val="50000"/>
                            </a:schemeClr>
                          </a:solidFill>
                        </a:rPr>
                        <a:t>Target antigen</a:t>
                      </a:r>
                    </a:p>
                  </a:txBody>
                  <a:tcPr anchor="ctr"/>
                </a:tc>
                <a:tc>
                  <a:txBody>
                    <a:bodyPr/>
                    <a:lstStyle/>
                    <a:p>
                      <a:pPr algn="ctr"/>
                      <a:r>
                        <a:rPr lang="en-US" sz="1350" dirty="0">
                          <a:solidFill>
                            <a:schemeClr val="tx1">
                              <a:lumMod val="50000"/>
                            </a:schemeClr>
                          </a:solidFill>
                        </a:rPr>
                        <a:t>HER2</a:t>
                      </a:r>
                    </a:p>
                  </a:txBody>
                  <a:tcPr anchor="ctr"/>
                </a:tc>
                <a:tc>
                  <a:txBody>
                    <a:bodyPr/>
                    <a:lstStyle/>
                    <a:p>
                      <a:pPr algn="ctr"/>
                      <a:r>
                        <a:rPr lang="en-US" sz="1350">
                          <a:solidFill>
                            <a:schemeClr val="tx1">
                              <a:lumMod val="50000"/>
                            </a:schemeClr>
                          </a:solidFill>
                        </a:rPr>
                        <a:t>HER2</a:t>
                      </a:r>
                    </a:p>
                  </a:txBody>
                  <a:tcPr anchor="ctr"/>
                </a:tc>
                <a:tc>
                  <a:txBody>
                    <a:bodyPr/>
                    <a:lstStyle/>
                    <a:p>
                      <a:pPr algn="ctr"/>
                      <a:r>
                        <a:rPr lang="en-US" sz="1350">
                          <a:solidFill>
                            <a:schemeClr val="tx1">
                              <a:lumMod val="50000"/>
                            </a:schemeClr>
                          </a:solidFill>
                        </a:rPr>
                        <a:t>TROP2</a:t>
                      </a:r>
                    </a:p>
                  </a:txBody>
                  <a:tcPr anchor="ctr"/>
                </a:tc>
                <a:tc>
                  <a:txBody>
                    <a:bodyPr/>
                    <a:lstStyle/>
                    <a:p>
                      <a:pPr algn="ctr"/>
                      <a:r>
                        <a:rPr lang="en-US" sz="1350" dirty="0">
                          <a:solidFill>
                            <a:schemeClr val="tx1">
                              <a:lumMod val="50000"/>
                            </a:schemeClr>
                          </a:solidFill>
                        </a:rPr>
                        <a:t>TROP2</a:t>
                      </a:r>
                    </a:p>
                  </a:txBody>
                  <a:tcPr anchor="ctr"/>
                </a:tc>
                <a:extLst>
                  <a:ext uri="{0D108BD9-81ED-4DB2-BD59-A6C34878D82A}">
                    <a16:rowId xmlns:a16="http://schemas.microsoft.com/office/drawing/2014/main" val="2356132534"/>
                  </a:ext>
                </a:extLst>
              </a:tr>
              <a:tr h="633695">
                <a:tc>
                  <a:txBody>
                    <a:bodyPr/>
                    <a:lstStyle/>
                    <a:p>
                      <a:pPr algn="ctr"/>
                      <a:r>
                        <a:rPr lang="en-US" sz="1350" b="1">
                          <a:solidFill>
                            <a:schemeClr val="tx1">
                              <a:lumMod val="50000"/>
                            </a:schemeClr>
                          </a:solidFill>
                        </a:rPr>
                        <a:t>Linker cleavage</a:t>
                      </a:r>
                    </a:p>
                  </a:txBody>
                  <a:tcPr anchor="ctr"/>
                </a:tc>
                <a:tc>
                  <a:txBody>
                    <a:bodyPr/>
                    <a:lstStyle/>
                    <a:p>
                      <a:pPr algn="ctr"/>
                      <a:r>
                        <a:rPr lang="en-US" sz="1350" dirty="0">
                          <a:solidFill>
                            <a:schemeClr val="tx1">
                              <a:lumMod val="50000"/>
                            </a:schemeClr>
                          </a:solidFill>
                        </a:rPr>
                        <a:t>No</a:t>
                      </a:r>
                    </a:p>
                  </a:txBody>
                  <a:tcPr anchor="ctr"/>
                </a:tc>
                <a:tc>
                  <a:txBody>
                    <a:bodyPr/>
                    <a:lstStyle/>
                    <a:p>
                      <a:pPr algn="ctr"/>
                      <a:r>
                        <a:rPr lang="en-US" sz="1350" dirty="0">
                          <a:solidFill>
                            <a:schemeClr val="tx1">
                              <a:lumMod val="50000"/>
                            </a:schemeClr>
                          </a:solidFill>
                        </a:rPr>
                        <a:t>Enzymatic</a:t>
                      </a:r>
                    </a:p>
                  </a:txBody>
                  <a:tcPr anchor="ctr"/>
                </a:tc>
                <a:tc>
                  <a:txBody>
                    <a:bodyPr/>
                    <a:lstStyle/>
                    <a:p>
                      <a:pPr algn="ctr"/>
                      <a:r>
                        <a:rPr lang="en-US" sz="1350">
                          <a:solidFill>
                            <a:schemeClr val="tx1">
                              <a:lumMod val="50000"/>
                            </a:schemeClr>
                          </a:solidFill>
                        </a:rPr>
                        <a:t>pH and enzymatic</a:t>
                      </a:r>
                    </a:p>
                  </a:txBody>
                  <a:tcPr anchor="ctr"/>
                </a:tc>
                <a:tc>
                  <a:txBody>
                    <a:bodyPr/>
                    <a:lstStyle/>
                    <a:p>
                      <a:pPr algn="ctr"/>
                      <a:r>
                        <a:rPr lang="en-US" sz="1350" dirty="0">
                          <a:solidFill>
                            <a:schemeClr val="tx1">
                              <a:lumMod val="50000"/>
                            </a:schemeClr>
                          </a:solidFill>
                        </a:rPr>
                        <a:t>Enzymatic</a:t>
                      </a:r>
                    </a:p>
                  </a:txBody>
                  <a:tcPr anchor="ctr"/>
                </a:tc>
                <a:extLst>
                  <a:ext uri="{0D108BD9-81ED-4DB2-BD59-A6C34878D82A}">
                    <a16:rowId xmlns:a16="http://schemas.microsoft.com/office/drawing/2014/main" val="3591328659"/>
                  </a:ext>
                </a:extLst>
              </a:tr>
              <a:tr h="892934">
                <a:tc>
                  <a:txBody>
                    <a:bodyPr/>
                    <a:lstStyle/>
                    <a:p>
                      <a:pPr algn="ctr"/>
                      <a:r>
                        <a:rPr lang="en-US" sz="1350" b="1">
                          <a:solidFill>
                            <a:schemeClr val="tx1">
                              <a:lumMod val="50000"/>
                            </a:schemeClr>
                          </a:solidFill>
                        </a:rPr>
                        <a:t>Membrane-permeable payload</a:t>
                      </a:r>
                    </a:p>
                  </a:txBody>
                  <a:tcPr anchor="ctr"/>
                </a:tc>
                <a:tc>
                  <a:txBody>
                    <a:bodyPr/>
                    <a:lstStyle/>
                    <a:p>
                      <a:pPr algn="ctr"/>
                      <a:r>
                        <a:rPr lang="en-US" sz="1350">
                          <a:solidFill>
                            <a:schemeClr val="tx1">
                              <a:lumMod val="50000"/>
                            </a:schemeClr>
                          </a:solidFill>
                        </a:rPr>
                        <a:t>No</a:t>
                      </a:r>
                    </a:p>
                  </a:txBody>
                  <a:tcPr anchor="ctr"/>
                </a:tc>
                <a:tc>
                  <a:txBody>
                    <a:bodyPr/>
                    <a:lstStyle/>
                    <a:p>
                      <a:pPr algn="ctr"/>
                      <a:r>
                        <a:rPr lang="en-US" sz="1350" dirty="0">
                          <a:solidFill>
                            <a:schemeClr val="tx1">
                              <a:lumMod val="50000"/>
                            </a:schemeClr>
                          </a:solidFill>
                        </a:rPr>
                        <a:t>Yes</a:t>
                      </a:r>
                    </a:p>
                  </a:txBody>
                  <a:tcPr anchor="ctr"/>
                </a:tc>
                <a:tc>
                  <a:txBody>
                    <a:bodyPr/>
                    <a:lstStyle/>
                    <a:p>
                      <a:pPr algn="ctr"/>
                      <a:r>
                        <a:rPr lang="en-US" sz="1350" dirty="0">
                          <a:solidFill>
                            <a:schemeClr val="tx1">
                              <a:lumMod val="50000"/>
                            </a:schemeClr>
                          </a:solidFill>
                        </a:rPr>
                        <a:t>Yes</a:t>
                      </a:r>
                    </a:p>
                  </a:txBody>
                  <a:tcPr anchor="ctr"/>
                </a:tc>
                <a:tc>
                  <a:txBody>
                    <a:bodyPr/>
                    <a:lstStyle/>
                    <a:p>
                      <a:pPr algn="ctr"/>
                      <a:r>
                        <a:rPr lang="en-US" sz="1350" dirty="0">
                          <a:solidFill>
                            <a:schemeClr val="tx1">
                              <a:lumMod val="50000"/>
                            </a:schemeClr>
                          </a:solidFill>
                        </a:rPr>
                        <a:t>Yes</a:t>
                      </a:r>
                    </a:p>
                  </a:txBody>
                  <a:tcPr anchor="ctr"/>
                </a:tc>
                <a:extLst>
                  <a:ext uri="{0D108BD9-81ED-4DB2-BD59-A6C34878D82A}">
                    <a16:rowId xmlns:a16="http://schemas.microsoft.com/office/drawing/2014/main" val="1787351179"/>
                  </a:ext>
                </a:extLst>
              </a:tr>
              <a:tr h="633695">
                <a:tc>
                  <a:txBody>
                    <a:bodyPr/>
                    <a:lstStyle/>
                    <a:p>
                      <a:pPr algn="ctr"/>
                      <a:r>
                        <a:rPr lang="en-US" sz="1350" b="1">
                          <a:solidFill>
                            <a:schemeClr val="tx1">
                              <a:lumMod val="50000"/>
                            </a:schemeClr>
                          </a:solidFill>
                        </a:rPr>
                        <a:t>Payload MOA</a:t>
                      </a:r>
                    </a:p>
                  </a:txBody>
                  <a:tcPr anchor="ctr"/>
                </a:tc>
                <a:tc>
                  <a:txBody>
                    <a:bodyPr/>
                    <a:lstStyle/>
                    <a:p>
                      <a:pPr algn="ctr"/>
                      <a:r>
                        <a:rPr lang="en-US" sz="1350">
                          <a:solidFill>
                            <a:schemeClr val="tx1">
                              <a:lumMod val="50000"/>
                            </a:schemeClr>
                          </a:solidFill>
                        </a:rPr>
                        <a:t>Maytansine</a:t>
                      </a:r>
                    </a:p>
                    <a:p>
                      <a:pPr algn="ctr"/>
                      <a:r>
                        <a:rPr lang="en-US" sz="1350">
                          <a:solidFill>
                            <a:schemeClr val="tx1">
                              <a:lumMod val="50000"/>
                            </a:schemeClr>
                          </a:solidFill>
                        </a:rPr>
                        <a:t>(tubulin inhibitor)</a:t>
                      </a:r>
                    </a:p>
                  </a:txBody>
                  <a:tcPr anchor="ctr"/>
                </a:tc>
                <a:tc>
                  <a:txBody>
                    <a:bodyPr/>
                    <a:lstStyle/>
                    <a:p>
                      <a:pPr algn="ctr"/>
                      <a:r>
                        <a:rPr lang="en-US" sz="1350">
                          <a:solidFill>
                            <a:schemeClr val="tx1">
                              <a:lumMod val="50000"/>
                            </a:schemeClr>
                          </a:solidFill>
                        </a:rPr>
                        <a:t>Topo 1 inhibitor</a:t>
                      </a:r>
                    </a:p>
                  </a:txBody>
                  <a:tcPr anchor="ctr"/>
                </a:tc>
                <a:tc>
                  <a:txBody>
                    <a:bodyPr/>
                    <a:lstStyle/>
                    <a:p>
                      <a:pPr algn="ctr"/>
                      <a:r>
                        <a:rPr lang="en-US" sz="1350">
                          <a:solidFill>
                            <a:schemeClr val="tx1">
                              <a:lumMod val="50000"/>
                            </a:schemeClr>
                          </a:solidFill>
                        </a:rPr>
                        <a:t>SN-38 </a:t>
                      </a:r>
                    </a:p>
                    <a:p>
                      <a:pPr algn="ctr"/>
                      <a:r>
                        <a:rPr lang="en-US" sz="1350">
                          <a:solidFill>
                            <a:schemeClr val="tx1">
                              <a:lumMod val="50000"/>
                            </a:schemeClr>
                          </a:solidFill>
                        </a:rPr>
                        <a:t>(Topo 1 inhibitor)</a:t>
                      </a:r>
                    </a:p>
                  </a:txBody>
                  <a:tcPr anchor="ctr"/>
                </a:tc>
                <a:tc>
                  <a:txBody>
                    <a:bodyPr/>
                    <a:lstStyle/>
                    <a:p>
                      <a:pPr algn="ctr"/>
                      <a:r>
                        <a:rPr lang="en-US" sz="1350" dirty="0">
                          <a:solidFill>
                            <a:schemeClr val="tx1">
                              <a:lumMod val="50000"/>
                            </a:schemeClr>
                          </a:solidFill>
                        </a:rPr>
                        <a:t>Topo 1 inhibitor</a:t>
                      </a:r>
                    </a:p>
                  </a:txBody>
                  <a:tcPr anchor="ctr"/>
                </a:tc>
                <a:extLst>
                  <a:ext uri="{0D108BD9-81ED-4DB2-BD59-A6C34878D82A}">
                    <a16:rowId xmlns:a16="http://schemas.microsoft.com/office/drawing/2014/main" val="1811123114"/>
                  </a:ext>
                </a:extLst>
              </a:tr>
              <a:tr h="633695">
                <a:tc>
                  <a:txBody>
                    <a:bodyPr/>
                    <a:lstStyle/>
                    <a:p>
                      <a:pPr algn="ctr"/>
                      <a:r>
                        <a:rPr lang="en-US" sz="1350" b="1" dirty="0">
                          <a:solidFill>
                            <a:schemeClr val="tx1">
                              <a:lumMod val="50000"/>
                            </a:schemeClr>
                          </a:solidFill>
                        </a:rPr>
                        <a:t>Drug-antibody ratio</a:t>
                      </a:r>
                    </a:p>
                  </a:txBody>
                  <a:tcPr anchor="ctr"/>
                </a:tc>
                <a:tc>
                  <a:txBody>
                    <a:bodyPr/>
                    <a:lstStyle/>
                    <a:p>
                      <a:pPr algn="ctr"/>
                      <a:r>
                        <a:rPr lang="en-US" sz="1350">
                          <a:solidFill>
                            <a:schemeClr val="tx1">
                              <a:lumMod val="50000"/>
                            </a:schemeClr>
                          </a:solidFill>
                        </a:rPr>
                        <a:t>3.5:1</a:t>
                      </a:r>
                    </a:p>
                  </a:txBody>
                  <a:tcPr anchor="ctr"/>
                </a:tc>
                <a:tc>
                  <a:txBody>
                    <a:bodyPr/>
                    <a:lstStyle/>
                    <a:p>
                      <a:pPr algn="ctr"/>
                      <a:r>
                        <a:rPr lang="en-US" sz="1350">
                          <a:solidFill>
                            <a:schemeClr val="tx1">
                              <a:lumMod val="50000"/>
                            </a:schemeClr>
                          </a:solidFill>
                        </a:rPr>
                        <a:t>8:1</a:t>
                      </a:r>
                    </a:p>
                  </a:txBody>
                  <a:tcPr anchor="ctr"/>
                </a:tc>
                <a:tc>
                  <a:txBody>
                    <a:bodyPr/>
                    <a:lstStyle/>
                    <a:p>
                      <a:pPr algn="ctr"/>
                      <a:r>
                        <a:rPr lang="en-US" sz="1350" dirty="0">
                          <a:solidFill>
                            <a:schemeClr val="tx1">
                              <a:lumMod val="50000"/>
                            </a:schemeClr>
                          </a:solidFill>
                        </a:rPr>
                        <a:t>7.6:1</a:t>
                      </a:r>
                    </a:p>
                  </a:txBody>
                  <a:tcPr anchor="ctr"/>
                </a:tc>
                <a:tc>
                  <a:txBody>
                    <a:bodyPr/>
                    <a:lstStyle/>
                    <a:p>
                      <a:pPr algn="ctr"/>
                      <a:r>
                        <a:rPr lang="en-US" sz="1350" dirty="0">
                          <a:solidFill>
                            <a:schemeClr val="tx1">
                              <a:lumMod val="50000"/>
                            </a:schemeClr>
                          </a:solidFill>
                        </a:rPr>
                        <a:t>4:1</a:t>
                      </a:r>
                    </a:p>
                  </a:txBody>
                  <a:tcPr anchor="ctr"/>
                </a:tc>
                <a:extLst>
                  <a:ext uri="{0D108BD9-81ED-4DB2-BD59-A6C34878D82A}">
                    <a16:rowId xmlns:a16="http://schemas.microsoft.com/office/drawing/2014/main" val="239104722"/>
                  </a:ext>
                </a:extLst>
              </a:tr>
              <a:tr h="374457">
                <a:tc>
                  <a:txBody>
                    <a:bodyPr/>
                    <a:lstStyle/>
                    <a:p>
                      <a:pPr algn="ctr"/>
                      <a:r>
                        <a:rPr lang="en-US" sz="1350" b="1" dirty="0">
                          <a:solidFill>
                            <a:schemeClr val="tx1">
                              <a:lumMod val="50000"/>
                            </a:schemeClr>
                          </a:solidFill>
                        </a:rPr>
                        <a:t>First Approval date</a:t>
                      </a:r>
                    </a:p>
                  </a:txBody>
                  <a:tcPr anchor="ctr"/>
                </a:tc>
                <a:tc>
                  <a:txBody>
                    <a:bodyPr/>
                    <a:lstStyle/>
                    <a:p>
                      <a:pPr algn="ctr"/>
                      <a:r>
                        <a:rPr lang="en-US" sz="1350" dirty="0">
                          <a:solidFill>
                            <a:srgbClr val="C00000"/>
                          </a:solidFill>
                        </a:rPr>
                        <a:t>2013</a:t>
                      </a:r>
                    </a:p>
                  </a:txBody>
                  <a:tcPr anchor="ctr"/>
                </a:tc>
                <a:tc>
                  <a:txBody>
                    <a:bodyPr/>
                    <a:lstStyle/>
                    <a:p>
                      <a:pPr algn="ctr"/>
                      <a:r>
                        <a:rPr lang="en-US" sz="1350" dirty="0">
                          <a:solidFill>
                            <a:srgbClr val="C00000"/>
                          </a:solidFill>
                        </a:rPr>
                        <a:t>2019</a:t>
                      </a:r>
                    </a:p>
                  </a:txBody>
                  <a:tcPr anchor="ctr"/>
                </a:tc>
                <a:tc>
                  <a:txBody>
                    <a:bodyPr/>
                    <a:lstStyle/>
                    <a:p>
                      <a:pPr algn="ctr"/>
                      <a:r>
                        <a:rPr lang="en-US" sz="1350" dirty="0">
                          <a:solidFill>
                            <a:srgbClr val="C00000"/>
                          </a:solidFill>
                        </a:rPr>
                        <a:t>2020</a:t>
                      </a:r>
                    </a:p>
                  </a:txBody>
                  <a:tcPr anchor="ctr"/>
                </a:tc>
                <a:tc>
                  <a:txBody>
                    <a:bodyPr/>
                    <a:lstStyle/>
                    <a:p>
                      <a:pPr algn="ctr"/>
                      <a:r>
                        <a:rPr lang="en-US" sz="1350" dirty="0">
                          <a:solidFill>
                            <a:srgbClr val="C00000"/>
                          </a:solidFill>
                        </a:rPr>
                        <a:t>2026</a:t>
                      </a:r>
                    </a:p>
                  </a:txBody>
                  <a:tcPr anchor="ctr"/>
                </a:tc>
                <a:extLst>
                  <a:ext uri="{0D108BD9-81ED-4DB2-BD59-A6C34878D82A}">
                    <a16:rowId xmlns:a16="http://schemas.microsoft.com/office/drawing/2014/main" val="1908104659"/>
                  </a:ext>
                </a:extLst>
              </a:tr>
            </a:tbl>
          </a:graphicData>
        </a:graphic>
      </p:graphicFrame>
      <p:grpSp>
        <p:nvGrpSpPr>
          <p:cNvPr id="17" name="Group 16">
            <a:extLst>
              <a:ext uri="{FF2B5EF4-FFF2-40B4-BE49-F238E27FC236}">
                <a16:creationId xmlns:a16="http://schemas.microsoft.com/office/drawing/2014/main" id="{5C95C5E9-194E-C16F-F890-8546D5EBB75B}"/>
              </a:ext>
            </a:extLst>
          </p:cNvPr>
          <p:cNvGrpSpPr/>
          <p:nvPr/>
        </p:nvGrpSpPr>
        <p:grpSpPr>
          <a:xfrm>
            <a:off x="0" y="1910993"/>
            <a:ext cx="2878770" cy="2476324"/>
            <a:chOff x="-1" y="1366463"/>
            <a:chExt cx="2878770" cy="2476324"/>
          </a:xfrm>
        </p:grpSpPr>
        <p:pic>
          <p:nvPicPr>
            <p:cNvPr id="16" name="Picture 15">
              <a:extLst>
                <a:ext uri="{FF2B5EF4-FFF2-40B4-BE49-F238E27FC236}">
                  <a16:creationId xmlns:a16="http://schemas.microsoft.com/office/drawing/2014/main" id="{CFE79CE4-67F8-8E37-E606-C57F98FD127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 y="1366463"/>
              <a:ext cx="2226509" cy="2399344"/>
            </a:xfrm>
            <a:prstGeom prst="rect">
              <a:avLst/>
            </a:prstGeom>
          </p:spPr>
        </p:pic>
        <p:sp>
          <p:nvSpPr>
            <p:cNvPr id="10" name="TextBox 9">
              <a:extLst>
                <a:ext uri="{FF2B5EF4-FFF2-40B4-BE49-F238E27FC236}">
                  <a16:creationId xmlns:a16="http://schemas.microsoft.com/office/drawing/2014/main" id="{BA87B692-E525-34A1-64FA-D2BEFB808337}"/>
                </a:ext>
              </a:extLst>
            </p:cNvPr>
            <p:cNvSpPr txBox="1"/>
            <p:nvPr/>
          </p:nvSpPr>
          <p:spPr>
            <a:xfrm>
              <a:off x="2025650" y="1705510"/>
              <a:ext cx="85311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C00000"/>
                  </a:solidFill>
                  <a:effectLst/>
                  <a:uLnTx/>
                  <a:uFillTx/>
                  <a:latin typeface="Arial" panose="020B0604020202020204"/>
                  <a:ea typeface="+mn-ea"/>
                  <a:cs typeface="+mn-cs"/>
                </a:rPr>
                <a:t>Antibody</a:t>
              </a:r>
            </a:p>
          </p:txBody>
        </p:sp>
        <p:sp>
          <p:nvSpPr>
            <p:cNvPr id="11" name="TextBox 10">
              <a:extLst>
                <a:ext uri="{FF2B5EF4-FFF2-40B4-BE49-F238E27FC236}">
                  <a16:creationId xmlns:a16="http://schemas.microsoft.com/office/drawing/2014/main" id="{529BD713-086A-6507-151E-BF67FF8AF82B}"/>
                </a:ext>
              </a:extLst>
            </p:cNvPr>
            <p:cNvSpPr txBox="1"/>
            <p:nvPr/>
          </p:nvSpPr>
          <p:spPr>
            <a:xfrm>
              <a:off x="2226508" y="2635649"/>
              <a:ext cx="64633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C00000"/>
                  </a:solidFill>
                  <a:effectLst/>
                  <a:uLnTx/>
                  <a:uFillTx/>
                  <a:latin typeface="Arial" panose="020B0604020202020204"/>
                  <a:ea typeface="+mn-ea"/>
                  <a:cs typeface="+mn-cs"/>
                </a:rPr>
                <a:t>Linker</a:t>
              </a:r>
            </a:p>
          </p:txBody>
        </p:sp>
        <p:sp>
          <p:nvSpPr>
            <p:cNvPr id="12" name="TextBox 11">
              <a:extLst>
                <a:ext uri="{FF2B5EF4-FFF2-40B4-BE49-F238E27FC236}">
                  <a16:creationId xmlns:a16="http://schemas.microsoft.com/office/drawing/2014/main" id="{CDDD121D-1372-1633-ABA6-69DA5D96DB8D}"/>
                </a:ext>
              </a:extLst>
            </p:cNvPr>
            <p:cNvSpPr txBox="1"/>
            <p:nvPr/>
          </p:nvSpPr>
          <p:spPr>
            <a:xfrm>
              <a:off x="2025650" y="3565788"/>
              <a:ext cx="77457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C00000"/>
                  </a:solidFill>
                  <a:effectLst/>
                  <a:uLnTx/>
                  <a:uFillTx/>
                  <a:latin typeface="Arial" panose="020B0604020202020204"/>
                  <a:ea typeface="+mn-ea"/>
                  <a:cs typeface="+mn-cs"/>
                </a:rPr>
                <a:t>Payload</a:t>
              </a:r>
            </a:p>
          </p:txBody>
        </p:sp>
      </p:grpSp>
      <p:sp>
        <p:nvSpPr>
          <p:cNvPr id="18" name="TextBox 17">
            <a:extLst>
              <a:ext uri="{FF2B5EF4-FFF2-40B4-BE49-F238E27FC236}">
                <a16:creationId xmlns:a16="http://schemas.microsoft.com/office/drawing/2014/main" id="{8B2B863F-15B8-3297-898B-9AA29CFAF66B}"/>
              </a:ext>
            </a:extLst>
          </p:cNvPr>
          <p:cNvSpPr txBox="1"/>
          <p:nvPr/>
        </p:nvSpPr>
        <p:spPr>
          <a:xfrm>
            <a:off x="0" y="6658575"/>
            <a:ext cx="1822935"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Figure: Riccardi F </a:t>
            </a:r>
            <a:r>
              <a:rPr kumimoji="0" lang="en-US" sz="1000" b="0" i="1"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et al</a:t>
            </a: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 2023</a:t>
            </a:r>
          </a:p>
        </p:txBody>
      </p:sp>
      <p:sp>
        <p:nvSpPr>
          <p:cNvPr id="3" name="Rectangle 2">
            <a:extLst>
              <a:ext uri="{FF2B5EF4-FFF2-40B4-BE49-F238E27FC236}">
                <a16:creationId xmlns:a16="http://schemas.microsoft.com/office/drawing/2014/main" id="{AB418D73-84BE-87A8-9941-8067FE2F7071}"/>
              </a:ext>
            </a:extLst>
          </p:cNvPr>
          <p:cNvSpPr/>
          <p:nvPr/>
        </p:nvSpPr>
        <p:spPr>
          <a:xfrm>
            <a:off x="2768600" y="6265333"/>
            <a:ext cx="2650067" cy="37253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Tree>
    <p:extLst>
      <p:ext uri="{BB962C8B-B14F-4D97-AF65-F5344CB8AC3E}">
        <p14:creationId xmlns:p14="http://schemas.microsoft.com/office/powerpoint/2010/main" val="38953896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8BF13-E5A7-2109-ACC2-AD12FF6F1F61}"/>
              </a:ext>
            </a:extLst>
          </p:cNvPr>
          <p:cNvSpPr>
            <a:spLocks noGrp="1"/>
          </p:cNvSpPr>
          <p:nvPr>
            <p:ph type="title"/>
          </p:nvPr>
        </p:nvSpPr>
        <p:spPr>
          <a:xfrm>
            <a:off x="225397" y="157953"/>
            <a:ext cx="11714054" cy="704257"/>
          </a:xfrm>
        </p:spPr>
        <p:txBody>
          <a:bodyPr/>
          <a:lstStyle/>
          <a:p>
            <a:r>
              <a:rPr lang="en-US" dirty="0"/>
              <a:t>Common toxicities related to ADCs in breast cancer</a:t>
            </a:r>
          </a:p>
        </p:txBody>
      </p:sp>
      <p:pic>
        <p:nvPicPr>
          <p:cNvPr id="5" name="Picture 4">
            <a:extLst>
              <a:ext uri="{FF2B5EF4-FFF2-40B4-BE49-F238E27FC236}">
                <a16:creationId xmlns:a16="http://schemas.microsoft.com/office/drawing/2014/main" id="{59007E73-CEF6-087E-570D-E860BFA085E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6113278" y="731521"/>
            <a:ext cx="5456955" cy="5731838"/>
          </a:xfrm>
          <a:prstGeom prst="rect">
            <a:avLst/>
          </a:prstGeom>
        </p:spPr>
      </p:pic>
      <p:pic>
        <p:nvPicPr>
          <p:cNvPr id="7" name="Picture 6">
            <a:extLst>
              <a:ext uri="{FF2B5EF4-FFF2-40B4-BE49-F238E27FC236}">
                <a16:creationId xmlns:a16="http://schemas.microsoft.com/office/drawing/2014/main" id="{471B29EA-B3FD-AE8D-B8F4-1507B6663506}"/>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93722" y="1074165"/>
            <a:ext cx="5985002" cy="1521234"/>
          </a:xfrm>
          <a:prstGeom prst="rect">
            <a:avLst/>
          </a:prstGeom>
        </p:spPr>
      </p:pic>
      <p:sp>
        <p:nvSpPr>
          <p:cNvPr id="8" name="TextBox 7">
            <a:extLst>
              <a:ext uri="{FF2B5EF4-FFF2-40B4-BE49-F238E27FC236}">
                <a16:creationId xmlns:a16="http://schemas.microsoft.com/office/drawing/2014/main" id="{1D49B4EA-CB24-BD10-9550-01CA1E98917F}"/>
              </a:ext>
            </a:extLst>
          </p:cNvPr>
          <p:cNvSpPr txBox="1"/>
          <p:nvPr/>
        </p:nvSpPr>
        <p:spPr>
          <a:xfrm>
            <a:off x="8561896" y="6540774"/>
            <a:ext cx="3196709"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Figure credit: Kang &amp; Kim; </a:t>
            </a:r>
            <a:r>
              <a:rPr kumimoji="0" lang="en-US" sz="1000" b="0" i="1"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Ther Adv Med Oncol </a:t>
            </a: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2025</a:t>
            </a:r>
          </a:p>
        </p:txBody>
      </p:sp>
      <p:sp>
        <p:nvSpPr>
          <p:cNvPr id="3" name="Rectangle 2">
            <a:extLst>
              <a:ext uri="{FF2B5EF4-FFF2-40B4-BE49-F238E27FC236}">
                <a16:creationId xmlns:a16="http://schemas.microsoft.com/office/drawing/2014/main" id="{417F00EF-3E3A-4EDB-87C8-CA2F49845090}"/>
              </a:ext>
            </a:extLst>
          </p:cNvPr>
          <p:cNvSpPr/>
          <p:nvPr/>
        </p:nvSpPr>
        <p:spPr>
          <a:xfrm>
            <a:off x="2768600" y="6265333"/>
            <a:ext cx="2650067" cy="37253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0C186AA3-E70B-D4A1-FB43-875387BC2555}"/>
              </a:ext>
            </a:extLst>
          </p:cNvPr>
          <p:cNvSpPr txBox="1"/>
          <p:nvPr/>
        </p:nvSpPr>
        <p:spPr>
          <a:xfrm>
            <a:off x="4870450" y="1187352"/>
            <a:ext cx="1155700" cy="123111"/>
          </a:xfrm>
          <a:prstGeom prst="rect">
            <a:avLst/>
          </a:prstGeom>
          <a:solidFill>
            <a:srgbClr val="EDF5FC"/>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err="1">
                <a:ln>
                  <a:noFill/>
                </a:ln>
                <a:solidFill>
                  <a:srgbClr val="000000"/>
                </a:solidFill>
                <a:effectLst/>
                <a:uLnTx/>
                <a:uFillTx/>
                <a:latin typeface="Arial" panose="020B0604020202020204"/>
                <a:ea typeface="+mn-ea"/>
                <a:cs typeface="+mn-cs"/>
              </a:rPr>
              <a:t>Patritumab</a:t>
            </a:r>
            <a:r>
              <a:rPr kumimoji="0" lang="en-US" sz="800" b="1" i="0" u="none" strike="noStrike" kern="1200" cap="none" spc="0" normalizeH="0" baseline="0" noProof="0" dirty="0">
                <a:ln>
                  <a:noFill/>
                </a:ln>
                <a:solidFill>
                  <a:srgbClr val="000000"/>
                </a:solidFill>
                <a:effectLst/>
                <a:uLnTx/>
                <a:uFillTx/>
                <a:latin typeface="Arial" panose="020B0604020202020204"/>
                <a:ea typeface="+mn-ea"/>
                <a:cs typeface="+mn-cs"/>
              </a:rPr>
              <a:t> deruxtecan</a:t>
            </a:r>
          </a:p>
        </p:txBody>
      </p:sp>
      <p:sp>
        <p:nvSpPr>
          <p:cNvPr id="6" name="TextBox 5">
            <a:extLst>
              <a:ext uri="{FF2B5EF4-FFF2-40B4-BE49-F238E27FC236}">
                <a16:creationId xmlns:a16="http://schemas.microsoft.com/office/drawing/2014/main" id="{6D50C40B-DBDF-CBA5-DA7E-603FFA547011}"/>
              </a:ext>
            </a:extLst>
          </p:cNvPr>
          <p:cNvSpPr txBox="1"/>
          <p:nvPr/>
        </p:nvSpPr>
        <p:spPr>
          <a:xfrm>
            <a:off x="3635375" y="1187352"/>
            <a:ext cx="1200521" cy="123111"/>
          </a:xfrm>
          <a:prstGeom prst="rect">
            <a:avLst/>
          </a:prstGeom>
          <a:solidFill>
            <a:srgbClr val="EDF5FC"/>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err="1">
                <a:ln>
                  <a:noFill/>
                </a:ln>
                <a:solidFill>
                  <a:srgbClr val="000000"/>
                </a:solidFill>
                <a:effectLst/>
                <a:uLnTx/>
                <a:uFillTx/>
                <a:latin typeface="Arial" panose="020B0604020202020204"/>
                <a:ea typeface="+mn-ea"/>
                <a:cs typeface="+mn-cs"/>
              </a:rPr>
              <a:t>Dapotamab</a:t>
            </a:r>
            <a:r>
              <a:rPr kumimoji="0" lang="en-US" sz="800" b="1" i="0" u="none" strike="noStrike" kern="1200" cap="none" spc="0" normalizeH="0" baseline="0" noProof="0" dirty="0">
                <a:ln>
                  <a:noFill/>
                </a:ln>
                <a:solidFill>
                  <a:srgbClr val="000000"/>
                </a:solidFill>
                <a:effectLst/>
                <a:uLnTx/>
                <a:uFillTx/>
                <a:latin typeface="Arial" panose="020B0604020202020204"/>
                <a:ea typeface="+mn-ea"/>
                <a:cs typeface="+mn-cs"/>
              </a:rPr>
              <a:t> deruxtecan</a:t>
            </a:r>
          </a:p>
        </p:txBody>
      </p:sp>
      <p:sp>
        <p:nvSpPr>
          <p:cNvPr id="9" name="TextBox 8">
            <a:extLst>
              <a:ext uri="{FF2B5EF4-FFF2-40B4-BE49-F238E27FC236}">
                <a16:creationId xmlns:a16="http://schemas.microsoft.com/office/drawing/2014/main" id="{1E8A102F-BC72-3F6C-6EE7-90544379AEEC}"/>
              </a:ext>
            </a:extLst>
          </p:cNvPr>
          <p:cNvSpPr txBox="1"/>
          <p:nvPr/>
        </p:nvSpPr>
        <p:spPr>
          <a:xfrm>
            <a:off x="1384671" y="1187352"/>
            <a:ext cx="1234704" cy="123111"/>
          </a:xfrm>
          <a:prstGeom prst="rect">
            <a:avLst/>
          </a:prstGeom>
          <a:solidFill>
            <a:srgbClr val="EDF5FC"/>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anose="020B0604020202020204"/>
                <a:ea typeface="+mn-ea"/>
                <a:cs typeface="+mn-cs"/>
              </a:rPr>
              <a:t>Trastuzumab deruxtecan</a:t>
            </a:r>
          </a:p>
        </p:txBody>
      </p:sp>
    </p:spTree>
    <p:extLst>
      <p:ext uri="{BB962C8B-B14F-4D97-AF65-F5344CB8AC3E}">
        <p14:creationId xmlns:p14="http://schemas.microsoft.com/office/powerpoint/2010/main" val="2335350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F58A6-ACE8-89D2-5C40-676FA1D9F810}"/>
              </a:ext>
            </a:extLst>
          </p:cNvPr>
          <p:cNvSpPr>
            <a:spLocks noGrp="1"/>
          </p:cNvSpPr>
          <p:nvPr>
            <p:ph type="title"/>
          </p:nvPr>
        </p:nvSpPr>
        <p:spPr>
          <a:xfrm>
            <a:off x="423582" y="127506"/>
            <a:ext cx="11344835" cy="704257"/>
          </a:xfrm>
        </p:spPr>
        <p:txBody>
          <a:bodyPr/>
          <a:lstStyle/>
          <a:p>
            <a:r>
              <a:rPr lang="en-US" dirty="0"/>
              <a:t>Incidence of common AEs with ADCs in BC</a:t>
            </a:r>
          </a:p>
        </p:txBody>
      </p:sp>
      <p:pic>
        <p:nvPicPr>
          <p:cNvPr id="7" name="Picture 6">
            <a:extLst>
              <a:ext uri="{FF2B5EF4-FFF2-40B4-BE49-F238E27FC236}">
                <a16:creationId xmlns:a16="http://schemas.microsoft.com/office/drawing/2014/main" id="{96324A93-6F60-B305-10D2-1787FD8A3E8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308635" y="713631"/>
            <a:ext cx="11344835" cy="5898148"/>
          </a:xfrm>
          <a:prstGeom prst="rect">
            <a:avLst/>
          </a:prstGeom>
        </p:spPr>
      </p:pic>
      <p:sp>
        <p:nvSpPr>
          <p:cNvPr id="8" name="TextBox 7">
            <a:extLst>
              <a:ext uri="{FF2B5EF4-FFF2-40B4-BE49-F238E27FC236}">
                <a16:creationId xmlns:a16="http://schemas.microsoft.com/office/drawing/2014/main" id="{D07B2E92-777C-D00E-FE44-4EF922ADAF96}"/>
              </a:ext>
            </a:extLst>
          </p:cNvPr>
          <p:cNvSpPr txBox="1"/>
          <p:nvPr/>
        </p:nvSpPr>
        <p:spPr>
          <a:xfrm>
            <a:off x="8995291" y="6611779"/>
            <a:ext cx="3196709"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Figure credit: Kang &amp; Kim; </a:t>
            </a:r>
            <a:r>
              <a:rPr kumimoji="0" lang="en-US" sz="1000" b="0" i="1"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Ther Adv Med Oncol </a:t>
            </a: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2025</a:t>
            </a:r>
          </a:p>
        </p:txBody>
      </p:sp>
    </p:spTree>
    <p:extLst>
      <p:ext uri="{BB962C8B-B14F-4D97-AF65-F5344CB8AC3E}">
        <p14:creationId xmlns:p14="http://schemas.microsoft.com/office/powerpoint/2010/main" val="33955421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72F74EE-A30A-BA88-1011-535D0F9CB2F6}"/>
              </a:ext>
            </a:extLst>
          </p:cNvPr>
          <p:cNvSpPr>
            <a:spLocks noGrp="1"/>
          </p:cNvSpPr>
          <p:nvPr>
            <p:ph type="body" sz="quarter" idx="10"/>
          </p:nvPr>
        </p:nvSpPr>
        <p:spPr>
          <a:xfrm>
            <a:off x="912586" y="2605140"/>
            <a:ext cx="6319928" cy="1128075"/>
          </a:xfrm>
        </p:spPr>
        <p:txBody>
          <a:bodyPr anchor="ctr"/>
          <a:lstStyle/>
          <a:p>
            <a:pPr algn="ctr"/>
            <a:r>
              <a:rPr lang="en-US" dirty="0"/>
              <a:t>Heme toxicities</a:t>
            </a:r>
          </a:p>
        </p:txBody>
      </p:sp>
    </p:spTree>
    <p:extLst>
      <p:ext uri="{BB962C8B-B14F-4D97-AF65-F5344CB8AC3E}">
        <p14:creationId xmlns:p14="http://schemas.microsoft.com/office/powerpoint/2010/main" val="40979705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0EC93-953B-BEA8-6FE1-9C3804923344}"/>
              </a:ext>
            </a:extLst>
          </p:cNvPr>
          <p:cNvSpPr>
            <a:spLocks noGrp="1"/>
          </p:cNvSpPr>
          <p:nvPr>
            <p:ph type="title"/>
          </p:nvPr>
        </p:nvSpPr>
        <p:spPr>
          <a:xfrm>
            <a:off x="350975" y="137485"/>
            <a:ext cx="11344835" cy="704257"/>
          </a:xfrm>
        </p:spPr>
        <p:txBody>
          <a:bodyPr/>
          <a:lstStyle/>
          <a:p>
            <a:r>
              <a:rPr lang="en-US" sz="3200" dirty="0"/>
              <a:t>Management of neutropenia and febrile neutropenia</a:t>
            </a:r>
          </a:p>
        </p:txBody>
      </p:sp>
      <p:sp>
        <p:nvSpPr>
          <p:cNvPr id="4" name="TextBox 3">
            <a:extLst>
              <a:ext uri="{FF2B5EF4-FFF2-40B4-BE49-F238E27FC236}">
                <a16:creationId xmlns:a16="http://schemas.microsoft.com/office/drawing/2014/main" id="{BE611694-9B64-01AA-1D63-BBDA0AC99081}"/>
              </a:ext>
            </a:extLst>
          </p:cNvPr>
          <p:cNvSpPr txBox="1"/>
          <p:nvPr/>
        </p:nvSpPr>
        <p:spPr>
          <a:xfrm>
            <a:off x="350975" y="653954"/>
            <a:ext cx="11344834" cy="64633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C00000"/>
                </a:solidFill>
                <a:effectLst/>
                <a:uLnTx/>
                <a:uFillTx/>
                <a:latin typeface="Arial" panose="020B0604020202020204" pitchFamily="34" charset="0"/>
                <a:ea typeface="+mn-ea"/>
                <a:cs typeface="+mn-cs"/>
              </a:rPr>
              <a:t>Monitor complete blood counts before initiation of drug and before each dose, and as clinically indicated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C00000"/>
                </a:solidFill>
                <a:effectLst/>
                <a:uLnTx/>
                <a:uFillTx/>
                <a:latin typeface="Arial" panose="020B0604020202020204" pitchFamily="34" charset="0"/>
                <a:ea typeface="+mn-ea"/>
                <a:cs typeface="+mn-cs"/>
              </a:rPr>
              <a:t>Manage through treatment interruption or dose reduction </a:t>
            </a:r>
          </a:p>
        </p:txBody>
      </p:sp>
      <p:pic>
        <p:nvPicPr>
          <p:cNvPr id="5" name="Picture 4">
            <a:extLst>
              <a:ext uri="{FF2B5EF4-FFF2-40B4-BE49-F238E27FC236}">
                <a16:creationId xmlns:a16="http://schemas.microsoft.com/office/drawing/2014/main" id="{D9887059-60DE-F06A-9AC2-33B30DE2916A}"/>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452061" y="1300285"/>
            <a:ext cx="11142661" cy="4907598"/>
          </a:xfrm>
          <a:prstGeom prst="rect">
            <a:avLst/>
          </a:prstGeom>
        </p:spPr>
      </p:pic>
      <p:sp>
        <p:nvSpPr>
          <p:cNvPr id="7" name="TextBox 6">
            <a:extLst>
              <a:ext uri="{FF2B5EF4-FFF2-40B4-BE49-F238E27FC236}">
                <a16:creationId xmlns:a16="http://schemas.microsoft.com/office/drawing/2014/main" id="{C4E0A53D-AEA3-E78C-B0B1-7A08B3A0CB50}"/>
              </a:ext>
            </a:extLst>
          </p:cNvPr>
          <p:cNvSpPr txBox="1"/>
          <p:nvPr/>
        </p:nvSpPr>
        <p:spPr>
          <a:xfrm>
            <a:off x="9580918" y="6611779"/>
            <a:ext cx="241604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Kang &amp; Kim: </a:t>
            </a:r>
            <a:r>
              <a:rPr kumimoji="0" lang="en-US" sz="1000" b="0" i="1"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Ther Adv Med Oncol </a:t>
            </a: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2025</a:t>
            </a:r>
          </a:p>
        </p:txBody>
      </p:sp>
      <p:sp>
        <p:nvSpPr>
          <p:cNvPr id="3" name="TextBox 2">
            <a:extLst>
              <a:ext uri="{FF2B5EF4-FFF2-40B4-BE49-F238E27FC236}">
                <a16:creationId xmlns:a16="http://schemas.microsoft.com/office/drawing/2014/main" id="{333CA6B5-CF25-5796-ED75-FAC02485D72C}"/>
              </a:ext>
            </a:extLst>
          </p:cNvPr>
          <p:cNvSpPr txBox="1"/>
          <p:nvPr/>
        </p:nvSpPr>
        <p:spPr>
          <a:xfrm>
            <a:off x="635430" y="3771538"/>
            <a:ext cx="154983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Use growth factor!</a:t>
            </a:r>
          </a:p>
        </p:txBody>
      </p:sp>
      <p:cxnSp>
        <p:nvCxnSpPr>
          <p:cNvPr id="8" name="Straight Arrow Connector 7">
            <a:extLst>
              <a:ext uri="{FF2B5EF4-FFF2-40B4-BE49-F238E27FC236}">
                <a16:creationId xmlns:a16="http://schemas.microsoft.com/office/drawing/2014/main" id="{518DB031-D23E-8DCD-5663-900794396962}"/>
              </a:ext>
            </a:extLst>
          </p:cNvPr>
          <p:cNvCxnSpPr/>
          <p:nvPr/>
        </p:nvCxnSpPr>
        <p:spPr>
          <a:xfrm flipV="1">
            <a:off x="1937288" y="3611105"/>
            <a:ext cx="604434" cy="309966"/>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32929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0EC93-953B-BEA8-6FE1-9C3804923344}"/>
              </a:ext>
            </a:extLst>
          </p:cNvPr>
          <p:cNvSpPr>
            <a:spLocks noGrp="1"/>
          </p:cNvSpPr>
          <p:nvPr>
            <p:ph type="title"/>
          </p:nvPr>
        </p:nvSpPr>
        <p:spPr>
          <a:xfrm>
            <a:off x="354665" y="175559"/>
            <a:ext cx="11344835" cy="704257"/>
          </a:xfrm>
        </p:spPr>
        <p:txBody>
          <a:bodyPr/>
          <a:lstStyle/>
          <a:p>
            <a:r>
              <a:rPr lang="en-US" sz="2800" dirty="0"/>
              <a:t>Other heme toxicities</a:t>
            </a:r>
          </a:p>
        </p:txBody>
      </p:sp>
      <p:sp>
        <p:nvSpPr>
          <p:cNvPr id="3" name="TextBox 2">
            <a:extLst>
              <a:ext uri="{FF2B5EF4-FFF2-40B4-BE49-F238E27FC236}">
                <a16:creationId xmlns:a16="http://schemas.microsoft.com/office/drawing/2014/main" id="{F6F89447-EE16-FC8F-8DFF-08332A971449}"/>
              </a:ext>
            </a:extLst>
          </p:cNvPr>
          <p:cNvSpPr txBox="1"/>
          <p:nvPr/>
        </p:nvSpPr>
        <p:spPr>
          <a:xfrm>
            <a:off x="354665" y="727308"/>
            <a:ext cx="11482670" cy="48320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2060"/>
                </a:solidFill>
                <a:effectLst/>
                <a:highlight>
                  <a:srgbClr val="B1E4E3"/>
                </a:highlight>
                <a:uLnTx/>
                <a:uFillTx/>
                <a:latin typeface="Arial" panose="020B0604020202020204"/>
                <a:ea typeface="+mn-ea"/>
                <a:cs typeface="+mn-cs"/>
              </a:rPr>
              <a:t>Anemia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Supportive care; evaluation for cause of anemia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Iron supplementation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Blood transfusion, if needed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1" i="0" u="sng" strike="noStrike" kern="1200" cap="none" spc="0" normalizeH="0" baseline="0" noProof="0" dirty="0">
              <a:ln>
                <a:noFill/>
              </a:ln>
              <a:solidFill>
                <a:srgbClr val="00206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sng" strike="noStrike" kern="1200" cap="none" spc="0" normalizeH="0" baseline="0" noProof="0" dirty="0">
                <a:ln>
                  <a:noFill/>
                </a:ln>
                <a:solidFill>
                  <a:srgbClr val="002060"/>
                </a:solidFill>
                <a:effectLst/>
                <a:uLnTx/>
                <a:uFillTx/>
                <a:latin typeface="Arial" panose="020B0604020202020204"/>
                <a:ea typeface="+mn-ea"/>
                <a:cs typeface="+mn-cs"/>
              </a:rPr>
              <a:t>Recommendation:</a:t>
            </a: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CBC with differential at each visit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Complete work up if signs and symptoms of anemia are detected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If Grade </a:t>
            </a:r>
            <a:r>
              <a:rPr kumimoji="0" lang="en-US" sz="1600" b="0" i="0" u="sng" strike="noStrike" kern="1200" cap="none" spc="0" normalizeH="0" baseline="0" noProof="0" dirty="0">
                <a:ln>
                  <a:noFill/>
                </a:ln>
                <a:solidFill>
                  <a:srgbClr val="002060"/>
                </a:solidFill>
                <a:effectLst/>
                <a:uLnTx/>
                <a:uFillTx/>
                <a:latin typeface="Arial" panose="020B0604020202020204"/>
                <a:ea typeface="+mn-ea"/>
                <a:cs typeface="+mn-cs"/>
              </a:rPr>
              <a:t>&gt;</a:t>
            </a: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3 anemia, consider RBC transfusion, oral/IV iron therapy, modify dose per PI</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2060"/>
                </a:solidFill>
                <a:effectLst/>
                <a:highlight>
                  <a:srgbClr val="B1E4E3"/>
                </a:highlight>
                <a:uLnTx/>
                <a:uFillTx/>
                <a:latin typeface="Arial" panose="020B0604020202020204"/>
                <a:ea typeface="+mn-ea"/>
                <a:cs typeface="+mn-cs"/>
              </a:rPr>
              <a:t>Thrombocytopenia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sng" strike="noStrike" kern="1200" cap="none" spc="0" normalizeH="0" baseline="0" noProof="0" dirty="0">
                <a:ln>
                  <a:noFill/>
                </a:ln>
                <a:solidFill>
                  <a:srgbClr val="002060"/>
                </a:solidFill>
                <a:effectLst/>
                <a:uLnTx/>
                <a:uFillTx/>
                <a:latin typeface="Arial" panose="020B0604020202020204"/>
                <a:ea typeface="+mn-ea"/>
                <a:cs typeface="+mn-cs"/>
              </a:rPr>
              <a:t>Recommendation:</a:t>
            </a: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Grade 3 thrombocytopenia (platelets &lt;50 to 25 x 10</a:t>
            </a:r>
            <a:r>
              <a:rPr kumimoji="0" lang="en-US" sz="1600" b="0" i="0" u="none" strike="noStrike" kern="1200" cap="none" spc="0" normalizeH="0" baseline="30000" noProof="0" dirty="0">
                <a:ln>
                  <a:noFill/>
                </a:ln>
                <a:solidFill>
                  <a:srgbClr val="002060"/>
                </a:solidFill>
                <a:effectLst/>
                <a:uLnTx/>
                <a:uFillTx/>
                <a:latin typeface="Arial" panose="020B0604020202020204" pitchFamily="34" charset="0"/>
                <a:ea typeface="+mn-ea"/>
                <a:cs typeface="Arial" panose="020B0604020202020204" pitchFamily="34" charset="0"/>
              </a:rPr>
              <a:t>9</a:t>
            </a: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Hold drug until resolved to Grade </a:t>
            </a:r>
            <a:r>
              <a:rPr kumimoji="0" lang="en-US" sz="1600" b="0" i="0" u="sng"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&lt;</a:t>
            </a: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1, then maintain dose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Grade 4 thrombocytopenia (platelets &lt;25 x 10</a:t>
            </a:r>
            <a:r>
              <a:rPr kumimoji="0" lang="en-US" sz="1600" b="0" i="0" u="none" strike="noStrike" kern="1200" cap="none" spc="0" normalizeH="0" baseline="30000" noProof="0" dirty="0">
                <a:ln>
                  <a:noFill/>
                </a:ln>
                <a:solidFill>
                  <a:srgbClr val="002060"/>
                </a:solidFill>
                <a:effectLst/>
                <a:uLnTx/>
                <a:uFillTx/>
                <a:latin typeface="Arial" panose="020B0604020202020204" pitchFamily="34" charset="0"/>
                <a:ea typeface="+mn-ea"/>
                <a:cs typeface="Arial" panose="020B0604020202020204" pitchFamily="34" charset="0"/>
              </a:rPr>
              <a:t>9</a:t>
            </a: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Hold drug until resolved to Grade </a:t>
            </a:r>
            <a:r>
              <a:rPr kumimoji="0" lang="en-US" sz="1600" b="0" i="0" u="sng"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&lt;</a:t>
            </a: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1, then reduce dose by one level</a:t>
            </a:r>
            <a:endParaRPr kumimoji="0" lang="en-US" sz="1800" b="0" i="0" u="none" strike="noStrike" kern="1200" cap="none" spc="0" normalizeH="0" baseline="0" noProof="0" dirty="0">
              <a:ln>
                <a:noFill/>
              </a:ln>
              <a:solidFill>
                <a:srgbClr val="002060"/>
              </a:solidFill>
              <a:effectLst/>
              <a:uLnTx/>
              <a:uFillTx/>
              <a:latin typeface="ArialM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285698"/>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01568794-4AAA-C6D5-D490-0F0D1A6011D3}"/>
              </a:ext>
            </a:extLst>
          </p:cNvPr>
          <p:cNvSpPr txBox="1"/>
          <p:nvPr/>
        </p:nvSpPr>
        <p:spPr>
          <a:xfrm>
            <a:off x="9580918" y="6611779"/>
            <a:ext cx="241604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Kang &amp; Kim: </a:t>
            </a:r>
            <a:r>
              <a:rPr kumimoji="0" lang="en-US" sz="1000" b="0" i="1"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Ther Adv Med Oncol </a:t>
            </a: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2025</a:t>
            </a:r>
          </a:p>
        </p:txBody>
      </p:sp>
    </p:spTree>
    <p:extLst>
      <p:ext uri="{BB962C8B-B14F-4D97-AF65-F5344CB8AC3E}">
        <p14:creationId xmlns:p14="http://schemas.microsoft.com/office/powerpoint/2010/main" val="41720858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72F74EE-A30A-BA88-1011-535D0F9CB2F6}"/>
              </a:ext>
            </a:extLst>
          </p:cNvPr>
          <p:cNvSpPr>
            <a:spLocks noGrp="1"/>
          </p:cNvSpPr>
          <p:nvPr>
            <p:ph type="body" sz="quarter" idx="10"/>
          </p:nvPr>
        </p:nvSpPr>
        <p:spPr>
          <a:xfrm>
            <a:off x="912586" y="2605140"/>
            <a:ext cx="6319928" cy="1128075"/>
          </a:xfrm>
        </p:spPr>
        <p:txBody>
          <a:bodyPr anchor="ctr"/>
          <a:lstStyle/>
          <a:p>
            <a:pPr algn="ctr"/>
            <a:r>
              <a:rPr lang="en-US" dirty="0"/>
              <a:t>GI toxicities</a:t>
            </a:r>
          </a:p>
        </p:txBody>
      </p:sp>
    </p:spTree>
    <p:extLst>
      <p:ext uri="{BB962C8B-B14F-4D97-AF65-F5344CB8AC3E}">
        <p14:creationId xmlns:p14="http://schemas.microsoft.com/office/powerpoint/2010/main" val="32347769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0F73-3B89-1631-776D-D76FC103095B}"/>
              </a:ext>
            </a:extLst>
          </p:cNvPr>
          <p:cNvSpPr>
            <a:spLocks noGrp="1"/>
          </p:cNvSpPr>
          <p:nvPr>
            <p:ph type="title"/>
          </p:nvPr>
        </p:nvSpPr>
        <p:spPr/>
        <p:txBody>
          <a:bodyPr/>
          <a:lstStyle/>
          <a:p>
            <a:r>
              <a:rPr lang="en-US" dirty="0"/>
              <a:t>Management of T-</a:t>
            </a:r>
            <a:r>
              <a:rPr lang="en-US" dirty="0" err="1"/>
              <a:t>DXd</a:t>
            </a:r>
            <a:r>
              <a:rPr lang="en-US" dirty="0"/>
              <a:t> Related Emesis</a:t>
            </a:r>
          </a:p>
        </p:txBody>
      </p:sp>
      <p:pic>
        <p:nvPicPr>
          <p:cNvPr id="4" name="Picture 3">
            <a:extLst>
              <a:ext uri="{FF2B5EF4-FFF2-40B4-BE49-F238E27FC236}">
                <a16:creationId xmlns:a16="http://schemas.microsoft.com/office/drawing/2014/main" id="{378B28A2-2292-C425-01A0-5C8DBBFA93DD}"/>
              </a:ext>
            </a:extLst>
          </p:cNvPr>
          <p:cNvPicPr>
            <a:picLocks noChangeAspect="1"/>
          </p:cNvPicPr>
          <p:nvPr/>
        </p:nvPicPr>
        <p:blipFill>
          <a:blip r:embed="rId2"/>
          <a:stretch>
            <a:fillRect/>
          </a:stretch>
        </p:blipFill>
        <p:spPr>
          <a:xfrm>
            <a:off x="0" y="2549267"/>
            <a:ext cx="12192000" cy="1759466"/>
          </a:xfrm>
          <a:prstGeom prst="rect">
            <a:avLst/>
          </a:prstGeom>
        </p:spPr>
      </p:pic>
      <p:sp>
        <p:nvSpPr>
          <p:cNvPr id="5" name="TextBox 4">
            <a:extLst>
              <a:ext uri="{FF2B5EF4-FFF2-40B4-BE49-F238E27FC236}">
                <a16:creationId xmlns:a16="http://schemas.microsoft.com/office/drawing/2014/main" id="{A4EC9781-D39A-620E-7106-0C9E21580963}"/>
              </a:ext>
            </a:extLst>
          </p:cNvPr>
          <p:cNvSpPr txBox="1"/>
          <p:nvPr/>
        </p:nvSpPr>
        <p:spPr>
          <a:xfrm>
            <a:off x="9710230" y="6581001"/>
            <a:ext cx="248177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rPr>
              <a:t>Rugo HS et al. ESMO Open 2022</a:t>
            </a:r>
            <a:endParaRPr kumimoji="0" lang="it-IT"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7022153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0EC93-953B-BEA8-6FE1-9C3804923344}"/>
              </a:ext>
            </a:extLst>
          </p:cNvPr>
          <p:cNvSpPr>
            <a:spLocks noGrp="1"/>
          </p:cNvSpPr>
          <p:nvPr>
            <p:ph type="title"/>
          </p:nvPr>
        </p:nvSpPr>
        <p:spPr>
          <a:xfrm>
            <a:off x="423582" y="204134"/>
            <a:ext cx="11344835" cy="704257"/>
          </a:xfrm>
        </p:spPr>
        <p:txBody>
          <a:bodyPr/>
          <a:lstStyle/>
          <a:p>
            <a:r>
              <a:rPr lang="en-US" sz="3200" dirty="0"/>
              <a:t>Patient counseling for Nausea and vomiting</a:t>
            </a:r>
          </a:p>
        </p:txBody>
      </p:sp>
      <p:sp>
        <p:nvSpPr>
          <p:cNvPr id="4" name="TextBox 3">
            <a:extLst>
              <a:ext uri="{FF2B5EF4-FFF2-40B4-BE49-F238E27FC236}">
                <a16:creationId xmlns:a16="http://schemas.microsoft.com/office/drawing/2014/main" id="{856F3628-CE9C-024C-697E-C1288CFE8FE7}"/>
              </a:ext>
            </a:extLst>
          </p:cNvPr>
          <p:cNvSpPr txBox="1"/>
          <p:nvPr/>
        </p:nvSpPr>
        <p:spPr>
          <a:xfrm>
            <a:off x="480732" y="1028343"/>
            <a:ext cx="4929468" cy="4801314"/>
          </a:xfrm>
          <a:prstGeom prst="rect">
            <a:avLst/>
          </a:prstGeom>
          <a:noFill/>
        </p:spPr>
        <p:txBody>
          <a:bodyPr wrap="square">
            <a:spAutoFit/>
          </a:bodyPr>
          <a:lstStyle/>
          <a:p>
            <a:pPr marL="0" marR="1168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85698"/>
                </a:solidFill>
                <a:effectLst/>
                <a:highlight>
                  <a:srgbClr val="B1E4E3"/>
                </a:highlight>
                <a:uLnTx/>
                <a:uFillTx/>
                <a:latin typeface="Arial" panose="020B0604020202020204" pitchFamily="34" charset="0"/>
                <a:ea typeface="+mn-ea"/>
                <a:cs typeface="+mn-cs"/>
              </a:rPr>
              <a:t>To help control nausea</a:t>
            </a:r>
            <a:endParaRPr kumimoji="0" lang="en-US" sz="1800" b="0" i="0" u="none" strike="noStrike" kern="1200" cap="none" spc="0" normalizeH="0" baseline="0" noProof="0" dirty="0">
              <a:ln>
                <a:noFill/>
              </a:ln>
              <a:solidFill>
                <a:srgbClr val="285698"/>
              </a:solidFill>
              <a:effectLst/>
              <a:highlight>
                <a:srgbClr val="B1E4E3"/>
              </a:highligh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Eat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small meals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throughout the day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Avoid foods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that can cause nausea (</a:t>
            </a:r>
            <a:r>
              <a:rPr kumimoji="0" lang="en-US" sz="1600" b="0" i="0" u="none" strike="noStrike" kern="1200" cap="none" spc="0" normalizeH="0" baseline="0" noProof="0" dirty="0" err="1">
                <a:ln>
                  <a:noFill/>
                </a:ln>
                <a:solidFill>
                  <a:srgbClr val="195789"/>
                </a:solidFill>
                <a:effectLst/>
                <a:uLnTx/>
                <a:uFillTx/>
                <a:latin typeface="Arial" panose="020B0604020202020204" pitchFamily="34" charset="0"/>
                <a:ea typeface="+mn-ea"/>
                <a:cs typeface="+mn-cs"/>
              </a:rPr>
              <a:t>eg</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 foods with strong smells)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Sit upright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or lie with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head raised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for 1 hour after a meal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Eat food at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room temperature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Drink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plenty of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water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and other fluids in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slow sips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throughout the day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Seek a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dietitian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or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specialist nutritionist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Alternative treatments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including relaxation techniques, acupuncture, hypnosis, or music therapy</a:t>
            </a:r>
            <a:endParaRPr kumimoji="0" lang="en-US" sz="1600" b="0" i="0" u="none" strike="noStrike" kern="1200" cap="none" spc="0" normalizeH="0" baseline="0" noProof="0" dirty="0">
              <a:ln>
                <a:noFill/>
              </a:ln>
              <a:solidFill>
                <a:srgbClr val="195789"/>
              </a:solidFill>
              <a:effectLst/>
              <a:uLnTx/>
              <a:uFillTx/>
              <a:latin typeface="Arial" panose="020B0604020202020204"/>
              <a:ea typeface="+mn-ea"/>
              <a:cs typeface="+mn-cs"/>
            </a:endParaRPr>
          </a:p>
        </p:txBody>
      </p:sp>
      <p:sp>
        <p:nvSpPr>
          <p:cNvPr id="6" name="TextBox 5">
            <a:extLst>
              <a:ext uri="{FF2B5EF4-FFF2-40B4-BE49-F238E27FC236}">
                <a16:creationId xmlns:a16="http://schemas.microsoft.com/office/drawing/2014/main" id="{393F41D8-6687-76BA-9897-DBF3984456E6}"/>
              </a:ext>
            </a:extLst>
          </p:cNvPr>
          <p:cNvSpPr txBox="1"/>
          <p:nvPr/>
        </p:nvSpPr>
        <p:spPr>
          <a:xfrm>
            <a:off x="5901018" y="1028343"/>
            <a:ext cx="5690907" cy="28315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95789"/>
                </a:solidFill>
                <a:effectLst/>
                <a:highlight>
                  <a:srgbClr val="B1E4E3"/>
                </a:highlight>
                <a:uLnTx/>
                <a:uFillTx/>
                <a:latin typeface="Arial" panose="020B0604020202020204" pitchFamily="34" charset="0"/>
                <a:ea typeface="+mn-ea"/>
                <a:cs typeface="+mn-cs"/>
              </a:rPr>
              <a:t>To help manage vomiting</a:t>
            </a:r>
            <a:endParaRPr kumimoji="0" lang="en-US" sz="1800" b="0" i="0" u="none" strike="noStrike" kern="1200" cap="none" spc="0" normalizeH="0" baseline="0" noProof="0" dirty="0">
              <a:ln>
                <a:noFill/>
              </a:ln>
              <a:solidFill>
                <a:srgbClr val="195789"/>
              </a:solidFill>
              <a:effectLst/>
              <a:highlight>
                <a:srgbClr val="B1E4E3"/>
              </a:highligh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Try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frozen liquids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such as ice chips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Once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vomiting stops</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 start taking in 1 teaspoon of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cool liquids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every 10 minutes, then larger amounts after an hour or so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Call doctor’s office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immediately if having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trouble swallowing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 </a:t>
            </a:r>
            <a:r>
              <a:rPr kumimoji="0" lang="en-US" sz="1600" b="1"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do not delay </a:t>
            </a:r>
            <a:r>
              <a:rPr kumimoji="0" lang="en-US" sz="16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until unable to swallow entirely</a:t>
            </a:r>
          </a:p>
        </p:txBody>
      </p:sp>
    </p:spTree>
    <p:extLst>
      <p:ext uri="{BB962C8B-B14F-4D97-AF65-F5344CB8AC3E}">
        <p14:creationId xmlns:p14="http://schemas.microsoft.com/office/powerpoint/2010/main" val="39803021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BA43F-0218-4A03-F763-18CD55F764EC}"/>
              </a:ext>
            </a:extLst>
          </p:cNvPr>
          <p:cNvSpPr>
            <a:spLocks noGrp="1"/>
          </p:cNvSpPr>
          <p:nvPr>
            <p:ph type="title"/>
          </p:nvPr>
        </p:nvSpPr>
        <p:spPr/>
        <p:txBody>
          <a:bodyPr/>
          <a:lstStyle/>
          <a:p>
            <a:r>
              <a:rPr lang="en-US" dirty="0"/>
              <a:t>Management of diarrhea (SG)</a:t>
            </a:r>
          </a:p>
        </p:txBody>
      </p:sp>
      <p:grpSp>
        <p:nvGrpSpPr>
          <p:cNvPr id="10" name="Group 9">
            <a:extLst>
              <a:ext uri="{FF2B5EF4-FFF2-40B4-BE49-F238E27FC236}">
                <a16:creationId xmlns:a16="http://schemas.microsoft.com/office/drawing/2014/main" id="{EA55D355-8874-CBBA-BD03-BA7295760833}"/>
              </a:ext>
            </a:extLst>
          </p:cNvPr>
          <p:cNvGrpSpPr/>
          <p:nvPr/>
        </p:nvGrpSpPr>
        <p:grpSpPr>
          <a:xfrm>
            <a:off x="849661" y="1221831"/>
            <a:ext cx="10277375" cy="4414338"/>
            <a:chOff x="2209257" y="1256997"/>
            <a:chExt cx="7773485" cy="3032464"/>
          </a:xfrm>
        </p:grpSpPr>
        <p:pic>
          <p:nvPicPr>
            <p:cNvPr id="5" name="Picture 4">
              <a:extLst>
                <a:ext uri="{FF2B5EF4-FFF2-40B4-BE49-F238E27FC236}">
                  <a16:creationId xmlns:a16="http://schemas.microsoft.com/office/drawing/2014/main" id="{BDF418BC-CF06-C6E3-C031-ABF0F385FFFC}"/>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b="90858"/>
            <a:stretch>
              <a:fillRect/>
            </a:stretch>
          </p:blipFill>
          <p:spPr>
            <a:xfrm>
              <a:off x="2209257" y="1256997"/>
              <a:ext cx="7773485" cy="397142"/>
            </a:xfrm>
            <a:prstGeom prst="rect">
              <a:avLst/>
            </a:prstGeom>
          </p:spPr>
        </p:pic>
        <p:pic>
          <p:nvPicPr>
            <p:cNvPr id="9" name="Picture 8">
              <a:extLst>
                <a:ext uri="{FF2B5EF4-FFF2-40B4-BE49-F238E27FC236}">
                  <a16:creationId xmlns:a16="http://schemas.microsoft.com/office/drawing/2014/main" id="{EE8E3727-CCBB-9163-97E5-B579AF4ED1A0}"/>
                </a:ext>
              </a:extLst>
            </p:cNvPr>
            <p:cNvPicPr>
              <a:picLocks noChangeAspect="1"/>
            </p:cNvPicPr>
            <p:nvPr/>
          </p:nvPicPr>
          <p:blipFill>
            <a:blip r:embed="rId3">
              <a:extLst>
                <a:ext uri="{BEBA8EAE-BF5A-486C-A8C5-ECC9F3942E4B}">
                  <a14:imgProps xmlns:a14="http://schemas.microsoft.com/office/drawing/2010/main">
                    <a14:imgLayer r:embed="rId5">
                      <a14:imgEffect>
                        <a14:sharpenSoften amount="50000"/>
                      </a14:imgEffect>
                    </a14:imgLayer>
                  </a14:imgProps>
                </a:ext>
              </a:extLst>
            </a:blip>
            <a:srcRect t="37678"/>
            <a:stretch>
              <a:fillRect/>
            </a:stretch>
          </p:blipFill>
          <p:spPr>
            <a:xfrm>
              <a:off x="2209257" y="1582221"/>
              <a:ext cx="7773485" cy="2707240"/>
            </a:xfrm>
            <a:prstGeom prst="rect">
              <a:avLst/>
            </a:prstGeom>
          </p:spPr>
        </p:pic>
      </p:grpSp>
      <p:sp>
        <p:nvSpPr>
          <p:cNvPr id="11" name="TextBox 10">
            <a:extLst>
              <a:ext uri="{FF2B5EF4-FFF2-40B4-BE49-F238E27FC236}">
                <a16:creationId xmlns:a16="http://schemas.microsoft.com/office/drawing/2014/main" id="{D54E1263-8991-E9DE-2E81-BE07867B312D}"/>
              </a:ext>
            </a:extLst>
          </p:cNvPr>
          <p:cNvSpPr txBox="1"/>
          <p:nvPr/>
        </p:nvSpPr>
        <p:spPr>
          <a:xfrm>
            <a:off x="9580918" y="6611779"/>
            <a:ext cx="241604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Kang &amp; Kim: </a:t>
            </a:r>
            <a:r>
              <a:rPr kumimoji="0" lang="en-US" sz="1000" b="0" i="1"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Ther Adv Med Oncol </a:t>
            </a: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2025</a:t>
            </a:r>
          </a:p>
        </p:txBody>
      </p:sp>
    </p:spTree>
    <p:extLst>
      <p:ext uri="{BB962C8B-B14F-4D97-AF65-F5344CB8AC3E}">
        <p14:creationId xmlns:p14="http://schemas.microsoft.com/office/powerpoint/2010/main" val="31289480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72F74EE-A30A-BA88-1011-535D0F9CB2F6}"/>
              </a:ext>
            </a:extLst>
          </p:cNvPr>
          <p:cNvSpPr>
            <a:spLocks noGrp="1"/>
          </p:cNvSpPr>
          <p:nvPr>
            <p:ph type="body" sz="quarter" idx="10"/>
          </p:nvPr>
        </p:nvSpPr>
        <p:spPr>
          <a:xfrm>
            <a:off x="912586" y="2605140"/>
            <a:ext cx="6319928" cy="1128075"/>
          </a:xfrm>
        </p:spPr>
        <p:txBody>
          <a:bodyPr anchor="ctr"/>
          <a:lstStyle/>
          <a:p>
            <a:pPr algn="ctr"/>
            <a:r>
              <a:rPr lang="en-US" dirty="0"/>
              <a:t>Mucositis</a:t>
            </a:r>
          </a:p>
        </p:txBody>
      </p:sp>
    </p:spTree>
    <p:extLst>
      <p:ext uri="{BB962C8B-B14F-4D97-AF65-F5344CB8AC3E}">
        <p14:creationId xmlns:p14="http://schemas.microsoft.com/office/powerpoint/2010/main" val="12443948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F8463-A8C1-4DA0-93D9-CBA4EC917A3F}"/>
              </a:ext>
            </a:extLst>
          </p:cNvPr>
          <p:cNvSpPr>
            <a:spLocks noGrp="1"/>
          </p:cNvSpPr>
          <p:nvPr>
            <p:ph type="title"/>
          </p:nvPr>
        </p:nvSpPr>
        <p:spPr>
          <a:xfrm>
            <a:off x="297865" y="161329"/>
            <a:ext cx="11344835" cy="704257"/>
          </a:xfrm>
        </p:spPr>
        <p:txBody>
          <a:bodyPr/>
          <a:lstStyle/>
          <a:p>
            <a:r>
              <a:rPr lang="en-US" sz="3200" dirty="0"/>
              <a:t>Dato </a:t>
            </a:r>
            <a:r>
              <a:rPr lang="en-US" sz="3200" dirty="0" err="1"/>
              <a:t>DXd</a:t>
            </a:r>
            <a:r>
              <a:rPr lang="en-US" sz="3200" dirty="0"/>
              <a:t> associated stomatitis:</a:t>
            </a:r>
            <a:br>
              <a:rPr lang="en-US" sz="3200" dirty="0"/>
            </a:br>
            <a:r>
              <a:rPr lang="en-US" sz="3200" dirty="0"/>
              <a:t>Incidence and management</a:t>
            </a:r>
          </a:p>
        </p:txBody>
      </p:sp>
      <p:pic>
        <p:nvPicPr>
          <p:cNvPr id="5" name="Picture 4">
            <a:extLst>
              <a:ext uri="{FF2B5EF4-FFF2-40B4-BE49-F238E27FC236}">
                <a16:creationId xmlns:a16="http://schemas.microsoft.com/office/drawing/2014/main" id="{CC58013F-C46D-3EB4-F9F0-B022E6E1AD3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6948364" y="49833"/>
            <a:ext cx="5091470" cy="6808167"/>
          </a:xfrm>
          <a:prstGeom prst="rect">
            <a:avLst/>
          </a:prstGeom>
        </p:spPr>
      </p:pic>
      <p:pic>
        <p:nvPicPr>
          <p:cNvPr id="7" name="Picture 6">
            <a:extLst>
              <a:ext uri="{FF2B5EF4-FFF2-40B4-BE49-F238E27FC236}">
                <a16:creationId xmlns:a16="http://schemas.microsoft.com/office/drawing/2014/main" id="{C4D9669B-784C-9718-06A6-0DF5670B073F}"/>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297865" y="1438383"/>
            <a:ext cx="6320126" cy="1890445"/>
          </a:xfrm>
          <a:prstGeom prst="rect">
            <a:avLst/>
          </a:prstGeom>
        </p:spPr>
      </p:pic>
      <p:sp>
        <p:nvSpPr>
          <p:cNvPr id="8" name="TextBox 7">
            <a:extLst>
              <a:ext uri="{FF2B5EF4-FFF2-40B4-BE49-F238E27FC236}">
                <a16:creationId xmlns:a16="http://schemas.microsoft.com/office/drawing/2014/main" id="{BEBD8E7D-2556-4E1C-0589-F19BD3D6F2B6}"/>
              </a:ext>
            </a:extLst>
          </p:cNvPr>
          <p:cNvSpPr txBox="1"/>
          <p:nvPr/>
        </p:nvSpPr>
        <p:spPr>
          <a:xfrm>
            <a:off x="277968" y="3529173"/>
            <a:ext cx="3235794" cy="116955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a:ea typeface="+mn-ea"/>
                <a:cs typeface="+mn-cs"/>
              </a:rPr>
              <a:t>TROPION-Breast02 -1L </a:t>
            </a:r>
            <a:r>
              <a:rPr kumimoji="0" lang="en-US" sz="1400" b="1" i="0" u="none" strike="noStrike" kern="1200" cap="none" spc="0" normalizeH="0" baseline="0" noProof="0" dirty="0" err="1">
                <a:ln>
                  <a:noFill/>
                </a:ln>
                <a:solidFill>
                  <a:srgbClr val="002060"/>
                </a:solidFill>
                <a:effectLst/>
                <a:uLnTx/>
                <a:uFillTx/>
                <a:latin typeface="Arial" panose="020B0604020202020204"/>
                <a:ea typeface="+mn-ea"/>
                <a:cs typeface="+mn-cs"/>
              </a:rPr>
              <a:t>mTNBC</a:t>
            </a:r>
            <a:r>
              <a:rPr kumimoji="0" lang="en-US" sz="1400" b="1" i="0" u="none" strike="noStrike" kern="1200" cap="none" spc="0" normalizeH="0" baseline="0" noProof="0" dirty="0">
                <a:ln>
                  <a:noFill/>
                </a:ln>
                <a:solidFill>
                  <a:srgbClr val="002060"/>
                </a:solidFill>
                <a:effectLst/>
                <a:uLnTx/>
                <a:uFillTx/>
                <a:latin typeface="Arial" panose="020B0604020202020204"/>
                <a:ea typeface="+mn-ea"/>
                <a:cs typeface="+mn-cs"/>
              </a:rPr>
              <a:t> (N=319)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a:ea typeface="+mn-ea"/>
                <a:cs typeface="+mn-cs"/>
              </a:rPr>
              <a:t>Stomatitis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All grade: 57%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Grade</a:t>
            </a:r>
            <a:r>
              <a:rPr kumimoji="0" lang="en-US" sz="1400" b="0" i="0" u="sng" strike="noStrike" kern="1200" cap="none" spc="0" normalizeH="0" baseline="0" noProof="0" dirty="0">
                <a:ln>
                  <a:noFill/>
                </a:ln>
                <a:solidFill>
                  <a:srgbClr val="002060"/>
                </a:solidFill>
                <a:effectLst/>
                <a:uLnTx/>
                <a:uFillTx/>
                <a:latin typeface="Arial" panose="020B0604020202020204"/>
                <a:ea typeface="+mn-ea"/>
                <a:cs typeface="+mn-cs"/>
              </a:rPr>
              <a:t>&gt;</a:t>
            </a: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 3: 8%</a:t>
            </a:r>
          </a:p>
        </p:txBody>
      </p:sp>
      <p:sp>
        <p:nvSpPr>
          <p:cNvPr id="9" name="TextBox 8">
            <a:extLst>
              <a:ext uri="{FF2B5EF4-FFF2-40B4-BE49-F238E27FC236}">
                <a16:creationId xmlns:a16="http://schemas.microsoft.com/office/drawing/2014/main" id="{DFC0CEA1-1987-0A9F-91C7-38B41F9AA76C}"/>
              </a:ext>
            </a:extLst>
          </p:cNvPr>
          <p:cNvSpPr txBox="1"/>
          <p:nvPr/>
        </p:nvSpPr>
        <p:spPr>
          <a:xfrm>
            <a:off x="4024088" y="6496616"/>
            <a:ext cx="2759089"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Meric-Bernstam </a:t>
            </a:r>
            <a:r>
              <a:rPr kumimoji="0" lang="en-US" sz="1000" b="0" i="1"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F et. al. The Oncologist </a:t>
            </a: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Dent R</a:t>
            </a:r>
            <a:r>
              <a:rPr kumimoji="0" lang="en-US" sz="1000" b="0" i="1"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 et al. </a:t>
            </a: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ESMO 2025</a:t>
            </a:r>
          </a:p>
        </p:txBody>
      </p:sp>
      <p:sp>
        <p:nvSpPr>
          <p:cNvPr id="3" name="TextBox 2">
            <a:extLst>
              <a:ext uri="{FF2B5EF4-FFF2-40B4-BE49-F238E27FC236}">
                <a16:creationId xmlns:a16="http://schemas.microsoft.com/office/drawing/2014/main" id="{1944DB5B-A237-A4C1-59E4-B19FE52EF0A8}"/>
              </a:ext>
            </a:extLst>
          </p:cNvPr>
          <p:cNvSpPr txBox="1"/>
          <p:nvPr/>
        </p:nvSpPr>
        <p:spPr>
          <a:xfrm>
            <a:off x="6948364" y="1633928"/>
            <a:ext cx="2510429" cy="464695"/>
          </a:xfrm>
          <a:prstGeom prst="rect">
            <a:avLst/>
          </a:prstGeom>
          <a:noFill/>
          <a:ln w="31750">
            <a:solidFill>
              <a:srgbClr val="C0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endParaRPr>
          </a:p>
        </p:txBody>
      </p:sp>
    </p:spTree>
    <p:extLst>
      <p:ext uri="{BB962C8B-B14F-4D97-AF65-F5344CB8AC3E}">
        <p14:creationId xmlns:p14="http://schemas.microsoft.com/office/powerpoint/2010/main" val="41055306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58C20-A13F-3606-C7CF-B75A976B3811}"/>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463C1962-E5BC-273C-83AD-962A29FCF990}"/>
              </a:ext>
            </a:extLst>
          </p:cNvPr>
          <p:cNvSpPr>
            <a:spLocks noGrp="1"/>
          </p:cNvSpPr>
          <p:nvPr>
            <p:ph type="body" sz="quarter" idx="10"/>
          </p:nvPr>
        </p:nvSpPr>
        <p:spPr>
          <a:xfrm>
            <a:off x="912586" y="2605140"/>
            <a:ext cx="6319928" cy="1128075"/>
          </a:xfrm>
        </p:spPr>
        <p:txBody>
          <a:bodyPr anchor="ctr"/>
          <a:lstStyle/>
          <a:p>
            <a:pPr algn="ctr"/>
            <a:r>
              <a:rPr lang="en-US" dirty="0"/>
              <a:t>Ocular toxicities</a:t>
            </a:r>
          </a:p>
        </p:txBody>
      </p:sp>
    </p:spTree>
    <p:extLst>
      <p:ext uri="{BB962C8B-B14F-4D97-AF65-F5344CB8AC3E}">
        <p14:creationId xmlns:p14="http://schemas.microsoft.com/office/powerpoint/2010/main" val="1520537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D77BD-DD54-B799-5682-055FD2D6A7E2}"/>
              </a:ext>
            </a:extLst>
          </p:cNvPr>
          <p:cNvSpPr>
            <a:spLocks noGrp="1"/>
          </p:cNvSpPr>
          <p:nvPr>
            <p:ph type="title"/>
          </p:nvPr>
        </p:nvSpPr>
        <p:spPr>
          <a:xfrm>
            <a:off x="430212" y="171603"/>
            <a:ext cx="11344835" cy="704257"/>
          </a:xfrm>
        </p:spPr>
        <p:txBody>
          <a:bodyPr/>
          <a:lstStyle/>
          <a:p>
            <a:r>
              <a:rPr lang="en-US" dirty="0"/>
              <a:t>Ocular toxicities with ADCs </a:t>
            </a:r>
          </a:p>
        </p:txBody>
      </p:sp>
      <p:sp>
        <p:nvSpPr>
          <p:cNvPr id="3" name="Content Placeholder 2">
            <a:extLst>
              <a:ext uri="{FF2B5EF4-FFF2-40B4-BE49-F238E27FC236}">
                <a16:creationId xmlns:a16="http://schemas.microsoft.com/office/drawing/2014/main" id="{D63EBB1C-D750-3D49-5ACA-5A49475EB001}"/>
              </a:ext>
            </a:extLst>
          </p:cNvPr>
          <p:cNvSpPr>
            <a:spLocks noGrp="1"/>
          </p:cNvSpPr>
          <p:nvPr>
            <p:ph idx="1"/>
          </p:nvPr>
        </p:nvSpPr>
        <p:spPr>
          <a:xfrm>
            <a:off x="398463" y="816772"/>
            <a:ext cx="11363325" cy="1263286"/>
          </a:xfrm>
        </p:spPr>
        <p:txBody>
          <a:bodyPr/>
          <a:lstStyle/>
          <a:p>
            <a:pPr marL="285750" indent="-285750">
              <a:buFont typeface="Arial" panose="020B0604020202020204" pitchFamily="34" charset="0"/>
              <a:buChar char="•"/>
            </a:pPr>
            <a:r>
              <a:rPr lang="en-US" sz="1400" b="0" dirty="0">
                <a:solidFill>
                  <a:srgbClr val="002060"/>
                </a:solidFill>
              </a:rPr>
              <a:t>Ocular toxicity is one of the key off-target toxicities of select ADCs that have DM4/MMAE/MMAF payloads</a:t>
            </a:r>
          </a:p>
          <a:p>
            <a:pPr marL="285750" indent="-285750">
              <a:buFont typeface="Arial" panose="020B0604020202020204" pitchFamily="34" charset="0"/>
              <a:buChar char="•"/>
            </a:pPr>
            <a:r>
              <a:rPr lang="en-US" sz="1400" b="0" dirty="0">
                <a:solidFill>
                  <a:srgbClr val="002060"/>
                </a:solidFill>
              </a:rPr>
              <a:t>Less common in ADCs approved for treatment of breast cancer</a:t>
            </a:r>
          </a:p>
          <a:p>
            <a:pPr marL="285750" indent="-285750">
              <a:buFont typeface="Arial" panose="020B0604020202020204" pitchFamily="34" charset="0"/>
              <a:buChar char="•"/>
            </a:pPr>
            <a:r>
              <a:rPr lang="en-US" sz="1400" b="0" dirty="0">
                <a:solidFill>
                  <a:srgbClr val="002060"/>
                </a:solidFill>
              </a:rPr>
              <a:t>Symptoms of ocular AEs include blurred vision, keratitis, dry eye etc.</a:t>
            </a:r>
          </a:p>
        </p:txBody>
      </p:sp>
      <p:graphicFrame>
        <p:nvGraphicFramePr>
          <p:cNvPr id="4" name="Table 3">
            <a:extLst>
              <a:ext uri="{FF2B5EF4-FFF2-40B4-BE49-F238E27FC236}">
                <a16:creationId xmlns:a16="http://schemas.microsoft.com/office/drawing/2014/main" id="{69BDA522-02AA-CA51-DB2C-43ECD11B2FCF}"/>
              </a:ext>
            </a:extLst>
          </p:cNvPr>
          <p:cNvGraphicFramePr>
            <a:graphicFrameLocks noGrp="1"/>
          </p:cNvGraphicFramePr>
          <p:nvPr/>
        </p:nvGraphicFramePr>
        <p:xfrm>
          <a:off x="830495" y="1884850"/>
          <a:ext cx="10173126" cy="3406341"/>
        </p:xfrm>
        <a:graphic>
          <a:graphicData uri="http://schemas.openxmlformats.org/drawingml/2006/table">
            <a:tbl>
              <a:tblPr/>
              <a:tblGrid>
                <a:gridCol w="1269525">
                  <a:extLst>
                    <a:ext uri="{9D8B030D-6E8A-4147-A177-3AD203B41FA5}">
                      <a16:colId xmlns:a16="http://schemas.microsoft.com/office/drawing/2014/main" val="3940229831"/>
                    </a:ext>
                  </a:extLst>
                </a:gridCol>
                <a:gridCol w="1438794">
                  <a:extLst>
                    <a:ext uri="{9D8B030D-6E8A-4147-A177-3AD203B41FA5}">
                      <a16:colId xmlns:a16="http://schemas.microsoft.com/office/drawing/2014/main" val="3541141298"/>
                    </a:ext>
                  </a:extLst>
                </a:gridCol>
                <a:gridCol w="1506502">
                  <a:extLst>
                    <a:ext uri="{9D8B030D-6E8A-4147-A177-3AD203B41FA5}">
                      <a16:colId xmlns:a16="http://schemas.microsoft.com/office/drawing/2014/main" val="1305887308"/>
                    </a:ext>
                  </a:extLst>
                </a:gridCol>
                <a:gridCol w="1252599">
                  <a:extLst>
                    <a:ext uri="{9D8B030D-6E8A-4147-A177-3AD203B41FA5}">
                      <a16:colId xmlns:a16="http://schemas.microsoft.com/office/drawing/2014/main" val="10611510"/>
                    </a:ext>
                  </a:extLst>
                </a:gridCol>
                <a:gridCol w="1574210">
                  <a:extLst>
                    <a:ext uri="{9D8B030D-6E8A-4147-A177-3AD203B41FA5}">
                      <a16:colId xmlns:a16="http://schemas.microsoft.com/office/drawing/2014/main" val="3339443415"/>
                    </a:ext>
                  </a:extLst>
                </a:gridCol>
                <a:gridCol w="1303379">
                  <a:extLst>
                    <a:ext uri="{9D8B030D-6E8A-4147-A177-3AD203B41FA5}">
                      <a16:colId xmlns:a16="http://schemas.microsoft.com/office/drawing/2014/main" val="877660625"/>
                    </a:ext>
                  </a:extLst>
                </a:gridCol>
                <a:gridCol w="1828117">
                  <a:extLst>
                    <a:ext uri="{9D8B030D-6E8A-4147-A177-3AD203B41FA5}">
                      <a16:colId xmlns:a16="http://schemas.microsoft.com/office/drawing/2014/main" val="1662523528"/>
                    </a:ext>
                  </a:extLst>
                </a:gridCol>
              </a:tblGrid>
              <a:tr h="588374">
                <a:tc>
                  <a:txBody>
                    <a:bodyPr/>
                    <a:lstStyle/>
                    <a:p>
                      <a:pPr algn="ctr" fontAlgn="b">
                        <a:buNone/>
                      </a:pPr>
                      <a:r>
                        <a:rPr lang="en-US" sz="1200" b="1" i="0" u="none" strike="noStrike" dirty="0">
                          <a:solidFill>
                            <a:srgbClr val="002060"/>
                          </a:solidFill>
                          <a:effectLst/>
                          <a:latin typeface="+mn-lt"/>
                        </a:rPr>
                        <a:t>ADC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b">
                        <a:buNone/>
                      </a:pPr>
                      <a:r>
                        <a:rPr lang="en-US" sz="1200" b="1" i="0" u="none" strike="noStrike" dirty="0">
                          <a:solidFill>
                            <a:srgbClr val="002060"/>
                          </a:solidFill>
                          <a:effectLst/>
                          <a:latin typeface="+mn-lt"/>
                        </a:rPr>
                        <a:t>Molecular Target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b">
                        <a:buNone/>
                      </a:pPr>
                      <a:r>
                        <a:rPr lang="en-US" sz="1200" b="1" i="0" u="none" strike="noStrike" dirty="0">
                          <a:solidFill>
                            <a:srgbClr val="002060"/>
                          </a:solidFill>
                          <a:effectLst/>
                          <a:latin typeface="+mn-lt"/>
                        </a:rPr>
                        <a:t>Baseline Ophthalmic screening required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b">
                        <a:buNone/>
                      </a:pPr>
                      <a:r>
                        <a:rPr lang="en-US" sz="1200" b="1" i="0" u="none" strike="noStrike">
                          <a:solidFill>
                            <a:srgbClr val="002060"/>
                          </a:solidFill>
                          <a:effectLst/>
                          <a:latin typeface="+mn-lt"/>
                        </a:rPr>
                        <a:t>Site of Ocular AEs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b">
                        <a:buNone/>
                      </a:pPr>
                      <a:r>
                        <a:rPr lang="en-US" sz="1200" b="1" i="0" u="none" strike="noStrike" dirty="0">
                          <a:solidFill>
                            <a:srgbClr val="002060"/>
                          </a:solidFill>
                          <a:effectLst/>
                          <a:latin typeface="+mn-lt"/>
                        </a:rPr>
                        <a:t>Ocular Findings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b">
                        <a:buNone/>
                      </a:pPr>
                      <a:r>
                        <a:rPr lang="en-US" sz="1200" b="1" i="0" u="none" strike="noStrike" dirty="0">
                          <a:solidFill>
                            <a:srgbClr val="002060"/>
                          </a:solidFill>
                          <a:effectLst/>
                          <a:latin typeface="+mn-lt"/>
                        </a:rPr>
                        <a:t>Recommended follow up time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b">
                        <a:buNone/>
                      </a:pPr>
                      <a:r>
                        <a:rPr lang="en-US" sz="1200" b="1" i="0" u="none" strike="noStrike" dirty="0">
                          <a:solidFill>
                            <a:srgbClr val="002060"/>
                          </a:solidFill>
                          <a:effectLst/>
                          <a:latin typeface="+mn-lt"/>
                        </a:rPr>
                        <a:t>Preservative </a:t>
                      </a:r>
                      <a:r>
                        <a:rPr lang="en-US" sz="1200" b="1" i="0" u="none" strike="noStrike">
                          <a:solidFill>
                            <a:srgbClr val="002060"/>
                          </a:solidFill>
                          <a:effectLst/>
                          <a:latin typeface="+mn-lt"/>
                        </a:rPr>
                        <a:t>free artificial </a:t>
                      </a:r>
                      <a:r>
                        <a:rPr lang="en-US" sz="1200" b="1" i="0" u="none" strike="noStrike" dirty="0">
                          <a:solidFill>
                            <a:srgbClr val="002060"/>
                          </a:solidFill>
                          <a:effectLst/>
                          <a:latin typeface="+mn-lt"/>
                        </a:rPr>
                        <a:t>tear use dosing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4230673790"/>
                  </a:ext>
                </a:extLst>
              </a:tr>
              <a:tr h="621408">
                <a:tc>
                  <a:txBody>
                    <a:bodyPr/>
                    <a:lstStyle/>
                    <a:p>
                      <a:pPr algn="ctr" fontAlgn="b">
                        <a:buNone/>
                      </a:pPr>
                      <a:r>
                        <a:rPr lang="en-US" sz="1200" b="1" i="0" u="none" strike="noStrike" dirty="0">
                          <a:solidFill>
                            <a:schemeClr val="accent6">
                              <a:lumMod val="50000"/>
                            </a:schemeClr>
                          </a:solidFill>
                          <a:effectLst/>
                          <a:latin typeface="+mn-lt"/>
                        </a:rPr>
                        <a:t>Trastuzumab deruxtecan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dirty="0">
                          <a:solidFill>
                            <a:schemeClr val="accent6">
                              <a:lumMod val="50000"/>
                            </a:schemeClr>
                          </a:solidFill>
                          <a:effectLst/>
                          <a:latin typeface="+mn-lt"/>
                        </a:rPr>
                        <a:t>HER2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a:solidFill>
                            <a:schemeClr val="accent6">
                              <a:lumMod val="50000"/>
                            </a:schemeClr>
                          </a:solidFill>
                          <a:effectLst/>
                          <a:latin typeface="+mn-lt"/>
                        </a:rPr>
                        <a:t>No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a:solidFill>
                            <a:schemeClr val="accent6">
                              <a:lumMod val="50000"/>
                            </a:schemeClr>
                          </a:solidFill>
                          <a:effectLst/>
                          <a:latin typeface="+mn-lt"/>
                        </a:rPr>
                        <a:t>Cornea, conjunctiva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a:solidFill>
                            <a:schemeClr val="accent6">
                              <a:lumMod val="50000"/>
                            </a:schemeClr>
                          </a:solidFill>
                          <a:effectLst/>
                          <a:latin typeface="+mn-lt"/>
                        </a:rPr>
                        <a:t>Dry eye (11%)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a:solidFill>
                            <a:schemeClr val="accent6">
                              <a:lumMod val="50000"/>
                            </a:schemeClr>
                          </a:solidFill>
                          <a:effectLst/>
                          <a:latin typeface="+mn-lt"/>
                        </a:rPr>
                        <a:t>As needed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a:solidFill>
                            <a:schemeClr val="accent6">
                              <a:lumMod val="50000"/>
                            </a:schemeClr>
                          </a:solidFill>
                          <a:effectLst/>
                          <a:latin typeface="+mn-lt"/>
                        </a:rPr>
                        <a:t>As needed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42261946"/>
                  </a:ext>
                </a:extLst>
              </a:tr>
              <a:tr h="748055">
                <a:tc>
                  <a:txBody>
                    <a:bodyPr/>
                    <a:lstStyle/>
                    <a:p>
                      <a:pPr algn="ctr" fontAlgn="b">
                        <a:buNone/>
                      </a:pPr>
                      <a:r>
                        <a:rPr lang="en-US" sz="1200" b="1" i="0" u="none" strike="noStrike" dirty="0">
                          <a:solidFill>
                            <a:schemeClr val="accent6">
                              <a:lumMod val="50000"/>
                            </a:schemeClr>
                          </a:solidFill>
                          <a:effectLst/>
                          <a:latin typeface="+mn-lt"/>
                        </a:rPr>
                        <a:t>Trastuzumab emtansine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HER2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No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Cornea, conjunctiva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Dry eye (10%), Conjunctivitis (4%)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Not reported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Not reported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903486314"/>
                  </a:ext>
                </a:extLst>
              </a:tr>
              <a:tr h="686848">
                <a:tc>
                  <a:txBody>
                    <a:bodyPr/>
                    <a:lstStyle/>
                    <a:p>
                      <a:pPr algn="ctr" fontAlgn="b">
                        <a:buNone/>
                      </a:pPr>
                      <a:r>
                        <a:rPr lang="en-US" sz="1200" b="1" i="0" u="none" strike="noStrike">
                          <a:solidFill>
                            <a:schemeClr val="accent6">
                              <a:lumMod val="50000"/>
                            </a:schemeClr>
                          </a:solidFill>
                          <a:effectLst/>
                          <a:latin typeface="+mn-lt"/>
                        </a:rPr>
                        <a:t>Sacituzumab govitecan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a:solidFill>
                            <a:schemeClr val="accent6">
                              <a:lumMod val="50000"/>
                            </a:schemeClr>
                          </a:solidFill>
                          <a:effectLst/>
                          <a:latin typeface="+mn-lt"/>
                        </a:rPr>
                        <a:t>TROP2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dirty="0">
                          <a:solidFill>
                            <a:schemeClr val="accent6">
                              <a:lumMod val="50000"/>
                            </a:schemeClr>
                          </a:solidFill>
                          <a:effectLst/>
                          <a:latin typeface="+mn-lt"/>
                        </a:rPr>
                        <a:t>No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a:solidFill>
                            <a:schemeClr val="accent6">
                              <a:lumMod val="50000"/>
                            </a:schemeClr>
                          </a:solidFill>
                          <a:effectLst/>
                          <a:latin typeface="+mn-lt"/>
                        </a:rPr>
                        <a:t>Cornea, conjunctiva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dirty="0">
                          <a:solidFill>
                            <a:schemeClr val="accent6">
                              <a:lumMod val="50000"/>
                            </a:schemeClr>
                          </a:solidFill>
                          <a:effectLst/>
                          <a:latin typeface="+mn-lt"/>
                        </a:rPr>
                        <a:t>Corneal AEs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dirty="0">
                          <a:solidFill>
                            <a:schemeClr val="accent6">
                              <a:lumMod val="50000"/>
                            </a:schemeClr>
                          </a:solidFill>
                          <a:effectLst/>
                          <a:latin typeface="+mn-lt"/>
                        </a:rPr>
                        <a:t>NA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200" b="1" i="0" u="none" strike="noStrike" dirty="0">
                          <a:solidFill>
                            <a:schemeClr val="accent6">
                              <a:lumMod val="50000"/>
                            </a:schemeClr>
                          </a:solidFill>
                          <a:effectLst/>
                          <a:latin typeface="+mn-lt"/>
                        </a:rPr>
                        <a:t>NA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29743840"/>
                  </a:ext>
                </a:extLst>
              </a:tr>
              <a:tr h="761656">
                <a:tc>
                  <a:txBody>
                    <a:bodyPr/>
                    <a:lstStyle/>
                    <a:p>
                      <a:pPr algn="ctr" fontAlgn="b">
                        <a:buNone/>
                      </a:pPr>
                      <a:r>
                        <a:rPr lang="en-US" sz="1200" b="1" i="0" u="none" strike="noStrike" dirty="0" err="1">
                          <a:solidFill>
                            <a:schemeClr val="accent6">
                              <a:lumMod val="50000"/>
                            </a:schemeClr>
                          </a:solidFill>
                          <a:effectLst/>
                          <a:latin typeface="+mn-lt"/>
                        </a:rPr>
                        <a:t>Datopotamab</a:t>
                      </a:r>
                      <a:r>
                        <a:rPr lang="en-US" sz="1200" b="1" i="0" u="none" strike="noStrike" dirty="0">
                          <a:solidFill>
                            <a:schemeClr val="accent6">
                              <a:lumMod val="50000"/>
                            </a:schemeClr>
                          </a:solidFill>
                          <a:effectLst/>
                          <a:latin typeface="+mn-lt"/>
                        </a:rPr>
                        <a:t> deruxtecan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TROP2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Yes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Cornea, conjunctiva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Keratitis (26%)                 Dry eye (26%)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As needed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ctr" fontAlgn="b">
                        <a:buNone/>
                      </a:pPr>
                      <a:r>
                        <a:rPr lang="en-US" sz="1200" b="1" i="0" u="none" strike="noStrike" dirty="0">
                          <a:solidFill>
                            <a:schemeClr val="accent6">
                              <a:lumMod val="50000"/>
                            </a:schemeClr>
                          </a:solidFill>
                          <a:effectLst/>
                          <a:latin typeface="+mn-lt"/>
                        </a:rPr>
                        <a:t>As needed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671413242"/>
                  </a:ext>
                </a:extLst>
              </a:tr>
            </a:tbl>
          </a:graphicData>
        </a:graphic>
      </p:graphicFrame>
      <p:sp>
        <p:nvSpPr>
          <p:cNvPr id="6" name="TextBox 5">
            <a:extLst>
              <a:ext uri="{FF2B5EF4-FFF2-40B4-BE49-F238E27FC236}">
                <a16:creationId xmlns:a16="http://schemas.microsoft.com/office/drawing/2014/main" id="{9E9D8C70-E278-5014-E996-558BB0650ADB}"/>
              </a:ext>
            </a:extLst>
          </p:cNvPr>
          <p:cNvSpPr txBox="1"/>
          <p:nvPr/>
        </p:nvSpPr>
        <p:spPr>
          <a:xfrm>
            <a:off x="1523143" y="5649049"/>
            <a:ext cx="9145713" cy="584775"/>
          </a:xfrm>
          <a:prstGeom prst="rect">
            <a:avLst/>
          </a:prstGeom>
          <a:solidFill>
            <a:schemeClr val="accent3">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Close communication between oncologists and ophthalmologists is needed to facilitate mitigation and appropriate treatment</a:t>
            </a:r>
          </a:p>
        </p:txBody>
      </p:sp>
      <p:sp>
        <p:nvSpPr>
          <p:cNvPr id="7" name="TextBox 6">
            <a:extLst>
              <a:ext uri="{FF2B5EF4-FFF2-40B4-BE49-F238E27FC236}">
                <a16:creationId xmlns:a16="http://schemas.microsoft.com/office/drawing/2014/main" id="{6814B1CB-0C5C-12E2-CA35-645F2EB1DA16}"/>
              </a:ext>
            </a:extLst>
          </p:cNvPr>
          <p:cNvSpPr txBox="1"/>
          <p:nvPr/>
        </p:nvSpPr>
        <p:spPr>
          <a:xfrm>
            <a:off x="8019362" y="6305689"/>
            <a:ext cx="355738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ADCs and ocular tox Am Acad of Ophthalmology; July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285698">
                    <a:lumMod val="50000"/>
                  </a:srgbClr>
                </a:solidFill>
                <a:effectLst/>
                <a:uLnTx/>
                <a:uFillTx/>
                <a:latin typeface="Arial" panose="020B0604020202020204"/>
                <a:ea typeface="+mn-ea"/>
                <a:cs typeface="+mn-cs"/>
              </a:rPr>
              <a:t>Datopotamab</a:t>
            </a:r>
            <a:r>
              <a:rPr kumimoji="0" lang="en-US" sz="1000" b="0" i="0" u="none" strike="noStrike" kern="1200" cap="none" spc="0" normalizeH="0" baseline="0" noProof="0" dirty="0">
                <a:ln>
                  <a:noFill/>
                </a:ln>
                <a:solidFill>
                  <a:srgbClr val="285698">
                    <a:lumMod val="50000"/>
                  </a:srgbClr>
                </a:solidFill>
                <a:effectLst/>
                <a:uLnTx/>
                <a:uFillTx/>
                <a:latin typeface="Arial" panose="020B0604020202020204"/>
                <a:ea typeface="+mn-ea"/>
                <a:cs typeface="+mn-cs"/>
              </a:rPr>
              <a:t> deruxtecan prescribing info</a:t>
            </a:r>
          </a:p>
        </p:txBody>
      </p:sp>
      <p:sp>
        <p:nvSpPr>
          <p:cNvPr id="5" name="TextBox 4">
            <a:extLst>
              <a:ext uri="{FF2B5EF4-FFF2-40B4-BE49-F238E27FC236}">
                <a16:creationId xmlns:a16="http://schemas.microsoft.com/office/drawing/2014/main" id="{B8689C1A-2BDC-CFEA-41C3-98B5CD704866}"/>
              </a:ext>
            </a:extLst>
          </p:cNvPr>
          <p:cNvSpPr txBox="1"/>
          <p:nvPr/>
        </p:nvSpPr>
        <p:spPr>
          <a:xfrm>
            <a:off x="659567" y="4676931"/>
            <a:ext cx="10448144" cy="719600"/>
          </a:xfrm>
          <a:prstGeom prst="rect">
            <a:avLst/>
          </a:prstGeom>
          <a:noFill/>
          <a:ln w="22225">
            <a:solidFill>
              <a:srgbClr val="C0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endParaRPr>
          </a:p>
        </p:txBody>
      </p:sp>
    </p:spTree>
    <p:extLst>
      <p:ext uri="{BB962C8B-B14F-4D97-AF65-F5344CB8AC3E}">
        <p14:creationId xmlns:p14="http://schemas.microsoft.com/office/powerpoint/2010/main" val="31963478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BB16B-0B64-C305-1009-E13DD6950F40}"/>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3C0A1F83-352A-CE42-8EEC-31587E1BD7A1}"/>
              </a:ext>
            </a:extLst>
          </p:cNvPr>
          <p:cNvSpPr>
            <a:spLocks noGrp="1"/>
          </p:cNvSpPr>
          <p:nvPr>
            <p:ph type="body" sz="quarter" idx="10"/>
          </p:nvPr>
        </p:nvSpPr>
        <p:spPr>
          <a:xfrm>
            <a:off x="912586" y="2605140"/>
            <a:ext cx="6319928" cy="1128075"/>
          </a:xfrm>
        </p:spPr>
        <p:txBody>
          <a:bodyPr anchor="ctr"/>
          <a:lstStyle/>
          <a:p>
            <a:pPr algn="ctr"/>
            <a:r>
              <a:rPr lang="en-US" dirty="0"/>
              <a:t>ILD/pneumonitis</a:t>
            </a:r>
          </a:p>
        </p:txBody>
      </p:sp>
    </p:spTree>
    <p:extLst>
      <p:ext uri="{BB962C8B-B14F-4D97-AF65-F5344CB8AC3E}">
        <p14:creationId xmlns:p14="http://schemas.microsoft.com/office/powerpoint/2010/main" val="20418343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3BC8-E31F-F7BB-6778-2AD99AA0006F}"/>
              </a:ext>
            </a:extLst>
          </p:cNvPr>
          <p:cNvSpPr>
            <a:spLocks noGrp="1"/>
          </p:cNvSpPr>
          <p:nvPr>
            <p:ph type="title"/>
          </p:nvPr>
        </p:nvSpPr>
        <p:spPr>
          <a:xfrm>
            <a:off x="423582" y="139175"/>
            <a:ext cx="11344835" cy="704257"/>
          </a:xfrm>
        </p:spPr>
        <p:txBody>
          <a:bodyPr/>
          <a:lstStyle/>
          <a:p>
            <a:r>
              <a:rPr lang="en-US" sz="3200" dirty="0"/>
              <a:t>General risk factors associated with drug-induced ILD/Pneumonitis </a:t>
            </a:r>
          </a:p>
        </p:txBody>
      </p:sp>
      <p:sp>
        <p:nvSpPr>
          <p:cNvPr id="4" name="TextBox 3">
            <a:extLst>
              <a:ext uri="{FF2B5EF4-FFF2-40B4-BE49-F238E27FC236}">
                <a16:creationId xmlns:a16="http://schemas.microsoft.com/office/drawing/2014/main" id="{20F3F057-F97F-5E07-49EB-551246C5653A}"/>
              </a:ext>
            </a:extLst>
          </p:cNvPr>
          <p:cNvSpPr txBox="1"/>
          <p:nvPr/>
        </p:nvSpPr>
        <p:spPr>
          <a:xfrm>
            <a:off x="904875" y="1220603"/>
            <a:ext cx="9963150" cy="418576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Poor performance status, advanced or metastatic stages of cancer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Japanese ethnicity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Advanced age (≥ 60)</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History of smoking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Prior chemotherapy, mTOR inhibitors, EGFR-targeted therapies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History of ILD/pneumonitis or pre-existing lung disease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95789"/>
                </a:solidFill>
                <a:effectLst/>
                <a:uLnTx/>
                <a:uFillTx/>
                <a:latin typeface="Arial" panose="020B0604020202020204" pitchFamily="34" charset="0"/>
                <a:ea typeface="+mn-ea"/>
                <a:cs typeface="+mn-cs"/>
              </a:rPr>
              <a:t>Idiopathic pulmonary fibrosis, chronic obstructive pulmonary disease, bronchiectasis, and asbestosis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endParaRPr>
          </a:p>
        </p:txBody>
      </p:sp>
    </p:spTree>
    <p:extLst>
      <p:ext uri="{BB962C8B-B14F-4D97-AF65-F5344CB8AC3E}">
        <p14:creationId xmlns:p14="http://schemas.microsoft.com/office/powerpoint/2010/main" val="22218095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3BC8-E31F-F7BB-6778-2AD99AA0006F}"/>
              </a:ext>
            </a:extLst>
          </p:cNvPr>
          <p:cNvSpPr>
            <a:spLocks noGrp="1"/>
          </p:cNvSpPr>
          <p:nvPr>
            <p:ph type="title"/>
          </p:nvPr>
        </p:nvSpPr>
        <p:spPr>
          <a:xfrm>
            <a:off x="423582" y="139175"/>
            <a:ext cx="11344835" cy="704257"/>
          </a:xfrm>
        </p:spPr>
        <p:txBody>
          <a:bodyPr/>
          <a:lstStyle/>
          <a:p>
            <a:r>
              <a:rPr lang="en-US" sz="3200" dirty="0"/>
              <a:t>Monitoring patients for ILD/Pneumonitis (T-</a:t>
            </a:r>
            <a:r>
              <a:rPr lang="en-US" sz="3200" dirty="0" err="1"/>
              <a:t>DXd</a:t>
            </a:r>
            <a:r>
              <a:rPr lang="en-US" sz="3200" dirty="0"/>
              <a:t>)</a:t>
            </a:r>
          </a:p>
        </p:txBody>
      </p:sp>
      <p:sp>
        <p:nvSpPr>
          <p:cNvPr id="3" name="Content Placeholder 2">
            <a:extLst>
              <a:ext uri="{FF2B5EF4-FFF2-40B4-BE49-F238E27FC236}">
                <a16:creationId xmlns:a16="http://schemas.microsoft.com/office/drawing/2014/main" id="{0D5EFB7E-D2BF-491B-9F62-3E55F148AEC1}"/>
              </a:ext>
            </a:extLst>
          </p:cNvPr>
          <p:cNvSpPr>
            <a:spLocks noGrp="1"/>
          </p:cNvSpPr>
          <p:nvPr>
            <p:ph idx="1"/>
          </p:nvPr>
        </p:nvSpPr>
        <p:spPr>
          <a:xfrm>
            <a:off x="423582" y="774699"/>
            <a:ext cx="11363325" cy="4720103"/>
          </a:xfrm>
        </p:spPr>
        <p:txBody>
          <a:bodyPr>
            <a:normAutofit/>
          </a:bodyPr>
          <a:lstStyle/>
          <a:p>
            <a:r>
              <a:rPr lang="en-US" sz="1800" b="1" i="0" u="none" strike="noStrike" baseline="0" dirty="0">
                <a:highlight>
                  <a:srgbClr val="EADA24"/>
                </a:highlight>
                <a:latin typeface="Arial" panose="020B0604020202020204" pitchFamily="34" charset="0"/>
              </a:rPr>
              <a:t>Monitor patients for and promptly investigate the signs/symptoms of ILD, which may include*</a:t>
            </a:r>
            <a:endParaRPr lang="en-US" sz="1800" b="0" i="0" u="none" strike="noStrike" baseline="0" dirty="0">
              <a:latin typeface="Arial" panose="020B0604020202020204" pitchFamily="34" charset="0"/>
            </a:endParaRPr>
          </a:p>
          <a:p>
            <a:pPr marL="285750" indent="-285750">
              <a:buFont typeface="Arial" panose="020B0604020202020204" pitchFamily="34" charset="0"/>
              <a:buChar char="•"/>
            </a:pPr>
            <a:r>
              <a:rPr lang="en-US" sz="1600" b="0" i="0" u="none" strike="noStrike" baseline="0" dirty="0">
                <a:latin typeface="Arial" panose="020B0604020202020204" pitchFamily="34" charset="0"/>
              </a:rPr>
              <a:t>Cough</a:t>
            </a:r>
          </a:p>
          <a:p>
            <a:pPr marL="285750" indent="-285750">
              <a:buFont typeface="Arial" panose="020B0604020202020204" pitchFamily="34" charset="0"/>
              <a:buChar char="•"/>
            </a:pPr>
            <a:r>
              <a:rPr lang="en-US" sz="1600" b="0" i="0" u="none" strike="noStrike" baseline="0" dirty="0">
                <a:latin typeface="Arial" panose="020B0604020202020204" pitchFamily="34" charset="0"/>
              </a:rPr>
              <a:t>Dyspnea</a:t>
            </a:r>
          </a:p>
          <a:p>
            <a:pPr marL="285750" indent="-285750">
              <a:buFont typeface="Arial" panose="020B0604020202020204" pitchFamily="34" charset="0"/>
              <a:buChar char="•"/>
            </a:pPr>
            <a:r>
              <a:rPr lang="en-US" sz="1600" b="0" i="0" u="none" strike="noStrike" baseline="0" dirty="0">
                <a:latin typeface="Arial" panose="020B0604020202020204" pitchFamily="34" charset="0"/>
              </a:rPr>
              <a:t>Fever</a:t>
            </a:r>
          </a:p>
          <a:p>
            <a:pPr marL="285750" indent="-285750">
              <a:buFont typeface="Arial" panose="020B0604020202020204" pitchFamily="34" charset="0"/>
              <a:buChar char="•"/>
            </a:pPr>
            <a:r>
              <a:rPr lang="en-US" sz="1600" b="0" i="0" u="none" strike="noStrike" baseline="0" dirty="0">
                <a:latin typeface="Arial" panose="020B0604020202020204" pitchFamily="34" charset="0"/>
              </a:rPr>
              <a:t>New or worsening respiratory symptoms</a:t>
            </a:r>
          </a:p>
          <a:p>
            <a:pPr algn="l"/>
            <a:endParaRPr lang="en-US" sz="1800" b="0" i="0" u="none" strike="noStrike" baseline="0" dirty="0">
              <a:latin typeface="Arial" panose="020B0604020202020204" pitchFamily="34" charset="0"/>
            </a:endParaRPr>
          </a:p>
          <a:p>
            <a:r>
              <a:rPr lang="en-US" sz="1800" b="1" i="0" u="none" strike="noStrike" baseline="0" dirty="0">
                <a:highlight>
                  <a:srgbClr val="B1E4E3"/>
                </a:highlight>
                <a:latin typeface="Arial" panose="020B0604020202020204" pitchFamily="34" charset="0"/>
              </a:rPr>
              <a:t>Talk to your patients to raise awareness and help identify symptoms</a:t>
            </a:r>
            <a:endParaRPr lang="en-US" sz="1800" b="0" i="0" u="none" strike="noStrike" baseline="0" dirty="0">
              <a:latin typeface="Arial" panose="020B0604020202020204" pitchFamily="34" charset="0"/>
            </a:endParaRPr>
          </a:p>
          <a:p>
            <a:pPr marL="285750" indent="-285750">
              <a:buFont typeface="Arial" panose="020B0604020202020204" pitchFamily="34" charset="0"/>
              <a:buChar char="•"/>
            </a:pPr>
            <a:r>
              <a:rPr lang="en-US" sz="1600" b="0" i="0" u="none" strike="noStrike" baseline="0" dirty="0">
                <a:latin typeface="Arial" panose="020B0604020202020204" pitchFamily="34" charset="0"/>
              </a:rPr>
              <a:t>Advise patients to reach out to treating physician immediately for any of the symptoms shown above</a:t>
            </a:r>
          </a:p>
          <a:p>
            <a:pPr marL="285750" indent="-285750">
              <a:buFont typeface="Arial" panose="020B0604020202020204" pitchFamily="34" charset="0"/>
              <a:buChar char="•"/>
            </a:pPr>
            <a:r>
              <a:rPr lang="en-US" sz="1600" b="0" i="0" u="none" strike="noStrike" baseline="0" dirty="0">
                <a:latin typeface="Arial" panose="020B0604020202020204" pitchFamily="34" charset="0"/>
              </a:rPr>
              <a:t>Inform patients of the risks of severe, life-threatening, or fatal ILD</a:t>
            </a:r>
          </a:p>
          <a:p>
            <a:endParaRPr lang="en-US" sz="1800" b="0" dirty="0">
              <a:effectLst/>
              <a:highlight>
                <a:srgbClr val="B1E4E3"/>
              </a:highlight>
              <a:latin typeface="Calibri" panose="020F0502020204030204" pitchFamily="34" charset="0"/>
              <a:ea typeface="Calibri" panose="020F0502020204030204" pitchFamily="34" charset="0"/>
            </a:endParaRPr>
          </a:p>
          <a:p>
            <a:r>
              <a:rPr lang="en-US" sz="1800" b="1" i="0" u="none" strike="noStrike" baseline="0" dirty="0">
                <a:highlight>
                  <a:srgbClr val="E37622"/>
                </a:highlight>
                <a:latin typeface="Arial" panose="020B0604020202020204" pitchFamily="34" charset="0"/>
              </a:rPr>
              <a:t>Evaluating patients</a:t>
            </a:r>
            <a:r>
              <a:rPr lang="en-US" sz="1800" b="1" i="0" u="none" strike="noStrike" baseline="0" dirty="0">
                <a:latin typeface="Arial" panose="020B0604020202020204" pitchFamily="34" charset="0"/>
              </a:rPr>
              <a:t> </a:t>
            </a:r>
            <a:endParaRPr lang="en-US" sz="1800" b="0" i="0" u="none" strike="noStrike" baseline="0" dirty="0">
              <a:latin typeface="Arial" panose="020B0604020202020204" pitchFamily="34" charset="0"/>
            </a:endParaRPr>
          </a:p>
          <a:p>
            <a:pPr marL="285750" indent="-285750" algn="l">
              <a:buFont typeface="Arial" panose="020B0604020202020204" pitchFamily="34" charset="0"/>
              <a:buChar char="•"/>
            </a:pPr>
            <a:r>
              <a:rPr lang="en-US" sz="1600" b="0" i="0" u="none" strike="noStrike" baseline="0" dirty="0">
                <a:latin typeface="Arial" panose="020B0604020202020204" pitchFamily="34" charset="0"/>
              </a:rPr>
              <a:t>Evaluate patients by radiographic imaging (every 6-12 weeks)</a:t>
            </a:r>
          </a:p>
          <a:p>
            <a:pPr marL="285750" indent="-285750" algn="l">
              <a:buFont typeface="Arial" panose="020B0604020202020204" pitchFamily="34" charset="0"/>
              <a:buChar char="•"/>
            </a:pPr>
            <a:r>
              <a:rPr lang="en-US" sz="1600" b="0" dirty="0"/>
              <a:t>Consider consultation with a pulmonologist</a:t>
            </a:r>
          </a:p>
          <a:p>
            <a:endParaRPr lang="en-US" sz="1800" b="0" i="0" u="none" strike="noStrike" baseline="0" dirty="0">
              <a:latin typeface="Arial" panose="020B0604020202020204" pitchFamily="34" charset="0"/>
            </a:endParaRPr>
          </a:p>
          <a:p>
            <a:endParaRPr lang="en-US" sz="1800" b="0" dirty="0">
              <a:effectLst/>
              <a:highlight>
                <a:srgbClr val="B1E4E3"/>
              </a:highlight>
              <a:latin typeface="Calibri" panose="020F0502020204030204" pitchFamily="34" charset="0"/>
              <a:ea typeface="Calibri" panose="020F0502020204030204" pitchFamily="34" charset="0"/>
            </a:endParaRPr>
          </a:p>
        </p:txBody>
      </p:sp>
      <p:sp>
        <p:nvSpPr>
          <p:cNvPr id="5" name="TextBox 4">
            <a:extLst>
              <a:ext uri="{FF2B5EF4-FFF2-40B4-BE49-F238E27FC236}">
                <a16:creationId xmlns:a16="http://schemas.microsoft.com/office/drawing/2014/main" id="{B1781BC7-6839-80BB-977E-B89ED55FB7F9}"/>
              </a:ext>
            </a:extLst>
          </p:cNvPr>
          <p:cNvSpPr txBox="1"/>
          <p:nvPr/>
        </p:nvSpPr>
        <p:spPr>
          <a:xfrm>
            <a:off x="200025" y="5746670"/>
            <a:ext cx="8105775"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E4444"/>
                </a:solidFill>
                <a:effectLst/>
                <a:uLnTx/>
                <a:uFillTx/>
                <a:latin typeface="Arial" panose="020B0604020202020204" pitchFamily="34" charset="0"/>
                <a:ea typeface="+mn-ea"/>
                <a:cs typeface="+mn-cs"/>
              </a:rPr>
              <a:t>*A higher incidence of grade 1 and grade 2 ILD/pneumonitis has been observed in patients with moderate renal impairment.                                     Monitor patients with moderate or severe renal impairment</a:t>
            </a:r>
          </a:p>
        </p:txBody>
      </p:sp>
    </p:spTree>
    <p:extLst>
      <p:ext uri="{BB962C8B-B14F-4D97-AF65-F5344CB8AC3E}">
        <p14:creationId xmlns:p14="http://schemas.microsoft.com/office/powerpoint/2010/main" val="33605473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3BC8-E31F-F7BB-6778-2AD99AA0006F}"/>
              </a:ext>
            </a:extLst>
          </p:cNvPr>
          <p:cNvSpPr>
            <a:spLocks noGrp="1"/>
          </p:cNvSpPr>
          <p:nvPr>
            <p:ph type="title"/>
          </p:nvPr>
        </p:nvSpPr>
        <p:spPr>
          <a:xfrm>
            <a:off x="423582" y="139175"/>
            <a:ext cx="11344835" cy="704257"/>
          </a:xfrm>
        </p:spPr>
        <p:txBody>
          <a:bodyPr/>
          <a:lstStyle/>
          <a:p>
            <a:r>
              <a:rPr lang="en-US" sz="3200" dirty="0"/>
              <a:t>Management of ILD/Pneumonitis</a:t>
            </a:r>
          </a:p>
        </p:txBody>
      </p:sp>
      <p:pic>
        <p:nvPicPr>
          <p:cNvPr id="8" name="Picture 7">
            <a:extLst>
              <a:ext uri="{FF2B5EF4-FFF2-40B4-BE49-F238E27FC236}">
                <a16:creationId xmlns:a16="http://schemas.microsoft.com/office/drawing/2014/main" id="{2DC1EE60-9B01-0621-EE47-13766D090BAB}"/>
              </a:ext>
            </a:extLst>
          </p:cNvPr>
          <p:cNvPicPr>
            <a:picLocks noChangeAspect="1"/>
          </p:cNvPicPr>
          <p:nvPr/>
        </p:nvPicPr>
        <p:blipFill>
          <a:blip r:embed="rId3"/>
          <a:stretch>
            <a:fillRect/>
          </a:stretch>
        </p:blipFill>
        <p:spPr>
          <a:xfrm>
            <a:off x="2466793" y="1075213"/>
            <a:ext cx="6372585" cy="5483078"/>
          </a:xfrm>
          <a:prstGeom prst="rect">
            <a:avLst/>
          </a:prstGeom>
        </p:spPr>
      </p:pic>
      <p:sp>
        <p:nvSpPr>
          <p:cNvPr id="10" name="TextBox 9">
            <a:extLst>
              <a:ext uri="{FF2B5EF4-FFF2-40B4-BE49-F238E27FC236}">
                <a16:creationId xmlns:a16="http://schemas.microsoft.com/office/drawing/2014/main" id="{015AF795-2C72-9A44-199E-27B8DC49ADEB}"/>
              </a:ext>
            </a:extLst>
          </p:cNvPr>
          <p:cNvSpPr txBox="1"/>
          <p:nvPr/>
        </p:nvSpPr>
        <p:spPr>
          <a:xfrm>
            <a:off x="523874" y="705881"/>
            <a:ext cx="10258425"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Arial" panose="020B0604020202020204" pitchFamily="34" charset="0"/>
                <a:ea typeface="+mn-ea"/>
                <a:cs typeface="+mn-cs"/>
              </a:rPr>
              <a:t>Early detection of signs and symptoms is key in the management of ILD</a:t>
            </a:r>
          </a:p>
        </p:txBody>
      </p:sp>
    </p:spTree>
    <p:extLst>
      <p:ext uri="{BB962C8B-B14F-4D97-AF65-F5344CB8AC3E}">
        <p14:creationId xmlns:p14="http://schemas.microsoft.com/office/powerpoint/2010/main" val="21058638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88264" y="301853"/>
            <a:ext cx="11353800" cy="1082439"/>
          </a:xfrm>
        </p:spPr>
        <p:txBody>
          <a:bodyPr>
            <a:normAutofit/>
          </a:bodyPr>
          <a:lstStyle/>
          <a:p>
            <a:r>
              <a:rPr lang="en-US" sz="4000" dirty="0"/>
              <a:t>Summary: Management of ILD with T-DXd</a:t>
            </a:r>
            <a:endParaRPr lang="en-US" sz="3100" dirty="0"/>
          </a:p>
        </p:txBody>
      </p:sp>
      <p:sp>
        <p:nvSpPr>
          <p:cNvPr id="6" name="TextBox 5">
            <a:extLst>
              <a:ext uri="{FF2B5EF4-FFF2-40B4-BE49-F238E27FC236}">
                <a16:creationId xmlns:a16="http://schemas.microsoft.com/office/drawing/2014/main" id="{7CC98180-8758-4EF6-883F-A87A7C968DF0}"/>
              </a:ext>
            </a:extLst>
          </p:cNvPr>
          <p:cNvSpPr txBox="1"/>
          <p:nvPr/>
        </p:nvSpPr>
        <p:spPr>
          <a:xfrm>
            <a:off x="9207362" y="6611779"/>
            <a:ext cx="289213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C2340"/>
                </a:solidFill>
                <a:effectLst/>
                <a:uLnTx/>
                <a:uFillTx/>
                <a:latin typeface="Arial" panose="020B0604020202020204"/>
                <a:ea typeface="+mn-ea"/>
                <a:cs typeface="+mn-cs"/>
              </a:rPr>
              <a:t>Tarantino P &amp; Tolaney SM JCO Onc </a:t>
            </a:r>
            <a:r>
              <a:rPr kumimoji="0" lang="en-US" sz="1000" b="0" i="0" u="none" strike="noStrike" kern="1200" cap="none" spc="0" normalizeH="0" baseline="0" noProof="0" dirty="0" err="1">
                <a:ln>
                  <a:noFill/>
                </a:ln>
                <a:solidFill>
                  <a:srgbClr val="0C2340"/>
                </a:solidFill>
                <a:effectLst/>
                <a:uLnTx/>
                <a:uFillTx/>
                <a:latin typeface="Arial" panose="020B0604020202020204"/>
                <a:ea typeface="+mn-ea"/>
                <a:cs typeface="+mn-cs"/>
              </a:rPr>
              <a:t>Prac</a:t>
            </a:r>
            <a:r>
              <a:rPr kumimoji="0" lang="en-US" sz="1000" b="0" i="0" u="none" strike="noStrike" kern="1200" cap="none" spc="0" normalizeH="0" baseline="0" noProof="0" dirty="0">
                <a:ln>
                  <a:noFill/>
                </a:ln>
                <a:solidFill>
                  <a:srgbClr val="0C2340"/>
                </a:solidFill>
                <a:effectLst/>
                <a:uLnTx/>
                <a:uFillTx/>
                <a:latin typeface="Arial" panose="020B0604020202020204"/>
                <a:ea typeface="+mn-ea"/>
                <a:cs typeface="+mn-cs"/>
              </a:rPr>
              <a:t> 2023 </a:t>
            </a:r>
          </a:p>
        </p:txBody>
      </p:sp>
      <p:sp>
        <p:nvSpPr>
          <p:cNvPr id="3" name="TextBox 2">
            <a:extLst>
              <a:ext uri="{FF2B5EF4-FFF2-40B4-BE49-F238E27FC236}">
                <a16:creationId xmlns:a16="http://schemas.microsoft.com/office/drawing/2014/main" id="{B0ED7D78-7E4F-4EDE-AD52-4FDAE3ED0FC3}"/>
              </a:ext>
            </a:extLst>
          </p:cNvPr>
          <p:cNvSpPr txBox="1"/>
          <p:nvPr/>
        </p:nvSpPr>
        <p:spPr>
          <a:xfrm>
            <a:off x="613032" y="3519325"/>
            <a:ext cx="914400" cy="91440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9C98A380-0DC0-4AD0-9551-39263B1F8418}"/>
              </a:ext>
            </a:extLst>
          </p:cNvPr>
          <p:cNvSpPr txBox="1"/>
          <p:nvPr/>
        </p:nvSpPr>
        <p:spPr>
          <a:xfrm>
            <a:off x="834501" y="1009517"/>
            <a:ext cx="2911876" cy="1766657"/>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2400" b="1" i="0" u="none" strike="noStrike" kern="1200" cap="none" spc="0" normalizeH="0" baseline="0" noProof="0" dirty="0">
              <a:ln>
                <a:noFill/>
              </a:ln>
              <a:solidFill>
                <a:srgbClr val="001641"/>
              </a:solidFill>
              <a:effectLst/>
              <a:uLnTx/>
              <a:uFillTx/>
              <a:latin typeface="Arial" panose="020B0604020202020204" pitchFamily="34" charset="0"/>
              <a:ea typeface="+mn-ea"/>
              <a:cs typeface="Arial" panose="020B0604020202020204" pitchFamily="34" charset="0"/>
            </a:endParaRPr>
          </a:p>
        </p:txBody>
      </p:sp>
      <p:pic>
        <p:nvPicPr>
          <p:cNvPr id="7" name="Picture 4" descr="Karolina Larsson (@KarolinaLarsso5) / Twitter">
            <a:extLst>
              <a:ext uri="{FF2B5EF4-FFF2-40B4-BE49-F238E27FC236}">
                <a16:creationId xmlns:a16="http://schemas.microsoft.com/office/drawing/2014/main" id="{5FD3AF65-988F-4585-B3BE-7BF59E377F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737" b="47704"/>
          <a:stretch/>
        </p:blipFill>
        <p:spPr bwMode="auto">
          <a:xfrm>
            <a:off x="532457" y="1169798"/>
            <a:ext cx="10556694" cy="216887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391D3CF-A20F-49D8-BC0A-0B48BD1C35D8}"/>
              </a:ext>
            </a:extLst>
          </p:cNvPr>
          <p:cNvSpPr txBox="1"/>
          <p:nvPr/>
        </p:nvSpPr>
        <p:spPr>
          <a:xfrm>
            <a:off x="681858" y="3665843"/>
            <a:ext cx="2071174" cy="2320292"/>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Careful patient selection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during screening to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optimize monitoring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strategies </a:t>
            </a:r>
          </a:p>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Continue monitoring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during treatment to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exclude signs/symptoms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of ILD</a:t>
            </a:r>
          </a:p>
        </p:txBody>
      </p:sp>
      <p:sp>
        <p:nvSpPr>
          <p:cNvPr id="9" name="TextBox 8">
            <a:extLst>
              <a:ext uri="{FF2B5EF4-FFF2-40B4-BE49-F238E27FC236}">
                <a16:creationId xmlns:a16="http://schemas.microsoft.com/office/drawing/2014/main" id="{3C7C2122-4F5C-4FAA-B6C2-74C617FA38A9}"/>
              </a:ext>
            </a:extLst>
          </p:cNvPr>
          <p:cNvSpPr txBox="1"/>
          <p:nvPr/>
        </p:nvSpPr>
        <p:spPr>
          <a:xfrm>
            <a:off x="2710790" y="3665843"/>
            <a:ext cx="2071174" cy="2320292"/>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Monitor using high</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resolution chest CT</a:t>
            </a:r>
          </a:p>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Baseline scan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recommended, with repeat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scans every 6-12 weeks</a:t>
            </a:r>
          </a:p>
        </p:txBody>
      </p:sp>
      <p:sp>
        <p:nvSpPr>
          <p:cNvPr id="10" name="TextBox 9">
            <a:extLst>
              <a:ext uri="{FF2B5EF4-FFF2-40B4-BE49-F238E27FC236}">
                <a16:creationId xmlns:a16="http://schemas.microsoft.com/office/drawing/2014/main" id="{399C3415-5251-4AD4-878C-BD3C2A018ED9}"/>
              </a:ext>
            </a:extLst>
          </p:cNvPr>
          <p:cNvSpPr txBox="1"/>
          <p:nvPr/>
        </p:nvSpPr>
        <p:spPr>
          <a:xfrm>
            <a:off x="4739722" y="3665843"/>
            <a:ext cx="2071174" cy="2320292"/>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Minimizing risk of ILD</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involves teamwork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educating patients and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the care team is essential</a:t>
            </a:r>
          </a:p>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Multidisciplinary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management is required</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once ILD is suspected</a:t>
            </a:r>
          </a:p>
        </p:txBody>
      </p:sp>
      <p:sp>
        <p:nvSpPr>
          <p:cNvPr id="11" name="TextBox 10">
            <a:extLst>
              <a:ext uri="{FF2B5EF4-FFF2-40B4-BE49-F238E27FC236}">
                <a16:creationId xmlns:a16="http://schemas.microsoft.com/office/drawing/2014/main" id="{8996BD93-79BD-4522-B91B-C6619C978820}"/>
              </a:ext>
            </a:extLst>
          </p:cNvPr>
          <p:cNvSpPr txBox="1"/>
          <p:nvPr/>
        </p:nvSpPr>
        <p:spPr>
          <a:xfrm>
            <a:off x="7002571" y="3665843"/>
            <a:ext cx="2071174" cy="2320292"/>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T-DXd should be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interrupted if ILD is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suspected</a:t>
            </a:r>
          </a:p>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T-DXd can be restarted</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only in case of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asymptomatic ILD that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has fully resolved</a:t>
            </a:r>
          </a:p>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256B252F-D1B1-4523-85B3-7E68FA9D3A1C}"/>
              </a:ext>
            </a:extLst>
          </p:cNvPr>
          <p:cNvSpPr txBox="1"/>
          <p:nvPr/>
        </p:nvSpPr>
        <p:spPr>
          <a:xfrm>
            <a:off x="9017977" y="3671564"/>
            <a:ext cx="2071174" cy="2320292"/>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Corticosteroids are</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the mainstay of treatment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and the dose should be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rPr>
              <a:t>tailored to toxicity grade</a:t>
            </a:r>
          </a:p>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1400" b="1" i="0" u="none" strike="noStrike" kern="1200" cap="none" spc="0" normalizeH="0" baseline="0" noProof="0" dirty="0">
              <a:ln>
                <a:noFill/>
              </a:ln>
              <a:solidFill>
                <a:srgbClr val="C00000"/>
              </a:solidFill>
              <a:effectLst/>
              <a:uLnTx/>
              <a:uFillTx/>
              <a:latin typeface="Arial Narrow" panose="020B0606020202030204" pitchFamily="34" charset="0"/>
              <a:ea typeface="+mn-ea"/>
              <a:cs typeface="Arial" panose="020B0604020202020204" pitchFamily="34" charset="0"/>
            </a:endParaRPr>
          </a:p>
        </p:txBody>
      </p:sp>
    </p:spTree>
    <p:extLst>
      <p:ext uri="{BB962C8B-B14F-4D97-AF65-F5344CB8AC3E}">
        <p14:creationId xmlns:p14="http://schemas.microsoft.com/office/powerpoint/2010/main" val="41179559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97172F-752C-BE52-B62D-34FE146B4A96}"/>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CED6C24A-388E-4D64-DF8A-4D3993EB7971}"/>
              </a:ext>
            </a:extLst>
          </p:cNvPr>
          <p:cNvSpPr>
            <a:spLocks noGrp="1"/>
          </p:cNvSpPr>
          <p:nvPr>
            <p:ph type="body" sz="quarter" idx="10"/>
          </p:nvPr>
        </p:nvSpPr>
        <p:spPr>
          <a:xfrm>
            <a:off x="912586" y="2605140"/>
            <a:ext cx="6319928" cy="1128075"/>
          </a:xfrm>
        </p:spPr>
        <p:txBody>
          <a:bodyPr anchor="ctr"/>
          <a:lstStyle/>
          <a:p>
            <a:pPr algn="ctr"/>
            <a:r>
              <a:rPr lang="en-US" dirty="0"/>
              <a:t>Impact on clinical practice</a:t>
            </a:r>
          </a:p>
        </p:txBody>
      </p:sp>
    </p:spTree>
    <p:extLst>
      <p:ext uri="{BB962C8B-B14F-4D97-AF65-F5344CB8AC3E}">
        <p14:creationId xmlns:p14="http://schemas.microsoft.com/office/powerpoint/2010/main" val="13514444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4CB800-2AD8-9B5A-657B-51019C9B31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CDB1F9-6174-9860-7AC5-711F9E69F209}"/>
              </a:ext>
            </a:extLst>
          </p:cNvPr>
          <p:cNvSpPr>
            <a:spLocks noGrp="1"/>
          </p:cNvSpPr>
          <p:nvPr>
            <p:ph type="title"/>
          </p:nvPr>
        </p:nvSpPr>
        <p:spPr>
          <a:xfrm>
            <a:off x="423582" y="230247"/>
            <a:ext cx="11344835" cy="704257"/>
          </a:xfrm>
        </p:spPr>
        <p:txBody>
          <a:bodyPr/>
          <a:lstStyle/>
          <a:p>
            <a:r>
              <a:rPr lang="en-US" dirty="0"/>
              <a:t>Consideration of ADC AEs on treatment setting</a:t>
            </a:r>
          </a:p>
        </p:txBody>
      </p:sp>
      <p:sp>
        <p:nvSpPr>
          <p:cNvPr id="3" name="Content Placeholder 2">
            <a:extLst>
              <a:ext uri="{FF2B5EF4-FFF2-40B4-BE49-F238E27FC236}">
                <a16:creationId xmlns:a16="http://schemas.microsoft.com/office/drawing/2014/main" id="{86146C4E-7250-7A4E-E7E3-67CBBBD68B94}"/>
              </a:ext>
            </a:extLst>
          </p:cNvPr>
          <p:cNvSpPr>
            <a:spLocks noGrp="1"/>
          </p:cNvSpPr>
          <p:nvPr>
            <p:ph idx="1"/>
          </p:nvPr>
        </p:nvSpPr>
        <p:spPr>
          <a:xfrm>
            <a:off x="414336" y="934505"/>
            <a:ext cx="11363325" cy="3503932"/>
          </a:xfrm>
        </p:spPr>
        <p:txBody>
          <a:bodyPr/>
          <a:lstStyle/>
          <a:p>
            <a:r>
              <a:rPr lang="en-US" sz="1600" b="0" dirty="0">
                <a:solidFill>
                  <a:srgbClr val="002060"/>
                </a:solidFill>
              </a:rPr>
              <a:t>T-</a:t>
            </a:r>
            <a:r>
              <a:rPr lang="en-US" sz="1600" b="0" dirty="0" err="1">
                <a:solidFill>
                  <a:srgbClr val="002060"/>
                </a:solidFill>
              </a:rPr>
              <a:t>DXd</a:t>
            </a:r>
            <a:r>
              <a:rPr lang="en-US" sz="1600" b="0" dirty="0">
                <a:solidFill>
                  <a:srgbClr val="002060"/>
                </a:solidFill>
              </a:rPr>
              <a:t> is now FDA approved for treatment of HER2+ EBC both in the neoadjuvant and adjuvant settings (May 2026)</a:t>
            </a:r>
          </a:p>
          <a:p>
            <a:r>
              <a:rPr lang="en-US" sz="1600" b="0" dirty="0">
                <a:solidFill>
                  <a:srgbClr val="002060"/>
                </a:solidFill>
              </a:rPr>
              <a:t>	4 cycles of neoadjuvant T-</a:t>
            </a:r>
            <a:r>
              <a:rPr lang="en-US" sz="1600" b="0" dirty="0" err="1">
                <a:solidFill>
                  <a:srgbClr val="002060"/>
                </a:solidFill>
              </a:rPr>
              <a:t>DXd</a:t>
            </a:r>
            <a:r>
              <a:rPr lang="en-US" sz="1600" b="0" dirty="0">
                <a:solidFill>
                  <a:srgbClr val="002060"/>
                </a:solidFill>
              </a:rPr>
              <a:t>-</a:t>
            </a:r>
            <a:r>
              <a:rPr lang="en-US" sz="1600" b="0" dirty="0">
                <a:solidFill>
                  <a:srgbClr val="002060"/>
                </a:solidFill>
                <a:sym typeface="Wingdings" panose="05000000000000000000" pitchFamily="2" charset="2"/>
              </a:rPr>
              <a:t>THP resulted in significantly improved </a:t>
            </a:r>
            <a:r>
              <a:rPr lang="en-US" sz="1600" b="0" dirty="0" err="1">
                <a:solidFill>
                  <a:srgbClr val="002060"/>
                </a:solidFill>
                <a:sym typeface="Wingdings" panose="05000000000000000000" pitchFamily="2" charset="2"/>
              </a:rPr>
              <a:t>pCR</a:t>
            </a:r>
            <a:r>
              <a:rPr lang="en-US" sz="1600" b="0" dirty="0">
                <a:solidFill>
                  <a:srgbClr val="002060"/>
                </a:solidFill>
                <a:sym typeface="Wingdings" panose="05000000000000000000" pitchFamily="2" charset="2"/>
              </a:rPr>
              <a:t> rates vs AC-THP (DB-11)</a:t>
            </a:r>
          </a:p>
          <a:p>
            <a:r>
              <a:rPr lang="en-US" sz="1600" b="0" dirty="0">
                <a:solidFill>
                  <a:srgbClr val="002060"/>
                </a:solidFill>
                <a:sym typeface="Wingdings" panose="05000000000000000000" pitchFamily="2" charset="2"/>
              </a:rPr>
              <a:t>	14 cycles of adjuvant T-</a:t>
            </a:r>
            <a:r>
              <a:rPr lang="en-US" sz="1600" b="0" dirty="0" err="1">
                <a:solidFill>
                  <a:srgbClr val="002060"/>
                </a:solidFill>
                <a:sym typeface="Wingdings" panose="05000000000000000000" pitchFamily="2" charset="2"/>
              </a:rPr>
              <a:t>DXd</a:t>
            </a:r>
            <a:r>
              <a:rPr lang="en-US" sz="1600" b="0" dirty="0">
                <a:solidFill>
                  <a:srgbClr val="002060"/>
                </a:solidFill>
                <a:sym typeface="Wingdings" panose="05000000000000000000" pitchFamily="2" charset="2"/>
              </a:rPr>
              <a:t> were better than T-DM1 in patients with non-</a:t>
            </a:r>
            <a:r>
              <a:rPr lang="en-US" sz="1600" b="0" dirty="0" err="1">
                <a:solidFill>
                  <a:srgbClr val="002060"/>
                </a:solidFill>
                <a:sym typeface="Wingdings" panose="05000000000000000000" pitchFamily="2" charset="2"/>
              </a:rPr>
              <a:t>pCR</a:t>
            </a:r>
            <a:r>
              <a:rPr lang="en-US" sz="1600" b="0" dirty="0">
                <a:solidFill>
                  <a:srgbClr val="002060"/>
                </a:solidFill>
                <a:sym typeface="Wingdings" panose="05000000000000000000" pitchFamily="2" charset="2"/>
              </a:rPr>
              <a:t> after NAC (DB-05)</a:t>
            </a:r>
          </a:p>
          <a:p>
            <a:endParaRPr lang="en-US" sz="1600" b="0" dirty="0">
              <a:solidFill>
                <a:srgbClr val="002060"/>
              </a:solidFill>
              <a:sym typeface="Wingdings" panose="05000000000000000000" pitchFamily="2" charset="2"/>
            </a:endParaRPr>
          </a:p>
          <a:p>
            <a:r>
              <a:rPr lang="en-US" sz="1600" dirty="0">
                <a:solidFill>
                  <a:srgbClr val="002060"/>
                </a:solidFill>
                <a:sym typeface="Wingdings" panose="05000000000000000000" pitchFamily="2" charset="2"/>
              </a:rPr>
              <a:t>Related AE findings:</a:t>
            </a:r>
          </a:p>
          <a:p>
            <a:pPr marL="285750" indent="-285750">
              <a:buFont typeface="Arial" panose="020B0604020202020204" pitchFamily="34" charset="0"/>
              <a:buChar char="•"/>
            </a:pPr>
            <a:r>
              <a:rPr lang="en-US" sz="1600" b="0" dirty="0">
                <a:solidFill>
                  <a:srgbClr val="002060"/>
                </a:solidFill>
                <a:sym typeface="Wingdings" panose="05000000000000000000" pitchFamily="2" charset="2"/>
              </a:rPr>
              <a:t>ILD rates lower in DB-11 (G</a:t>
            </a:r>
            <a:r>
              <a:rPr lang="en-US" sz="1600" b="0" u="sng" dirty="0">
                <a:solidFill>
                  <a:srgbClr val="002060"/>
                </a:solidFill>
                <a:sym typeface="Wingdings" panose="05000000000000000000" pitchFamily="2" charset="2"/>
              </a:rPr>
              <a:t>&gt;</a:t>
            </a:r>
            <a:r>
              <a:rPr lang="en-US" sz="1600" b="0" dirty="0">
                <a:solidFill>
                  <a:srgbClr val="002060"/>
                </a:solidFill>
                <a:sym typeface="Wingdings" panose="05000000000000000000" pitchFamily="2" charset="2"/>
              </a:rPr>
              <a:t>3= 0.6%) vs trials with T-DXd in MBC </a:t>
            </a:r>
          </a:p>
          <a:p>
            <a:pPr marL="285750" indent="-285750">
              <a:buFont typeface="Arial" panose="020B0604020202020204" pitchFamily="34" charset="0"/>
              <a:buChar char="•"/>
            </a:pPr>
            <a:r>
              <a:rPr lang="en-US" sz="1600" b="0" dirty="0">
                <a:solidFill>
                  <a:srgbClr val="002060"/>
                </a:solidFill>
                <a:sym typeface="Wingdings" panose="05000000000000000000" pitchFamily="2" charset="2"/>
              </a:rPr>
              <a:t>Higher rates of AEs with T-DXd vs T-DM1 in DB-05, including G</a:t>
            </a:r>
            <a:r>
              <a:rPr lang="en-US" sz="1600" b="0" u="sng" dirty="0">
                <a:solidFill>
                  <a:srgbClr val="002060"/>
                </a:solidFill>
                <a:sym typeface="Wingdings" panose="05000000000000000000" pitchFamily="2" charset="2"/>
              </a:rPr>
              <a:t>&gt;</a:t>
            </a:r>
            <a:r>
              <a:rPr lang="en-US" sz="1600" b="0" dirty="0">
                <a:solidFill>
                  <a:srgbClr val="002060"/>
                </a:solidFill>
                <a:sym typeface="Wingdings" panose="05000000000000000000" pitchFamily="2" charset="2"/>
              </a:rPr>
              <a:t>3 ILD = 7.6%</a:t>
            </a:r>
            <a:endParaRPr lang="en-US" sz="1600" b="0" dirty="0">
              <a:solidFill>
                <a:srgbClr val="002060"/>
              </a:solidFill>
            </a:endParaRPr>
          </a:p>
          <a:p>
            <a:endParaRPr lang="en-US" sz="1600" b="0" dirty="0">
              <a:solidFill>
                <a:srgbClr val="002060"/>
              </a:solidFill>
            </a:endParaRPr>
          </a:p>
          <a:p>
            <a:r>
              <a:rPr lang="en-US" sz="1600" dirty="0">
                <a:solidFill>
                  <a:srgbClr val="002060"/>
                </a:solidFill>
              </a:rPr>
              <a:t>T-DXd should be considered for pts with very high risk HER2+BC (neoadjuvant) and for pts with residual disease in adjuvant setting</a:t>
            </a:r>
          </a:p>
        </p:txBody>
      </p:sp>
      <p:sp>
        <p:nvSpPr>
          <p:cNvPr id="4" name="TextBox 3">
            <a:extLst>
              <a:ext uri="{FF2B5EF4-FFF2-40B4-BE49-F238E27FC236}">
                <a16:creationId xmlns:a16="http://schemas.microsoft.com/office/drawing/2014/main" id="{13ED76ED-38EE-0B21-EEFF-191565148445}"/>
              </a:ext>
            </a:extLst>
          </p:cNvPr>
          <p:cNvSpPr txBox="1"/>
          <p:nvPr/>
        </p:nvSpPr>
        <p:spPr>
          <a:xfrm>
            <a:off x="8527550" y="6581001"/>
            <a:ext cx="338381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2060"/>
                </a:solidFill>
                <a:effectLst/>
                <a:uLnTx/>
                <a:uFillTx/>
                <a:latin typeface="Arial" panose="020B0604020202020204"/>
                <a:ea typeface="+mn-ea"/>
                <a:cs typeface="+mn-cs"/>
              </a:rPr>
              <a:t>* DB-04, </a:t>
            </a:r>
            <a:r>
              <a:rPr kumimoji="0" lang="it-IT" sz="1200" b="0" i="0" u="none" strike="noStrike" kern="1200" cap="none" spc="0" normalizeH="0" baseline="0" noProof="0" dirty="0">
                <a:ln>
                  <a:noFill/>
                </a:ln>
                <a:solidFill>
                  <a:srgbClr val="0C2340"/>
                </a:solidFill>
                <a:effectLst/>
                <a:uLnTx/>
                <a:uFillTx/>
                <a:latin typeface="Arial" panose="020B0604020202020204" pitchFamily="34" charset="0"/>
                <a:ea typeface="+mn-ea"/>
                <a:cs typeface="+mn-cs"/>
              </a:rPr>
              <a:t>Ciruelos et al. Clin Transl Oncol. 2024</a:t>
            </a:r>
          </a:p>
        </p:txBody>
      </p:sp>
      <p:sp>
        <p:nvSpPr>
          <p:cNvPr id="6" name="TextBox 5">
            <a:extLst>
              <a:ext uri="{FF2B5EF4-FFF2-40B4-BE49-F238E27FC236}">
                <a16:creationId xmlns:a16="http://schemas.microsoft.com/office/drawing/2014/main" id="{9898720E-C8FD-4102-D99C-02C187AD4A23}"/>
              </a:ext>
            </a:extLst>
          </p:cNvPr>
          <p:cNvSpPr txBox="1"/>
          <p:nvPr/>
        </p:nvSpPr>
        <p:spPr>
          <a:xfrm>
            <a:off x="497753" y="4438437"/>
            <a:ext cx="11196490" cy="1815882"/>
          </a:xfrm>
          <a:prstGeom prst="rect">
            <a:avLst/>
          </a:prstGeom>
          <a:solidFill>
            <a:schemeClr val="accent3">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However, it is important to balance risk and benefit in clinical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Patient selection based on risk of recurrence DB-11 vs. DB-05</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Continuous monitoring by high resolution CT required, particularly in adjuvant setting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Need more long-term data from early-stage studies to fully understand long term benefit in DB-11	</a:t>
            </a:r>
          </a:p>
        </p:txBody>
      </p:sp>
      <p:sp>
        <p:nvSpPr>
          <p:cNvPr id="5" name="Rectangle 4">
            <a:extLst>
              <a:ext uri="{FF2B5EF4-FFF2-40B4-BE49-F238E27FC236}">
                <a16:creationId xmlns:a16="http://schemas.microsoft.com/office/drawing/2014/main" id="{340FD8E5-E14C-9D9D-35C7-96904C33C126}"/>
              </a:ext>
            </a:extLst>
          </p:cNvPr>
          <p:cNvSpPr/>
          <p:nvPr/>
        </p:nvSpPr>
        <p:spPr>
          <a:xfrm>
            <a:off x="2768600" y="6265333"/>
            <a:ext cx="2650067" cy="37253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Tree>
    <p:extLst>
      <p:ext uri="{BB962C8B-B14F-4D97-AF65-F5344CB8AC3E}">
        <p14:creationId xmlns:p14="http://schemas.microsoft.com/office/powerpoint/2010/main" val="18941831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0DA7F-CD58-13C8-F1CB-A5A1900D6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FEBAB3-61DB-99F9-AA41-E7107F4130B0}"/>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F445902A-FA91-1976-E10A-8940C81D12A6}"/>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dirty="0">
                <a:solidFill>
                  <a:srgbClr val="0432FF"/>
                </a:solidFill>
              </a:rPr>
              <a:t>52 </a:t>
            </a:r>
            <a:r>
              <a:rPr lang="en-US" dirty="0" err="1">
                <a:solidFill>
                  <a:srgbClr val="0432FF"/>
                </a:solidFill>
              </a:rPr>
              <a:t>yo</a:t>
            </a:r>
            <a:r>
              <a:rPr lang="en-US" dirty="0">
                <a:solidFill>
                  <a:srgbClr val="0432FF"/>
                </a:solidFill>
              </a:rPr>
              <a:t> woman with </a:t>
            </a:r>
            <a:r>
              <a:rPr lang="en-US" dirty="0" err="1">
                <a:solidFill>
                  <a:srgbClr val="0432FF"/>
                </a:solidFill>
              </a:rPr>
              <a:t>mTNBC</a:t>
            </a:r>
            <a:r>
              <a:rPr lang="en-US" dirty="0">
                <a:solidFill>
                  <a:srgbClr val="0432FF"/>
                </a:solidFill>
              </a:rPr>
              <a:t> (PD-L1 CPS &lt;10), HER2 IHC 1+</a:t>
            </a:r>
            <a:br>
              <a:rPr lang="en-US" dirty="0">
                <a:solidFill>
                  <a:srgbClr val="0432FF"/>
                </a:solidFill>
              </a:rPr>
            </a:br>
            <a:r>
              <a:rPr lang="en-US" dirty="0">
                <a:solidFill>
                  <a:srgbClr val="0432FF"/>
                </a:solidFill>
              </a:rPr>
              <a:t>Mild asthma, prior history of radiation pneumonitis (resolved) after chest wall RT</a:t>
            </a:r>
            <a:br>
              <a:rPr lang="en-US" dirty="0">
                <a:solidFill>
                  <a:srgbClr val="0432FF"/>
                </a:solidFill>
              </a:rPr>
            </a:br>
            <a:r>
              <a:rPr lang="en-US" dirty="0">
                <a:solidFill>
                  <a:srgbClr val="0432FF"/>
                </a:solidFill>
              </a:rPr>
              <a:t>Neoadjuvant pembrolizumab/carboplatin/paclitaxel → residual disease at surgery → adjuvant pembrolizumab + capecitabine → distant recurrence at 8 months (liver, lung) </a:t>
            </a:r>
            <a:br>
              <a:rPr lang="en-US" dirty="0">
                <a:solidFill>
                  <a:srgbClr val="0432FF"/>
                </a:solidFill>
              </a:rPr>
            </a:br>
            <a:r>
              <a:rPr lang="en-US" dirty="0">
                <a:solidFill>
                  <a:srgbClr val="0432FF"/>
                </a:solidFill>
              </a:rPr>
              <a:t>Sacituzumab govitecan → PR for 7 months, then progression 	</a:t>
            </a:r>
          </a:p>
          <a:p>
            <a:pPr marL="98425" indent="0">
              <a:lnSpc>
                <a:spcPct val="100000"/>
              </a:lnSpc>
              <a:spcAft>
                <a:spcPts val="0"/>
              </a:spcAft>
              <a:buNone/>
            </a:pPr>
            <a:r>
              <a:rPr lang="en-US" dirty="0"/>
              <a:t>Given this patient’s history of radiation pneumonitis, would you use T-</a:t>
            </a:r>
            <a:r>
              <a:rPr lang="en-US" dirty="0" err="1"/>
              <a:t>DXd</a:t>
            </a:r>
            <a:r>
              <a:rPr lang="en-US" dirty="0"/>
              <a:t>? If so, what monitoring strategy would you employ? </a:t>
            </a:r>
          </a:p>
        </p:txBody>
      </p:sp>
    </p:spTree>
    <p:extLst>
      <p:ext uri="{BB962C8B-B14F-4D97-AF65-F5344CB8AC3E}">
        <p14:creationId xmlns:p14="http://schemas.microsoft.com/office/powerpoint/2010/main" val="18574986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6AA16-3E9E-05A3-17DE-90202D0997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DD17F4-387F-1B80-D106-DF08E84377D5}"/>
              </a:ext>
            </a:extLst>
          </p:cNvPr>
          <p:cNvSpPr>
            <a:spLocks noGrp="1"/>
          </p:cNvSpPr>
          <p:nvPr>
            <p:ph type="title"/>
          </p:nvPr>
        </p:nvSpPr>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11AE0320-18B7-93B6-5699-6A508DE8FAC0}"/>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dirty="0">
                <a:solidFill>
                  <a:srgbClr val="0432FF">
                    <a:alpha val="50000"/>
                  </a:srgbClr>
                </a:solidFill>
              </a:rPr>
              <a:t>52 </a:t>
            </a:r>
            <a:r>
              <a:rPr lang="en-US" dirty="0" err="1">
                <a:solidFill>
                  <a:srgbClr val="0432FF">
                    <a:alpha val="50000"/>
                  </a:srgbClr>
                </a:solidFill>
              </a:rPr>
              <a:t>yo</a:t>
            </a:r>
            <a:r>
              <a:rPr lang="en-US" dirty="0">
                <a:solidFill>
                  <a:srgbClr val="0432FF">
                    <a:alpha val="50000"/>
                  </a:srgbClr>
                </a:solidFill>
              </a:rPr>
              <a:t> woman with </a:t>
            </a:r>
            <a:r>
              <a:rPr lang="en-US" dirty="0" err="1">
                <a:solidFill>
                  <a:srgbClr val="0432FF">
                    <a:alpha val="50000"/>
                  </a:srgbClr>
                </a:solidFill>
              </a:rPr>
              <a:t>mTNBC</a:t>
            </a:r>
            <a:r>
              <a:rPr lang="en-US" dirty="0">
                <a:solidFill>
                  <a:srgbClr val="0432FF">
                    <a:alpha val="50000"/>
                  </a:srgbClr>
                </a:solidFill>
              </a:rPr>
              <a:t> (PD-L1 CPS &lt;10), HER2 IHC 1+</a:t>
            </a:r>
            <a:br>
              <a:rPr lang="en-US" dirty="0">
                <a:solidFill>
                  <a:srgbClr val="0432FF">
                    <a:alpha val="50000"/>
                  </a:srgbClr>
                </a:solidFill>
              </a:rPr>
            </a:br>
            <a:r>
              <a:rPr lang="en-US" dirty="0">
                <a:solidFill>
                  <a:srgbClr val="0432FF">
                    <a:alpha val="50000"/>
                  </a:srgbClr>
                </a:solidFill>
              </a:rPr>
              <a:t>Mild asthma, prior history of radiation pneumonitis (resolved) after chest wall RT</a:t>
            </a:r>
            <a:br>
              <a:rPr lang="en-US" dirty="0">
                <a:solidFill>
                  <a:srgbClr val="0432FF">
                    <a:alpha val="50000"/>
                  </a:srgbClr>
                </a:solidFill>
              </a:rPr>
            </a:br>
            <a:r>
              <a:rPr lang="en-US" dirty="0">
                <a:solidFill>
                  <a:srgbClr val="0432FF">
                    <a:alpha val="50000"/>
                  </a:srgbClr>
                </a:solidFill>
              </a:rPr>
              <a:t>Neoadjuvant pembrolizumab/carboplatin/paclitaxel → residual disease at surgery → adjuvant pembrolizumab + capecitabine → distant recurrence at 8 months (liver, lung) </a:t>
            </a:r>
            <a:br>
              <a:rPr lang="en-US" dirty="0">
                <a:solidFill>
                  <a:srgbClr val="0432FF">
                    <a:alpha val="50000"/>
                  </a:srgbClr>
                </a:solidFill>
              </a:rPr>
            </a:br>
            <a:r>
              <a:rPr lang="en-US" dirty="0">
                <a:solidFill>
                  <a:srgbClr val="0432FF">
                    <a:alpha val="50000"/>
                  </a:srgbClr>
                </a:solidFill>
              </a:rPr>
              <a:t>Sacituzumab govitecan → PR for 7 months, then progression 	</a:t>
            </a:r>
          </a:p>
          <a:p>
            <a:pPr marL="98425" indent="0">
              <a:lnSpc>
                <a:spcPct val="100000"/>
              </a:lnSpc>
              <a:spcAft>
                <a:spcPts val="0"/>
              </a:spcAft>
              <a:buNone/>
            </a:pPr>
            <a:r>
              <a:rPr lang="en-US" dirty="0"/>
              <a:t>How do you manage profound diarrhea from sacituzumab? What about neutropenia? In which situations do you use preemptive growth factors or antidiarrheals?  </a:t>
            </a:r>
          </a:p>
        </p:txBody>
      </p:sp>
    </p:spTree>
    <p:extLst>
      <p:ext uri="{BB962C8B-B14F-4D97-AF65-F5344CB8AC3E}">
        <p14:creationId xmlns:p14="http://schemas.microsoft.com/office/powerpoint/2010/main" val="10574708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AA115-161C-8451-85DD-3EC5230133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E0CB12-18FC-6AC0-CA8C-93D7DB2DAB3B}"/>
              </a:ext>
            </a:extLst>
          </p:cNvPr>
          <p:cNvSpPr>
            <a:spLocks noGrp="1"/>
          </p:cNvSpPr>
          <p:nvPr>
            <p:ph type="title"/>
          </p:nvPr>
        </p:nvSpPr>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CCEB67BD-CD08-6F54-3CD1-894DE13C5DF0}"/>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dirty="0">
                <a:solidFill>
                  <a:srgbClr val="0432FF">
                    <a:alpha val="50000"/>
                  </a:srgbClr>
                </a:solidFill>
              </a:rPr>
              <a:t>52 </a:t>
            </a:r>
            <a:r>
              <a:rPr lang="en-US" dirty="0" err="1">
                <a:solidFill>
                  <a:srgbClr val="0432FF">
                    <a:alpha val="50000"/>
                  </a:srgbClr>
                </a:solidFill>
              </a:rPr>
              <a:t>yo</a:t>
            </a:r>
            <a:r>
              <a:rPr lang="en-US" dirty="0">
                <a:solidFill>
                  <a:srgbClr val="0432FF">
                    <a:alpha val="50000"/>
                  </a:srgbClr>
                </a:solidFill>
              </a:rPr>
              <a:t> woman with </a:t>
            </a:r>
            <a:r>
              <a:rPr lang="en-US" dirty="0" err="1">
                <a:solidFill>
                  <a:srgbClr val="0432FF">
                    <a:alpha val="50000"/>
                  </a:srgbClr>
                </a:solidFill>
              </a:rPr>
              <a:t>mTNBC</a:t>
            </a:r>
            <a:r>
              <a:rPr lang="en-US" dirty="0">
                <a:solidFill>
                  <a:srgbClr val="0432FF">
                    <a:alpha val="50000"/>
                  </a:srgbClr>
                </a:solidFill>
              </a:rPr>
              <a:t> (PD-L1 CPS &lt;10), HER2 IHC 1+</a:t>
            </a:r>
            <a:br>
              <a:rPr lang="en-US" dirty="0">
                <a:solidFill>
                  <a:srgbClr val="0432FF">
                    <a:alpha val="50000"/>
                  </a:srgbClr>
                </a:solidFill>
              </a:rPr>
            </a:br>
            <a:r>
              <a:rPr lang="en-US" dirty="0">
                <a:solidFill>
                  <a:srgbClr val="0432FF">
                    <a:alpha val="50000"/>
                  </a:srgbClr>
                </a:solidFill>
              </a:rPr>
              <a:t>Mild asthma, prior history of radiation pneumonitis (resolved) after chest wall RT</a:t>
            </a:r>
            <a:br>
              <a:rPr lang="en-US" dirty="0">
                <a:solidFill>
                  <a:srgbClr val="0432FF">
                    <a:alpha val="50000"/>
                  </a:srgbClr>
                </a:solidFill>
              </a:rPr>
            </a:br>
            <a:r>
              <a:rPr lang="en-US" dirty="0">
                <a:solidFill>
                  <a:srgbClr val="0432FF">
                    <a:alpha val="50000"/>
                  </a:srgbClr>
                </a:solidFill>
              </a:rPr>
              <a:t>Neoadjuvant pembrolizumab/carboplatin/paclitaxel → residual disease at surgery → adjuvant pembrolizumab + capecitabine → distant recurrence at 8 months (liver, lung) </a:t>
            </a:r>
            <a:br>
              <a:rPr lang="en-US" dirty="0">
                <a:solidFill>
                  <a:srgbClr val="0432FF">
                    <a:alpha val="50000"/>
                  </a:srgbClr>
                </a:solidFill>
              </a:rPr>
            </a:br>
            <a:r>
              <a:rPr lang="en-US" dirty="0">
                <a:solidFill>
                  <a:srgbClr val="0432FF">
                    <a:alpha val="50000"/>
                  </a:srgbClr>
                </a:solidFill>
              </a:rPr>
              <a:t>Sacituzumab govitecan → PR for 7 months, then progression 	</a:t>
            </a:r>
          </a:p>
          <a:p>
            <a:pPr marL="98425" indent="0">
              <a:lnSpc>
                <a:spcPct val="100000"/>
              </a:lnSpc>
              <a:spcAft>
                <a:spcPts val="0"/>
              </a:spcAft>
              <a:buNone/>
            </a:pPr>
            <a:r>
              <a:rPr lang="en-US" dirty="0"/>
              <a:t>How do you prevent and manage mucositis with Dato-</a:t>
            </a:r>
            <a:r>
              <a:rPr lang="en-US" dirty="0" err="1"/>
              <a:t>DXd</a:t>
            </a:r>
            <a:r>
              <a:rPr lang="en-US" dirty="0"/>
              <a:t>? How much of a problem is keratitis with Dato-</a:t>
            </a:r>
            <a:r>
              <a:rPr lang="en-US" dirty="0" err="1"/>
              <a:t>DXd</a:t>
            </a:r>
            <a:r>
              <a:rPr lang="en-US" dirty="0"/>
              <a:t>, and do these patients need to be followed by ophthalmologists?</a:t>
            </a:r>
          </a:p>
        </p:txBody>
      </p:sp>
    </p:spTree>
    <p:extLst>
      <p:ext uri="{BB962C8B-B14F-4D97-AF65-F5344CB8AC3E}">
        <p14:creationId xmlns:p14="http://schemas.microsoft.com/office/powerpoint/2010/main" val="24489849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CA6F2-A9FF-712C-54D7-D53C8FE602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366FE0-23E8-4352-6A0F-A1C0ADC6A656}"/>
              </a:ext>
            </a:extLst>
          </p:cNvPr>
          <p:cNvSpPr>
            <a:spLocks noGrp="1"/>
          </p:cNvSpPr>
          <p:nvPr>
            <p:ph type="title"/>
          </p:nvPr>
        </p:nvSpPr>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827EB176-7C09-4878-B0AE-BE2FC0CE2A41}"/>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dirty="0">
                <a:solidFill>
                  <a:srgbClr val="0432FF">
                    <a:alpha val="50000"/>
                  </a:srgbClr>
                </a:solidFill>
              </a:rPr>
              <a:t>52 </a:t>
            </a:r>
            <a:r>
              <a:rPr lang="en-US" dirty="0" err="1">
                <a:solidFill>
                  <a:srgbClr val="0432FF">
                    <a:alpha val="50000"/>
                  </a:srgbClr>
                </a:solidFill>
              </a:rPr>
              <a:t>yo</a:t>
            </a:r>
            <a:r>
              <a:rPr lang="en-US" dirty="0">
                <a:solidFill>
                  <a:srgbClr val="0432FF">
                    <a:alpha val="50000"/>
                  </a:srgbClr>
                </a:solidFill>
              </a:rPr>
              <a:t> woman with </a:t>
            </a:r>
            <a:r>
              <a:rPr lang="en-US" dirty="0" err="1">
                <a:solidFill>
                  <a:srgbClr val="0432FF">
                    <a:alpha val="50000"/>
                  </a:srgbClr>
                </a:solidFill>
              </a:rPr>
              <a:t>mTNBC</a:t>
            </a:r>
            <a:r>
              <a:rPr lang="en-US" dirty="0">
                <a:solidFill>
                  <a:srgbClr val="0432FF">
                    <a:alpha val="50000"/>
                  </a:srgbClr>
                </a:solidFill>
              </a:rPr>
              <a:t> (PD-L1 CPS &lt;10), HER2 IHC 1+</a:t>
            </a:r>
            <a:br>
              <a:rPr lang="en-US" dirty="0">
                <a:solidFill>
                  <a:srgbClr val="0432FF">
                    <a:alpha val="50000"/>
                  </a:srgbClr>
                </a:solidFill>
              </a:rPr>
            </a:br>
            <a:r>
              <a:rPr lang="en-US" dirty="0">
                <a:solidFill>
                  <a:srgbClr val="0432FF">
                    <a:alpha val="50000"/>
                  </a:srgbClr>
                </a:solidFill>
              </a:rPr>
              <a:t>Mild asthma, prior history of radiation pneumonitis (resolved) after chest wall RT</a:t>
            </a:r>
            <a:br>
              <a:rPr lang="en-US" dirty="0">
                <a:solidFill>
                  <a:srgbClr val="0432FF">
                    <a:alpha val="50000"/>
                  </a:srgbClr>
                </a:solidFill>
              </a:rPr>
            </a:br>
            <a:r>
              <a:rPr lang="en-US" dirty="0">
                <a:solidFill>
                  <a:srgbClr val="0432FF">
                    <a:alpha val="50000"/>
                  </a:srgbClr>
                </a:solidFill>
              </a:rPr>
              <a:t>Neoadjuvant pembrolizumab/carboplatin/paclitaxel → residual disease at surgery → adjuvant pembrolizumab + capecitabine → distant recurrence at 8 months (liver, lung) </a:t>
            </a:r>
            <a:br>
              <a:rPr lang="en-US" dirty="0">
                <a:solidFill>
                  <a:srgbClr val="0432FF">
                    <a:alpha val="50000"/>
                  </a:srgbClr>
                </a:solidFill>
              </a:rPr>
            </a:br>
            <a:r>
              <a:rPr lang="en-US" dirty="0">
                <a:solidFill>
                  <a:srgbClr val="0432FF">
                    <a:alpha val="50000"/>
                  </a:srgbClr>
                </a:solidFill>
              </a:rPr>
              <a:t>Sacituzumab govitecan → PR for 7 months, then progression 	</a:t>
            </a:r>
          </a:p>
          <a:p>
            <a:pPr marL="98425" indent="0">
              <a:lnSpc>
                <a:spcPct val="100000"/>
              </a:lnSpc>
              <a:spcAft>
                <a:spcPts val="0"/>
              </a:spcAft>
              <a:buNone/>
            </a:pPr>
            <a:r>
              <a:rPr lang="en-US" dirty="0"/>
              <a:t>How do relevant comorbidities and ease of clinic access affect the choice between sacituzumab govitecan and Dato-</a:t>
            </a:r>
            <a:r>
              <a:rPr lang="en-US" dirty="0" err="1"/>
              <a:t>DXd</a:t>
            </a:r>
            <a:r>
              <a:rPr lang="en-US" dirty="0"/>
              <a:t>? </a:t>
            </a:r>
          </a:p>
        </p:txBody>
      </p:sp>
    </p:spTree>
    <p:extLst>
      <p:ext uri="{BB962C8B-B14F-4D97-AF65-F5344CB8AC3E}">
        <p14:creationId xmlns:p14="http://schemas.microsoft.com/office/powerpoint/2010/main" val="6683506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FC7E6C-B733-48CD-8A09-95F07F243D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43B106-F727-26AE-AF56-92310FD63FC0}"/>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C8465F3-8C6B-5532-F1AB-00420BB142E9}"/>
              </a:ext>
            </a:extLst>
          </p:cNvPr>
          <p:cNvSpPr>
            <a:spLocks noGrp="1"/>
          </p:cNvSpPr>
          <p:nvPr>
            <p:ph idx="1"/>
          </p:nvPr>
        </p:nvSpPr>
        <p:spPr>
          <a:xfrm>
            <a:off x="912285" y="1416053"/>
            <a:ext cx="10805581" cy="4799013"/>
          </a:xfrm>
        </p:spPr>
        <p:txBody>
          <a:bodyPr/>
          <a:lstStyle/>
          <a:p>
            <a:pPr marL="98425" indent="0">
              <a:lnSpc>
                <a:spcPct val="100000"/>
              </a:lnSpc>
              <a:spcAft>
                <a:spcPts val="0"/>
              </a:spcAft>
              <a:buNone/>
            </a:pPr>
            <a:r>
              <a:rPr lang="en-US" sz="2400" dirty="0">
                <a:solidFill>
                  <a:srgbClr val="0432FF"/>
                </a:solidFill>
              </a:rPr>
              <a:t>66 y/o female with HER2-positive, ER-neg </a:t>
            </a:r>
            <a:r>
              <a:rPr lang="en-US" sz="2400" dirty="0" err="1">
                <a:solidFill>
                  <a:srgbClr val="0432FF"/>
                </a:solidFill>
              </a:rPr>
              <a:t>mBC</a:t>
            </a:r>
            <a:r>
              <a:rPr lang="en-US" sz="2400" dirty="0">
                <a:solidFill>
                  <a:srgbClr val="0432FF"/>
                </a:solidFill>
              </a:rPr>
              <a:t> with hepatic and osseous metastases </a:t>
            </a:r>
            <a:br>
              <a:rPr lang="en-US" sz="2400" dirty="0">
                <a:solidFill>
                  <a:srgbClr val="0432FF"/>
                </a:solidFill>
              </a:rPr>
            </a:br>
            <a:r>
              <a:rPr lang="en-US" sz="2400" dirty="0">
                <a:solidFill>
                  <a:srgbClr val="0432FF"/>
                </a:solidFill>
              </a:rPr>
              <a:t>Treated with T-</a:t>
            </a:r>
            <a:r>
              <a:rPr lang="en-US" sz="2400" dirty="0" err="1">
                <a:solidFill>
                  <a:srgbClr val="0432FF"/>
                </a:solidFill>
              </a:rPr>
              <a:t>DXd</a:t>
            </a:r>
            <a:r>
              <a:rPr lang="en-US" sz="2400" dirty="0">
                <a:solidFill>
                  <a:srgbClr val="0432FF"/>
                </a:solidFill>
              </a:rPr>
              <a:t>/pertuzumab with excellent radiographic response and significant improvement in liver metastases </a:t>
            </a:r>
            <a:br>
              <a:rPr lang="en-US" sz="2400" dirty="0">
                <a:solidFill>
                  <a:srgbClr val="0432FF"/>
                </a:solidFill>
              </a:rPr>
            </a:br>
            <a:r>
              <a:rPr lang="en-US" sz="2400" dirty="0">
                <a:solidFill>
                  <a:srgbClr val="0432FF"/>
                </a:solidFill>
              </a:rPr>
              <a:t>After 10 months of therapy, developed progressive fatigue, dyspnea on exertion and asymptomatic decline in LVEF consistent with treatment-related cardiomyopathy</a:t>
            </a:r>
            <a:br>
              <a:rPr lang="en-US" sz="2400" dirty="0">
                <a:solidFill>
                  <a:srgbClr val="0432FF"/>
                </a:solidFill>
              </a:rPr>
            </a:br>
            <a:r>
              <a:rPr lang="en-US" sz="2400" dirty="0">
                <a:solidFill>
                  <a:srgbClr val="0432FF"/>
                </a:solidFill>
              </a:rPr>
              <a:t>HER2-directed therapy held and guideline-directed cardiac medical therapy initiated </a:t>
            </a:r>
            <a:br>
              <a:rPr lang="en-US" sz="2400" dirty="0">
                <a:solidFill>
                  <a:srgbClr val="0432FF"/>
                </a:solidFill>
              </a:rPr>
            </a:br>
            <a:r>
              <a:rPr lang="en-US" sz="2400" dirty="0">
                <a:solidFill>
                  <a:srgbClr val="0432FF"/>
                </a:solidFill>
              </a:rPr>
              <a:t>Cardiac function has only partially recovered after several months, with persistent mildly reduced EF and ongoing exertional symptoms </a:t>
            </a:r>
            <a:br>
              <a:rPr lang="en-US" sz="2400" dirty="0">
                <a:solidFill>
                  <a:srgbClr val="0432FF"/>
                </a:solidFill>
              </a:rPr>
            </a:br>
            <a:r>
              <a:rPr lang="en-US" sz="2400" dirty="0">
                <a:solidFill>
                  <a:srgbClr val="0432FF"/>
                </a:solidFill>
              </a:rPr>
              <a:t>Recent imaging demonstrates slowly progressive metastatic disease off systemic therapy	</a:t>
            </a:r>
          </a:p>
          <a:p>
            <a:pPr marL="98425" indent="0">
              <a:lnSpc>
                <a:spcPct val="100000"/>
              </a:lnSpc>
              <a:spcAft>
                <a:spcPts val="0"/>
              </a:spcAft>
              <a:buNone/>
            </a:pPr>
            <a:r>
              <a:rPr lang="en-US" sz="2400" dirty="0"/>
              <a:t>Would you consider rechallenge with HER2-directed therapy despite the patient’s persistent LV dysfunction? If so, which agents would you consider safest?  </a:t>
            </a:r>
          </a:p>
          <a:p>
            <a:pPr marL="98425" indent="0">
              <a:lnSpc>
                <a:spcPct val="100000"/>
              </a:lnSpc>
              <a:spcAft>
                <a:spcPts val="0"/>
              </a:spcAft>
              <a:buNone/>
            </a:pPr>
            <a:r>
              <a:rPr lang="en-US" sz="2400" dirty="0"/>
              <a:t>Is there any role for resuming reduced-dose T-</a:t>
            </a:r>
            <a:r>
              <a:rPr lang="en-US" sz="2400" dirty="0" err="1"/>
              <a:t>DXd</a:t>
            </a:r>
            <a:r>
              <a:rPr lang="en-US" sz="2400" dirty="0"/>
              <a:t>?</a:t>
            </a:r>
          </a:p>
        </p:txBody>
      </p:sp>
    </p:spTree>
    <p:extLst>
      <p:ext uri="{BB962C8B-B14F-4D97-AF65-F5344CB8AC3E}">
        <p14:creationId xmlns:p14="http://schemas.microsoft.com/office/powerpoint/2010/main" val="2918836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222E10-0EE7-DEF7-082A-509DBB54AF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904B6A-D524-330C-ECE3-A980AC343BFA}"/>
              </a:ext>
            </a:extLst>
          </p:cNvPr>
          <p:cNvSpPr>
            <a:spLocks noGrp="1"/>
          </p:cNvSpPr>
          <p:nvPr>
            <p:ph type="title"/>
          </p:nvPr>
        </p:nvSpPr>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1524D791-13D2-77BF-6746-A3D13D1EB6AB}"/>
              </a:ext>
            </a:extLst>
          </p:cNvPr>
          <p:cNvSpPr>
            <a:spLocks noGrp="1"/>
          </p:cNvSpPr>
          <p:nvPr>
            <p:ph idx="1"/>
          </p:nvPr>
        </p:nvSpPr>
        <p:spPr>
          <a:xfrm>
            <a:off x="912285" y="1416053"/>
            <a:ext cx="10805581" cy="4799013"/>
          </a:xfrm>
        </p:spPr>
        <p:txBody>
          <a:bodyPr/>
          <a:lstStyle/>
          <a:p>
            <a:pPr marL="98425" indent="0">
              <a:lnSpc>
                <a:spcPct val="100000"/>
              </a:lnSpc>
              <a:spcAft>
                <a:spcPts val="0"/>
              </a:spcAft>
              <a:buNone/>
            </a:pPr>
            <a:r>
              <a:rPr lang="en-US" sz="2400" dirty="0">
                <a:solidFill>
                  <a:srgbClr val="0432FF">
                    <a:alpha val="50000"/>
                  </a:srgbClr>
                </a:solidFill>
              </a:rPr>
              <a:t>66 y/o female with HER2-positive, ER-neg </a:t>
            </a:r>
            <a:r>
              <a:rPr lang="en-US" sz="2400" dirty="0" err="1">
                <a:solidFill>
                  <a:srgbClr val="0432FF">
                    <a:alpha val="50000"/>
                  </a:srgbClr>
                </a:solidFill>
              </a:rPr>
              <a:t>mBC</a:t>
            </a:r>
            <a:r>
              <a:rPr lang="en-US" sz="2400" dirty="0">
                <a:solidFill>
                  <a:srgbClr val="0432FF">
                    <a:alpha val="50000"/>
                  </a:srgbClr>
                </a:solidFill>
              </a:rPr>
              <a:t> with hepatic and osseous metastases </a:t>
            </a:r>
            <a:br>
              <a:rPr lang="en-US" sz="2400" dirty="0">
                <a:solidFill>
                  <a:srgbClr val="0432FF">
                    <a:alpha val="50000"/>
                  </a:srgbClr>
                </a:solidFill>
              </a:rPr>
            </a:br>
            <a:r>
              <a:rPr lang="en-US" sz="2400" dirty="0">
                <a:solidFill>
                  <a:srgbClr val="0432FF">
                    <a:alpha val="50000"/>
                  </a:srgbClr>
                </a:solidFill>
              </a:rPr>
              <a:t>Treated with T-</a:t>
            </a:r>
            <a:r>
              <a:rPr lang="en-US" sz="2400" dirty="0" err="1">
                <a:solidFill>
                  <a:srgbClr val="0432FF">
                    <a:alpha val="50000"/>
                  </a:srgbClr>
                </a:solidFill>
              </a:rPr>
              <a:t>DXd</a:t>
            </a:r>
            <a:r>
              <a:rPr lang="en-US" sz="2400" dirty="0">
                <a:solidFill>
                  <a:srgbClr val="0432FF">
                    <a:alpha val="50000"/>
                  </a:srgbClr>
                </a:solidFill>
              </a:rPr>
              <a:t>/pertuzumab with excellent radiographic response and significant improvement in liver metastases </a:t>
            </a:r>
            <a:br>
              <a:rPr lang="en-US" sz="2400" dirty="0">
                <a:solidFill>
                  <a:srgbClr val="0432FF">
                    <a:alpha val="50000"/>
                  </a:srgbClr>
                </a:solidFill>
              </a:rPr>
            </a:br>
            <a:r>
              <a:rPr lang="en-US" sz="2400" dirty="0">
                <a:solidFill>
                  <a:srgbClr val="0432FF">
                    <a:alpha val="50000"/>
                  </a:srgbClr>
                </a:solidFill>
              </a:rPr>
              <a:t>After 10 months of therapy, developed progressive fatigue, dyspnea on exertion and asymptomatic decline in LVEF consistent with treatment-related cardiomyopathy</a:t>
            </a:r>
            <a:br>
              <a:rPr lang="en-US" sz="2400" dirty="0">
                <a:solidFill>
                  <a:srgbClr val="0432FF">
                    <a:alpha val="50000"/>
                  </a:srgbClr>
                </a:solidFill>
              </a:rPr>
            </a:br>
            <a:r>
              <a:rPr lang="en-US" sz="2400" dirty="0">
                <a:solidFill>
                  <a:srgbClr val="0432FF">
                    <a:alpha val="50000"/>
                  </a:srgbClr>
                </a:solidFill>
              </a:rPr>
              <a:t>HER2-directed therapy held and guideline-directed cardiac medical therapy initiated </a:t>
            </a:r>
            <a:br>
              <a:rPr lang="en-US" sz="2400" dirty="0">
                <a:solidFill>
                  <a:srgbClr val="0432FF">
                    <a:alpha val="50000"/>
                  </a:srgbClr>
                </a:solidFill>
              </a:rPr>
            </a:br>
            <a:r>
              <a:rPr lang="en-US" sz="2400" dirty="0">
                <a:solidFill>
                  <a:srgbClr val="0432FF">
                    <a:alpha val="50000"/>
                  </a:srgbClr>
                </a:solidFill>
              </a:rPr>
              <a:t>Cardiac function has only partially recovered after several months, with persistent mildly reduced EF and ongoing exertional symptoms </a:t>
            </a:r>
            <a:br>
              <a:rPr lang="en-US" sz="2400" dirty="0">
                <a:solidFill>
                  <a:srgbClr val="0432FF">
                    <a:alpha val="50000"/>
                  </a:srgbClr>
                </a:solidFill>
              </a:rPr>
            </a:br>
            <a:r>
              <a:rPr lang="en-US" sz="2400" dirty="0">
                <a:solidFill>
                  <a:srgbClr val="0432FF">
                    <a:alpha val="50000"/>
                  </a:srgbClr>
                </a:solidFill>
              </a:rPr>
              <a:t>Recent imaging demonstrates slowly progressive metastatic disease off systemic therapy	</a:t>
            </a:r>
            <a:endParaRPr lang="en-US" sz="2400" dirty="0"/>
          </a:p>
          <a:p>
            <a:pPr marL="98425" indent="0">
              <a:lnSpc>
                <a:spcPct val="100000"/>
              </a:lnSpc>
              <a:spcAft>
                <a:spcPts val="0"/>
              </a:spcAft>
              <a:buNone/>
            </a:pPr>
            <a:r>
              <a:rPr lang="en-US" sz="2400" dirty="0"/>
              <a:t>At what threshold of persistent cardiac dysfunction would you avoid further </a:t>
            </a:r>
            <a:br>
              <a:rPr lang="en-US" sz="2400" dirty="0"/>
            </a:br>
            <a:r>
              <a:rPr lang="en-US" sz="2400" dirty="0"/>
              <a:t>HER2-directed therapy altogether?</a:t>
            </a:r>
          </a:p>
        </p:txBody>
      </p:sp>
    </p:spTree>
    <p:extLst>
      <p:ext uri="{BB962C8B-B14F-4D97-AF65-F5344CB8AC3E}">
        <p14:creationId xmlns:p14="http://schemas.microsoft.com/office/powerpoint/2010/main" val="13733187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0A45F-E626-8069-9732-1F132012B9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44B8E5-BC17-AF1B-FCA5-1C7ABACE8A3C}"/>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B8278000-1A21-76C8-B9FE-671176287EB5}"/>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sz="2600" dirty="0">
                <a:solidFill>
                  <a:srgbClr val="0432FF"/>
                </a:solidFill>
              </a:rPr>
              <a:t>70 y/o woman w/ HR-positive, HER2-low breast cancer with pulmonary and bone metastases</a:t>
            </a:r>
            <a:br>
              <a:rPr lang="en-US" sz="2600" dirty="0">
                <a:solidFill>
                  <a:srgbClr val="0432FF"/>
                </a:solidFill>
              </a:rPr>
            </a:br>
            <a:r>
              <a:rPr lang="en-US" sz="2600" dirty="0">
                <a:solidFill>
                  <a:srgbClr val="0432FF"/>
                </a:solidFill>
              </a:rPr>
              <a:t>Stage 3 chronic kidney disease, hypertension  </a:t>
            </a:r>
            <a:br>
              <a:rPr lang="en-US" sz="2600" dirty="0">
                <a:solidFill>
                  <a:srgbClr val="0432FF"/>
                </a:solidFill>
              </a:rPr>
            </a:br>
            <a:r>
              <a:rPr lang="en-US" sz="2600" dirty="0">
                <a:solidFill>
                  <a:srgbClr val="0432FF"/>
                </a:solidFill>
              </a:rPr>
              <a:t>Previously treated with AI and CDK4/6i followed by fulvestrant and then capecitabine </a:t>
            </a:r>
            <a:br>
              <a:rPr lang="en-US" sz="2600" dirty="0">
                <a:solidFill>
                  <a:srgbClr val="0432FF"/>
                </a:solidFill>
              </a:rPr>
            </a:br>
            <a:r>
              <a:rPr lang="en-US" sz="2600" dirty="0">
                <a:solidFill>
                  <a:srgbClr val="0432FF"/>
                </a:solidFill>
              </a:rPr>
              <a:t>Good response to T-</a:t>
            </a:r>
            <a:r>
              <a:rPr lang="en-US" sz="2600" dirty="0" err="1">
                <a:solidFill>
                  <a:srgbClr val="0432FF"/>
                </a:solidFill>
              </a:rPr>
              <a:t>DXd</a:t>
            </a:r>
            <a:r>
              <a:rPr lang="en-US" sz="2600" dirty="0">
                <a:solidFill>
                  <a:srgbClr val="0432FF"/>
                </a:solidFill>
              </a:rPr>
              <a:t> but developed persistent grade 2 nausea and fatigue affecting QOL </a:t>
            </a:r>
            <a:br>
              <a:rPr lang="en-US" sz="2600" dirty="0">
                <a:solidFill>
                  <a:srgbClr val="0432FF"/>
                </a:solidFill>
              </a:rPr>
            </a:br>
            <a:r>
              <a:rPr lang="en-US" sz="2600" dirty="0">
                <a:solidFill>
                  <a:srgbClr val="0432FF"/>
                </a:solidFill>
              </a:rPr>
              <a:t>Recently noted to have subtle ground-glass opacities on surveillance imaging without respiratory symptoms	</a:t>
            </a:r>
          </a:p>
          <a:p>
            <a:pPr marL="98425" indent="0">
              <a:lnSpc>
                <a:spcPct val="100000"/>
              </a:lnSpc>
              <a:spcAft>
                <a:spcPts val="0"/>
              </a:spcAft>
              <a:buNone/>
            </a:pPr>
            <a:r>
              <a:rPr lang="en-US" sz="2600" dirty="0"/>
              <a:t>What are current best practices for managing nausea with T-</a:t>
            </a:r>
            <a:r>
              <a:rPr lang="en-US" sz="2600" dirty="0" err="1"/>
              <a:t>DXd</a:t>
            </a:r>
            <a:r>
              <a:rPr lang="en-US" sz="2600" dirty="0"/>
              <a:t>? </a:t>
            </a:r>
          </a:p>
        </p:txBody>
      </p:sp>
    </p:spTree>
    <p:extLst>
      <p:ext uri="{BB962C8B-B14F-4D97-AF65-F5344CB8AC3E}">
        <p14:creationId xmlns:p14="http://schemas.microsoft.com/office/powerpoint/2010/main" val="7915100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70591-D798-47A8-C8BF-16B17CABBF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4C3168-CB3F-DDF9-3B05-646B5E355D6D}"/>
              </a:ext>
            </a:extLst>
          </p:cNvPr>
          <p:cNvSpPr>
            <a:spLocks noGrp="1"/>
          </p:cNvSpPr>
          <p:nvPr>
            <p:ph type="title"/>
          </p:nvPr>
        </p:nvSpPr>
        <p:spPr/>
        <p:txBody>
          <a:bodyPr/>
          <a:lstStyle/>
          <a:p>
            <a:r>
              <a:rPr lang="en-US" sz="3600" dirty="0"/>
              <a:t>Discussion Questions (Continued) </a:t>
            </a:r>
          </a:p>
        </p:txBody>
      </p:sp>
      <p:sp>
        <p:nvSpPr>
          <p:cNvPr id="3" name="Content Placeholder 2">
            <a:extLst>
              <a:ext uri="{FF2B5EF4-FFF2-40B4-BE49-F238E27FC236}">
                <a16:creationId xmlns:a16="http://schemas.microsoft.com/office/drawing/2014/main" id="{C63F72D5-1AB3-8D94-2052-5C618D543676}"/>
              </a:ext>
            </a:extLst>
          </p:cNvPr>
          <p:cNvSpPr>
            <a:spLocks noGrp="1"/>
          </p:cNvSpPr>
          <p:nvPr>
            <p:ph idx="1"/>
          </p:nvPr>
        </p:nvSpPr>
        <p:spPr>
          <a:xfrm>
            <a:off x="912286" y="1416053"/>
            <a:ext cx="10515600" cy="4799013"/>
          </a:xfrm>
        </p:spPr>
        <p:txBody>
          <a:bodyPr/>
          <a:lstStyle/>
          <a:p>
            <a:pPr marL="98425" indent="0">
              <a:lnSpc>
                <a:spcPct val="100000"/>
              </a:lnSpc>
              <a:spcAft>
                <a:spcPts val="0"/>
              </a:spcAft>
              <a:buNone/>
            </a:pPr>
            <a:r>
              <a:rPr lang="en-US" sz="2600" dirty="0">
                <a:solidFill>
                  <a:srgbClr val="0432FF">
                    <a:alpha val="50000"/>
                  </a:srgbClr>
                </a:solidFill>
              </a:rPr>
              <a:t>70 y/o woman w/ HR-positive, HER2-low breast cancer with pulmonary and bone metastases</a:t>
            </a:r>
            <a:br>
              <a:rPr lang="en-US" sz="2600" dirty="0">
                <a:solidFill>
                  <a:srgbClr val="0432FF">
                    <a:alpha val="50000"/>
                  </a:srgbClr>
                </a:solidFill>
              </a:rPr>
            </a:br>
            <a:r>
              <a:rPr lang="en-US" sz="2600" dirty="0">
                <a:solidFill>
                  <a:srgbClr val="0432FF">
                    <a:alpha val="50000"/>
                  </a:srgbClr>
                </a:solidFill>
              </a:rPr>
              <a:t>Stage 3 chronic kidney disease, hypertension  </a:t>
            </a:r>
            <a:br>
              <a:rPr lang="en-US" sz="2600" dirty="0">
                <a:solidFill>
                  <a:srgbClr val="0432FF">
                    <a:alpha val="50000"/>
                  </a:srgbClr>
                </a:solidFill>
              </a:rPr>
            </a:br>
            <a:r>
              <a:rPr lang="en-US" sz="2600" dirty="0">
                <a:solidFill>
                  <a:srgbClr val="0432FF">
                    <a:alpha val="50000"/>
                  </a:srgbClr>
                </a:solidFill>
              </a:rPr>
              <a:t>Previously treated with AI and CDK4/6i followed by fulvestrant and then capecitabine </a:t>
            </a:r>
            <a:br>
              <a:rPr lang="en-US" sz="2600" dirty="0">
                <a:solidFill>
                  <a:srgbClr val="0432FF">
                    <a:alpha val="50000"/>
                  </a:srgbClr>
                </a:solidFill>
              </a:rPr>
            </a:br>
            <a:r>
              <a:rPr lang="en-US" sz="2600" dirty="0">
                <a:solidFill>
                  <a:srgbClr val="0432FF">
                    <a:alpha val="50000"/>
                  </a:srgbClr>
                </a:solidFill>
              </a:rPr>
              <a:t>Good response to T-</a:t>
            </a:r>
            <a:r>
              <a:rPr lang="en-US" sz="2600" dirty="0" err="1">
                <a:solidFill>
                  <a:srgbClr val="0432FF">
                    <a:alpha val="50000"/>
                  </a:srgbClr>
                </a:solidFill>
              </a:rPr>
              <a:t>DXd</a:t>
            </a:r>
            <a:r>
              <a:rPr lang="en-US" sz="2600" dirty="0">
                <a:solidFill>
                  <a:srgbClr val="0432FF">
                    <a:alpha val="50000"/>
                  </a:srgbClr>
                </a:solidFill>
              </a:rPr>
              <a:t> but developed persistent grade 2 nausea and fatigue affecting QOL </a:t>
            </a:r>
            <a:br>
              <a:rPr lang="en-US" sz="2600" dirty="0">
                <a:solidFill>
                  <a:srgbClr val="0432FF">
                    <a:alpha val="50000"/>
                  </a:srgbClr>
                </a:solidFill>
              </a:rPr>
            </a:br>
            <a:r>
              <a:rPr lang="en-US" sz="2600" dirty="0">
                <a:solidFill>
                  <a:srgbClr val="0432FF">
                    <a:alpha val="50000"/>
                  </a:srgbClr>
                </a:solidFill>
              </a:rPr>
              <a:t>Recently noted to have subtle ground-glass opacities on surveillance imaging without respiratory symptoms	</a:t>
            </a:r>
          </a:p>
          <a:p>
            <a:pPr marL="98425" indent="0">
              <a:lnSpc>
                <a:spcPct val="100000"/>
              </a:lnSpc>
              <a:spcAft>
                <a:spcPts val="0"/>
              </a:spcAft>
              <a:buNone/>
            </a:pPr>
            <a:r>
              <a:rPr lang="en-US" sz="2600" dirty="0"/>
              <a:t>How are you monitoring for and managing ADC-related ILD/pneumonitis, particularly in patients with minimal radiographic findings or asymptomatic ground-glass opacities? Are the monitoring protocols different with different ADCs (</a:t>
            </a:r>
            <a:r>
              <a:rPr lang="en-US" sz="2600" dirty="0" err="1"/>
              <a:t>eg</a:t>
            </a:r>
            <a:r>
              <a:rPr lang="en-US" sz="2600" dirty="0"/>
              <a:t>, T-</a:t>
            </a:r>
            <a:r>
              <a:rPr lang="en-US" sz="2600" dirty="0" err="1"/>
              <a:t>DXd</a:t>
            </a:r>
            <a:r>
              <a:rPr lang="en-US" sz="2600" dirty="0"/>
              <a:t> versus Dato-</a:t>
            </a:r>
            <a:r>
              <a:rPr lang="en-US" sz="2600" dirty="0" err="1"/>
              <a:t>DXd</a:t>
            </a:r>
            <a:r>
              <a:rPr lang="en-US" sz="2600" dirty="0"/>
              <a:t>)?</a:t>
            </a:r>
          </a:p>
        </p:txBody>
      </p:sp>
    </p:spTree>
    <p:extLst>
      <p:ext uri="{BB962C8B-B14F-4D97-AF65-F5344CB8AC3E}">
        <p14:creationId xmlns:p14="http://schemas.microsoft.com/office/powerpoint/2010/main" val="6847443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3601F-CB1E-73B8-FD61-28956657A976}"/>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9E460D3E-C199-FCCE-E65A-16B262F35528}"/>
              </a:ext>
            </a:extLst>
          </p:cNvPr>
          <p:cNvSpPr>
            <a:spLocks noGrp="1" noChangeArrowheads="1"/>
          </p:cNvSpPr>
          <p:nvPr>
            <p:ph type="title"/>
          </p:nvPr>
        </p:nvSpPr>
        <p:spPr>
          <a:xfrm>
            <a:off x="-26623" y="252335"/>
            <a:ext cx="12192000" cy="1143000"/>
          </a:xfrm>
        </p:spPr>
        <p:txBody>
          <a:bodyPr wrap="square" anchor="ctr">
            <a:noAutofit/>
          </a:bodyPr>
          <a:lstStyle/>
          <a:p>
            <a:r>
              <a:rPr lang="en-US" dirty="0"/>
              <a:t>Consensus or Controversy? Documenting and Discussing </a:t>
            </a:r>
            <a:br>
              <a:rPr lang="en-US" dirty="0"/>
            </a:br>
            <a:r>
              <a:rPr lang="en-US" dirty="0"/>
              <a:t>Investigators’ Approaches to the Management of Myelofibrosis</a:t>
            </a:r>
          </a:p>
        </p:txBody>
      </p:sp>
      <p:sp>
        <p:nvSpPr>
          <p:cNvPr id="6" name="Text Box 6">
            <a:extLst>
              <a:ext uri="{FF2B5EF4-FFF2-40B4-BE49-F238E27FC236}">
                <a16:creationId xmlns:a16="http://schemas.microsoft.com/office/drawing/2014/main" id="{7C5D87BB-488A-8CA9-A73E-EAD8C68E0D18}"/>
              </a:ext>
            </a:extLst>
          </p:cNvPr>
          <p:cNvSpPr txBox="1">
            <a:spLocks noChangeArrowheads="1"/>
          </p:cNvSpPr>
          <p:nvPr/>
        </p:nvSpPr>
        <p:spPr bwMode="auto">
          <a:xfrm>
            <a:off x="0" y="2486727"/>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lvl="0" algn="ctr" defTabSz="914400" eaLnBrk="0" hangingPunct="0">
              <a:defRPr/>
            </a:pPr>
            <a:r>
              <a:rPr lang="en-US" sz="3200" dirty="0">
                <a:solidFill>
                  <a:srgbClr val="002060"/>
                </a:solidFill>
                <a:latin typeface="Calibri" panose="020F0502020204030204" pitchFamily="34" charset="0"/>
                <a:cs typeface="Calibri" panose="020F0502020204030204" pitchFamily="34" charset="0"/>
              </a:rPr>
              <a:t>Tuesday, June 2,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lang="en-US" sz="3200" dirty="0">
                <a:solidFill>
                  <a:srgbClr val="002060"/>
                </a:solidFill>
                <a:latin typeface="Calibri" panose="020F0502020204030204" pitchFamily="34" charset="0"/>
                <a:cs typeface="Calibri" panose="020F0502020204030204" pitchFamily="34" charset="0"/>
              </a:rPr>
              <a:t>4:00 PM </a:t>
            </a:r>
            <a:r>
              <a:rPr lang="en-US" sz="3200">
                <a:solidFill>
                  <a:srgbClr val="002060"/>
                </a:solidFill>
                <a:latin typeface="Calibri" panose="020F0502020204030204" pitchFamily="34" charset="0"/>
                <a:cs typeface="Calibri" panose="020F0502020204030204" pitchFamily="34" charset="0"/>
              </a:rPr>
              <a:t>– 5:00 </a:t>
            </a:r>
            <a:r>
              <a:rPr lang="en-US" sz="3200" dirty="0">
                <a:solidFill>
                  <a:srgbClr val="002060"/>
                </a:solidFill>
                <a:latin typeface="Calibri" panose="020F0502020204030204" pitchFamily="34" charset="0"/>
                <a:cs typeface="Calibri" panose="020F0502020204030204" pitchFamily="34" charset="0"/>
              </a:rPr>
              <a:t>PM CT (5:00 PM – 6:00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8" name="Rectangle 4">
            <a:extLst>
              <a:ext uri="{FF2B5EF4-FFF2-40B4-BE49-F238E27FC236}">
                <a16:creationId xmlns:a16="http://schemas.microsoft.com/office/drawing/2014/main" id="{0DD9334E-5A1F-BD83-023F-0BE34D71B673}"/>
              </a:ext>
            </a:extLst>
          </p:cNvPr>
          <p:cNvSpPr txBox="1">
            <a:spLocks noChangeArrowheads="1"/>
          </p:cNvSpPr>
          <p:nvPr/>
        </p:nvSpPr>
        <p:spPr bwMode="auto">
          <a:xfrm>
            <a:off x="0" y="1430364"/>
            <a:ext cx="12192000" cy="672783"/>
          </a:xfrm>
          <a:prstGeom prst="rect">
            <a:avLst/>
          </a:prstGeom>
          <a:noFill/>
          <a:ln w="9525">
            <a:noFill/>
            <a:miter lim="800000"/>
            <a:headEnd/>
            <a:tailEnd/>
          </a:ln>
        </p:spPr>
        <p:txBody>
          <a:bodyPr vert="horz" wrap="square" lIns="0" tIns="0" rIns="0" bIns="0" numCol="1" anchor="ctr" anchorCtr="0" compatLnSpc="1">
            <a:prstTxWarp prst="textNoShape">
              <a:avLst/>
            </a:prstTxWarp>
            <a:noAutofit/>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lvl="0">
              <a:lnSpc>
                <a:spcPts val="3220"/>
              </a:lnSpc>
              <a:defRPr/>
            </a:pPr>
            <a:r>
              <a:rPr lang="en-US" sz="2800" b="0" i="1" dirty="0">
                <a:solidFill>
                  <a:srgbClr val="015593"/>
                </a:solidFill>
              </a:rPr>
              <a:t>A CME/MOC-Accredited Virtual Event Held </a:t>
            </a:r>
            <a:br>
              <a:rPr lang="en-US" sz="2800" b="0" i="1" dirty="0">
                <a:solidFill>
                  <a:srgbClr val="015593"/>
                </a:solidFill>
              </a:rPr>
            </a:br>
            <a:r>
              <a:rPr lang="en-US" sz="2800" b="0" i="1" dirty="0">
                <a:solidFill>
                  <a:srgbClr val="015593"/>
                </a:solidFill>
              </a:rPr>
              <a:t>Adjunct with the 2026 ASCO® Annual Meeting</a:t>
            </a:r>
            <a:endParaRPr kumimoji="0" lang="en-US" sz="2800" b="0" i="1" u="none" strike="noStrike" kern="1200" cap="none" spc="0" normalizeH="0" baseline="0" noProof="0" dirty="0">
              <a:ln>
                <a:noFill/>
              </a:ln>
              <a:solidFill>
                <a:srgbClr val="015593"/>
              </a:solidFill>
              <a:effectLst/>
              <a:uLnTx/>
              <a:uFillTx/>
              <a:latin typeface="Calibri"/>
              <a:ea typeface="MS PGothic" pitchFamily="34" charset="-128"/>
              <a:cs typeface="Calibri"/>
            </a:endParaRPr>
          </a:p>
        </p:txBody>
      </p:sp>
      <p:sp>
        <p:nvSpPr>
          <p:cNvPr id="2" name="Text Box 3">
            <a:extLst>
              <a:ext uri="{FF2B5EF4-FFF2-40B4-BE49-F238E27FC236}">
                <a16:creationId xmlns:a16="http://schemas.microsoft.com/office/drawing/2014/main" id="{1812AB0E-1193-E18A-8BBA-5276D4F0FC66}"/>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lvl="0" algn="ctr" defTabSz="914400" eaLnBrk="0" hangingPunct="0">
              <a:lnSpc>
                <a:spcPts val="3440"/>
              </a:lnSpc>
              <a:spcAft>
                <a:spcPts val="0"/>
              </a:spcAft>
              <a:buClr>
                <a:srgbClr val="000000"/>
              </a:buClr>
              <a:buSzPct val="80000"/>
              <a:defRPr/>
            </a:pPr>
            <a:r>
              <a:rPr lang="en-US" altLang="x-none" sz="3200" dirty="0">
                <a:solidFill>
                  <a:srgbClr val="002060"/>
                </a:solidFill>
                <a:latin typeface="Calibri" panose="020F0502020204030204" pitchFamily="34" charset="0"/>
                <a:cs typeface="Calibri" panose="020F0502020204030204" pitchFamily="34" charset="0"/>
              </a:rPr>
              <a:t>Neil Love, MD</a:t>
            </a:r>
            <a:endPar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endParaRPr>
          </a:p>
        </p:txBody>
      </p:sp>
      <p:sp>
        <p:nvSpPr>
          <p:cNvPr id="3" name="Text Box 7">
            <a:extLst>
              <a:ext uri="{FF2B5EF4-FFF2-40B4-BE49-F238E27FC236}">
                <a16:creationId xmlns:a16="http://schemas.microsoft.com/office/drawing/2014/main" id="{C34030A1-A9B6-5860-CD94-17D64D001583}"/>
              </a:ext>
            </a:extLst>
          </p:cNvPr>
          <p:cNvSpPr txBox="1">
            <a:spLocks noChangeArrowheads="1"/>
          </p:cNvSpPr>
          <p:nvPr/>
        </p:nvSpPr>
        <p:spPr bwMode="auto">
          <a:xfrm>
            <a:off x="4647392" y="3747406"/>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D4C1D890-A4D1-4DEB-B5D3-029E19EDDDA8}"/>
              </a:ext>
            </a:extLst>
          </p:cNvPr>
          <p:cNvSpPr txBox="1">
            <a:spLocks noChangeArrowheads="1"/>
          </p:cNvSpPr>
          <p:nvPr/>
        </p:nvSpPr>
        <p:spPr bwMode="auto">
          <a:xfrm>
            <a:off x="152400" y="4301919"/>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lvl="0" algn="ctr" defTabSz="914400" eaLnBrk="0" hangingPunct="0">
              <a:lnSpc>
                <a:spcPts val="3440"/>
              </a:lnSpc>
              <a:spcAft>
                <a:spcPts val="0"/>
              </a:spcAft>
              <a:buClr>
                <a:srgbClr val="000000"/>
              </a:buClr>
              <a:buSzPct val="80000"/>
              <a:defRPr/>
            </a:pPr>
            <a:r>
              <a:rPr lang="en-US" altLang="x-none" sz="3200" dirty="0">
                <a:solidFill>
                  <a:srgbClr val="002060"/>
                </a:solidFill>
                <a:latin typeface="Calibri" panose="020F0502020204030204" pitchFamily="34" charset="0"/>
                <a:cs typeface="Calibri" panose="020F0502020204030204" pitchFamily="34" charset="0"/>
              </a:rPr>
              <a:t>Professor Claire Harrison </a:t>
            </a:r>
          </a:p>
          <a:p>
            <a:pPr lvl="0" algn="ctr" defTabSz="914400" eaLnBrk="0" hangingPunct="0">
              <a:lnSpc>
                <a:spcPts val="3440"/>
              </a:lnSpc>
              <a:spcAft>
                <a:spcPts val="0"/>
              </a:spcAft>
              <a:buClr>
                <a:srgbClr val="000000"/>
              </a:buClr>
              <a:buSzPct val="80000"/>
              <a:defRPr/>
            </a:pPr>
            <a:r>
              <a:rPr lang="en-US" altLang="x-none" sz="3200" dirty="0" err="1">
                <a:solidFill>
                  <a:srgbClr val="002060"/>
                </a:solidFill>
                <a:latin typeface="Calibri" panose="020F0502020204030204" pitchFamily="34" charset="0"/>
                <a:cs typeface="Calibri" panose="020F0502020204030204" pitchFamily="34" charset="0"/>
              </a:rPr>
              <a:t>Raajit</a:t>
            </a:r>
            <a:r>
              <a:rPr lang="en-US" altLang="x-none" sz="3200" dirty="0">
                <a:solidFill>
                  <a:srgbClr val="002060"/>
                </a:solidFill>
                <a:latin typeface="Calibri" panose="020F0502020204030204" pitchFamily="34" charset="0"/>
                <a:cs typeface="Calibri" panose="020F0502020204030204" pitchFamily="34" charset="0"/>
              </a:rPr>
              <a:t> K Rampal, MD, PhD</a:t>
            </a:r>
            <a:endParaRPr kumimoji="0" lang="en-US" altLang="x-none" sz="3200" b="1" i="1" u="none" strike="noStrike" kern="1200" cap="none" spc="0" normalizeH="0" baseline="0" noProof="0" dirty="0">
              <a:ln>
                <a:noFill/>
              </a:ln>
              <a:solidFill>
                <a:srgbClr val="FF40FF"/>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33602686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1A98C-EE93-0A49-9377-CD2356126EB8}"/>
              </a:ext>
            </a:extLst>
          </p:cNvPr>
          <p:cNvSpPr>
            <a:spLocks noGrp="1"/>
          </p:cNvSpPr>
          <p:nvPr>
            <p:ph type="title"/>
          </p:nvPr>
        </p:nvSpPr>
        <p:spPr>
          <a:xfrm>
            <a:off x="916517" y="2857500"/>
            <a:ext cx="10358967" cy="1143000"/>
          </a:xfrm>
        </p:spPr>
        <p:txBody>
          <a:bodyPr/>
          <a:lstStyle/>
          <a:p>
            <a:pPr>
              <a:lnSpc>
                <a:spcPct val="100000"/>
              </a:lnSpc>
            </a:pPr>
            <a:r>
              <a:rPr lang="en-US" sz="2900" dirty="0"/>
              <a:t>Thank you for joining us!</a:t>
            </a:r>
            <a:br>
              <a:rPr lang="en-US" sz="2900" dirty="0"/>
            </a:br>
            <a:r>
              <a:rPr lang="en-US" sz="2900" dirty="0"/>
              <a:t>Your feedback is very important to us. </a:t>
            </a:r>
            <a:br>
              <a:rPr lang="en-US" sz="2900" dirty="0"/>
            </a:br>
            <a:br>
              <a:rPr lang="en-US" sz="2900" dirty="0"/>
            </a:br>
            <a:r>
              <a:rPr lang="en-US" sz="2900" dirty="0"/>
              <a:t>Please complete the survey currently up on the iPads</a:t>
            </a:r>
            <a:br>
              <a:rPr lang="en-US" sz="2900" dirty="0"/>
            </a:br>
            <a:r>
              <a:rPr lang="en-US" sz="2900" dirty="0"/>
              <a:t>for attendees in the room and on Zoom for</a:t>
            </a:r>
            <a:br>
              <a:rPr lang="en-US" sz="2900" dirty="0"/>
            </a:br>
            <a:r>
              <a:rPr lang="en-US" sz="2900" dirty="0"/>
              <a:t>those attending virtually. The survey will remain open</a:t>
            </a:r>
            <a:br>
              <a:rPr lang="en-US" sz="2900" dirty="0"/>
            </a:br>
            <a:r>
              <a:rPr lang="en-US" sz="2900" dirty="0"/>
              <a:t>up to 5 minutes after the meeting ends.</a:t>
            </a:r>
            <a:br>
              <a:rPr lang="en-US" sz="2900" i="1" dirty="0"/>
            </a:br>
            <a:br>
              <a:rPr lang="en-US" sz="2900" i="1" dirty="0"/>
            </a:br>
            <a:r>
              <a:rPr lang="en-US" sz="2900" i="1" u="sng" dirty="0"/>
              <a:t>How to Obtain CME Credit</a:t>
            </a:r>
            <a:br>
              <a:rPr lang="en-US" sz="2900" i="1" dirty="0"/>
            </a:br>
            <a:r>
              <a:rPr lang="en-US" sz="2900" i="1" dirty="0"/>
              <a:t>In-person attendees: Please refer to the program syllabus for the CME credit link or QR code. Online/Zoom attendees: </a:t>
            </a:r>
            <a:br>
              <a:rPr lang="en-US" sz="2900" i="1" dirty="0"/>
            </a:br>
            <a:r>
              <a:rPr lang="en-US" sz="2900" i="1" dirty="0"/>
              <a:t>The CME credit link is posted in the chat room.</a:t>
            </a:r>
          </a:p>
        </p:txBody>
      </p:sp>
    </p:spTree>
    <p:extLst>
      <p:ext uri="{BB962C8B-B14F-4D97-AF65-F5344CB8AC3E}">
        <p14:creationId xmlns:p14="http://schemas.microsoft.com/office/powerpoint/2010/main" val="5469110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KPI_CFG_REPOLL" val="true"/>
  <p:tag name="KPI_CFG_RPCLEARS" val="true"/>
  <p:tag name="KPI_CFG_FB_TYPE" val="Tiny Counter"/>
  <p:tag name="KPI_CFG_FB_MONITOR" val="Slide Show Monitor"/>
  <p:tag name="KPI_CFG_FB_POSITION" val="Bottom Right"/>
  <p:tag name="KPI_CFG_INS_CLK" val="false"/>
  <p:tag name="KPI_CFG_UNITS" val="1"/>
  <p:tag name="KPI_CFG_SPEED" val="false"/>
  <p:tag name="KPI_SLIDE_COUNT" val="89"/>
  <p:tag name="KPI_VERSION" val="2.0.10292.1"/>
  <p:tag name="KPI_STORAGE" val="&lt;keypoint&quot;&quot;&lt;roster&quot;&quot;&lt;currentId&quot;200&quot;&gt;&lt;trIndex&quot;&quot;&lt;tr(@tid:1@pid:1)&quot;&quot;&lt;v&quot;1&quot;&gt;&gt;&lt;tr(@tid:1@pid:2)&quot;&quot;&lt;v&quot;2&quot;&gt;&gt;&lt;tr(@tid:1@pid:3)&quot;&quot;&lt;v&quot;3&quot;&gt;&gt;&lt;tr(@tid:1@pid:4)&quot;&quot;&lt;v&quot;4&quot;&gt;&gt;&lt;tr(@tid:1@pid:5)&quot;&quot;&lt;v&quot;5&quot;&gt;&gt;&lt;tr(@tid:1@pid:6)&quot;&quot;&lt;v&quot;6&quot;&gt;&gt;&lt;tr(@tid:1@pid:7)&quot;&quot;&lt;v&quot;7&quot;&gt;&gt;&lt;tr(@tid:1@pid:8)&quot;&quot;&lt;v&quot;8&quot;&gt;&gt;&lt;tr(@tid:1@pid:9)&quot;&quot;&lt;v&quot;9&quot;&gt;&gt;&lt;tr(@tid:1@pid:10)&quot;&quot;&lt;v&quot;10&quot;&gt;&gt;&lt;tr(@tid:1@pid:11)&quot;&quot;&lt;v&quot;11&quot;&gt;&gt;&lt;tr(@tid:1@pid:12)&quot;&quot;&lt;v&quot;12&quot;&gt;&gt;&lt;tr(@tid:1@pid:13)&quot;&quot;&lt;v&quot;13&quot;&gt;&gt;&lt;tr(@tid:1@pid:14)&quot;&quot;&lt;v&quot;14&quot;&gt;&gt;&lt;tr(@tid:1@pid:15)&quot;&quot;&lt;v&quot;15&quot;&gt;&gt;&lt;tr(@tid:1@pid:16)&quot;&quot;&lt;v&quot;16&quot;&gt;&gt;&lt;tr(@tid:1@pid:17)&quot;&quot;&lt;v&quot;17&quot;&gt;&gt;&lt;tr(@tid:1@pid:18)&quot;&quot;&lt;v&quot;18&quot;&gt;&gt;&lt;tr(@tid:1@pid:19)&quot;&quot;&lt;v&quot;19&quot;&gt;&gt;&lt;tr(@tid:1@pid:20)&quot;&quot;&lt;v&quot;20&quot;&gt;&gt;&lt;tr(@tid:1@pid:21)&quot;&quot;&lt;v&quot;21&quot;&gt;&gt;&lt;tr(@tid:1@pid:22)&quot;&quot;&lt;v&quot;22&quot;&gt;&gt;&lt;tr(@tid:1@pid:23)&quot;&quot;&lt;v&quot;23&quot;&gt;&gt;&lt;tr(@tid:1@pid:24)&quot;&quot;&lt;v&quot;24&quot;&gt;&gt;&lt;tr(@tid:1@pid:25)&quot;&quot;&lt;v&quot;25&quot;&gt;&gt;&lt;tr(@tid:1@pid:26)&quot;&quot;&lt;v&quot;26&quot;&gt;&gt;&lt;tr(@tid:1@pid:27)&quot;&quot;&lt;v&quot;27&quot;&gt;&gt;&lt;tr(@tid:1@pid:28)&quot;&quot;&lt;v&quot;28&quot;&gt;&gt;&lt;tr(@tid:1@pid:29)&quot;&quot;&lt;v&quot;29&quot;&gt;&gt;&lt;tr(@tid:1@pid:30)&quot;&quot;&lt;v&quot;30&quot;&gt;&gt;&lt;tr(@tid:1@pid:31)&quot;&quot;&lt;v&quot;31&quot;&gt;&gt;&lt;tr(@tid:1@pid:32)&quot;&quot;&lt;v&quot;32&quot;&gt;&gt;&lt;tr(@tid:1@pid:33)&quot;&quot;&lt;v&quot;33&quot;&gt;&gt;&lt;tr(@tid:1@pid:34)&quot;&quot;&lt;v&quot;34&quot;&gt;&gt;&lt;tr(@tid:1@pid:35)&quot;&quot;&lt;v&quot;35&quot;&gt;&gt;&lt;tr(@tid:1@pid:36)&quot;&quot;&lt;v&quot;36&quot;&gt;&gt;&lt;tr(@tid:1@pid:37)&quot;&quot;&lt;v&quot;37&quot;&gt;&gt;&lt;tr(@tid:1@pid:38)&quot;&quot;&lt;v&quot;38&quot;&gt;&gt;&lt;tr(@tid:1@pid:39)&quot;&quot;&lt;v&quot;39&quot;&gt;&gt;&lt;tr(@tid:1@pid:40)&quot;&quot;&lt;v&quot;40&quot;&gt;&gt;&lt;tr(@tid:1@pid:41)&quot;&quot;&lt;v&quot;41&quot;&gt;&gt;&lt;tr(@tid:1@pid:42)&quot;&quot;&lt;v&quot;42&quot;&gt;&gt;&lt;tr(@tid:1@pid:43)&quot;&quot;&lt;v&quot;43&quot;&gt;&gt;&lt;tr(@tid:1@pid:44)&quot;&quot;&lt;v&quot;44&quot;&gt;&gt;&lt;tr(@tid:1@pid:45)&quot;&quot;&lt;v&quot;45&quot;&gt;&gt;&lt;tr(@tid:1@pid:46)&quot;&quot;&lt;v&quot;46&quot;&gt;&gt;&lt;tr(@tid:1@pid:47)&quot;&quot;&lt;v&quot;47&quot;&gt;&gt;&lt;tr(@tid:1@pid:48)&quot;&quot;&lt;v&quot;48&quot;&gt;&gt;&lt;tr(@tid:1@pid:49)&quot;&quot;&lt;v&quot;49&quot;&gt;&gt;&lt;tr(@tid:1@pid:50)&quot;&quot;&lt;v&quot;50&quot;&gt;&gt;&lt;tr(@tid:1@pid:51)&quot;&quot;&lt;v&quot;51&quot;&gt;&gt;&lt;tr(@tid:1@pid:52)&quot;&quot;&lt;v&quot;52&quot;&gt;&gt;&lt;tr(@tid:1@pid:53)&quot;&quot;&lt;v&quot;53&quot;&gt;&gt;&lt;tr(@tid:1@pid:54)&quot;&quot;&lt;v&quot;54&quot;&gt;&gt;&lt;tr(@tid:1@pid:55)&quot;&quot;&lt;v&quot;55&quot;&gt;&gt;&lt;tr(@tid:1@pid:56)&quot;&quot;&lt;v&quot;56&quot;&gt;&gt;&lt;tr(@tid:1@pid:57)&quot;&quot;&lt;v&quot;57&quot;&gt;&gt;&lt;tr(@tid:1@pid:58)&quot;&quot;&lt;v&quot;58&quot;&gt;&gt;&lt;tr(@tid:1@pid:59)&quot;&quot;&lt;v&quot;59&quot;&gt;&gt;&lt;tr(@tid:1@pid:60)&quot;&quot;&lt;v&quot;60&quot;&gt;&gt;&lt;tr(@tid:1@pid:61)&quot;&quot;&lt;v&quot;61&quot;&gt;&gt;&lt;tr(@tid:1@pid:62)&quot;&quot;&lt;v&quot;62&quot;&gt;&gt;&lt;tr(@tid:1@pid:63)&quot;&quot;&lt;v&quot;63&quot;&gt;&gt;&lt;tr(@tid:1@pid:64)&quot;&quot;&lt;v&quot;64&quot;&gt;&gt;&lt;tr(@tid:1@pid:65)&quot;&quot;&lt;v&quot;65&quot;&gt;&gt;&lt;tr(@tid:1@pid:66)&quot;&quot;&lt;v&quot;66&quot;&gt;&gt;&lt;tr(@tid:1@pid:67)&quot;&quot;&lt;v&quot;67&quot;&gt;&gt;&lt;tr(@tid:1@pid:68)&quot;&quot;&lt;v&quot;68&quot;&gt;&gt;&lt;tr(@tid:1@pid:69)&quot;&quot;&lt;v&quot;69&quot;&gt;&gt;&lt;tr(@tid:1@pid:70)&quot;&quot;&lt;v&quot;70&quot;&gt;&gt;&lt;tr(@tid:1@pid:71)&quot;&quot;&lt;v&quot;71&quot;&gt;&gt;&lt;tr(@tid:1@pid:72)&quot;&quot;&lt;v&quot;72&quot;&gt;&gt;&lt;tr(@tid:1@pid:73)&quot;&quot;&lt;v&quot;73&quot;&gt;&gt;&lt;tr(@tid:1@pid:74)&quot;&quot;&lt;v&quot;74&quot;&gt;&gt;&lt;tr(@tid:1@pid:75)&quot;&quot;&lt;v&quot;75&quot;&gt;&gt;&lt;tr(@tid:1@pid:76)&quot;&quot;&lt;v&quot;76&quot;&gt;&gt;&lt;tr(@tid:1@pid:77)&quot;&quot;&lt;v&quot;77&quot;&gt;&gt;&lt;tr(@tid:1@pid:78)&quot;&quot;&lt;v&quot;78&quot;&gt;&gt;&lt;tr(@tid:1@pid:79)&quot;&quot;&lt;v&quot;79&quot;&gt;&gt;&lt;tr(@tid:1@pid:80)&quot;&quot;&lt;v&quot;80&quot;&gt;&gt;&lt;tr(@tid:1@pid:81)&quot;&quot;&lt;v&quot;81&quot;&gt;&gt;&lt;tr(@tid:1@pid:82)&quot;&quot;&lt;v&quot;82&quot;&gt;&gt;&lt;tr(@tid:1@pid:83)&quot;&quot;&lt;v&quot;83&quot;&gt;&gt;&lt;tr(@tid:1@pid:84)&quot;&quot;&lt;v&quot;84&quot;&gt;&gt;&lt;tr(@tid:1@pid:85)&quot;&quot;&lt;v&quot;85&quot;&gt;&gt;&lt;tr(@tid:1@pid:86)&quot;&quot;&lt;v&quot;86&quot;&gt;&gt;&lt;tr(@tid:1@pid:87)&quot;&quot;&lt;v&quot;87&quot;&gt;&gt;&lt;tr(@tid:1@pid:88)&quot;&quot;&lt;v&quot;88&quot;&gt;&gt;&lt;tr(@tid:1@pid:89)&quot;&quot;&lt;v&quot;89&quot;&gt;&gt;&lt;tr(@tid:1@pid:90)&quot;&quot;&lt;v&quot;90&quot;&gt;&gt;&lt;tr(@tid:1@pid:91)&quot;&quot;&lt;v&quot;91&quot;&gt;&gt;&lt;tr(@tid:1@pid:92)&quot;&quot;&lt;v&quot;92&quot;&gt;&gt;&lt;tr(@tid:1@pid:93)&quot;&quot;&lt;v&quot;93&quot;&gt;&gt;&lt;tr(@tid:1@pid:94)&quot;&quot;&lt;v&quot;94&quot;&gt;&gt;&lt;tr(@tid:1@pid:95)&quot;&quot;&lt;v&quot;95&quot;&gt;&gt;&lt;tr(@tid:1@pid:96)&quot;&quot;&lt;v&quot;96&quot;&gt;&gt;&lt;tr(@tid:1@pid:97)&quot;&quot;&lt;v&quot;97&quot;&gt;&gt;&lt;tr(@tid:1@pid:98)&quot;&quot;&lt;v&quot;98&quot;&gt;&gt;&lt;tr(@tid:1@pid:99)&quot;&quot;&lt;v&quot;99&quot;&gt;&gt;&lt;tr(@tid:1@pid:100)&quot;&quot;&lt;v&quot;100&quot;&gt;&gt;&lt;tr(@tid:2@pid:1)&quot;&quot;&lt;v&quot;101&quot;&gt;&gt;&lt;tr(@tid:2@pid:2)&quot;&quot;&lt;v&quot;102&quot;&gt;&gt;&lt;tr(@tid:2@pid:3)&quot;&quot;&lt;v&quot;103&quot;&gt;&gt;&lt;tr(@tid:2@pid:4)&quot;&quot;&lt;v&quot;104&quot;&gt;&gt;&lt;tr(@tid:2@pid:5)&quot;&quot;&lt;v&quot;105&quot;&gt;&gt;&lt;tr(@tid:2@pid:6)&quot;&quot;&lt;v&quot;106&quot;&gt;&gt;&lt;tr(@tid:2@pid:7)&quot;&quot;&lt;v&quot;107&quot;&gt;&gt;&lt;tr(@tid:2@pid:8)&quot;&quot;&lt;v&quot;108&quot;&gt;&gt;&lt;tr(@tid:2@pid:9)&quot;&quot;&lt;v&quot;109&quot;&gt;&gt;&lt;tr(@tid:2@pid:10)&quot;&quot;&lt;v&quot;110&quot;&gt;&gt;&lt;tr(@tid:2@pid:11)&quot;&quot;&lt;v&quot;111&quot;&gt;&gt;&lt;tr(@tid:2@pid:12)&quot;&quot;&lt;v&quot;112&quot;&gt;&gt;&lt;tr(@tid:2@pid:13)&quot;&quot;&lt;v&quot;113&quot;&gt;&gt;&lt;tr(@tid:2@pid:14)&quot;&quot;&lt;v&quot;114&quot;&gt;&gt;&lt;tr(@tid:2@pid:15)&quot;&quot;&lt;v&quot;115&quot;&gt;&gt;&lt;tr(@tid:2@pid:16)&quot;&quot;&lt;v&quot;116&quot;&gt;&gt;&lt;tr(@tid:2@pid:17)&quot;&quot;&lt;v&quot;117&quot;&gt;&gt;&lt;tr(@tid:2@pid:18)&quot;&quot;&lt;v&quot;118&quot;&gt;&gt;&lt;tr(@tid:2@pid:19)&quot;&quot;&lt;v&quot;119&quot;&gt;&gt;&lt;tr(@tid:2@pid:20)&quot;&quot;&lt;v&quot;120&quot;&gt;&gt;&lt;tr(@tid:2@pid:21)&quot;&quot;&lt;v&quot;121&quot;&gt;&gt;&lt;tr(@tid:2@pid:22)&quot;&quot;&lt;v&quot;122&quot;&gt;&gt;&lt;tr(@tid:2@pid:23)&quot;&quot;&lt;v&quot;123&quot;&gt;&gt;&lt;tr(@tid:2@pid:24)&quot;&quot;&lt;v&quot;124&quot;&gt;&gt;&lt;tr(@tid:2@pid:25)&quot;&quot;&lt;v&quot;125&quot;&gt;&gt;&lt;tr(@tid:2@pid:26)&quot;&quot;&lt;v&quot;126&quot;&gt;&gt;&lt;tr(@tid:2@pid:27)&quot;&quot;&lt;v&quot;127&quot;&gt;&gt;&lt;tr(@tid:2@pid:28)&quot;&quot;&lt;v&quot;128&quot;&gt;&gt;&lt;tr(@tid:2@pid:29)&quot;&quot;&lt;v&quot;129&quot;&gt;&gt;&lt;tr(@tid:2@pid:30)&quot;&quot;&lt;v&quot;130&quot;&gt;&gt;&lt;tr(@tid:2@pid:31)&quot;&quot;&lt;v&quot;131&quot;&gt;&gt;&lt;tr(@tid:2@pid:32)&quot;&quot;&lt;v&quot;132&quot;&gt;&gt;&lt;tr(@tid:2@pid:33)&quot;&quot;&lt;v&quot;133&quot;&gt;&gt;&lt;tr(@tid:2@pid:34)&quot;&quot;&lt;v&quot;134&quot;&gt;&gt;&lt;tr(@tid:2@pid:35)&quot;&quot;&lt;v&quot;135&quot;&gt;&gt;&lt;tr(@tid:2@pid:36)&quot;&quot;&lt;v&quot;136&quot;&gt;&gt;&lt;tr(@tid:2@pid:37)&quot;&quot;&lt;v&quot;137&quot;&gt;&gt;&lt;tr(@tid:2@pid:38)&quot;&quot;&lt;v&quot;138&quot;&gt;&gt;&lt;tr(@tid:2@pid:39)&quot;&quot;&lt;v&quot;139&quot;&gt;&gt;&lt;tr(@tid:2@pid:40)&quot;&quot;&lt;v&quot;140&quot;&gt;&gt;&lt;tr(@tid:2@pid:41)&quot;&quot;&lt;v&quot;141&quot;&gt;&gt;&lt;tr(@tid:2@pid:42)&quot;&quot;&lt;v&quot;142&quot;&gt;&gt;&lt;tr(@tid:2@pid:43)&quot;&quot;&lt;v&quot;143&quot;&gt;&gt;&lt;tr(@tid:2@pid:44)&quot;&quot;&lt;v&quot;144&quot;&gt;&gt;&lt;tr(@tid:2@pid:45)&quot;&quot;&lt;v&quot;145&quot;&gt;&gt;&lt;tr(@tid:2@pid:46)&quot;&quot;&lt;v&quot;146&quot;&gt;&gt;&lt;tr(@tid:2@pid:47)&quot;&quot;&lt;v&quot;147&quot;&gt;&gt;&lt;tr(@tid:2@pid:48)&quot;&quot;&lt;v&quot;148&quot;&gt;&gt;&lt;tr(@tid:2@pid:49)&quot;&quot;&lt;v&quot;149&quot;&gt;&gt;&lt;tr(@tid:2@pid:50)&quot;&quot;&lt;v&quot;150&quot;&gt;&gt;&lt;tr(@tid:2@pid:51)&quot;&quot;&lt;v&quot;151&quot;&gt;&gt;&lt;tr(@tid:2@pid:52)&quot;&quot;&lt;v&quot;152&quot;&gt;&gt;&lt;tr(@tid:2@pid:53)&quot;&quot;&lt;v&quot;153&quot;&gt;&gt;&lt;tr(@tid:2@pid:54)&quot;&quot;&lt;v&quot;154&quot;&gt;&gt;&lt;tr(@tid:2@pid:55)&quot;&quot;&lt;v&quot;155&quot;&gt;&gt;&lt;tr(@tid:2@pid:56)&quot;&quot;&lt;v&quot;156&quot;&gt;&gt;&lt;tr(@tid:2@pid:57)&quot;&quot;&lt;v&quot;157&quot;&gt;&gt;&lt;tr(@tid:2@pid:58)&quot;&quot;&lt;v&quot;158&quot;&gt;&gt;&lt;tr(@tid:2@pid:59)&quot;&quot;&lt;v&quot;159&quot;&gt;&gt;&lt;tr(@tid:2@pid:60)&quot;&quot;&lt;v&quot;160&quot;&gt;&gt;&lt;tr(@tid:2@pid:61)&quot;&quot;&lt;v&quot;161&quot;&gt;&gt;&lt;tr(@tid:2@pid:62)&quot;&quot;&lt;v&quot;162&quot;&gt;&gt;&lt;tr(@tid:2@pid:63)&quot;&quot;&lt;v&quot;163&quot;&gt;&gt;&lt;tr(@tid:2@pid:64)&quot;&quot;&lt;v&quot;164&quot;&gt;&gt;&lt;tr(@tid:2@pid:65)&quot;&quot;&lt;v&quot;165&quot;&gt;&gt;&lt;tr(@tid:2@pid:66)&quot;&quot;&lt;v&quot;166&quot;&gt;&gt;&lt;tr(@tid:2@pid:67)&quot;&quot;&lt;v&quot;167&quot;&gt;&gt;&lt;tr(@tid:2@pid:68)&quot;&quot;&lt;v&quot;168&quot;&gt;&gt;&lt;tr(@tid:2@pid:69)&quot;&quot;&lt;v&quot;169&quot;&gt;&gt;&lt;tr(@tid:2@pid:70)&quot;&quot;&lt;v&quot;170&quot;&gt;&gt;&lt;tr(@tid:2@pid:71)&quot;&quot;&lt;v&quot;171&quot;&gt;&gt;&lt;tr(@tid:2@pid:72)&quot;&quot;&lt;v&quot;172&quot;&gt;&gt;&lt;tr(@tid:2@pid:73)&quot;&quot;&lt;v&quot;173&quot;&gt;&gt;&lt;tr(@tid:2@pid:74)&quot;&quot;&lt;v&quot;174&quot;&gt;&gt;&lt;tr(@tid:2@pid:75)&quot;&quot;&lt;v&quot;175&quot;&gt;&gt;&lt;tr(@tid:2@pid:76)&quot;&quot;&lt;v&quot;176&quot;&gt;&gt;&lt;tr(@tid:2@pid:77)&quot;&quot;&lt;v&quot;177&quot;&gt;&gt;&lt;tr(@tid:2@pid:78)&quot;&quot;&lt;v&quot;178&quot;&gt;&gt;&lt;tr(@tid:2@pid:79)&quot;&quot;&lt;v&quot;179&quot;&gt;&gt;&lt;tr(@tid:2@pid:80)&quot;&quot;&lt;v&quot;180&quot;&gt;&gt;&lt;tr(@tid:2@pid:81)&quot;&quot;&lt;v&quot;181&quot;&gt;&gt;&lt;tr(@tid:2@pid:82)&quot;&quot;&lt;v&quot;182&quot;&gt;&gt;&lt;tr(@tid:2@pid:83)&quot;&quot;&lt;v&quot;183&quot;&gt;&gt;&lt;tr(@tid:2@pid:84)&quot;&quot;&lt;v&quot;184&quot;&gt;&gt;&lt;tr(@tid:2@pid:85)&quot;&quot;&lt;v&quot;185&quot;&gt;&gt;&lt;tr(@tid:2@pid:86)&quot;&quot;&lt;v&quot;186&quot;&gt;&gt;&lt;tr(@tid:2@pid:87)&quot;&quot;&lt;v&quot;187&quot;&gt;&gt;&lt;tr(@tid:2@pid:88)&quot;&quot;&lt;v&quot;188&quot;&gt;&gt;&lt;tr(@tid:2@pid:89)&quot;&quot;&lt;v&quot;189&quot;&gt;&gt;&lt;tr(@tid:2@pid:90)&quot;&quot;&lt;v&quot;190&quot;&gt;&gt;&lt;tr(@tid:2@pid:91)&quot;&quot;&lt;v&quot;191&quot;&gt;&gt;&lt;tr(@tid:2@pid:92)&quot;&quot;&lt;v&quot;192&quot;&gt;&gt;&lt;tr(@tid:2@pid:93)&quot;&quot;&lt;v&quot;193&quot;&gt;&gt;&lt;tr(@tid:2@pid:94)&quot;&quot;&lt;v&quot;194&quot;&gt;&gt;&lt;tr(@tid:2@pid:95)&quot;&quot;&lt;v&quot;195&quot;&gt;&gt;&lt;tr(@tid:2@pid:96)&quot;&quot;&lt;v&quot;196&quot;&gt;&gt;&lt;tr(@tid:2@pid:97)&quot;&quot;&lt;v&quot;197&quot;&gt;&gt;&lt;tr(@tid:2@pid:98)&quot;&quot;&lt;v&quot;198&quot;&gt;&gt;&lt;tr(@tid:2@pid:99)&quot;&quot;&lt;v&quot;199&quot;&gt;&gt;&lt;tr(@tid:2@pid:100)&quot;&quot;&lt;v&quot;200&quot;&gt;&gt;&gt;&lt;people&quot;&quot;&lt;p(@id:101)&quot;&quot;&lt;f(@i:0)&quot;Keypad&quot;&gt;&lt;f(@i:1)&quot;1&quot;&gt;&gt;&lt;p(@id:102)&quot;&quot;&lt;f(@i:0)&quot;Keypad&quot;&gt;&lt;f(@i:1)&quot;2&quot;&gt;&gt;&lt;p(@id:103)&quot;&quot;&lt;f(@i:0)&quot;Keypad&quot;&gt;&lt;f(@i:1)&quot;3&quot;&gt;&gt;&lt;p(@id:104)&quot;&quot;&lt;f(@i:0)&quot;Keypad&quot;&gt;&lt;f(@i:1)&quot;4&quot;&gt;&gt;&lt;p(@id:105)&quot;&quot;&lt;f(@i:0)&quot;Keypad&quot;&gt;&lt;f(@i:1)&quot;5&quot;&gt;&gt;&lt;p(@id:106)&quot;&quot;&lt;f(@i:0)&quot;Keypad&quot;&gt;&lt;f(@i:1)&quot;6&quot;&gt;&gt;&lt;p(@id:107)&quot;&quot;&lt;f(@i:0)&quot;Keypad&quot;&gt;&lt;f(@i:1)&quot;7&quot;&gt;&gt;&lt;p(@id:108)&quot;&quot;&lt;f(@i:0)&quot;Keypad&quot;&gt;&lt;f(@i:1)&quot;8&quot;&gt;&gt;&lt;p(@id:109)&quot;&quot;&lt;f(@i:0)&quot;Keypad&quot;&gt;&lt;f(@i:1)&quot;9&quot;&gt;&gt;&lt;p(@id:110)&quot;&quot;&lt;f(@i:0)&quot;Keypad&quot;&gt;&lt;f(@i:1)&quot;10&quot;&gt;&gt;&lt;p(@id:111)&quot;&quot;&lt;f(@i:0)&quot;Keypad&quot;&gt;&lt;f(@i:1)&quot;11&quot;&gt;&gt;&lt;p(@id:112)&quot;&quot;&lt;f(@i:0)&quot;Keypad&quot;&gt;&lt;f(@i:1)&quot;12&quot;&gt;&gt;&lt;p(@id:113)&quot;&quot;&lt;f(@i:0)&quot;Keypad&quot;&gt;&lt;f(@i:1)&quot;13&quot;&gt;&gt;&lt;p(@id:114)&quot;&quot;&lt;f(@i:0)&quot;Keypad&quot;&gt;&lt;f(@i:1)&quot;14&quot;&gt;&gt;&lt;p(@id:115)&quot;&quot;&lt;f(@i:0)&quot;Keypad&quot;&gt;&lt;f(@i:1)&quot;15&quot;&gt;&gt;&lt;p(@id:116)&quot;&quot;&lt;f(@i:0)&quot;Keypad&quot;&gt;&lt;f(@i:1)&quot;16&quot;&gt;&gt;&lt;p(@id:117)&quot;&quot;&lt;f(@i:0)&quot;Keypad&quot;&gt;&lt;f(@i:1)&quot;17&quot;&gt;&gt;&lt;p(@id:118)&quot;&quot;&lt;f(@i:0)&quot;Keypad&quot;&gt;&lt;f(@i:1)&quot;18&quot;&gt;&gt;&lt;p(@id:119)&quot;&quot;&lt;f(@i:0)&quot;Keypad&quot;&gt;&lt;f(@i:1)&quot;19&quot;&gt;&gt;&lt;p(@id:120)&quot;&quot;&lt;f(@i:0)&quot;Keypad&quot;&gt;&lt;f(@i:1)&quot;20&quot;&gt;&gt;&lt;p(@id:121)&quot;&quot;&lt;f(@i:0)&quot;Keypad&quot;&gt;&lt;f(@i:1)&quot;21&quot;&gt;&gt;&lt;p(@id:122)&quot;&quot;&lt;f(@i:0)&quot;Keypad&quot;&gt;&lt;f(@i:1)&quot;22&quot;&gt;&gt;&lt;p(@id:123)&quot;&quot;&lt;f(@i:0)&quot;Keypad&quot;&gt;&lt;f(@i:1)&quot;23&quot;&gt;&gt;&lt;p(@id:124)&quot;&quot;&lt;f(@i:0)&quot;Keypad&quot;&gt;&lt;f(@i:1)&quot;24&quot;&gt;&gt;&lt;p(@id:125)&quot;&quot;&lt;f(@i:0)&quot;Keypad&quot;&gt;&lt;f(@i:1)&quot;25&quot;&gt;&gt;&lt;p(@id:126)&quot;&quot;&lt;f(@i:0)&quot;Keypad&quot;&gt;&lt;f(@i:1)&quot;26&quot;&gt;&gt;&lt;p(@id:127)&quot;&quot;&lt;f(@i:0)&quot;Keypad&quot;&gt;&lt;f(@i:1)&quot;27&quot;&gt;&gt;&lt;p(@id:128)&quot;&quot;&lt;f(@i:0)&quot;Keypad&quot;&gt;&lt;f(@i:1)&quot;28&quot;&gt;&gt;&lt;p(@id:129)&quot;&quot;&lt;f(@i:0)&quot;Keypad&quot;&gt;&lt;f(@i:1)&quot;29&quot;&gt;&gt;&lt;p(@id:130)&quot;&quot;&lt;f(@i:0)&quot;Keypad&quot;&gt;&lt;f(@i:1)&quot;30&quot;&gt;&gt;&lt;p(@id:131)&quot;&quot;&lt;f(@i:0)&quot;Keypad&quot;&gt;&lt;f(@i:1)&quot;31&quot;&gt;&gt;&lt;p(@id:132)&quot;&quot;&lt;f(@i:0)&quot;Keypad&quot;&gt;&lt;f(@i:1)&quot;32&quot;&gt;&gt;&lt;p(@id:133)&quot;&quot;&lt;f(@i:0)&quot;Keypad&quot;&gt;&lt;f(@i:1)&quot;33&quot;&gt;&gt;&lt;p(@id:134)&quot;&quot;&lt;f(@i:0)&quot;Keypad&quot;&gt;&lt;f(@i:1)&quot;34&quot;&gt;&gt;&lt;p(@id:135)&quot;&quot;&lt;f(@i:0)&quot;Keypad&quot;&gt;&lt;f(@i:1)&quot;35&quot;&gt;&gt;&lt;p(@id:136)&quot;&quot;&lt;f(@i:0)&quot;Keypad&quot;&gt;&lt;f(@i:1)&quot;36&quot;&gt;&gt;&lt;p(@id:137)&quot;&quot;&lt;f(@i:0)&quot;Keypad&quot;&gt;&lt;f(@i:1)&quot;37&quot;&gt;&gt;&lt;p(@id:138)&quot;&quot;&lt;f(@i:0)&quot;Keypad&quot;&gt;&lt;f(@i:1)&quot;38&quot;&gt;&gt;&lt;p(@id:139)&quot;&quot;&lt;f(@i:0)&quot;Keypad&quot;&gt;&lt;f(@i:1)&quot;39&quot;&gt;&gt;&lt;p(@id:140)&quot;&quot;&lt;f(@i:0)&quot;Keypad&quot;&gt;&lt;f(@i:1)&quot;40&quot;&gt;&gt;&lt;p(@id:141)&quot;&quot;&lt;f(@i:0)&quot;Keypad&quot;&gt;&lt;f(@i:1)&quot;41&quot;&gt;&gt;&lt;p(@id:142)&quot;&quot;&lt;f(@i:0)&quot;Keypad&quot;&gt;&lt;f(@i:1)&quot;42&quot;&gt;&gt;&lt;p(@id:143)&quot;&quot;&lt;f(@i:0)&quot;Keypad&quot;&gt;&lt;f(@i:1)&quot;43&quot;&gt;&gt;&lt;p(@id:144)&quot;&quot;&lt;f(@i:0)&quot;Keypad&quot;&gt;&lt;f(@i:1)&quot;44&quot;&gt;&gt;&lt;p(@id:145)&quot;&quot;&lt;f(@i:0)&quot;Keypad&quot;&gt;&lt;f(@i:1)&quot;45&quot;&gt;&gt;&lt;p(@id:146)&quot;&quot;&lt;f(@i:0)&quot;Keypad&quot;&gt;&lt;f(@i:1)&quot;46&quot;&gt;&gt;&lt;p(@id:147)&quot;&quot;&lt;f(@i:0)&quot;Keypad&quot;&gt;&lt;f(@i:1)&quot;47&quot;&gt;&gt;&lt;p(@id:148)&quot;&quot;&lt;f(@i:0)&quot;Keypad&quot;&gt;&lt;f(@i:1)&quot;48&quot;&gt;&gt;&lt;p(@id:149)&quot;&quot;&lt;f(@i:0)&quot;Keypad&quot;&gt;&lt;f(@i:1)&quot;49&quot;&gt;&gt;&lt;p(@id:150)&quot;&quot;&lt;f(@i:0)&quot;Keypad&quot;&gt;&lt;f(@i:1)&quot;50&quot;&gt;&gt;&lt;p(@id:151)&quot;&quot;&lt;f(@i:0)&quot;Keypad&quot;&gt;&lt;f(@i:1)&quot;51&quot;&gt;&gt;&lt;p(@id:152)&quot;&quot;&lt;f(@i:0)&quot;Keypad&quot;&gt;&lt;f(@i:1)&quot;52&quot;&gt;&gt;&lt;p(@id:153)&quot;&quot;&lt;f(@i:0)&quot;Keypad&quot;&gt;&lt;f(@i:1)&quot;53&quot;&gt;&gt;&lt;p(@id:154)&quot;&quot;&lt;f(@i:0)&quot;Keypad&quot;&gt;&lt;f(@i:1)&quot;54&quot;&gt;&gt;&lt;p(@id:155)&quot;&quot;&lt;f(@i:0)&quot;Keypad&quot;&gt;&lt;f(@i:1)&quot;55&quot;&gt;&gt;&lt;p(@id:156)&quot;&quot;&lt;f(@i:0)&quot;Keypad&quot;&gt;&lt;f(@i:1)&quot;56&quot;&gt;&gt;&lt;p(@id:157)&quot;&quot;&lt;f(@i:0)&quot;Keypad&quot;&gt;&lt;f(@i:1)&quot;57&quot;&gt;&gt;&lt;p(@id:158)&quot;&quot;&lt;f(@i:0)&quot;Keypad&quot;&gt;&lt;f(@i:1)&quot;58&quot;&gt;&gt;&lt;p(@id:159)&quot;&quot;&lt;f(@i:0)&quot;Keypad&quot;&gt;&lt;f(@i:1)&quot;59&quot;&gt;&gt;&lt;p(@id:160)&quot;&quot;&lt;f(@i:0)&quot;Keypad&quot;&gt;&lt;f(@i:1)&quot;60&quot;&gt;&gt;&lt;p(@id:161)&quot;&quot;&lt;f(@i:0)&quot;Keypad&quot;&gt;&lt;f(@i:1)&quot;61&quot;&gt;&gt;&lt;p(@id:162)&quot;&quot;&lt;f(@i:0)&quot;Keypad&quot;&gt;&lt;f(@i:1)&quot;62&quot;&gt;&gt;&lt;p(@id:163)&quot;&quot;&lt;f(@i:0)&quot;Keypad&quot;&gt;&lt;f(@i:1)&quot;63&quot;&gt;&gt;&lt;p(@id:164)&quot;&quot;&lt;f(@i:0)&quot;Keypad&quot;&gt;&lt;f(@i:1)&quot;64&quot;&gt;&gt;&lt;p(@id:165)&quot;&quot;&lt;f(@i:0)&quot;Keypad&quot;&gt;&lt;f(@i:1)&quot;65&quot;&gt;&gt;&lt;p(@id:166)&quot;&quot;&lt;f(@i:0)&quot;Keypad&quot;&gt;&lt;f(@i:1)&quot;66&quot;&gt;&gt;&lt;p(@id:167)&quot;&quot;&lt;f(@i:0)&quot;Keypad&quot;&gt;&lt;f(@i:1)&quot;67&quot;&gt;&gt;&lt;p(@id:168)&quot;&quot;&lt;f(@i:0)&quot;Keypad&quot;&gt;&lt;f(@i:1)&quot;68&quot;&gt;&gt;&lt;p(@id:169)&quot;&quot;&lt;f(@i:0)&quot;Keypad&quot;&gt;&lt;f(@i:1)&quot;69&quot;&gt;&gt;&lt;p(@id:170)&quot;&quot;&lt;f(@i:0)&quot;Keypad&quot;&gt;&lt;f(@i:1)&quot;70&quot;&gt;&gt;&lt;p(@id:171)&quot;&quot;&lt;f(@i:0)&quot;Keypad&quot;&gt;&lt;f(@i:1)&quot;71&quot;&gt;&gt;&lt;p(@id:172)&quot;&quot;&lt;f(@i:0)&quot;Keypad&quot;&gt;&lt;f(@i:1)&quot;72&quot;&gt;&gt;&lt;p(@id:173)&quot;&quot;&lt;f(@i:0)&quot;Keypad&quot;&gt;&lt;f(@i:1)&quot;73&quot;&gt;&gt;&lt;p(@id:174)&quot;&quot;&lt;f(@i:0)&quot;Keypad&quot;&gt;&lt;f(@i:1)&quot;74&quot;&gt;&gt;&lt;p(@id:175)&quot;&quot;&lt;f(@i:0)&quot;Keypad&quot;&gt;&lt;f(@i:1)&quot;75&quot;&gt;&gt;&lt;p(@id:176)&quot;&quot;&lt;f(@i:0)&quot;Keypad&quot;&gt;&lt;f(@i:1)&quot;76&quot;&gt;&gt;&lt;p(@id:177)&quot;&quot;&lt;f(@i:0)&quot;Keypad&quot;&gt;&lt;f(@i:1)&quot;77&quot;&gt;&gt;&lt;p(@id:178)&quot;&quot;&lt;f(@i:0)&quot;Keypad&quot;&gt;&lt;f(@i:1)&quot;78&quot;&gt;&gt;&lt;p(@id:179)&quot;&quot;&lt;f(@i:0)&quot;Keypad&quot;&gt;&lt;f(@i:1)&quot;79&quot;&gt;&gt;&lt;p(@id:180)&quot;&quot;&lt;f(@i:0)&quot;Keypad&quot;&gt;&lt;f(@i:1)&quot;80&quot;&gt;&gt;&lt;p(@id:181)&quot;&quot;&lt;f(@i:0)&quot;Keypad&quot;&gt;&lt;f(@i:1)&quot;81&quot;&gt;&gt;&lt;p(@id:182)&quot;&quot;&lt;f(@i:0)&quot;Keypad&quot;&gt;&lt;f(@i:1)&quot;82&quot;&gt;&gt;&lt;p(@id:183)&quot;&quot;&lt;f(@i:0)&quot;Keypad&quot;&gt;&lt;f(@i:1)&quot;83&quot;&gt;&gt;&lt;p(@id:184)&quot;&quot;&lt;f(@i:0)&quot;Keypad&quot;&gt;&lt;f(@i:1)&quot;84&quot;&gt;&gt;&lt;p(@id:185)&quot;&quot;&lt;f(@i:0)&quot;Keypad&quot;&gt;&lt;f(@i:1)&quot;85&quot;&gt;&gt;&lt;p(@id:186)&quot;&quot;&lt;f(@i:0)&quot;Keypad&quot;&gt;&lt;f(@i:1)&quot;86&quot;&gt;&gt;&lt;p(@id:187)&quot;&quot;&lt;f(@i:0)&quot;Keypad&quot;&gt;&lt;f(@i:1)&quot;87&quot;&gt;&gt;&lt;p(@id:188)&quot;&quot;&lt;f(@i:0)&quot;Keypad&quot;&gt;&lt;f(@i:1)&quot;88&quot;&gt;&gt;&lt;p(@id:189)&quot;&quot;&lt;f(@i:0)&quot;Keypad&quot;&gt;&lt;f(@i:1)&quot;89&quot;&gt;&gt;&lt;p(@id:190)&quot;&quot;&lt;f(@i:0)&quot;Keypad&quot;&gt;&lt;f(@i:1)&quot;90&quot;&gt;&gt;&lt;p(@id:191)&quot;&quot;&lt;f(@i:0)&quot;Keypad&quot;&gt;&lt;f(@i:1)&quot;91&quot;&gt;&gt;&lt;p(@id:192)&quot;&quot;&lt;f(@i:0)&quot;Keypad&quot;&gt;&lt;f(@i:1)&quot;92&quot;&gt;&gt;&lt;p(@id:193)&quot;&quot;&lt;f(@i:0)&quot;Keypad&quot;&gt;&lt;f(@i:1)&quot;93&quot;&gt;&gt;&lt;p(@id:194)&quot;&quot;&lt;f(@i:0)&quot;Keypad&quot;&gt;&lt;f(@i:1)&quot;94&quot;&gt;&gt;&lt;p(@id:195)&quot;&quot;&lt;f(@i:0)&quot;Keypad&quot;&gt;&lt;f(@i:1)&quot;95&quot;&gt;&gt;&lt;p(@id:196)&quot;&quot;&lt;f(@i:0)&quot;Keypad&quot;&gt;&lt;f(@i:1)&quot;96&quot;&gt;&gt;&lt;p(@id:197)&quot;&quot;&lt;f(@i:0)&quot;Keypad&quot;&gt;&lt;f(@i:1)&quot;97&quot;&gt;&gt;&lt;p(@id:198)&quot;&quot;&lt;f(@i:0)&quot;Keypad&quot;&gt;&lt;f(@i:1)&quot;98&quot;&gt;&gt;&lt;p(@id:199)&quot;&quot;&lt;f(@i:0)&quot;Keypad&quot;&gt;&lt;f(@i:1)&quot;99&quot;&gt;&gt;&lt;p(@id:200)&quot;&quot;&lt;f(@i:0)&quot;Keypad&quot;&gt;&lt;f(@i:1)&quot;100&quot;&gt;&gt;&gt;&lt;fields&quot;&quot;&lt;fld(@i:0)&quot;&quot;&lt;n&quot;First Name&quot;&gt;&gt;&lt;fld(@i:1)&quot;&quot;&lt;n&quot;Last Name&quot;&gt;&gt;&lt;fld(@i:2)&quot;&quot;&lt;n&quot;Entry Disabled&quot;&gt;&gt;&lt;fld(@i:3)&quot;&quot;&lt;n&quot;Participant Group&quot;&gt;&gt;&lt;fld(@i:4)&quot;&quot;&lt;n&quot;Team&quot;&gt;&gt;&lt;fld(@i:5)&quot;&quot;&lt;n&quot;Voting Weight&quot;&gt;&gt;&gt;&gt;&lt;chart&quot;&quot;&lt;styles&quot;&quot;&gt;&gt;&lt;teams&quot;&quot;&gt;&lt;transceivers&quot;&quot;&lt;t(@id:2@tt:ReplyPlus@n:Transceiver 2)&quot;&quot;&lt;f(@id:c)&quot;3&quot;&gt;&lt;f(@id:comType)&quot;Usb&quot;&gt;&lt;f(@id:com)&quot;[Auto]&quot;&gt;&lt;f(@id:kIdType)&quot;Static&quot;&gt;&lt;f(@id:ac)&quot;false&quot;&gt;&lt;f(@id:bl)&quot;Normal&quot;&gt;&lt;f(@id:dm)&quot;false&quot;&gt;&lt;f(@id:dp)&quot;false&quot;&gt;&lt;f(@id:kMin)&quot;1&quot;&gt;&lt;f(@id:kMax)&quot;250&quot;&gt;&lt;f(@id:pl)&quot;EuMax&quot;&gt;&lt;f(@id:rs)&quot;false&quot;&gt;&lt;f(@id:rr)&quot;false&quot;&gt;&lt;f(@id:sr)&quot;true&quot;&gt;&lt;f(@id:ss)&quot;true&quot;&gt;&lt;f(@id:wa)&quot;Off&quot;&gt;&gt;&gt;&gt;"/>
</p:tagLst>
</file>

<file path=ppt/tags/tag2.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3.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6.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KPI_HAS_CHART" val="false"/>
</p:tagLst>
</file>

<file path=ppt/tags/tag18.xml><?xml version="1.0" encoding="utf-8"?>
<p:tagLst xmlns:a="http://schemas.openxmlformats.org/drawingml/2006/main" xmlns:r="http://schemas.openxmlformats.org/officeDocument/2006/relationships" xmlns:p="http://schemas.openxmlformats.org/presentationml/2006/main">
  <p:tag name="KPI_HAS_CHART" val="false"/>
</p:tagLst>
</file>

<file path=ppt/tags/tag19.xml><?xml version="1.0" encoding="utf-8"?>
<p:tagLst xmlns:a="http://schemas.openxmlformats.org/drawingml/2006/main" xmlns:r="http://schemas.openxmlformats.org/officeDocument/2006/relationships" xmlns:p="http://schemas.openxmlformats.org/presentationml/2006/main">
  <p:tag name="KPI_HAS_CHART" val="false"/>
</p:tagLst>
</file>

<file path=ppt/tags/tag20.xml><?xml version="1.0" encoding="utf-8"?>
<p:tagLst xmlns:a="http://schemas.openxmlformats.org/drawingml/2006/main" xmlns:r="http://schemas.openxmlformats.org/officeDocument/2006/relationships" xmlns:p="http://schemas.openxmlformats.org/presentationml/2006/main">
  <p:tag name="KPI_HAS_CHART" val="false"/>
</p:tagLst>
</file>

<file path=ppt/tags/tag21.xml><?xml version="1.0" encoding="utf-8"?>
<p:tagLst xmlns:a="http://schemas.openxmlformats.org/drawingml/2006/main" xmlns:r="http://schemas.openxmlformats.org/officeDocument/2006/relationships" xmlns:p="http://schemas.openxmlformats.org/presentationml/2006/main">
  <p:tag name="KPI_HAS_CHART" val="false"/>
</p:tagLst>
</file>

<file path=ppt/tags/tag22.xml><?xml version="1.0" encoding="utf-8"?>
<p:tagLst xmlns:a="http://schemas.openxmlformats.org/drawingml/2006/main" xmlns:r="http://schemas.openxmlformats.org/officeDocument/2006/relationships" xmlns:p="http://schemas.openxmlformats.org/presentationml/2006/main">
  <p:tag name="KPI_HAS_CHART" val="false"/>
</p:tagLst>
</file>

<file path=ppt/tags/tag23.xml><?xml version="1.0" encoding="utf-8"?>
<p:tagLst xmlns:a="http://schemas.openxmlformats.org/drawingml/2006/main" xmlns:r="http://schemas.openxmlformats.org/officeDocument/2006/relationships" xmlns:p="http://schemas.openxmlformats.org/presentationml/2006/main">
  <p:tag name="KPI_HAS_CHART" val="false"/>
</p:tagLst>
</file>

<file path=ppt/tags/tag24.xml><?xml version="1.0" encoding="utf-8"?>
<p:tagLst xmlns:a="http://schemas.openxmlformats.org/drawingml/2006/main" xmlns:r="http://schemas.openxmlformats.org/officeDocument/2006/relationships" xmlns:p="http://schemas.openxmlformats.org/presentationml/2006/main">
  <p:tag name="KPI_HAS_CHART" val="false"/>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KPI_HAS_CHART" val="false"/>
</p:tagLst>
</file>

<file path=ppt/theme/theme1.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5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7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016 Clinical Widescreen Template">
  <a:themeElements>
    <a:clrScheme name="2014 OSUCCC - James">
      <a:dk1>
        <a:srgbClr val="000000"/>
      </a:dk1>
      <a:lt1>
        <a:srgbClr val="FFFFFF"/>
      </a:lt1>
      <a:dk2>
        <a:srgbClr val="717070"/>
      </a:dk2>
      <a:lt2>
        <a:srgbClr val="FFFFFF"/>
      </a:lt2>
      <a:accent1>
        <a:srgbClr val="BB0000"/>
      </a:accent1>
      <a:accent2>
        <a:srgbClr val="D25F15"/>
      </a:accent2>
      <a:accent3>
        <a:srgbClr val="365D66"/>
      </a:accent3>
      <a:accent4>
        <a:srgbClr val="740061"/>
      </a:accent4>
      <a:accent5>
        <a:srgbClr val="85B9AE"/>
      </a:accent5>
      <a:accent6>
        <a:srgbClr val="F2DE90"/>
      </a:accent6>
      <a:hlink>
        <a:srgbClr val="A3B5D1"/>
      </a:hlink>
      <a:folHlink>
        <a:srgbClr val="97930E"/>
      </a:folHlink>
    </a:clrScheme>
    <a:fontScheme name="RESEARCH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RESEARCH Template 1">
        <a:dk1>
          <a:srgbClr val="000000"/>
        </a:dk1>
        <a:lt1>
          <a:srgbClr val="FFFFFF"/>
        </a:lt1>
        <a:dk2>
          <a:srgbClr val="000000"/>
        </a:dk2>
        <a:lt2>
          <a:srgbClr val="A89487"/>
        </a:lt2>
        <a:accent1>
          <a:srgbClr val="006191"/>
        </a:accent1>
        <a:accent2>
          <a:srgbClr val="6B8C2C"/>
        </a:accent2>
        <a:accent3>
          <a:srgbClr val="FFFFFF"/>
        </a:accent3>
        <a:accent4>
          <a:srgbClr val="000000"/>
        </a:accent4>
        <a:accent5>
          <a:srgbClr val="AAB7C7"/>
        </a:accent5>
        <a:accent6>
          <a:srgbClr val="607E27"/>
        </a:accent6>
        <a:hlink>
          <a:srgbClr val="DA6F2B"/>
        </a:hlink>
        <a:folHlink>
          <a:srgbClr val="C91648"/>
        </a:folHlink>
      </a:clrScheme>
      <a:clrMap bg1="lt1" tx1="dk1" bg2="lt2" tx2="dk2" accent1="accent1" accent2="accent2" accent3="accent3" accent4="accent4" accent5="accent5" accent6="accent6" hlink="hlink" folHlink="folHlink"/>
    </a:extraClrScheme>
    <a:extraClrScheme>
      <a:clrScheme name="RESEARCH Template 2">
        <a:dk1>
          <a:srgbClr val="000000"/>
        </a:dk1>
        <a:lt1>
          <a:srgbClr val="FFFFFF"/>
        </a:lt1>
        <a:dk2>
          <a:srgbClr val="000000"/>
        </a:dk2>
        <a:lt2>
          <a:srgbClr val="A89487"/>
        </a:lt2>
        <a:accent1>
          <a:srgbClr val="006191"/>
        </a:accent1>
        <a:accent2>
          <a:srgbClr val="C91648"/>
        </a:accent2>
        <a:accent3>
          <a:srgbClr val="FFFFFF"/>
        </a:accent3>
        <a:accent4>
          <a:srgbClr val="000000"/>
        </a:accent4>
        <a:accent5>
          <a:srgbClr val="AAB7C7"/>
        </a:accent5>
        <a:accent6>
          <a:srgbClr val="B61340"/>
        </a:accent6>
        <a:hlink>
          <a:srgbClr val="DA6F2B"/>
        </a:hlink>
        <a:folHlink>
          <a:srgbClr val="6B8C2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AADI-2022">
  <a:themeElements>
    <a:clrScheme name="AADI-2022">
      <a:dk1>
        <a:srgbClr val="000000"/>
      </a:dk1>
      <a:lt1>
        <a:srgbClr val="FFFFFF"/>
      </a:lt1>
      <a:dk2>
        <a:srgbClr val="A7A7A7"/>
      </a:dk2>
      <a:lt2>
        <a:srgbClr val="000738"/>
      </a:lt2>
      <a:accent1>
        <a:srgbClr val="00859D"/>
      </a:accent1>
      <a:accent2>
        <a:srgbClr val="FFB71B"/>
      </a:accent2>
      <a:accent3>
        <a:srgbClr val="E2F0D9"/>
      </a:accent3>
      <a:accent4>
        <a:srgbClr val="017298"/>
      </a:accent4>
      <a:accent5>
        <a:srgbClr val="820000"/>
      </a:accent5>
      <a:accent6>
        <a:srgbClr val="00C7D2"/>
      </a:accent6>
      <a:hlink>
        <a:srgbClr val="0000FF"/>
      </a:hlink>
      <a:folHlink>
        <a:srgbClr val="FF00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Mod val="40000"/>
            <a:lumOff val="60000"/>
          </a:schemeClr>
        </a:solidFill>
        <a:ln w="12700" cap="flat">
          <a:noFill/>
          <a:miter lim="400000"/>
        </a:ln>
        <a:effectLst/>
        <a:sp3d/>
      </a:spPr>
      <a:bodyPr rot="0" spcFirstLastPara="1" vertOverflow="overflow" horzOverflow="overflow" vert="horz" wrap="square" lIns="45719" tIns="45719" rIns="45719" bIns="45719" numCol="1" spcCol="38100" rtlCol="0" anchor="ctr">
        <a:noAutofit/>
      </a:bodyPr>
      <a:lstStyle>
        <a:defPPr marL="0" marR="0" indent="0" algn="ctr" defTabSz="914400" rtl="0" fontAlgn="auto" latinLnBrk="0" hangingPunct="0">
          <a:lnSpc>
            <a:spcPct val="100000"/>
          </a:lnSpc>
          <a:spcBef>
            <a:spcPts val="0"/>
          </a:spcBef>
          <a:spcAft>
            <a:spcPts val="0"/>
          </a:spcAft>
          <a:buClrTx/>
          <a:buSzTx/>
          <a:buFontTx/>
          <a:buNone/>
          <a:tabLst/>
          <a:defRPr kumimoji="0" sz="1200" b="0" i="0" u="none" strike="noStrike" cap="none" spc="0" normalizeH="0" baseline="0" dirty="0" err="1" smtClean="0">
            <a:ln>
              <a:noFill/>
            </a:ln>
            <a:solidFill>
              <a:srgbClr val="50626A"/>
            </a:solidFill>
            <a:effectLst/>
            <a:uFillTx/>
            <a:latin typeface="Arial Nova" panose="020B0504020202020204" pitchFamily="34" charset="0"/>
            <a:ea typeface="+mn-ea"/>
            <a:cs typeface="+mn-cs"/>
            <a:sym typeface="Calibri"/>
          </a:defRPr>
        </a:def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AADI-MASTER-TEMPLATE-2022" id="{25E06D4D-A67C-4EC9-AD91-47DA4EE5A1A4}" vid="{18C86F85-334B-4844-A77A-24A7A05DBEA7}"/>
    </a:ext>
  </a:extLst>
</a:theme>
</file>

<file path=ppt/theme/theme6.xml><?xml version="1.0" encoding="utf-8"?>
<a:theme xmlns:a="http://schemas.openxmlformats.org/drawingml/2006/main" name="DUKE OPTION B INSIDE PAGE">
  <a:themeElements>
    <a:clrScheme name="New darker Duke colors with teal">
      <a:dk1>
        <a:srgbClr val="00539B"/>
      </a:dk1>
      <a:lt1>
        <a:srgbClr val="FFFDFC"/>
      </a:lt1>
      <a:dk2>
        <a:srgbClr val="414041"/>
      </a:dk2>
      <a:lt2>
        <a:srgbClr val="FFFFFE"/>
      </a:lt2>
      <a:accent1>
        <a:srgbClr val="00A09F"/>
      </a:accent1>
      <a:accent2>
        <a:srgbClr val="B03C33"/>
      </a:accent2>
      <a:accent3>
        <a:srgbClr val="5E802C"/>
      </a:accent3>
      <a:accent4>
        <a:srgbClr val="EEBD60"/>
      </a:accent4>
      <a:accent5>
        <a:srgbClr val="407E99"/>
      </a:accent5>
      <a:accent6>
        <a:srgbClr val="E0750B"/>
      </a:accent6>
      <a:hlink>
        <a:srgbClr val="0000FF"/>
      </a:hlink>
      <a:folHlink>
        <a:srgbClr val="64518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AADI-2022">
  <a:themeElements>
    <a:clrScheme name="AADI-2022">
      <a:dk1>
        <a:srgbClr val="000000"/>
      </a:dk1>
      <a:lt1>
        <a:srgbClr val="FFFFFF"/>
      </a:lt1>
      <a:dk2>
        <a:srgbClr val="A7A7A7"/>
      </a:dk2>
      <a:lt2>
        <a:srgbClr val="000738"/>
      </a:lt2>
      <a:accent1>
        <a:srgbClr val="00859D"/>
      </a:accent1>
      <a:accent2>
        <a:srgbClr val="FFB71B"/>
      </a:accent2>
      <a:accent3>
        <a:srgbClr val="E2F0D9"/>
      </a:accent3>
      <a:accent4>
        <a:srgbClr val="017298"/>
      </a:accent4>
      <a:accent5>
        <a:srgbClr val="820000"/>
      </a:accent5>
      <a:accent6>
        <a:srgbClr val="00C7D2"/>
      </a:accent6>
      <a:hlink>
        <a:srgbClr val="0000FF"/>
      </a:hlink>
      <a:folHlink>
        <a:srgbClr val="FF00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Mod val="40000"/>
            <a:lumOff val="60000"/>
          </a:schemeClr>
        </a:solidFill>
        <a:ln w="12700" cap="flat">
          <a:noFill/>
          <a:miter lim="400000"/>
        </a:ln>
        <a:effectLst/>
        <a:sp3d/>
      </a:spPr>
      <a:bodyPr rot="0" spcFirstLastPara="1" vertOverflow="overflow" horzOverflow="overflow" vert="horz" wrap="square" lIns="45719" tIns="45719" rIns="45719" bIns="45719" numCol="1" spcCol="38100" rtlCol="0" anchor="ctr">
        <a:noAutofit/>
      </a:bodyPr>
      <a:lstStyle>
        <a:defPPr marL="0" marR="0" indent="0" algn="ctr" defTabSz="914400" rtl="0" fontAlgn="auto" latinLnBrk="0" hangingPunct="0">
          <a:lnSpc>
            <a:spcPct val="100000"/>
          </a:lnSpc>
          <a:spcBef>
            <a:spcPts val="0"/>
          </a:spcBef>
          <a:spcAft>
            <a:spcPts val="0"/>
          </a:spcAft>
          <a:buClrTx/>
          <a:buSzTx/>
          <a:buFontTx/>
          <a:buNone/>
          <a:tabLst/>
          <a:defRPr kumimoji="0" sz="1200" b="0" i="0" u="none" strike="noStrike" cap="none" spc="0" normalizeH="0" baseline="0" dirty="0" err="1" smtClean="0">
            <a:ln>
              <a:noFill/>
            </a:ln>
            <a:solidFill>
              <a:srgbClr val="50626A"/>
            </a:solidFill>
            <a:effectLst/>
            <a:uFillTx/>
            <a:latin typeface="Arial Nova" panose="020B0504020202020204" pitchFamily="34" charset="0"/>
            <a:ea typeface="+mn-ea"/>
            <a:cs typeface="+mn-cs"/>
            <a:sym typeface="Calibri"/>
          </a:defRPr>
        </a:def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AADI-MASTER-TEMPLATE-2022" id="{25E06D4D-A67C-4EC9-AD91-47DA4EE5A1A4}" vid="{18C86F85-334B-4844-A77A-24A7A05DBEA7}"/>
    </a:ext>
  </a:extLst>
</a:theme>
</file>

<file path=ppt/theme/theme8.xml><?xml version="1.0" encoding="utf-8"?>
<a:theme xmlns:a="http://schemas.openxmlformats.org/drawingml/2006/main" name="2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6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Content Slides">
  <a:themeElements>
    <a:clrScheme name="UC San Diego Health">
      <a:dk1>
        <a:srgbClr val="464749"/>
      </a:dk1>
      <a:lt1>
        <a:srgbClr val="FFFFFF"/>
      </a:lt1>
      <a:dk2>
        <a:srgbClr val="101D3A"/>
      </a:dk2>
      <a:lt2>
        <a:srgbClr val="FFFFFF"/>
      </a:lt2>
      <a:accent1>
        <a:srgbClr val="0C68AC"/>
      </a:accent1>
      <a:accent2>
        <a:srgbClr val="15A599"/>
      </a:accent2>
      <a:accent3>
        <a:srgbClr val="0C636E"/>
      </a:accent3>
      <a:accent4>
        <a:srgbClr val="443D82"/>
      </a:accent4>
      <a:accent5>
        <a:srgbClr val="671943"/>
      </a:accent5>
      <a:accent6>
        <a:srgbClr val="A7B306"/>
      </a:accent6>
      <a:hlink>
        <a:srgbClr val="AA0023"/>
      </a:hlink>
      <a:folHlink>
        <a:srgbClr val="0C68AC"/>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SDSOM-PPT-16x9" id="{01152602-9CA4-A942-BE01-6E46E59C5540}" vid="{ACA8B805-7C2F-424F-824A-5B42387B5E15}"/>
    </a:ext>
  </a:extLst>
</a:theme>
</file>

<file path=ppt/theme/theme11.xml><?xml version="1.0" encoding="utf-8"?>
<a:theme xmlns:a="http://schemas.openxmlformats.org/drawingml/2006/main" name="Photos">
  <a:themeElements>
    <a:clrScheme name="UC San Diego Health">
      <a:dk1>
        <a:srgbClr val="464749"/>
      </a:dk1>
      <a:lt1>
        <a:srgbClr val="FFFFFF"/>
      </a:lt1>
      <a:dk2>
        <a:srgbClr val="101D3A"/>
      </a:dk2>
      <a:lt2>
        <a:srgbClr val="FFFFFF"/>
      </a:lt2>
      <a:accent1>
        <a:srgbClr val="0C68AC"/>
      </a:accent1>
      <a:accent2>
        <a:srgbClr val="15A599"/>
      </a:accent2>
      <a:accent3>
        <a:srgbClr val="0C636E"/>
      </a:accent3>
      <a:accent4>
        <a:srgbClr val="443D82"/>
      </a:accent4>
      <a:accent5>
        <a:srgbClr val="671943"/>
      </a:accent5>
      <a:accent6>
        <a:srgbClr val="A7B306"/>
      </a:accent6>
      <a:hlink>
        <a:srgbClr val="AA0023"/>
      </a:hlink>
      <a:folHlink>
        <a:srgbClr val="0C68AC"/>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SDSOM-PPT-16x9" id="{01152602-9CA4-A942-BE01-6E46E59C5540}" vid="{C04BE24B-EFF7-F548-A5BC-55EE865B131A}"/>
    </a:ext>
  </a:extLst>
</a:theme>
</file>

<file path=ppt/theme/theme12.xml><?xml version="1.0" encoding="utf-8"?>
<a:theme xmlns:a="http://schemas.openxmlformats.org/drawingml/2006/main" name="1_Content Slides">
  <a:themeElements>
    <a:clrScheme name="UC San Diego Health">
      <a:dk1>
        <a:srgbClr val="464749"/>
      </a:dk1>
      <a:lt1>
        <a:srgbClr val="FFFFFF"/>
      </a:lt1>
      <a:dk2>
        <a:srgbClr val="101D3A"/>
      </a:dk2>
      <a:lt2>
        <a:srgbClr val="FFFFFF"/>
      </a:lt2>
      <a:accent1>
        <a:srgbClr val="0C68AC"/>
      </a:accent1>
      <a:accent2>
        <a:srgbClr val="15A599"/>
      </a:accent2>
      <a:accent3>
        <a:srgbClr val="0C636E"/>
      </a:accent3>
      <a:accent4>
        <a:srgbClr val="443D82"/>
      </a:accent4>
      <a:accent5>
        <a:srgbClr val="671943"/>
      </a:accent5>
      <a:accent6>
        <a:srgbClr val="A7B306"/>
      </a:accent6>
      <a:hlink>
        <a:srgbClr val="AA0023"/>
      </a:hlink>
      <a:folHlink>
        <a:srgbClr val="0C68AC"/>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SDSOM-PPT-16x9" id="{01152602-9CA4-A942-BE01-6E46E59C5540}" vid="{ACA8B805-7C2F-424F-824A-5B42387B5E15}"/>
    </a:ext>
  </a:extLst>
</a:theme>
</file>

<file path=ppt/theme/theme13.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Tema do Office">
  <a:themeElements>
    <a:clrScheme name="Tema do Offic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Custom 2">
      <a:majorFont>
        <a:latin typeface="Relaway"/>
        <a:ea typeface=""/>
        <a:cs typeface=""/>
      </a:majorFont>
      <a:minorFont>
        <a:latin typeface="Calibri"/>
        <a:ea typeface=""/>
        <a:cs typeface=""/>
      </a:minorFont>
    </a:fontScheme>
    <a:fmtScheme name="Tema do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3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3.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4.xml><?xml version="1.0" encoding="utf-8"?>
<a:theme xmlns:a="http://schemas.openxmlformats.org/drawingml/2006/main" name="iNBRACE">
  <a:themeElements>
    <a:clrScheme name="iNBRACE">
      <a:dk1>
        <a:srgbClr val="000000"/>
      </a:dk1>
      <a:lt1>
        <a:srgbClr val="FFFFFF"/>
      </a:lt1>
      <a:dk2>
        <a:srgbClr val="3F115D"/>
      </a:dk2>
      <a:lt2>
        <a:srgbClr val="E7E6E6"/>
      </a:lt2>
      <a:accent1>
        <a:srgbClr val="8F005C"/>
      </a:accent1>
      <a:accent2>
        <a:srgbClr val="D5007C"/>
      </a:accent2>
      <a:accent3>
        <a:srgbClr val="450C60"/>
      </a:accent3>
      <a:accent4>
        <a:srgbClr val="013F86"/>
      </a:accent4>
      <a:accent5>
        <a:srgbClr val="ECECEC"/>
      </a:accent5>
      <a:accent6>
        <a:srgbClr val="0000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BRACE" id="{8E832B7E-4FB4-4F21-A660-A1E5579A7AE3}" vid="{8FB5DFD2-99F7-46B6-AD65-DB2260136179}"/>
    </a:ext>
  </a:extLst>
</a:theme>
</file>

<file path=ppt/theme/theme25.xml><?xml version="1.0" encoding="utf-8"?>
<a:theme xmlns:a="http://schemas.openxmlformats.org/drawingml/2006/main" name="8_Office Theme">
  <a:themeElements>
    <a:clrScheme name="T-DXd">
      <a:dk1>
        <a:sysClr val="windowText" lastClr="000000"/>
      </a:dk1>
      <a:lt1>
        <a:sysClr val="window" lastClr="FFFFFF"/>
      </a:lt1>
      <a:dk2>
        <a:srgbClr val="125AA2"/>
      </a:dk2>
      <a:lt2>
        <a:srgbClr val="F1F1F2"/>
      </a:lt2>
      <a:accent1>
        <a:srgbClr val="80BE46"/>
      </a:accent1>
      <a:accent2>
        <a:srgbClr val="F0AB00"/>
      </a:accent2>
      <a:accent3>
        <a:srgbClr val="5ABBF3"/>
      </a:accent3>
      <a:accent4>
        <a:srgbClr val="A1A0A4"/>
      </a:accent4>
      <a:accent5>
        <a:srgbClr val="E100A3"/>
      </a:accent5>
      <a:accent6>
        <a:srgbClr val="78777C"/>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7.xml><?xml version="1.0" encoding="utf-8"?>
<a:theme xmlns:a="http://schemas.openxmlformats.org/drawingml/2006/main" name="9_Office Theme">
  <a:themeElements>
    <a:clrScheme name="ESMO 2024 DB-06">
      <a:dk1>
        <a:sysClr val="windowText" lastClr="000000"/>
      </a:dk1>
      <a:lt1>
        <a:sysClr val="window" lastClr="FFFFFF"/>
      </a:lt1>
      <a:dk2>
        <a:srgbClr val="125AA2"/>
      </a:dk2>
      <a:lt2>
        <a:srgbClr val="F1F1F2"/>
      </a:lt2>
      <a:accent1>
        <a:srgbClr val="80BE46"/>
      </a:accent1>
      <a:accent2>
        <a:srgbClr val="F0AB00"/>
      </a:accent2>
      <a:accent3>
        <a:srgbClr val="5ABBF3"/>
      </a:accent3>
      <a:accent4>
        <a:srgbClr val="A1A0A4"/>
      </a:accent4>
      <a:accent5>
        <a:srgbClr val="E100A3"/>
      </a:accent5>
      <a:accent6>
        <a:srgbClr val="78777C"/>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2"/>
        </a:solidFill>
        <a:ln>
          <a:noFill/>
        </a:ln>
      </a:spPr>
      <a:bodyPr rtlCol="0" anchor="ctr"/>
      <a:lstStyle>
        <a:defPPr algn="ctr">
          <a:defRPr sz="1400" dirty="0" smtClean="0">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sz="1800" dirty="0" smtClean="0"/>
        </a:defPPr>
      </a:lstStyle>
    </a:txDef>
  </a:objectDefaults>
  <a:extraClrSchemeLst/>
</a:theme>
</file>

<file path=ppt/theme/theme28.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9.xml><?xml version="1.0" encoding="utf-8"?>
<a:theme xmlns:a="http://schemas.openxmlformats.org/drawingml/2006/main" name="1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0.xml><?xml version="1.0" encoding="utf-8"?>
<a:theme xmlns:a="http://schemas.openxmlformats.org/drawingml/2006/main" name="1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1.xml><?xml version="1.0" encoding="utf-8"?>
<a:theme xmlns:a="http://schemas.openxmlformats.org/drawingml/2006/main" name="8_FIDE 16:9 template">
  <a:themeElements>
    <a:clrScheme name="i-ONE Breast">
      <a:dk1>
        <a:srgbClr val="223341"/>
      </a:dk1>
      <a:lt1>
        <a:srgbClr val="FFFFFF"/>
      </a:lt1>
      <a:dk2>
        <a:srgbClr val="223341"/>
      </a:dk2>
      <a:lt2>
        <a:srgbClr val="FFFFFF"/>
      </a:lt2>
      <a:accent1>
        <a:srgbClr val="436582"/>
      </a:accent1>
      <a:accent2>
        <a:srgbClr val="1185AA"/>
      </a:accent2>
      <a:accent3>
        <a:srgbClr val="A271B0"/>
      </a:accent3>
      <a:accent4>
        <a:srgbClr val="53335C"/>
      </a:accent4>
      <a:accent5>
        <a:srgbClr val="298A49"/>
      </a:accent5>
      <a:accent6>
        <a:srgbClr val="D41F6A"/>
      </a:accent6>
      <a:hlink>
        <a:srgbClr val="E67225"/>
      </a:hlink>
      <a:folHlink>
        <a:srgbClr val="E67225"/>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Mod val="20000"/>
            <a:lumOff val="80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tx1"/>
          </a:solidFill>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marL="266400" indent="-266400" algn="l">
          <a:spcBef>
            <a:spcPts val="1200"/>
          </a:spcBef>
          <a:buClr>
            <a:schemeClr val="accent3"/>
          </a:buClr>
          <a:buFont typeface="Arial" panose="020B0604020202020204" pitchFamily="34" charset="0"/>
          <a:buChar char="•"/>
          <a:defRPr sz="2400" dirty="0" err="1" smtClean="0">
            <a:solidFill>
              <a:srgbClr val="223341"/>
            </a:solidFill>
            <a:latin typeface="+mn-lt"/>
          </a:defRPr>
        </a:defPPr>
      </a:lstStyle>
    </a:txDef>
  </a:objectDefaults>
  <a:extraClrSchemeLst>
    <a:extraClrScheme>
      <a:clrScheme name="3_Blank Presentation 1">
        <a:dk1>
          <a:srgbClr val="000000"/>
        </a:dk1>
        <a:lt1>
          <a:srgbClr val="FFFFFF"/>
        </a:lt1>
        <a:dk2>
          <a:srgbClr val="2A8DBA"/>
        </a:dk2>
        <a:lt2>
          <a:srgbClr val="B5B5B5"/>
        </a:lt2>
        <a:accent1>
          <a:srgbClr val="2A8DBA"/>
        </a:accent1>
        <a:accent2>
          <a:srgbClr val="60B4DA"/>
        </a:accent2>
        <a:accent3>
          <a:srgbClr val="FFFFFF"/>
        </a:accent3>
        <a:accent4>
          <a:srgbClr val="000000"/>
        </a:accent4>
        <a:accent5>
          <a:srgbClr val="ACC5D9"/>
        </a:accent5>
        <a:accent6>
          <a:srgbClr val="56A3C5"/>
        </a:accent6>
        <a:hlink>
          <a:srgbClr val="ABD7EB"/>
        </a:hlink>
        <a:folHlink>
          <a:srgbClr val="2A8DBA"/>
        </a:folHlink>
      </a:clrScheme>
      <a:clrMap bg1="lt1" tx1="dk1" bg2="lt2" tx2="dk2" accent1="accent1" accent2="accent2" accent3="accent3" accent4="accent4" accent5="accent5" accent6="accent6" hlink="hlink" folHlink="folHlink"/>
    </a:extraClrScheme>
    <a:extraClrScheme>
      <a:clrScheme name="3_Blank Presentation 2">
        <a:dk1>
          <a:srgbClr val="000000"/>
        </a:dk1>
        <a:lt1>
          <a:srgbClr val="FFFFFF"/>
        </a:lt1>
        <a:dk2>
          <a:srgbClr val="840281"/>
        </a:dk2>
        <a:lt2>
          <a:srgbClr val="B5B5B5"/>
        </a:lt2>
        <a:accent1>
          <a:srgbClr val="840281"/>
        </a:accent1>
        <a:accent2>
          <a:srgbClr val="B878B2"/>
        </a:accent2>
        <a:accent3>
          <a:srgbClr val="FFFFFF"/>
        </a:accent3>
        <a:accent4>
          <a:srgbClr val="000000"/>
        </a:accent4>
        <a:accent5>
          <a:srgbClr val="C2AAC1"/>
        </a:accent5>
        <a:accent6>
          <a:srgbClr val="A66CA1"/>
        </a:accent6>
        <a:hlink>
          <a:srgbClr val="D9B7D6"/>
        </a:hlink>
        <a:folHlink>
          <a:srgbClr val="840281"/>
        </a:folHlink>
      </a:clrScheme>
      <a:clrMap bg1="lt1" tx1="dk1" bg2="lt2" tx2="dk2" accent1="accent1" accent2="accent2" accent3="accent3" accent4="accent4" accent5="accent5" accent6="accent6" hlink="hlink" folHlink="folHlink"/>
    </a:extraClrScheme>
    <a:extraClrScheme>
      <a:clrScheme name="3_Blank Presentation 3">
        <a:dk1>
          <a:srgbClr val="000000"/>
        </a:dk1>
        <a:lt1>
          <a:srgbClr val="FFFFFF"/>
        </a:lt1>
        <a:dk2>
          <a:srgbClr val="549117"/>
        </a:dk2>
        <a:lt2>
          <a:srgbClr val="B5B5B5"/>
        </a:lt2>
        <a:accent1>
          <a:srgbClr val="549117"/>
        </a:accent1>
        <a:accent2>
          <a:srgbClr val="52BE08"/>
        </a:accent2>
        <a:accent3>
          <a:srgbClr val="FFFFFF"/>
        </a:accent3>
        <a:accent4>
          <a:srgbClr val="000000"/>
        </a:accent4>
        <a:accent5>
          <a:srgbClr val="B3C7AB"/>
        </a:accent5>
        <a:accent6>
          <a:srgbClr val="49AC06"/>
        </a:accent6>
        <a:hlink>
          <a:srgbClr val="7FDC22"/>
        </a:hlink>
        <a:folHlink>
          <a:srgbClr val="549117"/>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LMU">
  <a:themeElements>
    <a:clrScheme name="Benutzerdefiniert 222">
      <a:dk1>
        <a:sysClr val="windowText" lastClr="000000"/>
      </a:dk1>
      <a:lt1>
        <a:sysClr val="window" lastClr="FFFFFF"/>
      </a:lt1>
      <a:dk2>
        <a:srgbClr val="9D9D9D"/>
      </a:dk2>
      <a:lt2>
        <a:srgbClr val="D0D0D0"/>
      </a:lt2>
      <a:accent1>
        <a:srgbClr val="007E36"/>
      </a:accent1>
      <a:accent2>
        <a:srgbClr val="59AB7C"/>
      </a:accent2>
      <a:accent3>
        <a:srgbClr val="A6D2B9"/>
      </a:accent3>
      <a:accent4>
        <a:srgbClr val="A6CA56"/>
      </a:accent4>
      <a:accent5>
        <a:srgbClr val="C5DC91"/>
      </a:accent5>
      <a:accent6>
        <a:srgbClr val="E0ECC4"/>
      </a:accent6>
      <a:hlink>
        <a:srgbClr val="000000"/>
      </a:hlink>
      <a:folHlink>
        <a:srgbClr val="000000"/>
      </a:folHlink>
    </a:clrScheme>
    <a:fontScheme name="Verdana">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sz="1500" dirty="0" err="1" smtClean="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gn="l">
          <a:defRPr sz="1500" dirty="0" err="1" smtClean="0"/>
        </a:defPPr>
      </a:lstStyle>
    </a:txDef>
  </a:objectDefaults>
  <a:extraClrSchemeLst/>
  <a:custClrLst>
    <a:custClr name="Orange">
      <a:srgbClr val="E68200"/>
    </a:custClr>
    <a:custClr name="Orange 65%">
      <a:srgbClr val="EFAE59"/>
    </a:custClr>
    <a:custClr name="Lila">
      <a:srgbClr val="863776"/>
    </a:custClr>
    <a:custClr name="Lila 65%">
      <a:srgbClr val="B07DA6"/>
    </a:custClr>
    <a:custClr name="Gelb">
      <a:srgbClr val="FDC500"/>
    </a:custClr>
    <a:custClr name="Gelb 65%">
      <a:srgbClr val="FED959"/>
    </a:custClr>
    <a:custClr name="Rosa">
      <a:srgbClr val="F6AA8A"/>
    </a:custClr>
    <a:custClr name="Rosa 65%">
      <a:srgbClr val="F9C8B3"/>
    </a:custClr>
    <a:custClr name="Pink">
      <a:srgbClr val="E60060"/>
    </a:custClr>
    <a:custClr name="Pink 65%">
      <a:srgbClr val="EF5997"/>
    </a:custClr>
    <a:custClr name="Rostrot">
      <a:srgbClr val="9C1006"/>
    </a:custClr>
    <a:custClr name="Rostrot 65%">
      <a:srgbClr val="BF635D"/>
    </a:custClr>
    <a:custClr name="Flieder">
      <a:srgbClr val="5F388E"/>
    </a:custClr>
    <a:custClr name="Flieder 65%">
      <a:srgbClr val="977DB5"/>
    </a:custClr>
    <a:custClr name="Hellblau">
      <a:srgbClr val="29BDEF"/>
    </a:custClr>
    <a:custClr name="Hellblau 65%">
      <a:srgbClr val="74D4F5"/>
    </a:custClr>
    <a:custClr name="Petrol">
      <a:srgbClr val="007188"/>
    </a:custClr>
    <a:custClr name="Petrol 65%">
      <a:srgbClr val="59A3B2"/>
    </a:custClr>
    <a:custClr name="Olivgrün">
      <a:srgbClr val="5C6833"/>
    </a:custClr>
    <a:custClr name="Olivgrün 65%">
      <a:srgbClr val="959D7A"/>
    </a:custClr>
    <a:custClr name="Mittelbraun">
      <a:srgbClr val="77482D"/>
    </a:custClr>
    <a:custClr name="Mittelbraun 65%">
      <a:srgbClr val="A68876"/>
    </a:custClr>
  </a:custClrLst>
  <a:extLst>
    <a:ext uri="{05A4C25C-085E-4340-85A3-A5531E510DB2}">
      <thm15:themeFamily xmlns:thm15="http://schemas.microsoft.com/office/thememl/2012/main" name="LMU Klinikum_PowerPoint_16x9.potx" id="{10DD0EC3-A2FC-4DB9-96E2-3E013604DDEB}" vid="{DF7B04B0-7EF3-4205-988B-84CE49114099}"/>
    </a:ext>
  </a:extLst>
</a:theme>
</file>

<file path=ppt/theme/theme33.xml><?xml version="1.0" encoding="utf-8"?>
<a:theme xmlns:a="http://schemas.openxmlformats.org/drawingml/2006/main" name="15_Office Theme">
  <a:themeElements>
    <a:clrScheme name="T-DXd">
      <a:dk1>
        <a:sysClr val="windowText" lastClr="000000"/>
      </a:dk1>
      <a:lt1>
        <a:sysClr val="window" lastClr="FFFFFF"/>
      </a:lt1>
      <a:dk2>
        <a:srgbClr val="125AA2"/>
      </a:dk2>
      <a:lt2>
        <a:srgbClr val="F1F1F2"/>
      </a:lt2>
      <a:accent1>
        <a:srgbClr val="80BE46"/>
      </a:accent1>
      <a:accent2>
        <a:srgbClr val="F0AB00"/>
      </a:accent2>
      <a:accent3>
        <a:srgbClr val="5ABBF3"/>
      </a:accent3>
      <a:accent4>
        <a:srgbClr val="A1A0A4"/>
      </a:accent4>
      <a:accent5>
        <a:srgbClr val="E100A3"/>
      </a:accent5>
      <a:accent6>
        <a:srgbClr val="78777C"/>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4.xml><?xml version="1.0" encoding="utf-8"?>
<a:theme xmlns:a="http://schemas.openxmlformats.org/drawingml/2006/main" name="1_MASTER BLANK Template">
  <a:themeElements>
    <a:clrScheme name="Roche BC">
      <a:dk1>
        <a:srgbClr val="0048A7"/>
      </a:dk1>
      <a:lt1>
        <a:srgbClr val="FFFFFF"/>
      </a:lt1>
      <a:dk2>
        <a:srgbClr val="000000"/>
      </a:dk2>
      <a:lt2>
        <a:srgbClr val="E7E6E6"/>
      </a:lt2>
      <a:accent1>
        <a:srgbClr val="0048A7"/>
      </a:accent1>
      <a:accent2>
        <a:srgbClr val="D280BD"/>
      </a:accent2>
      <a:accent3>
        <a:srgbClr val="FA958D"/>
      </a:accent3>
      <a:accent4>
        <a:srgbClr val="99B6DC"/>
      </a:accent4>
      <a:accent5>
        <a:srgbClr val="EDCCE5"/>
      </a:accent5>
      <a:accent6>
        <a:srgbClr val="FDD5D1"/>
      </a:accent6>
      <a:hlink>
        <a:srgbClr val="0048A7"/>
      </a:hlink>
      <a:folHlink>
        <a:srgbClr val="00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5.xml><?xml version="1.0" encoding="utf-8"?>
<a:theme xmlns:a="http://schemas.openxmlformats.org/drawingml/2006/main" name="1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38">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6.xml><?xml version="1.0" encoding="utf-8"?>
<a:theme xmlns:a="http://schemas.openxmlformats.org/drawingml/2006/main" name="1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7.xml><?xml version="1.0" encoding="utf-8"?>
<a:theme xmlns:a="http://schemas.openxmlformats.org/drawingml/2006/main" name="MASTER BLANK Template">
  <a:themeElements>
    <a:clrScheme name="Roche BC">
      <a:dk1>
        <a:srgbClr val="0048A7"/>
      </a:dk1>
      <a:lt1>
        <a:srgbClr val="FFFFFF"/>
      </a:lt1>
      <a:dk2>
        <a:srgbClr val="000000"/>
      </a:dk2>
      <a:lt2>
        <a:srgbClr val="E7E6E6"/>
      </a:lt2>
      <a:accent1>
        <a:srgbClr val="0048A7"/>
      </a:accent1>
      <a:accent2>
        <a:srgbClr val="D280BD"/>
      </a:accent2>
      <a:accent3>
        <a:srgbClr val="FA958D"/>
      </a:accent3>
      <a:accent4>
        <a:srgbClr val="99B6DC"/>
      </a:accent4>
      <a:accent5>
        <a:srgbClr val="EDCCE5"/>
      </a:accent5>
      <a:accent6>
        <a:srgbClr val="FDD5D1"/>
      </a:accent6>
      <a:hlink>
        <a:srgbClr val="0048A7"/>
      </a:hlink>
      <a:folHlink>
        <a:srgbClr val="00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8.xml><?xml version="1.0" encoding="utf-8"?>
<a:theme xmlns:a="http://schemas.openxmlformats.org/drawingml/2006/main" name="1_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9.xml><?xml version="1.0" encoding="utf-8"?>
<a:theme xmlns:a="http://schemas.openxmlformats.org/drawingml/2006/main" name="10_Benutzerdefiniertes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0.xml><?xml version="1.0" encoding="utf-8"?>
<a:theme xmlns:a="http://schemas.openxmlformats.org/drawingml/2006/main" name="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76200" cap="flat" cmpd="sng" algn="ctr">
          <a:solidFill>
            <a:schemeClr val="tx1"/>
          </a:solidFill>
          <a:prstDash val="solid"/>
          <a:round/>
          <a:headEnd type="none" w="med" len="med"/>
          <a:tailEnd type="none" w="lg"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0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76200" cap="flat" cmpd="sng" algn="ctr">
          <a:solidFill>
            <a:schemeClr val="tx1"/>
          </a:solidFill>
          <a:prstDash val="solid"/>
          <a:round/>
          <a:headEnd type="none" w="med" len="med"/>
          <a:tailEnd type="none" w="lg"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0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76200" cap="flat" cmpd="sng" algn="ctr">
          <a:solidFill>
            <a:schemeClr val="tx1"/>
          </a:solidFill>
          <a:prstDash val="solid"/>
          <a:round/>
          <a:headEnd type="none" w="med" len="med"/>
          <a:tailEnd type="none" w="lg"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0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76200" cap="flat" cmpd="sng" algn="ctr">
          <a:solidFill>
            <a:schemeClr val="tx1"/>
          </a:solidFill>
          <a:prstDash val="solid"/>
          <a:round/>
          <a:headEnd type="none" w="med" len="med"/>
          <a:tailEnd type="none" w="lg"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0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SCRI template slide set">
  <a:themeElements>
    <a:clrScheme name="SCRI Color Theme">
      <a:dk1>
        <a:srgbClr val="285698"/>
      </a:dk1>
      <a:lt1>
        <a:srgbClr val="FFFFFF"/>
      </a:lt1>
      <a:dk2>
        <a:srgbClr val="285698"/>
      </a:dk2>
      <a:lt2>
        <a:srgbClr val="FFFFFF"/>
      </a:lt2>
      <a:accent1>
        <a:srgbClr val="0089CA"/>
      </a:accent1>
      <a:accent2>
        <a:srgbClr val="AFDFE1"/>
      </a:accent2>
      <a:accent3>
        <a:srgbClr val="EAD922"/>
      </a:accent3>
      <a:accent4>
        <a:srgbClr val="EC7624"/>
      </a:accent4>
      <a:accent5>
        <a:srgbClr val="009390"/>
      </a:accent5>
      <a:accent6>
        <a:srgbClr val="637592"/>
      </a:accent6>
      <a:hlink>
        <a:srgbClr val="0089CA"/>
      </a:hlink>
      <a:folHlink>
        <a:srgbClr val="008AC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wrap="square" rtlCol="0" anchor="ctr">
        <a:noAutofit/>
      </a:bodyPr>
      <a:lstStyle>
        <a:defPPr algn="ctr">
          <a:defRPr dirty="0"/>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CRI template slide set" id="{2BC9BB6B-19CE-49C6-97AF-A1AD95CC6DE2}" vid="{E7900B88-E240-486F-BB7B-6F9927E77FE2}"/>
    </a:ext>
  </a:extLst>
</a:theme>
</file>

<file path=ppt/theme/theme43.xml><?xml version="1.0" encoding="utf-8"?>
<a:theme xmlns:a="http://schemas.openxmlformats.org/drawingml/2006/main" name="SCRI and SMO Theme">
  <a:themeElements>
    <a:clrScheme name="SCRI Color Theme">
      <a:dk1>
        <a:srgbClr val="285698"/>
      </a:dk1>
      <a:lt1>
        <a:srgbClr val="FFFFFF"/>
      </a:lt1>
      <a:dk2>
        <a:srgbClr val="285698"/>
      </a:dk2>
      <a:lt2>
        <a:srgbClr val="FFFFFF"/>
      </a:lt2>
      <a:accent1>
        <a:srgbClr val="0089CA"/>
      </a:accent1>
      <a:accent2>
        <a:srgbClr val="AFDFE1"/>
      </a:accent2>
      <a:accent3>
        <a:srgbClr val="EAD922"/>
      </a:accent3>
      <a:accent4>
        <a:srgbClr val="EC7624"/>
      </a:accent4>
      <a:accent5>
        <a:srgbClr val="009390"/>
      </a:accent5>
      <a:accent6>
        <a:srgbClr val="637592"/>
      </a:accent6>
      <a:hlink>
        <a:srgbClr val="0089CA"/>
      </a:hlink>
      <a:folHlink>
        <a:srgbClr val="008AC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wrap="square" rtlCol="0" anchor="ctr">
        <a:noAutofit/>
      </a:bodyPr>
      <a:lstStyle>
        <a:defPPr algn="ctr">
          <a:defRPr dirty="0"/>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4.xml><?xml version="1.0" encoding="utf-8"?>
<a:theme xmlns:a="http://schemas.openxmlformats.org/drawingml/2006/main" name="18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6.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item1.xml><?xml version="1.0" encoding="utf-8"?>
<TemplafySlideTemplateConfiguration><![CDATA[{"slideVersion":1,"isValidatorEnabled":false,"isLocked":false,"elementsMetadata":[],"slideId":"861026044834480145","enableDocumentContentUpdater":false,"version":"2.0"}]]></TemplafySlideTemplateConfiguration>
</file>

<file path=customXml/item2.xml><?xml version="1.0" encoding="utf-8"?>
<TemplafySlideTemplateConfiguration><![CDATA[{"slideVersion":1,"isValidatorEnabled":false,"isLocked":false,"elementsMetadata":[],"slideId":"861026044834480131","enableDocumentContentUpdater":false,"version":"2.0"}]]></TemplafySlideTemplateConfiguration>
</file>

<file path=customXml/item3.xml><?xml version="1.0" encoding="utf-8"?>
<TemplafySlideTemplateConfiguration><![CDATA[{"slideVersion":1,"isValidatorEnabled":false,"isLocked":false,"elementsMetadata":[],"slideId":"861026044834480145","enableDocumentContentUpdater":false,"version":"2.0"}]]></TemplafySlideTemplateConfiguration>
</file>

<file path=customXml/item4.xml><?xml version="1.0" encoding="utf-8"?>
<TemplafySlideTemplateConfiguration><![CDATA[{"slideVersion":1,"isValidatorEnabled":false,"isLocked":false,"elementsMetadata":[],"slideId":"861026044834480145","enableDocumentContentUpdater":false,"version":"2.0"}]]></TemplafySlideTemplateConfiguration>
</file>

<file path=customXml/item5.xml><?xml version="1.0" encoding="utf-8"?>
<TemplafySlideFormConfiguration><![CDATA[{"formFields":[],"formDataEntries":[]}]]></TemplafySlideFormConfiguration>
</file>

<file path=customXml/item6.xml><?xml version="1.0" encoding="utf-8"?>
<TemplafySlideFormConfiguration><![CDATA[{"formFields":[],"formDataEntries":[]}]]></TemplafySlideFormConfiguration>
</file>

<file path=customXml/item7.xml><?xml version="1.0" encoding="utf-8"?>
<TemplafySlideTemplateConfiguration><![CDATA[{"slideVersion":1,"isValidatorEnabled":false,"isLocked":false,"elementsMetadata":[],"slideId":"861026044834480145","enableDocumentContentUpdater":false,"version":"2.0"}]]></TemplafySlideTemplateConfiguration>
</file>

<file path=customXml/item8.xml><?xml version="1.0" encoding="utf-8"?>
<TemplafySlideTemplateConfiguration><![CDATA[{"slideVersion":1,"isValidatorEnabled":false,"isLocked":false,"elementsMetadata":[],"slideId":"861026044834480145","enableDocumentContentUpdater":false,"version":"2.0"}]]></TemplafySlideTemplateConfiguration>
</file>

<file path=customXml/item9.xml><?xml version="1.0" encoding="utf-8"?>
<TemplafySlideFormConfiguration><![CDATA[{"formFields":[],"formDataEntries":[]}]]></TemplafySlideFormConfiguration>
</file>

<file path=customXml/item10.xml><?xml version="1.0" encoding="utf-8"?>
<TemplafySlideTemplateConfiguration><![CDATA[{"slideVersion":1,"isValidatorEnabled":false,"isLocked":false,"elementsMetadata":[],"slideId":"861026044834480145","enableDocumentContentUpdater":false,"version":"2.0"}]]></TemplafySlideTemplateConfiguration>
</file>

<file path=customXml/item11.xml><?xml version="1.0" encoding="utf-8"?>
<TemplafySlideFormConfiguration><![CDATA[{"formFields":[],"formDataEntries":[]}]]></TemplafySlideFormConfiguration>
</file>

<file path=customXml/item12.xml><?xml version="1.0" encoding="utf-8"?>
<TemplafySlideTemplateConfiguration><![CDATA[{"slideVersion":1,"isValidatorEnabled":false,"isLocked":false,"elementsMetadata":[],"slideId":"861026044834480145","enableDocumentContentUpdater":false,"version":"2.0"}]]></TemplafySlideTemplateConfiguration>
</file>

<file path=customXml/item13.xml><?xml version="1.0" encoding="utf-8"?>
<TemplafySlideFormConfiguration><![CDATA[{"formFields":[],"formDataEntries":[]}]]></TemplafySlideFormConfiguration>
</file>

<file path=customXml/item14.xml><?xml version="1.0" encoding="utf-8"?>
<TemplafySlideFormConfiguration><![CDATA[{"formFields":[],"formDataEntries":[]}]]></TemplafySlideFormConfiguration>
</file>

<file path=customXml/item15.xml><?xml version="1.0" encoding="utf-8"?>
<TemplafySlideTemplateConfiguration><![CDATA[{"slideVersion":1,"isValidatorEnabled":false,"isLocked":false,"elementsMetadata":[],"slideId":"861026044834480145","enableDocumentContentUpdater":false,"version":"2.0"}]]></TemplafySlideTemplateConfiguration>
</file>

<file path=customXml/item16.xml><?xml version="1.0" encoding="utf-8"?>
<TemplafySlideTemplateConfiguration><![CDATA[{"slideVersion":1,"isValidatorEnabled":false,"isLocked":false,"elementsMetadata":[],"slideId":"861026044834480145","enableDocumentContentUpdater":false,"version":"2.0"}]]></TemplafySlideTemplateConfiguration>
</file>

<file path=customXml/item17.xml><?xml version="1.0" encoding="utf-8"?>
<TemplafySlideFormConfiguration><![CDATA[{"formFields":[],"formDataEntries":[]}]]></TemplafySlideFormConfiguration>
</file>

<file path=customXml/item18.xml><?xml version="1.0" encoding="utf-8"?>
<TemplafySlideFormConfiguration><![CDATA[{"formFields":[],"formDataEntries":[]}]]></TemplafySlideFormConfiguration>
</file>

<file path=customXml/item19.xml><?xml version="1.0" encoding="utf-8"?>
<TemplafySlideTemplateConfiguration><![CDATA[{"slideVersion":1,"isValidatorEnabled":false,"isLocked":false,"elementsMetadata":[],"slideId":"861026044834480145","enableDocumentContentUpdater":false,"version":"2.0"}]]></TemplafySlideTemplateConfiguration>
</file>

<file path=customXml/item20.xml><?xml version="1.0" encoding="utf-8"?>
<TemplafySlideTemplateConfiguration><![CDATA[{"slideVersion":1,"isValidatorEnabled":false,"isLocked":false,"elementsMetadata":[],"slideId":"861026044834480145","enableDocumentContentUpdater":false,"version":"2.0"}]]></TemplafySlideTemplateConfiguration>
</file>

<file path=customXml/item21.xml><?xml version="1.0" encoding="utf-8"?>
<TemplafySlideFormConfiguration><![CDATA[{"formFields":[],"formDataEntries":[]}]]></TemplafySlideFormConfiguration>
</file>

<file path=customXml/item22.xml><?xml version="1.0" encoding="utf-8"?>
<TemplafySlideTemplateConfiguration><![CDATA[{"slideVersion":1,"isValidatorEnabled":false,"isLocked":false,"elementsMetadata":[],"slideId":"861026044834480131","enableDocumentContentUpdater":false,"version":"2.0"}]]></TemplafySlideTemplateConfiguration>
</file>

<file path=customXml/item23.xml><?xml version="1.0" encoding="utf-8"?>
<TemplafySlideFormConfiguration><![CDATA[{"formFields":[],"formDataEntries":[]}]]></TemplafySlideFormConfiguration>
</file>

<file path=customXml/item24.xml><?xml version="1.0" encoding="utf-8"?>
<TemplafySlideFormConfiguration><![CDATA[{"formFields":[],"formDataEntries":[]}]]></TemplafySlideFormConfiguration>
</file>

<file path=customXml/item25.xml><?xml version="1.0" encoding="utf-8"?>
<TemplafySlideFormConfiguration><![CDATA[{"formFields":[],"formDataEntries":[]}]]></TemplafySlideFormConfiguration>
</file>

<file path=customXml/item26.xml><?xml version="1.0" encoding="utf-8"?>
<TemplafySlideTemplateConfiguration><![CDATA[{"slideVersion":1,"isValidatorEnabled":false,"isLocked":false,"elementsMetadata":[],"slideId":"861026044834480131","enableDocumentContentUpdater":false,"version":"2.0"}]]></TemplafySlideTemplateConfiguration>
</file>

<file path=customXml/item27.xml><?xml version="1.0" encoding="utf-8"?>
<TemplafySlideFormConfiguration><![CDATA[{"formFields":[],"formDataEntries":[]}]]></TemplafySlideFormConfiguration>
</file>

<file path=customXml/item28.xml><?xml version="1.0" encoding="utf-8"?>
<TemplafySlideTemplateConfiguration><![CDATA[{"slideVersion":1,"isValidatorEnabled":false,"isLocked":false,"elementsMetadata":[],"slideId":"861026044834480145","enableDocumentContentUpdater":false,"version":"2.0"}]]></TemplafySlideTemplateConfiguration>
</file>

<file path=customXml/item29.xml><?xml version="1.0" encoding="utf-8"?>
<TemplafySlideFormConfiguration><![CDATA[{"formFields":[],"formDataEntries":[]}]]></TemplafySlideFormConfiguration>
</file>

<file path=customXml/item30.xml><?xml version="1.0" encoding="utf-8"?>
<TemplafySlideFormConfiguration><![CDATA[{"formFields":[],"formDataEntries":[]}]]></TemplafySlideFormConfiguration>
</file>

<file path=customXml/item31.xml><?xml version="1.0" encoding="utf-8"?>
<TemplafySlideFormConfiguration><![CDATA[{"formFields":[],"formDataEntries":[]}]]></TemplafySlideFormConfiguration>
</file>

<file path=customXml/item32.xml><?xml version="1.0" encoding="utf-8"?>
<TemplafySlideFormConfiguration><![CDATA[{"formFields":[],"formDataEntries":[]}]]></TemplafySlideFormConfiguration>
</file>

<file path=customXml/item33.xml><?xml version="1.0" encoding="utf-8"?>
<TemplafySlideFormConfiguration><![CDATA[{"formFields":[],"formDataEntries":[]}]]></TemplafySlideFormConfiguration>
</file>

<file path=customXml/item34.xml><?xml version="1.0" encoding="utf-8"?>
<TemplafySlideTemplateConfiguration><![CDATA[{"slideVersion":1,"isValidatorEnabled":false,"isLocked":false,"elementsMetadata":[],"slideId":"861026044834480145","enableDocumentContentUpdater":false,"version":"2.0"}]]></TemplafySlideTemplateConfiguration>
</file>

<file path=customXml/item35.xml><?xml version="1.0" encoding="utf-8"?>
<TemplafySlideTemplateConfiguration><![CDATA[{"slideVersion":1,"isValidatorEnabled":false,"isLocked":false,"elementsMetadata":[],"slideId":"861026044834480145","enableDocumentContentUpdater":false,"version":"2.0"}]]></TemplafySlideTemplateConfiguration>
</file>

<file path=customXml/item36.xml><?xml version="1.0" encoding="utf-8"?>
<TemplafySlideFormConfiguration><![CDATA[{"formFields":[],"formDataEntries":[]}]]></TemplafySlideFormConfiguration>
</file>

<file path=customXml/item37.xml><?xml version="1.0" encoding="utf-8"?>
<TemplafySlideTemplateConfiguration><![CDATA[{"slideVersion":1,"isValidatorEnabled":false,"isLocked":false,"elementsMetadata":[],"slideId":"861026044834480145","enableDocumentContentUpdater":false,"version":"2.0"}]]></TemplafySlideTemplateConfiguration>
</file>

<file path=customXml/item38.xml><?xml version="1.0" encoding="utf-8"?>
<TemplafySlideFormConfiguration><![CDATA[{"formFields":[],"formDataEntries":[]}]]></TemplafySlideFormConfiguration>
</file>

<file path=customXml/item39.xml><?xml version="1.0" encoding="utf-8"?>
<TemplafySlideTemplateConfiguration><![CDATA[{"slideVersion":1,"isValidatorEnabled":false,"isLocked":false,"elementsMetadata":[],"slideId":"861026044834480145","enableDocumentContentUpdater":false,"version":"2.0"}]]></TemplafySlideTemplateConfiguration>
</file>

<file path=customXml/item40.xml><?xml version="1.0" encoding="utf-8"?>
<TemplafySlideTemplateConfiguration><![CDATA[{"slideVersion":1,"isValidatorEnabled":false,"isLocked":false,"elementsMetadata":[],"slideId":"861026044834480145","enableDocumentContentUpdater":false,"version":"2.0"}]]></TemplafySlideTemplateConfiguration>
</file>

<file path=customXml/item41.xml><?xml version="1.0" encoding="utf-8"?>
<TemplafySlideFormConfiguration><![CDATA[{"formFields":[],"formDataEntries":[]}]]></TemplafySlideFormConfiguration>
</file>

<file path=customXml/item42.xml><?xml version="1.0" encoding="utf-8"?>
<TemplafySlideFormConfiguration><![CDATA[{"formFields":[],"formDataEntries":[]}]]></TemplafySlideFormConfiguration>
</file>

<file path=customXml/item43.xml><?xml version="1.0" encoding="utf-8"?>
<TemplafySlideTemplateConfiguration><![CDATA[{"slideVersion":1,"isValidatorEnabled":false,"isLocked":false,"elementsMetadata":[],"slideId":"861026044834480145","enableDocumentContentUpdater":false,"version":"2.0"}]]></TemplafySlideTemplateConfiguration>
</file>

<file path=customXml/item44.xml><?xml version="1.0" encoding="utf-8"?>
<TemplafySlideTemplateConfiguration><![CDATA[{"slideVersion":1,"isValidatorEnabled":false,"isLocked":false,"elementsMetadata":[],"slideId":"861026044834480145","enableDocumentContentUpdater":false,"version":"2.0"}]]></TemplafySlideTemplateConfiguration>
</file>

<file path=customXml/item45.xml><?xml version="1.0" encoding="utf-8"?>
<TemplafySlideTemplateConfiguration><![CDATA[{"slideVersion":1,"isValidatorEnabled":false,"isLocked":false,"elementsMetadata":[],"slideId":"861026044834480145","enableDocumentContentUpdater":false,"version":"2.0"}]]></TemplafySlideTemplateConfiguration>
</file>

<file path=customXml/item46.xml><?xml version="1.0" encoding="utf-8"?>
<TemplafySlideTemplateConfiguration><![CDATA[{"slideVersion":1,"isValidatorEnabled":false,"isLocked":false,"elementsMetadata":[],"slideId":"861026044834480145","enableDocumentContentUpdater":false,"version":"2.0"}]]></TemplafySlideTemplateConfiguration>
</file>

<file path=customXml/item47.xml><?xml version="1.0" encoding="utf-8"?>
<TemplafySlideFormConfiguration><![CDATA[{"formFields":[],"formDataEntries":[]}]]></TemplafySlideFormConfiguration>
</file>

<file path=customXml/item48.xml><?xml version="1.0" encoding="utf-8"?>
<TemplafySlideFormConfiguration><![CDATA[{"formFields":[],"formDataEntries":[]}]]></TemplafySlideFormConfiguration>
</file>

<file path=customXml/itemProps1.xml><?xml version="1.0" encoding="utf-8"?>
<ds:datastoreItem xmlns:ds="http://schemas.openxmlformats.org/officeDocument/2006/customXml" ds:itemID="{424FF6BB-46BD-1449-921F-F727F2FE3034}">
  <ds:schemaRefs/>
</ds:datastoreItem>
</file>

<file path=customXml/itemProps2.xml><?xml version="1.0" encoding="utf-8"?>
<ds:datastoreItem xmlns:ds="http://schemas.openxmlformats.org/officeDocument/2006/customXml" ds:itemID="{45F2D5DA-4278-3C42-B86E-A54AA84C5CF5}">
  <ds:schemaRefs/>
</ds:datastoreItem>
</file>

<file path=customXml/itemProps3.xml><?xml version="1.0" encoding="utf-8"?>
<ds:datastoreItem xmlns:ds="http://schemas.openxmlformats.org/officeDocument/2006/customXml" ds:itemID="{CC00BF0B-C77C-134B-BE32-91F36AE609F9}">
  <ds:schemaRefs/>
</ds:datastoreItem>
</file>

<file path=customXml/itemProps4.xml><?xml version="1.0" encoding="utf-8"?>
<ds:datastoreItem xmlns:ds="http://schemas.openxmlformats.org/officeDocument/2006/customXml" ds:itemID="{0A1B9901-DBC7-400F-AF8B-8F7C9D4ECA35}">
  <ds:schemaRefs/>
</ds:datastoreItem>
</file>

<file path=customXml/itemProps5.xml><?xml version="1.0" encoding="utf-8"?>
<ds:datastoreItem xmlns:ds="http://schemas.openxmlformats.org/officeDocument/2006/customXml" ds:itemID="{24627B57-84FA-4F42-BA53-7762864E0A4F}">
  <ds:schemaRefs/>
</ds:datastoreItem>
</file>

<file path=customXml/itemProps6.xml><?xml version="1.0" encoding="utf-8"?>
<ds:datastoreItem xmlns:ds="http://schemas.openxmlformats.org/officeDocument/2006/customXml" ds:itemID="{269D72A9-6768-D94E-8CE8-093D961F31C9}">
  <ds:schemaRefs/>
</ds:datastoreItem>
</file>

<file path=customXml/itemProps7.xml><?xml version="1.0" encoding="utf-8"?>
<ds:datastoreItem xmlns:ds="http://schemas.openxmlformats.org/officeDocument/2006/customXml" ds:itemID="{17A2F4F6-B3E9-0348-82BC-F4968A20F718}">
  <ds:schemaRefs/>
</ds:datastoreItem>
</file>

<file path=customXml/itemProps8.xml><?xml version="1.0" encoding="utf-8"?>
<ds:datastoreItem xmlns:ds="http://schemas.openxmlformats.org/officeDocument/2006/customXml" ds:itemID="{8AB05DC5-A2FB-413B-BF81-4A492435DFF6}">
  <ds:schemaRefs/>
</ds:datastoreItem>
</file>

<file path=customXml/itemProps9.xml><?xml version="1.0" encoding="utf-8"?>
<ds:datastoreItem xmlns:ds="http://schemas.openxmlformats.org/officeDocument/2006/customXml" ds:itemID="{BF4A8EDE-9340-0644-A3CB-2EF166E43D75}">
  <ds:schemaRefs/>
</ds:datastoreItem>
</file>

<file path=customXml/itemProps10.xml><?xml version="1.0" encoding="utf-8"?>
<ds:datastoreItem xmlns:ds="http://schemas.openxmlformats.org/officeDocument/2006/customXml" ds:itemID="{44D1F2D1-80F3-49A3-9370-F13D5D4FBA05}">
  <ds:schemaRefs/>
</ds:datastoreItem>
</file>

<file path=customXml/itemProps11.xml><?xml version="1.0" encoding="utf-8"?>
<ds:datastoreItem xmlns:ds="http://schemas.openxmlformats.org/officeDocument/2006/customXml" ds:itemID="{90BA93D9-89D3-6A46-A91C-AAD391575865}">
  <ds:schemaRefs/>
</ds:datastoreItem>
</file>

<file path=customXml/itemProps12.xml><?xml version="1.0" encoding="utf-8"?>
<ds:datastoreItem xmlns:ds="http://schemas.openxmlformats.org/officeDocument/2006/customXml" ds:itemID="{353FDB43-B4CA-994C-A834-5E1B7663B0B0}">
  <ds:schemaRefs/>
</ds:datastoreItem>
</file>

<file path=customXml/itemProps13.xml><?xml version="1.0" encoding="utf-8"?>
<ds:datastoreItem xmlns:ds="http://schemas.openxmlformats.org/officeDocument/2006/customXml" ds:itemID="{78C99C86-6993-3349-A50A-B56498BB0D04}">
  <ds:schemaRefs/>
</ds:datastoreItem>
</file>

<file path=customXml/itemProps14.xml><?xml version="1.0" encoding="utf-8"?>
<ds:datastoreItem xmlns:ds="http://schemas.openxmlformats.org/officeDocument/2006/customXml" ds:itemID="{CAF4F425-F83F-4742-9475-682B84859685}">
  <ds:schemaRefs/>
</ds:datastoreItem>
</file>

<file path=customXml/itemProps15.xml><?xml version="1.0" encoding="utf-8"?>
<ds:datastoreItem xmlns:ds="http://schemas.openxmlformats.org/officeDocument/2006/customXml" ds:itemID="{F0AE8F0D-D1F1-1448-A537-9B082C12756D}">
  <ds:schemaRefs/>
</ds:datastoreItem>
</file>

<file path=customXml/itemProps16.xml><?xml version="1.0" encoding="utf-8"?>
<ds:datastoreItem xmlns:ds="http://schemas.openxmlformats.org/officeDocument/2006/customXml" ds:itemID="{88757649-5ABE-AE4D-A538-493995100D13}">
  <ds:schemaRefs/>
</ds:datastoreItem>
</file>

<file path=customXml/itemProps17.xml><?xml version="1.0" encoding="utf-8"?>
<ds:datastoreItem xmlns:ds="http://schemas.openxmlformats.org/officeDocument/2006/customXml" ds:itemID="{70B1A138-9901-2A49-AF39-20AAF6274654}">
  <ds:schemaRefs/>
</ds:datastoreItem>
</file>

<file path=customXml/itemProps18.xml><?xml version="1.0" encoding="utf-8"?>
<ds:datastoreItem xmlns:ds="http://schemas.openxmlformats.org/officeDocument/2006/customXml" ds:itemID="{77B8231C-D0AE-7141-81A0-2F2DD1BE8506}">
  <ds:schemaRefs/>
</ds:datastoreItem>
</file>

<file path=customXml/itemProps19.xml><?xml version="1.0" encoding="utf-8"?>
<ds:datastoreItem xmlns:ds="http://schemas.openxmlformats.org/officeDocument/2006/customXml" ds:itemID="{03943999-C31A-4969-AA09-605AF997E2D4}">
  <ds:schemaRefs/>
</ds:datastoreItem>
</file>

<file path=customXml/itemProps20.xml><?xml version="1.0" encoding="utf-8"?>
<ds:datastoreItem xmlns:ds="http://schemas.openxmlformats.org/officeDocument/2006/customXml" ds:itemID="{69DD41A1-5C4D-5E44-815A-0E275170300B}">
  <ds:schemaRefs/>
</ds:datastoreItem>
</file>

<file path=customXml/itemProps21.xml><?xml version="1.0" encoding="utf-8"?>
<ds:datastoreItem xmlns:ds="http://schemas.openxmlformats.org/officeDocument/2006/customXml" ds:itemID="{51C0BB3F-CB9D-EA4A-BD04-FB854D09060F}">
  <ds:schemaRefs/>
</ds:datastoreItem>
</file>

<file path=customXml/itemProps22.xml><?xml version="1.0" encoding="utf-8"?>
<ds:datastoreItem xmlns:ds="http://schemas.openxmlformats.org/officeDocument/2006/customXml" ds:itemID="{0B62F6F5-86F5-4C54-8F11-30A091AE1E7D}">
  <ds:schemaRefs/>
</ds:datastoreItem>
</file>

<file path=customXml/itemProps23.xml><?xml version="1.0" encoding="utf-8"?>
<ds:datastoreItem xmlns:ds="http://schemas.openxmlformats.org/officeDocument/2006/customXml" ds:itemID="{41B1A156-CEB3-FE49-AC31-498ABBC7C1D5}">
  <ds:schemaRefs/>
</ds:datastoreItem>
</file>

<file path=customXml/itemProps24.xml><?xml version="1.0" encoding="utf-8"?>
<ds:datastoreItem xmlns:ds="http://schemas.openxmlformats.org/officeDocument/2006/customXml" ds:itemID="{4086026B-D8BC-C04B-BD34-4BE688C7E736}">
  <ds:schemaRefs/>
</ds:datastoreItem>
</file>

<file path=customXml/itemProps25.xml><?xml version="1.0" encoding="utf-8"?>
<ds:datastoreItem xmlns:ds="http://schemas.openxmlformats.org/officeDocument/2006/customXml" ds:itemID="{D3A1427A-1820-5A47-94B8-1D65CB519971}">
  <ds:schemaRefs/>
</ds:datastoreItem>
</file>

<file path=customXml/itemProps26.xml><?xml version="1.0" encoding="utf-8"?>
<ds:datastoreItem xmlns:ds="http://schemas.openxmlformats.org/officeDocument/2006/customXml" ds:itemID="{C2AF2A88-D063-104D-87C1-8CB0DB1FB91D}">
  <ds:schemaRefs/>
</ds:datastoreItem>
</file>

<file path=customXml/itemProps27.xml><?xml version="1.0" encoding="utf-8"?>
<ds:datastoreItem xmlns:ds="http://schemas.openxmlformats.org/officeDocument/2006/customXml" ds:itemID="{4750859D-9F1E-7846-88C7-EE2BE3381C8E}">
  <ds:schemaRefs/>
</ds:datastoreItem>
</file>

<file path=customXml/itemProps28.xml><?xml version="1.0" encoding="utf-8"?>
<ds:datastoreItem xmlns:ds="http://schemas.openxmlformats.org/officeDocument/2006/customXml" ds:itemID="{BF640F7A-31D0-054F-AAA0-FC93BE1362E8}">
  <ds:schemaRefs/>
</ds:datastoreItem>
</file>

<file path=customXml/itemProps29.xml><?xml version="1.0" encoding="utf-8"?>
<ds:datastoreItem xmlns:ds="http://schemas.openxmlformats.org/officeDocument/2006/customXml" ds:itemID="{F3C250B6-9D9F-424E-A428-99556B9A60C8}">
  <ds:schemaRefs/>
</ds:datastoreItem>
</file>

<file path=customXml/itemProps30.xml><?xml version="1.0" encoding="utf-8"?>
<ds:datastoreItem xmlns:ds="http://schemas.openxmlformats.org/officeDocument/2006/customXml" ds:itemID="{B6821A71-BB34-49F9-9D3C-781E729ED55C}">
  <ds:schemaRefs/>
</ds:datastoreItem>
</file>

<file path=customXml/itemProps31.xml><?xml version="1.0" encoding="utf-8"?>
<ds:datastoreItem xmlns:ds="http://schemas.openxmlformats.org/officeDocument/2006/customXml" ds:itemID="{478AAE51-A4A8-9C4A-ADDF-22A567E4568E}">
  <ds:schemaRefs/>
</ds:datastoreItem>
</file>

<file path=customXml/itemProps32.xml><?xml version="1.0" encoding="utf-8"?>
<ds:datastoreItem xmlns:ds="http://schemas.openxmlformats.org/officeDocument/2006/customXml" ds:itemID="{B99892F9-6E46-4DF0-84CC-CA21034E9BEE}">
  <ds:schemaRefs/>
</ds:datastoreItem>
</file>

<file path=customXml/itemProps33.xml><?xml version="1.0" encoding="utf-8"?>
<ds:datastoreItem xmlns:ds="http://schemas.openxmlformats.org/officeDocument/2006/customXml" ds:itemID="{D004DB6C-D2CA-7341-810A-39F890619D4F}">
  <ds:schemaRefs/>
</ds:datastoreItem>
</file>

<file path=customXml/itemProps34.xml><?xml version="1.0" encoding="utf-8"?>
<ds:datastoreItem xmlns:ds="http://schemas.openxmlformats.org/officeDocument/2006/customXml" ds:itemID="{54CDAC76-8F08-DE41-AD66-23234A9490AA}">
  <ds:schemaRefs/>
</ds:datastoreItem>
</file>

<file path=customXml/itemProps35.xml><?xml version="1.0" encoding="utf-8"?>
<ds:datastoreItem xmlns:ds="http://schemas.openxmlformats.org/officeDocument/2006/customXml" ds:itemID="{399F6C81-97B2-A54A-ACA6-770F49008620}">
  <ds:schemaRefs/>
</ds:datastoreItem>
</file>

<file path=customXml/itemProps36.xml><?xml version="1.0" encoding="utf-8"?>
<ds:datastoreItem xmlns:ds="http://schemas.openxmlformats.org/officeDocument/2006/customXml" ds:itemID="{7B5AE8EE-72FE-4114-8EDB-67272A8ED33C}">
  <ds:schemaRefs/>
</ds:datastoreItem>
</file>

<file path=customXml/itemProps37.xml><?xml version="1.0" encoding="utf-8"?>
<ds:datastoreItem xmlns:ds="http://schemas.openxmlformats.org/officeDocument/2006/customXml" ds:itemID="{B99D7169-1C77-A340-8B49-47ECBEDA10E5}">
  <ds:schemaRefs/>
</ds:datastoreItem>
</file>

<file path=customXml/itemProps38.xml><?xml version="1.0" encoding="utf-8"?>
<ds:datastoreItem xmlns:ds="http://schemas.openxmlformats.org/officeDocument/2006/customXml" ds:itemID="{98CF1A37-0881-4BEF-B932-9FFE67EF2321}">
  <ds:schemaRefs/>
</ds:datastoreItem>
</file>

<file path=customXml/itemProps39.xml><?xml version="1.0" encoding="utf-8"?>
<ds:datastoreItem xmlns:ds="http://schemas.openxmlformats.org/officeDocument/2006/customXml" ds:itemID="{BACC0C63-2015-4E4B-B8F7-4019EF12B8F4}">
  <ds:schemaRefs/>
</ds:datastoreItem>
</file>

<file path=customXml/itemProps40.xml><?xml version="1.0" encoding="utf-8"?>
<ds:datastoreItem xmlns:ds="http://schemas.openxmlformats.org/officeDocument/2006/customXml" ds:itemID="{EAAB4981-6F6E-4299-8A4B-9168DADC05C9}">
  <ds:schemaRefs/>
</ds:datastoreItem>
</file>

<file path=customXml/itemProps41.xml><?xml version="1.0" encoding="utf-8"?>
<ds:datastoreItem xmlns:ds="http://schemas.openxmlformats.org/officeDocument/2006/customXml" ds:itemID="{F6590919-D77C-42BE-886C-B3B4AFF04C5A}">
  <ds:schemaRefs/>
</ds:datastoreItem>
</file>

<file path=customXml/itemProps42.xml><?xml version="1.0" encoding="utf-8"?>
<ds:datastoreItem xmlns:ds="http://schemas.openxmlformats.org/officeDocument/2006/customXml" ds:itemID="{C0E532B1-97EE-44D6-A22D-A6C377FE7062}">
  <ds:schemaRefs/>
</ds:datastoreItem>
</file>

<file path=customXml/itemProps43.xml><?xml version="1.0" encoding="utf-8"?>
<ds:datastoreItem xmlns:ds="http://schemas.openxmlformats.org/officeDocument/2006/customXml" ds:itemID="{3BE2E47F-223C-1841-A27C-CD8DD2E48872}">
  <ds:schemaRefs/>
</ds:datastoreItem>
</file>

<file path=customXml/itemProps44.xml><?xml version="1.0" encoding="utf-8"?>
<ds:datastoreItem xmlns:ds="http://schemas.openxmlformats.org/officeDocument/2006/customXml" ds:itemID="{77EA953E-6E95-1C4C-AABE-C8E10F91BBC3}">
  <ds:schemaRefs/>
</ds:datastoreItem>
</file>

<file path=customXml/itemProps45.xml><?xml version="1.0" encoding="utf-8"?>
<ds:datastoreItem xmlns:ds="http://schemas.openxmlformats.org/officeDocument/2006/customXml" ds:itemID="{5B70FD89-483C-4E90-9182-617DB2BF9803}">
  <ds:schemaRefs/>
</ds:datastoreItem>
</file>

<file path=customXml/itemProps46.xml><?xml version="1.0" encoding="utf-8"?>
<ds:datastoreItem xmlns:ds="http://schemas.openxmlformats.org/officeDocument/2006/customXml" ds:itemID="{2CD4B79E-7FD8-5C41-9CB5-A3CC99E09BD6}">
  <ds:schemaRefs/>
</ds:datastoreItem>
</file>

<file path=customXml/itemProps47.xml><?xml version="1.0" encoding="utf-8"?>
<ds:datastoreItem xmlns:ds="http://schemas.openxmlformats.org/officeDocument/2006/customXml" ds:itemID="{E4CB62F3-32FD-844F-B75C-E54935F4F9DC}">
  <ds:schemaRefs/>
</ds:datastoreItem>
</file>

<file path=customXml/itemProps48.xml><?xml version="1.0" encoding="utf-8"?>
<ds:datastoreItem xmlns:ds="http://schemas.openxmlformats.org/officeDocument/2006/customXml" ds:itemID="{5FEE098F-75A0-A14A-9369-0B72EA5EDEE3}">
  <ds:schemaRefs/>
</ds:datastoreItem>
</file>

<file path=docProps/app.xml><?xml version="1.0" encoding="utf-8"?>
<Properties xmlns="http://schemas.openxmlformats.org/officeDocument/2006/extended-properties" xmlns:vt="http://schemas.openxmlformats.org/officeDocument/2006/docPropsVTypes">
  <Template/>
  <TotalTime>66268</TotalTime>
  <Words>19449</Words>
  <Application>Microsoft Macintosh PowerPoint</Application>
  <PresentationFormat>Widescreen</PresentationFormat>
  <Paragraphs>3027</Paragraphs>
  <Slides>186</Slides>
  <Notes>114</Notes>
  <HiddenSlides>0</HiddenSlides>
  <MMClips>0</MMClips>
  <ScaleCrop>false</ScaleCrop>
  <HeadingPairs>
    <vt:vector size="6" baseType="variant">
      <vt:variant>
        <vt:lpstr>Fonts Used</vt:lpstr>
      </vt:variant>
      <vt:variant>
        <vt:i4>35</vt:i4>
      </vt:variant>
      <vt:variant>
        <vt:lpstr>Theme</vt:lpstr>
      </vt:variant>
      <vt:variant>
        <vt:i4>44</vt:i4>
      </vt:variant>
      <vt:variant>
        <vt:lpstr>Slide Titles</vt:lpstr>
      </vt:variant>
      <vt:variant>
        <vt:i4>186</vt:i4>
      </vt:variant>
    </vt:vector>
  </HeadingPairs>
  <TitlesOfParts>
    <vt:vector size="265" baseType="lpstr">
      <vt:lpstr>微软雅黑</vt:lpstr>
      <vt:lpstr>ＭＳ Ｐゴシック</vt:lpstr>
      <vt:lpstr>Aptos</vt:lpstr>
      <vt:lpstr>Aptos Display</vt:lpstr>
      <vt:lpstr>Arial</vt:lpstr>
      <vt:lpstr>Arial Black</vt:lpstr>
      <vt:lpstr>Arial Narrow</vt:lpstr>
      <vt:lpstr>Arial Narrow Bold</vt:lpstr>
      <vt:lpstr>Arial Narrow Regular</vt:lpstr>
      <vt:lpstr>Arial Nova</vt:lpstr>
      <vt:lpstr>ArialMT</vt:lpstr>
      <vt:lpstr>Avenir Black</vt:lpstr>
      <vt:lpstr>Avenir Book</vt:lpstr>
      <vt:lpstr>Calibri</vt:lpstr>
      <vt:lpstr>Calibri Light</vt:lpstr>
      <vt:lpstr>Cambria</vt:lpstr>
      <vt:lpstr>Courier New</vt:lpstr>
      <vt:lpstr>Financier Display Test</vt:lpstr>
      <vt:lpstr>Helvetica</vt:lpstr>
      <vt:lpstr>Helvetica Now Display</vt:lpstr>
      <vt:lpstr>Imago</vt:lpstr>
      <vt:lpstr>Lucida Grande</vt:lpstr>
      <vt:lpstr>Lucida Sans</vt:lpstr>
      <vt:lpstr>Mada Medium</vt:lpstr>
      <vt:lpstr>Noto Sans Symbols</vt:lpstr>
      <vt:lpstr>Proxima Nova Regular</vt:lpstr>
      <vt:lpstr>Symbol</vt:lpstr>
      <vt:lpstr>System Font Regular</vt:lpstr>
      <vt:lpstr>Times</vt:lpstr>
      <vt:lpstr>Times New Roman</vt:lpstr>
      <vt:lpstr>Trebuchet MS</vt:lpstr>
      <vt:lpstr>Trebuchet MS Regular</vt:lpstr>
      <vt:lpstr>Verdana</vt:lpstr>
      <vt:lpstr>Wingdings</vt:lpstr>
      <vt:lpstr>ヒラギノ角ゴ Pro W3</vt:lpstr>
      <vt:lpstr>1_Default Design</vt:lpstr>
      <vt:lpstr>5_Default Design</vt:lpstr>
      <vt:lpstr>7_Default Design</vt:lpstr>
      <vt:lpstr>2016 Clinical Widescreen Template</vt:lpstr>
      <vt:lpstr>AADI-2022</vt:lpstr>
      <vt:lpstr>DUKE OPTION B INSIDE PAGE</vt:lpstr>
      <vt:lpstr>1_AADI-2022</vt:lpstr>
      <vt:lpstr>2_Default Design</vt:lpstr>
      <vt:lpstr>6_Default Design</vt:lpstr>
      <vt:lpstr>Content Slides</vt:lpstr>
      <vt:lpstr>Photos</vt:lpstr>
      <vt:lpstr>1_Content Slides</vt:lpstr>
      <vt:lpstr>3_Default Design</vt:lpstr>
      <vt:lpstr>Tema do Office</vt:lpstr>
      <vt:lpstr>4_Office Theme</vt:lpstr>
      <vt:lpstr>2_Office Theme</vt:lpstr>
      <vt:lpstr>13_Office Theme</vt:lpstr>
      <vt:lpstr>5_Office Theme</vt:lpstr>
      <vt:lpstr>6_Office Theme</vt:lpstr>
      <vt:lpstr>3_Office Theme</vt:lpstr>
      <vt:lpstr>Office Theme</vt:lpstr>
      <vt:lpstr>1_Office Theme</vt:lpstr>
      <vt:lpstr>7_Office Theme</vt:lpstr>
      <vt:lpstr>iNBRACE</vt:lpstr>
      <vt:lpstr>8_Office Theme</vt:lpstr>
      <vt:lpstr>Tema di Office</vt:lpstr>
      <vt:lpstr>9_Office Theme</vt:lpstr>
      <vt:lpstr>10_Office Theme</vt:lpstr>
      <vt:lpstr>11_Office Theme</vt:lpstr>
      <vt:lpstr>12_Office Theme</vt:lpstr>
      <vt:lpstr>8_FIDE 16:9 template</vt:lpstr>
      <vt:lpstr>LMU</vt:lpstr>
      <vt:lpstr>15_Office Theme</vt:lpstr>
      <vt:lpstr>1_MASTER BLANK Template</vt:lpstr>
      <vt:lpstr>16_Office Theme</vt:lpstr>
      <vt:lpstr>17_Office Theme</vt:lpstr>
      <vt:lpstr>MASTER BLANK Template</vt:lpstr>
      <vt:lpstr>1_Larissa</vt:lpstr>
      <vt:lpstr>10_Benutzerdefiniertes Design</vt:lpstr>
      <vt:lpstr>4_Default Design</vt:lpstr>
      <vt:lpstr>8_Default Design</vt:lpstr>
      <vt:lpstr>SCRI template slide set</vt:lpstr>
      <vt:lpstr>SCRI and SMO Theme</vt:lpstr>
      <vt:lpstr>18_Office Theme</vt:lpstr>
      <vt:lpstr>What Clinicians Want to Know: Addressing Community  Oncologists’ Questions About the Current and Future Role of  Antibody-Drug Conjugates in the Management of Breast Cancer</vt:lpstr>
      <vt:lpstr>Faculty</vt:lpstr>
      <vt:lpstr>Prof Curigliano — Disclosures Faculty</vt:lpstr>
      <vt:lpstr>Prof Dent — Disclosures Faculty</vt:lpstr>
      <vt:lpstr>Dr Hamilton — Disclosures Faculty</vt:lpstr>
      <vt:lpstr>Prof Harbeck — Disclosures Faculty</vt:lpstr>
      <vt:lpstr>Dr Rugo — Disclosures Moderator</vt:lpstr>
      <vt:lpstr>Research To Practice President Neil Love, MD — Disclosures</vt:lpstr>
      <vt:lpstr>Commercial Support</vt:lpstr>
      <vt:lpstr>PowerPoint Presentation</vt:lpstr>
      <vt:lpstr>Clinicians in the Meeting Room</vt:lpstr>
      <vt:lpstr>Clinicians Attending via Zoom</vt:lpstr>
      <vt:lpstr>About the Enduring Program</vt:lpstr>
      <vt:lpstr>What Clinicians Want to Know: Addressing Community  Oncologists’ Questions About the Current and Future Role of  Antibody-Drug Conjugates in the Management of Breast Cancer</vt:lpstr>
      <vt:lpstr>What Clinicians Want to Know: Addressing Community Oncologists’ Questions About the Current and Future Role of Antibody-Drug Conjugates in the Management of Breast Cancer  Survey of US-Based General Medical Oncologists May 13-26, 2026 </vt:lpstr>
      <vt:lpstr>Agenda</vt:lpstr>
      <vt:lpstr>Agenda</vt:lpstr>
      <vt:lpstr>PowerPoint Presentation</vt:lpstr>
      <vt:lpstr>PowerPoint Presentation</vt:lpstr>
      <vt:lpstr>PowerPoint Presentation</vt:lpstr>
      <vt:lpstr>CAN Immunotherapy work in patients with mTNBC who experience early relapse?</vt:lpstr>
      <vt:lpstr>PowerPoint Presentation</vt:lpstr>
      <vt:lpstr>TARGETS FOR ANTIBODY-DRUG CONJUGATES IN mTNBC  (in the clinic)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FDA approves datopotamab deruxtecan-dlnk for unresectable or metastatic triple-negative breast cancer Press Release: May 22, 2026</vt:lpstr>
      <vt:lpstr>PowerPoint Presentation</vt:lpstr>
      <vt:lpstr>ADCs &amp; IMMUNE Checkpoint INHIBITION</vt:lpstr>
      <vt:lpstr>PowerPoint Presentation</vt:lpstr>
      <vt:lpstr>ASCENT-04/KEYNOTE-D19: Efficacy of 1L sacituzumab govitecan + pembrolizumab for PD-L1+ advanced TNBC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TUXEDO-2: TNBC and  BRAIN METS</vt:lpstr>
      <vt:lpstr>PowerPoint Presentation</vt:lpstr>
      <vt:lpstr>Take home messages</vt:lpstr>
      <vt:lpstr>Discussion Questions</vt:lpstr>
      <vt:lpstr>Discussion Questions</vt:lpstr>
      <vt:lpstr>Discussion Questions</vt:lpstr>
      <vt:lpstr>Discussion Questions</vt:lpstr>
      <vt:lpstr>Agenda</vt:lpstr>
      <vt:lpstr>   Integrating ADCs in the management of HER2 positive metastatic breast cancer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PowerPoint Presentation</vt:lpstr>
      <vt:lpstr>PowerPoint Presentation</vt:lpstr>
      <vt:lpstr>   BRAIN METs: Pooled analysis from DB01, DB02 &amp; DB03</vt:lpstr>
      <vt:lpstr>   BRAIN METs: Pooled analysis from DB01, DB02 &amp; DB03</vt:lpstr>
      <vt:lpstr>PowerPoint Presentation</vt:lpstr>
      <vt:lpstr>   TDXd in pathological confirmed LMC: DEBBRAH study</vt:lpstr>
      <vt:lpstr>DESTINY-Breast12: T-DXd in previously treated HER2+ mBC with and without brain metastases </vt:lpstr>
      <vt:lpstr>Baseline BMs: CNS PFS</vt:lpstr>
      <vt:lpstr>OS in patients with and without baseline BMs</vt:lpstr>
      <vt:lpstr>PowerPoint Presentation</vt:lpstr>
      <vt:lpstr>PowerPoint Presentation</vt:lpstr>
      <vt:lpstr>PowerPoint Presentation</vt:lpstr>
      <vt:lpstr>PowerPoint Presentation</vt:lpstr>
      <vt:lpstr>PowerPoint Presentation</vt:lpstr>
      <vt:lpstr>Discussion Questions</vt:lpstr>
      <vt:lpstr>Discussion Questions</vt:lpstr>
      <vt:lpstr>Discussion Questions (Continued)</vt:lpstr>
      <vt:lpstr>Discussion Questions</vt:lpstr>
      <vt:lpstr>Discussion Questions (Continued)</vt:lpstr>
      <vt:lpstr>Agenda</vt:lpstr>
      <vt:lpstr>    Role of ADCs in Endocrine Resistant HR+/HER2- Advanced Breast Cancer    </vt:lpstr>
      <vt:lpstr>ADCs Approved for HR+/HER2- mBC</vt:lpstr>
      <vt:lpstr>TROPiCS-02: Phase III Study of Sacituzumab Govitecan in Locally Recurrent Inoperable or Metastatic HR+/HER2− BC</vt:lpstr>
      <vt:lpstr>TROPICS 02 for HR+/HER2- Disease:  PFS &amp; OS in the ITT Population</vt:lpstr>
      <vt:lpstr>TROPiCS-02: PFS and OS by Trop-2 Expression Level and HER2 IHC Status</vt:lpstr>
      <vt:lpstr>PowerPoint Presentation</vt:lpstr>
      <vt:lpstr>TROPION-Breast01 (Phase 3): Datopotamab Deruxtecan vs Chemotherapy  for Unresectable/Inoperable or Metastatic HR+, HER2− Breast Cancer</vt:lpstr>
      <vt:lpstr>TROPION-Breast01: PFS and Time to Subsequent Therapy </vt:lpstr>
      <vt:lpstr>Subsequent Anticancer Therapy and Overall Survival </vt:lpstr>
      <vt:lpstr>TRAEs Occurring in ≥15% of Patients and TRAEs </vt:lpstr>
      <vt:lpstr>Moving TROP2 ADCs into the 1st Line Setting ASCENT-07</vt:lpstr>
      <vt:lpstr>PFS by BICR</vt:lpstr>
      <vt:lpstr>Conclusions</vt:lpstr>
      <vt:lpstr>Next Steps; Questions!</vt:lpstr>
      <vt:lpstr>PowerPoint Presentation</vt:lpstr>
      <vt:lpstr>PowerPoint Presentation</vt:lpstr>
      <vt:lpstr>PowerPoint Presentation</vt:lpstr>
      <vt:lpstr>DESTINY-Breast06 (Phase 3): T-DXd efficacy by Time to Progression on 1L ET + CDK4/6i and ET Resistance </vt:lpstr>
      <vt:lpstr>Safety</vt:lpstr>
      <vt:lpstr>Patritumab Deruxtecan (HER3-DXd): Targeting HER3</vt:lpstr>
      <vt:lpstr>Results: Efficacy</vt:lpstr>
      <vt:lpstr>What Triggers Change to ADCs?</vt:lpstr>
      <vt:lpstr>Discussion Questions</vt:lpstr>
      <vt:lpstr>Discussion Questions</vt:lpstr>
      <vt:lpstr>Discussion Questions</vt:lpstr>
      <vt:lpstr>Agenda</vt:lpstr>
      <vt:lpstr>Emerging utility of</vt:lpstr>
      <vt:lpstr>Early breast cancer – ESMO guidelines1</vt:lpstr>
      <vt:lpstr>HER2+ early breast cancer (EBC)</vt:lpstr>
      <vt:lpstr>PowerPoint Presentation</vt:lpstr>
      <vt:lpstr>Eligibility criteria for DESTINY-Breast11 differed from NeoSphere, TRYPHAENA, TRAIN-2 and NeoCARHP1–6</vt:lpstr>
      <vt:lpstr>HER2+ early breast cancer (EBC)</vt:lpstr>
      <vt:lpstr>PowerPoint Presentation</vt:lpstr>
      <vt:lpstr>PowerPoint Presentation</vt:lpstr>
      <vt:lpstr>HER2+ early breast cancer (EBC)</vt:lpstr>
      <vt:lpstr>HER2+ early breast cancer</vt:lpstr>
      <vt:lpstr>KATHERINE study design</vt:lpstr>
      <vt:lpstr>KATHERINE 2nd OS interim analysis; median follow-up 8.4 years  (101 months)</vt:lpstr>
      <vt:lpstr>Site of first occurrence of an IDFS event</vt:lpstr>
      <vt:lpstr>PowerPoint Presentation</vt:lpstr>
      <vt:lpstr>PowerPoint Presentation</vt:lpstr>
      <vt:lpstr>PowerPoint Presentation</vt:lpstr>
      <vt:lpstr>PowerPoint Presentation</vt:lpstr>
      <vt:lpstr>PowerPoint Presentation</vt:lpstr>
      <vt:lpstr>Should T-DXd be used in the neoadjuvant setting or reserved for the post-neoadjuvant setting? </vt:lpstr>
      <vt:lpstr>ADAPT HER2+/HR+ Trial:  4x neoadjuvant T-DM1 + endocrine therapy </vt:lpstr>
      <vt:lpstr>PowerPoint Presentation</vt:lpstr>
      <vt:lpstr>PowerPoint Presentation</vt:lpstr>
      <vt:lpstr>ESMO early breast cancer guidelines</vt:lpstr>
      <vt:lpstr>PowerPoint Presentation</vt:lpstr>
      <vt:lpstr>PowerPoint Presentation</vt:lpstr>
      <vt:lpstr>eTNBC</vt:lpstr>
      <vt:lpstr>TROPION-Breast04</vt:lpstr>
      <vt:lpstr>Escalation after non-pCR with IO in early TNBC</vt:lpstr>
      <vt:lpstr>Discussion Questions</vt:lpstr>
      <vt:lpstr>Discussion Questions</vt:lpstr>
      <vt:lpstr>Discussion Questions</vt:lpstr>
      <vt:lpstr>Discussion Questions</vt:lpstr>
      <vt:lpstr>Discussion Questions</vt:lpstr>
      <vt:lpstr>Agenda</vt:lpstr>
      <vt:lpstr>PowerPoint Presentation</vt:lpstr>
      <vt:lpstr>Agenda</vt:lpstr>
      <vt:lpstr>FDA approved ADCs for treatment of breast cancer</vt:lpstr>
      <vt:lpstr>Common toxicities related to ADCs in breast cancer</vt:lpstr>
      <vt:lpstr>Incidence of common AEs with ADCs in BC</vt:lpstr>
      <vt:lpstr>PowerPoint Presentation</vt:lpstr>
      <vt:lpstr>Management of neutropenia and febrile neutropenia</vt:lpstr>
      <vt:lpstr>Other heme toxicities</vt:lpstr>
      <vt:lpstr>PowerPoint Presentation</vt:lpstr>
      <vt:lpstr>Management of T-DXd Related Emesis</vt:lpstr>
      <vt:lpstr>Patient counseling for Nausea and vomiting</vt:lpstr>
      <vt:lpstr>Management of diarrhea (SG)</vt:lpstr>
      <vt:lpstr>PowerPoint Presentation</vt:lpstr>
      <vt:lpstr>Dato DXd associated stomatitis: Incidence and management</vt:lpstr>
      <vt:lpstr>PowerPoint Presentation</vt:lpstr>
      <vt:lpstr>Ocular toxicities with ADCs </vt:lpstr>
      <vt:lpstr>PowerPoint Presentation</vt:lpstr>
      <vt:lpstr>General risk factors associated with drug-induced ILD/Pneumonitis </vt:lpstr>
      <vt:lpstr>Monitoring patients for ILD/Pneumonitis (T-DXd)</vt:lpstr>
      <vt:lpstr>Management of ILD/Pneumonitis</vt:lpstr>
      <vt:lpstr>Summary: Management of ILD with T-DXd</vt:lpstr>
      <vt:lpstr>PowerPoint Presentation</vt:lpstr>
      <vt:lpstr>Consideration of ADC AEs on treatment setting</vt:lpstr>
      <vt:lpstr>Discussion Questions</vt:lpstr>
      <vt:lpstr>Discussion Questions (Continued)</vt:lpstr>
      <vt:lpstr>Discussion Questions (Continued)</vt:lpstr>
      <vt:lpstr>Discussion Questions (Continued)</vt:lpstr>
      <vt:lpstr>Discussion Questions</vt:lpstr>
      <vt:lpstr>Discussion Questions (Continued)</vt:lpstr>
      <vt:lpstr>Discussion Questions</vt:lpstr>
      <vt:lpstr>Discussion Questions (Continued) </vt:lpstr>
      <vt:lpstr>Consensus or Controversy? Documenting and Discussing  Investigators’ Approaches to the Management of Myelofibrosis</vt:lpstr>
      <vt:lpstr>Thank you for joining us! Your feedback is very important to us.   Please complete the survey currently up on the iPads for attendees in the room and on Zoom for those attending virtually. The survey will remain open up to 5 minutes after the meeting ends.  How to Obtain CME Credit In-person attendees: Please refer to the program syllabus for the CME credit link or QR code. Online/Zoom attendees:  The CME credit link is posted in the chat room.</vt:lpstr>
    </vt:vector>
  </TitlesOfParts>
  <Manager/>
  <Company>Research To Practice</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Agents and Strategies in the Management of Acute Myeloid Leukemia</dc:title>
  <dc:subject/>
  <dc:creator>Dr Neil Love</dc:creator>
  <cp:keywords/>
  <dc:description>www.ResearchToPractice.com</dc:description>
  <cp:lastModifiedBy>Kirsten Miller</cp:lastModifiedBy>
  <cp:revision>8149</cp:revision>
  <cp:lastPrinted>2020-08-04T16:05:31Z</cp:lastPrinted>
  <dcterms:created xsi:type="dcterms:W3CDTF">2013-03-19T19:50:02Z</dcterms:created>
  <dcterms:modified xsi:type="dcterms:W3CDTF">2026-06-01T22:09:35Z</dcterms:modified>
  <cp:category/>
</cp:coreProperties>
</file>